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Lst>
  <p:notesMasterIdLst>
    <p:notesMasterId r:id="rId22"/>
  </p:notesMasterIdLst>
  <p:handoutMasterIdLst>
    <p:handoutMasterId r:id="rId23"/>
  </p:handoutMasterIdLst>
  <p:sldIdLst>
    <p:sldId id="298" r:id="rId2"/>
    <p:sldId id="355" r:id="rId3"/>
    <p:sldId id="295" r:id="rId4"/>
    <p:sldId id="296" r:id="rId5"/>
    <p:sldId id="293" r:id="rId6"/>
    <p:sldId id="342" r:id="rId7"/>
    <p:sldId id="345" r:id="rId8"/>
    <p:sldId id="349" r:id="rId9"/>
    <p:sldId id="347" r:id="rId10"/>
    <p:sldId id="348" r:id="rId11"/>
    <p:sldId id="299" r:id="rId12"/>
    <p:sldId id="353" r:id="rId13"/>
    <p:sldId id="311" r:id="rId14"/>
    <p:sldId id="310" r:id="rId15"/>
    <p:sldId id="346" r:id="rId16"/>
    <p:sldId id="291" r:id="rId17"/>
    <p:sldId id="354" r:id="rId18"/>
    <p:sldId id="350" r:id="rId19"/>
    <p:sldId id="339" r:id="rId20"/>
    <p:sldId id="352" r:id="rId21"/>
  </p:sldIdLst>
  <p:sldSz cx="9144000" cy="6858000" type="letter"/>
  <p:notesSz cx="7010400" cy="9296400"/>
  <p:defaultTex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5pPr>
    <a:lvl6pPr marL="2286000" algn="l" defTabSz="914400" rtl="0" eaLnBrk="1" latinLnBrk="0" hangingPunct="1">
      <a:defRPr sz="800" kern="1200">
        <a:solidFill>
          <a:schemeClr val="tx1"/>
        </a:solidFill>
        <a:latin typeface="Arial" panose="020B0604020202020204" pitchFamily="34" charset="0"/>
        <a:ea typeface="+mn-ea"/>
        <a:cs typeface="+mn-cs"/>
      </a:defRPr>
    </a:lvl6pPr>
    <a:lvl7pPr marL="2743200" algn="l" defTabSz="914400" rtl="0" eaLnBrk="1" latinLnBrk="0" hangingPunct="1">
      <a:defRPr sz="800" kern="1200">
        <a:solidFill>
          <a:schemeClr val="tx1"/>
        </a:solidFill>
        <a:latin typeface="Arial" panose="020B0604020202020204" pitchFamily="34" charset="0"/>
        <a:ea typeface="+mn-ea"/>
        <a:cs typeface="+mn-cs"/>
      </a:defRPr>
    </a:lvl7pPr>
    <a:lvl8pPr marL="3200400" algn="l" defTabSz="914400" rtl="0" eaLnBrk="1" latinLnBrk="0" hangingPunct="1">
      <a:defRPr sz="800" kern="1200">
        <a:solidFill>
          <a:schemeClr val="tx1"/>
        </a:solidFill>
        <a:latin typeface="Arial" panose="020B0604020202020204" pitchFamily="34" charset="0"/>
        <a:ea typeface="+mn-ea"/>
        <a:cs typeface="+mn-cs"/>
      </a:defRPr>
    </a:lvl8pPr>
    <a:lvl9pPr marL="3657600" algn="l" defTabSz="914400" rtl="0" eaLnBrk="1" latinLnBrk="0" hangingPunct="1">
      <a:defRPr sz="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9933"/>
    <a:srgbClr val="FF6600"/>
    <a:srgbClr val="006600"/>
    <a:srgbClr val="FF3300"/>
    <a:srgbClr val="FF0000"/>
    <a:srgbClr val="DDDDDD"/>
    <a:srgbClr val="FFFFFF"/>
    <a:srgbClr val="3F3947"/>
    <a:srgbClr val="3F3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0929"/>
  </p:normalViewPr>
  <p:slideViewPr>
    <p:cSldViewPr snapToGrid="0" snapToObjects="1">
      <p:cViewPr varScale="1">
        <p:scale>
          <a:sx n="105" d="100"/>
          <a:sy n="105" d="100"/>
        </p:scale>
        <p:origin x="11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96" d="100"/>
          <a:sy n="96" d="100"/>
        </p:scale>
        <p:origin x="2658" y="9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7" tIns="46479" rIns="92957" bIns="46479" numCol="1" anchor="t" anchorCtr="0" compatLnSpc="1">
            <a:prstTxWarp prst="textNoShape">
              <a:avLst/>
            </a:prstTxWarp>
          </a:bodyPr>
          <a:lstStyle>
            <a:lvl1pPr defTabSz="928688">
              <a:defRPr sz="1200">
                <a:latin typeface="Arial" charset="0"/>
              </a:defRPr>
            </a:lvl1pPr>
          </a:lstStyle>
          <a:p>
            <a:pPr>
              <a:defRPr/>
            </a:pPr>
            <a:endParaRPr lang="en-US" altLang="en-US"/>
          </a:p>
        </p:txBody>
      </p:sp>
      <p:sp>
        <p:nvSpPr>
          <p:cNvPr id="8195"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7" tIns="46479" rIns="92957" bIns="46479" numCol="1" anchor="t" anchorCtr="0" compatLnSpc="1">
            <a:prstTxWarp prst="textNoShape">
              <a:avLst/>
            </a:prstTxWarp>
          </a:bodyPr>
          <a:lstStyle>
            <a:lvl1pPr algn="r" defTabSz="928688">
              <a:defRPr sz="1200">
                <a:latin typeface="Arial" charset="0"/>
              </a:defRPr>
            </a:lvl1pPr>
          </a:lstStyle>
          <a:p>
            <a:pPr>
              <a:defRPr/>
            </a:pPr>
            <a:endParaRPr lang="en-US" altLang="en-US"/>
          </a:p>
        </p:txBody>
      </p:sp>
      <p:sp>
        <p:nvSpPr>
          <p:cNvPr id="8196"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7" tIns="46479" rIns="92957" bIns="46479" numCol="1" anchor="b" anchorCtr="0" compatLnSpc="1">
            <a:prstTxWarp prst="textNoShape">
              <a:avLst/>
            </a:prstTxWarp>
          </a:bodyPr>
          <a:lstStyle>
            <a:lvl1pPr defTabSz="928688">
              <a:defRPr sz="1200">
                <a:latin typeface="Arial" charset="0"/>
              </a:defRPr>
            </a:lvl1pPr>
          </a:lstStyle>
          <a:p>
            <a:pPr>
              <a:defRPr/>
            </a:pPr>
            <a:endParaRPr lang="en-US" altLang="en-US"/>
          </a:p>
        </p:txBody>
      </p:sp>
      <p:sp>
        <p:nvSpPr>
          <p:cNvPr id="819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7" tIns="46479" rIns="92957" bIns="46479" numCol="1" anchor="b" anchorCtr="0" compatLnSpc="1">
            <a:prstTxWarp prst="textNoShape">
              <a:avLst/>
            </a:prstTxWarp>
          </a:bodyPr>
          <a:lstStyle>
            <a:lvl1pPr algn="r" defTabSz="928688">
              <a:defRPr sz="1200"/>
            </a:lvl1pPr>
          </a:lstStyle>
          <a:p>
            <a:pPr>
              <a:defRPr/>
            </a:pPr>
            <a:fld id="{2812D590-B888-4B70-AF9E-BC6F3BAAA8B0}" type="slidenum">
              <a:rPr lang="en-US" altLang="en-US"/>
              <a:pPr>
                <a:defRPr/>
              </a:pPr>
              <a:t>‹#›</a:t>
            </a:fld>
            <a:endParaRPr lang="en-US" altLang="en-US"/>
          </a:p>
        </p:txBody>
      </p:sp>
    </p:spTree>
    <p:extLst>
      <p:ext uri="{BB962C8B-B14F-4D97-AF65-F5344CB8AC3E}">
        <p14:creationId xmlns:p14="http://schemas.microsoft.com/office/powerpoint/2010/main" val="710898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t" anchorCtr="0" compatLnSpc="1">
            <a:prstTxWarp prst="textNoShape">
              <a:avLst/>
            </a:prstTxWarp>
          </a:bodyPr>
          <a:lstStyle>
            <a:lvl1pPr defTabSz="938213">
              <a:defRPr sz="1200">
                <a:latin typeface="Times New Roman" pitchFamily="18" charset="0"/>
              </a:defRPr>
            </a:lvl1pPr>
          </a:lstStyle>
          <a:p>
            <a:pPr>
              <a:defRPr/>
            </a:pPr>
            <a:endParaRPr lang="en-US" altLang="en-US"/>
          </a:p>
        </p:txBody>
      </p:sp>
      <p:sp>
        <p:nvSpPr>
          <p:cNvPr id="4099" name="Rectangle 3"/>
          <p:cNvSpPr>
            <a:spLocks noGrp="1" noChangeArrowheads="1"/>
          </p:cNvSpPr>
          <p:nvPr>
            <p:ph type="dt" idx="1"/>
          </p:nvPr>
        </p:nvSpPr>
        <p:spPr bwMode="auto">
          <a:xfrm>
            <a:off x="3971925"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t" anchorCtr="0" compatLnSpc="1">
            <a:prstTxWarp prst="textNoShape">
              <a:avLst/>
            </a:prstTxWarp>
          </a:bodyPr>
          <a:lstStyle>
            <a:lvl1pPr algn="r" defTabSz="938213">
              <a:defRPr sz="1200">
                <a:latin typeface="Times New Roman" pitchFamily="18"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87450" y="700088"/>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5038" y="4416425"/>
            <a:ext cx="5140325"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83285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b" anchorCtr="0" compatLnSpc="1">
            <a:prstTxWarp prst="textNoShape">
              <a:avLst/>
            </a:prstTxWarp>
          </a:bodyPr>
          <a:lstStyle>
            <a:lvl1pPr defTabSz="938213">
              <a:defRPr sz="1200">
                <a:latin typeface="Times New Roman" pitchFamily="18" charset="0"/>
              </a:defRPr>
            </a:lvl1pPr>
          </a:lstStyle>
          <a:p>
            <a:pPr>
              <a:defRPr/>
            </a:pPr>
            <a:endParaRPr lang="en-US" altLang="en-US"/>
          </a:p>
        </p:txBody>
      </p:sp>
      <p:sp>
        <p:nvSpPr>
          <p:cNvPr id="4103" name="Rectangle 7"/>
          <p:cNvSpPr>
            <a:spLocks noGrp="1" noChangeArrowheads="1"/>
          </p:cNvSpPr>
          <p:nvPr>
            <p:ph type="sldNum" sz="quarter" idx="5"/>
          </p:nvPr>
        </p:nvSpPr>
        <p:spPr bwMode="auto">
          <a:xfrm>
            <a:off x="3971925" y="883285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b" anchorCtr="0" compatLnSpc="1">
            <a:prstTxWarp prst="textNoShape">
              <a:avLst/>
            </a:prstTxWarp>
          </a:bodyPr>
          <a:lstStyle>
            <a:lvl1pPr algn="r" defTabSz="938213">
              <a:defRPr sz="1200">
                <a:latin typeface="Times New Roman" panose="02020603050405020304" pitchFamily="18" charset="0"/>
              </a:defRPr>
            </a:lvl1pPr>
          </a:lstStyle>
          <a:p>
            <a:pPr>
              <a:defRPr/>
            </a:pPr>
            <a:fld id="{ED3191C3-32CE-45EE-83FA-8D457D70275F}" type="slidenum">
              <a:rPr lang="en-US" altLang="en-US"/>
              <a:pPr>
                <a:defRPr/>
              </a:pPr>
              <a:t>‹#›</a:t>
            </a:fld>
            <a:endParaRPr lang="en-US" altLang="en-US"/>
          </a:p>
        </p:txBody>
      </p:sp>
    </p:spTree>
    <p:extLst>
      <p:ext uri="{BB962C8B-B14F-4D97-AF65-F5344CB8AC3E}">
        <p14:creationId xmlns:p14="http://schemas.microsoft.com/office/powerpoint/2010/main" val="208502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768725" y="9401175"/>
            <a:ext cx="2879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2" tIns="45291" rIns="90582" bIns="45291" anchor="b"/>
          <a:lstStyle>
            <a:lvl1pPr defTabSz="904875">
              <a:defRPr sz="1400" b="1">
                <a:solidFill>
                  <a:schemeClr val="bg1"/>
                </a:solidFill>
                <a:latin typeface="Arial" panose="020B0604020202020204" pitchFamily="34" charset="0"/>
                <a:ea typeface="ＭＳ Ｐゴシック" panose="020B0600070205080204" pitchFamily="34" charset="-128"/>
              </a:defRPr>
            </a:lvl1pPr>
            <a:lvl2pPr marL="742950" indent="-285750" defTabSz="904875">
              <a:defRPr sz="1400" b="1">
                <a:solidFill>
                  <a:schemeClr val="bg1"/>
                </a:solidFill>
                <a:latin typeface="Arial" panose="020B0604020202020204" pitchFamily="34" charset="0"/>
                <a:ea typeface="ＭＳ Ｐゴシック" panose="020B0600070205080204" pitchFamily="34" charset="-128"/>
              </a:defRPr>
            </a:lvl2pPr>
            <a:lvl3pPr marL="1143000" indent="-228600" defTabSz="904875">
              <a:defRPr sz="1400" b="1">
                <a:solidFill>
                  <a:schemeClr val="bg1"/>
                </a:solidFill>
                <a:latin typeface="Arial" panose="020B0604020202020204" pitchFamily="34" charset="0"/>
                <a:ea typeface="ＭＳ Ｐゴシック" panose="020B0600070205080204" pitchFamily="34" charset="-128"/>
              </a:defRPr>
            </a:lvl3pPr>
            <a:lvl4pPr marL="1600200" indent="-228600" defTabSz="904875">
              <a:defRPr sz="1400" b="1">
                <a:solidFill>
                  <a:schemeClr val="bg1"/>
                </a:solidFill>
                <a:latin typeface="Arial" panose="020B0604020202020204" pitchFamily="34" charset="0"/>
                <a:ea typeface="ＭＳ Ｐゴシック" panose="020B0600070205080204" pitchFamily="34" charset="-128"/>
              </a:defRPr>
            </a:lvl4pPr>
            <a:lvl5pPr marL="2057400" indent="-228600" defTabSz="904875">
              <a:defRPr sz="1400" b="1">
                <a:solidFill>
                  <a:schemeClr val="bg1"/>
                </a:solidFill>
                <a:latin typeface="Arial" panose="020B0604020202020204" pitchFamily="34" charset="0"/>
                <a:ea typeface="ＭＳ Ｐゴシック" panose="020B0600070205080204" pitchFamily="34" charset="-128"/>
              </a:defRPr>
            </a:lvl5pPr>
            <a:lvl6pPr marL="2514600" indent="-228600" defTabSz="904875"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defTabSz="904875"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defTabSz="904875"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defTabSz="904875"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r"/>
            <a:fld id="{B19995E4-3D32-4BE3-9544-C1E81E2FDB14}" type="slidenum">
              <a:rPr lang="en-GB" altLang="en-US" sz="1200" b="0">
                <a:solidFill>
                  <a:schemeClr val="tx1"/>
                </a:solidFill>
                <a:latin typeface="Times" panose="02020603050405020304" pitchFamily="18" charset="0"/>
                <a:cs typeface="Arial" panose="020B0604020202020204" pitchFamily="34" charset="0"/>
              </a:rPr>
              <a:pPr algn="r"/>
              <a:t>16</a:t>
            </a:fld>
            <a:endParaRPr lang="en-GB" altLang="en-US" sz="1200" b="0">
              <a:solidFill>
                <a:schemeClr val="tx1"/>
              </a:solidFill>
              <a:latin typeface="Times" panose="02020603050405020304" pitchFamily="18" charset="0"/>
              <a:cs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15000"/>
              </a:spcBef>
            </a:pPr>
            <a:endParaRPr lang="en-US" altLang="en-US" sz="1400" b="1" smtClean="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91758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5868CA3-3C88-4A47-82C8-A629B20BC048}" type="slidenum">
              <a:rPr lang="en-US" altLang="en-US" smtClean="0"/>
              <a:pPr>
                <a:defRPr/>
              </a:pPr>
              <a:t>‹#›</a:t>
            </a:fld>
            <a:endParaRPr lang="en-US" altLang="en-US"/>
          </a:p>
        </p:txBody>
      </p:sp>
    </p:spTree>
    <p:extLst>
      <p:ext uri="{BB962C8B-B14F-4D97-AF65-F5344CB8AC3E}">
        <p14:creationId xmlns:p14="http://schemas.microsoft.com/office/powerpoint/2010/main" val="152389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331540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1192786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766639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138734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ltLang="en-US"/>
          </a:p>
        </p:txBody>
      </p:sp>
      <p:sp>
        <p:nvSpPr>
          <p:cNvPr id="4"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2968320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ltLang="en-US"/>
          </a:p>
        </p:txBody>
      </p:sp>
      <p:sp>
        <p:nvSpPr>
          <p:cNvPr id="4"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3352915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8A269C6-E670-4C02-9F8B-E4FB4B7C5D96}" type="slidenum">
              <a:rPr lang="en-US" altLang="en-US" smtClean="0"/>
              <a:pPr>
                <a:defRPr/>
              </a:pPr>
              <a:t>‹#›</a:t>
            </a:fld>
            <a:endParaRPr lang="en-US" altLang="en-US"/>
          </a:p>
        </p:txBody>
      </p:sp>
    </p:spTree>
    <p:extLst>
      <p:ext uri="{BB962C8B-B14F-4D97-AF65-F5344CB8AC3E}">
        <p14:creationId xmlns:p14="http://schemas.microsoft.com/office/powerpoint/2010/main" val="3097002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522970D-D47B-4CB6-8E58-3CB605E58F05}" type="slidenum">
              <a:rPr lang="en-US" altLang="en-US" smtClean="0"/>
              <a:pPr>
                <a:defRPr/>
              </a:pPr>
              <a:t>‹#›</a:t>
            </a:fld>
            <a:endParaRPr lang="en-US" altLang="en-US"/>
          </a:p>
        </p:txBody>
      </p:sp>
    </p:spTree>
    <p:extLst>
      <p:ext uri="{BB962C8B-B14F-4D97-AF65-F5344CB8AC3E}">
        <p14:creationId xmlns:p14="http://schemas.microsoft.com/office/powerpoint/2010/main" val="263841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174949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36368D8-09E1-4F08-9AF6-6AC15FF801CE}" type="slidenum">
              <a:rPr lang="en-US" altLang="en-US" smtClean="0"/>
              <a:pPr>
                <a:defRPr/>
              </a:pPr>
              <a:t>‹#›</a:t>
            </a:fld>
            <a:endParaRPr lang="en-US" altLang="en-US"/>
          </a:p>
        </p:txBody>
      </p:sp>
    </p:spTree>
    <p:extLst>
      <p:ext uri="{BB962C8B-B14F-4D97-AF65-F5344CB8AC3E}">
        <p14:creationId xmlns:p14="http://schemas.microsoft.com/office/powerpoint/2010/main" val="224036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E2401CD-EF8C-4F29-8DA7-431D605EF507}" type="slidenum">
              <a:rPr lang="en-US" altLang="en-US" smtClean="0"/>
              <a:pPr>
                <a:defRPr/>
              </a:pPr>
              <a:t>‹#›</a:t>
            </a:fld>
            <a:endParaRPr lang="en-US" altLang="en-US"/>
          </a:p>
        </p:txBody>
      </p:sp>
    </p:spTree>
    <p:extLst>
      <p:ext uri="{BB962C8B-B14F-4D97-AF65-F5344CB8AC3E}">
        <p14:creationId xmlns:p14="http://schemas.microsoft.com/office/powerpoint/2010/main" val="38741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CD63F7E3-25E4-4E19-91D8-7C35D1669D13}" type="slidenum">
              <a:rPr lang="en-US" altLang="en-US" smtClean="0"/>
              <a:pPr>
                <a:defRPr/>
              </a:pPr>
              <a:t>‹#›</a:t>
            </a:fld>
            <a:endParaRPr lang="en-US" altLang="en-US"/>
          </a:p>
        </p:txBody>
      </p:sp>
    </p:spTree>
    <p:extLst>
      <p:ext uri="{BB962C8B-B14F-4D97-AF65-F5344CB8AC3E}">
        <p14:creationId xmlns:p14="http://schemas.microsoft.com/office/powerpoint/2010/main" val="92601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ltLang="en-US"/>
          </a:p>
        </p:txBody>
      </p:sp>
      <p:sp>
        <p:nvSpPr>
          <p:cNvPr id="5" name="Footer Placeholder 3"/>
          <p:cNvSpPr>
            <a:spLocks noGrp="1"/>
          </p:cNvSpPr>
          <p:nvPr>
            <p:ph type="ftr" sz="quarter" idx="11"/>
          </p:nvPr>
        </p:nvSpPr>
        <p:spPr/>
        <p:txBody>
          <a:bodyPr/>
          <a:lstStyle/>
          <a:p>
            <a:pPr>
              <a:defRPr/>
            </a:pPr>
            <a:endParaRPr lang="en-US" altLang="en-US"/>
          </a:p>
        </p:txBody>
      </p:sp>
      <p:sp>
        <p:nvSpPr>
          <p:cNvPr id="6" name="Slide Number Placeholder 4"/>
          <p:cNvSpPr>
            <a:spLocks noGrp="1"/>
          </p:cNvSpPr>
          <p:nvPr>
            <p:ph type="sldNum" sz="quarter" idx="12"/>
          </p:nvPr>
        </p:nvSpPr>
        <p:spPr/>
        <p:txBody>
          <a:bodyPr/>
          <a:lstStyle/>
          <a:p>
            <a:pPr>
              <a:defRPr/>
            </a:pPr>
            <a:fld id="{4BEF709E-3D5C-4AED-A786-23D81712B7E0}" type="slidenum">
              <a:rPr lang="en-US" altLang="en-US" smtClean="0"/>
              <a:pPr>
                <a:defRPr/>
              </a:pPr>
              <a:t>‹#›</a:t>
            </a:fld>
            <a:endParaRPr lang="en-US" altLang="en-US"/>
          </a:p>
        </p:txBody>
      </p:sp>
    </p:spTree>
    <p:extLst>
      <p:ext uri="{BB962C8B-B14F-4D97-AF65-F5344CB8AC3E}">
        <p14:creationId xmlns:p14="http://schemas.microsoft.com/office/powerpoint/2010/main" val="346776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ltLang="en-US"/>
          </a:p>
        </p:txBody>
      </p:sp>
      <p:sp>
        <p:nvSpPr>
          <p:cNvPr id="5" name="Footer Placeholder 2"/>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148983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endParaRPr lang="en-US" altLang="en-US"/>
          </a:p>
        </p:txBody>
      </p:sp>
      <p:sp>
        <p:nvSpPr>
          <p:cNvPr id="5" name="Footer Placeholder 5"/>
          <p:cNvSpPr>
            <a:spLocks noGrp="1"/>
          </p:cNvSpPr>
          <p:nvPr>
            <p:ph type="ftr" sz="quarter" idx="11"/>
          </p:nvPr>
        </p:nvSpPr>
        <p:spPr/>
        <p:txBody>
          <a:bodyPr/>
          <a:lstStyle/>
          <a:p>
            <a:pPr>
              <a:defRPr/>
            </a:pPr>
            <a:endParaRPr lang="en-US" altLang="en-US"/>
          </a:p>
        </p:txBody>
      </p:sp>
      <p:sp>
        <p:nvSpPr>
          <p:cNvPr id="6" name="Slide Number Placeholder 6"/>
          <p:cNvSpPr>
            <a:spLocks noGrp="1"/>
          </p:cNvSpPr>
          <p:nvPr>
            <p:ph type="sldNum" sz="quarter" idx="12"/>
          </p:nvPr>
        </p:nvSpPr>
        <p:spPr/>
        <p:txBody>
          <a:bodyPr/>
          <a:lstStyle/>
          <a:p>
            <a:pPr>
              <a:defRPr/>
            </a:pPr>
            <a:fld id="{B30C67CF-38EE-4B3F-86BB-648DABE95A1A}" type="slidenum">
              <a:rPr lang="en-US" altLang="en-US" smtClean="0"/>
              <a:pPr>
                <a:defRPr/>
              </a:pPr>
              <a:t>‹#›</a:t>
            </a:fld>
            <a:endParaRPr lang="en-US" altLang="en-US"/>
          </a:p>
        </p:txBody>
      </p:sp>
    </p:spTree>
    <p:extLst>
      <p:ext uri="{BB962C8B-B14F-4D97-AF65-F5344CB8AC3E}">
        <p14:creationId xmlns:p14="http://schemas.microsoft.com/office/powerpoint/2010/main" val="44486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F67FBB40-AF59-4CD1-AA0E-BD4110EC7F97}" type="slidenum">
              <a:rPr lang="en-US" altLang="en-US" smtClean="0"/>
              <a:pPr>
                <a:defRPr/>
              </a:pPr>
              <a:t>‹#›</a:t>
            </a:fld>
            <a:endParaRPr lang="en-US" altLang="en-US"/>
          </a:p>
        </p:txBody>
      </p:sp>
    </p:spTree>
    <p:extLst>
      <p:ext uri="{BB962C8B-B14F-4D97-AF65-F5344CB8AC3E}">
        <p14:creationId xmlns:p14="http://schemas.microsoft.com/office/powerpoint/2010/main" val="118095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lt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lt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2228889239"/>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okstate.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nue.okstate.edu/Hand_Planter/osu_hand_planter_workshop.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okstate.edu/" TargetMode="Externa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okstate.edu/"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VisKBsqcCWA"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Pricing" TargetMode="External"/><Relationship Id="rId3" Type="http://schemas.openxmlformats.org/officeDocument/2006/relationships/hyperlink" Target="https://en.wikipedia.org/wiki/Target_market" TargetMode="External"/><Relationship Id="rId7" Type="http://schemas.openxmlformats.org/officeDocument/2006/relationships/hyperlink" Target="https://en.wikipedia.org/wiki/Distribution_(business)"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en.wikipedia.org/wiki/Marketing_strategies" TargetMode="External"/><Relationship Id="rId5" Type="http://schemas.openxmlformats.org/officeDocument/2006/relationships/hyperlink" Target="https://en.wikipedia.org/wiki/Positioning_(marketing)" TargetMode="External"/><Relationship Id="rId4" Type="http://schemas.openxmlformats.org/officeDocument/2006/relationships/hyperlink" Target="https://en.wikipedia.org/wiki/Whole_produc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okstate.edu/"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232" y="2372059"/>
            <a:ext cx="4281686" cy="4201990"/>
          </a:xfrm>
          <a:prstGeom prst="rect">
            <a:avLst/>
          </a:prstGeom>
          <a:ln w="28575">
            <a:solidFill>
              <a:srgbClr val="FF6600"/>
            </a:solidFill>
          </a:ln>
        </p:spPr>
      </p:pic>
      <p:sp>
        <p:nvSpPr>
          <p:cNvPr id="2050" name="Rectangle 2"/>
          <p:cNvSpPr>
            <a:spLocks noGrp="1" noChangeArrowheads="1"/>
          </p:cNvSpPr>
          <p:nvPr>
            <p:ph type="ctrTitle"/>
          </p:nvPr>
        </p:nvSpPr>
        <p:spPr>
          <a:xfrm>
            <a:off x="231546" y="455766"/>
            <a:ext cx="4164601" cy="1916293"/>
          </a:xfrm>
        </p:spPr>
        <p:txBody>
          <a:bodyPr vert="horz" lIns="91440" tIns="45720" rIns="91440" bIns="45720" rtlCol="0" anchor="t">
            <a:noAutofit/>
          </a:bodyPr>
          <a:lstStyle/>
          <a:p>
            <a:r>
              <a:rPr lang="en-US" altLang="en-US" sz="2400" dirty="0" smtClean="0">
                <a:solidFill>
                  <a:srgbClr val="FF6600"/>
                </a:solidFill>
              </a:rPr>
              <a:t>OSU Hand Planter for the Developing World</a:t>
            </a:r>
            <a:br>
              <a:rPr lang="en-US" altLang="en-US" sz="2400" dirty="0" smtClean="0">
                <a:solidFill>
                  <a:srgbClr val="FF6600"/>
                </a:solidFill>
              </a:rPr>
            </a:br>
            <a:r>
              <a:rPr lang="en-US" altLang="en-US" sz="2400" dirty="0" smtClean="0">
                <a:solidFill>
                  <a:srgbClr val="FF6600"/>
                </a:solidFill>
              </a:rPr>
              <a:t/>
            </a:r>
            <a:br>
              <a:rPr lang="en-US" altLang="en-US" sz="2400" dirty="0" smtClean="0">
                <a:solidFill>
                  <a:srgbClr val="FF6600"/>
                </a:solidFill>
              </a:rPr>
            </a:br>
            <a:r>
              <a:rPr lang="en-US" altLang="en-US" sz="2400" dirty="0" smtClean="0">
                <a:solidFill>
                  <a:srgbClr val="FF6600"/>
                </a:solidFill>
              </a:rPr>
              <a:t>Thursday, January 28, 2016</a:t>
            </a:r>
            <a:r>
              <a:rPr lang="en-US" altLang="en-US" sz="2400" dirty="0" smtClean="0">
                <a:solidFill>
                  <a:srgbClr val="FF6600"/>
                </a:solidFill>
              </a:rPr>
              <a:t/>
            </a:r>
            <a:br>
              <a:rPr lang="en-US" altLang="en-US" sz="2400" dirty="0" smtClean="0">
                <a:solidFill>
                  <a:srgbClr val="FF6600"/>
                </a:solidFill>
              </a:rPr>
            </a:br>
            <a:r>
              <a:rPr lang="en-US" altLang="en-US" sz="1600" dirty="0" smtClean="0">
                <a:solidFill>
                  <a:schemeClr val="tx1"/>
                </a:solidFill>
              </a:rPr>
              <a:t>009 Business Building</a:t>
            </a:r>
            <a:r>
              <a:rPr lang="en-US" altLang="en-US" sz="1600" dirty="0">
                <a:solidFill>
                  <a:srgbClr val="FF6600"/>
                </a:solidFill>
              </a:rPr>
              <a:t/>
            </a:r>
            <a:br>
              <a:rPr lang="en-US" altLang="en-US" sz="1600" dirty="0">
                <a:solidFill>
                  <a:srgbClr val="FF6600"/>
                </a:solidFill>
              </a:rPr>
            </a:br>
            <a:r>
              <a:rPr lang="en-US" altLang="en-US" sz="1600" dirty="0" smtClean="0">
                <a:solidFill>
                  <a:srgbClr val="FF6600"/>
                </a:solidFill>
              </a:rPr>
              <a:t/>
            </a:r>
            <a:br>
              <a:rPr lang="en-US" altLang="en-US" sz="1600" dirty="0" smtClean="0">
                <a:solidFill>
                  <a:srgbClr val="FF6600"/>
                </a:solidFill>
              </a:rPr>
            </a:br>
            <a:r>
              <a:rPr lang="en-US" altLang="en-US" sz="1600" b="1" dirty="0">
                <a:solidFill>
                  <a:srgbClr val="FF6600"/>
                </a:solidFill>
              </a:rPr>
              <a:t>S</a:t>
            </a:r>
            <a:r>
              <a:rPr lang="en-US" altLang="en-US" sz="1600" b="1" dirty="0" smtClean="0">
                <a:solidFill>
                  <a:srgbClr val="FF6600"/>
                </a:solidFill>
              </a:rPr>
              <a:t>tephen Mukembo</a:t>
            </a:r>
            <a:r>
              <a:rPr lang="en-US" altLang="en-US" sz="1600" dirty="0" smtClean="0">
                <a:solidFill>
                  <a:srgbClr val="FF6600"/>
                </a:solidFill>
              </a:rPr>
              <a:t/>
            </a:r>
            <a:br>
              <a:rPr lang="en-US" altLang="en-US" sz="1600" dirty="0" smtClean="0">
                <a:solidFill>
                  <a:srgbClr val="FF6600"/>
                </a:solidFill>
              </a:rPr>
            </a:br>
            <a:r>
              <a:rPr lang="en-US" altLang="en-US" sz="1600" dirty="0" err="1" smtClean="0">
                <a:solidFill>
                  <a:srgbClr val="FF6600"/>
                </a:solidFill>
              </a:rPr>
              <a:t>Jagmandeep</a:t>
            </a:r>
            <a:r>
              <a:rPr lang="en-US" altLang="en-US" sz="1600" dirty="0" smtClean="0">
                <a:solidFill>
                  <a:srgbClr val="FF6600"/>
                </a:solidFill>
              </a:rPr>
              <a:t> Dhillon</a:t>
            </a:r>
            <a:br>
              <a:rPr lang="en-US" altLang="en-US" sz="1600" dirty="0" smtClean="0">
                <a:solidFill>
                  <a:srgbClr val="FF6600"/>
                </a:solidFill>
              </a:rPr>
            </a:br>
            <a:r>
              <a:rPr lang="en-US" altLang="en-US" sz="1600" dirty="0" smtClean="0">
                <a:solidFill>
                  <a:srgbClr val="FF6600"/>
                </a:solidFill>
              </a:rPr>
              <a:t>Joshua Ringer</a:t>
            </a:r>
            <a:br>
              <a:rPr lang="en-US" altLang="en-US" sz="1600" dirty="0" smtClean="0">
                <a:solidFill>
                  <a:srgbClr val="FF6600"/>
                </a:solidFill>
              </a:rPr>
            </a:br>
            <a:r>
              <a:rPr lang="en-US" altLang="en-US" sz="1600" dirty="0" smtClean="0">
                <a:solidFill>
                  <a:srgbClr val="FF6600"/>
                </a:solidFill>
              </a:rPr>
              <a:t>Daniel </a:t>
            </a:r>
            <a:r>
              <a:rPr lang="en-US" altLang="en-US" sz="1600" dirty="0" err="1" smtClean="0">
                <a:solidFill>
                  <a:srgbClr val="FF6600"/>
                </a:solidFill>
              </a:rPr>
              <a:t>Aliddeki</a:t>
            </a:r>
            <a:r>
              <a:rPr lang="en-US" altLang="en-US" sz="1600" dirty="0" smtClean="0">
                <a:solidFill>
                  <a:srgbClr val="FF6600"/>
                </a:solidFill>
              </a:rPr>
              <a:t/>
            </a:r>
            <a:br>
              <a:rPr lang="en-US" altLang="en-US" sz="1600" dirty="0" smtClean="0">
                <a:solidFill>
                  <a:srgbClr val="FF6600"/>
                </a:solidFill>
              </a:rPr>
            </a:br>
            <a:r>
              <a:rPr lang="en-US" altLang="en-US" sz="1600" dirty="0" smtClean="0">
                <a:solidFill>
                  <a:srgbClr val="FF6600"/>
                </a:solidFill>
              </a:rPr>
              <a:t>Wayne </a:t>
            </a:r>
            <a:r>
              <a:rPr lang="en-US" altLang="en-US" sz="1600" dirty="0" smtClean="0">
                <a:solidFill>
                  <a:srgbClr val="FF6600"/>
                </a:solidFill>
              </a:rPr>
              <a:t>Kiner</a:t>
            </a:r>
            <a:br>
              <a:rPr lang="en-US" altLang="en-US" sz="1600" dirty="0" smtClean="0">
                <a:solidFill>
                  <a:srgbClr val="FF6600"/>
                </a:solidFill>
              </a:rPr>
            </a:br>
            <a:r>
              <a:rPr lang="en-US" altLang="en-US" sz="1600" dirty="0" smtClean="0">
                <a:solidFill>
                  <a:srgbClr val="FF6600"/>
                </a:solidFill>
              </a:rPr>
              <a:t>Randy Taylor</a:t>
            </a:r>
            <a:br>
              <a:rPr lang="en-US" altLang="en-US" sz="1600" dirty="0" smtClean="0">
                <a:solidFill>
                  <a:srgbClr val="FF6600"/>
                </a:solidFill>
              </a:rPr>
            </a:br>
            <a:r>
              <a:rPr lang="en-US" altLang="en-US" sz="1600" dirty="0" smtClean="0">
                <a:solidFill>
                  <a:srgbClr val="FF6600"/>
                </a:solidFill>
              </a:rPr>
              <a:t>Bill Raun </a:t>
            </a:r>
            <a:endParaRPr lang="en-US" altLang="en-US" sz="2400" dirty="0">
              <a:solidFill>
                <a:srgbClr val="FF6600"/>
              </a:solidFill>
            </a:endParaRPr>
          </a:p>
        </p:txBody>
      </p:sp>
      <p:pic>
        <p:nvPicPr>
          <p:cNvPr id="15" name="Picture 14"/>
          <p:cNvPicPr/>
          <p:nvPr/>
        </p:nvPicPr>
        <p:blipFill rotWithShape="1">
          <a:blip r:embed="rId3" cstate="print">
            <a:extLst>
              <a:ext uri="{28A0092B-C50C-407E-A947-70E740481C1C}">
                <a14:useLocalDpi xmlns:a14="http://schemas.microsoft.com/office/drawing/2010/main" val="0"/>
              </a:ext>
            </a:extLst>
          </a:blip>
          <a:srcRect l="70718" t="10293"/>
          <a:stretch/>
        </p:blipFill>
        <p:spPr bwMode="auto">
          <a:xfrm>
            <a:off x="1687636" y="4864169"/>
            <a:ext cx="1671360" cy="596116"/>
          </a:xfrm>
          <a:prstGeom prst="roundRect">
            <a:avLst>
              <a:gd name="adj" fmla="val 8594"/>
            </a:avLst>
          </a:prstGeom>
          <a:solidFill>
            <a:srgbClr val="FFFFFF">
              <a:shade val="85000"/>
            </a:srgbClr>
          </a:solidFill>
          <a:ln w="28575">
            <a:solidFill>
              <a:srgbClr val="006600"/>
            </a:solid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26" name="Picture 25" descr="Oklahoma State University">
            <a:hlinkClick r:id="rId4" tooltip="&quot;Oklahoma State University&quo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9106" y="5460285"/>
            <a:ext cx="1467976" cy="889000"/>
          </a:xfrm>
          <a:prstGeom prst="rect">
            <a:avLst/>
          </a:prstGeom>
          <a:noFill/>
          <a:ln>
            <a:noFill/>
          </a:ln>
        </p:spPr>
      </p:pic>
      <p:sp>
        <p:nvSpPr>
          <p:cNvPr id="2" name="TextBox 1"/>
          <p:cNvSpPr txBox="1"/>
          <p:nvPr/>
        </p:nvSpPr>
        <p:spPr>
          <a:xfrm>
            <a:off x="921244" y="6027664"/>
            <a:ext cx="3204144" cy="338554"/>
          </a:xfrm>
          <a:prstGeom prst="rect">
            <a:avLst/>
          </a:prstGeom>
          <a:noFill/>
        </p:spPr>
        <p:txBody>
          <a:bodyPr wrap="square" rtlCol="0">
            <a:spAutoFit/>
          </a:bodyPr>
          <a:lstStyle/>
          <a:p>
            <a:r>
              <a:rPr lang="en-US" sz="1600" dirty="0" smtClean="0"/>
              <a:t>stephen.mukembo</a:t>
            </a:r>
            <a:r>
              <a:rPr lang="en-US" sz="1600" dirty="0" smtClean="0"/>
              <a:t>@okstate.edu</a:t>
            </a:r>
            <a:endParaRPr lang="en-US" sz="1600" dirty="0"/>
          </a:p>
        </p:txBody>
      </p:sp>
    </p:spTree>
    <p:extLst>
      <p:ext uri="{BB962C8B-B14F-4D97-AF65-F5344CB8AC3E}">
        <p14:creationId xmlns:p14="http://schemas.microsoft.com/office/powerpoint/2010/main" val="1044617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731" y="352911"/>
            <a:ext cx="5264007" cy="4195481"/>
          </a:xfrm>
        </p:spPr>
        <p:txBody>
          <a:bodyPr>
            <a:noAutofit/>
          </a:bodyPr>
          <a:lstStyle/>
          <a:p>
            <a:pPr marL="0" indent="0">
              <a:buNone/>
            </a:pPr>
            <a:endParaRPr lang="en-US" sz="3200" dirty="0"/>
          </a:p>
          <a:p>
            <a:r>
              <a:rPr lang="en-US" sz="3200" dirty="0"/>
              <a:t>Modern researchers should therefore seek to understand the rationale behind traditional smallholder farmer </a:t>
            </a:r>
            <a:r>
              <a:rPr lang="en-US" sz="3200" dirty="0" smtClean="0"/>
              <a:t>behavior </a:t>
            </a:r>
            <a:r>
              <a:rPr lang="en-US" sz="3200" dirty="0"/>
              <a:t>in technology </a:t>
            </a:r>
            <a:r>
              <a:rPr lang="en-US" sz="3200" dirty="0" smtClean="0"/>
              <a:t>use. J. </a:t>
            </a:r>
            <a:r>
              <a:rPr lang="en-US" sz="3200" dirty="0" err="1" smtClean="0"/>
              <a:t>Sust</a:t>
            </a:r>
            <a:r>
              <a:rPr lang="en-US" sz="3200" dirty="0" smtClean="0"/>
              <a:t>. Dev. 2012</a:t>
            </a:r>
          </a:p>
          <a:p>
            <a:endParaRPr lang="en-US" sz="3200" dirty="0" smtClean="0"/>
          </a:p>
          <a:p>
            <a:r>
              <a:rPr lang="en-US" sz="3200" dirty="0" smtClean="0"/>
              <a:t>Planter Ergonomics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094" y="927547"/>
            <a:ext cx="2346313" cy="4867275"/>
          </a:xfrm>
          <a:prstGeom prst="rect">
            <a:avLst/>
          </a:prstGeom>
          <a:ln w="28575">
            <a:solidFill>
              <a:srgbClr val="FF6600"/>
            </a:solidFill>
          </a:ln>
        </p:spPr>
      </p:pic>
    </p:spTree>
    <p:extLst>
      <p:ext uri="{BB962C8B-B14F-4D97-AF65-F5344CB8AC3E}">
        <p14:creationId xmlns:p14="http://schemas.microsoft.com/office/powerpoint/2010/main" val="443698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428625"/>
            <a:ext cx="3143250" cy="59245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5675" y="428626"/>
            <a:ext cx="3628543" cy="2247899"/>
          </a:xfrm>
          <a:prstGeom prst="rect">
            <a:avLst/>
          </a:prstGeom>
          <a:ln w="19050">
            <a:solidFill>
              <a:srgbClr val="FF6600"/>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249" y="438150"/>
            <a:ext cx="2346313" cy="4867275"/>
          </a:xfrm>
          <a:prstGeom prst="rect">
            <a:avLst/>
          </a:prstGeom>
          <a:ln w="28575">
            <a:solidFill>
              <a:srgbClr val="FF6600"/>
            </a:solidFill>
          </a:ln>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7094" y="2919412"/>
            <a:ext cx="2653786" cy="3810000"/>
          </a:xfrm>
          <a:prstGeom prst="rect">
            <a:avLst/>
          </a:prstGeom>
          <a:noFill/>
          <a:ln w="28575">
            <a:solidFill>
              <a:srgbClr val="FF660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907094" y="2369713"/>
            <a:ext cx="1154303" cy="369332"/>
          </a:xfrm>
          <a:prstGeom prst="rect">
            <a:avLst/>
          </a:prstGeom>
          <a:noFill/>
        </p:spPr>
        <p:txBody>
          <a:bodyPr wrap="square" rtlCol="0">
            <a:spAutoFit/>
          </a:bodyPr>
          <a:lstStyle/>
          <a:p>
            <a:r>
              <a:rPr lang="en-US" sz="1800" b="1" dirty="0" smtClean="0">
                <a:solidFill>
                  <a:srgbClr val="4D5041"/>
                </a:solidFill>
              </a:rPr>
              <a:t>Drums</a:t>
            </a:r>
            <a:endParaRPr lang="en-US" sz="1800" b="1" dirty="0">
              <a:solidFill>
                <a:srgbClr val="4D5041"/>
              </a:solidFill>
            </a:endParaRPr>
          </a:p>
        </p:txBody>
      </p:sp>
    </p:spTree>
    <p:extLst>
      <p:ext uri="{BB962C8B-B14F-4D97-AF65-F5344CB8AC3E}">
        <p14:creationId xmlns:p14="http://schemas.microsoft.com/office/powerpoint/2010/main" val="2126747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3400425" cy="43719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914400"/>
            <a:ext cx="3200400" cy="413643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2311102"/>
            <a:ext cx="3355747" cy="4371975"/>
          </a:xfrm>
          <a:prstGeom prst="rect">
            <a:avLst/>
          </a:prstGeom>
        </p:spPr>
      </p:pic>
      <p:sp>
        <p:nvSpPr>
          <p:cNvPr id="7" name="Title 1"/>
          <p:cNvSpPr txBox="1">
            <a:spLocks/>
          </p:cNvSpPr>
          <p:nvPr/>
        </p:nvSpPr>
        <p:spPr>
          <a:xfrm>
            <a:off x="304800" y="5783580"/>
            <a:ext cx="7620000" cy="609601"/>
          </a:xfrm>
          <a:prstGeom prst="rect">
            <a:avLst/>
          </a:prstGeom>
        </p:spPr>
        <p:txBody>
          <a:bodyPr>
            <a:normAutofit fontScale="47500" lnSpcReduction="20000"/>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en-US" sz="2800" dirty="0" err="1" smtClean="0">
                <a:solidFill>
                  <a:srgbClr val="FF6600"/>
                </a:solidFill>
                <a:latin typeface="Verdana" panose="020B0604030504040204" pitchFamily="34" charset="0"/>
                <a:ea typeface="Verdana" panose="020B0604030504040204" pitchFamily="34" charset="0"/>
                <a:cs typeface="Verdana" panose="020B0604030504040204" pitchFamily="34" charset="0"/>
              </a:rPr>
              <a:t>GreenSeeder</a:t>
            </a:r>
            <a:r>
              <a:rPr lang="en-US" sz="2800" dirty="0" smtClean="0">
                <a:solidFill>
                  <a:srgbClr val="FF6600"/>
                </a:solidFill>
                <a:latin typeface="Verdana" panose="020B0604030504040204" pitchFamily="34" charset="0"/>
                <a:ea typeface="Verdana" panose="020B0604030504040204" pitchFamily="34" charset="0"/>
                <a:cs typeface="Verdana" panose="020B0604030504040204" pitchFamily="34" charset="0"/>
              </a:rPr>
              <a:t> Manual</a:t>
            </a:r>
          </a:p>
          <a:p>
            <a:r>
              <a:rPr lang="en-US" sz="2800" dirty="0">
                <a:solidFill>
                  <a:srgbClr val="FF6600"/>
                </a:solidFill>
                <a:latin typeface="Verdana" panose="020B0604030504040204" pitchFamily="34" charset="0"/>
                <a:ea typeface="Verdana" panose="020B0604030504040204" pitchFamily="34" charset="0"/>
                <a:cs typeface="Verdana" panose="020B0604030504040204" pitchFamily="34" charset="0"/>
              </a:rPr>
              <a:t>http://www.nue.okstate.edu/Hand_Planter/Planter%20User's%20Manual%20EL.pdf</a:t>
            </a:r>
          </a:p>
        </p:txBody>
      </p:sp>
    </p:spTree>
    <p:extLst>
      <p:ext uri="{BB962C8B-B14F-4D97-AF65-F5344CB8AC3E}">
        <p14:creationId xmlns:p14="http://schemas.microsoft.com/office/powerpoint/2010/main" val="260065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4572000" cy="609601"/>
          </a:xfrm>
        </p:spPr>
        <p:txBody>
          <a:bodyPr>
            <a:normAutofit fontScale="90000"/>
          </a:bodyPr>
          <a:lstStyle/>
          <a:p>
            <a:r>
              <a:rPr lang="en-US" sz="2800" b="1" cap="none" dirty="0" smtClean="0">
                <a:solidFill>
                  <a:srgbClr val="FF6600"/>
                </a:solidFill>
                <a:latin typeface="Verdana" panose="020B0604030504040204" pitchFamily="34" charset="0"/>
                <a:ea typeface="Verdana" panose="020B0604030504040204" pitchFamily="34" charset="0"/>
                <a:cs typeface="Verdana" panose="020B0604030504040204" pitchFamily="34" charset="0"/>
              </a:rPr>
              <a:t>Mid Season Fertilizer N</a:t>
            </a:r>
            <a:endParaRPr lang="en-US" sz="2800" b="1" cap="none" dirty="0">
              <a:solidFill>
                <a:srgbClr val="FF660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12" y="2476500"/>
            <a:ext cx="2845135" cy="3062287"/>
          </a:xfrm>
          <a:prstGeom prst="rect">
            <a:avLst/>
          </a:prstGeom>
          <a:ln>
            <a:solidFill>
              <a:srgbClr val="FF6600"/>
            </a:solidFill>
          </a:ln>
        </p:spPr>
      </p:pic>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499700187"/>
              </p:ext>
            </p:extLst>
          </p:nvPr>
        </p:nvGraphicFramePr>
        <p:xfrm>
          <a:off x="2819400" y="1324356"/>
          <a:ext cx="6324600" cy="5170115"/>
        </p:xfrm>
        <a:graphic>
          <a:graphicData uri="http://schemas.openxmlformats.org/drawingml/2006/table">
            <a:tbl>
              <a:tblPr>
                <a:tableStyleId>{5C22544A-7EE6-4342-B048-85BDC9FD1C3A}</a:tableStyleId>
              </a:tblPr>
              <a:tblGrid>
                <a:gridCol w="2884312"/>
                <a:gridCol w="1637246"/>
                <a:gridCol w="1803042"/>
              </a:tblGrid>
              <a:tr h="405098">
                <a:tc gridSpan="3">
                  <a:txBody>
                    <a:bodyPr/>
                    <a:lstStyle/>
                    <a:p>
                      <a:pPr algn="l" fontAlgn="b"/>
                      <a:r>
                        <a:rPr lang="en-US" sz="2400" u="none" strike="noStrike" dirty="0">
                          <a:effectLst/>
                        </a:rPr>
                        <a:t>Combined, </a:t>
                      </a:r>
                      <a:r>
                        <a:rPr lang="en-US" sz="2400" u="none" strike="noStrike" dirty="0" err="1">
                          <a:effectLst/>
                        </a:rPr>
                        <a:t>Efaw</a:t>
                      </a:r>
                      <a:r>
                        <a:rPr lang="en-US" sz="2400" u="none" strike="noStrike" dirty="0">
                          <a:effectLst/>
                        </a:rPr>
                        <a:t> and </a:t>
                      </a:r>
                      <a:r>
                        <a:rPr lang="en-US" sz="2400" u="none" strike="noStrike" dirty="0" smtClean="0">
                          <a:effectLst/>
                        </a:rPr>
                        <a:t>Perkins</a:t>
                      </a:r>
                      <a:endParaRPr lang="en-US" sz="24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hMerge="1">
                  <a:txBody>
                    <a:bodyPr/>
                    <a:lstStyle/>
                    <a:p>
                      <a:endParaRPr lang="en-US"/>
                    </a:p>
                  </a:txBody>
                  <a:tcPr/>
                </a:tc>
                <a:tc hMerge="1">
                  <a:txBody>
                    <a:bodyPr/>
                    <a:lstStyle/>
                    <a:p>
                      <a:endParaRPr lang="en-US"/>
                    </a:p>
                  </a:txBody>
                  <a:tcPr/>
                </a:tc>
              </a:tr>
              <a:tr h="278684">
                <a:tc gridSpan="2">
                  <a:txBody>
                    <a:bodyPr/>
                    <a:lstStyle/>
                    <a:p>
                      <a:pPr algn="l" fontAlgn="b"/>
                      <a:r>
                        <a:rPr lang="en-US" sz="2000" u="none" strike="noStrike" dirty="0" err="1">
                          <a:effectLst/>
                        </a:rPr>
                        <a:t>Topdress</a:t>
                      </a:r>
                      <a:r>
                        <a:rPr lang="en-US" sz="2000" u="none" strike="noStrike" dirty="0">
                          <a:effectLst/>
                        </a:rPr>
                        <a:t> N, Corn, V12</a:t>
                      </a:r>
                      <a:endParaRPr lang="en-US" sz="20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hMerge="1">
                  <a:txBody>
                    <a:bodyPr/>
                    <a:lstStyle/>
                    <a:p>
                      <a:endParaRPr lang="en-US"/>
                    </a:p>
                  </a:txBody>
                  <a:tcPr/>
                </a:tc>
                <a:tc>
                  <a:txBody>
                    <a:bodyPr/>
                    <a:lstStyle/>
                    <a:p>
                      <a:pPr algn="l" fontAlgn="b"/>
                      <a:r>
                        <a:rPr lang="en-US" sz="2000" b="0" i="0" u="none" strike="noStrike" dirty="0" smtClean="0">
                          <a:solidFill>
                            <a:srgbClr val="000000"/>
                          </a:solidFill>
                          <a:effectLst/>
                          <a:latin typeface="Calibri"/>
                        </a:rPr>
                        <a:t>70,000</a:t>
                      </a:r>
                      <a:r>
                        <a:rPr lang="en-US" sz="2000" b="0" i="0" u="none" strike="noStrike" baseline="0" dirty="0" smtClean="0">
                          <a:solidFill>
                            <a:srgbClr val="000000"/>
                          </a:solidFill>
                          <a:effectLst/>
                          <a:latin typeface="Calibri"/>
                        </a:rPr>
                        <a:t> plants/ha</a:t>
                      </a:r>
                      <a:endParaRPr lang="en-US" sz="2000" b="0" i="0" u="none" strike="noStrike" dirty="0">
                        <a:solidFill>
                          <a:srgbClr val="000000"/>
                        </a:solidFill>
                        <a:effectLst/>
                        <a:latin typeface="Calibri"/>
                      </a:endParaRPr>
                    </a:p>
                  </a:txBody>
                  <a:tcPr marL="9525" marR="9525" marT="9525" marB="0" anchor="b">
                    <a:solidFill>
                      <a:schemeClr val="tx2">
                        <a:lumMod val="60000"/>
                        <a:lumOff val="40000"/>
                      </a:schemeClr>
                    </a:solidFill>
                  </a:tcPr>
                </a:tc>
              </a:tr>
              <a:tr h="356938">
                <a:tc>
                  <a:txBody>
                    <a:bodyPr/>
                    <a:lstStyle/>
                    <a:p>
                      <a:pPr algn="l" fontAlgn="b"/>
                      <a:r>
                        <a:rPr lang="en-US" sz="2000" b="1" u="sng" strike="noStrike" dirty="0">
                          <a:effectLst/>
                        </a:rPr>
                        <a:t>Methods</a:t>
                      </a:r>
                      <a:endParaRPr lang="en-US" sz="2000" b="1" i="0" u="sng" strike="noStrike" dirty="0">
                        <a:solidFill>
                          <a:srgbClr val="000000"/>
                        </a:solidFill>
                        <a:effectLst/>
                        <a:latin typeface="Calibri"/>
                      </a:endParaRPr>
                    </a:p>
                  </a:txBody>
                  <a:tcPr marL="9525" marR="9525" marT="9525" marB="0" anchor="b"/>
                </a:tc>
                <a:tc>
                  <a:txBody>
                    <a:bodyPr/>
                    <a:lstStyle/>
                    <a:p>
                      <a:pPr algn="l" fontAlgn="b"/>
                      <a:r>
                        <a:rPr lang="en-US" sz="2000" b="1" u="sng" strike="noStrike" dirty="0">
                          <a:effectLst/>
                        </a:rPr>
                        <a:t>N, kg/ha</a:t>
                      </a:r>
                      <a:endParaRPr lang="en-US" sz="2000" b="1" i="0" u="sng" strike="noStrike" dirty="0">
                        <a:solidFill>
                          <a:srgbClr val="000000"/>
                        </a:solidFill>
                        <a:effectLst/>
                        <a:latin typeface="Calibri"/>
                      </a:endParaRPr>
                    </a:p>
                  </a:txBody>
                  <a:tcPr marL="9525" marR="9525" marT="9525" marB="0" anchor="b"/>
                </a:tc>
                <a:tc>
                  <a:txBody>
                    <a:bodyPr/>
                    <a:lstStyle/>
                    <a:p>
                      <a:pPr algn="l" fontAlgn="b"/>
                      <a:r>
                        <a:rPr lang="en-US" sz="2000" b="1" u="sng" strike="noStrike" dirty="0">
                          <a:effectLst/>
                        </a:rPr>
                        <a:t>Mg/ha</a:t>
                      </a:r>
                      <a:endParaRPr lang="en-US" sz="2000" b="1" i="0" u="sng" strike="noStrike" dirty="0">
                        <a:solidFill>
                          <a:srgbClr val="000000"/>
                        </a:solidFill>
                        <a:effectLst/>
                        <a:latin typeface="Calibri"/>
                      </a:endParaRPr>
                    </a:p>
                  </a:txBody>
                  <a:tcPr marL="9525" marR="9525" marT="9525" marB="0" anchor="b"/>
                </a:tc>
              </a:tr>
              <a:tr h="356938">
                <a:tc>
                  <a:txBody>
                    <a:bodyPr/>
                    <a:lstStyle/>
                    <a:p>
                      <a:pPr algn="l" fontAlgn="b"/>
                      <a:r>
                        <a:rPr lang="en-US" sz="2000" u="none" strike="noStrike" dirty="0">
                          <a:effectLst/>
                        </a:rPr>
                        <a:t>Check</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0</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6.6</a:t>
                      </a:r>
                      <a:endParaRPr lang="en-US" sz="2000" b="0" i="0" u="none" strike="noStrike" dirty="0">
                        <a:solidFill>
                          <a:srgbClr val="000000"/>
                        </a:solidFill>
                        <a:effectLst/>
                        <a:latin typeface="Calibri"/>
                      </a:endParaRPr>
                    </a:p>
                  </a:txBody>
                  <a:tcPr marL="9525" marR="9525" marT="9525" marB="0" anchor="b"/>
                </a:tc>
              </a:tr>
              <a:tr h="356938">
                <a:tc>
                  <a:txBody>
                    <a:bodyPr/>
                    <a:lstStyle/>
                    <a:p>
                      <a:pPr algn="l" fontAlgn="b"/>
                      <a:r>
                        <a:rPr lang="en-US" sz="2000" b="1" u="none" strike="noStrike" dirty="0">
                          <a:effectLst/>
                        </a:rPr>
                        <a:t>Hand planter </a:t>
                      </a:r>
                      <a:r>
                        <a:rPr lang="en-US" sz="2000" b="1" u="none" strike="noStrike" dirty="0" smtClean="0">
                          <a:effectLst/>
                        </a:rPr>
                        <a:t>(0.9</a:t>
                      </a:r>
                      <a:r>
                        <a:rPr lang="en-US" sz="2000" b="1" u="none" strike="noStrike" baseline="0" dirty="0" smtClean="0">
                          <a:effectLst/>
                        </a:rPr>
                        <a:t> g/plant)</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a:effectLst/>
                        </a:rPr>
                        <a:t>30</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a:effectLst/>
                        </a:rPr>
                        <a:t>11.2</a:t>
                      </a:r>
                      <a:endParaRPr lang="en-US" sz="2000" b="1" i="0" u="none" strike="noStrike" dirty="0">
                        <a:solidFill>
                          <a:srgbClr val="000000"/>
                        </a:solidFill>
                        <a:effectLst/>
                        <a:latin typeface="Calibri"/>
                      </a:endParaRPr>
                    </a:p>
                  </a:txBody>
                  <a:tcPr marL="9525" marR="9525" marT="9525" marB="0" anchor="b"/>
                </a:tc>
              </a:tr>
              <a:tr h="356938">
                <a:tc>
                  <a:txBody>
                    <a:bodyPr/>
                    <a:lstStyle/>
                    <a:p>
                      <a:pPr algn="l" fontAlgn="b"/>
                      <a:r>
                        <a:rPr lang="en-US" sz="2000" u="none" strike="noStrike" dirty="0">
                          <a:effectLst/>
                        </a:rPr>
                        <a:t>Hand </a:t>
                      </a:r>
                      <a:r>
                        <a:rPr lang="en-US" sz="2000" u="none" strike="noStrike" dirty="0" smtClean="0">
                          <a:effectLst/>
                        </a:rPr>
                        <a:t>planter (1.8</a:t>
                      </a:r>
                      <a:r>
                        <a:rPr lang="en-US" sz="2000" u="none" strike="noStrike" baseline="0" dirty="0" smtClean="0">
                          <a:effectLst/>
                        </a:rPr>
                        <a:t> g/plant)</a:t>
                      </a:r>
                      <a:r>
                        <a:rPr lang="en-US" sz="2000" u="none" strike="noStrike" dirty="0" smtClean="0">
                          <a:effectLst/>
                        </a:rPr>
                        <a:t> </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60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10.6</a:t>
                      </a:r>
                      <a:endParaRPr lang="en-US" sz="2000" b="0" i="0" u="none" strike="noStrike" dirty="0">
                        <a:solidFill>
                          <a:srgbClr val="000000"/>
                        </a:solidFill>
                        <a:effectLst/>
                        <a:latin typeface="Calibri"/>
                      </a:endParaRPr>
                    </a:p>
                  </a:txBody>
                  <a:tcPr marL="9525" marR="9525" marT="9525" marB="0" anchor="b"/>
                </a:tc>
              </a:tr>
              <a:tr h="356938">
                <a:tc>
                  <a:txBody>
                    <a:bodyPr/>
                    <a:lstStyle/>
                    <a:p>
                      <a:pPr algn="l" fontAlgn="b"/>
                      <a:r>
                        <a:rPr lang="en-US" sz="2000" u="none" strike="noStrike" dirty="0">
                          <a:effectLst/>
                        </a:rPr>
                        <a:t>Broadcast</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30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6.4</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a:effectLst/>
                        </a:rPr>
                        <a:t>Broadcast</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60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7.0</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dirty="0">
                          <a:effectLst/>
                        </a:rPr>
                        <a:t>Dribble urea</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30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9.3</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a:effectLst/>
                        </a:rPr>
                        <a:t>Dribble urea</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60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7.8</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a:effectLst/>
                        </a:rPr>
                        <a:t>Dribble UAN</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30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7.3</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a:effectLst/>
                        </a:rPr>
                        <a:t>Dribble UAN</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60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10.4</a:t>
                      </a:r>
                      <a:endParaRPr lang="en-US" sz="2000" b="0" i="0" u="none" strike="noStrike" dirty="0">
                        <a:solidFill>
                          <a:srgbClr val="000000"/>
                        </a:solidFill>
                        <a:effectLst/>
                        <a:latin typeface="Calibri"/>
                      </a:endParaRPr>
                    </a:p>
                  </a:txBody>
                  <a:tcPr marL="9525" marR="9525" marT="9525" marB="0" anchor="b"/>
                </a:tc>
              </a:tr>
              <a:tr h="356938">
                <a:tc>
                  <a:txBody>
                    <a:bodyPr/>
                    <a:lstStyle/>
                    <a:p>
                      <a:pPr algn="l" fontAlgn="b"/>
                      <a:r>
                        <a:rPr lang="en-US" sz="2000" b="1" u="none" strike="noStrike" dirty="0">
                          <a:effectLst/>
                        </a:rPr>
                        <a:t>SED = 1.81</a:t>
                      </a:r>
                      <a:endParaRPr lang="en-US" sz="2000" b="1" i="0" u="none" strike="noStrike" dirty="0">
                        <a:solidFill>
                          <a:srgbClr val="000000"/>
                        </a:solidFill>
                        <a:effectLst/>
                        <a:latin typeface="Calibri"/>
                      </a:endParaRPr>
                    </a:p>
                  </a:txBody>
                  <a:tcPr marL="9525" marR="9525" marT="9525" marB="0" anchor="b"/>
                </a:tc>
                <a:tc>
                  <a:txBody>
                    <a:bodyPr/>
                    <a:lstStyle/>
                    <a:p>
                      <a:pPr algn="l" fontAlgn="b"/>
                      <a:endParaRPr lang="en-US" sz="2000" b="0" i="0" u="none" strike="noStrike">
                        <a:solidFill>
                          <a:srgbClr val="000000"/>
                        </a:solidFill>
                        <a:effectLst/>
                        <a:latin typeface="Calibri"/>
                      </a:endParaRPr>
                    </a:p>
                  </a:txBody>
                  <a:tcPr marL="9525" marR="9525" marT="9525" marB="0" anchor="b"/>
                </a:tc>
                <a:tc>
                  <a:txBody>
                    <a:bodyPr/>
                    <a:lstStyle/>
                    <a:p>
                      <a:pPr algn="l" fontAlgn="b"/>
                      <a:endParaRPr lang="en-US" sz="2000" b="0" i="0" u="none" strike="noStrike" dirty="0">
                        <a:solidFill>
                          <a:srgbClr val="000000"/>
                        </a:solidFill>
                        <a:effectLst/>
                        <a:latin typeface="Calibri"/>
                      </a:endParaRPr>
                    </a:p>
                  </a:txBody>
                  <a:tcPr marL="9525" marR="9525" marT="9525" marB="0" anchor="b"/>
                </a:tc>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85" y="152400"/>
            <a:ext cx="1351113" cy="2775259"/>
          </a:xfrm>
          <a:prstGeom prst="rect">
            <a:avLst/>
          </a:prstGeom>
          <a:ln>
            <a:solidFill>
              <a:srgbClr val="FF6600"/>
            </a:solidFill>
          </a:ln>
        </p:spPr>
      </p:pic>
      <p:pic>
        <p:nvPicPr>
          <p:cNvPr id="6" name="Picture 5"/>
          <p:cNvPicPr>
            <a:picLocks noChangeAspect="1"/>
          </p:cNvPicPr>
          <p:nvPr/>
        </p:nvPicPr>
        <p:blipFill>
          <a:blip r:embed="rId4"/>
          <a:stretch>
            <a:fillRect/>
          </a:stretch>
        </p:blipFill>
        <p:spPr>
          <a:xfrm>
            <a:off x="7366714" y="197962"/>
            <a:ext cx="1244591" cy="1118011"/>
          </a:xfrm>
          <a:prstGeom prst="rect">
            <a:avLst/>
          </a:prstGeom>
        </p:spPr>
      </p:pic>
    </p:spTree>
    <p:extLst>
      <p:ext uri="{BB962C8B-B14F-4D97-AF65-F5344CB8AC3E}">
        <p14:creationId xmlns:p14="http://schemas.microsoft.com/office/powerpoint/2010/main" val="391905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97" y="1066799"/>
            <a:ext cx="2327252" cy="4074157"/>
          </a:xfrm>
          <a:prstGeom prst="rect">
            <a:avLst/>
          </a:prstGeom>
          <a:ln w="38100">
            <a:solidFill>
              <a:srgbClr val="FF6600"/>
            </a:solidFill>
          </a:ln>
        </p:spPr>
      </p:pic>
      <p:sp>
        <p:nvSpPr>
          <p:cNvPr id="4" name="Subtitle 2"/>
          <p:cNvSpPr txBox="1">
            <a:spLocks/>
          </p:cNvSpPr>
          <p:nvPr/>
        </p:nvSpPr>
        <p:spPr>
          <a:xfrm>
            <a:off x="2238375" y="150120"/>
            <a:ext cx="6858000" cy="1752600"/>
          </a:xfrm>
          <a:prstGeom prst="rect">
            <a:avLst/>
          </a:prstGeom>
        </p:spPr>
        <p:txBody>
          <a:bodyPr>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Clr>
                <a:srgbClr val="FF6600"/>
              </a:buClr>
              <a:buFont typeface="Arial" panose="020B0604020202020204" pitchFamily="34" charset="0"/>
              <a:buChar char="•"/>
            </a:pPr>
            <a:r>
              <a:rPr lang="en-US" sz="2400" b="1" dirty="0" smtClean="0">
                <a:solidFill>
                  <a:srgbClr val="FF6600"/>
                </a:solidFill>
              </a:rPr>
              <a:t>Benefits</a:t>
            </a:r>
            <a:endParaRPr lang="en-US" sz="2400" dirty="0" smtClean="0">
              <a:solidFill>
                <a:srgbClr val="FF6600"/>
              </a:solidFill>
            </a:endParaRPr>
          </a:p>
          <a:p>
            <a:pPr marL="342900" indent="-342900">
              <a:buClr>
                <a:srgbClr val="FF6600"/>
              </a:buClr>
              <a:buFont typeface="Arial" panose="020B0604020202020204" pitchFamily="34" charset="0"/>
              <a:buChar char="•"/>
            </a:pPr>
            <a:r>
              <a:rPr lang="en-US" sz="2400" dirty="0" smtClean="0"/>
              <a:t>Remove chemically treated seeds from the hands of small farmers </a:t>
            </a:r>
          </a:p>
          <a:p>
            <a:pPr marL="342900" indent="-342900">
              <a:buClr>
                <a:srgbClr val="FF6600"/>
              </a:buClr>
              <a:buFont typeface="Arial" panose="020B0604020202020204" pitchFamily="34" charset="0"/>
              <a:buChar char="•"/>
            </a:pPr>
            <a:r>
              <a:rPr lang="en-US" sz="2400" dirty="0" smtClean="0"/>
              <a:t>Decrease soil erosion via improved plant spacing </a:t>
            </a:r>
          </a:p>
          <a:p>
            <a:pPr marL="342900" indent="-342900">
              <a:buClr>
                <a:srgbClr val="FF6600"/>
              </a:buClr>
              <a:buFont typeface="Arial" panose="020B0604020202020204" pitchFamily="34" charset="0"/>
              <a:buChar char="•"/>
            </a:pPr>
            <a:r>
              <a:rPr lang="en-US" sz="2400" dirty="0" smtClean="0"/>
              <a:t>Accommodate mid-season application of urea-N </a:t>
            </a:r>
          </a:p>
          <a:p>
            <a:pPr marL="342900" indent="-342900">
              <a:buClr>
                <a:srgbClr val="FF6600"/>
              </a:buClr>
              <a:buFont typeface="Arial" panose="020B0604020202020204" pitchFamily="34" charset="0"/>
              <a:buChar char="•"/>
            </a:pPr>
            <a:r>
              <a:rPr lang="en-US" sz="2400" dirty="0" smtClean="0"/>
              <a:t>Place urea below the surface reducing NH3 losses </a:t>
            </a:r>
          </a:p>
          <a:p>
            <a:pPr marL="342900" indent="-342900">
              <a:buClr>
                <a:srgbClr val="FF6600"/>
              </a:buClr>
              <a:buFont typeface="Arial" panose="020B0604020202020204" pitchFamily="34" charset="0"/>
              <a:buChar char="•"/>
            </a:pPr>
            <a:r>
              <a:rPr lang="en-US" sz="2400" dirty="0" smtClean="0"/>
              <a:t>Potential to increase maize production and NUE</a:t>
            </a:r>
          </a:p>
          <a:p>
            <a:pPr marL="285750" indent="-285750">
              <a:buClr>
                <a:srgbClr val="FF6600"/>
              </a:buClr>
              <a:buFont typeface="Arial" panose="020B0604020202020204" pitchFamily="34" charset="0"/>
              <a:buChar char="•"/>
            </a:pPr>
            <a:r>
              <a:rPr lang="en-US" dirty="0" smtClean="0"/>
              <a:t/>
            </a:r>
            <a:br>
              <a:rPr lang="en-US" dirty="0" smtClean="0"/>
            </a:br>
            <a:r>
              <a:rPr lang="en-US" dirty="0" smtClean="0"/>
              <a:t>Khim et al. (2014). </a:t>
            </a:r>
            <a:r>
              <a:rPr lang="en-US" dirty="0"/>
              <a:t>Over </a:t>
            </a:r>
            <a:r>
              <a:rPr lang="en-US" dirty="0" smtClean="0"/>
              <a:t>three sites</a:t>
            </a:r>
            <a:r>
              <a:rPr lang="en-US" dirty="0"/>
              <a:t>, planting 1 seed, every 0.16m increased yields by an average of 1.15 Mg ha</a:t>
            </a:r>
            <a:r>
              <a:rPr lang="en-US" baseline="30000" dirty="0"/>
              <a:t>-1</a:t>
            </a:r>
            <a:r>
              <a:rPr lang="en-US" dirty="0"/>
              <a:t> (range, 0.33 to 2.46 Mg ha</a:t>
            </a:r>
            <a:r>
              <a:rPr lang="en-US" baseline="30000" dirty="0"/>
              <a:t>-1</a:t>
            </a:r>
            <a:r>
              <a:rPr lang="en-US" dirty="0"/>
              <a:t>)</a:t>
            </a:r>
            <a:r>
              <a:rPr lang="en-US" baseline="30000" dirty="0"/>
              <a:t> </a:t>
            </a:r>
            <a:r>
              <a:rPr lang="en-US" dirty="0"/>
              <a:t>when compared to the farmer practice of placing 2 to 3 seeds per hill, every 0.48 cm.</a:t>
            </a:r>
          </a:p>
          <a:p>
            <a:pPr marL="342900" indent="-342900">
              <a:buClr>
                <a:srgbClr val="FF6600"/>
              </a:buClr>
              <a:buFont typeface="Arial" panose="020B0604020202020204" pitchFamily="34" charset="0"/>
              <a:buChar char="•"/>
            </a:pPr>
            <a:endParaRPr lang="en-US" sz="2400" dirty="0"/>
          </a:p>
        </p:txBody>
      </p:sp>
    </p:spTree>
    <p:extLst>
      <p:ext uri="{BB962C8B-B14F-4D97-AF65-F5344CB8AC3E}">
        <p14:creationId xmlns:p14="http://schemas.microsoft.com/office/powerpoint/2010/main" val="2214956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drum, cavity size</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05957" y="1853248"/>
            <a:ext cx="4686937" cy="4195762"/>
          </a:xfrm>
          <a:ln w="28575">
            <a:solidFill>
              <a:srgbClr val="FF6600"/>
            </a:solidFill>
          </a:ln>
        </p:spPr>
      </p:pic>
      <p:sp>
        <p:nvSpPr>
          <p:cNvPr id="4" name="TextBox 3"/>
          <p:cNvSpPr txBox="1"/>
          <p:nvPr/>
        </p:nvSpPr>
        <p:spPr>
          <a:xfrm>
            <a:off x="605306" y="1970468"/>
            <a:ext cx="2691685" cy="3108543"/>
          </a:xfrm>
          <a:prstGeom prst="rect">
            <a:avLst/>
          </a:prstGeom>
          <a:noFill/>
        </p:spPr>
        <p:txBody>
          <a:bodyPr wrap="square" rtlCol="0">
            <a:spAutoFit/>
          </a:bodyPr>
          <a:lstStyle/>
          <a:p>
            <a:r>
              <a:rPr lang="en-US" sz="2800" dirty="0" smtClean="0"/>
              <a:t>Seed type</a:t>
            </a:r>
          </a:p>
          <a:p>
            <a:r>
              <a:rPr lang="en-US" sz="2800" dirty="0"/>
              <a:t>Seed size</a:t>
            </a:r>
          </a:p>
          <a:p>
            <a:r>
              <a:rPr lang="en-US" sz="2800" dirty="0"/>
              <a:t>Fertilizer </a:t>
            </a:r>
          </a:p>
          <a:p>
            <a:r>
              <a:rPr lang="en-US" sz="2800" dirty="0"/>
              <a:t>	amount</a:t>
            </a:r>
          </a:p>
          <a:p>
            <a:r>
              <a:rPr lang="en-US" sz="2800" dirty="0"/>
              <a:t>	source</a:t>
            </a:r>
          </a:p>
          <a:p>
            <a:endParaRPr lang="en-US" sz="2800" dirty="0">
              <a:solidFill>
                <a:srgbClr val="FFFF00"/>
              </a:solidFill>
            </a:endParaRPr>
          </a:p>
          <a:p>
            <a:endParaRPr lang="en-US" sz="2800" dirty="0">
              <a:solidFill>
                <a:srgbClr val="FFFF00"/>
              </a:solidFill>
            </a:endParaRPr>
          </a:p>
        </p:txBody>
      </p:sp>
    </p:spTree>
    <p:extLst>
      <p:ext uri="{BB962C8B-B14F-4D97-AF65-F5344CB8AC3E}">
        <p14:creationId xmlns:p14="http://schemas.microsoft.com/office/powerpoint/2010/main" val="58283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700" y="-60325"/>
            <a:ext cx="9144000" cy="68580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a:p>
        </p:txBody>
      </p:sp>
      <p:sp>
        <p:nvSpPr>
          <p:cNvPr id="4099" name="Freeform 321"/>
          <p:cNvSpPr>
            <a:spLocks/>
          </p:cNvSpPr>
          <p:nvPr/>
        </p:nvSpPr>
        <p:spPr bwMode="auto">
          <a:xfrm rot="730076">
            <a:off x="4227513" y="3382963"/>
            <a:ext cx="360362" cy="282575"/>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bg2"/>
            </a:solidFill>
            <a:round/>
            <a:headEnd/>
            <a:tailEnd/>
          </a:ln>
        </p:spPr>
        <p:txBody>
          <a:bodyPr/>
          <a:lstStyle/>
          <a:p>
            <a:endParaRPr lang="en-US"/>
          </a:p>
        </p:txBody>
      </p:sp>
      <p:sp>
        <p:nvSpPr>
          <p:cNvPr id="4100" name="Freeform 322"/>
          <p:cNvSpPr>
            <a:spLocks/>
          </p:cNvSpPr>
          <p:nvPr/>
        </p:nvSpPr>
        <p:spPr bwMode="auto">
          <a:xfrm rot="926903">
            <a:off x="4237038" y="3402013"/>
            <a:ext cx="90487" cy="198437"/>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2147483646 w 10000"/>
              <a:gd name="T25" fmla="*/ 2147483646 h 10437"/>
              <a:gd name="T26" fmla="*/ 2147483646 w 10000"/>
              <a:gd name="T27" fmla="*/ 2147483646 h 10437"/>
              <a:gd name="T28" fmla="*/ 2147483646 w 10000"/>
              <a:gd name="T29" fmla="*/ 2147483646 h 10437"/>
              <a:gd name="T30" fmla="*/ 2147483646 w 10000"/>
              <a:gd name="T31" fmla="*/ 2147483646 h 10437"/>
              <a:gd name="T32" fmla="*/ 2147483646 w 10000"/>
              <a:gd name="T33" fmla="*/ 2147483646 h 10437"/>
              <a:gd name="T34" fmla="*/ 2147483646 w 10000"/>
              <a:gd name="T35" fmla="*/ 2147483646 h 10437"/>
              <a:gd name="T36" fmla="*/ 0 w 10000"/>
              <a:gd name="T37" fmla="*/ 2147483646 h 10437"/>
              <a:gd name="T38" fmla="*/ 2147483646 w 10000"/>
              <a:gd name="T39" fmla="*/ 2147483646 h 10437"/>
              <a:gd name="T40" fmla="*/ 2147483646 w 10000"/>
              <a:gd name="T41" fmla="*/ 2147483646 h 10437"/>
              <a:gd name="T42" fmla="*/ 2147483646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bg2"/>
            </a:solidFill>
            <a:round/>
            <a:headEnd/>
            <a:tailEnd/>
          </a:ln>
        </p:spPr>
        <p:txBody>
          <a:bodyPr/>
          <a:lstStyle/>
          <a:p>
            <a:endParaRPr lang="en-US"/>
          </a:p>
        </p:txBody>
      </p:sp>
      <p:sp>
        <p:nvSpPr>
          <p:cNvPr id="4101" name="Freeform 341"/>
          <p:cNvSpPr>
            <a:spLocks/>
          </p:cNvSpPr>
          <p:nvPr/>
        </p:nvSpPr>
        <p:spPr bwMode="auto">
          <a:xfrm>
            <a:off x="4767263" y="3276600"/>
            <a:ext cx="190500" cy="84138"/>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0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0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bg1"/>
          </a:solidFill>
          <a:ln w="9525">
            <a:solidFill>
              <a:schemeClr val="bg2"/>
            </a:solidFill>
            <a:round/>
            <a:headEnd/>
            <a:tailEnd/>
          </a:ln>
        </p:spPr>
        <p:txBody>
          <a:bodyPr/>
          <a:lstStyle/>
          <a:p>
            <a:endParaRPr lang="en-US"/>
          </a:p>
        </p:txBody>
      </p:sp>
      <p:sp>
        <p:nvSpPr>
          <p:cNvPr id="4102" name="Freeform 342"/>
          <p:cNvSpPr>
            <a:spLocks/>
          </p:cNvSpPr>
          <p:nvPr/>
        </p:nvSpPr>
        <p:spPr bwMode="auto">
          <a:xfrm rot="471028">
            <a:off x="4440238" y="3171825"/>
            <a:ext cx="304800" cy="293688"/>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bg2"/>
            </a:solidFill>
            <a:round/>
            <a:headEnd/>
            <a:tailEnd/>
          </a:ln>
        </p:spPr>
        <p:txBody>
          <a:bodyPr/>
          <a:lstStyle/>
          <a:p>
            <a:endParaRPr lang="en-US"/>
          </a:p>
        </p:txBody>
      </p:sp>
      <p:sp>
        <p:nvSpPr>
          <p:cNvPr id="4103" name="Freeform 343"/>
          <p:cNvSpPr>
            <a:spLocks/>
          </p:cNvSpPr>
          <p:nvPr/>
        </p:nvSpPr>
        <p:spPr bwMode="auto">
          <a:xfrm>
            <a:off x="4699000" y="3348038"/>
            <a:ext cx="311150" cy="31591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bg2"/>
            </a:solidFill>
            <a:round/>
            <a:headEnd/>
            <a:tailEnd/>
          </a:ln>
        </p:spPr>
        <p:txBody>
          <a:bodyPr/>
          <a:lstStyle/>
          <a:p>
            <a:endParaRPr lang="en-US"/>
          </a:p>
        </p:txBody>
      </p:sp>
      <p:sp>
        <p:nvSpPr>
          <p:cNvPr id="4104" name="Freeform 344"/>
          <p:cNvSpPr>
            <a:spLocks/>
          </p:cNvSpPr>
          <p:nvPr/>
        </p:nvSpPr>
        <p:spPr bwMode="auto">
          <a:xfrm>
            <a:off x="4691063" y="3040063"/>
            <a:ext cx="200025" cy="292100"/>
          </a:xfrm>
          <a:custGeom>
            <a:avLst/>
            <a:gdLst>
              <a:gd name="T0" fmla="*/ 2147483646 w 10045"/>
              <a:gd name="T1" fmla="*/ 2147483646 h 10019"/>
              <a:gd name="T2" fmla="*/ 2147483646 w 10045"/>
              <a:gd name="T3" fmla="*/ 2147483646 h 10019"/>
              <a:gd name="T4" fmla="*/ 2147483646 w 10045"/>
              <a:gd name="T5" fmla="*/ 2147483646 h 10019"/>
              <a:gd name="T6" fmla="*/ 2147483646 w 10045"/>
              <a:gd name="T7" fmla="*/ 2147483646 h 10019"/>
              <a:gd name="T8" fmla="*/ 2147483646 w 10045"/>
              <a:gd name="T9" fmla="*/ 2147483646 h 10019"/>
              <a:gd name="T10" fmla="*/ 2147483646 w 10045"/>
              <a:gd name="T11" fmla="*/ 2147483646 h 10019"/>
              <a:gd name="T12" fmla="*/ 2147483646 w 10045"/>
              <a:gd name="T13" fmla="*/ 2147483646 h 10019"/>
              <a:gd name="T14" fmla="*/ 2147483646 w 10045"/>
              <a:gd name="T15" fmla="*/ 2147483646 h 10019"/>
              <a:gd name="T16" fmla="*/ 2147483646 w 10045"/>
              <a:gd name="T17" fmla="*/ 2147483646 h 10019"/>
              <a:gd name="T18" fmla="*/ 0 w 10045"/>
              <a:gd name="T19" fmla="*/ 2147483646 h 10019"/>
              <a:gd name="T20" fmla="*/ 2147483646 w 10045"/>
              <a:gd name="T21" fmla="*/ 2147483646 h 10019"/>
              <a:gd name="T22" fmla="*/ 2147483646 w 10045"/>
              <a:gd name="T23" fmla="*/ 2147483646 h 10019"/>
              <a:gd name="T24" fmla="*/ 2147483646 w 10045"/>
              <a:gd name="T25" fmla="*/ 2147483646 h 10019"/>
              <a:gd name="T26" fmla="*/ 2147483646 w 10045"/>
              <a:gd name="T27" fmla="*/ 2147483646 h 10019"/>
              <a:gd name="T28" fmla="*/ 2147483646 w 10045"/>
              <a:gd name="T29" fmla="*/ 2147483646 h 10019"/>
              <a:gd name="T30" fmla="*/ 2147483646 w 10045"/>
              <a:gd name="T31" fmla="*/ 2147483646 h 10019"/>
              <a:gd name="T32" fmla="*/ 2147483646 w 10045"/>
              <a:gd name="T33" fmla="*/ 2147483646 h 10019"/>
              <a:gd name="T34" fmla="*/ 2147483646 w 10045"/>
              <a:gd name="T35" fmla="*/ 2147483646 h 10019"/>
              <a:gd name="T36" fmla="*/ 2147483646 w 10045"/>
              <a:gd name="T37" fmla="*/ 2147483646 h 10019"/>
              <a:gd name="T38" fmla="*/ 2147483646 w 10045"/>
              <a:gd name="T39" fmla="*/ 2147483646 h 10019"/>
              <a:gd name="T40" fmla="*/ 2147483646 w 10045"/>
              <a:gd name="T41" fmla="*/ 2147483646 h 10019"/>
              <a:gd name="T42" fmla="*/ 2147483646 w 10045"/>
              <a:gd name="T43" fmla="*/ 2147483646 h 10019"/>
              <a:gd name="T44" fmla="*/ 2147483646 w 10045"/>
              <a:gd name="T45" fmla="*/ 2147483646 h 10019"/>
              <a:gd name="T46" fmla="*/ 2147483646 w 10045"/>
              <a:gd name="T47" fmla="*/ 2147483646 h 10019"/>
              <a:gd name="T48" fmla="*/ 2147483646 w 10045"/>
              <a:gd name="T49" fmla="*/ 2147483646 h 10019"/>
              <a:gd name="T50" fmla="*/ 2147483646 w 10045"/>
              <a:gd name="T51" fmla="*/ 2147483646 h 10019"/>
              <a:gd name="T52" fmla="*/ 2147483646 w 10045"/>
              <a:gd name="T53" fmla="*/ 2147483646 h 10019"/>
              <a:gd name="T54" fmla="*/ 2147483646 w 10045"/>
              <a:gd name="T55" fmla="*/ 2147483646 h 10019"/>
              <a:gd name="T56" fmla="*/ 2147483646 w 10045"/>
              <a:gd name="T57" fmla="*/ 2147483646 h 10019"/>
              <a:gd name="T58" fmla="*/ 2147483646 w 10045"/>
              <a:gd name="T59" fmla="*/ 2147483646 h 10019"/>
              <a:gd name="T60" fmla="*/ 2147483646 w 10045"/>
              <a:gd name="T61" fmla="*/ 2147483646 h 10019"/>
              <a:gd name="T62" fmla="*/ 2147483646 w 10045"/>
              <a:gd name="T63" fmla="*/ 2147483646 h 10019"/>
              <a:gd name="T64" fmla="*/ 2147483646 w 10045"/>
              <a:gd name="T65" fmla="*/ 2147483646 h 10019"/>
              <a:gd name="T66" fmla="*/ 2147483646 w 10045"/>
              <a:gd name="T67" fmla="*/ 2147483646 h 10019"/>
              <a:gd name="T68" fmla="*/ 2147483646 w 10045"/>
              <a:gd name="T69" fmla="*/ 2147483646 h 10019"/>
              <a:gd name="T70" fmla="*/ 2147483646 w 10045"/>
              <a:gd name="T71" fmla="*/ 2147483646 h 10019"/>
              <a:gd name="T72" fmla="*/ 2147483646 w 10045"/>
              <a:gd name="T73" fmla="*/ 2147483646 h 10019"/>
              <a:gd name="T74" fmla="*/ 2147483646 w 10045"/>
              <a:gd name="T75" fmla="*/ 2147483646 h 10019"/>
              <a:gd name="T76" fmla="*/ 2147483646 w 10045"/>
              <a:gd name="T77" fmla="*/ 2147483646 h 10019"/>
              <a:gd name="T78" fmla="*/ 2147483646 w 10045"/>
              <a:gd name="T79" fmla="*/ 2147483646 h 10019"/>
              <a:gd name="T80" fmla="*/ 2147483646 w 10045"/>
              <a:gd name="T81" fmla="*/ 2147483646 h 10019"/>
              <a:gd name="T82" fmla="*/ 2147483646 w 10045"/>
              <a:gd name="T83" fmla="*/ 2147483646 h 10019"/>
              <a:gd name="T84" fmla="*/ 2147483646 w 10045"/>
              <a:gd name="T85" fmla="*/ 2147483646 h 10019"/>
              <a:gd name="T86" fmla="*/ 2147483646 w 10045"/>
              <a:gd name="T87" fmla="*/ 2147483646 h 10019"/>
              <a:gd name="T88" fmla="*/ 2147483646 w 10045"/>
              <a:gd name="T89" fmla="*/ 2147483646 h 10019"/>
              <a:gd name="T90" fmla="*/ 2147483646 w 10045"/>
              <a:gd name="T91" fmla="*/ 2147483646 h 10019"/>
              <a:gd name="T92" fmla="*/ 2147483646 w 10045"/>
              <a:gd name="T93" fmla="*/ 2147483646 h 10019"/>
              <a:gd name="T94" fmla="*/ 2147483646 w 10045"/>
              <a:gd name="T95" fmla="*/ 2147483646 h 10019"/>
              <a:gd name="T96" fmla="*/ 2147483646 w 10045"/>
              <a:gd name="T97" fmla="*/ 2147483646 h 10019"/>
              <a:gd name="T98" fmla="*/ 2147483646 w 10045"/>
              <a:gd name="T99" fmla="*/ 2147483646 h 10019"/>
              <a:gd name="T100" fmla="*/ 2147483646 w 10045"/>
              <a:gd name="T101" fmla="*/ 2147483646 h 10019"/>
              <a:gd name="T102" fmla="*/ 2147483646 w 10045"/>
              <a:gd name="T103" fmla="*/ 0 h 10019"/>
              <a:gd name="T104" fmla="*/ 2147483646 w 10045"/>
              <a:gd name="T105" fmla="*/ 2147483646 h 10019"/>
              <a:gd name="T106" fmla="*/ 2147483646 w 10045"/>
              <a:gd name="T107" fmla="*/ 2147483646 h 10019"/>
              <a:gd name="T108" fmla="*/ 2147483646 w 10045"/>
              <a:gd name="T109" fmla="*/ 2147483646 h 10019"/>
              <a:gd name="T110" fmla="*/ 2147483646 w 10045"/>
              <a:gd name="T111" fmla="*/ 2147483646 h 10019"/>
              <a:gd name="T112" fmla="*/ 2147483646 w 10045"/>
              <a:gd name="T113" fmla="*/ 2147483646 h 10019"/>
              <a:gd name="T114" fmla="*/ 2147483646 w 10045"/>
              <a:gd name="T115" fmla="*/ 2147483646 h 10019"/>
              <a:gd name="T116" fmla="*/ 2147483646 w 10045"/>
              <a:gd name="T117" fmla="*/ 2147483646 h 10019"/>
              <a:gd name="T118" fmla="*/ 2147483646 w 10045"/>
              <a:gd name="T119" fmla="*/ 2147483646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bg1"/>
          </a:solidFill>
          <a:ln w="9525">
            <a:solidFill>
              <a:schemeClr val="bg2"/>
            </a:solidFill>
            <a:round/>
            <a:headEnd/>
            <a:tailEnd/>
          </a:ln>
        </p:spPr>
        <p:txBody>
          <a:bodyPr/>
          <a:lstStyle/>
          <a:p>
            <a:endParaRPr lang="en-US"/>
          </a:p>
        </p:txBody>
      </p:sp>
      <p:sp>
        <p:nvSpPr>
          <p:cNvPr id="4105" name="Freeform 345"/>
          <p:cNvSpPr>
            <a:spLocks/>
          </p:cNvSpPr>
          <p:nvPr/>
        </p:nvSpPr>
        <p:spPr bwMode="auto">
          <a:xfrm>
            <a:off x="4665663" y="3100388"/>
            <a:ext cx="76200" cy="101600"/>
          </a:xfrm>
          <a:custGeom>
            <a:avLst/>
            <a:gdLst>
              <a:gd name="T0" fmla="*/ 2147483646 w 66"/>
              <a:gd name="T1" fmla="*/ 2147483646 h 90"/>
              <a:gd name="T2" fmla="*/ 2147483646 w 66"/>
              <a:gd name="T3" fmla="*/ 2147483646 h 90"/>
              <a:gd name="T4" fmla="*/ 2147483646 w 66"/>
              <a:gd name="T5" fmla="*/ 2147483646 h 90"/>
              <a:gd name="T6" fmla="*/ 2147483646 w 66"/>
              <a:gd name="T7" fmla="*/ 2147483646 h 90"/>
              <a:gd name="T8" fmla="*/ 2147483646 w 66"/>
              <a:gd name="T9" fmla="*/ 2147483646 h 90"/>
              <a:gd name="T10" fmla="*/ 2147483646 w 66"/>
              <a:gd name="T11" fmla="*/ 2147483646 h 90"/>
              <a:gd name="T12" fmla="*/ 2147483646 w 66"/>
              <a:gd name="T13" fmla="*/ 2147483646 h 90"/>
              <a:gd name="T14" fmla="*/ 2147483646 w 66"/>
              <a:gd name="T15" fmla="*/ 2147483646 h 90"/>
              <a:gd name="T16" fmla="*/ 2147483646 w 66"/>
              <a:gd name="T17" fmla="*/ 2147483646 h 90"/>
              <a:gd name="T18" fmla="*/ 2147483646 w 66"/>
              <a:gd name="T19" fmla="*/ 2147483646 h 90"/>
              <a:gd name="T20" fmla="*/ 2147483646 w 66"/>
              <a:gd name="T21" fmla="*/ 0 h 90"/>
              <a:gd name="T22" fmla="*/ 2147483646 w 66"/>
              <a:gd name="T23" fmla="*/ 2147483646 h 90"/>
              <a:gd name="T24" fmla="*/ 2147483646 w 66"/>
              <a:gd name="T25" fmla="*/ 2147483646 h 90"/>
              <a:gd name="T26" fmla="*/ 2147483646 w 66"/>
              <a:gd name="T27" fmla="*/ 2147483646 h 90"/>
              <a:gd name="T28" fmla="*/ 2147483646 w 66"/>
              <a:gd name="T29" fmla="*/ 2147483646 h 90"/>
              <a:gd name="T30" fmla="*/ 2147483646 w 66"/>
              <a:gd name="T31" fmla="*/ 2147483646 h 90"/>
              <a:gd name="T32" fmla="*/ 0 w 66"/>
              <a:gd name="T33" fmla="*/ 2147483646 h 90"/>
              <a:gd name="T34" fmla="*/ 2147483646 w 66"/>
              <a:gd name="T35" fmla="*/ 2147483646 h 90"/>
              <a:gd name="T36" fmla="*/ 2147483646 w 66"/>
              <a:gd name="T37" fmla="*/ 214748364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9525">
            <a:solidFill>
              <a:schemeClr val="bg2"/>
            </a:solidFill>
            <a:round/>
            <a:headEnd/>
            <a:tailEnd/>
          </a:ln>
        </p:spPr>
        <p:txBody>
          <a:bodyPr/>
          <a:lstStyle/>
          <a:p>
            <a:endParaRPr lang="en-US"/>
          </a:p>
        </p:txBody>
      </p:sp>
      <p:sp>
        <p:nvSpPr>
          <p:cNvPr id="4106" name="Freeform 346"/>
          <p:cNvSpPr>
            <a:spLocks/>
          </p:cNvSpPr>
          <p:nvPr/>
        </p:nvSpPr>
        <p:spPr bwMode="auto">
          <a:xfrm rot="-633815">
            <a:off x="5046663" y="3533775"/>
            <a:ext cx="158750" cy="163513"/>
          </a:xfrm>
          <a:custGeom>
            <a:avLst/>
            <a:gdLst>
              <a:gd name="T0" fmla="*/ 2147483646 w 9874"/>
              <a:gd name="T1" fmla="*/ 2147483646 h 10000"/>
              <a:gd name="T2" fmla="*/ 2147483646 w 9874"/>
              <a:gd name="T3" fmla="*/ 2147483646 h 10000"/>
              <a:gd name="T4" fmla="*/ 2147483646 w 9874"/>
              <a:gd name="T5" fmla="*/ 2147483646 h 10000"/>
              <a:gd name="T6" fmla="*/ 2147483646 w 9874"/>
              <a:gd name="T7" fmla="*/ 0 h 10000"/>
              <a:gd name="T8" fmla="*/ 2147483646 w 9874"/>
              <a:gd name="T9" fmla="*/ 2147483646 h 10000"/>
              <a:gd name="T10" fmla="*/ 2147483646 w 9874"/>
              <a:gd name="T11" fmla="*/ 2147483646 h 10000"/>
              <a:gd name="T12" fmla="*/ 2147483646 w 9874"/>
              <a:gd name="T13" fmla="*/ 2147483646 h 10000"/>
              <a:gd name="T14" fmla="*/ 2147483646 w 9874"/>
              <a:gd name="T15" fmla="*/ 2147483646 h 10000"/>
              <a:gd name="T16" fmla="*/ 2147483646 w 9874"/>
              <a:gd name="T17" fmla="*/ 2147483646 h 10000"/>
              <a:gd name="T18" fmla="*/ 0 w 9874"/>
              <a:gd name="T19" fmla="*/ 2147483646 h 10000"/>
              <a:gd name="T20" fmla="*/ 2147483646 w 9874"/>
              <a:gd name="T21" fmla="*/ 2147483646 h 10000"/>
              <a:gd name="T22" fmla="*/ 2147483646 w 9874"/>
              <a:gd name="T23" fmla="*/ 2147483646 h 10000"/>
              <a:gd name="T24" fmla="*/ 2147483646 w 9874"/>
              <a:gd name="T25" fmla="*/ 2147483646 h 10000"/>
              <a:gd name="T26" fmla="*/ 2147483646 w 9874"/>
              <a:gd name="T27" fmla="*/ 2147483646 h 10000"/>
              <a:gd name="T28" fmla="*/ 2147483646 w 9874"/>
              <a:gd name="T29" fmla="*/ 2147483646 h 10000"/>
              <a:gd name="T30" fmla="*/ 2147483646 w 9874"/>
              <a:gd name="T31" fmla="*/ 2147483646 h 10000"/>
              <a:gd name="T32" fmla="*/ 2147483646 w 9874"/>
              <a:gd name="T33" fmla="*/ 2147483646 h 10000"/>
              <a:gd name="T34" fmla="*/ 2147483646 w 9874"/>
              <a:gd name="T35" fmla="*/ 2147483646 h 10000"/>
              <a:gd name="T36" fmla="*/ 2147483646 w 9874"/>
              <a:gd name="T37" fmla="*/ 2147483646 h 10000"/>
              <a:gd name="T38" fmla="*/ 2147483646 w 9874"/>
              <a:gd name="T39" fmla="*/ 2147483646 h 10000"/>
              <a:gd name="T40" fmla="*/ 2147483646 w 9874"/>
              <a:gd name="T41" fmla="*/ 2147483646 h 10000"/>
              <a:gd name="T42" fmla="*/ 2147483646 w 9874"/>
              <a:gd name="T43" fmla="*/ 2147483646 h 10000"/>
              <a:gd name="T44" fmla="*/ 2147483646 w 9874"/>
              <a:gd name="T45" fmla="*/ 2147483646 h 10000"/>
              <a:gd name="T46" fmla="*/ 2147483646 w 9874"/>
              <a:gd name="T47" fmla="*/ 2147483646 h 10000"/>
              <a:gd name="T48" fmla="*/ 2147483646 w 9874"/>
              <a:gd name="T49" fmla="*/ 2147483646 h 10000"/>
              <a:gd name="T50" fmla="*/ 2147483646 w 9874"/>
              <a:gd name="T51" fmla="*/ 2147483646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bg1"/>
          </a:solidFill>
          <a:ln w="9525">
            <a:solidFill>
              <a:schemeClr val="bg2"/>
            </a:solidFill>
            <a:round/>
            <a:headEnd/>
            <a:tailEnd/>
          </a:ln>
        </p:spPr>
        <p:txBody>
          <a:bodyPr/>
          <a:lstStyle/>
          <a:p>
            <a:endParaRPr lang="en-US"/>
          </a:p>
        </p:txBody>
      </p:sp>
      <p:sp>
        <p:nvSpPr>
          <p:cNvPr id="4107" name="Freeform 351"/>
          <p:cNvSpPr>
            <a:spLocks/>
          </p:cNvSpPr>
          <p:nvPr/>
        </p:nvSpPr>
        <p:spPr bwMode="auto">
          <a:xfrm>
            <a:off x="5037138" y="3279775"/>
            <a:ext cx="204787" cy="16827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0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bg1"/>
          </a:solidFill>
          <a:ln w="9525">
            <a:solidFill>
              <a:schemeClr val="bg2"/>
            </a:solidFill>
            <a:round/>
            <a:headEnd/>
            <a:tailEnd/>
          </a:ln>
        </p:spPr>
        <p:txBody>
          <a:bodyPr/>
          <a:lstStyle/>
          <a:p>
            <a:endParaRPr lang="en-US"/>
          </a:p>
        </p:txBody>
      </p:sp>
      <p:sp>
        <p:nvSpPr>
          <p:cNvPr id="4108" name="Freeform 353"/>
          <p:cNvSpPr>
            <a:spLocks/>
          </p:cNvSpPr>
          <p:nvPr/>
        </p:nvSpPr>
        <p:spPr bwMode="auto">
          <a:xfrm>
            <a:off x="4830763" y="3201988"/>
            <a:ext cx="158750" cy="82550"/>
          </a:xfrm>
          <a:custGeom>
            <a:avLst/>
            <a:gdLst>
              <a:gd name="T0" fmla="*/ 2147483646 w 10569"/>
              <a:gd name="T1" fmla="*/ 2147483646 h 10092"/>
              <a:gd name="T2" fmla="*/ 2147483646 w 10569"/>
              <a:gd name="T3" fmla="*/ 2147483646 h 10092"/>
              <a:gd name="T4" fmla="*/ 2147483646 w 10569"/>
              <a:gd name="T5" fmla="*/ 2147483646 h 10092"/>
              <a:gd name="T6" fmla="*/ 2147483646 w 10569"/>
              <a:gd name="T7" fmla="*/ 0 h 10092"/>
              <a:gd name="T8" fmla="*/ 2147483646 w 10569"/>
              <a:gd name="T9" fmla="*/ 2147483646 h 10092"/>
              <a:gd name="T10" fmla="*/ 2147483646 w 10569"/>
              <a:gd name="T11" fmla="*/ 0 h 10092"/>
              <a:gd name="T12" fmla="*/ 2147483646 w 10569"/>
              <a:gd name="T13" fmla="*/ 2147483646 h 10092"/>
              <a:gd name="T14" fmla="*/ 2147483646 w 10569"/>
              <a:gd name="T15" fmla="*/ 2147483646 h 10092"/>
              <a:gd name="T16" fmla="*/ 2147483646 w 10569"/>
              <a:gd name="T17" fmla="*/ 2147483646 h 10092"/>
              <a:gd name="T18" fmla="*/ 2147483646 w 10569"/>
              <a:gd name="T19" fmla="*/ 2147483646 h 10092"/>
              <a:gd name="T20" fmla="*/ 2147483646 w 10569"/>
              <a:gd name="T21" fmla="*/ 2147483646 h 10092"/>
              <a:gd name="T22" fmla="*/ 2147483646 w 10569"/>
              <a:gd name="T23" fmla="*/ 2147483646 h 10092"/>
              <a:gd name="T24" fmla="*/ 2147483646 w 10569"/>
              <a:gd name="T25" fmla="*/ 2147483646 h 10092"/>
              <a:gd name="T26" fmla="*/ 2147483646 w 10569"/>
              <a:gd name="T27" fmla="*/ 2147483646 h 10092"/>
              <a:gd name="T28" fmla="*/ 2147483646 w 10569"/>
              <a:gd name="T29" fmla="*/ 2147483646 h 10092"/>
              <a:gd name="T30" fmla="*/ 2147483646 w 10569"/>
              <a:gd name="T31" fmla="*/ 2147483646 h 10092"/>
              <a:gd name="T32" fmla="*/ 2147483646 w 10569"/>
              <a:gd name="T33" fmla="*/ 2147483646 h 10092"/>
              <a:gd name="T34" fmla="*/ 2147483646 w 10569"/>
              <a:gd name="T35" fmla="*/ 2147483646 h 10092"/>
              <a:gd name="T36" fmla="*/ 2147483646 w 10569"/>
              <a:gd name="T37" fmla="*/ 2147483646 h 10092"/>
              <a:gd name="T38" fmla="*/ 2147483646 w 10569"/>
              <a:gd name="T39" fmla="*/ 2147483646 h 10092"/>
              <a:gd name="T40" fmla="*/ 2147483646 w 10569"/>
              <a:gd name="T41" fmla="*/ 2147483646 h 10092"/>
              <a:gd name="T42" fmla="*/ 2147483646 w 10569"/>
              <a:gd name="T43" fmla="*/ 2147483646 h 10092"/>
              <a:gd name="T44" fmla="*/ 2147483646 w 10569"/>
              <a:gd name="T45" fmla="*/ 2147483646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solidFill>
          <a:ln w="9525">
            <a:solidFill>
              <a:schemeClr val="bg2"/>
            </a:solidFill>
            <a:round/>
            <a:headEnd/>
            <a:tailEnd/>
          </a:ln>
        </p:spPr>
        <p:txBody>
          <a:bodyPr/>
          <a:lstStyle/>
          <a:p>
            <a:endParaRPr lang="en-US"/>
          </a:p>
        </p:txBody>
      </p:sp>
      <p:sp>
        <p:nvSpPr>
          <p:cNvPr id="4109" name="Freeform 354"/>
          <p:cNvSpPr>
            <a:spLocks/>
          </p:cNvSpPr>
          <p:nvPr/>
        </p:nvSpPr>
        <p:spPr bwMode="auto">
          <a:xfrm>
            <a:off x="4943475" y="3287713"/>
            <a:ext cx="138113" cy="95250"/>
          </a:xfrm>
          <a:custGeom>
            <a:avLst/>
            <a:gdLst>
              <a:gd name="T0" fmla="*/ 2147483646 w 9980"/>
              <a:gd name="T1" fmla="*/ 0 h 10000"/>
              <a:gd name="T2" fmla="*/ 2147483646 w 9980"/>
              <a:gd name="T3" fmla="*/ 2147483646 h 10000"/>
              <a:gd name="T4" fmla="*/ 2147483646 w 9980"/>
              <a:gd name="T5" fmla="*/ 2147483646 h 10000"/>
              <a:gd name="T6" fmla="*/ 2147483646 w 9980"/>
              <a:gd name="T7" fmla="*/ 2147483646 h 10000"/>
              <a:gd name="T8" fmla="*/ 2147483646 w 9980"/>
              <a:gd name="T9" fmla="*/ 2147483646 h 10000"/>
              <a:gd name="T10" fmla="*/ 2147483646 w 9980"/>
              <a:gd name="T11" fmla="*/ 2147483646 h 10000"/>
              <a:gd name="T12" fmla="*/ 2147483646 w 9980"/>
              <a:gd name="T13" fmla="*/ 2147483646 h 10000"/>
              <a:gd name="T14" fmla="*/ 2147483646 w 9980"/>
              <a:gd name="T15" fmla="*/ 2147483646 h 10000"/>
              <a:gd name="T16" fmla="*/ 2147483646 w 9980"/>
              <a:gd name="T17" fmla="*/ 2147483646 h 10000"/>
              <a:gd name="T18" fmla="*/ 2147483646 w 9980"/>
              <a:gd name="T19" fmla="*/ 2147483646 h 10000"/>
              <a:gd name="T20" fmla="*/ 2147483646 w 9980"/>
              <a:gd name="T21" fmla="*/ 2147483646 h 10000"/>
              <a:gd name="T22" fmla="*/ 2147483646 w 9980"/>
              <a:gd name="T23" fmla="*/ 2147483646 h 10000"/>
              <a:gd name="T24" fmla="*/ 2147483646 w 9980"/>
              <a:gd name="T25" fmla="*/ 2147483646 h 10000"/>
              <a:gd name="T26" fmla="*/ 2147483646 w 9980"/>
              <a:gd name="T27" fmla="*/ 2147483646 h 10000"/>
              <a:gd name="T28" fmla="*/ 2147483646 w 9980"/>
              <a:gd name="T29" fmla="*/ 2147483646 h 10000"/>
              <a:gd name="T30" fmla="*/ 2147483646 w 9980"/>
              <a:gd name="T31" fmla="*/ 2147483646 h 10000"/>
              <a:gd name="T32" fmla="*/ 2147483646 w 9980"/>
              <a:gd name="T33" fmla="*/ 2147483646 h 10000"/>
              <a:gd name="T34" fmla="*/ 2147483646 w 9980"/>
              <a:gd name="T35" fmla="*/ 2147483646 h 10000"/>
              <a:gd name="T36" fmla="*/ 2147483646 w 9980"/>
              <a:gd name="T37" fmla="*/ 2147483646 h 10000"/>
              <a:gd name="T38" fmla="*/ 2147483646 w 9980"/>
              <a:gd name="T39" fmla="*/ 2147483646 h 10000"/>
              <a:gd name="T40" fmla="*/ 21474836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bg1"/>
          </a:solidFill>
          <a:ln w="9525">
            <a:solidFill>
              <a:schemeClr val="bg2"/>
            </a:solidFill>
            <a:round/>
            <a:headEnd/>
            <a:tailEnd/>
          </a:ln>
        </p:spPr>
        <p:txBody>
          <a:bodyPr/>
          <a:lstStyle/>
          <a:p>
            <a:endParaRPr lang="en-US"/>
          </a:p>
        </p:txBody>
      </p:sp>
      <p:sp>
        <p:nvSpPr>
          <p:cNvPr id="4110" name="Freeform 355"/>
          <p:cNvSpPr>
            <a:spLocks/>
          </p:cNvSpPr>
          <p:nvPr/>
        </p:nvSpPr>
        <p:spPr bwMode="auto">
          <a:xfrm>
            <a:off x="4948238" y="3248025"/>
            <a:ext cx="133350" cy="69850"/>
          </a:xfrm>
          <a:custGeom>
            <a:avLst/>
            <a:gdLst>
              <a:gd name="T0" fmla="*/ 2147483646 w 10000"/>
              <a:gd name="T1" fmla="*/ 2147483646 h 9595"/>
              <a:gd name="T2" fmla="*/ 2147483646 w 10000"/>
              <a:gd name="T3" fmla="*/ 2147483646 h 9595"/>
              <a:gd name="T4" fmla="*/ 2147483646 w 10000"/>
              <a:gd name="T5" fmla="*/ 2147483646 h 9595"/>
              <a:gd name="T6" fmla="*/ 2147483646 w 10000"/>
              <a:gd name="T7" fmla="*/ 2147483646 h 9595"/>
              <a:gd name="T8" fmla="*/ 2147483646 w 10000"/>
              <a:gd name="T9" fmla="*/ 2147483646 h 9595"/>
              <a:gd name="T10" fmla="*/ 0 w 10000"/>
              <a:gd name="T11" fmla="*/ 2147483646 h 9595"/>
              <a:gd name="T12" fmla="*/ 2147483646 w 10000"/>
              <a:gd name="T13" fmla="*/ 2147483646 h 9595"/>
              <a:gd name="T14" fmla="*/ 2147483646 w 10000"/>
              <a:gd name="T15" fmla="*/ 2147483646 h 9595"/>
              <a:gd name="T16" fmla="*/ 2147483646 w 10000"/>
              <a:gd name="T17" fmla="*/ 2147483646 h 9595"/>
              <a:gd name="T18" fmla="*/ 2147483646 w 10000"/>
              <a:gd name="T19" fmla="*/ 2147483646 h 9595"/>
              <a:gd name="T20" fmla="*/ 2147483646 w 10000"/>
              <a:gd name="T21" fmla="*/ 2147483646 h 9595"/>
              <a:gd name="T22" fmla="*/ 2147483646 w 10000"/>
              <a:gd name="T23" fmla="*/ 2147483646 h 9595"/>
              <a:gd name="T24" fmla="*/ 2147483646 w 10000"/>
              <a:gd name="T25" fmla="*/ 2147483646 h 9595"/>
              <a:gd name="T26" fmla="*/ 2147483646 w 10000"/>
              <a:gd name="T27" fmla="*/ 2147483646 h 9595"/>
              <a:gd name="T28" fmla="*/ 2147483646 w 10000"/>
              <a:gd name="T29" fmla="*/ 2147483646 h 9595"/>
              <a:gd name="T30" fmla="*/ 2147483646 w 10000"/>
              <a:gd name="T31" fmla="*/ 2147483646 h 9595"/>
              <a:gd name="T32" fmla="*/ 2147483646 w 10000"/>
              <a:gd name="T33" fmla="*/ 2147483646 h 9595"/>
              <a:gd name="T34" fmla="*/ 2147483646 w 10000"/>
              <a:gd name="T35" fmla="*/ 2147483646 h 9595"/>
              <a:gd name="T36" fmla="*/ 2147483646 w 10000"/>
              <a:gd name="T37" fmla="*/ 2147483646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solidFill>
          <a:ln w="9525">
            <a:solidFill>
              <a:schemeClr val="bg2"/>
            </a:solidFill>
            <a:round/>
            <a:headEnd/>
            <a:tailEnd/>
          </a:ln>
        </p:spPr>
        <p:txBody>
          <a:bodyPr/>
          <a:lstStyle/>
          <a:p>
            <a:endParaRPr lang="en-US"/>
          </a:p>
        </p:txBody>
      </p:sp>
      <p:sp>
        <p:nvSpPr>
          <p:cNvPr id="4111" name="Freeform 356"/>
          <p:cNvSpPr>
            <a:spLocks/>
          </p:cNvSpPr>
          <p:nvPr/>
        </p:nvSpPr>
        <p:spPr bwMode="auto">
          <a:xfrm>
            <a:off x="5097463" y="3429000"/>
            <a:ext cx="182562" cy="141288"/>
          </a:xfrm>
          <a:custGeom>
            <a:avLst/>
            <a:gdLst>
              <a:gd name="T0" fmla="*/ 2147483646 w 10000"/>
              <a:gd name="T1" fmla="*/ 2147483646 h 10000"/>
              <a:gd name="T2" fmla="*/ 2147483646 w 10000"/>
              <a:gd name="T3" fmla="*/ 2147483646 h 10000"/>
              <a:gd name="T4" fmla="*/ 0 w 10000"/>
              <a:gd name="T5" fmla="*/ 0 h 10000"/>
              <a:gd name="T6" fmla="*/ 0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0 h 10000"/>
              <a:gd name="T46" fmla="*/ 2147483646 w 10000"/>
              <a:gd name="T47" fmla="*/ 214748364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bg1"/>
          </a:solidFill>
          <a:ln w="9525">
            <a:solidFill>
              <a:schemeClr val="bg2"/>
            </a:solidFill>
            <a:round/>
            <a:headEnd/>
            <a:tailEnd/>
          </a:ln>
        </p:spPr>
        <p:txBody>
          <a:bodyPr/>
          <a:lstStyle/>
          <a:p>
            <a:endParaRPr lang="en-US"/>
          </a:p>
        </p:txBody>
      </p:sp>
      <p:sp>
        <p:nvSpPr>
          <p:cNvPr id="4112" name="Freeform 361"/>
          <p:cNvSpPr>
            <a:spLocks/>
          </p:cNvSpPr>
          <p:nvPr/>
        </p:nvSpPr>
        <p:spPr bwMode="auto">
          <a:xfrm>
            <a:off x="4691063" y="3314700"/>
            <a:ext cx="114300" cy="65088"/>
          </a:xfrm>
          <a:custGeom>
            <a:avLst/>
            <a:gdLst>
              <a:gd name="T0" fmla="*/ 2147483646 w 10000"/>
              <a:gd name="T1" fmla="*/ 2147483646 h 11466"/>
              <a:gd name="T2" fmla="*/ 2147483646 w 10000"/>
              <a:gd name="T3" fmla="*/ 2147483646 h 11466"/>
              <a:gd name="T4" fmla="*/ 2147483646 w 10000"/>
              <a:gd name="T5" fmla="*/ 2147483646 h 11466"/>
              <a:gd name="T6" fmla="*/ 2147483646 w 10000"/>
              <a:gd name="T7" fmla="*/ 2147483646 h 11466"/>
              <a:gd name="T8" fmla="*/ 2147483646 w 10000"/>
              <a:gd name="T9" fmla="*/ 0 h 11466"/>
              <a:gd name="T10" fmla="*/ 2147483646 w 10000"/>
              <a:gd name="T11" fmla="*/ 2147483646 h 11466"/>
              <a:gd name="T12" fmla="*/ 0 w 10000"/>
              <a:gd name="T13" fmla="*/ 2147483646 h 11466"/>
              <a:gd name="T14" fmla="*/ 0 w 10000"/>
              <a:gd name="T15" fmla="*/ 2147483646 h 11466"/>
              <a:gd name="T16" fmla="*/ 2147483646 w 10000"/>
              <a:gd name="T17" fmla="*/ 2147483646 h 11466"/>
              <a:gd name="T18" fmla="*/ 2147483646 w 10000"/>
              <a:gd name="T19" fmla="*/ 2147483646 h 11466"/>
              <a:gd name="T20" fmla="*/ 2147483646 w 10000"/>
              <a:gd name="T21" fmla="*/ 2147483646 h 11466"/>
              <a:gd name="T22" fmla="*/ 2147483646 w 10000"/>
              <a:gd name="T23" fmla="*/ 2147483646 h 11466"/>
              <a:gd name="T24" fmla="*/ 2147483646 w 10000"/>
              <a:gd name="T25" fmla="*/ 2147483646 h 11466"/>
              <a:gd name="T26" fmla="*/ 2147483646 w 10000"/>
              <a:gd name="T27" fmla="*/ 2147483646 h 11466"/>
              <a:gd name="T28" fmla="*/ 2147483646 w 10000"/>
              <a:gd name="T29" fmla="*/ 2147483646 h 11466"/>
              <a:gd name="T30" fmla="*/ 2147483646 w 10000"/>
              <a:gd name="T31" fmla="*/ 2147483646 h 11466"/>
              <a:gd name="T32" fmla="*/ 2147483646 w 10000"/>
              <a:gd name="T33" fmla="*/ 2147483646 h 11466"/>
              <a:gd name="T34" fmla="*/ 2147483646 w 10000"/>
              <a:gd name="T35" fmla="*/ 2147483646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solidFill>
            <a:round/>
            <a:headEnd/>
            <a:tailEnd/>
          </a:ln>
        </p:spPr>
        <p:txBody>
          <a:bodyPr/>
          <a:lstStyle/>
          <a:p>
            <a:endParaRPr lang="en-US"/>
          </a:p>
        </p:txBody>
      </p:sp>
      <p:sp>
        <p:nvSpPr>
          <p:cNvPr id="4113" name="Freeform 363"/>
          <p:cNvSpPr>
            <a:spLocks/>
          </p:cNvSpPr>
          <p:nvPr/>
        </p:nvSpPr>
        <p:spPr bwMode="auto">
          <a:xfrm>
            <a:off x="4633913" y="3168650"/>
            <a:ext cx="71437" cy="74613"/>
          </a:xfrm>
          <a:custGeom>
            <a:avLst/>
            <a:gdLst>
              <a:gd name="T0" fmla="*/ 2147483646 w 10056"/>
              <a:gd name="T1" fmla="*/ 2147483646 h 10000"/>
              <a:gd name="T2" fmla="*/ 2147483646 w 10056"/>
              <a:gd name="T3" fmla="*/ 2147483646 h 10000"/>
              <a:gd name="T4" fmla="*/ 2147483646 w 10056"/>
              <a:gd name="T5" fmla="*/ 2147483646 h 10000"/>
              <a:gd name="T6" fmla="*/ 2147483646 w 10056"/>
              <a:gd name="T7" fmla="*/ 2147483646 h 10000"/>
              <a:gd name="T8" fmla="*/ 2147483646 w 10056"/>
              <a:gd name="T9" fmla="*/ 2147483646 h 10000"/>
              <a:gd name="T10" fmla="*/ 2147483646 w 10056"/>
              <a:gd name="T11" fmla="*/ 2147483646 h 10000"/>
              <a:gd name="T12" fmla="*/ 2147483646 w 10056"/>
              <a:gd name="T13" fmla="*/ 2147483646 h 10000"/>
              <a:gd name="T14" fmla="*/ 2147483646 w 10056"/>
              <a:gd name="T15" fmla="*/ 2147483646 h 10000"/>
              <a:gd name="T16" fmla="*/ 2147483646 w 10056"/>
              <a:gd name="T17" fmla="*/ 2147483646 h 10000"/>
              <a:gd name="T18" fmla="*/ 2147483646 w 10056"/>
              <a:gd name="T19" fmla="*/ 2147483646 h 10000"/>
              <a:gd name="T20" fmla="*/ 2147483646 w 10056"/>
              <a:gd name="T21" fmla="*/ 2147483646 h 10000"/>
              <a:gd name="T22" fmla="*/ 2147483646 w 10056"/>
              <a:gd name="T23" fmla="*/ 2147483646 h 10000"/>
              <a:gd name="T24" fmla="*/ 2147483646 w 10056"/>
              <a:gd name="T25" fmla="*/ 0 h 10000"/>
              <a:gd name="T26" fmla="*/ 2147483646 w 10056"/>
              <a:gd name="T27" fmla="*/ 2147483646 h 10000"/>
              <a:gd name="T28" fmla="*/ 0 w 10056"/>
              <a:gd name="T29" fmla="*/ 2147483646 h 10000"/>
              <a:gd name="T30" fmla="*/ 2147483646 w 10056"/>
              <a:gd name="T31" fmla="*/ 2147483646 h 10000"/>
              <a:gd name="T32" fmla="*/ 2147483646 w 10056"/>
              <a:gd name="T33" fmla="*/ 2147483646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bg1"/>
          </a:solidFill>
          <a:ln w="9525">
            <a:solidFill>
              <a:schemeClr val="bg2"/>
            </a:solidFill>
            <a:round/>
            <a:headEnd/>
            <a:tailEnd/>
          </a:ln>
        </p:spPr>
        <p:txBody>
          <a:bodyPr/>
          <a:lstStyle/>
          <a:p>
            <a:endParaRPr lang="en-US"/>
          </a:p>
        </p:txBody>
      </p:sp>
      <p:sp>
        <p:nvSpPr>
          <p:cNvPr id="4114" name="Freeform 252"/>
          <p:cNvSpPr>
            <a:spLocks/>
          </p:cNvSpPr>
          <p:nvPr/>
        </p:nvSpPr>
        <p:spPr bwMode="auto">
          <a:xfrm rot="-466474">
            <a:off x="4865688" y="3344863"/>
            <a:ext cx="88900" cy="4762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bg1"/>
          </a:solidFill>
          <a:ln w="9525">
            <a:solidFill>
              <a:schemeClr val="bg2"/>
            </a:solidFill>
            <a:round/>
            <a:headEnd/>
            <a:tailEnd/>
          </a:ln>
        </p:spPr>
        <p:txBody>
          <a:bodyPr/>
          <a:lstStyle/>
          <a:p>
            <a:endParaRPr lang="en-US"/>
          </a:p>
        </p:txBody>
      </p:sp>
      <p:sp>
        <p:nvSpPr>
          <p:cNvPr id="4115" name="Freeform 253"/>
          <p:cNvSpPr>
            <a:spLocks/>
          </p:cNvSpPr>
          <p:nvPr/>
        </p:nvSpPr>
        <p:spPr bwMode="auto">
          <a:xfrm>
            <a:off x="4870450" y="3354388"/>
            <a:ext cx="142875" cy="149225"/>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bg1"/>
          </a:solidFill>
          <a:ln w="9525">
            <a:solidFill>
              <a:schemeClr val="bg2"/>
            </a:solidFill>
            <a:round/>
            <a:headEnd/>
            <a:tailEnd/>
          </a:ln>
        </p:spPr>
        <p:txBody>
          <a:bodyPr/>
          <a:lstStyle/>
          <a:p>
            <a:endParaRPr lang="en-US"/>
          </a:p>
        </p:txBody>
      </p:sp>
      <p:sp>
        <p:nvSpPr>
          <p:cNvPr id="4116" name="Freeform 254"/>
          <p:cNvSpPr>
            <a:spLocks/>
          </p:cNvSpPr>
          <p:nvPr/>
        </p:nvSpPr>
        <p:spPr bwMode="auto">
          <a:xfrm>
            <a:off x="4929188" y="3406775"/>
            <a:ext cx="98425" cy="9842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bg1"/>
          </a:solidFill>
          <a:ln w="9525">
            <a:solidFill>
              <a:schemeClr val="bg2"/>
            </a:solidFill>
            <a:round/>
            <a:headEnd/>
            <a:tailEnd/>
          </a:ln>
        </p:spPr>
        <p:txBody>
          <a:bodyPr/>
          <a:lstStyle/>
          <a:p>
            <a:endParaRPr lang="en-US"/>
          </a:p>
        </p:txBody>
      </p:sp>
      <p:sp>
        <p:nvSpPr>
          <p:cNvPr id="4117" name="Freeform 255"/>
          <p:cNvSpPr>
            <a:spLocks/>
          </p:cNvSpPr>
          <p:nvPr/>
        </p:nvSpPr>
        <p:spPr bwMode="auto">
          <a:xfrm rot="286500">
            <a:off x="5000625" y="3467100"/>
            <a:ext cx="44450" cy="58738"/>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chemeClr val="bg1"/>
          </a:solidFill>
          <a:ln w="9525">
            <a:solidFill>
              <a:schemeClr val="bg2"/>
            </a:solidFill>
            <a:round/>
            <a:headEnd/>
            <a:tailEnd/>
          </a:ln>
        </p:spPr>
        <p:txBody>
          <a:bodyPr/>
          <a:lstStyle/>
          <a:p>
            <a:endParaRPr lang="en-US"/>
          </a:p>
        </p:txBody>
      </p:sp>
      <p:sp>
        <p:nvSpPr>
          <p:cNvPr id="4118" name="Freeform 256"/>
          <p:cNvSpPr>
            <a:spLocks/>
          </p:cNvSpPr>
          <p:nvPr/>
        </p:nvSpPr>
        <p:spPr bwMode="auto">
          <a:xfrm>
            <a:off x="5002213" y="3365500"/>
            <a:ext cx="71437" cy="57150"/>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chemeClr val="bg1"/>
          </a:solidFill>
          <a:ln w="9525">
            <a:solidFill>
              <a:schemeClr val="bg2"/>
            </a:solidFill>
            <a:round/>
            <a:headEnd/>
            <a:tailEnd/>
          </a:ln>
        </p:spPr>
        <p:txBody>
          <a:bodyPr/>
          <a:lstStyle/>
          <a:p>
            <a:endParaRPr lang="en-US"/>
          </a:p>
        </p:txBody>
      </p:sp>
      <p:sp>
        <p:nvSpPr>
          <p:cNvPr id="4119" name="Freeform 257"/>
          <p:cNvSpPr>
            <a:spLocks/>
          </p:cNvSpPr>
          <p:nvPr/>
        </p:nvSpPr>
        <p:spPr bwMode="auto">
          <a:xfrm>
            <a:off x="5014913" y="3417888"/>
            <a:ext cx="100012" cy="96837"/>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chemeClr val="bg1"/>
          </a:solidFill>
          <a:ln w="9525">
            <a:solidFill>
              <a:schemeClr val="bg2"/>
            </a:solidFill>
            <a:round/>
            <a:headEnd/>
            <a:tailEnd/>
          </a:ln>
        </p:spPr>
        <p:txBody>
          <a:bodyPr/>
          <a:lstStyle/>
          <a:p>
            <a:endParaRPr lang="en-US"/>
          </a:p>
        </p:txBody>
      </p:sp>
      <p:sp>
        <p:nvSpPr>
          <p:cNvPr id="4120" name="Freeform 258"/>
          <p:cNvSpPr>
            <a:spLocks/>
          </p:cNvSpPr>
          <p:nvPr/>
        </p:nvSpPr>
        <p:spPr bwMode="auto">
          <a:xfrm>
            <a:off x="5041900" y="3478213"/>
            <a:ext cx="39688" cy="4921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solidFill>
          <a:ln w="9525">
            <a:solidFill>
              <a:schemeClr val="bg2"/>
            </a:solidFill>
            <a:round/>
            <a:headEnd/>
            <a:tailEnd/>
          </a:ln>
        </p:spPr>
        <p:txBody>
          <a:bodyPr/>
          <a:lstStyle/>
          <a:p>
            <a:endParaRPr lang="en-US"/>
          </a:p>
        </p:txBody>
      </p:sp>
      <p:sp>
        <p:nvSpPr>
          <p:cNvPr id="4121" name="Freeform 259"/>
          <p:cNvSpPr>
            <a:spLocks/>
          </p:cNvSpPr>
          <p:nvPr/>
        </p:nvSpPr>
        <p:spPr bwMode="auto">
          <a:xfrm>
            <a:off x="5059363" y="3505200"/>
            <a:ext cx="65087" cy="60325"/>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solidFill>
          <a:ln w="9525">
            <a:solidFill>
              <a:schemeClr val="bg2"/>
            </a:solidFill>
            <a:round/>
            <a:headEnd/>
            <a:tailEnd/>
          </a:ln>
        </p:spPr>
        <p:txBody>
          <a:bodyPr/>
          <a:lstStyle/>
          <a:p>
            <a:endParaRPr lang="en-US"/>
          </a:p>
        </p:txBody>
      </p:sp>
      <p:sp>
        <p:nvSpPr>
          <p:cNvPr id="4122" name="Freeform 260"/>
          <p:cNvSpPr>
            <a:spLocks/>
          </p:cNvSpPr>
          <p:nvPr/>
        </p:nvSpPr>
        <p:spPr bwMode="auto">
          <a:xfrm>
            <a:off x="5019675" y="3495675"/>
            <a:ext cx="53975" cy="109538"/>
          </a:xfrm>
          <a:custGeom>
            <a:avLst/>
            <a:gdLst>
              <a:gd name="T0" fmla="*/ 0 w 444747"/>
              <a:gd name="T1" fmla="*/ 0 h 900169"/>
              <a:gd name="T2" fmla="*/ 0 w 444747"/>
              <a:gd name="T3" fmla="*/ 0 h 900169"/>
              <a:gd name="T4" fmla="*/ 0 w 444747"/>
              <a:gd name="T5" fmla="*/ 0 h 900169"/>
              <a:gd name="T6" fmla="*/ 0 w 444747"/>
              <a:gd name="T7" fmla="*/ 0 h 900169"/>
              <a:gd name="T8" fmla="*/ 0 w 444747"/>
              <a:gd name="T9" fmla="*/ 0 h 900169"/>
              <a:gd name="T10" fmla="*/ 0 w 444747"/>
              <a:gd name="T11" fmla="*/ 0 h 900169"/>
              <a:gd name="T12" fmla="*/ 0 w 444747"/>
              <a:gd name="T13" fmla="*/ 0 h 900169"/>
              <a:gd name="T14" fmla="*/ 0 w 444747"/>
              <a:gd name="T15" fmla="*/ 0 h 900169"/>
              <a:gd name="T16" fmla="*/ 0 w 444747"/>
              <a:gd name="T17" fmla="*/ 0 h 900169"/>
              <a:gd name="T18" fmla="*/ 0 w 444747"/>
              <a:gd name="T19" fmla="*/ 0 h 900169"/>
              <a:gd name="T20" fmla="*/ 0 w 444747"/>
              <a:gd name="T21" fmla="*/ 0 h 900169"/>
              <a:gd name="T22" fmla="*/ 0 w 444747"/>
              <a:gd name="T23" fmla="*/ 0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solidFill>
          <a:ln w="9525">
            <a:solidFill>
              <a:schemeClr val="bg2"/>
            </a:solidFill>
            <a:round/>
            <a:headEnd/>
            <a:tailEnd/>
          </a:ln>
        </p:spPr>
        <p:txBody>
          <a:bodyPr/>
          <a:lstStyle/>
          <a:p>
            <a:endParaRPr lang="en-US"/>
          </a:p>
        </p:txBody>
      </p:sp>
      <p:sp>
        <p:nvSpPr>
          <p:cNvPr id="4123" name="Rectangle 2"/>
          <p:cNvSpPr>
            <a:spLocks noGrp="1" noChangeArrowheads="1"/>
          </p:cNvSpPr>
          <p:nvPr>
            <p:ph type="title"/>
          </p:nvPr>
        </p:nvSpPr>
        <p:spPr>
          <a:xfrm>
            <a:off x="899420" y="604838"/>
            <a:ext cx="2795588" cy="441325"/>
          </a:xfrm>
        </p:spPr>
        <p:txBody>
          <a:bodyPr>
            <a:normAutofit fontScale="90000"/>
          </a:bodyPr>
          <a:lstStyle/>
          <a:p>
            <a:pPr eaLnBrk="1" hangingPunct="1"/>
            <a:r>
              <a:rPr lang="en-GB" altLang="en-US" sz="1800" dirty="0" smtClean="0">
                <a:solidFill>
                  <a:schemeClr val="tx1"/>
                </a:solidFill>
                <a:latin typeface="Arial" panose="020B0604020202020204" pitchFamily="34" charset="0"/>
              </a:rPr>
              <a:t>Hand Planters</a:t>
            </a:r>
            <a:r>
              <a:rPr lang="en-GB" altLang="en-US" sz="700" dirty="0" smtClean="0">
                <a:solidFill>
                  <a:schemeClr val="tx1"/>
                </a:solidFill>
                <a:latin typeface="Arial" panose="020B0604020202020204" pitchFamily="34" charset="0"/>
              </a:rPr>
              <a:t/>
            </a:r>
            <a:br>
              <a:rPr lang="en-GB" altLang="en-US" sz="700" dirty="0" smtClean="0">
                <a:solidFill>
                  <a:schemeClr val="tx1"/>
                </a:solidFill>
                <a:latin typeface="Arial" panose="020B0604020202020204" pitchFamily="34" charset="0"/>
              </a:rPr>
            </a:br>
            <a:endParaRPr lang="en-GB" altLang="en-US" sz="700" dirty="0" smtClean="0">
              <a:solidFill>
                <a:schemeClr val="tx1"/>
              </a:solidFill>
              <a:latin typeface="Arial" panose="020B0604020202020204" pitchFamily="34" charset="0"/>
            </a:endParaRPr>
          </a:p>
        </p:txBody>
      </p:sp>
      <p:sp>
        <p:nvSpPr>
          <p:cNvPr id="4124" name="Freeform 257"/>
          <p:cNvSpPr>
            <a:spLocks/>
          </p:cNvSpPr>
          <p:nvPr/>
        </p:nvSpPr>
        <p:spPr bwMode="auto">
          <a:xfrm>
            <a:off x="4252913" y="3009900"/>
            <a:ext cx="109537" cy="16351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bg2"/>
            </a:solidFill>
            <a:round/>
            <a:headEnd/>
            <a:tailEnd/>
          </a:ln>
        </p:spPr>
        <p:txBody>
          <a:bodyPr/>
          <a:lstStyle/>
          <a:p>
            <a:endParaRPr lang="en-US"/>
          </a:p>
        </p:txBody>
      </p:sp>
      <p:sp>
        <p:nvSpPr>
          <p:cNvPr id="4125" name="Freeform 258"/>
          <p:cNvSpPr>
            <a:spLocks/>
          </p:cNvSpPr>
          <p:nvPr/>
        </p:nvSpPr>
        <p:spPr bwMode="auto">
          <a:xfrm>
            <a:off x="5830888" y="1674813"/>
            <a:ext cx="436562" cy="557212"/>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solidFill>
            <a:round/>
            <a:headEnd/>
            <a:tailEnd/>
          </a:ln>
        </p:spPr>
        <p:txBody>
          <a:bodyPr/>
          <a:lstStyle/>
          <a:p>
            <a:endParaRPr lang="en-US"/>
          </a:p>
        </p:txBody>
      </p:sp>
      <p:sp>
        <p:nvSpPr>
          <p:cNvPr id="4126" name="Freeform 259"/>
          <p:cNvSpPr>
            <a:spLocks/>
          </p:cNvSpPr>
          <p:nvPr/>
        </p:nvSpPr>
        <p:spPr bwMode="auto">
          <a:xfrm>
            <a:off x="5572125" y="4953000"/>
            <a:ext cx="166688" cy="346075"/>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solidFill>
            <a:round/>
            <a:headEnd/>
            <a:tailEnd/>
          </a:ln>
        </p:spPr>
        <p:txBody>
          <a:bodyPr/>
          <a:lstStyle/>
          <a:p>
            <a:endParaRPr lang="en-US"/>
          </a:p>
        </p:txBody>
      </p:sp>
      <p:sp>
        <p:nvSpPr>
          <p:cNvPr id="4127" name="Freeform 266"/>
          <p:cNvSpPr>
            <a:spLocks/>
          </p:cNvSpPr>
          <p:nvPr/>
        </p:nvSpPr>
        <p:spPr bwMode="auto">
          <a:xfrm>
            <a:off x="8650288" y="5749925"/>
            <a:ext cx="179387" cy="204788"/>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DDDDDD"/>
          </a:solidFill>
          <a:ln w="9525">
            <a:solidFill>
              <a:schemeClr val="bg2"/>
            </a:solidFill>
            <a:round/>
            <a:headEnd/>
            <a:tailEnd/>
          </a:ln>
        </p:spPr>
        <p:txBody>
          <a:bodyPr/>
          <a:lstStyle/>
          <a:p>
            <a:endParaRPr lang="en-US"/>
          </a:p>
        </p:txBody>
      </p:sp>
      <p:sp>
        <p:nvSpPr>
          <p:cNvPr id="4128" name="Freeform 267"/>
          <p:cNvSpPr>
            <a:spLocks/>
          </p:cNvSpPr>
          <p:nvPr/>
        </p:nvSpPr>
        <p:spPr bwMode="auto">
          <a:xfrm>
            <a:off x="8805863" y="5565775"/>
            <a:ext cx="125412" cy="201613"/>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DDDDDD"/>
          </a:solidFill>
          <a:ln w="9525">
            <a:solidFill>
              <a:schemeClr val="bg2"/>
            </a:solidFill>
            <a:round/>
            <a:headEnd/>
            <a:tailEnd/>
          </a:ln>
        </p:spPr>
        <p:txBody>
          <a:bodyPr/>
          <a:lstStyle/>
          <a:p>
            <a:endParaRPr lang="en-US"/>
          </a:p>
        </p:txBody>
      </p:sp>
      <p:sp>
        <p:nvSpPr>
          <p:cNvPr id="4129" name="Freeform 268"/>
          <p:cNvSpPr>
            <a:spLocks/>
          </p:cNvSpPr>
          <p:nvPr/>
        </p:nvSpPr>
        <p:spPr bwMode="auto">
          <a:xfrm>
            <a:off x="7323138" y="4938713"/>
            <a:ext cx="989012" cy="75088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cap="flat" cmpd="sng">
            <a:solidFill>
              <a:schemeClr val="bg2"/>
            </a:solidFill>
            <a:prstDash val="solid"/>
            <a:round/>
            <a:headEnd type="none" w="med" len="med"/>
            <a:tailEnd type="none" w="med" len="med"/>
          </a:ln>
        </p:spPr>
        <p:txBody>
          <a:bodyPr/>
          <a:lstStyle/>
          <a:p>
            <a:endParaRPr lang="en-US"/>
          </a:p>
        </p:txBody>
      </p:sp>
      <p:sp>
        <p:nvSpPr>
          <p:cNvPr id="4130" name="Freeform 269"/>
          <p:cNvSpPr>
            <a:spLocks/>
          </p:cNvSpPr>
          <p:nvPr/>
        </p:nvSpPr>
        <p:spPr bwMode="auto">
          <a:xfrm>
            <a:off x="8099425" y="5734050"/>
            <a:ext cx="87313" cy="11906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solidFill>
            <a:round/>
            <a:headEnd/>
            <a:tailEnd/>
          </a:ln>
        </p:spPr>
        <p:txBody>
          <a:bodyPr/>
          <a:lstStyle/>
          <a:p>
            <a:endParaRPr lang="en-US"/>
          </a:p>
        </p:txBody>
      </p:sp>
      <p:sp>
        <p:nvSpPr>
          <p:cNvPr id="4131" name="Freeform 271"/>
          <p:cNvSpPr>
            <a:spLocks/>
          </p:cNvSpPr>
          <p:nvPr/>
        </p:nvSpPr>
        <p:spPr bwMode="auto">
          <a:xfrm>
            <a:off x="7259638" y="4486275"/>
            <a:ext cx="227012" cy="265113"/>
          </a:xfrm>
          <a:custGeom>
            <a:avLst/>
            <a:gdLst>
              <a:gd name="T0" fmla="*/ 2147483646 w 174"/>
              <a:gd name="T1" fmla="*/ 2147483646 h 204"/>
              <a:gd name="T2" fmla="*/ 0 w 174"/>
              <a:gd name="T3" fmla="*/ 2147483646 h 204"/>
              <a:gd name="T4" fmla="*/ 0 w 174"/>
              <a:gd name="T5" fmla="*/ 2147483646 h 204"/>
              <a:gd name="T6" fmla="*/ 2147483646 w 174"/>
              <a:gd name="T7" fmla="*/ 2147483646 h 204"/>
              <a:gd name="T8" fmla="*/ 2147483646 w 174"/>
              <a:gd name="T9" fmla="*/ 2147483646 h 204"/>
              <a:gd name="T10" fmla="*/ 2147483646 w 174"/>
              <a:gd name="T11" fmla="*/ 2147483646 h 204"/>
              <a:gd name="T12" fmla="*/ 2147483646 w 174"/>
              <a:gd name="T13" fmla="*/ 2147483646 h 204"/>
              <a:gd name="T14" fmla="*/ 2147483646 w 174"/>
              <a:gd name="T15" fmla="*/ 0 h 204"/>
              <a:gd name="T16" fmla="*/ 2147483646 w 174"/>
              <a:gd name="T17" fmla="*/ 2147483646 h 204"/>
              <a:gd name="T18" fmla="*/ 2147483646 w 174"/>
              <a:gd name="T19" fmla="*/ 2147483646 h 204"/>
              <a:gd name="T20" fmla="*/ 2147483646 w 174"/>
              <a:gd name="T21" fmla="*/ 2147483646 h 204"/>
              <a:gd name="T22" fmla="*/ 2147483646 w 174"/>
              <a:gd name="T23" fmla="*/ 2147483646 h 204"/>
              <a:gd name="T24" fmla="*/ 2147483646 w 174"/>
              <a:gd name="T25" fmla="*/ 2147483646 h 204"/>
              <a:gd name="T26" fmla="*/ 2147483646 w 174"/>
              <a:gd name="T27" fmla="*/ 2147483646 h 204"/>
              <a:gd name="T28" fmla="*/ 2147483646 w 174"/>
              <a:gd name="T29" fmla="*/ 2147483646 h 204"/>
              <a:gd name="T30" fmla="*/ 2147483646 w 174"/>
              <a:gd name="T31" fmla="*/ 2147483646 h 204"/>
              <a:gd name="T32" fmla="*/ 2147483646 w 174"/>
              <a:gd name="T33" fmla="*/ 2147483646 h 204"/>
              <a:gd name="T34" fmla="*/ 2147483646 w 174"/>
              <a:gd name="T35" fmla="*/ 2147483646 h 204"/>
              <a:gd name="T36" fmla="*/ 2147483646 w 174"/>
              <a:gd name="T37" fmla="*/ 2147483646 h 204"/>
              <a:gd name="T38" fmla="*/ 2147483646 w 174"/>
              <a:gd name="T39" fmla="*/ 2147483646 h 204"/>
              <a:gd name="T40" fmla="*/ 2147483646 w 174"/>
              <a:gd name="T41" fmla="*/ 2147483646 h 204"/>
              <a:gd name="T42" fmla="*/ 2147483646 w 174"/>
              <a:gd name="T43" fmla="*/ 2147483646 h 204"/>
              <a:gd name="T44" fmla="*/ 2147483646 w 174"/>
              <a:gd name="T45" fmla="*/ 2147483646 h 204"/>
              <a:gd name="T46" fmla="*/ 2147483646 w 174"/>
              <a:gd name="T47" fmla="*/ 2147483646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solidFill>
          <a:ln w="9525">
            <a:solidFill>
              <a:schemeClr val="bg2"/>
            </a:solidFill>
            <a:round/>
            <a:headEnd/>
            <a:tailEnd/>
          </a:ln>
        </p:spPr>
        <p:txBody>
          <a:bodyPr/>
          <a:lstStyle/>
          <a:p>
            <a:endParaRPr lang="en-US"/>
          </a:p>
        </p:txBody>
      </p:sp>
      <p:sp>
        <p:nvSpPr>
          <p:cNvPr id="4132" name="Freeform 274"/>
          <p:cNvSpPr>
            <a:spLocks/>
          </p:cNvSpPr>
          <p:nvPr/>
        </p:nvSpPr>
        <p:spPr bwMode="auto">
          <a:xfrm>
            <a:off x="7456488" y="4618038"/>
            <a:ext cx="141287" cy="173037"/>
          </a:xfrm>
          <a:custGeom>
            <a:avLst/>
            <a:gdLst>
              <a:gd name="T0" fmla="*/ 2147483646 w 108"/>
              <a:gd name="T1" fmla="*/ 2147483646 h 132"/>
              <a:gd name="T2" fmla="*/ 2147483646 w 108"/>
              <a:gd name="T3" fmla="*/ 2147483646 h 132"/>
              <a:gd name="T4" fmla="*/ 0 w 108"/>
              <a:gd name="T5" fmla="*/ 2147483646 h 132"/>
              <a:gd name="T6" fmla="*/ 2147483646 w 108"/>
              <a:gd name="T7" fmla="*/ 2147483646 h 132"/>
              <a:gd name="T8" fmla="*/ 2147483646 w 108"/>
              <a:gd name="T9" fmla="*/ 2147483646 h 132"/>
              <a:gd name="T10" fmla="*/ 2147483646 w 108"/>
              <a:gd name="T11" fmla="*/ 2147483646 h 132"/>
              <a:gd name="T12" fmla="*/ 2147483646 w 108"/>
              <a:gd name="T13" fmla="*/ 2147483646 h 132"/>
              <a:gd name="T14" fmla="*/ 2147483646 w 108"/>
              <a:gd name="T15" fmla="*/ 0 h 132"/>
              <a:gd name="T16" fmla="*/ 2147483646 w 108"/>
              <a:gd name="T17" fmla="*/ 2147483646 h 132"/>
              <a:gd name="T18" fmla="*/ 2147483646 w 108"/>
              <a:gd name="T19" fmla="*/ 2147483646 h 132"/>
              <a:gd name="T20" fmla="*/ 2147483646 w 108"/>
              <a:gd name="T21" fmla="*/ 2147483646 h 132"/>
              <a:gd name="T22" fmla="*/ 2147483646 w 108"/>
              <a:gd name="T23" fmla="*/ 2147483646 h 132"/>
              <a:gd name="T24" fmla="*/ 2147483646 w 108"/>
              <a:gd name="T25" fmla="*/ 2147483646 h 132"/>
              <a:gd name="T26" fmla="*/ 2147483646 w 108"/>
              <a:gd name="T27" fmla="*/ 2147483646 h 132"/>
              <a:gd name="T28" fmla="*/ 2147483646 w 108"/>
              <a:gd name="T29" fmla="*/ 2147483646 h 132"/>
              <a:gd name="T30" fmla="*/ 2147483646 w 108"/>
              <a:gd name="T31" fmla="*/ 2147483646 h 132"/>
              <a:gd name="T32" fmla="*/ 2147483646 w 108"/>
              <a:gd name="T33" fmla="*/ 2147483646 h 132"/>
              <a:gd name="T34" fmla="*/ 2147483646 w 108"/>
              <a:gd name="T35" fmla="*/ 2147483646 h 132"/>
              <a:gd name="T36" fmla="*/ 2147483646 w 108"/>
              <a:gd name="T37" fmla="*/ 2147483646 h 132"/>
              <a:gd name="T38" fmla="*/ 2147483646 w 108"/>
              <a:gd name="T39" fmla="*/ 2147483646 h 132"/>
              <a:gd name="T40" fmla="*/ 2147483646 w 108"/>
              <a:gd name="T41" fmla="*/ 2147483646 h 132"/>
              <a:gd name="T42" fmla="*/ 2147483646 w 108"/>
              <a:gd name="T43" fmla="*/ 2147483646 h 132"/>
              <a:gd name="T44" fmla="*/ 2147483646 w 108"/>
              <a:gd name="T45" fmla="*/ 2147483646 h 132"/>
              <a:gd name="T46" fmla="*/ 2147483646 w 108"/>
              <a:gd name="T47" fmla="*/ 214748364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solidFill>
          <a:ln w="9525">
            <a:solidFill>
              <a:schemeClr val="bg2"/>
            </a:solidFill>
            <a:round/>
            <a:headEnd/>
            <a:tailEnd/>
          </a:ln>
        </p:spPr>
        <p:txBody>
          <a:bodyPr/>
          <a:lstStyle/>
          <a:p>
            <a:endParaRPr lang="en-US"/>
          </a:p>
        </p:txBody>
      </p:sp>
      <p:sp>
        <p:nvSpPr>
          <p:cNvPr id="4133" name="Freeform 275"/>
          <p:cNvSpPr>
            <a:spLocks/>
          </p:cNvSpPr>
          <p:nvPr/>
        </p:nvSpPr>
        <p:spPr bwMode="auto">
          <a:xfrm>
            <a:off x="7135813" y="4814888"/>
            <a:ext cx="265112" cy="60325"/>
          </a:xfrm>
          <a:custGeom>
            <a:avLst/>
            <a:gdLst>
              <a:gd name="T0" fmla="*/ 0 w 34"/>
              <a:gd name="T1" fmla="*/ 2147483646 h 8"/>
              <a:gd name="T2" fmla="*/ 2147483646 w 34"/>
              <a:gd name="T3" fmla="*/ 0 h 8"/>
              <a:gd name="T4" fmla="*/ 2147483646 w 34"/>
              <a:gd name="T5" fmla="*/ 0 h 8"/>
              <a:gd name="T6" fmla="*/ 2147483646 w 34"/>
              <a:gd name="T7" fmla="*/ 2147483646 h 8"/>
              <a:gd name="T8" fmla="*/ 2147483646 w 34"/>
              <a:gd name="T9" fmla="*/ 2147483646 h 8"/>
              <a:gd name="T10" fmla="*/ 2147483646 w 34"/>
              <a:gd name="T11" fmla="*/ 2147483646 h 8"/>
              <a:gd name="T12" fmla="*/ 2147483646 w 34"/>
              <a:gd name="T13" fmla="*/ 2147483646 h 8"/>
              <a:gd name="T14" fmla="*/ 2147483646 w 34"/>
              <a:gd name="T15" fmla="*/ 2147483646 h 8"/>
              <a:gd name="T16" fmla="*/ 2147483646 w 34"/>
              <a:gd name="T17" fmla="*/ 2147483646 h 8"/>
              <a:gd name="T18" fmla="*/ 2147483646 w 34"/>
              <a:gd name="T19" fmla="*/ 2147483646 h 8"/>
              <a:gd name="T20" fmla="*/ 0 w 34"/>
              <a:gd name="T21" fmla="*/ 214748364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solidFill>
          <a:ln w="9525">
            <a:solidFill>
              <a:schemeClr val="bg2"/>
            </a:solidFill>
            <a:round/>
            <a:headEnd/>
            <a:tailEnd/>
          </a:ln>
        </p:spPr>
        <p:txBody>
          <a:bodyPr/>
          <a:lstStyle/>
          <a:p>
            <a:endParaRPr lang="en-US"/>
          </a:p>
        </p:txBody>
      </p:sp>
      <p:sp>
        <p:nvSpPr>
          <p:cNvPr id="4134" name="Freeform 276"/>
          <p:cNvSpPr>
            <a:spLocks/>
          </p:cNvSpPr>
          <p:nvPr/>
        </p:nvSpPr>
        <p:spPr bwMode="auto">
          <a:xfrm>
            <a:off x="2928938" y="3178175"/>
            <a:ext cx="158750" cy="179388"/>
          </a:xfrm>
          <a:custGeom>
            <a:avLst/>
            <a:gdLst>
              <a:gd name="T0" fmla="*/ 0 w 120"/>
              <a:gd name="T1" fmla="*/ 2147483646 h 138"/>
              <a:gd name="T2" fmla="*/ 0 w 120"/>
              <a:gd name="T3" fmla="*/ 2147483646 h 138"/>
              <a:gd name="T4" fmla="*/ 2147483646 w 120"/>
              <a:gd name="T5" fmla="*/ 2147483646 h 138"/>
              <a:gd name="T6" fmla="*/ 2147483646 w 120"/>
              <a:gd name="T7" fmla="*/ 2147483646 h 138"/>
              <a:gd name="T8" fmla="*/ 2147483646 w 120"/>
              <a:gd name="T9" fmla="*/ 0 h 138"/>
              <a:gd name="T10" fmla="*/ 2147483646 w 120"/>
              <a:gd name="T11" fmla="*/ 2147483646 h 138"/>
              <a:gd name="T12" fmla="*/ 2147483646 w 120"/>
              <a:gd name="T13" fmla="*/ 2147483646 h 138"/>
              <a:gd name="T14" fmla="*/ 2147483646 w 120"/>
              <a:gd name="T15" fmla="*/ 2147483646 h 138"/>
              <a:gd name="T16" fmla="*/ 2147483646 w 120"/>
              <a:gd name="T17" fmla="*/ 2147483646 h 138"/>
              <a:gd name="T18" fmla="*/ 2147483646 w 120"/>
              <a:gd name="T19" fmla="*/ 2147483646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2147483646 w 120"/>
              <a:gd name="T29" fmla="*/ 2147483646 h 138"/>
              <a:gd name="T30" fmla="*/ 2147483646 w 120"/>
              <a:gd name="T31" fmla="*/ 2147483646 h 138"/>
              <a:gd name="T32" fmla="*/ 0 w 120"/>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solidFill>
            <a:round/>
            <a:headEnd/>
            <a:tailEnd/>
          </a:ln>
        </p:spPr>
        <p:txBody>
          <a:bodyPr/>
          <a:lstStyle/>
          <a:p>
            <a:endParaRPr lang="en-US"/>
          </a:p>
        </p:txBody>
      </p:sp>
      <p:sp>
        <p:nvSpPr>
          <p:cNvPr id="4135" name="Freeform 277"/>
          <p:cNvSpPr>
            <a:spLocks/>
          </p:cNvSpPr>
          <p:nvPr/>
        </p:nvSpPr>
        <p:spPr bwMode="auto">
          <a:xfrm>
            <a:off x="2276475" y="4084638"/>
            <a:ext cx="276225" cy="7778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2"/>
            </a:solidFill>
            <a:round/>
            <a:headEnd/>
            <a:tailEnd/>
          </a:ln>
        </p:spPr>
        <p:txBody>
          <a:bodyPr/>
          <a:lstStyle/>
          <a:p>
            <a:endParaRPr lang="en-US"/>
          </a:p>
        </p:txBody>
      </p:sp>
      <p:sp>
        <p:nvSpPr>
          <p:cNvPr id="4136" name="Freeform 278"/>
          <p:cNvSpPr>
            <a:spLocks/>
          </p:cNvSpPr>
          <p:nvPr/>
        </p:nvSpPr>
        <p:spPr bwMode="auto">
          <a:xfrm>
            <a:off x="2552700" y="4170363"/>
            <a:ext cx="171450" cy="47625"/>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solidFill>
            <a:round/>
            <a:headEnd/>
            <a:tailEnd/>
          </a:ln>
        </p:spPr>
        <p:txBody>
          <a:bodyPr/>
          <a:lstStyle/>
          <a:p>
            <a:endParaRPr lang="en-US"/>
          </a:p>
        </p:txBody>
      </p:sp>
      <p:sp>
        <p:nvSpPr>
          <p:cNvPr id="4137" name="Freeform 279"/>
          <p:cNvSpPr>
            <a:spLocks/>
          </p:cNvSpPr>
          <p:nvPr/>
        </p:nvSpPr>
        <p:spPr bwMode="auto">
          <a:xfrm>
            <a:off x="4814888" y="3643313"/>
            <a:ext cx="77787" cy="4603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bg2"/>
            </a:solidFill>
            <a:round/>
            <a:headEnd/>
            <a:tailEnd/>
          </a:ln>
        </p:spPr>
        <p:txBody>
          <a:bodyPr/>
          <a:lstStyle/>
          <a:p>
            <a:endParaRPr lang="en-US"/>
          </a:p>
        </p:txBody>
      </p:sp>
      <p:sp>
        <p:nvSpPr>
          <p:cNvPr id="4138" name="Freeform 280"/>
          <p:cNvSpPr>
            <a:spLocks/>
          </p:cNvSpPr>
          <p:nvPr/>
        </p:nvSpPr>
        <p:spPr bwMode="auto">
          <a:xfrm>
            <a:off x="4727575" y="3554413"/>
            <a:ext cx="31750" cy="61912"/>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bg2"/>
            </a:solidFill>
            <a:round/>
            <a:headEnd/>
            <a:tailEnd/>
          </a:ln>
        </p:spPr>
        <p:txBody>
          <a:bodyPr/>
          <a:lstStyle/>
          <a:p>
            <a:endParaRPr lang="en-US"/>
          </a:p>
        </p:txBody>
      </p:sp>
      <p:sp>
        <p:nvSpPr>
          <p:cNvPr id="4139" name="Freeform 281"/>
          <p:cNvSpPr>
            <a:spLocks/>
          </p:cNvSpPr>
          <p:nvPr/>
        </p:nvSpPr>
        <p:spPr bwMode="auto">
          <a:xfrm>
            <a:off x="4719638" y="3490913"/>
            <a:ext cx="39687" cy="47625"/>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bg2"/>
            </a:solidFill>
            <a:round/>
            <a:headEnd/>
            <a:tailEnd/>
          </a:ln>
        </p:spPr>
        <p:txBody>
          <a:bodyPr/>
          <a:lstStyle/>
          <a:p>
            <a:endParaRPr lang="en-US"/>
          </a:p>
        </p:txBody>
      </p:sp>
      <p:sp>
        <p:nvSpPr>
          <p:cNvPr id="4140" name="Freeform 282"/>
          <p:cNvSpPr>
            <a:spLocks/>
          </p:cNvSpPr>
          <p:nvPr/>
        </p:nvSpPr>
        <p:spPr bwMode="auto">
          <a:xfrm>
            <a:off x="5518150" y="3667125"/>
            <a:ext cx="39688" cy="7938"/>
          </a:xfrm>
          <a:custGeom>
            <a:avLst/>
            <a:gdLst>
              <a:gd name="T0" fmla="*/ 2147483646 w 30"/>
              <a:gd name="T1" fmla="*/ 0 h 6"/>
              <a:gd name="T2" fmla="*/ 2147483646 w 30"/>
              <a:gd name="T3" fmla="*/ 0 h 6"/>
              <a:gd name="T4" fmla="*/ 0 w 30"/>
              <a:gd name="T5" fmla="*/ 2147483646 h 6"/>
              <a:gd name="T6" fmla="*/ 2147483646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solidFill>
            <a:round/>
            <a:headEnd/>
            <a:tailEnd/>
          </a:ln>
        </p:spPr>
        <p:txBody>
          <a:bodyPr/>
          <a:lstStyle/>
          <a:p>
            <a:endParaRPr lang="en-US"/>
          </a:p>
        </p:txBody>
      </p:sp>
      <p:sp>
        <p:nvSpPr>
          <p:cNvPr id="4141" name="Rectangle 283"/>
          <p:cNvSpPr>
            <a:spLocks noChangeArrowheads="1"/>
          </p:cNvSpPr>
          <p:nvPr/>
        </p:nvSpPr>
        <p:spPr bwMode="auto">
          <a:xfrm>
            <a:off x="5378450" y="3898900"/>
            <a:ext cx="0" cy="3175"/>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a:p>
        </p:txBody>
      </p:sp>
      <p:sp>
        <p:nvSpPr>
          <p:cNvPr id="4142" name="Freeform 284"/>
          <p:cNvSpPr>
            <a:spLocks/>
          </p:cNvSpPr>
          <p:nvPr/>
        </p:nvSpPr>
        <p:spPr bwMode="auto">
          <a:xfrm>
            <a:off x="5119688" y="3517900"/>
            <a:ext cx="492125" cy="179388"/>
          </a:xfrm>
          <a:custGeom>
            <a:avLst/>
            <a:gdLst>
              <a:gd name="T0" fmla="*/ 2147483646 w 10616"/>
              <a:gd name="T1" fmla="*/ 2147483646 h 10000"/>
              <a:gd name="T2" fmla="*/ 2147483646 w 10616"/>
              <a:gd name="T3" fmla="*/ 2147483646 h 10000"/>
              <a:gd name="T4" fmla="*/ 2147483646 w 10616"/>
              <a:gd name="T5" fmla="*/ 2147483646 h 10000"/>
              <a:gd name="T6" fmla="*/ 2147483646 w 10616"/>
              <a:gd name="T7" fmla="*/ 2147483646 h 10000"/>
              <a:gd name="T8" fmla="*/ 2147483646 w 10616"/>
              <a:gd name="T9" fmla="*/ 2147483646 h 10000"/>
              <a:gd name="T10" fmla="*/ 2147483646 w 10616"/>
              <a:gd name="T11" fmla="*/ 2147483646 h 10000"/>
              <a:gd name="T12" fmla="*/ 2147483646 w 10616"/>
              <a:gd name="T13" fmla="*/ 2147483646 h 10000"/>
              <a:gd name="T14" fmla="*/ 2147483646 w 10616"/>
              <a:gd name="T15" fmla="*/ 2147483646 h 10000"/>
              <a:gd name="T16" fmla="*/ 2147483646 w 10616"/>
              <a:gd name="T17" fmla="*/ 2147483646 h 10000"/>
              <a:gd name="T18" fmla="*/ 2147483646 w 10616"/>
              <a:gd name="T19" fmla="*/ 2147483646 h 10000"/>
              <a:gd name="T20" fmla="*/ 2147483646 w 10616"/>
              <a:gd name="T21" fmla="*/ 2147483646 h 10000"/>
              <a:gd name="T22" fmla="*/ 2147483646 w 10616"/>
              <a:gd name="T23" fmla="*/ 2147483646 h 10000"/>
              <a:gd name="T24" fmla="*/ 2147483646 w 10616"/>
              <a:gd name="T25" fmla="*/ 0 h 10000"/>
              <a:gd name="T26" fmla="*/ 2147483646 w 10616"/>
              <a:gd name="T27" fmla="*/ 0 h 10000"/>
              <a:gd name="T28" fmla="*/ 2147483646 w 10616"/>
              <a:gd name="T29" fmla="*/ 2147483646 h 10000"/>
              <a:gd name="T30" fmla="*/ 2147483646 w 10616"/>
              <a:gd name="T31" fmla="*/ 2147483646 h 10000"/>
              <a:gd name="T32" fmla="*/ 2147483646 w 10616"/>
              <a:gd name="T33" fmla="*/ 2147483646 h 10000"/>
              <a:gd name="T34" fmla="*/ 2147483646 w 10616"/>
              <a:gd name="T35" fmla="*/ 2147483646 h 10000"/>
              <a:gd name="T36" fmla="*/ 2147483646 w 10616"/>
              <a:gd name="T37" fmla="*/ 2147483646 h 10000"/>
              <a:gd name="T38" fmla="*/ 2147483646 w 10616"/>
              <a:gd name="T39" fmla="*/ 0 h 10000"/>
              <a:gd name="T40" fmla="*/ 2147483646 w 10616"/>
              <a:gd name="T41" fmla="*/ 0 h 10000"/>
              <a:gd name="T42" fmla="*/ 2147483646 w 10616"/>
              <a:gd name="T43" fmla="*/ 0 h 10000"/>
              <a:gd name="T44" fmla="*/ 2147483646 w 10616"/>
              <a:gd name="T45" fmla="*/ 2147483646 h 10000"/>
              <a:gd name="T46" fmla="*/ 2147483646 w 10616"/>
              <a:gd name="T47" fmla="*/ 2147483646 h 10000"/>
              <a:gd name="T48" fmla="*/ 2147483646 w 10616"/>
              <a:gd name="T49" fmla="*/ 2147483646 h 10000"/>
              <a:gd name="T50" fmla="*/ 2147483646 w 10616"/>
              <a:gd name="T51" fmla="*/ 2147483646 h 10000"/>
              <a:gd name="T52" fmla="*/ 2147483646 w 10616"/>
              <a:gd name="T53" fmla="*/ 2147483646 h 10000"/>
              <a:gd name="T54" fmla="*/ 2147483646 w 10616"/>
              <a:gd name="T55" fmla="*/ 2147483646 h 10000"/>
              <a:gd name="T56" fmla="*/ 2147483646 w 10616"/>
              <a:gd name="T57" fmla="*/ 2147483646 h 10000"/>
              <a:gd name="T58" fmla="*/ 2147483646 w 10616"/>
              <a:gd name="T59" fmla="*/ 2147483646 h 10000"/>
              <a:gd name="T60" fmla="*/ 2147483646 w 10616"/>
              <a:gd name="T61" fmla="*/ 2147483646 h 10000"/>
              <a:gd name="T62" fmla="*/ 0 w 10616"/>
              <a:gd name="T63" fmla="*/ 2147483646 h 10000"/>
              <a:gd name="T64" fmla="*/ 2147483646 w 10616"/>
              <a:gd name="T65" fmla="*/ 2147483646 h 10000"/>
              <a:gd name="T66" fmla="*/ 2147483646 w 10616"/>
              <a:gd name="T67" fmla="*/ 2147483646 h 10000"/>
              <a:gd name="T68" fmla="*/ 2147483646 w 10616"/>
              <a:gd name="T69" fmla="*/ 2147483646 h 10000"/>
              <a:gd name="T70" fmla="*/ 2147483646 w 10616"/>
              <a:gd name="T71" fmla="*/ 2147483646 h 10000"/>
              <a:gd name="T72" fmla="*/ 2147483646 w 10616"/>
              <a:gd name="T73" fmla="*/ 2147483646 h 10000"/>
              <a:gd name="T74" fmla="*/ 2147483646 w 10616"/>
              <a:gd name="T75" fmla="*/ 2147483646 h 10000"/>
              <a:gd name="T76" fmla="*/ 2147483646 w 10616"/>
              <a:gd name="T77" fmla="*/ 2147483646 h 10000"/>
              <a:gd name="T78" fmla="*/ 2147483646 w 10616"/>
              <a:gd name="T79" fmla="*/ 2147483646 h 10000"/>
              <a:gd name="T80" fmla="*/ 2147483646 w 10616"/>
              <a:gd name="T81" fmla="*/ 2147483646 h 10000"/>
              <a:gd name="T82" fmla="*/ 2147483646 w 10616"/>
              <a:gd name="T83" fmla="*/ 2147483646 h 10000"/>
              <a:gd name="T84" fmla="*/ 2147483646 w 10616"/>
              <a:gd name="T85" fmla="*/ 2147483646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solidFill>
          <a:ln w="9525">
            <a:solidFill>
              <a:schemeClr val="bg2"/>
            </a:solidFill>
            <a:round/>
            <a:headEnd/>
            <a:tailEnd/>
          </a:ln>
        </p:spPr>
        <p:txBody>
          <a:bodyPr/>
          <a:lstStyle/>
          <a:p>
            <a:endParaRPr lang="en-US"/>
          </a:p>
        </p:txBody>
      </p:sp>
      <p:sp>
        <p:nvSpPr>
          <p:cNvPr id="4143" name="Freeform 285"/>
          <p:cNvSpPr>
            <a:spLocks/>
          </p:cNvSpPr>
          <p:nvPr/>
        </p:nvSpPr>
        <p:spPr bwMode="auto">
          <a:xfrm>
            <a:off x="5367338" y="3667125"/>
            <a:ext cx="180975" cy="146050"/>
          </a:xfrm>
          <a:custGeom>
            <a:avLst/>
            <a:gdLst>
              <a:gd name="T0" fmla="*/ 2147483646 w 139"/>
              <a:gd name="T1" fmla="*/ 2147483646 h 114"/>
              <a:gd name="T2" fmla="*/ 2147483646 w 139"/>
              <a:gd name="T3" fmla="*/ 2147483646 h 114"/>
              <a:gd name="T4" fmla="*/ 2147483646 w 139"/>
              <a:gd name="T5" fmla="*/ 2147483646 h 114"/>
              <a:gd name="T6" fmla="*/ 2147483646 w 139"/>
              <a:gd name="T7" fmla="*/ 2147483646 h 114"/>
              <a:gd name="T8" fmla="*/ 2147483646 w 139"/>
              <a:gd name="T9" fmla="*/ 2147483646 h 114"/>
              <a:gd name="T10" fmla="*/ 2147483646 w 139"/>
              <a:gd name="T11" fmla="*/ 2147483646 h 114"/>
              <a:gd name="T12" fmla="*/ 2147483646 w 139"/>
              <a:gd name="T13" fmla="*/ 0 h 114"/>
              <a:gd name="T14" fmla="*/ 2147483646 w 139"/>
              <a:gd name="T15" fmla="*/ 2147483646 h 114"/>
              <a:gd name="T16" fmla="*/ 2147483646 w 139"/>
              <a:gd name="T17" fmla="*/ 2147483646 h 114"/>
              <a:gd name="T18" fmla="*/ 2147483646 w 139"/>
              <a:gd name="T19" fmla="*/ 2147483646 h 114"/>
              <a:gd name="T20" fmla="*/ 2147483646 w 139"/>
              <a:gd name="T21" fmla="*/ 2147483646 h 114"/>
              <a:gd name="T22" fmla="*/ 2147483646 w 139"/>
              <a:gd name="T23" fmla="*/ 2147483646 h 114"/>
              <a:gd name="T24" fmla="*/ 2147483646 w 139"/>
              <a:gd name="T25" fmla="*/ 2147483646 h 114"/>
              <a:gd name="T26" fmla="*/ 0 w 139"/>
              <a:gd name="T27" fmla="*/ 2147483646 h 114"/>
              <a:gd name="T28" fmla="*/ 2147483646 w 139"/>
              <a:gd name="T29" fmla="*/ 2147483646 h 114"/>
              <a:gd name="T30" fmla="*/ 2147483646 w 139"/>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solidFill>
          <a:ln w="9525">
            <a:solidFill>
              <a:schemeClr val="bg2"/>
            </a:solidFill>
            <a:round/>
            <a:headEnd/>
            <a:tailEnd/>
          </a:ln>
        </p:spPr>
        <p:txBody>
          <a:bodyPr/>
          <a:lstStyle/>
          <a:p>
            <a:endParaRPr lang="en-US"/>
          </a:p>
        </p:txBody>
      </p:sp>
      <p:sp>
        <p:nvSpPr>
          <p:cNvPr id="4144" name="Freeform 286"/>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solidFill>
            <a:round/>
            <a:headEnd/>
            <a:tailEnd/>
          </a:ln>
        </p:spPr>
        <p:txBody>
          <a:bodyPr/>
          <a:lstStyle/>
          <a:p>
            <a:endParaRPr lang="en-US"/>
          </a:p>
        </p:txBody>
      </p:sp>
      <p:sp>
        <p:nvSpPr>
          <p:cNvPr id="4145" name="Freeform 287"/>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solidFill>
          <a:ln w="9525">
            <a:solidFill>
              <a:schemeClr val="bg2"/>
            </a:solidFill>
            <a:round/>
            <a:headEnd/>
            <a:tailEnd/>
          </a:ln>
        </p:spPr>
        <p:txBody>
          <a:bodyPr/>
          <a:lstStyle/>
          <a:p>
            <a:endParaRPr lang="en-US"/>
          </a:p>
        </p:txBody>
      </p:sp>
      <p:sp>
        <p:nvSpPr>
          <p:cNvPr id="4146" name="Freeform 288"/>
          <p:cNvSpPr>
            <a:spLocks/>
          </p:cNvSpPr>
          <p:nvPr/>
        </p:nvSpPr>
        <p:spPr bwMode="auto">
          <a:xfrm>
            <a:off x="5783263" y="4002088"/>
            <a:ext cx="119062" cy="77787"/>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solidFill>
            <a:round/>
            <a:headEnd/>
            <a:tailEnd/>
          </a:ln>
        </p:spPr>
        <p:txBody>
          <a:bodyPr/>
          <a:lstStyle/>
          <a:p>
            <a:endParaRPr lang="en-US"/>
          </a:p>
        </p:txBody>
      </p:sp>
      <p:sp>
        <p:nvSpPr>
          <p:cNvPr id="4147" name="Freeform 289"/>
          <p:cNvSpPr>
            <a:spLocks/>
          </p:cNvSpPr>
          <p:nvPr/>
        </p:nvSpPr>
        <p:spPr bwMode="auto">
          <a:xfrm>
            <a:off x="5800725" y="4032250"/>
            <a:ext cx="187325" cy="217488"/>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9525">
            <a:solidFill>
              <a:schemeClr val="bg2"/>
            </a:solidFill>
            <a:round/>
            <a:headEnd/>
            <a:tailEnd/>
          </a:ln>
        </p:spPr>
        <p:txBody>
          <a:bodyPr/>
          <a:lstStyle/>
          <a:p>
            <a:endParaRPr lang="en-US"/>
          </a:p>
        </p:txBody>
      </p:sp>
      <p:sp>
        <p:nvSpPr>
          <p:cNvPr id="4148" name="Freeform 290"/>
          <p:cNvSpPr>
            <a:spLocks/>
          </p:cNvSpPr>
          <p:nvPr/>
        </p:nvSpPr>
        <p:spPr bwMode="auto">
          <a:xfrm>
            <a:off x="5565775" y="4171950"/>
            <a:ext cx="265113" cy="165100"/>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solidFill>
            <a:round/>
            <a:headEnd/>
            <a:tailEnd/>
          </a:ln>
        </p:spPr>
        <p:txBody>
          <a:bodyPr/>
          <a:lstStyle/>
          <a:p>
            <a:endParaRPr lang="en-US"/>
          </a:p>
        </p:txBody>
      </p:sp>
      <p:sp>
        <p:nvSpPr>
          <p:cNvPr id="4149" name="Freeform 291"/>
          <p:cNvSpPr>
            <a:spLocks/>
          </p:cNvSpPr>
          <p:nvPr/>
        </p:nvSpPr>
        <p:spPr bwMode="auto">
          <a:xfrm>
            <a:off x="5378450" y="3813175"/>
            <a:ext cx="492125" cy="422275"/>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solidFill>
            <a:round/>
            <a:headEnd/>
            <a:tailEnd/>
          </a:ln>
        </p:spPr>
        <p:txBody>
          <a:bodyPr/>
          <a:lstStyle/>
          <a:p>
            <a:endParaRPr lang="en-US"/>
          </a:p>
        </p:txBody>
      </p:sp>
      <p:sp>
        <p:nvSpPr>
          <p:cNvPr id="4150" name="Freeform 292"/>
          <p:cNvSpPr>
            <a:spLocks/>
          </p:cNvSpPr>
          <p:nvPr/>
        </p:nvSpPr>
        <p:spPr bwMode="auto">
          <a:xfrm>
            <a:off x="5800725" y="4079875"/>
            <a:ext cx="77788" cy="92075"/>
          </a:xfrm>
          <a:custGeom>
            <a:avLst/>
            <a:gdLst>
              <a:gd name="T0" fmla="*/ 0 w 10"/>
              <a:gd name="T1" fmla="*/ 2147483646 h 12"/>
              <a:gd name="T2" fmla="*/ 2147483646 w 10"/>
              <a:gd name="T3" fmla="*/ 2147483646 h 12"/>
              <a:gd name="T4" fmla="*/ 2147483646 w 10"/>
              <a:gd name="T5" fmla="*/ 2147483646 h 12"/>
              <a:gd name="T6" fmla="*/ 2147483646 w 10"/>
              <a:gd name="T7" fmla="*/ 0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solidFill>
          <a:ln w="9525">
            <a:solidFill>
              <a:schemeClr val="bg2"/>
            </a:solidFill>
            <a:round/>
            <a:headEnd/>
            <a:tailEnd/>
          </a:ln>
        </p:spPr>
        <p:txBody>
          <a:bodyPr/>
          <a:lstStyle/>
          <a:p>
            <a:endParaRPr lang="en-US"/>
          </a:p>
        </p:txBody>
      </p:sp>
      <p:sp>
        <p:nvSpPr>
          <p:cNvPr id="4151" name="Freeform 293"/>
          <p:cNvSpPr>
            <a:spLocks/>
          </p:cNvSpPr>
          <p:nvPr/>
        </p:nvSpPr>
        <p:spPr bwMode="auto">
          <a:xfrm>
            <a:off x="5462588" y="3657600"/>
            <a:ext cx="249237" cy="250825"/>
          </a:xfrm>
          <a:custGeom>
            <a:avLst/>
            <a:gdLst>
              <a:gd name="T0" fmla="*/ 2147483646 w 192"/>
              <a:gd name="T1" fmla="*/ 2147483646 h 192"/>
              <a:gd name="T2" fmla="*/ 2147483646 w 192"/>
              <a:gd name="T3" fmla="*/ 2147483646 h 192"/>
              <a:gd name="T4" fmla="*/ 2147483646 w 192"/>
              <a:gd name="T5" fmla="*/ 2147483646 h 192"/>
              <a:gd name="T6" fmla="*/ 2147483646 w 192"/>
              <a:gd name="T7" fmla="*/ 2147483646 h 192"/>
              <a:gd name="T8" fmla="*/ 2147483646 w 192"/>
              <a:gd name="T9" fmla="*/ 2147483646 h 192"/>
              <a:gd name="T10" fmla="*/ 2147483646 w 192"/>
              <a:gd name="T11" fmla="*/ 0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0 w 192"/>
              <a:gd name="T23" fmla="*/ 2147483646 h 192"/>
              <a:gd name="T24" fmla="*/ 0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9525">
            <a:solidFill>
              <a:schemeClr val="bg2"/>
            </a:solidFill>
            <a:round/>
            <a:headEnd/>
            <a:tailEnd/>
          </a:ln>
        </p:spPr>
        <p:txBody>
          <a:bodyPr/>
          <a:lstStyle/>
          <a:p>
            <a:endParaRPr lang="en-US"/>
          </a:p>
        </p:txBody>
      </p:sp>
      <p:sp>
        <p:nvSpPr>
          <p:cNvPr id="4152" name="Freeform 294"/>
          <p:cNvSpPr>
            <a:spLocks/>
          </p:cNvSpPr>
          <p:nvPr/>
        </p:nvSpPr>
        <p:spPr bwMode="auto">
          <a:xfrm>
            <a:off x="5605463" y="3589338"/>
            <a:ext cx="469900" cy="42703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solidFill>
          <a:ln w="9525">
            <a:solidFill>
              <a:schemeClr val="bg2"/>
            </a:solidFill>
            <a:round/>
            <a:headEnd/>
            <a:tailEnd/>
          </a:ln>
        </p:spPr>
        <p:txBody>
          <a:bodyPr/>
          <a:lstStyle/>
          <a:p>
            <a:endParaRPr lang="en-US"/>
          </a:p>
        </p:txBody>
      </p:sp>
      <p:sp>
        <p:nvSpPr>
          <p:cNvPr id="4153" name="Freeform 299"/>
          <p:cNvSpPr>
            <a:spLocks/>
          </p:cNvSpPr>
          <p:nvPr/>
        </p:nvSpPr>
        <p:spPr bwMode="auto">
          <a:xfrm>
            <a:off x="5013325" y="2963863"/>
            <a:ext cx="158750" cy="107950"/>
          </a:xfrm>
          <a:custGeom>
            <a:avLst/>
            <a:gdLst>
              <a:gd name="T0" fmla="*/ 2147483646 w 20"/>
              <a:gd name="T1" fmla="*/ 2147483646 h 14"/>
              <a:gd name="T2" fmla="*/ 2147483646 w 20"/>
              <a:gd name="T3" fmla="*/ 2147483646 h 14"/>
              <a:gd name="T4" fmla="*/ 2147483646 w 20"/>
              <a:gd name="T5" fmla="*/ 0 h 14"/>
              <a:gd name="T6" fmla="*/ 2147483646 w 20"/>
              <a:gd name="T7" fmla="*/ 2147483646 h 14"/>
              <a:gd name="T8" fmla="*/ 2147483646 w 20"/>
              <a:gd name="T9" fmla="*/ 0 h 14"/>
              <a:gd name="T10" fmla="*/ 2147483646 w 20"/>
              <a:gd name="T11" fmla="*/ 0 h 14"/>
              <a:gd name="T12" fmla="*/ 2147483646 w 20"/>
              <a:gd name="T13" fmla="*/ 2147483646 h 14"/>
              <a:gd name="T14" fmla="*/ 2147483646 w 20"/>
              <a:gd name="T15" fmla="*/ 2147483646 h 14"/>
              <a:gd name="T16" fmla="*/ 0 w 20"/>
              <a:gd name="T17" fmla="*/ 2147483646 h 14"/>
              <a:gd name="T18" fmla="*/ 2147483646 w 20"/>
              <a:gd name="T19" fmla="*/ 2147483646 h 14"/>
              <a:gd name="T20" fmla="*/ 2147483646 w 20"/>
              <a:gd name="T21" fmla="*/ 2147483646 h 14"/>
              <a:gd name="T22" fmla="*/ 2147483646 w 20"/>
              <a:gd name="T23" fmla="*/ 2147483646 h 14"/>
              <a:gd name="T24" fmla="*/ 2147483646 w 20"/>
              <a:gd name="T25" fmla="*/ 2147483646 h 14"/>
              <a:gd name="T26" fmla="*/ 2147483646 w 20"/>
              <a:gd name="T27" fmla="*/ 2147483646 h 14"/>
              <a:gd name="T28" fmla="*/ 2147483646 w 20"/>
              <a:gd name="T29" fmla="*/ 2147483646 h 14"/>
              <a:gd name="T30" fmla="*/ 2147483646 w 20"/>
              <a:gd name="T31" fmla="*/ 2147483646 h 14"/>
              <a:gd name="T32" fmla="*/ 2147483646 w 20"/>
              <a:gd name="T33" fmla="*/ 2147483646 h 14"/>
              <a:gd name="T34" fmla="*/ 2147483646 w 20"/>
              <a:gd name="T35" fmla="*/ 2147483646 h 14"/>
              <a:gd name="T36" fmla="*/ 2147483646 w 20"/>
              <a:gd name="T37" fmla="*/ 2147483646 h 14"/>
              <a:gd name="T38" fmla="*/ 2147483646 w 20"/>
              <a:gd name="T39" fmla="*/ 2147483646 h 14"/>
              <a:gd name="T40" fmla="*/ 2147483646 w 20"/>
              <a:gd name="T41" fmla="*/ 2147483646 h 14"/>
              <a:gd name="T42" fmla="*/ 2147483646 w 20"/>
              <a:gd name="T43" fmla="*/ 2147483646 h 14"/>
              <a:gd name="T44" fmla="*/ 2147483646 w 20"/>
              <a:gd name="T45" fmla="*/ 214748364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9525">
            <a:solidFill>
              <a:schemeClr val="bg2"/>
            </a:solidFill>
            <a:round/>
            <a:headEnd/>
            <a:tailEnd/>
          </a:ln>
        </p:spPr>
        <p:txBody>
          <a:bodyPr/>
          <a:lstStyle/>
          <a:p>
            <a:endParaRPr lang="en-US"/>
          </a:p>
        </p:txBody>
      </p:sp>
      <p:sp>
        <p:nvSpPr>
          <p:cNvPr id="4154" name="Freeform 300"/>
          <p:cNvSpPr>
            <a:spLocks/>
          </p:cNvSpPr>
          <p:nvPr/>
        </p:nvSpPr>
        <p:spPr bwMode="auto">
          <a:xfrm>
            <a:off x="5083175" y="2814638"/>
            <a:ext cx="119063" cy="10160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0 h 78"/>
              <a:gd name="T12" fmla="*/ 2147483646 w 90"/>
              <a:gd name="T13" fmla="*/ 0 h 78"/>
              <a:gd name="T14" fmla="*/ 2147483646 w 90"/>
              <a:gd name="T15" fmla="*/ 0 h 78"/>
              <a:gd name="T16" fmla="*/ 0 w 90"/>
              <a:gd name="T17" fmla="*/ 2147483646 h 78"/>
              <a:gd name="T18" fmla="*/ 0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9525">
            <a:solidFill>
              <a:schemeClr val="bg2"/>
            </a:solidFill>
            <a:round/>
            <a:headEnd/>
            <a:tailEnd/>
          </a:ln>
        </p:spPr>
        <p:txBody>
          <a:bodyPr/>
          <a:lstStyle/>
          <a:p>
            <a:endParaRPr lang="en-US"/>
          </a:p>
        </p:txBody>
      </p:sp>
      <p:sp>
        <p:nvSpPr>
          <p:cNvPr id="4155" name="Freeform 301"/>
          <p:cNvSpPr>
            <a:spLocks/>
          </p:cNvSpPr>
          <p:nvPr/>
        </p:nvSpPr>
        <p:spPr bwMode="auto">
          <a:xfrm>
            <a:off x="5078413" y="2971800"/>
            <a:ext cx="233362" cy="21113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solidFill>
            <a:round/>
            <a:headEnd/>
            <a:tailEnd/>
          </a:ln>
        </p:spPr>
        <p:txBody>
          <a:bodyPr/>
          <a:lstStyle/>
          <a:p>
            <a:endParaRPr lang="en-US"/>
          </a:p>
        </p:txBody>
      </p:sp>
      <p:sp>
        <p:nvSpPr>
          <p:cNvPr id="4156" name="Freeform 302"/>
          <p:cNvSpPr>
            <a:spLocks/>
          </p:cNvSpPr>
          <p:nvPr/>
        </p:nvSpPr>
        <p:spPr bwMode="auto">
          <a:xfrm>
            <a:off x="5021263" y="2886075"/>
            <a:ext cx="190500" cy="107950"/>
          </a:xfrm>
          <a:custGeom>
            <a:avLst/>
            <a:gdLst>
              <a:gd name="T0" fmla="*/ 2147483646 w 24"/>
              <a:gd name="T1" fmla="*/ 2147483646 h 14"/>
              <a:gd name="T2" fmla="*/ 2147483646 w 24"/>
              <a:gd name="T3" fmla="*/ 2147483646 h 14"/>
              <a:gd name="T4" fmla="*/ 2147483646 w 24"/>
              <a:gd name="T5" fmla="*/ 2147483646 h 14"/>
              <a:gd name="T6" fmla="*/ 2147483646 w 24"/>
              <a:gd name="T7" fmla="*/ 2147483646 h 14"/>
              <a:gd name="T8" fmla="*/ 2147483646 w 24"/>
              <a:gd name="T9" fmla="*/ 2147483646 h 14"/>
              <a:gd name="T10" fmla="*/ 2147483646 w 24"/>
              <a:gd name="T11" fmla="*/ 2147483646 h 14"/>
              <a:gd name="T12" fmla="*/ 2147483646 w 24"/>
              <a:gd name="T13" fmla="*/ 2147483646 h 14"/>
              <a:gd name="T14" fmla="*/ 2147483646 w 24"/>
              <a:gd name="T15" fmla="*/ 2147483646 h 14"/>
              <a:gd name="T16" fmla="*/ 2147483646 w 24"/>
              <a:gd name="T17" fmla="*/ 2147483646 h 14"/>
              <a:gd name="T18" fmla="*/ 2147483646 w 24"/>
              <a:gd name="T19" fmla="*/ 2147483646 h 14"/>
              <a:gd name="T20" fmla="*/ 2147483646 w 24"/>
              <a:gd name="T21" fmla="*/ 2147483646 h 14"/>
              <a:gd name="T22" fmla="*/ 2147483646 w 24"/>
              <a:gd name="T23" fmla="*/ 0 h 14"/>
              <a:gd name="T24" fmla="*/ 2147483646 w 24"/>
              <a:gd name="T25" fmla="*/ 2147483646 h 14"/>
              <a:gd name="T26" fmla="*/ 2147483646 w 24"/>
              <a:gd name="T27" fmla="*/ 2147483646 h 14"/>
              <a:gd name="T28" fmla="*/ 2147483646 w 24"/>
              <a:gd name="T29" fmla="*/ 2147483646 h 14"/>
              <a:gd name="T30" fmla="*/ 2147483646 w 24"/>
              <a:gd name="T31" fmla="*/ 2147483646 h 14"/>
              <a:gd name="T32" fmla="*/ 2147483646 w 24"/>
              <a:gd name="T33" fmla="*/ 2147483646 h 14"/>
              <a:gd name="T34" fmla="*/ 2147483646 w 24"/>
              <a:gd name="T35" fmla="*/ 2147483646 h 14"/>
              <a:gd name="T36" fmla="*/ 0 w 24"/>
              <a:gd name="T37" fmla="*/ 2147483646 h 14"/>
              <a:gd name="T38" fmla="*/ 2147483646 w 24"/>
              <a:gd name="T39" fmla="*/ 2147483646 h 14"/>
              <a:gd name="T40" fmla="*/ 2147483646 w 24"/>
              <a:gd name="T41" fmla="*/ 214748364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9525">
            <a:solidFill>
              <a:schemeClr val="bg2"/>
            </a:solidFill>
            <a:round/>
            <a:headEnd/>
            <a:tailEnd/>
          </a:ln>
        </p:spPr>
        <p:txBody>
          <a:bodyPr/>
          <a:lstStyle/>
          <a:p>
            <a:endParaRPr lang="en-US"/>
          </a:p>
        </p:txBody>
      </p:sp>
      <p:sp>
        <p:nvSpPr>
          <p:cNvPr id="4157" name="Freeform 303"/>
          <p:cNvSpPr>
            <a:spLocks/>
          </p:cNvSpPr>
          <p:nvPr/>
        </p:nvSpPr>
        <p:spPr bwMode="auto">
          <a:xfrm>
            <a:off x="4119563" y="4337050"/>
            <a:ext cx="188912" cy="14128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1"/>
          </a:solidFill>
          <a:ln w="9525">
            <a:solidFill>
              <a:schemeClr val="bg2"/>
            </a:solidFill>
            <a:round/>
            <a:headEnd/>
            <a:tailEnd/>
          </a:ln>
        </p:spPr>
        <p:txBody>
          <a:bodyPr/>
          <a:lstStyle/>
          <a:p>
            <a:endParaRPr lang="en-US"/>
          </a:p>
        </p:txBody>
      </p:sp>
      <p:sp>
        <p:nvSpPr>
          <p:cNvPr id="4158" name="Freeform 304"/>
          <p:cNvSpPr>
            <a:spLocks/>
          </p:cNvSpPr>
          <p:nvPr/>
        </p:nvSpPr>
        <p:spPr bwMode="auto">
          <a:xfrm>
            <a:off x="4073525" y="4235450"/>
            <a:ext cx="147638" cy="11112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solidFill>
            <a:round/>
            <a:headEnd/>
            <a:tailEnd/>
          </a:ln>
        </p:spPr>
        <p:txBody>
          <a:bodyPr/>
          <a:lstStyle/>
          <a:p>
            <a:endParaRPr lang="en-US"/>
          </a:p>
        </p:txBody>
      </p:sp>
      <p:sp>
        <p:nvSpPr>
          <p:cNvPr id="4159" name="Freeform 305"/>
          <p:cNvSpPr>
            <a:spLocks/>
          </p:cNvSpPr>
          <p:nvPr/>
        </p:nvSpPr>
        <p:spPr bwMode="auto">
          <a:xfrm>
            <a:off x="4081463" y="3963988"/>
            <a:ext cx="298450" cy="31908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solidFill>
            <a:round/>
            <a:headEnd/>
            <a:tailEnd/>
          </a:ln>
        </p:spPr>
        <p:txBody>
          <a:bodyPr/>
          <a:lstStyle/>
          <a:p>
            <a:endParaRPr lang="en-US"/>
          </a:p>
        </p:txBody>
      </p:sp>
      <p:sp>
        <p:nvSpPr>
          <p:cNvPr id="4160" name="Freeform 306"/>
          <p:cNvSpPr>
            <a:spLocks/>
          </p:cNvSpPr>
          <p:nvPr/>
        </p:nvSpPr>
        <p:spPr bwMode="auto">
          <a:xfrm>
            <a:off x="5108575" y="3830638"/>
            <a:ext cx="282575" cy="273050"/>
          </a:xfrm>
          <a:custGeom>
            <a:avLst/>
            <a:gdLst>
              <a:gd name="T0" fmla="*/ 0 w 36"/>
              <a:gd name="T1" fmla="*/ 2147483646 h 35"/>
              <a:gd name="T2" fmla="*/ 2147483646 w 36"/>
              <a:gd name="T3" fmla="*/ 2147483646 h 35"/>
              <a:gd name="T4" fmla="*/ 2147483646 w 36"/>
              <a:gd name="T5" fmla="*/ 2147483646 h 35"/>
              <a:gd name="T6" fmla="*/ 2147483646 w 36"/>
              <a:gd name="T7" fmla="*/ 2147483646 h 35"/>
              <a:gd name="T8" fmla="*/ 2147483646 w 36"/>
              <a:gd name="T9" fmla="*/ 2147483646 h 35"/>
              <a:gd name="T10" fmla="*/ 2147483646 w 36"/>
              <a:gd name="T11" fmla="*/ 2147483646 h 35"/>
              <a:gd name="T12" fmla="*/ 2147483646 w 36"/>
              <a:gd name="T13" fmla="*/ 2147483646 h 35"/>
              <a:gd name="T14" fmla="*/ 2147483646 w 36"/>
              <a:gd name="T15" fmla="*/ 2147483646 h 35"/>
              <a:gd name="T16" fmla="*/ 2147483646 w 36"/>
              <a:gd name="T17" fmla="*/ 2147483646 h 35"/>
              <a:gd name="T18" fmla="*/ 2147483646 w 36"/>
              <a:gd name="T19" fmla="*/ 2147483646 h 35"/>
              <a:gd name="T20" fmla="*/ 2147483646 w 36"/>
              <a:gd name="T21" fmla="*/ 2147483646 h 35"/>
              <a:gd name="T22" fmla="*/ 2147483646 w 36"/>
              <a:gd name="T23" fmla="*/ 2147483646 h 35"/>
              <a:gd name="T24" fmla="*/ 2147483646 w 36"/>
              <a:gd name="T25" fmla="*/ 2147483646 h 35"/>
              <a:gd name="T26" fmla="*/ 2147483646 w 36"/>
              <a:gd name="T27" fmla="*/ 2147483646 h 35"/>
              <a:gd name="T28" fmla="*/ 2147483646 w 36"/>
              <a:gd name="T29" fmla="*/ 2147483646 h 35"/>
              <a:gd name="T30" fmla="*/ 2147483646 w 36"/>
              <a:gd name="T31" fmla="*/ 2147483646 h 35"/>
              <a:gd name="T32" fmla="*/ 2147483646 w 36"/>
              <a:gd name="T33" fmla="*/ 2147483646 h 35"/>
              <a:gd name="T34" fmla="*/ 2147483646 w 36"/>
              <a:gd name="T35" fmla="*/ 2147483646 h 35"/>
              <a:gd name="T36" fmla="*/ 2147483646 w 36"/>
              <a:gd name="T37" fmla="*/ 2147483646 h 35"/>
              <a:gd name="T38" fmla="*/ 2147483646 w 36"/>
              <a:gd name="T39" fmla="*/ 2147483646 h 35"/>
              <a:gd name="T40" fmla="*/ 2147483646 w 36"/>
              <a:gd name="T41" fmla="*/ 0 h 35"/>
              <a:gd name="T42" fmla="*/ 2147483646 w 36"/>
              <a:gd name="T43" fmla="*/ 0 h 35"/>
              <a:gd name="T44" fmla="*/ 2147483646 w 36"/>
              <a:gd name="T45" fmla="*/ 2147483646 h 35"/>
              <a:gd name="T46" fmla="*/ 0 w 36"/>
              <a:gd name="T47" fmla="*/ 214748364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bg1"/>
          </a:solidFill>
          <a:ln w="9525">
            <a:solidFill>
              <a:schemeClr val="bg2"/>
            </a:solidFill>
            <a:round/>
            <a:headEnd/>
            <a:tailEnd/>
          </a:ln>
        </p:spPr>
        <p:txBody>
          <a:bodyPr/>
          <a:lstStyle/>
          <a:p>
            <a:endParaRPr lang="en-US"/>
          </a:p>
        </p:txBody>
      </p:sp>
      <p:sp>
        <p:nvSpPr>
          <p:cNvPr id="4161" name="Freeform 307"/>
          <p:cNvSpPr>
            <a:spLocks/>
          </p:cNvSpPr>
          <p:nvPr/>
        </p:nvSpPr>
        <p:spPr bwMode="auto">
          <a:xfrm>
            <a:off x="4722813" y="3783013"/>
            <a:ext cx="409575" cy="38893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9525">
            <a:solidFill>
              <a:schemeClr val="bg2"/>
            </a:solidFill>
            <a:round/>
            <a:headEnd/>
            <a:tailEnd/>
          </a:ln>
        </p:spPr>
        <p:txBody>
          <a:bodyPr/>
          <a:lstStyle/>
          <a:p>
            <a:endParaRPr lang="en-US"/>
          </a:p>
        </p:txBody>
      </p:sp>
      <p:sp>
        <p:nvSpPr>
          <p:cNvPr id="4162" name="Freeform 308"/>
          <p:cNvSpPr>
            <a:spLocks/>
          </p:cNvSpPr>
          <p:nvPr/>
        </p:nvSpPr>
        <p:spPr bwMode="auto">
          <a:xfrm>
            <a:off x="4683125" y="3667125"/>
            <a:ext cx="103188" cy="19367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bg2"/>
            </a:solidFill>
            <a:round/>
            <a:headEnd/>
            <a:tailEnd/>
          </a:ln>
        </p:spPr>
        <p:txBody>
          <a:bodyPr/>
          <a:lstStyle/>
          <a:p>
            <a:endParaRPr lang="en-US"/>
          </a:p>
        </p:txBody>
      </p:sp>
      <p:sp>
        <p:nvSpPr>
          <p:cNvPr id="4163" name="Freeform 309"/>
          <p:cNvSpPr>
            <a:spLocks/>
          </p:cNvSpPr>
          <p:nvPr/>
        </p:nvSpPr>
        <p:spPr bwMode="auto">
          <a:xfrm>
            <a:off x="4176713" y="3713163"/>
            <a:ext cx="296862" cy="22701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solidFill>
          <a:ln w="9525">
            <a:solidFill>
              <a:schemeClr val="bg2"/>
            </a:solidFill>
            <a:round/>
            <a:headEnd/>
            <a:tailEnd/>
          </a:ln>
        </p:spPr>
        <p:txBody>
          <a:bodyPr/>
          <a:lstStyle/>
          <a:p>
            <a:endParaRPr lang="en-US"/>
          </a:p>
        </p:txBody>
      </p:sp>
      <p:sp>
        <p:nvSpPr>
          <p:cNvPr id="4164" name="Freeform 310"/>
          <p:cNvSpPr>
            <a:spLocks/>
          </p:cNvSpPr>
          <p:nvPr/>
        </p:nvSpPr>
        <p:spPr bwMode="auto">
          <a:xfrm>
            <a:off x="4087813" y="3940175"/>
            <a:ext cx="204787"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solidFill>
            <a:round/>
            <a:headEnd/>
            <a:tailEnd/>
          </a:ln>
        </p:spPr>
        <p:txBody>
          <a:bodyPr/>
          <a:lstStyle/>
          <a:p>
            <a:endParaRPr lang="en-US"/>
          </a:p>
        </p:txBody>
      </p:sp>
      <p:sp>
        <p:nvSpPr>
          <p:cNvPr id="4165" name="Freeform 311"/>
          <p:cNvSpPr>
            <a:spLocks/>
          </p:cNvSpPr>
          <p:nvPr/>
        </p:nvSpPr>
        <p:spPr bwMode="auto">
          <a:xfrm>
            <a:off x="4097338" y="4337050"/>
            <a:ext cx="61912" cy="4762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solidFill>
            <a:round/>
            <a:headEnd/>
            <a:tailEnd/>
          </a:ln>
        </p:spPr>
        <p:txBody>
          <a:bodyPr/>
          <a:lstStyle/>
          <a:p>
            <a:endParaRPr lang="en-US"/>
          </a:p>
        </p:txBody>
      </p:sp>
      <p:sp>
        <p:nvSpPr>
          <p:cNvPr id="4166" name="Freeform 312"/>
          <p:cNvSpPr>
            <a:spLocks/>
          </p:cNvSpPr>
          <p:nvPr/>
        </p:nvSpPr>
        <p:spPr bwMode="auto">
          <a:xfrm>
            <a:off x="5046663" y="4065588"/>
            <a:ext cx="406400" cy="498475"/>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0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2147483646 w 52"/>
              <a:gd name="T35" fmla="*/ 2147483646 h 64"/>
              <a:gd name="T36" fmla="*/ 2147483646 w 52"/>
              <a:gd name="T37" fmla="*/ 2147483646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2147483646 h 64"/>
              <a:gd name="T48" fmla="*/ 2147483646 w 52"/>
              <a:gd name="T49" fmla="*/ 2147483646 h 64"/>
              <a:gd name="T50" fmla="*/ 2147483646 w 52"/>
              <a:gd name="T51" fmla="*/ 2147483646 h 64"/>
              <a:gd name="T52" fmla="*/ 2147483646 w 52"/>
              <a:gd name="T53" fmla="*/ 2147483646 h 64"/>
              <a:gd name="T54" fmla="*/ 2147483646 w 52"/>
              <a:gd name="T55" fmla="*/ 2147483646 h 64"/>
              <a:gd name="T56" fmla="*/ 2147483646 w 52"/>
              <a:gd name="T57" fmla="*/ 2147483646 h 64"/>
              <a:gd name="T58" fmla="*/ 2147483646 w 52"/>
              <a:gd name="T59" fmla="*/ 2147483646 h 64"/>
              <a:gd name="T60" fmla="*/ 2147483646 w 52"/>
              <a:gd name="T61" fmla="*/ 2147483646 h 64"/>
              <a:gd name="T62" fmla="*/ 2147483646 w 52"/>
              <a:gd name="T63" fmla="*/ 2147483646 h 64"/>
              <a:gd name="T64" fmla="*/ 2147483646 w 52"/>
              <a:gd name="T65" fmla="*/ 2147483646 h 64"/>
              <a:gd name="T66" fmla="*/ 2147483646 w 52"/>
              <a:gd name="T67" fmla="*/ 2147483646 h 64"/>
              <a:gd name="T68" fmla="*/ 2147483646 w 52"/>
              <a:gd name="T69" fmla="*/ 2147483646 h 64"/>
              <a:gd name="T70" fmla="*/ 2147483646 w 52"/>
              <a:gd name="T71" fmla="*/ 0 h 64"/>
              <a:gd name="T72" fmla="*/ 2147483646 w 52"/>
              <a:gd name="T73" fmla="*/ 2147483646 h 64"/>
              <a:gd name="T74" fmla="*/ 2147483646 w 52"/>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solidFill>
          <a:ln w="9525">
            <a:solidFill>
              <a:schemeClr val="bg2"/>
            </a:solidFill>
            <a:round/>
            <a:headEnd/>
            <a:tailEnd/>
          </a:ln>
        </p:spPr>
        <p:txBody>
          <a:bodyPr/>
          <a:lstStyle/>
          <a:p>
            <a:endParaRPr lang="en-US"/>
          </a:p>
        </p:txBody>
      </p:sp>
      <p:sp>
        <p:nvSpPr>
          <p:cNvPr id="4167" name="Freeform 313"/>
          <p:cNvSpPr>
            <a:spLocks/>
          </p:cNvSpPr>
          <p:nvPr/>
        </p:nvSpPr>
        <p:spPr bwMode="auto">
          <a:xfrm>
            <a:off x="4292600" y="4392613"/>
            <a:ext cx="149225" cy="14763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solidFill>
            <a:round/>
            <a:headEnd/>
            <a:tailEnd/>
          </a:ln>
        </p:spPr>
        <p:txBody>
          <a:bodyPr/>
          <a:lstStyle/>
          <a:p>
            <a:endParaRPr lang="en-US"/>
          </a:p>
        </p:txBody>
      </p:sp>
      <p:sp>
        <p:nvSpPr>
          <p:cNvPr id="4168" name="Freeform 314"/>
          <p:cNvSpPr>
            <a:spLocks/>
          </p:cNvSpPr>
          <p:nvPr/>
        </p:nvSpPr>
        <p:spPr bwMode="auto">
          <a:xfrm>
            <a:off x="4216400" y="4448175"/>
            <a:ext cx="106363" cy="9207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9525">
            <a:solidFill>
              <a:schemeClr val="bg2"/>
            </a:solidFill>
            <a:round/>
            <a:headEnd/>
            <a:tailEnd/>
          </a:ln>
        </p:spPr>
        <p:txBody>
          <a:bodyPr/>
          <a:lstStyle/>
          <a:p>
            <a:endParaRPr lang="en-US"/>
          </a:p>
        </p:txBody>
      </p:sp>
      <p:sp>
        <p:nvSpPr>
          <p:cNvPr id="4169" name="Freeform 315"/>
          <p:cNvSpPr>
            <a:spLocks/>
          </p:cNvSpPr>
          <p:nvPr/>
        </p:nvSpPr>
        <p:spPr bwMode="auto">
          <a:xfrm>
            <a:off x="4167188" y="4416425"/>
            <a:ext cx="79375" cy="6985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solidFill>
          <a:ln w="9525">
            <a:solidFill>
              <a:schemeClr val="bg2"/>
            </a:solidFill>
            <a:round/>
            <a:headEnd/>
            <a:tailEnd/>
          </a:ln>
        </p:spPr>
        <p:txBody>
          <a:bodyPr/>
          <a:lstStyle/>
          <a:p>
            <a:endParaRPr lang="en-US"/>
          </a:p>
        </p:txBody>
      </p:sp>
      <p:sp>
        <p:nvSpPr>
          <p:cNvPr id="4170" name="Rectangle 316"/>
          <p:cNvSpPr>
            <a:spLocks noChangeArrowheads="1"/>
          </p:cNvSpPr>
          <p:nvPr/>
        </p:nvSpPr>
        <p:spPr bwMode="auto">
          <a:xfrm>
            <a:off x="4283075" y="3940175"/>
            <a:ext cx="9525" cy="23813"/>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a:p>
        </p:txBody>
      </p:sp>
      <p:sp>
        <p:nvSpPr>
          <p:cNvPr id="4171" name="Freeform 317"/>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solidFill>
            <a:round/>
            <a:headEnd/>
            <a:tailEnd/>
          </a:ln>
        </p:spPr>
        <p:txBody>
          <a:bodyPr/>
          <a:lstStyle/>
          <a:p>
            <a:endParaRPr lang="en-US"/>
          </a:p>
        </p:txBody>
      </p:sp>
      <p:sp>
        <p:nvSpPr>
          <p:cNvPr id="4172" name="Freeform 318"/>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1"/>
          </a:solidFill>
          <a:ln w="9525">
            <a:solidFill>
              <a:schemeClr val="bg2"/>
            </a:solidFill>
            <a:round/>
            <a:headEnd/>
            <a:tailEnd/>
          </a:ln>
        </p:spPr>
        <p:txBody>
          <a:bodyPr/>
          <a:lstStyle/>
          <a:p>
            <a:endParaRPr lang="en-US"/>
          </a:p>
        </p:txBody>
      </p:sp>
      <p:sp>
        <p:nvSpPr>
          <p:cNvPr id="4173" name="Freeform 327"/>
          <p:cNvSpPr>
            <a:spLocks/>
          </p:cNvSpPr>
          <p:nvPr/>
        </p:nvSpPr>
        <p:spPr bwMode="auto">
          <a:xfrm>
            <a:off x="5743575" y="3657600"/>
            <a:ext cx="25400" cy="17463"/>
          </a:xfrm>
          <a:custGeom>
            <a:avLst/>
            <a:gdLst>
              <a:gd name="T0" fmla="*/ 0 w 18"/>
              <a:gd name="T1" fmla="*/ 0 h 12"/>
              <a:gd name="T2" fmla="*/ 2147483646 w 18"/>
              <a:gd name="T3" fmla="*/ 2147483646 h 12"/>
              <a:gd name="T4" fmla="*/ 2147483646 w 18"/>
              <a:gd name="T5" fmla="*/ 2147483646 h 12"/>
              <a:gd name="T6" fmla="*/ 2147483646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solidFill>
            <a:round/>
            <a:headEnd/>
            <a:tailEnd/>
          </a:ln>
        </p:spPr>
        <p:txBody>
          <a:bodyPr/>
          <a:lstStyle/>
          <a:p>
            <a:endParaRPr lang="en-US"/>
          </a:p>
        </p:txBody>
      </p:sp>
      <p:sp>
        <p:nvSpPr>
          <p:cNvPr id="4174" name="Freeform 328"/>
          <p:cNvSpPr>
            <a:spLocks/>
          </p:cNvSpPr>
          <p:nvPr/>
        </p:nvSpPr>
        <p:spPr bwMode="auto">
          <a:xfrm>
            <a:off x="5707063" y="3619500"/>
            <a:ext cx="14287" cy="23813"/>
          </a:xfrm>
          <a:custGeom>
            <a:avLst/>
            <a:gdLst>
              <a:gd name="T0" fmla="*/ 0 w 12"/>
              <a:gd name="T1" fmla="*/ 0 h 18"/>
              <a:gd name="T2" fmla="*/ 2147483646 w 12"/>
              <a:gd name="T3" fmla="*/ 2147483646 h 18"/>
              <a:gd name="T4" fmla="*/ 2147483646 w 12"/>
              <a:gd name="T5" fmla="*/ 2147483646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solidFill>
            <a:round/>
            <a:headEnd/>
            <a:tailEnd/>
          </a:ln>
        </p:spPr>
        <p:txBody>
          <a:bodyPr/>
          <a:lstStyle/>
          <a:p>
            <a:endParaRPr lang="en-US"/>
          </a:p>
        </p:txBody>
      </p:sp>
      <p:sp>
        <p:nvSpPr>
          <p:cNvPr id="4175" name="Freeform 334"/>
          <p:cNvSpPr>
            <a:spLocks/>
          </p:cNvSpPr>
          <p:nvPr/>
        </p:nvSpPr>
        <p:spPr bwMode="auto">
          <a:xfrm>
            <a:off x="5013325" y="2206625"/>
            <a:ext cx="266700" cy="58578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bg2"/>
            </a:solidFill>
            <a:round/>
            <a:headEnd/>
            <a:tailEnd/>
          </a:ln>
        </p:spPr>
        <p:txBody>
          <a:bodyPr/>
          <a:lstStyle/>
          <a:p>
            <a:endParaRPr lang="en-US"/>
          </a:p>
        </p:txBody>
      </p:sp>
      <p:sp>
        <p:nvSpPr>
          <p:cNvPr id="4176" name="Freeform 335"/>
          <p:cNvSpPr>
            <a:spLocks/>
          </p:cNvSpPr>
          <p:nvPr/>
        </p:nvSpPr>
        <p:spPr bwMode="auto">
          <a:xfrm>
            <a:off x="5287963" y="3135313"/>
            <a:ext cx="15875" cy="7937"/>
          </a:xfrm>
          <a:custGeom>
            <a:avLst/>
            <a:gdLst>
              <a:gd name="T0" fmla="*/ 2147483646 w 12"/>
              <a:gd name="T1" fmla="*/ 2147483646 h 6"/>
              <a:gd name="T2" fmla="*/ 0 w 12"/>
              <a:gd name="T3" fmla="*/ 0 h 6"/>
              <a:gd name="T4" fmla="*/ 0 w 12"/>
              <a:gd name="T5" fmla="*/ 2147483646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solidFill>
            <a:round/>
            <a:headEnd/>
            <a:tailEnd/>
          </a:ln>
        </p:spPr>
        <p:txBody>
          <a:bodyPr/>
          <a:lstStyle/>
          <a:p>
            <a:endParaRPr lang="en-US"/>
          </a:p>
        </p:txBody>
      </p:sp>
      <p:sp>
        <p:nvSpPr>
          <p:cNvPr id="4177" name="Freeform 336"/>
          <p:cNvSpPr>
            <a:spLocks/>
          </p:cNvSpPr>
          <p:nvPr/>
        </p:nvSpPr>
        <p:spPr bwMode="auto">
          <a:xfrm>
            <a:off x="5178806" y="1549400"/>
            <a:ext cx="3792537" cy="2030413"/>
          </a:xfrm>
          <a:custGeom>
            <a:avLst/>
            <a:gdLst>
              <a:gd name="T0" fmla="*/ 2147483646 w 483"/>
              <a:gd name="T1" fmla="*/ 2147483646 h 260"/>
              <a:gd name="T2" fmla="*/ 2147483646 w 483"/>
              <a:gd name="T3" fmla="*/ 2147483646 h 260"/>
              <a:gd name="T4" fmla="*/ 2147483646 w 483"/>
              <a:gd name="T5" fmla="*/ 2147483646 h 260"/>
              <a:gd name="T6" fmla="*/ 2147483646 w 483"/>
              <a:gd name="T7" fmla="*/ 2147483646 h 260"/>
              <a:gd name="T8" fmla="*/ 2147483646 w 483"/>
              <a:gd name="T9" fmla="*/ 2147483646 h 260"/>
              <a:gd name="T10" fmla="*/ 2147483646 w 483"/>
              <a:gd name="T11" fmla="*/ 2147483646 h 260"/>
              <a:gd name="T12" fmla="*/ 2147483646 w 483"/>
              <a:gd name="T13" fmla="*/ 2147483646 h 260"/>
              <a:gd name="T14" fmla="*/ 2147483646 w 483"/>
              <a:gd name="T15" fmla="*/ 2147483646 h 260"/>
              <a:gd name="T16" fmla="*/ 2147483646 w 483"/>
              <a:gd name="T17" fmla="*/ 2147483646 h 260"/>
              <a:gd name="T18" fmla="*/ 2147483646 w 483"/>
              <a:gd name="T19" fmla="*/ 2147483646 h 260"/>
              <a:gd name="T20" fmla="*/ 2147483646 w 483"/>
              <a:gd name="T21" fmla="*/ 2147483646 h 260"/>
              <a:gd name="T22" fmla="*/ 2147483646 w 483"/>
              <a:gd name="T23" fmla="*/ 2147483646 h 260"/>
              <a:gd name="T24" fmla="*/ 2147483646 w 483"/>
              <a:gd name="T25" fmla="*/ 2147483646 h 260"/>
              <a:gd name="T26" fmla="*/ 2147483646 w 483"/>
              <a:gd name="T27" fmla="*/ 2147483646 h 260"/>
              <a:gd name="T28" fmla="*/ 2147483646 w 483"/>
              <a:gd name="T29" fmla="*/ 2147483646 h 260"/>
              <a:gd name="T30" fmla="*/ 2147483646 w 483"/>
              <a:gd name="T31" fmla="*/ 2147483646 h 260"/>
              <a:gd name="T32" fmla="*/ 2147483646 w 483"/>
              <a:gd name="T33" fmla="*/ 2147483646 h 260"/>
              <a:gd name="T34" fmla="*/ 2147483646 w 483"/>
              <a:gd name="T35" fmla="*/ 2147483646 h 260"/>
              <a:gd name="T36" fmla="*/ 2147483646 w 483"/>
              <a:gd name="T37" fmla="*/ 2147483646 h 260"/>
              <a:gd name="T38" fmla="*/ 2147483646 w 483"/>
              <a:gd name="T39" fmla="*/ 2147483646 h 260"/>
              <a:gd name="T40" fmla="*/ 2147483646 w 483"/>
              <a:gd name="T41" fmla="*/ 2147483646 h 260"/>
              <a:gd name="T42" fmla="*/ 2147483646 w 483"/>
              <a:gd name="T43" fmla="*/ 2147483646 h 260"/>
              <a:gd name="T44" fmla="*/ 2147483646 w 483"/>
              <a:gd name="T45" fmla="*/ 2147483646 h 260"/>
              <a:gd name="T46" fmla="*/ 2147483646 w 483"/>
              <a:gd name="T47" fmla="*/ 2147483646 h 260"/>
              <a:gd name="T48" fmla="*/ 2147483646 w 483"/>
              <a:gd name="T49" fmla="*/ 2147483646 h 260"/>
              <a:gd name="T50" fmla="*/ 2147483646 w 483"/>
              <a:gd name="T51" fmla="*/ 2147483646 h 260"/>
              <a:gd name="T52" fmla="*/ 2147483646 w 483"/>
              <a:gd name="T53" fmla="*/ 2147483646 h 260"/>
              <a:gd name="T54" fmla="*/ 2147483646 w 483"/>
              <a:gd name="T55" fmla="*/ 2147483646 h 260"/>
              <a:gd name="T56" fmla="*/ 2147483646 w 483"/>
              <a:gd name="T57" fmla="*/ 2147483646 h 260"/>
              <a:gd name="T58" fmla="*/ 2147483646 w 483"/>
              <a:gd name="T59" fmla="*/ 2147483646 h 260"/>
              <a:gd name="T60" fmla="*/ 2147483646 w 483"/>
              <a:gd name="T61" fmla="*/ 2147483646 h 260"/>
              <a:gd name="T62" fmla="*/ 2147483646 w 483"/>
              <a:gd name="T63" fmla="*/ 2147483646 h 260"/>
              <a:gd name="T64" fmla="*/ 2147483646 w 483"/>
              <a:gd name="T65" fmla="*/ 2147483646 h 260"/>
              <a:gd name="T66" fmla="*/ 2147483646 w 483"/>
              <a:gd name="T67" fmla="*/ 2147483646 h 260"/>
              <a:gd name="T68" fmla="*/ 2147483646 w 483"/>
              <a:gd name="T69" fmla="*/ 2147483646 h 260"/>
              <a:gd name="T70" fmla="*/ 2147483646 w 483"/>
              <a:gd name="T71" fmla="*/ 2147483646 h 260"/>
              <a:gd name="T72" fmla="*/ 2147483646 w 483"/>
              <a:gd name="T73" fmla="*/ 2147483646 h 260"/>
              <a:gd name="T74" fmla="*/ 2147483646 w 483"/>
              <a:gd name="T75" fmla="*/ 2147483646 h 260"/>
              <a:gd name="T76" fmla="*/ 2147483646 w 483"/>
              <a:gd name="T77" fmla="*/ 2147483646 h 260"/>
              <a:gd name="T78" fmla="*/ 2147483646 w 483"/>
              <a:gd name="T79" fmla="*/ 2147483646 h 260"/>
              <a:gd name="T80" fmla="*/ 2147483646 w 483"/>
              <a:gd name="T81" fmla="*/ 2147483646 h 260"/>
              <a:gd name="T82" fmla="*/ 2147483646 w 483"/>
              <a:gd name="T83" fmla="*/ 2147483646 h 260"/>
              <a:gd name="T84" fmla="*/ 2147483646 w 483"/>
              <a:gd name="T85" fmla="*/ 2147483646 h 260"/>
              <a:gd name="T86" fmla="*/ 2147483646 w 483"/>
              <a:gd name="T87" fmla="*/ 2147483646 h 260"/>
              <a:gd name="T88" fmla="*/ 2147483646 w 483"/>
              <a:gd name="T89" fmla="*/ 2147483646 h 260"/>
              <a:gd name="T90" fmla="*/ 2147483646 w 483"/>
              <a:gd name="T91" fmla="*/ 2147483646 h 260"/>
              <a:gd name="T92" fmla="*/ 2147483646 w 483"/>
              <a:gd name="T93" fmla="*/ 2147483646 h 260"/>
              <a:gd name="T94" fmla="*/ 2147483646 w 483"/>
              <a:gd name="T95" fmla="*/ 2147483646 h 260"/>
              <a:gd name="T96" fmla="*/ 2147483646 w 483"/>
              <a:gd name="T97" fmla="*/ 2147483646 h 260"/>
              <a:gd name="T98" fmla="*/ 2147483646 w 483"/>
              <a:gd name="T99" fmla="*/ 2147483646 h 260"/>
              <a:gd name="T100" fmla="*/ 2147483646 w 483"/>
              <a:gd name="T101" fmla="*/ 2147483646 h 260"/>
              <a:gd name="T102" fmla="*/ 2147483646 w 483"/>
              <a:gd name="T103" fmla="*/ 2147483646 h 260"/>
              <a:gd name="T104" fmla="*/ 2147483646 w 483"/>
              <a:gd name="T105" fmla="*/ 2147483646 h 260"/>
              <a:gd name="T106" fmla="*/ 2147483646 w 483"/>
              <a:gd name="T107" fmla="*/ 2147483646 h 260"/>
              <a:gd name="T108" fmla="*/ 2147483646 w 483"/>
              <a:gd name="T109" fmla="*/ 2147483646 h 260"/>
              <a:gd name="T110" fmla="*/ 2147483646 w 483"/>
              <a:gd name="T111" fmla="*/ 2147483646 h 260"/>
              <a:gd name="T112" fmla="*/ 2147483646 w 483"/>
              <a:gd name="T113" fmla="*/ 2147483646 h 260"/>
              <a:gd name="T114" fmla="*/ 2147483646 w 483"/>
              <a:gd name="T115" fmla="*/ 2147483646 h 260"/>
              <a:gd name="T116" fmla="*/ 2147483646 w 483"/>
              <a:gd name="T117" fmla="*/ 2147483646 h 260"/>
              <a:gd name="T118" fmla="*/ 2147483646 w 483"/>
              <a:gd name="T119" fmla="*/ 2147483646 h 260"/>
              <a:gd name="T120" fmla="*/ 2147483646 w 483"/>
              <a:gd name="T121" fmla="*/ 2147483646 h 260"/>
              <a:gd name="T122" fmla="*/ 2147483646 w 483"/>
              <a:gd name="T123" fmla="*/ 2147483646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92D050"/>
          </a:solidFill>
          <a:ln w="9525">
            <a:solidFill>
              <a:schemeClr val="bg2"/>
            </a:solidFill>
            <a:round/>
            <a:headEnd/>
            <a:tailEnd/>
          </a:ln>
        </p:spPr>
        <p:txBody>
          <a:bodyPr/>
          <a:lstStyle/>
          <a:p>
            <a:endParaRPr lang="en-US"/>
          </a:p>
        </p:txBody>
      </p:sp>
      <p:sp>
        <p:nvSpPr>
          <p:cNvPr id="4178" name="Freeform 337"/>
          <p:cNvSpPr>
            <a:spLocks/>
          </p:cNvSpPr>
          <p:nvPr/>
        </p:nvSpPr>
        <p:spPr bwMode="auto">
          <a:xfrm>
            <a:off x="5768975" y="3667125"/>
            <a:ext cx="71438" cy="7938"/>
          </a:xfrm>
          <a:custGeom>
            <a:avLst/>
            <a:gdLst>
              <a:gd name="T0" fmla="*/ 2147483646 w 54"/>
              <a:gd name="T1" fmla="*/ 2147483646 h 6"/>
              <a:gd name="T2" fmla="*/ 2147483646 w 54"/>
              <a:gd name="T3" fmla="*/ 2147483646 h 6"/>
              <a:gd name="T4" fmla="*/ 2147483646 w 54"/>
              <a:gd name="T5" fmla="*/ 0 h 6"/>
              <a:gd name="T6" fmla="*/ 0 w 54"/>
              <a:gd name="T7" fmla="*/ 2147483646 h 6"/>
              <a:gd name="T8" fmla="*/ 2147483646 w 54"/>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solidFill>
            <a:round/>
            <a:headEnd/>
            <a:tailEnd/>
          </a:ln>
        </p:spPr>
        <p:txBody>
          <a:bodyPr/>
          <a:lstStyle/>
          <a:p>
            <a:endParaRPr lang="en-US"/>
          </a:p>
        </p:txBody>
      </p:sp>
      <p:sp>
        <p:nvSpPr>
          <p:cNvPr id="4179" name="Freeform 338"/>
          <p:cNvSpPr>
            <a:spLocks/>
          </p:cNvSpPr>
          <p:nvPr/>
        </p:nvSpPr>
        <p:spPr bwMode="auto">
          <a:xfrm>
            <a:off x="5659438" y="3009900"/>
            <a:ext cx="1011237" cy="709613"/>
          </a:xfrm>
          <a:custGeom>
            <a:avLst/>
            <a:gdLst>
              <a:gd name="T0" fmla="*/ 2147483646 w 129"/>
              <a:gd name="T1" fmla="*/ 2147483646 h 91"/>
              <a:gd name="T2" fmla="*/ 2147483646 w 129"/>
              <a:gd name="T3" fmla="*/ 2147483646 h 91"/>
              <a:gd name="T4" fmla="*/ 2147483646 w 129"/>
              <a:gd name="T5" fmla="*/ 2147483646 h 91"/>
              <a:gd name="T6" fmla="*/ 2147483646 w 129"/>
              <a:gd name="T7" fmla="*/ 2147483646 h 91"/>
              <a:gd name="T8" fmla="*/ 2147483646 w 129"/>
              <a:gd name="T9" fmla="*/ 2147483646 h 91"/>
              <a:gd name="T10" fmla="*/ 2147483646 w 129"/>
              <a:gd name="T11" fmla="*/ 2147483646 h 91"/>
              <a:gd name="T12" fmla="*/ 2147483646 w 129"/>
              <a:gd name="T13" fmla="*/ 2147483646 h 91"/>
              <a:gd name="T14" fmla="*/ 2147483646 w 129"/>
              <a:gd name="T15" fmla="*/ 2147483646 h 91"/>
              <a:gd name="T16" fmla="*/ 2147483646 w 129"/>
              <a:gd name="T17" fmla="*/ 2147483646 h 91"/>
              <a:gd name="T18" fmla="*/ 2147483646 w 129"/>
              <a:gd name="T19" fmla="*/ 2147483646 h 91"/>
              <a:gd name="T20" fmla="*/ 2147483646 w 129"/>
              <a:gd name="T21" fmla="*/ 2147483646 h 91"/>
              <a:gd name="T22" fmla="*/ 2147483646 w 129"/>
              <a:gd name="T23" fmla="*/ 2147483646 h 91"/>
              <a:gd name="T24" fmla="*/ 2147483646 w 129"/>
              <a:gd name="T25" fmla="*/ 2147483646 h 91"/>
              <a:gd name="T26" fmla="*/ 2147483646 w 129"/>
              <a:gd name="T27" fmla="*/ 2147483646 h 91"/>
              <a:gd name="T28" fmla="*/ 2147483646 w 129"/>
              <a:gd name="T29" fmla="*/ 2147483646 h 91"/>
              <a:gd name="T30" fmla="*/ 0 w 129"/>
              <a:gd name="T31" fmla="*/ 2147483646 h 91"/>
              <a:gd name="T32" fmla="*/ 2147483646 w 129"/>
              <a:gd name="T33" fmla="*/ 2147483646 h 91"/>
              <a:gd name="T34" fmla="*/ 2147483646 w 129"/>
              <a:gd name="T35" fmla="*/ 2147483646 h 91"/>
              <a:gd name="T36" fmla="*/ 2147483646 w 129"/>
              <a:gd name="T37" fmla="*/ 2147483646 h 91"/>
              <a:gd name="T38" fmla="*/ 2147483646 w 129"/>
              <a:gd name="T39" fmla="*/ 2147483646 h 91"/>
              <a:gd name="T40" fmla="*/ 2147483646 w 129"/>
              <a:gd name="T41" fmla="*/ 2147483646 h 91"/>
              <a:gd name="T42" fmla="*/ 2147483646 w 129"/>
              <a:gd name="T43" fmla="*/ 2147483646 h 91"/>
              <a:gd name="T44" fmla="*/ 2147483646 w 129"/>
              <a:gd name="T45" fmla="*/ 2147483646 h 91"/>
              <a:gd name="T46" fmla="*/ 2147483646 w 129"/>
              <a:gd name="T47" fmla="*/ 2147483646 h 91"/>
              <a:gd name="T48" fmla="*/ 2147483646 w 129"/>
              <a:gd name="T49" fmla="*/ 2147483646 h 91"/>
              <a:gd name="T50" fmla="*/ 2147483646 w 129"/>
              <a:gd name="T51" fmla="*/ 2147483646 h 91"/>
              <a:gd name="T52" fmla="*/ 2147483646 w 129"/>
              <a:gd name="T53" fmla="*/ 2147483646 h 91"/>
              <a:gd name="T54" fmla="*/ 2147483646 w 129"/>
              <a:gd name="T55" fmla="*/ 2147483646 h 91"/>
              <a:gd name="T56" fmla="*/ 2147483646 w 129"/>
              <a:gd name="T57" fmla="*/ 2147483646 h 91"/>
              <a:gd name="T58" fmla="*/ 2147483646 w 129"/>
              <a:gd name="T59" fmla="*/ 2147483646 h 91"/>
              <a:gd name="T60" fmla="*/ 2147483646 w 129"/>
              <a:gd name="T61" fmla="*/ 2147483646 h 91"/>
              <a:gd name="T62" fmla="*/ 2147483646 w 129"/>
              <a:gd name="T63" fmla="*/ 2147483646 h 91"/>
              <a:gd name="T64" fmla="*/ 2147483646 w 129"/>
              <a:gd name="T65" fmla="*/ 2147483646 h 91"/>
              <a:gd name="T66" fmla="*/ 2147483646 w 129"/>
              <a:gd name="T67" fmla="*/ 2147483646 h 91"/>
              <a:gd name="T68" fmla="*/ 2147483646 w 129"/>
              <a:gd name="T69" fmla="*/ 2147483646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solidFill>
            <a:round/>
            <a:headEnd/>
            <a:tailEnd/>
          </a:ln>
        </p:spPr>
        <p:txBody>
          <a:bodyPr/>
          <a:lstStyle/>
          <a:p>
            <a:endParaRPr lang="en-US"/>
          </a:p>
        </p:txBody>
      </p:sp>
      <p:sp>
        <p:nvSpPr>
          <p:cNvPr id="4180" name="Freeform 339"/>
          <p:cNvSpPr>
            <a:spLocks/>
          </p:cNvSpPr>
          <p:nvPr/>
        </p:nvSpPr>
        <p:spPr bwMode="auto">
          <a:xfrm>
            <a:off x="5721350" y="3643313"/>
            <a:ext cx="22225" cy="14287"/>
          </a:xfrm>
          <a:custGeom>
            <a:avLst/>
            <a:gdLst>
              <a:gd name="T0" fmla="*/ 0 w 18"/>
              <a:gd name="T1" fmla="*/ 0 h 12"/>
              <a:gd name="T2" fmla="*/ 0 w 18"/>
              <a:gd name="T3" fmla="*/ 2147483646 h 12"/>
              <a:gd name="T4" fmla="*/ 2147483646 w 18"/>
              <a:gd name="T5" fmla="*/ 2147483646 h 12"/>
              <a:gd name="T6" fmla="*/ 2147483646 w 18"/>
              <a:gd name="T7" fmla="*/ 2147483646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solidFill>
            <a:round/>
            <a:headEnd/>
            <a:tailEnd/>
          </a:ln>
        </p:spPr>
        <p:txBody>
          <a:bodyPr/>
          <a:lstStyle/>
          <a:p>
            <a:endParaRPr lang="en-US"/>
          </a:p>
        </p:txBody>
      </p:sp>
      <p:sp>
        <p:nvSpPr>
          <p:cNvPr id="4181" name="Rectangle 340"/>
          <p:cNvSpPr>
            <a:spLocks noChangeArrowheads="1"/>
          </p:cNvSpPr>
          <p:nvPr/>
        </p:nvSpPr>
        <p:spPr bwMode="auto">
          <a:xfrm>
            <a:off x="4903788" y="3275013"/>
            <a:ext cx="9525" cy="1587"/>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a:p>
        </p:txBody>
      </p:sp>
      <p:sp>
        <p:nvSpPr>
          <p:cNvPr id="4182" name="Freeform 347"/>
          <p:cNvSpPr>
            <a:spLocks/>
          </p:cNvSpPr>
          <p:nvPr/>
        </p:nvSpPr>
        <p:spPr bwMode="auto">
          <a:xfrm>
            <a:off x="4616450" y="2119313"/>
            <a:ext cx="649288" cy="766762"/>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bg2"/>
            </a:solidFill>
            <a:round/>
            <a:headEnd/>
            <a:tailEnd/>
          </a:ln>
        </p:spPr>
        <p:txBody>
          <a:bodyPr/>
          <a:lstStyle/>
          <a:p>
            <a:endParaRPr lang="en-US"/>
          </a:p>
        </p:txBody>
      </p:sp>
      <p:sp>
        <p:nvSpPr>
          <p:cNvPr id="4183" name="Freeform 348"/>
          <p:cNvSpPr>
            <a:spLocks/>
          </p:cNvSpPr>
          <p:nvPr/>
        </p:nvSpPr>
        <p:spPr bwMode="auto">
          <a:xfrm>
            <a:off x="4772025" y="2268538"/>
            <a:ext cx="320675" cy="733425"/>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2147483646 w 10000"/>
              <a:gd name="T27" fmla="*/ 2147483646 h 9895"/>
              <a:gd name="T28" fmla="*/ 2147483646 w 10000"/>
              <a:gd name="T29" fmla="*/ 2147483646 h 9895"/>
              <a:gd name="T30" fmla="*/ 2147483646 w 10000"/>
              <a:gd name="T31" fmla="*/ 2147483646 h 9895"/>
              <a:gd name="T32" fmla="*/ 2147483646 w 10000"/>
              <a:gd name="T33" fmla="*/ 2147483646 h 9895"/>
              <a:gd name="T34" fmla="*/ 2147483646 w 10000"/>
              <a:gd name="T35" fmla="*/ 2147483646 h 9895"/>
              <a:gd name="T36" fmla="*/ 2147483646 w 10000"/>
              <a:gd name="T37" fmla="*/ 2147483646 h 9895"/>
              <a:gd name="T38" fmla="*/ 2147483646 w 10000"/>
              <a:gd name="T39" fmla="*/ 2147483646 h 9895"/>
              <a:gd name="T40" fmla="*/ 2147483646 w 10000"/>
              <a:gd name="T41" fmla="*/ 2147483646 h 9895"/>
              <a:gd name="T42" fmla="*/ 2147483646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bg2"/>
            </a:solidFill>
            <a:round/>
            <a:headEnd/>
            <a:tailEnd/>
          </a:ln>
        </p:spPr>
        <p:txBody>
          <a:bodyPr/>
          <a:lstStyle/>
          <a:p>
            <a:endParaRPr lang="en-US"/>
          </a:p>
        </p:txBody>
      </p:sp>
      <p:sp>
        <p:nvSpPr>
          <p:cNvPr id="4184" name="Freeform 349"/>
          <p:cNvSpPr>
            <a:spLocks/>
          </p:cNvSpPr>
          <p:nvPr/>
        </p:nvSpPr>
        <p:spPr bwMode="auto">
          <a:xfrm>
            <a:off x="5046663" y="3135313"/>
            <a:ext cx="446087" cy="287337"/>
          </a:xfrm>
          <a:custGeom>
            <a:avLst/>
            <a:gdLst>
              <a:gd name="T0" fmla="*/ 2147483646 w 57"/>
              <a:gd name="T1" fmla="*/ 2147483646 h 37"/>
              <a:gd name="T2" fmla="*/ 2147483646 w 57"/>
              <a:gd name="T3" fmla="*/ 2147483646 h 37"/>
              <a:gd name="T4" fmla="*/ 2147483646 w 57"/>
              <a:gd name="T5" fmla="*/ 2147483646 h 37"/>
              <a:gd name="T6" fmla="*/ 2147483646 w 57"/>
              <a:gd name="T7" fmla="*/ 2147483646 h 37"/>
              <a:gd name="T8" fmla="*/ 2147483646 w 57"/>
              <a:gd name="T9" fmla="*/ 2147483646 h 37"/>
              <a:gd name="T10" fmla="*/ 2147483646 w 57"/>
              <a:gd name="T11" fmla="*/ 2147483646 h 37"/>
              <a:gd name="T12" fmla="*/ 2147483646 w 57"/>
              <a:gd name="T13" fmla="*/ 2147483646 h 37"/>
              <a:gd name="T14" fmla="*/ 2147483646 w 57"/>
              <a:gd name="T15" fmla="*/ 2147483646 h 37"/>
              <a:gd name="T16" fmla="*/ 2147483646 w 57"/>
              <a:gd name="T17" fmla="*/ 2147483646 h 37"/>
              <a:gd name="T18" fmla="*/ 2147483646 w 57"/>
              <a:gd name="T19" fmla="*/ 2147483646 h 37"/>
              <a:gd name="T20" fmla="*/ 2147483646 w 57"/>
              <a:gd name="T21" fmla="*/ 2147483646 h 37"/>
              <a:gd name="T22" fmla="*/ 2147483646 w 57"/>
              <a:gd name="T23" fmla="*/ 0 h 37"/>
              <a:gd name="T24" fmla="*/ 2147483646 w 57"/>
              <a:gd name="T25" fmla="*/ 0 h 37"/>
              <a:gd name="T26" fmla="*/ 2147483646 w 57"/>
              <a:gd name="T27" fmla="*/ 2147483646 h 37"/>
              <a:gd name="T28" fmla="*/ 2147483646 w 57"/>
              <a:gd name="T29" fmla="*/ 2147483646 h 37"/>
              <a:gd name="T30" fmla="*/ 2147483646 w 57"/>
              <a:gd name="T31" fmla="*/ 2147483646 h 37"/>
              <a:gd name="T32" fmla="*/ 2147483646 w 57"/>
              <a:gd name="T33" fmla="*/ 2147483646 h 37"/>
              <a:gd name="T34" fmla="*/ 2147483646 w 57"/>
              <a:gd name="T35" fmla="*/ 2147483646 h 37"/>
              <a:gd name="T36" fmla="*/ 2147483646 w 57"/>
              <a:gd name="T37" fmla="*/ 2147483646 h 37"/>
              <a:gd name="T38" fmla="*/ 2147483646 w 57"/>
              <a:gd name="T39" fmla="*/ 2147483646 h 37"/>
              <a:gd name="T40" fmla="*/ 2147483646 w 57"/>
              <a:gd name="T41" fmla="*/ 2147483646 h 37"/>
              <a:gd name="T42" fmla="*/ 2147483646 w 57"/>
              <a:gd name="T43" fmla="*/ 2147483646 h 37"/>
              <a:gd name="T44" fmla="*/ 0 w 57"/>
              <a:gd name="T45" fmla="*/ 2147483646 h 37"/>
              <a:gd name="T46" fmla="*/ 0 w 57"/>
              <a:gd name="T47" fmla="*/ 2147483646 h 37"/>
              <a:gd name="T48" fmla="*/ 2147483646 w 57"/>
              <a:gd name="T49" fmla="*/ 2147483646 h 37"/>
              <a:gd name="T50" fmla="*/ 2147483646 w 57"/>
              <a:gd name="T51" fmla="*/ 2147483646 h 37"/>
              <a:gd name="T52" fmla="*/ 2147483646 w 57"/>
              <a:gd name="T53" fmla="*/ 2147483646 h 37"/>
              <a:gd name="T54" fmla="*/ 2147483646 w 57"/>
              <a:gd name="T55" fmla="*/ 2147483646 h 37"/>
              <a:gd name="T56" fmla="*/ 2147483646 w 57"/>
              <a:gd name="T57" fmla="*/ 2147483646 h 37"/>
              <a:gd name="T58" fmla="*/ 2147483646 w 57"/>
              <a:gd name="T59" fmla="*/ 2147483646 h 37"/>
              <a:gd name="T60" fmla="*/ 2147483646 w 57"/>
              <a:gd name="T61" fmla="*/ 2147483646 h 37"/>
              <a:gd name="T62" fmla="*/ 2147483646 w 57"/>
              <a:gd name="T63" fmla="*/ 2147483646 h 37"/>
              <a:gd name="T64" fmla="*/ 2147483646 w 57"/>
              <a:gd name="T65" fmla="*/ 2147483646 h 37"/>
              <a:gd name="T66" fmla="*/ 2147483646 w 57"/>
              <a:gd name="T67" fmla="*/ 2147483646 h 37"/>
              <a:gd name="T68" fmla="*/ 2147483646 w 57"/>
              <a:gd name="T69" fmla="*/ 2147483646 h 37"/>
              <a:gd name="T70" fmla="*/ 2147483646 w 57"/>
              <a:gd name="T71" fmla="*/ 2147483646 h 37"/>
              <a:gd name="T72" fmla="*/ 2147483646 w 57"/>
              <a:gd name="T73" fmla="*/ 2147483646 h 37"/>
              <a:gd name="T74" fmla="*/ 2147483646 w 57"/>
              <a:gd name="T75" fmla="*/ 2147483646 h 37"/>
              <a:gd name="T76" fmla="*/ 2147483646 w 57"/>
              <a:gd name="T77" fmla="*/ 2147483646 h 37"/>
              <a:gd name="T78" fmla="*/ 2147483646 w 57"/>
              <a:gd name="T79" fmla="*/ 2147483646 h 37"/>
              <a:gd name="T80" fmla="*/ 2147483646 w 57"/>
              <a:gd name="T81" fmla="*/ 2147483646 h 37"/>
              <a:gd name="T82" fmla="*/ 2147483646 w 57"/>
              <a:gd name="T83" fmla="*/ 2147483646 h 37"/>
              <a:gd name="T84" fmla="*/ 2147483646 w 57"/>
              <a:gd name="T85" fmla="*/ 2147483646 h 37"/>
              <a:gd name="T86" fmla="*/ 2147483646 w 57"/>
              <a:gd name="T87" fmla="*/ 2147483646 h 37"/>
              <a:gd name="T88" fmla="*/ 2147483646 w 57"/>
              <a:gd name="T89" fmla="*/ 2147483646 h 37"/>
              <a:gd name="T90" fmla="*/ 2147483646 w 57"/>
              <a:gd name="T91" fmla="*/ 214748364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9525">
            <a:solidFill>
              <a:schemeClr val="bg2"/>
            </a:solidFill>
            <a:round/>
            <a:headEnd/>
            <a:tailEnd/>
          </a:ln>
        </p:spPr>
        <p:txBody>
          <a:bodyPr/>
          <a:lstStyle/>
          <a:p>
            <a:endParaRPr lang="en-US"/>
          </a:p>
        </p:txBody>
      </p:sp>
      <p:sp>
        <p:nvSpPr>
          <p:cNvPr id="4185" name="Freeform 350"/>
          <p:cNvSpPr>
            <a:spLocks/>
          </p:cNvSpPr>
          <p:nvPr/>
        </p:nvSpPr>
        <p:spPr bwMode="auto">
          <a:xfrm>
            <a:off x="5303838" y="3135313"/>
            <a:ext cx="55562" cy="30162"/>
          </a:xfrm>
          <a:custGeom>
            <a:avLst/>
            <a:gdLst>
              <a:gd name="T0" fmla="*/ 2147483646 w 42"/>
              <a:gd name="T1" fmla="*/ 2147483646 h 24"/>
              <a:gd name="T2" fmla="*/ 2147483646 w 42"/>
              <a:gd name="T3" fmla="*/ 0 h 24"/>
              <a:gd name="T4" fmla="*/ 0 w 42"/>
              <a:gd name="T5" fmla="*/ 2147483646 h 24"/>
              <a:gd name="T6" fmla="*/ 2147483646 w 42"/>
              <a:gd name="T7" fmla="*/ 2147483646 h 24"/>
              <a:gd name="T8" fmla="*/ 2147483646 w 4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solidFill>
            <a:round/>
            <a:headEnd/>
            <a:tailEnd/>
          </a:ln>
        </p:spPr>
        <p:txBody>
          <a:bodyPr/>
          <a:lstStyle/>
          <a:p>
            <a:endParaRPr lang="en-US"/>
          </a:p>
        </p:txBody>
      </p:sp>
      <p:sp>
        <p:nvSpPr>
          <p:cNvPr id="4186" name="Freeform 359"/>
          <p:cNvSpPr>
            <a:spLocks/>
          </p:cNvSpPr>
          <p:nvPr/>
        </p:nvSpPr>
        <p:spPr bwMode="auto">
          <a:xfrm>
            <a:off x="4991100" y="3009900"/>
            <a:ext cx="77788" cy="47625"/>
          </a:xfrm>
          <a:custGeom>
            <a:avLst/>
            <a:gdLst>
              <a:gd name="T0" fmla="*/ 2147483646 w 60"/>
              <a:gd name="T1" fmla="*/ 2147483646 h 36"/>
              <a:gd name="T2" fmla="*/ 2147483646 w 60"/>
              <a:gd name="T3" fmla="*/ 2147483646 h 36"/>
              <a:gd name="T4" fmla="*/ 2147483646 w 60"/>
              <a:gd name="T5" fmla="*/ 2147483646 h 36"/>
              <a:gd name="T6" fmla="*/ 2147483646 w 60"/>
              <a:gd name="T7" fmla="*/ 2147483646 h 36"/>
              <a:gd name="T8" fmla="*/ 2147483646 w 60"/>
              <a:gd name="T9" fmla="*/ 0 h 36"/>
              <a:gd name="T10" fmla="*/ 2147483646 w 60"/>
              <a:gd name="T11" fmla="*/ 0 h 36"/>
              <a:gd name="T12" fmla="*/ 2147483646 w 60"/>
              <a:gd name="T13" fmla="*/ 2147483646 h 36"/>
              <a:gd name="T14" fmla="*/ 0 w 60"/>
              <a:gd name="T15" fmla="*/ 2147483646 h 36"/>
              <a:gd name="T16" fmla="*/ 2147483646 w 60"/>
              <a:gd name="T17" fmla="*/ 2147483646 h 36"/>
              <a:gd name="T18" fmla="*/ 2147483646 w 60"/>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solidFill>
            <a:round/>
            <a:headEnd/>
            <a:tailEnd/>
          </a:ln>
        </p:spPr>
        <p:txBody>
          <a:bodyPr/>
          <a:lstStyle/>
          <a:p>
            <a:endParaRPr lang="en-US"/>
          </a:p>
        </p:txBody>
      </p:sp>
      <p:sp>
        <p:nvSpPr>
          <p:cNvPr id="4187" name="Freeform 360"/>
          <p:cNvSpPr>
            <a:spLocks/>
          </p:cNvSpPr>
          <p:nvPr/>
        </p:nvSpPr>
        <p:spPr bwMode="auto">
          <a:xfrm>
            <a:off x="4849813" y="3033713"/>
            <a:ext cx="242887" cy="21748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9525">
            <a:solidFill>
              <a:schemeClr val="bg2"/>
            </a:solidFill>
            <a:round/>
            <a:headEnd/>
            <a:tailEnd/>
          </a:ln>
        </p:spPr>
        <p:txBody>
          <a:bodyPr/>
          <a:lstStyle/>
          <a:p>
            <a:endParaRPr lang="en-US"/>
          </a:p>
        </p:txBody>
      </p:sp>
      <p:sp>
        <p:nvSpPr>
          <p:cNvPr id="4188" name="Freeform 364"/>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solidFill>
            <a:round/>
            <a:headEnd/>
            <a:tailEnd/>
          </a:ln>
        </p:spPr>
        <p:txBody>
          <a:bodyPr/>
          <a:lstStyle/>
          <a:p>
            <a:endParaRPr lang="en-US"/>
          </a:p>
        </p:txBody>
      </p:sp>
      <p:sp>
        <p:nvSpPr>
          <p:cNvPr id="4189" name="Freeform 365"/>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solidFill>
            <a:round/>
            <a:headEnd/>
            <a:tailEnd/>
          </a:ln>
        </p:spPr>
        <p:txBody>
          <a:bodyPr/>
          <a:lstStyle/>
          <a:p>
            <a:endParaRPr lang="en-US"/>
          </a:p>
        </p:txBody>
      </p:sp>
      <p:sp>
        <p:nvSpPr>
          <p:cNvPr id="4190" name="Freeform 366"/>
          <p:cNvSpPr>
            <a:spLocks/>
          </p:cNvSpPr>
          <p:nvPr/>
        </p:nvSpPr>
        <p:spPr bwMode="auto">
          <a:xfrm>
            <a:off x="4198938" y="4016375"/>
            <a:ext cx="407987" cy="384175"/>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92D050"/>
          </a:solidFill>
          <a:ln w="9525">
            <a:solidFill>
              <a:schemeClr val="bg2"/>
            </a:solidFill>
            <a:round/>
            <a:headEnd/>
            <a:tailEnd/>
          </a:ln>
        </p:spPr>
        <p:txBody>
          <a:bodyPr/>
          <a:lstStyle/>
          <a:p>
            <a:endParaRPr lang="en-US"/>
          </a:p>
        </p:txBody>
      </p:sp>
      <p:sp>
        <p:nvSpPr>
          <p:cNvPr id="4191" name="Freeform 367"/>
          <p:cNvSpPr>
            <a:spLocks/>
          </p:cNvSpPr>
          <p:nvPr/>
        </p:nvSpPr>
        <p:spPr bwMode="auto">
          <a:xfrm>
            <a:off x="5526088" y="4370388"/>
            <a:ext cx="234950" cy="317500"/>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9525">
            <a:solidFill>
              <a:schemeClr val="bg2"/>
            </a:solidFill>
            <a:round/>
            <a:headEnd/>
            <a:tailEnd/>
          </a:ln>
        </p:spPr>
        <p:txBody>
          <a:bodyPr/>
          <a:lstStyle/>
          <a:p>
            <a:endParaRPr lang="en-US"/>
          </a:p>
        </p:txBody>
      </p:sp>
      <p:sp>
        <p:nvSpPr>
          <p:cNvPr id="4192" name="Freeform 368"/>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2147483646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solidFill>
            <a:round/>
            <a:headEnd/>
            <a:tailEnd/>
          </a:ln>
        </p:spPr>
        <p:txBody>
          <a:bodyPr/>
          <a:lstStyle/>
          <a:p>
            <a:endParaRPr lang="en-US"/>
          </a:p>
        </p:txBody>
      </p:sp>
      <p:sp>
        <p:nvSpPr>
          <p:cNvPr id="4193" name="Freeform 369"/>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solidFill>
            <a:round/>
            <a:headEnd/>
            <a:tailEnd/>
          </a:ln>
        </p:spPr>
        <p:txBody>
          <a:bodyPr/>
          <a:lstStyle/>
          <a:p>
            <a:endParaRPr lang="en-US"/>
          </a:p>
        </p:txBody>
      </p:sp>
      <p:sp>
        <p:nvSpPr>
          <p:cNvPr id="4194" name="Freeform 370"/>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2147483646 w 198"/>
              <a:gd name="T51" fmla="*/ 2147483646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solidFill>
            <a:round/>
            <a:headEnd/>
            <a:tailEnd/>
          </a:ln>
        </p:spPr>
        <p:txBody>
          <a:bodyPr/>
          <a:lstStyle/>
          <a:p>
            <a:endParaRPr lang="en-US"/>
          </a:p>
        </p:txBody>
      </p:sp>
      <p:sp>
        <p:nvSpPr>
          <p:cNvPr id="4195" name="Freeform 371"/>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9525">
            <a:solidFill>
              <a:schemeClr val="bg2"/>
            </a:solidFill>
            <a:round/>
            <a:headEnd/>
            <a:tailEnd/>
          </a:ln>
        </p:spPr>
        <p:txBody>
          <a:bodyPr/>
          <a:lstStyle/>
          <a:p>
            <a:endParaRPr lang="en-US"/>
          </a:p>
        </p:txBody>
      </p:sp>
      <p:sp>
        <p:nvSpPr>
          <p:cNvPr id="4196" name="Freeform 372"/>
          <p:cNvSpPr>
            <a:spLocks/>
          </p:cNvSpPr>
          <p:nvPr/>
        </p:nvSpPr>
        <p:spPr bwMode="auto">
          <a:xfrm>
            <a:off x="4913313" y="5211763"/>
            <a:ext cx="398462" cy="354012"/>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0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2147483646 w 51"/>
              <a:gd name="T27" fmla="*/ 2147483646 h 45"/>
              <a:gd name="T28" fmla="*/ 2147483646 w 51"/>
              <a:gd name="T29" fmla="*/ 2147483646 h 45"/>
              <a:gd name="T30" fmla="*/ 2147483646 w 51"/>
              <a:gd name="T31" fmla="*/ 2147483646 h 45"/>
              <a:gd name="T32" fmla="*/ 2147483646 w 51"/>
              <a:gd name="T33" fmla="*/ 2147483646 h 45"/>
              <a:gd name="T34" fmla="*/ 0 w 51"/>
              <a:gd name="T35" fmla="*/ 2147483646 h 45"/>
              <a:gd name="T36" fmla="*/ 2147483646 w 51"/>
              <a:gd name="T37" fmla="*/ 2147483646 h 45"/>
              <a:gd name="T38" fmla="*/ 2147483646 w 51"/>
              <a:gd name="T39" fmla="*/ 2147483646 h 45"/>
              <a:gd name="T40" fmla="*/ 2147483646 w 51"/>
              <a:gd name="T41" fmla="*/ 2147483646 h 45"/>
              <a:gd name="T42" fmla="*/ 2147483646 w 51"/>
              <a:gd name="T43" fmla="*/ 2147483646 h 45"/>
              <a:gd name="T44" fmla="*/ 2147483646 w 51"/>
              <a:gd name="T45" fmla="*/ 2147483646 h 45"/>
              <a:gd name="T46" fmla="*/ 2147483646 w 51"/>
              <a:gd name="T47" fmla="*/ 2147483646 h 45"/>
              <a:gd name="T48" fmla="*/ 2147483646 w 51"/>
              <a:gd name="T49" fmla="*/ 2147483646 h 45"/>
              <a:gd name="T50" fmla="*/ 2147483646 w 51"/>
              <a:gd name="T51" fmla="*/ 2147483646 h 45"/>
              <a:gd name="T52" fmla="*/ 2147483646 w 51"/>
              <a:gd name="T53" fmla="*/ 2147483646 h 45"/>
              <a:gd name="T54" fmla="*/ 2147483646 w 51"/>
              <a:gd name="T55" fmla="*/ 2147483646 h 45"/>
              <a:gd name="T56" fmla="*/ 2147483646 w 51"/>
              <a:gd name="T57" fmla="*/ 2147483646 h 45"/>
              <a:gd name="T58" fmla="*/ 2147483646 w 51"/>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DDDDDD"/>
          </a:solidFill>
          <a:ln w="9525">
            <a:solidFill>
              <a:schemeClr val="bg2"/>
            </a:solidFill>
            <a:round/>
            <a:headEnd/>
            <a:tailEnd/>
          </a:ln>
        </p:spPr>
        <p:txBody>
          <a:bodyPr/>
          <a:lstStyle/>
          <a:p>
            <a:endParaRPr lang="en-US"/>
          </a:p>
        </p:txBody>
      </p:sp>
      <p:sp>
        <p:nvSpPr>
          <p:cNvPr id="4197" name="Freeform 373"/>
          <p:cNvSpPr>
            <a:spLocks/>
          </p:cNvSpPr>
          <p:nvPr/>
        </p:nvSpPr>
        <p:spPr bwMode="auto">
          <a:xfrm>
            <a:off x="4999038" y="5095875"/>
            <a:ext cx="236537" cy="234950"/>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9525">
            <a:solidFill>
              <a:schemeClr val="bg2"/>
            </a:solidFill>
            <a:round/>
            <a:headEnd/>
            <a:tailEnd/>
          </a:ln>
        </p:spPr>
        <p:txBody>
          <a:bodyPr/>
          <a:lstStyle/>
          <a:p>
            <a:endParaRPr lang="en-US"/>
          </a:p>
        </p:txBody>
      </p:sp>
      <p:sp>
        <p:nvSpPr>
          <p:cNvPr id="4198" name="Freeform 374"/>
          <p:cNvSpPr>
            <a:spLocks/>
          </p:cNvSpPr>
          <p:nvPr/>
        </p:nvSpPr>
        <p:spPr bwMode="auto">
          <a:xfrm>
            <a:off x="5241925" y="4914900"/>
            <a:ext cx="268288" cy="42227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9525">
            <a:solidFill>
              <a:schemeClr val="bg2"/>
            </a:solidFill>
            <a:round/>
            <a:headEnd/>
            <a:tailEnd/>
          </a:ln>
        </p:spPr>
        <p:txBody>
          <a:bodyPr/>
          <a:lstStyle/>
          <a:p>
            <a:endParaRPr lang="en-US"/>
          </a:p>
        </p:txBody>
      </p:sp>
      <p:sp>
        <p:nvSpPr>
          <p:cNvPr id="4199" name="Freeform 375"/>
          <p:cNvSpPr>
            <a:spLocks/>
          </p:cNvSpPr>
          <p:nvPr/>
        </p:nvSpPr>
        <p:spPr bwMode="auto">
          <a:xfrm>
            <a:off x="5241925" y="4673600"/>
            <a:ext cx="260350" cy="265113"/>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0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0 w 33"/>
              <a:gd name="T23" fmla="*/ 2147483646 h 34"/>
              <a:gd name="T24" fmla="*/ 2147483646 w 33"/>
              <a:gd name="T25" fmla="*/ 2147483646 h 34"/>
              <a:gd name="T26" fmla="*/ 2147483646 w 33"/>
              <a:gd name="T27" fmla="*/ 2147483646 h 34"/>
              <a:gd name="T28" fmla="*/ 2147483646 w 33"/>
              <a:gd name="T29" fmla="*/ 2147483646 h 34"/>
              <a:gd name="T30" fmla="*/ 2147483646 w 33"/>
              <a:gd name="T31" fmla="*/ 2147483646 h 34"/>
              <a:gd name="T32" fmla="*/ 2147483646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2147483646 h 34"/>
              <a:gd name="T48" fmla="*/ 2147483646 w 33"/>
              <a:gd name="T49" fmla="*/ 2147483646 h 34"/>
              <a:gd name="T50" fmla="*/ 2147483646 w 33"/>
              <a:gd name="T51" fmla="*/ 2147483646 h 34"/>
              <a:gd name="T52" fmla="*/ 2147483646 w 33"/>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solidFill>
            <a:round/>
            <a:headEnd/>
            <a:tailEnd/>
          </a:ln>
        </p:spPr>
        <p:txBody>
          <a:bodyPr/>
          <a:lstStyle/>
          <a:p>
            <a:endParaRPr lang="en-US"/>
          </a:p>
        </p:txBody>
      </p:sp>
      <p:sp>
        <p:nvSpPr>
          <p:cNvPr id="4200" name="Freeform 376"/>
          <p:cNvSpPr>
            <a:spLocks/>
          </p:cNvSpPr>
          <p:nvPr/>
        </p:nvSpPr>
        <p:spPr bwMode="auto">
          <a:xfrm>
            <a:off x="4802188" y="4797425"/>
            <a:ext cx="298450" cy="298450"/>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solidFill>
            <a:round/>
            <a:headEnd/>
            <a:tailEnd/>
          </a:ln>
        </p:spPr>
        <p:txBody>
          <a:bodyPr/>
          <a:lstStyle/>
          <a:p>
            <a:endParaRPr lang="en-US"/>
          </a:p>
        </p:txBody>
      </p:sp>
      <p:sp>
        <p:nvSpPr>
          <p:cNvPr id="4201" name="Freeform 377"/>
          <p:cNvSpPr>
            <a:spLocks/>
          </p:cNvSpPr>
          <p:nvPr/>
        </p:nvSpPr>
        <p:spPr bwMode="auto">
          <a:xfrm>
            <a:off x="4802188" y="4516438"/>
            <a:ext cx="463550" cy="460375"/>
          </a:xfrm>
          <a:custGeom>
            <a:avLst/>
            <a:gdLst>
              <a:gd name="T0" fmla="*/ 2147483646 w 59"/>
              <a:gd name="T1" fmla="*/ 2147483646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0 w 59"/>
              <a:gd name="T13" fmla="*/ 2147483646 h 59"/>
              <a:gd name="T14" fmla="*/ 2147483646 w 59"/>
              <a:gd name="T15" fmla="*/ 2147483646 h 59"/>
              <a:gd name="T16" fmla="*/ 2147483646 w 59"/>
              <a:gd name="T17" fmla="*/ 2147483646 h 59"/>
              <a:gd name="T18" fmla="*/ 2147483646 w 59"/>
              <a:gd name="T19" fmla="*/ 2147483646 h 59"/>
              <a:gd name="T20" fmla="*/ 2147483646 w 59"/>
              <a:gd name="T21" fmla="*/ 2147483646 h 59"/>
              <a:gd name="T22" fmla="*/ 2147483646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0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solidFill>
          <a:ln w="9525">
            <a:solidFill>
              <a:schemeClr val="bg2"/>
            </a:solidFill>
            <a:round/>
            <a:headEnd/>
            <a:tailEnd/>
          </a:ln>
        </p:spPr>
        <p:txBody>
          <a:bodyPr/>
          <a:lstStyle/>
          <a:p>
            <a:endParaRPr lang="en-US"/>
          </a:p>
        </p:txBody>
      </p:sp>
      <p:sp>
        <p:nvSpPr>
          <p:cNvPr id="2156" name="Freeform 378"/>
          <p:cNvSpPr>
            <a:spLocks/>
          </p:cNvSpPr>
          <p:nvPr/>
        </p:nvSpPr>
        <p:spPr bwMode="auto">
          <a:xfrm>
            <a:off x="5319713" y="4203700"/>
            <a:ext cx="369887" cy="354013"/>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accent1">
              <a:lumMod val="60000"/>
              <a:lumOff val="40000"/>
            </a:schemeClr>
          </a:solidFill>
          <a:ln w="9525">
            <a:solidFill>
              <a:schemeClr val="bg2"/>
            </a:solidFill>
            <a:round/>
            <a:headEnd/>
            <a:tailEnd/>
          </a:ln>
        </p:spPr>
        <p:txBody>
          <a:bodyPr/>
          <a:lstStyle/>
          <a:p>
            <a:pPr>
              <a:defRPr/>
            </a:pPr>
            <a:endParaRPr lang="en-US">
              <a:latin typeface="Arial" charset="0"/>
            </a:endParaRPr>
          </a:p>
        </p:txBody>
      </p:sp>
      <p:sp>
        <p:nvSpPr>
          <p:cNvPr id="4203" name="Freeform 379"/>
          <p:cNvSpPr>
            <a:spLocks/>
          </p:cNvSpPr>
          <p:nvPr/>
        </p:nvSpPr>
        <p:spPr bwMode="auto">
          <a:xfrm>
            <a:off x="5343525" y="4532313"/>
            <a:ext cx="204788" cy="234950"/>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0 h 30"/>
              <a:gd name="T16" fmla="*/ 2147483646 w 26"/>
              <a:gd name="T17" fmla="*/ 2147483646 h 30"/>
              <a:gd name="T18" fmla="*/ 2147483646 w 26"/>
              <a:gd name="T19" fmla="*/ 2147483646 h 30"/>
              <a:gd name="T20" fmla="*/ 0 w 26"/>
              <a:gd name="T21" fmla="*/ 2147483646 h 30"/>
              <a:gd name="T22" fmla="*/ 2147483646 w 26"/>
              <a:gd name="T23" fmla="*/ 2147483646 h 30"/>
              <a:gd name="T24" fmla="*/ 2147483646 w 26"/>
              <a:gd name="T25" fmla="*/ 2147483646 h 30"/>
              <a:gd name="T26" fmla="*/ 0 w 26"/>
              <a:gd name="T27" fmla="*/ 2147483646 h 30"/>
              <a:gd name="T28" fmla="*/ 2147483646 w 26"/>
              <a:gd name="T29" fmla="*/ 2147483646 h 30"/>
              <a:gd name="T30" fmla="*/ 2147483646 w 26"/>
              <a:gd name="T31" fmla="*/ 2147483646 h 30"/>
              <a:gd name="T32" fmla="*/ 2147483646 w 26"/>
              <a:gd name="T33" fmla="*/ 2147483646 h 30"/>
              <a:gd name="T34" fmla="*/ 2147483646 w 26"/>
              <a:gd name="T35" fmla="*/ 2147483646 h 30"/>
              <a:gd name="T36" fmla="*/ 2147483646 w 26"/>
              <a:gd name="T37" fmla="*/ 2147483646 h 30"/>
              <a:gd name="T38" fmla="*/ 2147483646 w 26"/>
              <a:gd name="T39" fmla="*/ 2147483646 h 30"/>
              <a:gd name="T40" fmla="*/ 2147483646 w 26"/>
              <a:gd name="T41" fmla="*/ 2147483646 h 30"/>
              <a:gd name="T42" fmla="*/ 2147483646 w 26"/>
              <a:gd name="T43" fmla="*/ 2147483646 h 30"/>
              <a:gd name="T44" fmla="*/ 2147483646 w 26"/>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accent1"/>
          </a:solidFill>
          <a:ln w="9525">
            <a:solidFill>
              <a:schemeClr val="bg2"/>
            </a:solidFill>
            <a:round/>
            <a:headEnd/>
            <a:tailEnd/>
          </a:ln>
        </p:spPr>
        <p:txBody>
          <a:bodyPr/>
          <a:lstStyle/>
          <a:p>
            <a:endParaRPr lang="en-US"/>
          </a:p>
        </p:txBody>
      </p:sp>
      <p:sp>
        <p:nvSpPr>
          <p:cNvPr id="4204" name="Freeform 380"/>
          <p:cNvSpPr>
            <a:spLocks/>
          </p:cNvSpPr>
          <p:nvPr/>
        </p:nvSpPr>
        <p:spPr bwMode="auto">
          <a:xfrm>
            <a:off x="5122863" y="5040313"/>
            <a:ext cx="188912" cy="179387"/>
          </a:xfrm>
          <a:custGeom>
            <a:avLst/>
            <a:gdLst>
              <a:gd name="T0" fmla="*/ 2147483646 w 24"/>
              <a:gd name="T1" fmla="*/ 2147483646 h 23"/>
              <a:gd name="T2" fmla="*/ 2147483646 w 24"/>
              <a:gd name="T3" fmla="*/ 2147483646 h 23"/>
              <a:gd name="T4" fmla="*/ 2147483646 w 24"/>
              <a:gd name="T5" fmla="*/ 2147483646 h 23"/>
              <a:gd name="T6" fmla="*/ 0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2147483646 w 24"/>
              <a:gd name="T29" fmla="*/ 2147483646 h 23"/>
              <a:gd name="T30" fmla="*/ 2147483646 w 24"/>
              <a:gd name="T31" fmla="*/ 0 h 23"/>
              <a:gd name="T32" fmla="*/ 2147483646 w 24"/>
              <a:gd name="T33" fmla="*/ 2147483646 h 23"/>
              <a:gd name="T34" fmla="*/ 2147483646 w 24"/>
              <a:gd name="T35" fmla="*/ 214748364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accent1"/>
          </a:solidFill>
          <a:ln w="9525">
            <a:solidFill>
              <a:schemeClr val="bg2"/>
            </a:solidFill>
            <a:round/>
            <a:headEnd/>
            <a:tailEnd/>
          </a:ln>
        </p:spPr>
        <p:txBody>
          <a:bodyPr/>
          <a:lstStyle/>
          <a:p>
            <a:endParaRPr lang="en-US"/>
          </a:p>
        </p:txBody>
      </p:sp>
      <p:sp>
        <p:nvSpPr>
          <p:cNvPr id="4205" name="Freeform 381"/>
          <p:cNvSpPr>
            <a:spLocks/>
          </p:cNvSpPr>
          <p:nvPr/>
        </p:nvSpPr>
        <p:spPr bwMode="auto">
          <a:xfrm>
            <a:off x="5053013" y="4557713"/>
            <a:ext cx="338137" cy="544512"/>
          </a:xfrm>
          <a:custGeom>
            <a:avLst/>
            <a:gdLst>
              <a:gd name="T0" fmla="*/ 2147483646 w 43"/>
              <a:gd name="T1" fmla="*/ 2147483646 h 70"/>
              <a:gd name="T2" fmla="*/ 2147483646 w 43"/>
              <a:gd name="T3" fmla="*/ 2147483646 h 70"/>
              <a:gd name="T4" fmla="*/ 2147483646 w 43"/>
              <a:gd name="T5" fmla="*/ 2147483646 h 70"/>
              <a:gd name="T6" fmla="*/ 2147483646 w 43"/>
              <a:gd name="T7" fmla="*/ 2147483646 h 70"/>
              <a:gd name="T8" fmla="*/ 2147483646 w 43"/>
              <a:gd name="T9" fmla="*/ 2147483646 h 70"/>
              <a:gd name="T10" fmla="*/ 2147483646 w 43"/>
              <a:gd name="T11" fmla="*/ 2147483646 h 70"/>
              <a:gd name="T12" fmla="*/ 2147483646 w 43"/>
              <a:gd name="T13" fmla="*/ 2147483646 h 70"/>
              <a:gd name="T14" fmla="*/ 2147483646 w 43"/>
              <a:gd name="T15" fmla="*/ 2147483646 h 70"/>
              <a:gd name="T16" fmla="*/ 2147483646 w 43"/>
              <a:gd name="T17" fmla="*/ 2147483646 h 70"/>
              <a:gd name="T18" fmla="*/ 2147483646 w 43"/>
              <a:gd name="T19" fmla="*/ 2147483646 h 70"/>
              <a:gd name="T20" fmla="*/ 2147483646 w 43"/>
              <a:gd name="T21" fmla="*/ 2147483646 h 70"/>
              <a:gd name="T22" fmla="*/ 2147483646 w 43"/>
              <a:gd name="T23" fmla="*/ 2147483646 h 70"/>
              <a:gd name="T24" fmla="*/ 2147483646 w 43"/>
              <a:gd name="T25" fmla="*/ 2147483646 h 70"/>
              <a:gd name="T26" fmla="*/ 2147483646 w 43"/>
              <a:gd name="T27" fmla="*/ 2147483646 h 70"/>
              <a:gd name="T28" fmla="*/ 2147483646 w 43"/>
              <a:gd name="T29" fmla="*/ 2147483646 h 70"/>
              <a:gd name="T30" fmla="*/ 0 w 43"/>
              <a:gd name="T31" fmla="*/ 2147483646 h 70"/>
              <a:gd name="T32" fmla="*/ 0 w 43"/>
              <a:gd name="T33" fmla="*/ 2147483646 h 70"/>
              <a:gd name="T34" fmla="*/ 2147483646 w 43"/>
              <a:gd name="T35" fmla="*/ 2147483646 h 70"/>
              <a:gd name="T36" fmla="*/ 2147483646 w 43"/>
              <a:gd name="T37" fmla="*/ 2147483646 h 70"/>
              <a:gd name="T38" fmla="*/ 2147483646 w 43"/>
              <a:gd name="T39" fmla="*/ 2147483646 h 70"/>
              <a:gd name="T40" fmla="*/ 2147483646 w 43"/>
              <a:gd name="T41" fmla="*/ 2147483646 h 70"/>
              <a:gd name="T42" fmla="*/ 2147483646 w 43"/>
              <a:gd name="T43" fmla="*/ 2147483646 h 70"/>
              <a:gd name="T44" fmla="*/ 2147483646 w 43"/>
              <a:gd name="T45" fmla="*/ 2147483646 h 70"/>
              <a:gd name="T46" fmla="*/ 2147483646 w 43"/>
              <a:gd name="T47" fmla="*/ 2147483646 h 70"/>
              <a:gd name="T48" fmla="*/ 2147483646 w 43"/>
              <a:gd name="T49" fmla="*/ 2147483646 h 70"/>
              <a:gd name="T50" fmla="*/ 2147483646 w 43"/>
              <a:gd name="T51" fmla="*/ 2147483646 h 70"/>
              <a:gd name="T52" fmla="*/ 2147483646 w 43"/>
              <a:gd name="T53" fmla="*/ 2147483646 h 70"/>
              <a:gd name="T54" fmla="*/ 2147483646 w 43"/>
              <a:gd name="T55" fmla="*/ 2147483646 h 70"/>
              <a:gd name="T56" fmla="*/ 2147483646 w 43"/>
              <a:gd name="T57" fmla="*/ 2147483646 h 70"/>
              <a:gd name="T58" fmla="*/ 2147483646 w 43"/>
              <a:gd name="T59" fmla="*/ 2147483646 h 70"/>
              <a:gd name="T60" fmla="*/ 2147483646 w 43"/>
              <a:gd name="T61" fmla="*/ 2147483646 h 70"/>
              <a:gd name="T62" fmla="*/ 2147483646 w 43"/>
              <a:gd name="T63" fmla="*/ 2147483646 h 70"/>
              <a:gd name="T64" fmla="*/ 2147483646 w 43"/>
              <a:gd name="T65" fmla="*/ 2147483646 h 70"/>
              <a:gd name="T66" fmla="*/ 2147483646 w 43"/>
              <a:gd name="T67" fmla="*/ 2147483646 h 70"/>
              <a:gd name="T68" fmla="*/ 2147483646 w 43"/>
              <a:gd name="T69" fmla="*/ 2147483646 h 70"/>
              <a:gd name="T70" fmla="*/ 2147483646 w 43"/>
              <a:gd name="T71" fmla="*/ 2147483646 h 70"/>
              <a:gd name="T72" fmla="*/ 2147483646 w 43"/>
              <a:gd name="T73" fmla="*/ 2147483646 h 70"/>
              <a:gd name="T74" fmla="*/ 2147483646 w 43"/>
              <a:gd name="T75" fmla="*/ 2147483646 h 70"/>
              <a:gd name="T76" fmla="*/ 2147483646 w 43"/>
              <a:gd name="T77" fmla="*/ 2147483646 h 70"/>
              <a:gd name="T78" fmla="*/ 2147483646 w 43"/>
              <a:gd name="T79" fmla="*/ 2147483646 h 70"/>
              <a:gd name="T80" fmla="*/ 2147483646 w 43"/>
              <a:gd name="T81" fmla="*/ 2147483646 h 70"/>
              <a:gd name="T82" fmla="*/ 2147483646 w 43"/>
              <a:gd name="T83" fmla="*/ 2147483646 h 70"/>
              <a:gd name="T84" fmla="*/ 2147483646 w 43"/>
              <a:gd name="T85" fmla="*/ 2147483646 h 70"/>
              <a:gd name="T86" fmla="*/ 2147483646 w 43"/>
              <a:gd name="T87" fmla="*/ 2147483646 h 70"/>
              <a:gd name="T88" fmla="*/ 2147483646 w 43"/>
              <a:gd name="T89" fmla="*/ 2147483646 h 70"/>
              <a:gd name="T90" fmla="*/ 2147483646 w 43"/>
              <a:gd name="T91" fmla="*/ 2147483646 h 70"/>
              <a:gd name="T92" fmla="*/ 2147483646 w 43"/>
              <a:gd name="T93" fmla="*/ 2147483646 h 70"/>
              <a:gd name="T94" fmla="*/ 2147483646 w 43"/>
              <a:gd name="T95" fmla="*/ 2147483646 h 70"/>
              <a:gd name="T96" fmla="*/ 2147483646 w 43"/>
              <a:gd name="T97" fmla="*/ 2147483646 h 70"/>
              <a:gd name="T98" fmla="*/ 2147483646 w 43"/>
              <a:gd name="T99" fmla="*/ 2147483646 h 70"/>
              <a:gd name="T100" fmla="*/ 2147483646 w 43"/>
              <a:gd name="T101" fmla="*/ 2147483646 h 70"/>
              <a:gd name="T102" fmla="*/ 2147483646 w 43"/>
              <a:gd name="T103" fmla="*/ 2147483646 h 70"/>
              <a:gd name="T104" fmla="*/ 2147483646 w 43"/>
              <a:gd name="T105" fmla="*/ 2147483646 h 70"/>
              <a:gd name="T106" fmla="*/ 2147483646 w 43"/>
              <a:gd name="T107" fmla="*/ 2147483646 h 70"/>
              <a:gd name="T108" fmla="*/ 2147483646 w 43"/>
              <a:gd name="T109" fmla="*/ 2147483646 h 70"/>
              <a:gd name="T110" fmla="*/ 2147483646 w 43"/>
              <a:gd name="T111" fmla="*/ 0 h 70"/>
              <a:gd name="T112" fmla="*/ 2147483646 w 43"/>
              <a:gd name="T113" fmla="*/ 0 h 70"/>
              <a:gd name="T114" fmla="*/ 2147483646 w 43"/>
              <a:gd name="T115" fmla="*/ 2147483646 h 70"/>
              <a:gd name="T116" fmla="*/ 2147483646 w 43"/>
              <a:gd name="T117" fmla="*/ 0 h 70"/>
              <a:gd name="T118" fmla="*/ 2147483646 w 43"/>
              <a:gd name="T119" fmla="*/ 2147483646 h 70"/>
              <a:gd name="T120" fmla="*/ 2147483646 w 43"/>
              <a:gd name="T121" fmla="*/ 214748364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92D050"/>
          </a:solidFill>
          <a:ln w="9525">
            <a:solidFill>
              <a:schemeClr val="bg2"/>
            </a:solidFill>
            <a:round/>
            <a:headEnd/>
            <a:tailEnd/>
          </a:ln>
        </p:spPr>
        <p:txBody>
          <a:bodyPr/>
          <a:lstStyle/>
          <a:p>
            <a:endParaRPr lang="en-US"/>
          </a:p>
        </p:txBody>
      </p:sp>
      <p:sp>
        <p:nvSpPr>
          <p:cNvPr id="4206" name="Freeform 382"/>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solidFill>
            <a:round/>
            <a:headEnd/>
            <a:tailEnd/>
          </a:ln>
        </p:spPr>
        <p:txBody>
          <a:bodyPr/>
          <a:lstStyle/>
          <a:p>
            <a:endParaRPr lang="en-US"/>
          </a:p>
        </p:txBody>
      </p:sp>
      <p:sp>
        <p:nvSpPr>
          <p:cNvPr id="4207" name="Freeform 383"/>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9525">
            <a:solidFill>
              <a:schemeClr val="bg2"/>
            </a:solidFill>
            <a:round/>
            <a:headEnd/>
            <a:tailEnd/>
          </a:ln>
        </p:spPr>
        <p:txBody>
          <a:bodyPr/>
          <a:lstStyle/>
          <a:p>
            <a:endParaRPr lang="en-US"/>
          </a:p>
        </p:txBody>
      </p:sp>
      <p:sp>
        <p:nvSpPr>
          <p:cNvPr id="4208" name="Freeform 384"/>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solidFill>
            <a:round/>
            <a:headEnd/>
            <a:tailEnd/>
          </a:ln>
        </p:spPr>
        <p:txBody>
          <a:bodyPr/>
          <a:lstStyle/>
          <a:p>
            <a:endParaRPr lang="en-US"/>
          </a:p>
        </p:txBody>
      </p:sp>
      <p:sp>
        <p:nvSpPr>
          <p:cNvPr id="4209" name="Freeform 385"/>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solidFill>
            <a:round/>
            <a:headEnd/>
            <a:tailEnd/>
          </a:ln>
        </p:spPr>
        <p:txBody>
          <a:bodyPr/>
          <a:lstStyle/>
          <a:p>
            <a:endParaRPr lang="en-US"/>
          </a:p>
        </p:txBody>
      </p:sp>
      <p:sp>
        <p:nvSpPr>
          <p:cNvPr id="4210" name="Freeform 386"/>
          <p:cNvSpPr>
            <a:spLocks/>
          </p:cNvSpPr>
          <p:nvPr/>
        </p:nvSpPr>
        <p:spPr bwMode="auto">
          <a:xfrm>
            <a:off x="4425950" y="4384675"/>
            <a:ext cx="101600" cy="13176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solidFill>
          <a:ln w="9525">
            <a:solidFill>
              <a:schemeClr val="bg2"/>
            </a:solidFill>
            <a:round/>
            <a:headEnd/>
            <a:tailEnd/>
          </a:ln>
        </p:spPr>
        <p:txBody>
          <a:bodyPr/>
          <a:lstStyle/>
          <a:p>
            <a:endParaRPr lang="en-US"/>
          </a:p>
        </p:txBody>
      </p:sp>
      <p:sp>
        <p:nvSpPr>
          <p:cNvPr id="4211" name="Freeform 387"/>
          <p:cNvSpPr>
            <a:spLocks/>
          </p:cNvSpPr>
          <p:nvPr/>
        </p:nvSpPr>
        <p:spPr bwMode="auto">
          <a:xfrm>
            <a:off x="4576763" y="4283075"/>
            <a:ext cx="296862"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solidFill>
            <a:round/>
            <a:headEnd/>
            <a:tailEnd/>
          </a:ln>
        </p:spPr>
        <p:txBody>
          <a:bodyPr/>
          <a:lstStyle/>
          <a:p>
            <a:endParaRPr lang="en-US"/>
          </a:p>
        </p:txBody>
      </p:sp>
      <p:sp>
        <p:nvSpPr>
          <p:cNvPr id="4212" name="Freeform 388"/>
          <p:cNvSpPr>
            <a:spLocks/>
          </p:cNvSpPr>
          <p:nvPr/>
        </p:nvSpPr>
        <p:spPr bwMode="auto">
          <a:xfrm>
            <a:off x="4865688" y="4384675"/>
            <a:ext cx="320675" cy="187325"/>
          </a:xfrm>
          <a:custGeom>
            <a:avLst/>
            <a:gdLst>
              <a:gd name="T0" fmla="*/ 2147483646 w 246"/>
              <a:gd name="T1" fmla="*/ 2147483646 h 144"/>
              <a:gd name="T2" fmla="*/ 2147483646 w 246"/>
              <a:gd name="T3" fmla="*/ 2147483646 h 144"/>
              <a:gd name="T4" fmla="*/ 2147483646 w 246"/>
              <a:gd name="T5" fmla="*/ 2147483646 h 144"/>
              <a:gd name="T6" fmla="*/ 2147483646 w 246"/>
              <a:gd name="T7" fmla="*/ 2147483646 h 144"/>
              <a:gd name="T8" fmla="*/ 0 w 246"/>
              <a:gd name="T9" fmla="*/ 2147483646 h 144"/>
              <a:gd name="T10" fmla="*/ 2147483646 w 246"/>
              <a:gd name="T11" fmla="*/ 2147483646 h 144"/>
              <a:gd name="T12" fmla="*/ 2147483646 w 246"/>
              <a:gd name="T13" fmla="*/ 2147483646 h 144"/>
              <a:gd name="T14" fmla="*/ 2147483646 w 246"/>
              <a:gd name="T15" fmla="*/ 2147483646 h 144"/>
              <a:gd name="T16" fmla="*/ 2147483646 w 246"/>
              <a:gd name="T17" fmla="*/ 2147483646 h 144"/>
              <a:gd name="T18" fmla="*/ 2147483646 w 246"/>
              <a:gd name="T19" fmla="*/ 2147483646 h 144"/>
              <a:gd name="T20" fmla="*/ 2147483646 w 246"/>
              <a:gd name="T21" fmla="*/ 2147483646 h 144"/>
              <a:gd name="T22" fmla="*/ 2147483646 w 246"/>
              <a:gd name="T23" fmla="*/ 2147483646 h 144"/>
              <a:gd name="T24" fmla="*/ 2147483646 w 246"/>
              <a:gd name="T25" fmla="*/ 2147483646 h 144"/>
              <a:gd name="T26" fmla="*/ 2147483646 w 246"/>
              <a:gd name="T27" fmla="*/ 2147483646 h 144"/>
              <a:gd name="T28" fmla="*/ 2147483646 w 246"/>
              <a:gd name="T29" fmla="*/ 2147483646 h 144"/>
              <a:gd name="T30" fmla="*/ 2147483646 w 246"/>
              <a:gd name="T31" fmla="*/ 2147483646 h 144"/>
              <a:gd name="T32" fmla="*/ 2147483646 w 246"/>
              <a:gd name="T33" fmla="*/ 2147483646 h 144"/>
              <a:gd name="T34" fmla="*/ 2147483646 w 246"/>
              <a:gd name="T35" fmla="*/ 2147483646 h 144"/>
              <a:gd name="T36" fmla="*/ 2147483646 w 246"/>
              <a:gd name="T37" fmla="*/ 2147483646 h 144"/>
              <a:gd name="T38" fmla="*/ 2147483646 w 246"/>
              <a:gd name="T39" fmla="*/ 0 h 144"/>
              <a:gd name="T40" fmla="*/ 2147483646 w 246"/>
              <a:gd name="T41" fmla="*/ 2147483646 h 144"/>
              <a:gd name="T42" fmla="*/ 2147483646 w 24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bg1"/>
          </a:solidFill>
          <a:ln w="9525">
            <a:solidFill>
              <a:schemeClr val="bg2"/>
            </a:solidFill>
            <a:round/>
            <a:headEnd/>
            <a:tailEnd/>
          </a:ln>
        </p:spPr>
        <p:txBody>
          <a:bodyPr/>
          <a:lstStyle/>
          <a:p>
            <a:endParaRPr lang="en-US"/>
          </a:p>
        </p:txBody>
      </p:sp>
      <p:sp>
        <p:nvSpPr>
          <p:cNvPr id="4213" name="Freeform 389"/>
          <p:cNvSpPr>
            <a:spLocks/>
          </p:cNvSpPr>
          <p:nvPr/>
        </p:nvSpPr>
        <p:spPr bwMode="auto">
          <a:xfrm>
            <a:off x="4772025" y="4557713"/>
            <a:ext cx="195263" cy="233362"/>
          </a:xfrm>
          <a:custGeom>
            <a:avLst/>
            <a:gdLst>
              <a:gd name="T0" fmla="*/ 2147483646 w 150"/>
              <a:gd name="T1" fmla="*/ 2147483646 h 180"/>
              <a:gd name="T2" fmla="*/ 2147483646 w 150"/>
              <a:gd name="T3" fmla="*/ 2147483646 h 180"/>
              <a:gd name="T4" fmla="*/ 2147483646 w 150"/>
              <a:gd name="T5" fmla="*/ 2147483646 h 180"/>
              <a:gd name="T6" fmla="*/ 2147483646 w 150"/>
              <a:gd name="T7" fmla="*/ 2147483646 h 180"/>
              <a:gd name="T8" fmla="*/ 2147483646 w 150"/>
              <a:gd name="T9" fmla="*/ 2147483646 h 180"/>
              <a:gd name="T10" fmla="*/ 2147483646 w 150"/>
              <a:gd name="T11" fmla="*/ 0 h 180"/>
              <a:gd name="T12" fmla="*/ 2147483646 w 150"/>
              <a:gd name="T13" fmla="*/ 0 h 180"/>
              <a:gd name="T14" fmla="*/ 2147483646 w 150"/>
              <a:gd name="T15" fmla="*/ 2147483646 h 180"/>
              <a:gd name="T16" fmla="*/ 2147483646 w 150"/>
              <a:gd name="T17" fmla="*/ 2147483646 h 180"/>
              <a:gd name="T18" fmla="*/ 2147483646 w 150"/>
              <a:gd name="T19" fmla="*/ 2147483646 h 180"/>
              <a:gd name="T20" fmla="*/ 2147483646 w 150"/>
              <a:gd name="T21" fmla="*/ 2147483646 h 180"/>
              <a:gd name="T22" fmla="*/ 2147483646 w 150"/>
              <a:gd name="T23" fmla="*/ 2147483646 h 180"/>
              <a:gd name="T24" fmla="*/ 2147483646 w 150"/>
              <a:gd name="T25" fmla="*/ 2147483646 h 180"/>
              <a:gd name="T26" fmla="*/ 2147483646 w 150"/>
              <a:gd name="T27" fmla="*/ 2147483646 h 180"/>
              <a:gd name="T28" fmla="*/ 2147483646 w 150"/>
              <a:gd name="T29" fmla="*/ 2147483646 h 180"/>
              <a:gd name="T30" fmla="*/ 2147483646 w 150"/>
              <a:gd name="T31" fmla="*/ 2147483646 h 180"/>
              <a:gd name="T32" fmla="*/ 2147483646 w 150"/>
              <a:gd name="T33" fmla="*/ 2147483646 h 180"/>
              <a:gd name="T34" fmla="*/ 0 w 150"/>
              <a:gd name="T35" fmla="*/ 2147483646 h 180"/>
              <a:gd name="T36" fmla="*/ 2147483646 w 150"/>
              <a:gd name="T37" fmla="*/ 2147483646 h 180"/>
              <a:gd name="T38" fmla="*/ 2147483646 w 150"/>
              <a:gd name="T39" fmla="*/ 2147483646 h 180"/>
              <a:gd name="T40" fmla="*/ 2147483646 w 150"/>
              <a:gd name="T41" fmla="*/ 2147483646 h 180"/>
              <a:gd name="T42" fmla="*/ 2147483646 w 15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9525">
            <a:solidFill>
              <a:schemeClr val="bg2"/>
            </a:solidFill>
            <a:round/>
            <a:headEnd/>
            <a:tailEnd/>
          </a:ln>
        </p:spPr>
        <p:txBody>
          <a:bodyPr/>
          <a:lstStyle/>
          <a:p>
            <a:endParaRPr lang="en-US"/>
          </a:p>
        </p:txBody>
      </p:sp>
      <p:sp>
        <p:nvSpPr>
          <p:cNvPr id="4214" name="Freeform 390"/>
          <p:cNvSpPr>
            <a:spLocks/>
          </p:cNvSpPr>
          <p:nvPr/>
        </p:nvSpPr>
        <p:spPr bwMode="auto">
          <a:xfrm>
            <a:off x="4732338" y="4605338"/>
            <a:ext cx="117475" cy="130175"/>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0 h 102"/>
              <a:gd name="T12" fmla="*/ 2147483646 w 90"/>
              <a:gd name="T13" fmla="*/ 0 h 102"/>
              <a:gd name="T14" fmla="*/ 0 w 90"/>
              <a:gd name="T15" fmla="*/ 0 h 102"/>
              <a:gd name="T16" fmla="*/ 0 w 90"/>
              <a:gd name="T17" fmla="*/ 2147483646 h 102"/>
              <a:gd name="T18" fmla="*/ 0 w 90"/>
              <a:gd name="T19" fmla="*/ 2147483646 h 102"/>
              <a:gd name="T20" fmla="*/ 2147483646 w 90"/>
              <a:gd name="T21" fmla="*/ 2147483646 h 102"/>
              <a:gd name="T22" fmla="*/ 2147483646 w 90"/>
              <a:gd name="T23" fmla="*/ 2147483646 h 102"/>
              <a:gd name="T24" fmla="*/ 2147483646 w 90"/>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solidFill>
            <a:round/>
            <a:headEnd/>
            <a:tailEnd/>
          </a:ln>
        </p:spPr>
        <p:txBody>
          <a:bodyPr/>
          <a:lstStyle/>
          <a:p>
            <a:endParaRPr lang="en-US"/>
          </a:p>
        </p:txBody>
      </p:sp>
      <p:sp>
        <p:nvSpPr>
          <p:cNvPr id="4215" name="Freeform 391"/>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2147483646 w 144"/>
              <a:gd name="T43" fmla="*/ 2147483646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solidFill>
            <a:round/>
            <a:headEnd/>
            <a:tailEnd/>
          </a:ln>
        </p:spPr>
        <p:txBody>
          <a:bodyPr/>
          <a:lstStyle/>
          <a:p>
            <a:endParaRPr lang="en-US"/>
          </a:p>
        </p:txBody>
      </p:sp>
      <p:sp>
        <p:nvSpPr>
          <p:cNvPr id="4216" name="Freeform 392"/>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solidFill>
          <a:ln w="9525">
            <a:solidFill>
              <a:schemeClr val="bg2"/>
            </a:solidFill>
            <a:round/>
            <a:headEnd/>
            <a:tailEnd/>
          </a:ln>
        </p:spPr>
        <p:txBody>
          <a:bodyPr/>
          <a:lstStyle/>
          <a:p>
            <a:endParaRPr lang="en-US"/>
          </a:p>
        </p:txBody>
      </p:sp>
      <p:sp>
        <p:nvSpPr>
          <p:cNvPr id="4217" name="Freeform 393"/>
          <p:cNvSpPr>
            <a:spLocks/>
          </p:cNvSpPr>
          <p:nvPr/>
        </p:nvSpPr>
        <p:spPr bwMode="auto">
          <a:xfrm>
            <a:off x="4527550" y="4337050"/>
            <a:ext cx="63500" cy="15716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solidFill>
            <a:round/>
            <a:headEnd/>
            <a:tailEnd/>
          </a:ln>
        </p:spPr>
        <p:txBody>
          <a:bodyPr/>
          <a:lstStyle/>
          <a:p>
            <a:endParaRPr lang="en-US"/>
          </a:p>
        </p:txBody>
      </p:sp>
      <p:sp>
        <p:nvSpPr>
          <p:cNvPr id="4218" name="Freeform 394"/>
          <p:cNvSpPr>
            <a:spLocks/>
          </p:cNvSpPr>
          <p:nvPr/>
        </p:nvSpPr>
        <p:spPr bwMode="auto">
          <a:xfrm>
            <a:off x="4503738" y="4378325"/>
            <a:ext cx="55562" cy="12382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9525">
            <a:solidFill>
              <a:schemeClr val="bg2"/>
            </a:solidFill>
            <a:round/>
            <a:headEnd/>
            <a:tailEnd/>
          </a:ln>
        </p:spPr>
        <p:txBody>
          <a:bodyPr/>
          <a:lstStyle/>
          <a:p>
            <a:endParaRPr lang="en-US"/>
          </a:p>
        </p:txBody>
      </p:sp>
      <p:sp>
        <p:nvSpPr>
          <p:cNvPr id="4219" name="Freeform 395"/>
          <p:cNvSpPr>
            <a:spLocks/>
          </p:cNvSpPr>
          <p:nvPr/>
        </p:nvSpPr>
        <p:spPr bwMode="auto">
          <a:xfrm>
            <a:off x="4795838" y="5073650"/>
            <a:ext cx="320675" cy="325438"/>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9525">
            <a:solidFill>
              <a:schemeClr val="bg2"/>
            </a:solidFill>
            <a:round/>
            <a:headEnd/>
            <a:tailEnd/>
          </a:ln>
        </p:spPr>
        <p:txBody>
          <a:bodyPr/>
          <a:lstStyle/>
          <a:p>
            <a:endParaRPr lang="en-US"/>
          </a:p>
        </p:txBody>
      </p:sp>
      <p:sp>
        <p:nvSpPr>
          <p:cNvPr id="4220" name="Freeform 396"/>
          <p:cNvSpPr>
            <a:spLocks/>
          </p:cNvSpPr>
          <p:nvPr/>
        </p:nvSpPr>
        <p:spPr bwMode="auto">
          <a:xfrm>
            <a:off x="4527550" y="4181475"/>
            <a:ext cx="79375" cy="93663"/>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solidFill>
            <a:round/>
            <a:headEnd/>
            <a:tailEnd/>
          </a:ln>
        </p:spPr>
        <p:txBody>
          <a:bodyPr/>
          <a:lstStyle/>
          <a:p>
            <a:endParaRPr lang="en-US"/>
          </a:p>
        </p:txBody>
      </p:sp>
      <p:sp>
        <p:nvSpPr>
          <p:cNvPr id="4221" name="Freeform 397"/>
          <p:cNvSpPr>
            <a:spLocks/>
          </p:cNvSpPr>
          <p:nvPr/>
        </p:nvSpPr>
        <p:spPr bwMode="auto">
          <a:xfrm>
            <a:off x="220663" y="2108200"/>
            <a:ext cx="676275" cy="922338"/>
          </a:xfrm>
          <a:custGeom>
            <a:avLst/>
            <a:gdLst>
              <a:gd name="T0" fmla="*/ 2147483646 w 516"/>
              <a:gd name="T1" fmla="*/ 2147483646 h 709"/>
              <a:gd name="T2" fmla="*/ 2147483646 w 516"/>
              <a:gd name="T3" fmla="*/ 2147483646 h 709"/>
              <a:gd name="T4" fmla="*/ 2147483646 w 516"/>
              <a:gd name="T5" fmla="*/ 2147483646 h 709"/>
              <a:gd name="T6" fmla="*/ 2147483646 w 516"/>
              <a:gd name="T7" fmla="*/ 2147483646 h 709"/>
              <a:gd name="T8" fmla="*/ 2147483646 w 516"/>
              <a:gd name="T9" fmla="*/ 2147483646 h 709"/>
              <a:gd name="T10" fmla="*/ 2147483646 w 516"/>
              <a:gd name="T11" fmla="*/ 2147483646 h 709"/>
              <a:gd name="T12" fmla="*/ 2147483646 w 516"/>
              <a:gd name="T13" fmla="*/ 2147483646 h 709"/>
              <a:gd name="T14" fmla="*/ 2147483646 w 516"/>
              <a:gd name="T15" fmla="*/ 0 h 709"/>
              <a:gd name="T16" fmla="*/ 2147483646 w 516"/>
              <a:gd name="T17" fmla="*/ 2147483646 h 709"/>
              <a:gd name="T18" fmla="*/ 2147483646 w 516"/>
              <a:gd name="T19" fmla="*/ 2147483646 h 709"/>
              <a:gd name="T20" fmla="*/ 2147483646 w 516"/>
              <a:gd name="T21" fmla="*/ 2147483646 h 709"/>
              <a:gd name="T22" fmla="*/ 2147483646 w 516"/>
              <a:gd name="T23" fmla="*/ 2147483646 h 709"/>
              <a:gd name="T24" fmla="*/ 2147483646 w 516"/>
              <a:gd name="T25" fmla="*/ 2147483646 h 709"/>
              <a:gd name="T26" fmla="*/ 2147483646 w 516"/>
              <a:gd name="T27" fmla="*/ 2147483646 h 709"/>
              <a:gd name="T28" fmla="*/ 2147483646 w 516"/>
              <a:gd name="T29" fmla="*/ 2147483646 h 709"/>
              <a:gd name="T30" fmla="*/ 2147483646 w 516"/>
              <a:gd name="T31" fmla="*/ 2147483646 h 709"/>
              <a:gd name="T32" fmla="*/ 2147483646 w 516"/>
              <a:gd name="T33" fmla="*/ 2147483646 h 709"/>
              <a:gd name="T34" fmla="*/ 2147483646 w 516"/>
              <a:gd name="T35" fmla="*/ 2147483646 h 709"/>
              <a:gd name="T36" fmla="*/ 2147483646 w 516"/>
              <a:gd name="T37" fmla="*/ 2147483646 h 709"/>
              <a:gd name="T38" fmla="*/ 0 w 516"/>
              <a:gd name="T39" fmla="*/ 2147483646 h 709"/>
              <a:gd name="T40" fmla="*/ 2147483646 w 516"/>
              <a:gd name="T41" fmla="*/ 2147483646 h 709"/>
              <a:gd name="T42" fmla="*/ 2147483646 w 516"/>
              <a:gd name="T43" fmla="*/ 2147483646 h 709"/>
              <a:gd name="T44" fmla="*/ 2147483646 w 516"/>
              <a:gd name="T45" fmla="*/ 2147483646 h 709"/>
              <a:gd name="T46" fmla="*/ 2147483646 w 516"/>
              <a:gd name="T47" fmla="*/ 2147483646 h 709"/>
              <a:gd name="T48" fmla="*/ 2147483646 w 516"/>
              <a:gd name="T49" fmla="*/ 2147483646 h 709"/>
              <a:gd name="T50" fmla="*/ 2147483646 w 516"/>
              <a:gd name="T51" fmla="*/ 2147483646 h 709"/>
              <a:gd name="T52" fmla="*/ 2147483646 w 516"/>
              <a:gd name="T53" fmla="*/ 2147483646 h 709"/>
              <a:gd name="T54" fmla="*/ 2147483646 w 516"/>
              <a:gd name="T55" fmla="*/ 2147483646 h 709"/>
              <a:gd name="T56" fmla="*/ 2147483646 w 516"/>
              <a:gd name="T57" fmla="*/ 2147483646 h 709"/>
              <a:gd name="T58" fmla="*/ 2147483646 w 516"/>
              <a:gd name="T59" fmla="*/ 2147483646 h 709"/>
              <a:gd name="T60" fmla="*/ 2147483646 w 516"/>
              <a:gd name="T61" fmla="*/ 2147483646 h 709"/>
              <a:gd name="T62" fmla="*/ 2147483646 w 516"/>
              <a:gd name="T63" fmla="*/ 2147483646 h 709"/>
              <a:gd name="T64" fmla="*/ 2147483646 w 516"/>
              <a:gd name="T65" fmla="*/ 2147483646 h 709"/>
              <a:gd name="T66" fmla="*/ 2147483646 w 516"/>
              <a:gd name="T67" fmla="*/ 2147483646 h 709"/>
              <a:gd name="T68" fmla="*/ 2147483646 w 516"/>
              <a:gd name="T69" fmla="*/ 2147483646 h 709"/>
              <a:gd name="T70" fmla="*/ 2147483646 w 516"/>
              <a:gd name="T71" fmla="*/ 2147483646 h 709"/>
              <a:gd name="T72" fmla="*/ 2147483646 w 516"/>
              <a:gd name="T73" fmla="*/ 2147483646 h 709"/>
              <a:gd name="T74" fmla="*/ 2147483646 w 516"/>
              <a:gd name="T75" fmla="*/ 2147483646 h 709"/>
              <a:gd name="T76" fmla="*/ 2147483646 w 516"/>
              <a:gd name="T77" fmla="*/ 2147483646 h 709"/>
              <a:gd name="T78" fmla="*/ 2147483646 w 516"/>
              <a:gd name="T79" fmla="*/ 2147483646 h 709"/>
              <a:gd name="T80" fmla="*/ 2147483646 w 516"/>
              <a:gd name="T81" fmla="*/ 2147483646 h 709"/>
              <a:gd name="T82" fmla="*/ 2147483646 w 516"/>
              <a:gd name="T83" fmla="*/ 2147483646 h 709"/>
              <a:gd name="T84" fmla="*/ 2147483646 w 516"/>
              <a:gd name="T85" fmla="*/ 2147483646 h 709"/>
              <a:gd name="T86" fmla="*/ 2147483646 w 516"/>
              <a:gd name="T87" fmla="*/ 2147483646 h 709"/>
              <a:gd name="T88" fmla="*/ 2147483646 w 516"/>
              <a:gd name="T89" fmla="*/ 2147483646 h 709"/>
              <a:gd name="T90" fmla="*/ 2147483646 w 516"/>
              <a:gd name="T91" fmla="*/ 2147483646 h 709"/>
              <a:gd name="T92" fmla="*/ 2147483646 w 516"/>
              <a:gd name="T93" fmla="*/ 2147483646 h 709"/>
              <a:gd name="T94" fmla="*/ 2147483646 w 516"/>
              <a:gd name="T95" fmla="*/ 214748364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bg1"/>
          </a:solidFill>
          <a:ln w="9525">
            <a:solidFill>
              <a:schemeClr val="bg2"/>
            </a:solidFill>
            <a:round/>
            <a:headEnd/>
            <a:tailEnd/>
          </a:ln>
        </p:spPr>
        <p:txBody>
          <a:bodyPr/>
          <a:lstStyle/>
          <a:p>
            <a:endParaRPr lang="en-US"/>
          </a:p>
        </p:txBody>
      </p:sp>
      <p:sp>
        <p:nvSpPr>
          <p:cNvPr id="4222" name="Freeform 398"/>
          <p:cNvSpPr>
            <a:spLocks/>
          </p:cNvSpPr>
          <p:nvPr/>
        </p:nvSpPr>
        <p:spPr bwMode="auto">
          <a:xfrm>
            <a:off x="896938" y="2070100"/>
            <a:ext cx="2119312" cy="1452563"/>
          </a:xfrm>
          <a:custGeom>
            <a:avLst/>
            <a:gdLst>
              <a:gd name="T0" fmla="*/ 2147483646 w 1622"/>
              <a:gd name="T1" fmla="*/ 2147483646 h 1117"/>
              <a:gd name="T2" fmla="*/ 2147483646 w 1622"/>
              <a:gd name="T3" fmla="*/ 2147483646 h 1117"/>
              <a:gd name="T4" fmla="*/ 2147483646 w 1622"/>
              <a:gd name="T5" fmla="*/ 2147483646 h 1117"/>
              <a:gd name="T6" fmla="*/ 2147483646 w 1622"/>
              <a:gd name="T7" fmla="*/ 2147483646 h 1117"/>
              <a:gd name="T8" fmla="*/ 2147483646 w 1622"/>
              <a:gd name="T9" fmla="*/ 2147483646 h 1117"/>
              <a:gd name="T10" fmla="*/ 2147483646 w 1622"/>
              <a:gd name="T11" fmla="*/ 2147483646 h 1117"/>
              <a:gd name="T12" fmla="*/ 2147483646 w 1622"/>
              <a:gd name="T13" fmla="*/ 2147483646 h 1117"/>
              <a:gd name="T14" fmla="*/ 2147483646 w 1622"/>
              <a:gd name="T15" fmla="*/ 2147483646 h 1117"/>
              <a:gd name="T16" fmla="*/ 2147483646 w 1622"/>
              <a:gd name="T17" fmla="*/ 2147483646 h 1117"/>
              <a:gd name="T18" fmla="*/ 2147483646 w 1622"/>
              <a:gd name="T19" fmla="*/ 2147483646 h 1117"/>
              <a:gd name="T20" fmla="*/ 2147483646 w 1622"/>
              <a:gd name="T21" fmla="*/ 2147483646 h 1117"/>
              <a:gd name="T22" fmla="*/ 2147483646 w 1622"/>
              <a:gd name="T23" fmla="*/ 2147483646 h 1117"/>
              <a:gd name="T24" fmla="*/ 2147483646 w 1622"/>
              <a:gd name="T25" fmla="*/ 2147483646 h 1117"/>
              <a:gd name="T26" fmla="*/ 2147483646 w 1622"/>
              <a:gd name="T27" fmla="*/ 2147483646 h 1117"/>
              <a:gd name="T28" fmla="*/ 2147483646 w 1622"/>
              <a:gd name="T29" fmla="*/ 2147483646 h 1117"/>
              <a:gd name="T30" fmla="*/ 2147483646 w 1622"/>
              <a:gd name="T31" fmla="*/ 2147483646 h 1117"/>
              <a:gd name="T32" fmla="*/ 2147483646 w 1622"/>
              <a:gd name="T33" fmla="*/ 2147483646 h 1117"/>
              <a:gd name="T34" fmla="*/ 2147483646 w 1622"/>
              <a:gd name="T35" fmla="*/ 2147483646 h 1117"/>
              <a:gd name="T36" fmla="*/ 2147483646 w 1622"/>
              <a:gd name="T37" fmla="*/ 2147483646 h 1117"/>
              <a:gd name="T38" fmla="*/ 2147483646 w 1622"/>
              <a:gd name="T39" fmla="*/ 2147483646 h 1117"/>
              <a:gd name="T40" fmla="*/ 2147483646 w 1622"/>
              <a:gd name="T41" fmla="*/ 2147483646 h 1117"/>
              <a:gd name="T42" fmla="*/ 2147483646 w 1622"/>
              <a:gd name="T43" fmla="*/ 2147483646 h 1117"/>
              <a:gd name="T44" fmla="*/ 2147483646 w 1622"/>
              <a:gd name="T45" fmla="*/ 2147483646 h 1117"/>
              <a:gd name="T46" fmla="*/ 2147483646 w 1622"/>
              <a:gd name="T47" fmla="*/ 2147483646 h 1117"/>
              <a:gd name="T48" fmla="*/ 2147483646 w 1622"/>
              <a:gd name="T49" fmla="*/ 2147483646 h 1117"/>
              <a:gd name="T50" fmla="*/ 2147483646 w 1622"/>
              <a:gd name="T51" fmla="*/ 2147483646 h 1117"/>
              <a:gd name="T52" fmla="*/ 2147483646 w 1622"/>
              <a:gd name="T53" fmla="*/ 2147483646 h 1117"/>
              <a:gd name="T54" fmla="*/ 2147483646 w 1622"/>
              <a:gd name="T55" fmla="*/ 2147483646 h 1117"/>
              <a:gd name="T56" fmla="*/ 2147483646 w 1622"/>
              <a:gd name="T57" fmla="*/ 2147483646 h 1117"/>
              <a:gd name="T58" fmla="*/ 2147483646 w 1622"/>
              <a:gd name="T59" fmla="*/ 2147483646 h 1117"/>
              <a:gd name="T60" fmla="*/ 2147483646 w 1622"/>
              <a:gd name="T61" fmla="*/ 2147483646 h 1117"/>
              <a:gd name="T62" fmla="*/ 2147483646 w 1622"/>
              <a:gd name="T63" fmla="*/ 2147483646 h 1117"/>
              <a:gd name="T64" fmla="*/ 2147483646 w 1622"/>
              <a:gd name="T65" fmla="*/ 2147483646 h 1117"/>
              <a:gd name="T66" fmla="*/ 2147483646 w 1622"/>
              <a:gd name="T67" fmla="*/ 2147483646 h 1117"/>
              <a:gd name="T68" fmla="*/ 2147483646 w 1622"/>
              <a:gd name="T69" fmla="*/ 2147483646 h 1117"/>
              <a:gd name="T70" fmla="*/ 2147483646 w 1622"/>
              <a:gd name="T71" fmla="*/ 2147483646 h 1117"/>
              <a:gd name="T72" fmla="*/ 2147483646 w 1622"/>
              <a:gd name="T73" fmla="*/ 2147483646 h 1117"/>
              <a:gd name="T74" fmla="*/ 2147483646 w 1622"/>
              <a:gd name="T75" fmla="*/ 2147483646 h 1117"/>
              <a:gd name="T76" fmla="*/ 2147483646 w 1622"/>
              <a:gd name="T77" fmla="*/ 2147483646 h 1117"/>
              <a:gd name="T78" fmla="*/ 2147483646 w 1622"/>
              <a:gd name="T79" fmla="*/ 2147483646 h 1117"/>
              <a:gd name="T80" fmla="*/ 2147483646 w 1622"/>
              <a:gd name="T81" fmla="*/ 0 h 1117"/>
              <a:gd name="T82" fmla="*/ 2147483646 w 1622"/>
              <a:gd name="T83" fmla="*/ 2147483646 h 1117"/>
              <a:gd name="T84" fmla="*/ 2147483646 w 1622"/>
              <a:gd name="T85" fmla="*/ 2147483646 h 1117"/>
              <a:gd name="T86" fmla="*/ 2147483646 w 1622"/>
              <a:gd name="T87" fmla="*/ 2147483646 h 1117"/>
              <a:gd name="T88" fmla="*/ 2147483646 w 1622"/>
              <a:gd name="T89" fmla="*/ 2147483646 h 1117"/>
              <a:gd name="T90" fmla="*/ 2147483646 w 1622"/>
              <a:gd name="T91" fmla="*/ 2147483646 h 1117"/>
              <a:gd name="T92" fmla="*/ 2147483646 w 1622"/>
              <a:gd name="T93" fmla="*/ 2147483646 h 1117"/>
              <a:gd name="T94" fmla="*/ 2147483646 w 1622"/>
              <a:gd name="T95" fmla="*/ 2147483646 h 1117"/>
              <a:gd name="T96" fmla="*/ 2147483646 w 1622"/>
              <a:gd name="T97" fmla="*/ 2147483646 h 1117"/>
              <a:gd name="T98" fmla="*/ 2147483646 w 1622"/>
              <a:gd name="T99" fmla="*/ 2147483646 h 1117"/>
              <a:gd name="T100" fmla="*/ 2147483646 w 1622"/>
              <a:gd name="T101" fmla="*/ 2147483646 h 1117"/>
              <a:gd name="T102" fmla="*/ 2147483646 w 1622"/>
              <a:gd name="T103" fmla="*/ 2147483646 h 1117"/>
              <a:gd name="T104" fmla="*/ 2147483646 w 1622"/>
              <a:gd name="T105" fmla="*/ 2147483646 h 1117"/>
              <a:gd name="T106" fmla="*/ 2147483646 w 1622"/>
              <a:gd name="T107" fmla="*/ 2147483646 h 1117"/>
              <a:gd name="T108" fmla="*/ 2147483646 w 1622"/>
              <a:gd name="T109" fmla="*/ 2147483646 h 1117"/>
              <a:gd name="T110" fmla="*/ 0 w 1622"/>
              <a:gd name="T111" fmla="*/ 2147483646 h 1117"/>
              <a:gd name="T112" fmla="*/ 2147483646 w 1622"/>
              <a:gd name="T113" fmla="*/ 2147483646 h 1117"/>
              <a:gd name="T114" fmla="*/ 2147483646 w 1622"/>
              <a:gd name="T115" fmla="*/ 2147483646 h 1117"/>
              <a:gd name="T116" fmla="*/ 2147483646 w 1622"/>
              <a:gd name="T117" fmla="*/ 2147483646 h 1117"/>
              <a:gd name="T118" fmla="*/ 2147483646 w 1622"/>
              <a:gd name="T119" fmla="*/ 2147483646 h 1117"/>
              <a:gd name="T120" fmla="*/ 2147483646 w 1622"/>
              <a:gd name="T121" fmla="*/ 2147483646 h 1117"/>
              <a:gd name="T122" fmla="*/ 2147483646 w 1622"/>
              <a:gd name="T123" fmla="*/ 2147483646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solidFill>
            <a:round/>
            <a:headEnd/>
            <a:tailEnd/>
          </a:ln>
        </p:spPr>
        <p:txBody>
          <a:bodyPr/>
          <a:lstStyle/>
          <a:p>
            <a:endParaRPr lang="en-US"/>
          </a:p>
        </p:txBody>
      </p:sp>
      <p:sp>
        <p:nvSpPr>
          <p:cNvPr id="2177" name="Freeform 399"/>
          <p:cNvSpPr>
            <a:spLocks/>
          </p:cNvSpPr>
          <p:nvPr/>
        </p:nvSpPr>
        <p:spPr bwMode="auto">
          <a:xfrm>
            <a:off x="1296988" y="3279775"/>
            <a:ext cx="1435100" cy="74136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accent1">
              <a:lumMod val="60000"/>
              <a:lumOff val="40000"/>
            </a:schemeClr>
          </a:solidFill>
          <a:ln w="9525">
            <a:solidFill>
              <a:schemeClr val="bg2"/>
            </a:solidFill>
            <a:round/>
            <a:headEnd/>
            <a:tailEnd/>
          </a:ln>
        </p:spPr>
        <p:txBody>
          <a:bodyPr/>
          <a:lstStyle/>
          <a:p>
            <a:pPr>
              <a:defRPr/>
            </a:pPr>
            <a:endParaRPr lang="en-US">
              <a:latin typeface="Arial" charset="0"/>
            </a:endParaRPr>
          </a:p>
        </p:txBody>
      </p:sp>
      <p:sp>
        <p:nvSpPr>
          <p:cNvPr id="4224" name="Freeform 400"/>
          <p:cNvSpPr>
            <a:spLocks/>
          </p:cNvSpPr>
          <p:nvPr/>
        </p:nvSpPr>
        <p:spPr bwMode="auto">
          <a:xfrm>
            <a:off x="2212975" y="4286250"/>
            <a:ext cx="111125" cy="112713"/>
          </a:xfrm>
          <a:custGeom>
            <a:avLst/>
            <a:gdLst>
              <a:gd name="T0" fmla="*/ 2147483646 w 14"/>
              <a:gd name="T1" fmla="*/ 2147483646 h 14"/>
              <a:gd name="T2" fmla="*/ 2147483646 w 14"/>
              <a:gd name="T3" fmla="*/ 2147483646 h 14"/>
              <a:gd name="T4" fmla="*/ 2147483646 w 14"/>
              <a:gd name="T5" fmla="*/ 0 h 14"/>
              <a:gd name="T6" fmla="*/ 2147483646 w 14"/>
              <a:gd name="T7" fmla="*/ 2147483646 h 14"/>
              <a:gd name="T8" fmla="*/ 0 w 14"/>
              <a:gd name="T9" fmla="*/ 2147483646 h 14"/>
              <a:gd name="T10" fmla="*/ 2147483646 w 14"/>
              <a:gd name="T11" fmla="*/ 2147483646 h 14"/>
              <a:gd name="T12" fmla="*/ 2147483646 w 14"/>
              <a:gd name="T13" fmla="*/ 2147483646 h 14"/>
              <a:gd name="T14" fmla="*/ 2147483646 w 14"/>
              <a:gd name="T15" fmla="*/ 214748364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solidFill>
            <a:round/>
            <a:headEnd/>
            <a:tailEnd/>
          </a:ln>
        </p:spPr>
        <p:txBody>
          <a:bodyPr/>
          <a:lstStyle/>
          <a:p>
            <a:endParaRPr lang="en-US"/>
          </a:p>
        </p:txBody>
      </p:sp>
      <p:sp>
        <p:nvSpPr>
          <p:cNvPr id="4225" name="Freeform 401"/>
          <p:cNvSpPr>
            <a:spLocks/>
          </p:cNvSpPr>
          <p:nvPr/>
        </p:nvSpPr>
        <p:spPr bwMode="auto">
          <a:xfrm>
            <a:off x="2252663" y="4389438"/>
            <a:ext cx="95250" cy="69850"/>
          </a:xfrm>
          <a:custGeom>
            <a:avLst/>
            <a:gdLst>
              <a:gd name="T0" fmla="*/ 2147483646 w 12"/>
              <a:gd name="T1" fmla="*/ 2147483646 h 9"/>
              <a:gd name="T2" fmla="*/ 2147483646 w 12"/>
              <a:gd name="T3" fmla="*/ 0 h 9"/>
              <a:gd name="T4" fmla="*/ 0 w 12"/>
              <a:gd name="T5" fmla="*/ 2147483646 h 9"/>
              <a:gd name="T6" fmla="*/ 2147483646 w 12"/>
              <a:gd name="T7" fmla="*/ 2147483646 h 9"/>
              <a:gd name="T8" fmla="*/ 2147483646 w 12"/>
              <a:gd name="T9" fmla="*/ 2147483646 h 9"/>
              <a:gd name="T10" fmla="*/ 2147483646 w 12"/>
              <a:gd name="T11" fmla="*/ 2147483646 h 9"/>
              <a:gd name="T12" fmla="*/ 2147483646 w 12"/>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solidFill>
            <a:round/>
            <a:headEnd/>
            <a:tailEnd/>
          </a:ln>
        </p:spPr>
        <p:txBody>
          <a:bodyPr/>
          <a:lstStyle/>
          <a:p>
            <a:endParaRPr lang="en-US"/>
          </a:p>
        </p:txBody>
      </p:sp>
      <p:sp>
        <p:nvSpPr>
          <p:cNvPr id="4226" name="Freeform 402"/>
          <p:cNvSpPr>
            <a:spLocks/>
          </p:cNvSpPr>
          <p:nvPr/>
        </p:nvSpPr>
        <p:spPr bwMode="auto">
          <a:xfrm>
            <a:off x="2339975" y="4429125"/>
            <a:ext cx="141288" cy="6032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solidFill>
            <a:round/>
            <a:headEnd/>
            <a:tailEnd/>
          </a:ln>
        </p:spPr>
        <p:txBody>
          <a:bodyPr/>
          <a:lstStyle/>
          <a:p>
            <a:endParaRPr lang="en-US"/>
          </a:p>
        </p:txBody>
      </p:sp>
      <p:sp>
        <p:nvSpPr>
          <p:cNvPr id="4227" name="Freeform 403"/>
          <p:cNvSpPr>
            <a:spLocks/>
          </p:cNvSpPr>
          <p:nvPr/>
        </p:nvSpPr>
        <p:spPr bwMode="auto">
          <a:xfrm>
            <a:off x="2433638" y="4359275"/>
            <a:ext cx="290512" cy="319088"/>
          </a:xfrm>
          <a:custGeom>
            <a:avLst/>
            <a:gdLst>
              <a:gd name="T0" fmla="*/ 2147483646 w 37"/>
              <a:gd name="T1" fmla="*/ 2147483646 h 41"/>
              <a:gd name="T2" fmla="*/ 2147483646 w 37"/>
              <a:gd name="T3" fmla="*/ 2147483646 h 41"/>
              <a:gd name="T4" fmla="*/ 2147483646 w 37"/>
              <a:gd name="T5" fmla="*/ 2147483646 h 41"/>
              <a:gd name="T6" fmla="*/ 2147483646 w 37"/>
              <a:gd name="T7" fmla="*/ 2147483646 h 41"/>
              <a:gd name="T8" fmla="*/ 2147483646 w 37"/>
              <a:gd name="T9" fmla="*/ 2147483646 h 41"/>
              <a:gd name="T10" fmla="*/ 2147483646 w 37"/>
              <a:gd name="T11" fmla="*/ 2147483646 h 41"/>
              <a:gd name="T12" fmla="*/ 2147483646 w 37"/>
              <a:gd name="T13" fmla="*/ 2147483646 h 41"/>
              <a:gd name="T14" fmla="*/ 2147483646 w 37"/>
              <a:gd name="T15" fmla="*/ 2147483646 h 41"/>
              <a:gd name="T16" fmla="*/ 2147483646 w 37"/>
              <a:gd name="T17" fmla="*/ 2147483646 h 41"/>
              <a:gd name="T18" fmla="*/ 2147483646 w 37"/>
              <a:gd name="T19" fmla="*/ 2147483646 h 41"/>
              <a:gd name="T20" fmla="*/ 2147483646 w 37"/>
              <a:gd name="T21" fmla="*/ 0 h 41"/>
              <a:gd name="T22" fmla="*/ 2147483646 w 37"/>
              <a:gd name="T23" fmla="*/ 2147483646 h 41"/>
              <a:gd name="T24" fmla="*/ 2147483646 w 37"/>
              <a:gd name="T25" fmla="*/ 2147483646 h 41"/>
              <a:gd name="T26" fmla="*/ 2147483646 w 37"/>
              <a:gd name="T27" fmla="*/ 2147483646 h 41"/>
              <a:gd name="T28" fmla="*/ 2147483646 w 37"/>
              <a:gd name="T29" fmla="*/ 2147483646 h 41"/>
              <a:gd name="T30" fmla="*/ 2147483646 w 37"/>
              <a:gd name="T31" fmla="*/ 2147483646 h 41"/>
              <a:gd name="T32" fmla="*/ 2147483646 w 37"/>
              <a:gd name="T33" fmla="*/ 2147483646 h 41"/>
              <a:gd name="T34" fmla="*/ 2147483646 w 37"/>
              <a:gd name="T35" fmla="*/ 2147483646 h 41"/>
              <a:gd name="T36" fmla="*/ 2147483646 w 37"/>
              <a:gd name="T37" fmla="*/ 2147483646 h 41"/>
              <a:gd name="T38" fmla="*/ 2147483646 w 37"/>
              <a:gd name="T39" fmla="*/ 2147483646 h 41"/>
              <a:gd name="T40" fmla="*/ 2147483646 w 37"/>
              <a:gd name="T41" fmla="*/ 2147483646 h 41"/>
              <a:gd name="T42" fmla="*/ 2147483646 w 37"/>
              <a:gd name="T43" fmla="*/ 2147483646 h 41"/>
              <a:gd name="T44" fmla="*/ 0 w 37"/>
              <a:gd name="T45" fmla="*/ 2147483646 h 41"/>
              <a:gd name="T46" fmla="*/ 2147483646 w 37"/>
              <a:gd name="T47" fmla="*/ 2147483646 h 41"/>
              <a:gd name="T48" fmla="*/ 2147483646 w 37"/>
              <a:gd name="T49" fmla="*/ 214748364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chemeClr val="accent1"/>
          </a:solidFill>
          <a:ln w="9525">
            <a:solidFill>
              <a:schemeClr val="bg2"/>
            </a:solidFill>
            <a:round/>
            <a:headEnd/>
            <a:tailEnd/>
          </a:ln>
        </p:spPr>
        <p:txBody>
          <a:bodyPr/>
          <a:lstStyle/>
          <a:p>
            <a:endParaRPr lang="en-US"/>
          </a:p>
        </p:txBody>
      </p:sp>
      <p:sp>
        <p:nvSpPr>
          <p:cNvPr id="4228" name="Freeform 422"/>
          <p:cNvSpPr>
            <a:spLocks/>
          </p:cNvSpPr>
          <p:nvPr/>
        </p:nvSpPr>
        <p:spPr bwMode="auto">
          <a:xfrm>
            <a:off x="2173288" y="4264025"/>
            <a:ext cx="150812" cy="69850"/>
          </a:xfrm>
          <a:custGeom>
            <a:avLst/>
            <a:gdLst>
              <a:gd name="T0" fmla="*/ 2147483646 w 19"/>
              <a:gd name="T1" fmla="*/ 2147483646 h 9"/>
              <a:gd name="T2" fmla="*/ 2147483646 w 19"/>
              <a:gd name="T3" fmla="*/ 2147483646 h 9"/>
              <a:gd name="T4" fmla="*/ 2147483646 w 19"/>
              <a:gd name="T5" fmla="*/ 0 h 9"/>
              <a:gd name="T6" fmla="*/ 2147483646 w 19"/>
              <a:gd name="T7" fmla="*/ 2147483646 h 9"/>
              <a:gd name="T8" fmla="*/ 0 w 19"/>
              <a:gd name="T9" fmla="*/ 2147483646 h 9"/>
              <a:gd name="T10" fmla="*/ 0 w 19"/>
              <a:gd name="T11" fmla="*/ 2147483646 h 9"/>
              <a:gd name="T12" fmla="*/ 2147483646 w 19"/>
              <a:gd name="T13" fmla="*/ 2147483646 h 9"/>
              <a:gd name="T14" fmla="*/ 2147483646 w 19"/>
              <a:gd name="T15" fmla="*/ 2147483646 h 9"/>
              <a:gd name="T16" fmla="*/ 2147483646 w 1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FFFF00"/>
          </a:solidFill>
          <a:ln w="9525">
            <a:solidFill>
              <a:schemeClr val="bg2"/>
            </a:solidFill>
            <a:round/>
            <a:headEnd/>
            <a:tailEnd/>
          </a:ln>
        </p:spPr>
        <p:txBody>
          <a:bodyPr/>
          <a:lstStyle/>
          <a:p>
            <a:endParaRPr lang="en-US"/>
          </a:p>
        </p:txBody>
      </p:sp>
      <p:sp>
        <p:nvSpPr>
          <p:cNvPr id="4229" name="Freeform 423"/>
          <p:cNvSpPr>
            <a:spLocks/>
          </p:cNvSpPr>
          <p:nvPr/>
        </p:nvSpPr>
        <p:spPr bwMode="auto">
          <a:xfrm>
            <a:off x="2093913" y="4222750"/>
            <a:ext cx="119062" cy="98425"/>
          </a:xfrm>
          <a:custGeom>
            <a:avLst/>
            <a:gdLst>
              <a:gd name="T0" fmla="*/ 2147483646 w 15"/>
              <a:gd name="T1" fmla="*/ 2147483646 h 12"/>
              <a:gd name="T2" fmla="*/ 2147483646 w 15"/>
              <a:gd name="T3" fmla="*/ 2147483646 h 12"/>
              <a:gd name="T4" fmla="*/ 2147483646 w 15"/>
              <a:gd name="T5" fmla="*/ 0 h 12"/>
              <a:gd name="T6" fmla="*/ 2147483646 w 15"/>
              <a:gd name="T7" fmla="*/ 0 h 12"/>
              <a:gd name="T8" fmla="*/ 2147483646 w 15"/>
              <a:gd name="T9" fmla="*/ 2147483646 h 12"/>
              <a:gd name="T10" fmla="*/ 2147483646 w 15"/>
              <a:gd name="T11" fmla="*/ 2147483646 h 12"/>
              <a:gd name="T12" fmla="*/ 2147483646 w 15"/>
              <a:gd name="T13" fmla="*/ 2147483646 h 12"/>
              <a:gd name="T14" fmla="*/ 2147483646 w 15"/>
              <a:gd name="T15" fmla="*/ 2147483646 h 12"/>
              <a:gd name="T16" fmla="*/ 0 w 15"/>
              <a:gd name="T17" fmla="*/ 2147483646 h 12"/>
              <a:gd name="T18" fmla="*/ 2147483646 w 15"/>
              <a:gd name="T19" fmla="*/ 2147483646 h 12"/>
              <a:gd name="T20" fmla="*/ 2147483646 w 15"/>
              <a:gd name="T21" fmla="*/ 2147483646 h 12"/>
              <a:gd name="T22" fmla="*/ 2147483646 w 15"/>
              <a:gd name="T23" fmla="*/ 2147483646 h 12"/>
              <a:gd name="T24" fmla="*/ 2147483646 w 15"/>
              <a:gd name="T25" fmla="*/ 2147483646 h 12"/>
              <a:gd name="T26" fmla="*/ 2147483646 w 15"/>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accent1"/>
          </a:solidFill>
          <a:ln w="9525">
            <a:solidFill>
              <a:schemeClr val="bg2"/>
            </a:solidFill>
            <a:round/>
            <a:headEnd/>
            <a:tailEnd/>
          </a:ln>
        </p:spPr>
        <p:txBody>
          <a:bodyPr/>
          <a:lstStyle/>
          <a:p>
            <a:endParaRPr lang="en-US"/>
          </a:p>
        </p:txBody>
      </p:sp>
      <p:sp>
        <p:nvSpPr>
          <p:cNvPr id="2184" name="Freeform 424"/>
          <p:cNvSpPr>
            <a:spLocks/>
          </p:cNvSpPr>
          <p:nvPr/>
        </p:nvSpPr>
        <p:spPr bwMode="auto">
          <a:xfrm>
            <a:off x="1484313" y="3810000"/>
            <a:ext cx="754062" cy="493713"/>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accent1">
              <a:lumMod val="75000"/>
            </a:schemeClr>
          </a:solidFill>
          <a:ln w="9525">
            <a:solidFill>
              <a:schemeClr val="bg2"/>
            </a:solidFill>
            <a:round/>
            <a:headEnd/>
            <a:tailEnd/>
          </a:ln>
        </p:spPr>
        <p:txBody>
          <a:bodyPr/>
          <a:lstStyle/>
          <a:p>
            <a:pPr>
              <a:defRPr/>
            </a:pPr>
            <a:endParaRPr lang="en-US">
              <a:latin typeface="Arial" charset="0"/>
            </a:endParaRPr>
          </a:p>
        </p:txBody>
      </p:sp>
      <p:sp>
        <p:nvSpPr>
          <p:cNvPr id="4231" name="Freeform 425"/>
          <p:cNvSpPr>
            <a:spLocks/>
          </p:cNvSpPr>
          <p:nvPr/>
        </p:nvSpPr>
        <p:spPr bwMode="auto">
          <a:xfrm rot="-852288">
            <a:off x="2717800" y="1831975"/>
            <a:ext cx="812800" cy="896938"/>
          </a:xfrm>
          <a:custGeom>
            <a:avLst/>
            <a:gdLst>
              <a:gd name="T0" fmla="*/ 2147483646 w 1125"/>
              <a:gd name="T1" fmla="*/ 2147483646 h 2047"/>
              <a:gd name="T2" fmla="*/ 2147483646 w 1125"/>
              <a:gd name="T3" fmla="*/ 2147483646 h 2047"/>
              <a:gd name="T4" fmla="*/ 2147483646 w 1125"/>
              <a:gd name="T5" fmla="*/ 2147483646 h 2047"/>
              <a:gd name="T6" fmla="*/ 2147483646 w 1125"/>
              <a:gd name="T7" fmla="*/ 2147483646 h 2047"/>
              <a:gd name="T8" fmla="*/ 2147483646 w 1125"/>
              <a:gd name="T9" fmla="*/ 2147483646 h 2047"/>
              <a:gd name="T10" fmla="*/ 2147483646 w 1125"/>
              <a:gd name="T11" fmla="*/ 2147483646 h 2047"/>
              <a:gd name="T12" fmla="*/ 2147483646 w 1125"/>
              <a:gd name="T13" fmla="*/ 2147483646 h 2047"/>
              <a:gd name="T14" fmla="*/ 2147483646 w 1125"/>
              <a:gd name="T15" fmla="*/ 2147483646 h 2047"/>
              <a:gd name="T16" fmla="*/ 2147483646 w 1125"/>
              <a:gd name="T17" fmla="*/ 2147483646 h 2047"/>
              <a:gd name="T18" fmla="*/ 2147483646 w 1125"/>
              <a:gd name="T19" fmla="*/ 2147483646 h 2047"/>
              <a:gd name="T20" fmla="*/ 2147483646 w 1125"/>
              <a:gd name="T21" fmla="*/ 2147483646 h 2047"/>
              <a:gd name="T22" fmla="*/ 2147483646 w 1125"/>
              <a:gd name="T23" fmla="*/ 2147483646 h 2047"/>
              <a:gd name="T24" fmla="*/ 2147483646 w 1125"/>
              <a:gd name="T25" fmla="*/ 2147483646 h 2047"/>
              <a:gd name="T26" fmla="*/ 2147483646 w 1125"/>
              <a:gd name="T27" fmla="*/ 2147483646 h 2047"/>
              <a:gd name="T28" fmla="*/ 2147483646 w 1125"/>
              <a:gd name="T29" fmla="*/ 2147483646 h 2047"/>
              <a:gd name="T30" fmla="*/ 2147483646 w 1125"/>
              <a:gd name="T31" fmla="*/ 2147483646 h 2047"/>
              <a:gd name="T32" fmla="*/ 2147483646 w 1125"/>
              <a:gd name="T33" fmla="*/ 2147483646 h 2047"/>
              <a:gd name="T34" fmla="*/ 2147483646 w 1125"/>
              <a:gd name="T35" fmla="*/ 2147483646 h 2047"/>
              <a:gd name="T36" fmla="*/ 2147483646 w 1125"/>
              <a:gd name="T37" fmla="*/ 2147483646 h 2047"/>
              <a:gd name="T38" fmla="*/ 2147483646 w 1125"/>
              <a:gd name="T39" fmla="*/ 2147483646 h 2047"/>
              <a:gd name="T40" fmla="*/ 2147483646 w 1125"/>
              <a:gd name="T41" fmla="*/ 2147483646 h 2047"/>
              <a:gd name="T42" fmla="*/ 2147483646 w 1125"/>
              <a:gd name="T43" fmla="*/ 2147483646 h 2047"/>
              <a:gd name="T44" fmla="*/ 2147483646 w 1125"/>
              <a:gd name="T45" fmla="*/ 2147483646 h 2047"/>
              <a:gd name="T46" fmla="*/ 2147483646 w 1125"/>
              <a:gd name="T47" fmla="*/ 2147483646 h 2047"/>
              <a:gd name="T48" fmla="*/ 2147483646 w 1125"/>
              <a:gd name="T49" fmla="*/ 2147483646 h 2047"/>
              <a:gd name="T50" fmla="*/ 2147483646 w 1125"/>
              <a:gd name="T51" fmla="*/ 2147483646 h 2047"/>
              <a:gd name="T52" fmla="*/ 2147483646 w 1125"/>
              <a:gd name="T53" fmla="*/ 2147483646 h 2047"/>
              <a:gd name="T54" fmla="*/ 2147483646 w 1125"/>
              <a:gd name="T55" fmla="*/ 2147483646 h 2047"/>
              <a:gd name="T56" fmla="*/ 2147483646 w 1125"/>
              <a:gd name="T57" fmla="*/ 2147483646 h 2047"/>
              <a:gd name="T58" fmla="*/ 2147483646 w 1125"/>
              <a:gd name="T59" fmla="*/ 2147483646 h 2047"/>
              <a:gd name="T60" fmla="*/ 2147483646 w 1125"/>
              <a:gd name="T61" fmla="*/ 2147483646 h 2047"/>
              <a:gd name="T62" fmla="*/ 2147483646 w 1125"/>
              <a:gd name="T63" fmla="*/ 2147483646 h 2047"/>
              <a:gd name="T64" fmla="*/ 2147483646 w 1125"/>
              <a:gd name="T65" fmla="*/ 2147483646 h 2047"/>
              <a:gd name="T66" fmla="*/ 2147483646 w 1125"/>
              <a:gd name="T67" fmla="*/ 2147483646 h 2047"/>
              <a:gd name="T68" fmla="*/ 2147483646 w 1125"/>
              <a:gd name="T69" fmla="*/ 2147483646 h 2047"/>
              <a:gd name="T70" fmla="*/ 2147483646 w 1125"/>
              <a:gd name="T71" fmla="*/ 2147483646 h 2047"/>
              <a:gd name="T72" fmla="*/ 2147483646 w 1125"/>
              <a:gd name="T73" fmla="*/ 2147483646 h 2047"/>
              <a:gd name="T74" fmla="*/ 2147483646 w 1125"/>
              <a:gd name="T75" fmla="*/ 2147483646 h 2047"/>
              <a:gd name="T76" fmla="*/ 2147483646 w 1125"/>
              <a:gd name="T77" fmla="*/ 2147483646 h 2047"/>
              <a:gd name="T78" fmla="*/ 2147483646 w 1125"/>
              <a:gd name="T79" fmla="*/ 2147483646 h 2047"/>
              <a:gd name="T80" fmla="*/ 2147483646 w 1125"/>
              <a:gd name="T81" fmla="*/ 2147483646 h 2047"/>
              <a:gd name="T82" fmla="*/ 2147483646 w 1125"/>
              <a:gd name="T83" fmla="*/ 2147483646 h 2047"/>
              <a:gd name="T84" fmla="*/ 2147483646 w 1125"/>
              <a:gd name="T85" fmla="*/ 2147483646 h 2047"/>
              <a:gd name="T86" fmla="*/ 2147483646 w 1125"/>
              <a:gd name="T87" fmla="*/ 2147483646 h 2047"/>
              <a:gd name="T88" fmla="*/ 2147483646 w 1125"/>
              <a:gd name="T89" fmla="*/ 2147483646 h 2047"/>
              <a:gd name="T90" fmla="*/ 2147483646 w 1125"/>
              <a:gd name="T91" fmla="*/ 2147483646 h 2047"/>
              <a:gd name="T92" fmla="*/ 2147483646 w 1125"/>
              <a:gd name="T93" fmla="*/ 2147483646 h 2047"/>
              <a:gd name="T94" fmla="*/ 2147483646 w 1125"/>
              <a:gd name="T95" fmla="*/ 2147483646 h 2047"/>
              <a:gd name="T96" fmla="*/ 2147483646 w 1125"/>
              <a:gd name="T97" fmla="*/ 2147483646 h 2047"/>
              <a:gd name="T98" fmla="*/ 2147483646 w 1125"/>
              <a:gd name="T99" fmla="*/ 2147483646 h 2047"/>
              <a:gd name="T100" fmla="*/ 2147483646 w 1125"/>
              <a:gd name="T101" fmla="*/ 2147483646 h 2047"/>
              <a:gd name="T102" fmla="*/ 2147483646 w 1125"/>
              <a:gd name="T103" fmla="*/ 2147483646 h 2047"/>
              <a:gd name="T104" fmla="*/ 2147483646 w 1125"/>
              <a:gd name="T105" fmla="*/ 2147483646 h 2047"/>
              <a:gd name="T106" fmla="*/ 2147483646 w 1125"/>
              <a:gd name="T107" fmla="*/ 2147483646 h 2047"/>
              <a:gd name="T108" fmla="*/ 2147483646 w 1125"/>
              <a:gd name="T109" fmla="*/ 2147483646 h 2047"/>
              <a:gd name="T110" fmla="*/ 2147483646 w 1125"/>
              <a:gd name="T111" fmla="*/ 2147483646 h 2047"/>
              <a:gd name="T112" fmla="*/ 2147483646 w 1125"/>
              <a:gd name="T113" fmla="*/ 2147483646 h 2047"/>
              <a:gd name="T114" fmla="*/ 2147483646 w 1125"/>
              <a:gd name="T115" fmla="*/ 2147483646 h 2047"/>
              <a:gd name="T116" fmla="*/ 2147483646 w 1125"/>
              <a:gd name="T117" fmla="*/ 2147483646 h 2047"/>
              <a:gd name="T118" fmla="*/ 2147483646 w 1125"/>
              <a:gd name="T119" fmla="*/ 2147483646 h 2047"/>
              <a:gd name="T120" fmla="*/ 2147483646 w 1125"/>
              <a:gd name="T121" fmla="*/ 2147483646 h 2047"/>
              <a:gd name="T122" fmla="*/ 2147483646 w 1125"/>
              <a:gd name="T123" fmla="*/ 2147483646 h 2047"/>
              <a:gd name="T124" fmla="*/ 2147483646 w 1125"/>
              <a:gd name="T125" fmla="*/ 2147483646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solidFill>
            <a:round/>
            <a:headEnd/>
            <a:tailEnd/>
          </a:ln>
        </p:spPr>
        <p:txBody>
          <a:bodyPr/>
          <a:lstStyle/>
          <a:p>
            <a:endParaRPr lang="en-US"/>
          </a:p>
        </p:txBody>
      </p:sp>
      <p:sp>
        <p:nvSpPr>
          <p:cNvPr id="4232" name="Freeform 426"/>
          <p:cNvSpPr>
            <a:spLocks/>
          </p:cNvSpPr>
          <p:nvPr/>
        </p:nvSpPr>
        <p:spPr bwMode="auto">
          <a:xfrm>
            <a:off x="1751013" y="2073275"/>
            <a:ext cx="41275" cy="36513"/>
          </a:xfrm>
          <a:custGeom>
            <a:avLst/>
            <a:gdLst>
              <a:gd name="T0" fmla="*/ 2147483646 w 40"/>
              <a:gd name="T1" fmla="*/ 2147483646 h 36"/>
              <a:gd name="T2" fmla="*/ 2147483646 w 40"/>
              <a:gd name="T3" fmla="*/ 2147483646 h 36"/>
              <a:gd name="T4" fmla="*/ 2147483646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2147483646 h 36"/>
              <a:gd name="T20" fmla="*/ 2147483646 w 40"/>
              <a:gd name="T21" fmla="*/ 2147483646 h 36"/>
              <a:gd name="T22" fmla="*/ 2147483646 w 40"/>
              <a:gd name="T23" fmla="*/ 2147483646 h 36"/>
              <a:gd name="T24" fmla="*/ 2147483646 w 40"/>
              <a:gd name="T25" fmla="*/ 2147483646 h 36"/>
              <a:gd name="T26" fmla="*/ 2147483646 w 40"/>
              <a:gd name="T27" fmla="*/ 2147483646 h 36"/>
              <a:gd name="T28" fmla="*/ 0 w 40"/>
              <a:gd name="T29" fmla="*/ 2147483646 h 36"/>
              <a:gd name="T30" fmla="*/ 2147483646 w 40"/>
              <a:gd name="T31" fmla="*/ 2147483646 h 36"/>
              <a:gd name="T32" fmla="*/ 2147483646 w 40"/>
              <a:gd name="T33" fmla="*/ 2147483646 h 36"/>
              <a:gd name="T34" fmla="*/ 2147483646 w 40"/>
              <a:gd name="T35" fmla="*/ 2147483646 h 36"/>
              <a:gd name="T36" fmla="*/ 2147483646 w 40"/>
              <a:gd name="T37" fmla="*/ 2147483646 h 36"/>
              <a:gd name="T38" fmla="*/ 2147483646 w 40"/>
              <a:gd name="T39" fmla="*/ 0 h 36"/>
              <a:gd name="T40" fmla="*/ 2147483646 w 40"/>
              <a:gd name="T41" fmla="*/ 2147483646 h 36"/>
              <a:gd name="T42" fmla="*/ 2147483646 w 40"/>
              <a:gd name="T43" fmla="*/ 2147483646 h 36"/>
              <a:gd name="T44" fmla="*/ 2147483646 w 40"/>
              <a:gd name="T45" fmla="*/ 2147483646 h 36"/>
              <a:gd name="T46" fmla="*/ 2147483646 w 40"/>
              <a:gd name="T47" fmla="*/ 2147483646 h 36"/>
              <a:gd name="T48" fmla="*/ 2147483646 w 40"/>
              <a:gd name="T49" fmla="*/ 214748364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solidFill>
            <a:round/>
            <a:headEnd/>
            <a:tailEnd/>
          </a:ln>
        </p:spPr>
        <p:txBody>
          <a:bodyPr/>
          <a:lstStyle/>
          <a:p>
            <a:endParaRPr lang="en-US"/>
          </a:p>
        </p:txBody>
      </p:sp>
      <p:sp>
        <p:nvSpPr>
          <p:cNvPr id="4233" name="Freeform 427"/>
          <p:cNvSpPr>
            <a:spLocks/>
          </p:cNvSpPr>
          <p:nvPr/>
        </p:nvSpPr>
        <p:spPr bwMode="auto">
          <a:xfrm>
            <a:off x="2103438" y="2368550"/>
            <a:ext cx="0" cy="4763"/>
          </a:xfrm>
          <a:custGeom>
            <a:avLst/>
            <a:gdLst>
              <a:gd name="T0" fmla="*/ 1 w 1"/>
              <a:gd name="T1" fmla="*/ 2147483646 h 4"/>
              <a:gd name="T2" fmla="*/ 1 w 1"/>
              <a:gd name="T3" fmla="*/ 2147483646 h 4"/>
              <a:gd name="T4" fmla="*/ 1 w 1"/>
              <a:gd name="T5" fmla="*/ 2147483646 h 4"/>
              <a:gd name="T6" fmla="*/ 0 w 1"/>
              <a:gd name="T7" fmla="*/ 0 h 4"/>
              <a:gd name="T8" fmla="*/ 0 w 1"/>
              <a:gd name="T9" fmla="*/ 0 h 4"/>
              <a:gd name="T10" fmla="*/ 1 w 1"/>
              <a:gd name="T11" fmla="*/ 2147483646 h 4"/>
              <a:gd name="T12" fmla="*/ 1 w 1"/>
              <a:gd name="T13" fmla="*/ 2147483646 h 4"/>
              <a:gd name="T14" fmla="*/ 1 w 1"/>
              <a:gd name="T15" fmla="*/ 2147483646 h 4"/>
              <a:gd name="T16" fmla="*/ 1 w 1"/>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solidFill>
            <a:round/>
            <a:headEnd/>
            <a:tailEnd/>
          </a:ln>
        </p:spPr>
        <p:txBody>
          <a:bodyPr/>
          <a:lstStyle/>
          <a:p>
            <a:endParaRPr lang="en-US"/>
          </a:p>
        </p:txBody>
      </p:sp>
      <p:sp>
        <p:nvSpPr>
          <p:cNvPr id="4234" name="Freeform 428"/>
          <p:cNvSpPr>
            <a:spLocks/>
          </p:cNvSpPr>
          <p:nvPr/>
        </p:nvSpPr>
        <p:spPr bwMode="auto">
          <a:xfrm>
            <a:off x="2460625" y="2401888"/>
            <a:ext cx="3175" cy="6350"/>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0 h 8"/>
              <a:gd name="T10" fmla="*/ 0 w 5"/>
              <a:gd name="T11" fmla="*/ 0 h 8"/>
              <a:gd name="T12" fmla="*/ 0 w 5"/>
              <a:gd name="T13" fmla="*/ 2147483646 h 8"/>
              <a:gd name="T14" fmla="*/ 2147483646 w 5"/>
              <a:gd name="T15" fmla="*/ 2147483646 h 8"/>
              <a:gd name="T16" fmla="*/ 2147483646 w 5"/>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solidFill>
            <a:round/>
            <a:headEnd/>
            <a:tailEnd/>
          </a:ln>
        </p:spPr>
        <p:txBody>
          <a:bodyPr/>
          <a:lstStyle/>
          <a:p>
            <a:endParaRPr lang="en-US"/>
          </a:p>
        </p:txBody>
      </p:sp>
      <p:sp>
        <p:nvSpPr>
          <p:cNvPr id="4235" name="Freeform 429"/>
          <p:cNvSpPr>
            <a:spLocks/>
          </p:cNvSpPr>
          <p:nvPr/>
        </p:nvSpPr>
        <p:spPr bwMode="auto">
          <a:xfrm>
            <a:off x="2109788" y="1984375"/>
            <a:ext cx="14287" cy="14288"/>
          </a:xfrm>
          <a:custGeom>
            <a:avLst/>
            <a:gdLst>
              <a:gd name="T0" fmla="*/ 2147483646 w 14"/>
              <a:gd name="T1" fmla="*/ 2147483646 h 15"/>
              <a:gd name="T2" fmla="*/ 2147483646 w 14"/>
              <a:gd name="T3" fmla="*/ 2147483646 h 15"/>
              <a:gd name="T4" fmla="*/ 2147483646 w 14"/>
              <a:gd name="T5" fmla="*/ 2147483646 h 15"/>
              <a:gd name="T6" fmla="*/ 2147483646 w 14"/>
              <a:gd name="T7" fmla="*/ 2147483646 h 15"/>
              <a:gd name="T8" fmla="*/ 2147483646 w 14"/>
              <a:gd name="T9" fmla="*/ 2147483646 h 15"/>
              <a:gd name="T10" fmla="*/ 2147483646 w 14"/>
              <a:gd name="T11" fmla="*/ 2147483646 h 15"/>
              <a:gd name="T12" fmla="*/ 2147483646 w 14"/>
              <a:gd name="T13" fmla="*/ 2147483646 h 15"/>
              <a:gd name="T14" fmla="*/ 2147483646 w 14"/>
              <a:gd name="T15" fmla="*/ 2147483646 h 15"/>
              <a:gd name="T16" fmla="*/ 2147483646 w 14"/>
              <a:gd name="T17" fmla="*/ 0 h 15"/>
              <a:gd name="T18" fmla="*/ 2147483646 w 14"/>
              <a:gd name="T19" fmla="*/ 2147483646 h 15"/>
              <a:gd name="T20" fmla="*/ 2147483646 w 14"/>
              <a:gd name="T21" fmla="*/ 2147483646 h 15"/>
              <a:gd name="T22" fmla="*/ 2147483646 w 14"/>
              <a:gd name="T23" fmla="*/ 2147483646 h 15"/>
              <a:gd name="T24" fmla="*/ 0 w 14"/>
              <a:gd name="T25" fmla="*/ 2147483646 h 15"/>
              <a:gd name="T26" fmla="*/ 2147483646 w 14"/>
              <a:gd name="T27" fmla="*/ 2147483646 h 15"/>
              <a:gd name="T28" fmla="*/ 2147483646 w 14"/>
              <a:gd name="T29" fmla="*/ 2147483646 h 15"/>
              <a:gd name="T30" fmla="*/ 2147483646 w 14"/>
              <a:gd name="T31" fmla="*/ 2147483646 h 15"/>
              <a:gd name="T32" fmla="*/ 2147483646 w 14"/>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solidFill>
            <a:round/>
            <a:headEnd/>
            <a:tailEnd/>
          </a:ln>
        </p:spPr>
        <p:txBody>
          <a:bodyPr/>
          <a:lstStyle/>
          <a:p>
            <a:endParaRPr lang="en-US"/>
          </a:p>
        </p:txBody>
      </p:sp>
      <p:sp>
        <p:nvSpPr>
          <p:cNvPr id="4236" name="Freeform 430"/>
          <p:cNvSpPr>
            <a:spLocks/>
          </p:cNvSpPr>
          <p:nvPr/>
        </p:nvSpPr>
        <p:spPr bwMode="auto">
          <a:xfrm>
            <a:off x="2297113" y="2452688"/>
            <a:ext cx="144462" cy="120650"/>
          </a:xfrm>
          <a:custGeom>
            <a:avLst/>
            <a:gdLst>
              <a:gd name="T0" fmla="*/ 2147483646 w 135"/>
              <a:gd name="T1" fmla="*/ 2147483646 h 119"/>
              <a:gd name="T2" fmla="*/ 2147483646 w 135"/>
              <a:gd name="T3" fmla="*/ 2147483646 h 119"/>
              <a:gd name="T4" fmla="*/ 2147483646 w 135"/>
              <a:gd name="T5" fmla="*/ 2147483646 h 119"/>
              <a:gd name="T6" fmla="*/ 2147483646 w 135"/>
              <a:gd name="T7" fmla="*/ 2147483646 h 119"/>
              <a:gd name="T8" fmla="*/ 2147483646 w 135"/>
              <a:gd name="T9" fmla="*/ 2147483646 h 119"/>
              <a:gd name="T10" fmla="*/ 2147483646 w 135"/>
              <a:gd name="T11" fmla="*/ 2147483646 h 119"/>
              <a:gd name="T12" fmla="*/ 2147483646 w 135"/>
              <a:gd name="T13" fmla="*/ 2147483646 h 119"/>
              <a:gd name="T14" fmla="*/ 2147483646 w 135"/>
              <a:gd name="T15" fmla="*/ 2147483646 h 119"/>
              <a:gd name="T16" fmla="*/ 2147483646 w 135"/>
              <a:gd name="T17" fmla="*/ 2147483646 h 119"/>
              <a:gd name="T18" fmla="*/ 2147483646 w 135"/>
              <a:gd name="T19" fmla="*/ 2147483646 h 119"/>
              <a:gd name="T20" fmla="*/ 2147483646 w 135"/>
              <a:gd name="T21" fmla="*/ 2147483646 h 119"/>
              <a:gd name="T22" fmla="*/ 2147483646 w 135"/>
              <a:gd name="T23" fmla="*/ 2147483646 h 119"/>
              <a:gd name="T24" fmla="*/ 2147483646 w 135"/>
              <a:gd name="T25" fmla="*/ 2147483646 h 119"/>
              <a:gd name="T26" fmla="*/ 2147483646 w 135"/>
              <a:gd name="T27" fmla="*/ 2147483646 h 119"/>
              <a:gd name="T28" fmla="*/ 2147483646 w 135"/>
              <a:gd name="T29" fmla="*/ 2147483646 h 119"/>
              <a:gd name="T30" fmla="*/ 2147483646 w 135"/>
              <a:gd name="T31" fmla="*/ 2147483646 h 119"/>
              <a:gd name="T32" fmla="*/ 2147483646 w 135"/>
              <a:gd name="T33" fmla="*/ 2147483646 h 119"/>
              <a:gd name="T34" fmla="*/ 2147483646 w 135"/>
              <a:gd name="T35" fmla="*/ 2147483646 h 119"/>
              <a:gd name="T36" fmla="*/ 2147483646 w 135"/>
              <a:gd name="T37" fmla="*/ 2147483646 h 119"/>
              <a:gd name="T38" fmla="*/ 2147483646 w 135"/>
              <a:gd name="T39" fmla="*/ 2147483646 h 119"/>
              <a:gd name="T40" fmla="*/ 2147483646 w 135"/>
              <a:gd name="T41" fmla="*/ 2147483646 h 119"/>
              <a:gd name="T42" fmla="*/ 2147483646 w 135"/>
              <a:gd name="T43" fmla="*/ 2147483646 h 119"/>
              <a:gd name="T44" fmla="*/ 2147483646 w 135"/>
              <a:gd name="T45" fmla="*/ 2147483646 h 119"/>
              <a:gd name="T46" fmla="*/ 2147483646 w 135"/>
              <a:gd name="T47" fmla="*/ 2147483646 h 119"/>
              <a:gd name="T48" fmla="*/ 2147483646 w 135"/>
              <a:gd name="T49" fmla="*/ 2147483646 h 119"/>
              <a:gd name="T50" fmla="*/ 2147483646 w 135"/>
              <a:gd name="T51" fmla="*/ 2147483646 h 119"/>
              <a:gd name="T52" fmla="*/ 2147483646 w 135"/>
              <a:gd name="T53" fmla="*/ 2147483646 h 119"/>
              <a:gd name="T54" fmla="*/ 2147483646 w 135"/>
              <a:gd name="T55" fmla="*/ 2147483646 h 119"/>
              <a:gd name="T56" fmla="*/ 2147483646 w 135"/>
              <a:gd name="T57" fmla="*/ 2147483646 h 119"/>
              <a:gd name="T58" fmla="*/ 2147483646 w 135"/>
              <a:gd name="T59" fmla="*/ 2147483646 h 119"/>
              <a:gd name="T60" fmla="*/ 2147483646 w 135"/>
              <a:gd name="T61" fmla="*/ 2147483646 h 119"/>
              <a:gd name="T62" fmla="*/ 2147483646 w 135"/>
              <a:gd name="T63" fmla="*/ 2147483646 h 119"/>
              <a:gd name="T64" fmla="*/ 2147483646 w 135"/>
              <a:gd name="T65" fmla="*/ 2147483646 h 119"/>
              <a:gd name="T66" fmla="*/ 2147483646 w 135"/>
              <a:gd name="T67" fmla="*/ 2147483646 h 119"/>
              <a:gd name="T68" fmla="*/ 2147483646 w 135"/>
              <a:gd name="T69" fmla="*/ 2147483646 h 119"/>
              <a:gd name="T70" fmla="*/ 2147483646 w 135"/>
              <a:gd name="T71" fmla="*/ 2147483646 h 119"/>
              <a:gd name="T72" fmla="*/ 2147483646 w 135"/>
              <a:gd name="T73" fmla="*/ 2147483646 h 119"/>
              <a:gd name="T74" fmla="*/ 2147483646 w 135"/>
              <a:gd name="T75" fmla="*/ 2147483646 h 119"/>
              <a:gd name="T76" fmla="*/ 2147483646 w 135"/>
              <a:gd name="T77" fmla="*/ 2147483646 h 119"/>
              <a:gd name="T78" fmla="*/ 2147483646 w 135"/>
              <a:gd name="T79" fmla="*/ 2147483646 h 119"/>
              <a:gd name="T80" fmla="*/ 2147483646 w 135"/>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solidFill>
            <a:round/>
            <a:headEnd/>
            <a:tailEnd/>
          </a:ln>
        </p:spPr>
        <p:txBody>
          <a:bodyPr/>
          <a:lstStyle/>
          <a:p>
            <a:endParaRPr lang="en-US"/>
          </a:p>
        </p:txBody>
      </p:sp>
      <p:sp>
        <p:nvSpPr>
          <p:cNvPr id="4237" name="Freeform 431"/>
          <p:cNvSpPr>
            <a:spLocks/>
          </p:cNvSpPr>
          <p:nvPr/>
        </p:nvSpPr>
        <p:spPr bwMode="auto">
          <a:xfrm>
            <a:off x="2181225" y="2090738"/>
            <a:ext cx="598488" cy="400050"/>
          </a:xfrm>
          <a:custGeom>
            <a:avLst/>
            <a:gdLst>
              <a:gd name="T0" fmla="*/ 2147483646 w 556"/>
              <a:gd name="T1" fmla="*/ 2147483646 h 395"/>
              <a:gd name="T2" fmla="*/ 2147483646 w 556"/>
              <a:gd name="T3" fmla="*/ 2147483646 h 395"/>
              <a:gd name="T4" fmla="*/ 2147483646 w 556"/>
              <a:gd name="T5" fmla="*/ 2147483646 h 395"/>
              <a:gd name="T6" fmla="*/ 2147483646 w 556"/>
              <a:gd name="T7" fmla="*/ 2147483646 h 395"/>
              <a:gd name="T8" fmla="*/ 2147483646 w 556"/>
              <a:gd name="T9" fmla="*/ 2147483646 h 395"/>
              <a:gd name="T10" fmla="*/ 2147483646 w 556"/>
              <a:gd name="T11" fmla="*/ 2147483646 h 395"/>
              <a:gd name="T12" fmla="*/ 2147483646 w 556"/>
              <a:gd name="T13" fmla="*/ 2147483646 h 395"/>
              <a:gd name="T14" fmla="*/ 2147483646 w 556"/>
              <a:gd name="T15" fmla="*/ 2147483646 h 395"/>
              <a:gd name="T16" fmla="*/ 2147483646 w 556"/>
              <a:gd name="T17" fmla="*/ 2147483646 h 395"/>
              <a:gd name="T18" fmla="*/ 2147483646 w 556"/>
              <a:gd name="T19" fmla="*/ 2147483646 h 395"/>
              <a:gd name="T20" fmla="*/ 2147483646 w 556"/>
              <a:gd name="T21" fmla="*/ 2147483646 h 395"/>
              <a:gd name="T22" fmla="*/ 2147483646 w 556"/>
              <a:gd name="T23" fmla="*/ 2147483646 h 395"/>
              <a:gd name="T24" fmla="*/ 2147483646 w 556"/>
              <a:gd name="T25" fmla="*/ 2147483646 h 395"/>
              <a:gd name="T26" fmla="*/ 2147483646 w 556"/>
              <a:gd name="T27" fmla="*/ 2147483646 h 395"/>
              <a:gd name="T28" fmla="*/ 2147483646 w 556"/>
              <a:gd name="T29" fmla="*/ 2147483646 h 395"/>
              <a:gd name="T30" fmla="*/ 2147483646 w 556"/>
              <a:gd name="T31" fmla="*/ 2147483646 h 395"/>
              <a:gd name="T32" fmla="*/ 2147483646 w 556"/>
              <a:gd name="T33" fmla="*/ 2147483646 h 395"/>
              <a:gd name="T34" fmla="*/ 2147483646 w 556"/>
              <a:gd name="T35" fmla="*/ 2147483646 h 395"/>
              <a:gd name="T36" fmla="*/ 2147483646 w 556"/>
              <a:gd name="T37" fmla="*/ 2147483646 h 395"/>
              <a:gd name="T38" fmla="*/ 2147483646 w 556"/>
              <a:gd name="T39" fmla="*/ 2147483646 h 395"/>
              <a:gd name="T40" fmla="*/ 2147483646 w 556"/>
              <a:gd name="T41" fmla="*/ 2147483646 h 395"/>
              <a:gd name="T42" fmla="*/ 2147483646 w 556"/>
              <a:gd name="T43" fmla="*/ 2147483646 h 395"/>
              <a:gd name="T44" fmla="*/ 2147483646 w 556"/>
              <a:gd name="T45" fmla="*/ 2147483646 h 395"/>
              <a:gd name="T46" fmla="*/ 2147483646 w 556"/>
              <a:gd name="T47" fmla="*/ 2147483646 h 395"/>
              <a:gd name="T48" fmla="*/ 2147483646 w 556"/>
              <a:gd name="T49" fmla="*/ 2147483646 h 395"/>
              <a:gd name="T50" fmla="*/ 0 w 556"/>
              <a:gd name="T51" fmla="*/ 2147483646 h 395"/>
              <a:gd name="T52" fmla="*/ 2147483646 w 556"/>
              <a:gd name="T53" fmla="*/ 2147483646 h 395"/>
              <a:gd name="T54" fmla="*/ 2147483646 w 556"/>
              <a:gd name="T55" fmla="*/ 2147483646 h 395"/>
              <a:gd name="T56" fmla="*/ 2147483646 w 556"/>
              <a:gd name="T57" fmla="*/ 2147483646 h 395"/>
              <a:gd name="T58" fmla="*/ 2147483646 w 556"/>
              <a:gd name="T59" fmla="*/ 2147483646 h 395"/>
              <a:gd name="T60" fmla="*/ 2147483646 w 556"/>
              <a:gd name="T61" fmla="*/ 2147483646 h 395"/>
              <a:gd name="T62" fmla="*/ 2147483646 w 556"/>
              <a:gd name="T63" fmla="*/ 2147483646 h 395"/>
              <a:gd name="T64" fmla="*/ 2147483646 w 556"/>
              <a:gd name="T65" fmla="*/ 2147483646 h 395"/>
              <a:gd name="T66" fmla="*/ 2147483646 w 556"/>
              <a:gd name="T67" fmla="*/ 2147483646 h 395"/>
              <a:gd name="T68" fmla="*/ 2147483646 w 556"/>
              <a:gd name="T69" fmla="*/ 2147483646 h 395"/>
              <a:gd name="T70" fmla="*/ 2147483646 w 556"/>
              <a:gd name="T71" fmla="*/ 2147483646 h 395"/>
              <a:gd name="T72" fmla="*/ 2147483646 w 556"/>
              <a:gd name="T73" fmla="*/ 2147483646 h 395"/>
              <a:gd name="T74" fmla="*/ 2147483646 w 556"/>
              <a:gd name="T75" fmla="*/ 2147483646 h 395"/>
              <a:gd name="T76" fmla="*/ 2147483646 w 556"/>
              <a:gd name="T77" fmla="*/ 2147483646 h 395"/>
              <a:gd name="T78" fmla="*/ 2147483646 w 556"/>
              <a:gd name="T79" fmla="*/ 2147483646 h 395"/>
              <a:gd name="T80" fmla="*/ 2147483646 w 556"/>
              <a:gd name="T81" fmla="*/ 2147483646 h 395"/>
              <a:gd name="T82" fmla="*/ 2147483646 w 556"/>
              <a:gd name="T83" fmla="*/ 2147483646 h 395"/>
              <a:gd name="T84" fmla="*/ 2147483646 w 556"/>
              <a:gd name="T85" fmla="*/ 2147483646 h 395"/>
              <a:gd name="T86" fmla="*/ 2147483646 w 556"/>
              <a:gd name="T87" fmla="*/ 2147483646 h 395"/>
              <a:gd name="T88" fmla="*/ 2147483646 w 556"/>
              <a:gd name="T89" fmla="*/ 2147483646 h 395"/>
              <a:gd name="T90" fmla="*/ 2147483646 w 556"/>
              <a:gd name="T91" fmla="*/ 2147483646 h 395"/>
              <a:gd name="T92" fmla="*/ 2147483646 w 556"/>
              <a:gd name="T93" fmla="*/ 2147483646 h 395"/>
              <a:gd name="T94" fmla="*/ 2147483646 w 556"/>
              <a:gd name="T95" fmla="*/ 2147483646 h 395"/>
              <a:gd name="T96" fmla="*/ 2147483646 w 556"/>
              <a:gd name="T97" fmla="*/ 2147483646 h 395"/>
              <a:gd name="T98" fmla="*/ 2147483646 w 556"/>
              <a:gd name="T99" fmla="*/ 2147483646 h 395"/>
              <a:gd name="T100" fmla="*/ 2147483646 w 556"/>
              <a:gd name="T101" fmla="*/ 2147483646 h 395"/>
              <a:gd name="T102" fmla="*/ 2147483646 w 556"/>
              <a:gd name="T103" fmla="*/ 2147483646 h 395"/>
              <a:gd name="T104" fmla="*/ 2147483646 w 556"/>
              <a:gd name="T105" fmla="*/ 2147483646 h 395"/>
              <a:gd name="T106" fmla="*/ 2147483646 w 556"/>
              <a:gd name="T107" fmla="*/ 2147483646 h 395"/>
              <a:gd name="T108" fmla="*/ 2147483646 w 556"/>
              <a:gd name="T109" fmla="*/ 2147483646 h 395"/>
              <a:gd name="T110" fmla="*/ 2147483646 w 556"/>
              <a:gd name="T111" fmla="*/ 2147483646 h 395"/>
              <a:gd name="T112" fmla="*/ 2147483646 w 556"/>
              <a:gd name="T113" fmla="*/ 2147483646 h 395"/>
              <a:gd name="T114" fmla="*/ 2147483646 w 556"/>
              <a:gd name="T115" fmla="*/ 2147483646 h 395"/>
              <a:gd name="T116" fmla="*/ 2147483646 w 556"/>
              <a:gd name="T117" fmla="*/ 2147483646 h 395"/>
              <a:gd name="T118" fmla="*/ 2147483646 w 556"/>
              <a:gd name="T119" fmla="*/ 2147483646 h 395"/>
              <a:gd name="T120" fmla="*/ 2147483646 w 556"/>
              <a:gd name="T121" fmla="*/ 2147483646 h 395"/>
              <a:gd name="T122" fmla="*/ 2147483646 w 556"/>
              <a:gd name="T123" fmla="*/ 2147483646 h 395"/>
              <a:gd name="T124" fmla="*/ 2147483646 w 556"/>
              <a:gd name="T125" fmla="*/ 2147483646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solidFill>
            <a:round/>
            <a:headEnd/>
            <a:tailEnd/>
          </a:ln>
        </p:spPr>
        <p:txBody>
          <a:bodyPr/>
          <a:lstStyle/>
          <a:p>
            <a:endParaRPr lang="en-US"/>
          </a:p>
        </p:txBody>
      </p:sp>
      <p:sp>
        <p:nvSpPr>
          <p:cNvPr id="4238" name="Freeform 432"/>
          <p:cNvSpPr>
            <a:spLocks/>
          </p:cNvSpPr>
          <p:nvPr/>
        </p:nvSpPr>
        <p:spPr bwMode="auto">
          <a:xfrm>
            <a:off x="1663700" y="2024063"/>
            <a:ext cx="158750" cy="146050"/>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2147483646 h 146"/>
              <a:gd name="T16" fmla="*/ 2147483646 w 148"/>
              <a:gd name="T17" fmla="*/ 2147483646 h 146"/>
              <a:gd name="T18" fmla="*/ 2147483646 w 148"/>
              <a:gd name="T19" fmla="*/ 0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solidFill>
            <a:round/>
            <a:headEnd/>
            <a:tailEnd/>
          </a:ln>
        </p:spPr>
        <p:txBody>
          <a:bodyPr/>
          <a:lstStyle/>
          <a:p>
            <a:endParaRPr lang="en-US"/>
          </a:p>
        </p:txBody>
      </p:sp>
      <p:sp>
        <p:nvSpPr>
          <p:cNvPr id="4239" name="Freeform 433"/>
          <p:cNvSpPr>
            <a:spLocks/>
          </p:cNvSpPr>
          <p:nvPr/>
        </p:nvSpPr>
        <p:spPr bwMode="auto">
          <a:xfrm>
            <a:off x="1831975" y="1970088"/>
            <a:ext cx="144463" cy="93662"/>
          </a:xfrm>
          <a:custGeom>
            <a:avLst/>
            <a:gdLst>
              <a:gd name="T0" fmla="*/ 2147483646 w 133"/>
              <a:gd name="T1" fmla="*/ 2147483646 h 91"/>
              <a:gd name="T2" fmla="*/ 2147483646 w 133"/>
              <a:gd name="T3" fmla="*/ 2147483646 h 91"/>
              <a:gd name="T4" fmla="*/ 2147483646 w 133"/>
              <a:gd name="T5" fmla="*/ 2147483646 h 91"/>
              <a:gd name="T6" fmla="*/ 2147483646 w 133"/>
              <a:gd name="T7" fmla="*/ 2147483646 h 91"/>
              <a:gd name="T8" fmla="*/ 2147483646 w 133"/>
              <a:gd name="T9" fmla="*/ 2147483646 h 91"/>
              <a:gd name="T10" fmla="*/ 2147483646 w 133"/>
              <a:gd name="T11" fmla="*/ 2147483646 h 91"/>
              <a:gd name="T12" fmla="*/ 2147483646 w 133"/>
              <a:gd name="T13" fmla="*/ 2147483646 h 91"/>
              <a:gd name="T14" fmla="*/ 2147483646 w 133"/>
              <a:gd name="T15" fmla="*/ 2147483646 h 91"/>
              <a:gd name="T16" fmla="*/ 2147483646 w 133"/>
              <a:gd name="T17" fmla="*/ 2147483646 h 91"/>
              <a:gd name="T18" fmla="*/ 2147483646 w 133"/>
              <a:gd name="T19" fmla="*/ 2147483646 h 91"/>
              <a:gd name="T20" fmla="*/ 2147483646 w 133"/>
              <a:gd name="T21" fmla="*/ 2147483646 h 91"/>
              <a:gd name="T22" fmla="*/ 2147483646 w 133"/>
              <a:gd name="T23" fmla="*/ 2147483646 h 91"/>
              <a:gd name="T24" fmla="*/ 2147483646 w 133"/>
              <a:gd name="T25" fmla="*/ 2147483646 h 91"/>
              <a:gd name="T26" fmla="*/ 2147483646 w 133"/>
              <a:gd name="T27" fmla="*/ 2147483646 h 91"/>
              <a:gd name="T28" fmla="*/ 2147483646 w 133"/>
              <a:gd name="T29" fmla="*/ 2147483646 h 91"/>
              <a:gd name="T30" fmla="*/ 2147483646 w 133"/>
              <a:gd name="T31" fmla="*/ 2147483646 h 91"/>
              <a:gd name="T32" fmla="*/ 2147483646 w 133"/>
              <a:gd name="T33" fmla="*/ 2147483646 h 91"/>
              <a:gd name="T34" fmla="*/ 2147483646 w 133"/>
              <a:gd name="T35" fmla="*/ 2147483646 h 91"/>
              <a:gd name="T36" fmla="*/ 2147483646 w 133"/>
              <a:gd name="T37" fmla="*/ 2147483646 h 91"/>
              <a:gd name="T38" fmla="*/ 2147483646 w 133"/>
              <a:gd name="T39" fmla="*/ 2147483646 h 91"/>
              <a:gd name="T40" fmla="*/ 2147483646 w 133"/>
              <a:gd name="T41" fmla="*/ 2147483646 h 91"/>
              <a:gd name="T42" fmla="*/ 2147483646 w 133"/>
              <a:gd name="T43" fmla="*/ 2147483646 h 91"/>
              <a:gd name="T44" fmla="*/ 2147483646 w 133"/>
              <a:gd name="T45" fmla="*/ 2147483646 h 91"/>
              <a:gd name="T46" fmla="*/ 2147483646 w 133"/>
              <a:gd name="T47" fmla="*/ 2147483646 h 91"/>
              <a:gd name="T48" fmla="*/ 2147483646 w 133"/>
              <a:gd name="T49" fmla="*/ 2147483646 h 91"/>
              <a:gd name="T50" fmla="*/ 2147483646 w 133"/>
              <a:gd name="T51" fmla="*/ 2147483646 h 91"/>
              <a:gd name="T52" fmla="*/ 2147483646 w 133"/>
              <a:gd name="T53" fmla="*/ 2147483646 h 91"/>
              <a:gd name="T54" fmla="*/ 2147483646 w 133"/>
              <a:gd name="T55" fmla="*/ 2147483646 h 91"/>
              <a:gd name="T56" fmla="*/ 0 w 133"/>
              <a:gd name="T57" fmla="*/ 2147483646 h 91"/>
              <a:gd name="T58" fmla="*/ 2147483646 w 133"/>
              <a:gd name="T59" fmla="*/ 2147483646 h 91"/>
              <a:gd name="T60" fmla="*/ 2147483646 w 133"/>
              <a:gd name="T61" fmla="*/ 2147483646 h 91"/>
              <a:gd name="T62" fmla="*/ 2147483646 w 133"/>
              <a:gd name="T63" fmla="*/ 2147483646 h 91"/>
              <a:gd name="T64" fmla="*/ 2147483646 w 133"/>
              <a:gd name="T65" fmla="*/ 2147483646 h 91"/>
              <a:gd name="T66" fmla="*/ 2147483646 w 133"/>
              <a:gd name="T67" fmla="*/ 2147483646 h 91"/>
              <a:gd name="T68" fmla="*/ 2147483646 w 133"/>
              <a:gd name="T69" fmla="*/ 0 h 91"/>
              <a:gd name="T70" fmla="*/ 2147483646 w 133"/>
              <a:gd name="T71" fmla="*/ 2147483646 h 91"/>
              <a:gd name="T72" fmla="*/ 2147483646 w 133"/>
              <a:gd name="T73" fmla="*/ 2147483646 h 91"/>
              <a:gd name="T74" fmla="*/ 2147483646 w 133"/>
              <a:gd name="T75" fmla="*/ 2147483646 h 91"/>
              <a:gd name="T76" fmla="*/ 2147483646 w 133"/>
              <a:gd name="T77" fmla="*/ 2147483646 h 91"/>
              <a:gd name="T78" fmla="*/ 2147483646 w 133"/>
              <a:gd name="T79" fmla="*/ 2147483646 h 91"/>
              <a:gd name="T80" fmla="*/ 2147483646 w 133"/>
              <a:gd name="T81" fmla="*/ 2147483646 h 91"/>
              <a:gd name="T82" fmla="*/ 2147483646 w 133"/>
              <a:gd name="T83" fmla="*/ 2147483646 h 91"/>
              <a:gd name="T84" fmla="*/ 2147483646 w 133"/>
              <a:gd name="T85" fmla="*/ 2147483646 h 91"/>
              <a:gd name="T86" fmla="*/ 2147483646 w 133"/>
              <a:gd name="T87" fmla="*/ 2147483646 h 91"/>
              <a:gd name="T88" fmla="*/ 2147483646 w 133"/>
              <a:gd name="T89" fmla="*/ 2147483646 h 91"/>
              <a:gd name="T90" fmla="*/ 2147483646 w 133"/>
              <a:gd name="T91" fmla="*/ 2147483646 h 91"/>
              <a:gd name="T92" fmla="*/ 2147483646 w 133"/>
              <a:gd name="T93" fmla="*/ 2147483646 h 91"/>
              <a:gd name="T94" fmla="*/ 2147483646 w 133"/>
              <a:gd name="T95" fmla="*/ 2147483646 h 91"/>
              <a:gd name="T96" fmla="*/ 2147483646 w 133"/>
              <a:gd name="T97" fmla="*/ 2147483646 h 91"/>
              <a:gd name="T98" fmla="*/ 2147483646 w 133"/>
              <a:gd name="T99" fmla="*/ 2147483646 h 91"/>
              <a:gd name="T100" fmla="*/ 2147483646 w 133"/>
              <a:gd name="T101" fmla="*/ 2147483646 h 91"/>
              <a:gd name="T102" fmla="*/ 2147483646 w 133"/>
              <a:gd name="T103" fmla="*/ 2147483646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solidFill>
            <a:round/>
            <a:headEnd/>
            <a:tailEnd/>
          </a:ln>
        </p:spPr>
        <p:txBody>
          <a:bodyPr/>
          <a:lstStyle/>
          <a:p>
            <a:endParaRPr lang="en-US"/>
          </a:p>
        </p:txBody>
      </p:sp>
      <p:sp>
        <p:nvSpPr>
          <p:cNvPr id="4240" name="Freeform 434"/>
          <p:cNvSpPr>
            <a:spLocks/>
          </p:cNvSpPr>
          <p:nvPr/>
        </p:nvSpPr>
        <p:spPr bwMode="auto">
          <a:xfrm>
            <a:off x="1771650" y="1920875"/>
            <a:ext cx="109538" cy="61913"/>
          </a:xfrm>
          <a:custGeom>
            <a:avLst/>
            <a:gdLst>
              <a:gd name="T0" fmla="*/ 2147483646 w 102"/>
              <a:gd name="T1" fmla="*/ 2147483646 h 60"/>
              <a:gd name="T2" fmla="*/ 2147483646 w 102"/>
              <a:gd name="T3" fmla="*/ 2147483646 h 60"/>
              <a:gd name="T4" fmla="*/ 2147483646 w 102"/>
              <a:gd name="T5" fmla="*/ 2147483646 h 60"/>
              <a:gd name="T6" fmla="*/ 2147483646 w 102"/>
              <a:gd name="T7" fmla="*/ 2147483646 h 60"/>
              <a:gd name="T8" fmla="*/ 2147483646 w 102"/>
              <a:gd name="T9" fmla="*/ 2147483646 h 60"/>
              <a:gd name="T10" fmla="*/ 2147483646 w 102"/>
              <a:gd name="T11" fmla="*/ 2147483646 h 60"/>
              <a:gd name="T12" fmla="*/ 2147483646 w 102"/>
              <a:gd name="T13" fmla="*/ 2147483646 h 60"/>
              <a:gd name="T14" fmla="*/ 2147483646 w 102"/>
              <a:gd name="T15" fmla="*/ 2147483646 h 60"/>
              <a:gd name="T16" fmla="*/ 2147483646 w 102"/>
              <a:gd name="T17" fmla="*/ 2147483646 h 60"/>
              <a:gd name="T18" fmla="*/ 2147483646 w 102"/>
              <a:gd name="T19" fmla="*/ 2147483646 h 60"/>
              <a:gd name="T20" fmla="*/ 2147483646 w 102"/>
              <a:gd name="T21" fmla="*/ 2147483646 h 60"/>
              <a:gd name="T22" fmla="*/ 2147483646 w 102"/>
              <a:gd name="T23" fmla="*/ 2147483646 h 60"/>
              <a:gd name="T24" fmla="*/ 2147483646 w 102"/>
              <a:gd name="T25" fmla="*/ 2147483646 h 60"/>
              <a:gd name="T26" fmla="*/ 2147483646 w 102"/>
              <a:gd name="T27" fmla="*/ 2147483646 h 60"/>
              <a:gd name="T28" fmla="*/ 2147483646 w 102"/>
              <a:gd name="T29" fmla="*/ 2147483646 h 60"/>
              <a:gd name="T30" fmla="*/ 2147483646 w 102"/>
              <a:gd name="T31" fmla="*/ 2147483646 h 60"/>
              <a:gd name="T32" fmla="*/ 2147483646 w 102"/>
              <a:gd name="T33" fmla="*/ 2147483646 h 60"/>
              <a:gd name="T34" fmla="*/ 2147483646 w 102"/>
              <a:gd name="T35" fmla="*/ 2147483646 h 60"/>
              <a:gd name="T36" fmla="*/ 2147483646 w 102"/>
              <a:gd name="T37" fmla="*/ 2147483646 h 60"/>
              <a:gd name="T38" fmla="*/ 2147483646 w 102"/>
              <a:gd name="T39" fmla="*/ 2147483646 h 60"/>
              <a:gd name="T40" fmla="*/ 2147483646 w 102"/>
              <a:gd name="T41" fmla="*/ 2147483646 h 60"/>
              <a:gd name="T42" fmla="*/ 2147483646 w 102"/>
              <a:gd name="T43" fmla="*/ 2147483646 h 60"/>
              <a:gd name="T44" fmla="*/ 2147483646 w 102"/>
              <a:gd name="T45" fmla="*/ 2147483646 h 60"/>
              <a:gd name="T46" fmla="*/ 0 w 102"/>
              <a:gd name="T47" fmla="*/ 2147483646 h 60"/>
              <a:gd name="T48" fmla="*/ 2147483646 w 102"/>
              <a:gd name="T49" fmla="*/ 2147483646 h 60"/>
              <a:gd name="T50" fmla="*/ 2147483646 w 102"/>
              <a:gd name="T51" fmla="*/ 2147483646 h 60"/>
              <a:gd name="T52" fmla="*/ 2147483646 w 102"/>
              <a:gd name="T53" fmla="*/ 2147483646 h 60"/>
              <a:gd name="T54" fmla="*/ 2147483646 w 102"/>
              <a:gd name="T55" fmla="*/ 2147483646 h 60"/>
              <a:gd name="T56" fmla="*/ 2147483646 w 102"/>
              <a:gd name="T57" fmla="*/ 2147483646 h 60"/>
              <a:gd name="T58" fmla="*/ 2147483646 w 102"/>
              <a:gd name="T59" fmla="*/ 2147483646 h 60"/>
              <a:gd name="T60" fmla="*/ 2147483646 w 102"/>
              <a:gd name="T61" fmla="*/ 2147483646 h 60"/>
              <a:gd name="T62" fmla="*/ 2147483646 w 102"/>
              <a:gd name="T63" fmla="*/ 2147483646 h 60"/>
              <a:gd name="T64" fmla="*/ 2147483646 w 102"/>
              <a:gd name="T65" fmla="*/ 0 h 60"/>
              <a:gd name="T66" fmla="*/ 2147483646 w 102"/>
              <a:gd name="T67" fmla="*/ 0 h 60"/>
              <a:gd name="T68" fmla="*/ 2147483646 w 102"/>
              <a:gd name="T69" fmla="*/ 0 h 60"/>
              <a:gd name="T70" fmla="*/ 2147483646 w 102"/>
              <a:gd name="T71" fmla="*/ 0 h 60"/>
              <a:gd name="T72" fmla="*/ 2147483646 w 102"/>
              <a:gd name="T73" fmla="*/ 0 h 60"/>
              <a:gd name="T74" fmla="*/ 2147483646 w 102"/>
              <a:gd name="T75" fmla="*/ 0 h 60"/>
              <a:gd name="T76" fmla="*/ 2147483646 w 102"/>
              <a:gd name="T77" fmla="*/ 2147483646 h 60"/>
              <a:gd name="T78" fmla="*/ 2147483646 w 102"/>
              <a:gd name="T79" fmla="*/ 2147483646 h 60"/>
              <a:gd name="T80" fmla="*/ 2147483646 w 102"/>
              <a:gd name="T81" fmla="*/ 2147483646 h 60"/>
              <a:gd name="T82" fmla="*/ 2147483646 w 102"/>
              <a:gd name="T83" fmla="*/ 2147483646 h 60"/>
              <a:gd name="T84" fmla="*/ 2147483646 w 102"/>
              <a:gd name="T85" fmla="*/ 2147483646 h 60"/>
              <a:gd name="T86" fmla="*/ 2147483646 w 102"/>
              <a:gd name="T87" fmla="*/ 2147483646 h 60"/>
              <a:gd name="T88" fmla="*/ 2147483646 w 102"/>
              <a:gd name="T89" fmla="*/ 2147483646 h 60"/>
              <a:gd name="T90" fmla="*/ 2147483646 w 102"/>
              <a:gd name="T91" fmla="*/ 2147483646 h 60"/>
              <a:gd name="T92" fmla="*/ 2147483646 w 102"/>
              <a:gd name="T93" fmla="*/ 2147483646 h 60"/>
              <a:gd name="T94" fmla="*/ 2147483646 w 102"/>
              <a:gd name="T95" fmla="*/ 2147483646 h 60"/>
              <a:gd name="T96" fmla="*/ 2147483646 w 102"/>
              <a:gd name="T97" fmla="*/ 2147483646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solidFill>
            <a:round/>
            <a:headEnd/>
            <a:tailEnd/>
          </a:ln>
        </p:spPr>
        <p:txBody>
          <a:bodyPr/>
          <a:lstStyle/>
          <a:p>
            <a:endParaRPr lang="en-US"/>
          </a:p>
        </p:txBody>
      </p:sp>
      <p:sp>
        <p:nvSpPr>
          <p:cNvPr id="4241" name="Freeform 435"/>
          <p:cNvSpPr>
            <a:spLocks/>
          </p:cNvSpPr>
          <p:nvPr/>
        </p:nvSpPr>
        <p:spPr bwMode="auto">
          <a:xfrm>
            <a:off x="1987550" y="1982788"/>
            <a:ext cx="92075" cy="80962"/>
          </a:xfrm>
          <a:custGeom>
            <a:avLst/>
            <a:gdLst>
              <a:gd name="T0" fmla="*/ 2147483646 w 86"/>
              <a:gd name="T1" fmla="*/ 2147483646 h 80"/>
              <a:gd name="T2" fmla="*/ 2147483646 w 86"/>
              <a:gd name="T3" fmla="*/ 0 h 80"/>
              <a:gd name="T4" fmla="*/ 2147483646 w 86"/>
              <a:gd name="T5" fmla="*/ 2147483646 h 80"/>
              <a:gd name="T6" fmla="*/ 2147483646 w 86"/>
              <a:gd name="T7" fmla="*/ 2147483646 h 80"/>
              <a:gd name="T8" fmla="*/ 2147483646 w 86"/>
              <a:gd name="T9" fmla="*/ 2147483646 h 80"/>
              <a:gd name="T10" fmla="*/ 2147483646 w 86"/>
              <a:gd name="T11" fmla="*/ 2147483646 h 80"/>
              <a:gd name="T12" fmla="*/ 2147483646 w 86"/>
              <a:gd name="T13" fmla="*/ 2147483646 h 80"/>
              <a:gd name="T14" fmla="*/ 2147483646 w 86"/>
              <a:gd name="T15" fmla="*/ 2147483646 h 80"/>
              <a:gd name="T16" fmla="*/ 2147483646 w 86"/>
              <a:gd name="T17" fmla="*/ 2147483646 h 80"/>
              <a:gd name="T18" fmla="*/ 2147483646 w 86"/>
              <a:gd name="T19" fmla="*/ 2147483646 h 80"/>
              <a:gd name="T20" fmla="*/ 2147483646 w 86"/>
              <a:gd name="T21" fmla="*/ 2147483646 h 80"/>
              <a:gd name="T22" fmla="*/ 2147483646 w 86"/>
              <a:gd name="T23" fmla="*/ 2147483646 h 80"/>
              <a:gd name="T24" fmla="*/ 2147483646 w 86"/>
              <a:gd name="T25" fmla="*/ 2147483646 h 80"/>
              <a:gd name="T26" fmla="*/ 2147483646 w 86"/>
              <a:gd name="T27" fmla="*/ 2147483646 h 80"/>
              <a:gd name="T28" fmla="*/ 2147483646 w 86"/>
              <a:gd name="T29" fmla="*/ 2147483646 h 80"/>
              <a:gd name="T30" fmla="*/ 2147483646 w 86"/>
              <a:gd name="T31" fmla="*/ 2147483646 h 80"/>
              <a:gd name="T32" fmla="*/ 2147483646 w 86"/>
              <a:gd name="T33" fmla="*/ 2147483646 h 80"/>
              <a:gd name="T34" fmla="*/ 2147483646 w 86"/>
              <a:gd name="T35" fmla="*/ 2147483646 h 80"/>
              <a:gd name="T36" fmla="*/ 2147483646 w 86"/>
              <a:gd name="T37" fmla="*/ 2147483646 h 80"/>
              <a:gd name="T38" fmla="*/ 2147483646 w 86"/>
              <a:gd name="T39" fmla="*/ 2147483646 h 80"/>
              <a:gd name="T40" fmla="*/ 2147483646 w 86"/>
              <a:gd name="T41" fmla="*/ 2147483646 h 80"/>
              <a:gd name="T42" fmla="*/ 2147483646 w 86"/>
              <a:gd name="T43" fmla="*/ 2147483646 h 80"/>
              <a:gd name="T44" fmla="*/ 2147483646 w 86"/>
              <a:gd name="T45" fmla="*/ 2147483646 h 80"/>
              <a:gd name="T46" fmla="*/ 2147483646 w 86"/>
              <a:gd name="T47" fmla="*/ 2147483646 h 80"/>
              <a:gd name="T48" fmla="*/ 2147483646 w 86"/>
              <a:gd name="T49" fmla="*/ 2147483646 h 80"/>
              <a:gd name="T50" fmla="*/ 2147483646 w 86"/>
              <a:gd name="T51" fmla="*/ 2147483646 h 80"/>
              <a:gd name="T52" fmla="*/ 2147483646 w 86"/>
              <a:gd name="T53" fmla="*/ 2147483646 h 80"/>
              <a:gd name="T54" fmla="*/ 2147483646 w 86"/>
              <a:gd name="T55" fmla="*/ 2147483646 h 80"/>
              <a:gd name="T56" fmla="*/ 2147483646 w 86"/>
              <a:gd name="T57" fmla="*/ 2147483646 h 80"/>
              <a:gd name="T58" fmla="*/ 2147483646 w 86"/>
              <a:gd name="T59" fmla="*/ 2147483646 h 80"/>
              <a:gd name="T60" fmla="*/ 2147483646 w 86"/>
              <a:gd name="T61" fmla="*/ 2147483646 h 80"/>
              <a:gd name="T62" fmla="*/ 2147483646 w 86"/>
              <a:gd name="T63" fmla="*/ 2147483646 h 80"/>
              <a:gd name="T64" fmla="*/ 2147483646 w 86"/>
              <a:gd name="T65" fmla="*/ 2147483646 h 80"/>
              <a:gd name="T66" fmla="*/ 2147483646 w 86"/>
              <a:gd name="T67" fmla="*/ 2147483646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solidFill>
            <a:round/>
            <a:headEnd/>
            <a:tailEnd/>
          </a:ln>
        </p:spPr>
        <p:txBody>
          <a:bodyPr/>
          <a:lstStyle/>
          <a:p>
            <a:endParaRPr lang="en-US"/>
          </a:p>
        </p:txBody>
      </p:sp>
      <p:sp>
        <p:nvSpPr>
          <p:cNvPr id="4242" name="Freeform 436"/>
          <p:cNvSpPr>
            <a:spLocks/>
          </p:cNvSpPr>
          <p:nvPr/>
        </p:nvSpPr>
        <p:spPr bwMode="auto">
          <a:xfrm>
            <a:off x="2081213" y="2032000"/>
            <a:ext cx="36512" cy="46038"/>
          </a:xfrm>
          <a:custGeom>
            <a:avLst/>
            <a:gdLst>
              <a:gd name="T0" fmla="*/ 2147483646 w 34"/>
              <a:gd name="T1" fmla="*/ 2147483646 h 46"/>
              <a:gd name="T2" fmla="*/ 2147483646 w 34"/>
              <a:gd name="T3" fmla="*/ 2147483646 h 46"/>
              <a:gd name="T4" fmla="*/ 2147483646 w 34"/>
              <a:gd name="T5" fmla="*/ 2147483646 h 46"/>
              <a:gd name="T6" fmla="*/ 2147483646 w 34"/>
              <a:gd name="T7" fmla="*/ 2147483646 h 46"/>
              <a:gd name="T8" fmla="*/ 2147483646 w 34"/>
              <a:gd name="T9" fmla="*/ 2147483646 h 46"/>
              <a:gd name="T10" fmla="*/ 2147483646 w 34"/>
              <a:gd name="T11" fmla="*/ 2147483646 h 46"/>
              <a:gd name="T12" fmla="*/ 2147483646 w 34"/>
              <a:gd name="T13" fmla="*/ 2147483646 h 46"/>
              <a:gd name="T14" fmla="*/ 0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0 h 46"/>
              <a:gd name="T50" fmla="*/ 2147483646 w 34"/>
              <a:gd name="T51" fmla="*/ 0 h 46"/>
              <a:gd name="T52" fmla="*/ 2147483646 w 34"/>
              <a:gd name="T53" fmla="*/ 0 h 46"/>
              <a:gd name="T54" fmla="*/ 2147483646 w 34"/>
              <a:gd name="T55" fmla="*/ 2147483646 h 46"/>
              <a:gd name="T56" fmla="*/ 2147483646 w 34"/>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solidFill>
            <a:round/>
            <a:headEnd/>
            <a:tailEnd/>
          </a:ln>
        </p:spPr>
        <p:txBody>
          <a:bodyPr/>
          <a:lstStyle/>
          <a:p>
            <a:endParaRPr lang="en-US"/>
          </a:p>
        </p:txBody>
      </p:sp>
      <p:sp>
        <p:nvSpPr>
          <p:cNvPr id="4243" name="Freeform 437"/>
          <p:cNvSpPr>
            <a:spLocks/>
          </p:cNvSpPr>
          <p:nvPr/>
        </p:nvSpPr>
        <p:spPr bwMode="auto">
          <a:xfrm>
            <a:off x="2071688" y="1968500"/>
            <a:ext cx="215900" cy="103188"/>
          </a:xfrm>
          <a:custGeom>
            <a:avLst/>
            <a:gdLst>
              <a:gd name="T0" fmla="*/ 2147483646 w 202"/>
              <a:gd name="T1" fmla="*/ 2147483646 h 100"/>
              <a:gd name="T2" fmla="*/ 2147483646 w 202"/>
              <a:gd name="T3" fmla="*/ 2147483646 h 100"/>
              <a:gd name="T4" fmla="*/ 2147483646 w 202"/>
              <a:gd name="T5" fmla="*/ 2147483646 h 100"/>
              <a:gd name="T6" fmla="*/ 2147483646 w 202"/>
              <a:gd name="T7" fmla="*/ 2147483646 h 100"/>
              <a:gd name="T8" fmla="*/ 2147483646 w 202"/>
              <a:gd name="T9" fmla="*/ 2147483646 h 100"/>
              <a:gd name="T10" fmla="*/ 2147483646 w 202"/>
              <a:gd name="T11" fmla="*/ 2147483646 h 100"/>
              <a:gd name="T12" fmla="*/ 2147483646 w 202"/>
              <a:gd name="T13" fmla="*/ 2147483646 h 100"/>
              <a:gd name="T14" fmla="*/ 2147483646 w 202"/>
              <a:gd name="T15" fmla="*/ 2147483646 h 100"/>
              <a:gd name="T16" fmla="*/ 2147483646 w 202"/>
              <a:gd name="T17" fmla="*/ 2147483646 h 100"/>
              <a:gd name="T18" fmla="*/ 2147483646 w 202"/>
              <a:gd name="T19" fmla="*/ 2147483646 h 100"/>
              <a:gd name="T20" fmla="*/ 2147483646 w 202"/>
              <a:gd name="T21" fmla="*/ 2147483646 h 100"/>
              <a:gd name="T22" fmla="*/ 2147483646 w 202"/>
              <a:gd name="T23" fmla="*/ 2147483646 h 100"/>
              <a:gd name="T24" fmla="*/ 2147483646 w 202"/>
              <a:gd name="T25" fmla="*/ 2147483646 h 100"/>
              <a:gd name="T26" fmla="*/ 2147483646 w 202"/>
              <a:gd name="T27" fmla="*/ 2147483646 h 100"/>
              <a:gd name="T28" fmla="*/ 2147483646 w 202"/>
              <a:gd name="T29" fmla="*/ 2147483646 h 100"/>
              <a:gd name="T30" fmla="*/ 2147483646 w 202"/>
              <a:gd name="T31" fmla="*/ 2147483646 h 100"/>
              <a:gd name="T32" fmla="*/ 2147483646 w 202"/>
              <a:gd name="T33" fmla="*/ 2147483646 h 100"/>
              <a:gd name="T34" fmla="*/ 2147483646 w 202"/>
              <a:gd name="T35" fmla="*/ 2147483646 h 100"/>
              <a:gd name="T36" fmla="*/ 2147483646 w 202"/>
              <a:gd name="T37" fmla="*/ 2147483646 h 100"/>
              <a:gd name="T38" fmla="*/ 2147483646 w 202"/>
              <a:gd name="T39" fmla="*/ 2147483646 h 100"/>
              <a:gd name="T40" fmla="*/ 2147483646 w 202"/>
              <a:gd name="T41" fmla="*/ 2147483646 h 100"/>
              <a:gd name="T42" fmla="*/ 2147483646 w 202"/>
              <a:gd name="T43" fmla="*/ 2147483646 h 100"/>
              <a:gd name="T44" fmla="*/ 2147483646 w 202"/>
              <a:gd name="T45" fmla="*/ 2147483646 h 100"/>
              <a:gd name="T46" fmla="*/ 2147483646 w 202"/>
              <a:gd name="T47" fmla="*/ 2147483646 h 100"/>
              <a:gd name="T48" fmla="*/ 2147483646 w 202"/>
              <a:gd name="T49" fmla="*/ 2147483646 h 100"/>
              <a:gd name="T50" fmla="*/ 2147483646 w 202"/>
              <a:gd name="T51" fmla="*/ 2147483646 h 100"/>
              <a:gd name="T52" fmla="*/ 2147483646 w 202"/>
              <a:gd name="T53" fmla="*/ 2147483646 h 100"/>
              <a:gd name="T54" fmla="*/ 0 w 202"/>
              <a:gd name="T55" fmla="*/ 2147483646 h 100"/>
              <a:gd name="T56" fmla="*/ 2147483646 w 202"/>
              <a:gd name="T57" fmla="*/ 2147483646 h 100"/>
              <a:gd name="T58" fmla="*/ 2147483646 w 202"/>
              <a:gd name="T59" fmla="*/ 0 h 100"/>
              <a:gd name="T60" fmla="*/ 2147483646 w 202"/>
              <a:gd name="T61" fmla="*/ 2147483646 h 100"/>
              <a:gd name="T62" fmla="*/ 2147483646 w 202"/>
              <a:gd name="T63" fmla="*/ 2147483646 h 100"/>
              <a:gd name="T64" fmla="*/ 2147483646 w 202"/>
              <a:gd name="T65" fmla="*/ 2147483646 h 100"/>
              <a:gd name="T66" fmla="*/ 2147483646 w 202"/>
              <a:gd name="T67" fmla="*/ 2147483646 h 100"/>
              <a:gd name="T68" fmla="*/ 2147483646 w 202"/>
              <a:gd name="T69" fmla="*/ 2147483646 h 100"/>
              <a:gd name="T70" fmla="*/ 2147483646 w 202"/>
              <a:gd name="T71" fmla="*/ 2147483646 h 100"/>
              <a:gd name="T72" fmla="*/ 2147483646 w 202"/>
              <a:gd name="T73" fmla="*/ 2147483646 h 100"/>
              <a:gd name="T74" fmla="*/ 2147483646 w 202"/>
              <a:gd name="T75" fmla="*/ 2147483646 h 100"/>
              <a:gd name="T76" fmla="*/ 2147483646 w 202"/>
              <a:gd name="T77" fmla="*/ 2147483646 h 100"/>
              <a:gd name="T78" fmla="*/ 2147483646 w 202"/>
              <a:gd name="T79" fmla="*/ 2147483646 h 100"/>
              <a:gd name="T80" fmla="*/ 2147483646 w 202"/>
              <a:gd name="T81" fmla="*/ 2147483646 h 100"/>
              <a:gd name="T82" fmla="*/ 2147483646 w 202"/>
              <a:gd name="T83" fmla="*/ 2147483646 h 100"/>
              <a:gd name="T84" fmla="*/ 2147483646 w 202"/>
              <a:gd name="T85" fmla="*/ 2147483646 h 100"/>
              <a:gd name="T86" fmla="*/ 2147483646 w 202"/>
              <a:gd name="T87" fmla="*/ 2147483646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solidFill>
            <a:round/>
            <a:headEnd/>
            <a:tailEnd/>
          </a:ln>
        </p:spPr>
        <p:txBody>
          <a:bodyPr/>
          <a:lstStyle/>
          <a:p>
            <a:endParaRPr lang="en-US"/>
          </a:p>
        </p:txBody>
      </p:sp>
      <p:sp>
        <p:nvSpPr>
          <p:cNvPr id="4244" name="Freeform 438"/>
          <p:cNvSpPr>
            <a:spLocks/>
          </p:cNvSpPr>
          <p:nvPr/>
        </p:nvSpPr>
        <p:spPr bwMode="auto">
          <a:xfrm>
            <a:off x="1901825" y="1903413"/>
            <a:ext cx="44450" cy="38100"/>
          </a:xfrm>
          <a:custGeom>
            <a:avLst/>
            <a:gdLst>
              <a:gd name="T0" fmla="*/ 2147483646 w 40"/>
              <a:gd name="T1" fmla="*/ 2147483646 h 37"/>
              <a:gd name="T2" fmla="*/ 2147483646 w 40"/>
              <a:gd name="T3" fmla="*/ 2147483646 h 37"/>
              <a:gd name="T4" fmla="*/ 2147483646 w 40"/>
              <a:gd name="T5" fmla="*/ 2147483646 h 37"/>
              <a:gd name="T6" fmla="*/ 2147483646 w 40"/>
              <a:gd name="T7" fmla="*/ 2147483646 h 37"/>
              <a:gd name="T8" fmla="*/ 2147483646 w 40"/>
              <a:gd name="T9" fmla="*/ 2147483646 h 37"/>
              <a:gd name="T10" fmla="*/ 2147483646 w 40"/>
              <a:gd name="T11" fmla="*/ 2147483646 h 37"/>
              <a:gd name="T12" fmla="*/ 2147483646 w 40"/>
              <a:gd name="T13" fmla="*/ 2147483646 h 37"/>
              <a:gd name="T14" fmla="*/ 2147483646 w 40"/>
              <a:gd name="T15" fmla="*/ 2147483646 h 37"/>
              <a:gd name="T16" fmla="*/ 2147483646 w 40"/>
              <a:gd name="T17" fmla="*/ 2147483646 h 37"/>
              <a:gd name="T18" fmla="*/ 2147483646 w 40"/>
              <a:gd name="T19" fmla="*/ 2147483646 h 37"/>
              <a:gd name="T20" fmla="*/ 2147483646 w 40"/>
              <a:gd name="T21" fmla="*/ 2147483646 h 37"/>
              <a:gd name="T22" fmla="*/ 2147483646 w 40"/>
              <a:gd name="T23" fmla="*/ 2147483646 h 37"/>
              <a:gd name="T24" fmla="*/ 2147483646 w 40"/>
              <a:gd name="T25" fmla="*/ 2147483646 h 37"/>
              <a:gd name="T26" fmla="*/ 2147483646 w 40"/>
              <a:gd name="T27" fmla="*/ 2147483646 h 37"/>
              <a:gd name="T28" fmla="*/ 0 w 40"/>
              <a:gd name="T29" fmla="*/ 2147483646 h 37"/>
              <a:gd name="T30" fmla="*/ 2147483646 w 40"/>
              <a:gd name="T31" fmla="*/ 2147483646 h 37"/>
              <a:gd name="T32" fmla="*/ 2147483646 w 40"/>
              <a:gd name="T33" fmla="*/ 2147483646 h 37"/>
              <a:gd name="T34" fmla="*/ 2147483646 w 40"/>
              <a:gd name="T35" fmla="*/ 2147483646 h 37"/>
              <a:gd name="T36" fmla="*/ 2147483646 w 40"/>
              <a:gd name="T37" fmla="*/ 2147483646 h 37"/>
              <a:gd name="T38" fmla="*/ 2147483646 w 40"/>
              <a:gd name="T39" fmla="*/ 0 h 37"/>
              <a:gd name="T40" fmla="*/ 2147483646 w 40"/>
              <a:gd name="T41" fmla="*/ 2147483646 h 37"/>
              <a:gd name="T42" fmla="*/ 2147483646 w 40"/>
              <a:gd name="T43" fmla="*/ 2147483646 h 37"/>
              <a:gd name="T44" fmla="*/ 2147483646 w 40"/>
              <a:gd name="T45" fmla="*/ 2147483646 h 37"/>
              <a:gd name="T46" fmla="*/ 2147483646 w 40"/>
              <a:gd name="T47" fmla="*/ 2147483646 h 37"/>
              <a:gd name="T48" fmla="*/ 2147483646 w 40"/>
              <a:gd name="T49" fmla="*/ 21474836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solidFill>
            <a:round/>
            <a:headEnd/>
            <a:tailEnd/>
          </a:ln>
        </p:spPr>
        <p:txBody>
          <a:bodyPr/>
          <a:lstStyle/>
          <a:p>
            <a:endParaRPr lang="en-US"/>
          </a:p>
        </p:txBody>
      </p:sp>
      <p:sp>
        <p:nvSpPr>
          <p:cNvPr id="4245" name="Freeform 439"/>
          <p:cNvSpPr>
            <a:spLocks/>
          </p:cNvSpPr>
          <p:nvPr/>
        </p:nvSpPr>
        <p:spPr bwMode="auto">
          <a:xfrm flipV="1">
            <a:off x="2071688" y="1662113"/>
            <a:ext cx="215900" cy="323850"/>
          </a:xfrm>
          <a:custGeom>
            <a:avLst/>
            <a:gdLst>
              <a:gd name="T0" fmla="*/ 2147483646 w 201"/>
              <a:gd name="T1" fmla="*/ 2147483646 h 319"/>
              <a:gd name="T2" fmla="*/ 2147483646 w 201"/>
              <a:gd name="T3" fmla="*/ 2147483646 h 319"/>
              <a:gd name="T4" fmla="*/ 2147483646 w 201"/>
              <a:gd name="T5" fmla="*/ 2147483646 h 319"/>
              <a:gd name="T6" fmla="*/ 2147483646 w 201"/>
              <a:gd name="T7" fmla="*/ 2147483646 h 319"/>
              <a:gd name="T8" fmla="*/ 2147483646 w 201"/>
              <a:gd name="T9" fmla="*/ 2147483646 h 319"/>
              <a:gd name="T10" fmla="*/ 2147483646 w 201"/>
              <a:gd name="T11" fmla="*/ 2147483646 h 319"/>
              <a:gd name="T12" fmla="*/ 2147483646 w 201"/>
              <a:gd name="T13" fmla="*/ 2147483646 h 319"/>
              <a:gd name="T14" fmla="*/ 2147483646 w 201"/>
              <a:gd name="T15" fmla="*/ 2147483646 h 319"/>
              <a:gd name="T16" fmla="*/ 2147483646 w 201"/>
              <a:gd name="T17" fmla="*/ 2147483646 h 319"/>
              <a:gd name="T18" fmla="*/ 2147483646 w 201"/>
              <a:gd name="T19" fmla="*/ 2147483646 h 319"/>
              <a:gd name="T20" fmla="*/ 2147483646 w 201"/>
              <a:gd name="T21" fmla="*/ 2147483646 h 319"/>
              <a:gd name="T22" fmla="*/ 2147483646 w 201"/>
              <a:gd name="T23" fmla="*/ 2147483646 h 319"/>
              <a:gd name="T24" fmla="*/ 2147483646 w 201"/>
              <a:gd name="T25" fmla="*/ 2147483646 h 319"/>
              <a:gd name="T26" fmla="*/ 2147483646 w 201"/>
              <a:gd name="T27" fmla="*/ 2147483646 h 319"/>
              <a:gd name="T28" fmla="*/ 2147483646 w 201"/>
              <a:gd name="T29" fmla="*/ 2147483646 h 319"/>
              <a:gd name="T30" fmla="*/ 2147483646 w 201"/>
              <a:gd name="T31" fmla="*/ 2147483646 h 319"/>
              <a:gd name="T32" fmla="*/ 2147483646 w 201"/>
              <a:gd name="T33" fmla="*/ 2147483646 h 319"/>
              <a:gd name="T34" fmla="*/ 2147483646 w 201"/>
              <a:gd name="T35" fmla="*/ 2147483646 h 319"/>
              <a:gd name="T36" fmla="*/ 2147483646 w 201"/>
              <a:gd name="T37" fmla="*/ 2147483646 h 319"/>
              <a:gd name="T38" fmla="*/ 2147483646 w 201"/>
              <a:gd name="T39" fmla="*/ 2147483646 h 319"/>
              <a:gd name="T40" fmla="*/ 2147483646 w 201"/>
              <a:gd name="T41" fmla="*/ 2147483646 h 319"/>
              <a:gd name="T42" fmla="*/ 2147483646 w 201"/>
              <a:gd name="T43" fmla="*/ 2147483646 h 319"/>
              <a:gd name="T44" fmla="*/ 2147483646 w 201"/>
              <a:gd name="T45" fmla="*/ 2147483646 h 319"/>
              <a:gd name="T46" fmla="*/ 2147483646 w 201"/>
              <a:gd name="T47" fmla="*/ 2147483646 h 319"/>
              <a:gd name="T48" fmla="*/ 2147483646 w 201"/>
              <a:gd name="T49" fmla="*/ 2147483646 h 319"/>
              <a:gd name="T50" fmla="*/ 2147483646 w 201"/>
              <a:gd name="T51" fmla="*/ 0 h 319"/>
              <a:gd name="T52" fmla="*/ 2147483646 w 201"/>
              <a:gd name="T53" fmla="*/ 2147483646 h 319"/>
              <a:gd name="T54" fmla="*/ 2147483646 w 201"/>
              <a:gd name="T55" fmla="*/ 2147483646 h 319"/>
              <a:gd name="T56" fmla="*/ 2147483646 w 201"/>
              <a:gd name="T57" fmla="*/ 2147483646 h 319"/>
              <a:gd name="T58" fmla="*/ 2147483646 w 201"/>
              <a:gd name="T59" fmla="*/ 2147483646 h 319"/>
              <a:gd name="T60" fmla="*/ 2147483646 w 201"/>
              <a:gd name="T61" fmla="*/ 2147483646 h 319"/>
              <a:gd name="T62" fmla="*/ 2147483646 w 201"/>
              <a:gd name="T63" fmla="*/ 2147483646 h 319"/>
              <a:gd name="T64" fmla="*/ 2147483646 w 201"/>
              <a:gd name="T65" fmla="*/ 2147483646 h 319"/>
              <a:gd name="T66" fmla="*/ 2147483646 w 201"/>
              <a:gd name="T67" fmla="*/ 2147483646 h 319"/>
              <a:gd name="T68" fmla="*/ 2147483646 w 201"/>
              <a:gd name="T69" fmla="*/ 2147483646 h 319"/>
              <a:gd name="T70" fmla="*/ 2147483646 w 201"/>
              <a:gd name="T71" fmla="*/ 2147483646 h 319"/>
              <a:gd name="T72" fmla="*/ 2147483646 w 201"/>
              <a:gd name="T73" fmla="*/ 2147483646 h 319"/>
              <a:gd name="T74" fmla="*/ 2147483646 w 201"/>
              <a:gd name="T75" fmla="*/ 2147483646 h 319"/>
              <a:gd name="T76" fmla="*/ 2147483646 w 201"/>
              <a:gd name="T77" fmla="*/ 2147483646 h 319"/>
              <a:gd name="T78" fmla="*/ 2147483646 w 201"/>
              <a:gd name="T79" fmla="*/ 2147483646 h 319"/>
              <a:gd name="T80" fmla="*/ 2147483646 w 201"/>
              <a:gd name="T81" fmla="*/ 2147483646 h 319"/>
              <a:gd name="T82" fmla="*/ 2147483646 w 201"/>
              <a:gd name="T83" fmla="*/ 2147483646 h 319"/>
              <a:gd name="T84" fmla="*/ 2147483646 w 201"/>
              <a:gd name="T85" fmla="*/ 2147483646 h 319"/>
              <a:gd name="T86" fmla="*/ 0 w 201"/>
              <a:gd name="T87" fmla="*/ 2147483646 h 319"/>
              <a:gd name="T88" fmla="*/ 2147483646 w 201"/>
              <a:gd name="T89" fmla="*/ 2147483646 h 319"/>
              <a:gd name="T90" fmla="*/ 2147483646 w 201"/>
              <a:gd name="T91" fmla="*/ 2147483646 h 319"/>
              <a:gd name="T92" fmla="*/ 2147483646 w 201"/>
              <a:gd name="T93" fmla="*/ 2147483646 h 319"/>
              <a:gd name="T94" fmla="*/ 2147483646 w 201"/>
              <a:gd name="T95" fmla="*/ 2147483646 h 319"/>
              <a:gd name="T96" fmla="*/ 2147483646 w 201"/>
              <a:gd name="T97" fmla="*/ 2147483646 h 319"/>
              <a:gd name="T98" fmla="*/ 2147483646 w 201"/>
              <a:gd name="T99" fmla="*/ 2147483646 h 319"/>
              <a:gd name="T100" fmla="*/ 2147483646 w 201"/>
              <a:gd name="T101" fmla="*/ 2147483646 h 319"/>
              <a:gd name="T102" fmla="*/ 2147483646 w 201"/>
              <a:gd name="T103" fmla="*/ 2147483646 h 319"/>
              <a:gd name="T104" fmla="*/ 2147483646 w 201"/>
              <a:gd name="T105" fmla="*/ 2147483646 h 319"/>
              <a:gd name="T106" fmla="*/ 2147483646 w 201"/>
              <a:gd name="T107" fmla="*/ 2147483646 h 319"/>
              <a:gd name="T108" fmla="*/ 2147483646 w 201"/>
              <a:gd name="T109" fmla="*/ 2147483646 h 319"/>
              <a:gd name="T110" fmla="*/ 2147483646 w 201"/>
              <a:gd name="T111" fmla="*/ 2147483646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solidFill>
            <a:round/>
            <a:headEnd/>
            <a:tailEnd/>
          </a:ln>
        </p:spPr>
        <p:txBody>
          <a:bodyPr/>
          <a:lstStyle/>
          <a:p>
            <a:endParaRPr lang="en-US"/>
          </a:p>
        </p:txBody>
      </p:sp>
      <p:sp>
        <p:nvSpPr>
          <p:cNvPr id="4246" name="Freeform 440"/>
          <p:cNvSpPr>
            <a:spLocks/>
          </p:cNvSpPr>
          <p:nvPr/>
        </p:nvSpPr>
        <p:spPr bwMode="auto">
          <a:xfrm>
            <a:off x="2076450" y="1930400"/>
            <a:ext cx="36513" cy="17463"/>
          </a:xfrm>
          <a:custGeom>
            <a:avLst/>
            <a:gdLst>
              <a:gd name="T0" fmla="*/ 2147483646 w 34"/>
              <a:gd name="T1" fmla="*/ 0 h 18"/>
              <a:gd name="T2" fmla="*/ 2147483646 w 34"/>
              <a:gd name="T3" fmla="*/ 2147483646 h 18"/>
              <a:gd name="T4" fmla="*/ 2147483646 w 34"/>
              <a:gd name="T5" fmla="*/ 2147483646 h 18"/>
              <a:gd name="T6" fmla="*/ 2147483646 w 34"/>
              <a:gd name="T7" fmla="*/ 2147483646 h 18"/>
              <a:gd name="T8" fmla="*/ 2147483646 w 34"/>
              <a:gd name="T9" fmla="*/ 2147483646 h 18"/>
              <a:gd name="T10" fmla="*/ 2147483646 w 34"/>
              <a:gd name="T11" fmla="*/ 2147483646 h 18"/>
              <a:gd name="T12" fmla="*/ 2147483646 w 34"/>
              <a:gd name="T13" fmla="*/ 2147483646 h 18"/>
              <a:gd name="T14" fmla="*/ 2147483646 w 34"/>
              <a:gd name="T15" fmla="*/ 2147483646 h 18"/>
              <a:gd name="T16" fmla="*/ 2147483646 w 34"/>
              <a:gd name="T17" fmla="*/ 2147483646 h 18"/>
              <a:gd name="T18" fmla="*/ 2147483646 w 34"/>
              <a:gd name="T19" fmla="*/ 2147483646 h 18"/>
              <a:gd name="T20" fmla="*/ 0 w 34"/>
              <a:gd name="T21" fmla="*/ 2147483646 h 18"/>
              <a:gd name="T22" fmla="*/ 0 w 34"/>
              <a:gd name="T23" fmla="*/ 2147483646 h 18"/>
              <a:gd name="T24" fmla="*/ 2147483646 w 34"/>
              <a:gd name="T25" fmla="*/ 2147483646 h 18"/>
              <a:gd name="T26" fmla="*/ 2147483646 w 34"/>
              <a:gd name="T27" fmla="*/ 2147483646 h 18"/>
              <a:gd name="T28" fmla="*/ 2147483646 w 34"/>
              <a:gd name="T29" fmla="*/ 2147483646 h 18"/>
              <a:gd name="T30" fmla="*/ 2147483646 w 34"/>
              <a:gd name="T31" fmla="*/ 2147483646 h 18"/>
              <a:gd name="T32" fmla="*/ 2147483646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solidFill>
            <a:round/>
            <a:headEnd/>
            <a:tailEnd/>
          </a:ln>
        </p:spPr>
        <p:txBody>
          <a:bodyPr/>
          <a:lstStyle/>
          <a:p>
            <a:endParaRPr lang="en-US"/>
          </a:p>
        </p:txBody>
      </p:sp>
      <p:sp>
        <p:nvSpPr>
          <p:cNvPr id="4247" name="Freeform 441"/>
          <p:cNvSpPr>
            <a:spLocks/>
          </p:cNvSpPr>
          <p:nvPr/>
        </p:nvSpPr>
        <p:spPr bwMode="auto">
          <a:xfrm>
            <a:off x="2057400" y="1884363"/>
            <a:ext cx="33338" cy="47625"/>
          </a:xfrm>
          <a:custGeom>
            <a:avLst/>
            <a:gdLst>
              <a:gd name="T0" fmla="*/ 2147483646 w 34"/>
              <a:gd name="T1" fmla="*/ 2147483646 h 46"/>
              <a:gd name="T2" fmla="*/ 2147483646 w 34"/>
              <a:gd name="T3" fmla="*/ 2147483646 h 46"/>
              <a:gd name="T4" fmla="*/ 2147483646 w 34"/>
              <a:gd name="T5" fmla="*/ 2147483646 h 46"/>
              <a:gd name="T6" fmla="*/ 2147483646 w 34"/>
              <a:gd name="T7" fmla="*/ 0 h 46"/>
              <a:gd name="T8" fmla="*/ 2147483646 w 34"/>
              <a:gd name="T9" fmla="*/ 0 h 46"/>
              <a:gd name="T10" fmla="*/ 2147483646 w 34"/>
              <a:gd name="T11" fmla="*/ 2147483646 h 46"/>
              <a:gd name="T12" fmla="*/ 0 w 34"/>
              <a:gd name="T13" fmla="*/ 2147483646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solidFill>
            <a:round/>
            <a:headEnd/>
            <a:tailEnd/>
          </a:ln>
        </p:spPr>
        <p:txBody>
          <a:bodyPr/>
          <a:lstStyle/>
          <a:p>
            <a:endParaRPr lang="en-US"/>
          </a:p>
        </p:txBody>
      </p:sp>
      <p:sp>
        <p:nvSpPr>
          <p:cNvPr id="4248" name="Freeform 442"/>
          <p:cNvSpPr>
            <a:spLocks/>
          </p:cNvSpPr>
          <p:nvPr/>
        </p:nvSpPr>
        <p:spPr bwMode="auto">
          <a:xfrm>
            <a:off x="1990725" y="1862138"/>
            <a:ext cx="60325" cy="68262"/>
          </a:xfrm>
          <a:custGeom>
            <a:avLst/>
            <a:gdLst>
              <a:gd name="T0" fmla="*/ 2147483646 w 58"/>
              <a:gd name="T1" fmla="*/ 2147483646 h 67"/>
              <a:gd name="T2" fmla="*/ 2147483646 w 58"/>
              <a:gd name="T3" fmla="*/ 2147483646 h 67"/>
              <a:gd name="T4" fmla="*/ 2147483646 w 58"/>
              <a:gd name="T5" fmla="*/ 2147483646 h 67"/>
              <a:gd name="T6" fmla="*/ 2147483646 w 58"/>
              <a:gd name="T7" fmla="*/ 2147483646 h 67"/>
              <a:gd name="T8" fmla="*/ 2147483646 w 58"/>
              <a:gd name="T9" fmla="*/ 2147483646 h 67"/>
              <a:gd name="T10" fmla="*/ 2147483646 w 58"/>
              <a:gd name="T11" fmla="*/ 2147483646 h 67"/>
              <a:gd name="T12" fmla="*/ 2147483646 w 58"/>
              <a:gd name="T13" fmla="*/ 2147483646 h 67"/>
              <a:gd name="T14" fmla="*/ 2147483646 w 58"/>
              <a:gd name="T15" fmla="*/ 2147483646 h 67"/>
              <a:gd name="T16" fmla="*/ 2147483646 w 58"/>
              <a:gd name="T17" fmla="*/ 2147483646 h 67"/>
              <a:gd name="T18" fmla="*/ 2147483646 w 58"/>
              <a:gd name="T19" fmla="*/ 2147483646 h 67"/>
              <a:gd name="T20" fmla="*/ 2147483646 w 58"/>
              <a:gd name="T21" fmla="*/ 2147483646 h 67"/>
              <a:gd name="T22" fmla="*/ 2147483646 w 58"/>
              <a:gd name="T23" fmla="*/ 2147483646 h 67"/>
              <a:gd name="T24" fmla="*/ 2147483646 w 58"/>
              <a:gd name="T25" fmla="*/ 2147483646 h 67"/>
              <a:gd name="T26" fmla="*/ 2147483646 w 58"/>
              <a:gd name="T27" fmla="*/ 2147483646 h 67"/>
              <a:gd name="T28" fmla="*/ 2147483646 w 58"/>
              <a:gd name="T29" fmla="*/ 2147483646 h 67"/>
              <a:gd name="T30" fmla="*/ 2147483646 w 58"/>
              <a:gd name="T31" fmla="*/ 2147483646 h 67"/>
              <a:gd name="T32" fmla="*/ 2147483646 w 58"/>
              <a:gd name="T33" fmla="*/ 2147483646 h 67"/>
              <a:gd name="T34" fmla="*/ 2147483646 w 58"/>
              <a:gd name="T35" fmla="*/ 2147483646 h 67"/>
              <a:gd name="T36" fmla="*/ 2147483646 w 58"/>
              <a:gd name="T37" fmla="*/ 2147483646 h 67"/>
              <a:gd name="T38" fmla="*/ 2147483646 w 58"/>
              <a:gd name="T39" fmla="*/ 2147483646 h 67"/>
              <a:gd name="T40" fmla="*/ 2147483646 w 58"/>
              <a:gd name="T41" fmla="*/ 2147483646 h 67"/>
              <a:gd name="T42" fmla="*/ 2147483646 w 58"/>
              <a:gd name="T43" fmla="*/ 2147483646 h 67"/>
              <a:gd name="T44" fmla="*/ 2147483646 w 58"/>
              <a:gd name="T45" fmla="*/ 2147483646 h 67"/>
              <a:gd name="T46" fmla="*/ 0 w 58"/>
              <a:gd name="T47" fmla="*/ 2147483646 h 67"/>
              <a:gd name="T48" fmla="*/ 2147483646 w 58"/>
              <a:gd name="T49" fmla="*/ 0 h 67"/>
              <a:gd name="T50" fmla="*/ 2147483646 w 58"/>
              <a:gd name="T51" fmla="*/ 0 h 67"/>
              <a:gd name="T52" fmla="*/ 2147483646 w 58"/>
              <a:gd name="T53" fmla="*/ 0 h 67"/>
              <a:gd name="T54" fmla="*/ 2147483646 w 58"/>
              <a:gd name="T55" fmla="*/ 2147483646 h 67"/>
              <a:gd name="T56" fmla="*/ 2147483646 w 58"/>
              <a:gd name="T57" fmla="*/ 2147483646 h 67"/>
              <a:gd name="T58" fmla="*/ 2147483646 w 58"/>
              <a:gd name="T59" fmla="*/ 2147483646 h 67"/>
              <a:gd name="T60" fmla="*/ 2147483646 w 58"/>
              <a:gd name="T61" fmla="*/ 2147483646 h 67"/>
              <a:gd name="T62" fmla="*/ 2147483646 w 58"/>
              <a:gd name="T63" fmla="*/ 2147483646 h 67"/>
              <a:gd name="T64" fmla="*/ 2147483646 w 58"/>
              <a:gd name="T65" fmla="*/ 2147483646 h 67"/>
              <a:gd name="T66" fmla="*/ 2147483646 w 58"/>
              <a:gd name="T67" fmla="*/ 2147483646 h 67"/>
              <a:gd name="T68" fmla="*/ 2147483646 w 58"/>
              <a:gd name="T69" fmla="*/ 2147483646 h 67"/>
              <a:gd name="T70" fmla="*/ 2147483646 w 58"/>
              <a:gd name="T71" fmla="*/ 2147483646 h 67"/>
              <a:gd name="T72" fmla="*/ 2147483646 w 58"/>
              <a:gd name="T73" fmla="*/ 214748364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solidFill>
            <a:round/>
            <a:headEnd/>
            <a:tailEnd/>
          </a:ln>
        </p:spPr>
        <p:txBody>
          <a:bodyPr/>
          <a:lstStyle/>
          <a:p>
            <a:endParaRPr lang="en-US"/>
          </a:p>
        </p:txBody>
      </p:sp>
      <p:sp>
        <p:nvSpPr>
          <p:cNvPr id="4249" name="Freeform 443"/>
          <p:cNvSpPr>
            <a:spLocks/>
          </p:cNvSpPr>
          <p:nvPr/>
        </p:nvSpPr>
        <p:spPr bwMode="auto">
          <a:xfrm>
            <a:off x="1747838" y="2109788"/>
            <a:ext cx="269875" cy="234950"/>
          </a:xfrm>
          <a:custGeom>
            <a:avLst/>
            <a:gdLst>
              <a:gd name="T0" fmla="*/ 2147483646 w 249"/>
              <a:gd name="T1" fmla="*/ 2147483646 h 231"/>
              <a:gd name="T2" fmla="*/ 2147483646 w 249"/>
              <a:gd name="T3" fmla="*/ 2147483646 h 231"/>
              <a:gd name="T4" fmla="*/ 2147483646 w 249"/>
              <a:gd name="T5" fmla="*/ 2147483646 h 231"/>
              <a:gd name="T6" fmla="*/ 2147483646 w 249"/>
              <a:gd name="T7" fmla="*/ 2147483646 h 231"/>
              <a:gd name="T8" fmla="*/ 2147483646 w 249"/>
              <a:gd name="T9" fmla="*/ 2147483646 h 231"/>
              <a:gd name="T10" fmla="*/ 2147483646 w 249"/>
              <a:gd name="T11" fmla="*/ 2147483646 h 231"/>
              <a:gd name="T12" fmla="*/ 2147483646 w 249"/>
              <a:gd name="T13" fmla="*/ 2147483646 h 231"/>
              <a:gd name="T14" fmla="*/ 2147483646 w 249"/>
              <a:gd name="T15" fmla="*/ 2147483646 h 231"/>
              <a:gd name="T16" fmla="*/ 2147483646 w 249"/>
              <a:gd name="T17" fmla="*/ 2147483646 h 231"/>
              <a:gd name="T18" fmla="*/ 2147483646 w 249"/>
              <a:gd name="T19" fmla="*/ 2147483646 h 231"/>
              <a:gd name="T20" fmla="*/ 2147483646 w 249"/>
              <a:gd name="T21" fmla="*/ 2147483646 h 231"/>
              <a:gd name="T22" fmla="*/ 2147483646 w 249"/>
              <a:gd name="T23" fmla="*/ 2147483646 h 231"/>
              <a:gd name="T24" fmla="*/ 2147483646 w 249"/>
              <a:gd name="T25" fmla="*/ 2147483646 h 231"/>
              <a:gd name="T26" fmla="*/ 2147483646 w 249"/>
              <a:gd name="T27" fmla="*/ 2147483646 h 231"/>
              <a:gd name="T28" fmla="*/ 2147483646 w 249"/>
              <a:gd name="T29" fmla="*/ 2147483646 h 231"/>
              <a:gd name="T30" fmla="*/ 2147483646 w 249"/>
              <a:gd name="T31" fmla="*/ 2147483646 h 231"/>
              <a:gd name="T32" fmla="*/ 2147483646 w 249"/>
              <a:gd name="T33" fmla="*/ 2147483646 h 231"/>
              <a:gd name="T34" fmla="*/ 2147483646 w 249"/>
              <a:gd name="T35" fmla="*/ 2147483646 h 231"/>
              <a:gd name="T36" fmla="*/ 2147483646 w 249"/>
              <a:gd name="T37" fmla="*/ 2147483646 h 231"/>
              <a:gd name="T38" fmla="*/ 2147483646 w 249"/>
              <a:gd name="T39" fmla="*/ 2147483646 h 231"/>
              <a:gd name="T40" fmla="*/ 2147483646 w 249"/>
              <a:gd name="T41" fmla="*/ 2147483646 h 231"/>
              <a:gd name="T42" fmla="*/ 2147483646 w 249"/>
              <a:gd name="T43" fmla="*/ 2147483646 h 231"/>
              <a:gd name="T44" fmla="*/ 2147483646 w 249"/>
              <a:gd name="T45" fmla="*/ 2147483646 h 231"/>
              <a:gd name="T46" fmla="*/ 2147483646 w 249"/>
              <a:gd name="T47" fmla="*/ 2147483646 h 231"/>
              <a:gd name="T48" fmla="*/ 2147483646 w 249"/>
              <a:gd name="T49" fmla="*/ 2147483646 h 231"/>
              <a:gd name="T50" fmla="*/ 2147483646 w 249"/>
              <a:gd name="T51" fmla="*/ 2147483646 h 231"/>
              <a:gd name="T52" fmla="*/ 2147483646 w 249"/>
              <a:gd name="T53" fmla="*/ 2147483646 h 231"/>
              <a:gd name="T54" fmla="*/ 2147483646 w 249"/>
              <a:gd name="T55" fmla="*/ 2147483646 h 231"/>
              <a:gd name="T56" fmla="*/ 2147483646 w 249"/>
              <a:gd name="T57" fmla="*/ 2147483646 h 231"/>
              <a:gd name="T58" fmla="*/ 2147483646 w 249"/>
              <a:gd name="T59" fmla="*/ 2147483646 h 231"/>
              <a:gd name="T60" fmla="*/ 2147483646 w 249"/>
              <a:gd name="T61" fmla="*/ 2147483646 h 231"/>
              <a:gd name="T62" fmla="*/ 2147483646 w 249"/>
              <a:gd name="T63" fmla="*/ 2147483646 h 231"/>
              <a:gd name="T64" fmla="*/ 2147483646 w 249"/>
              <a:gd name="T65" fmla="*/ 2147483646 h 231"/>
              <a:gd name="T66" fmla="*/ 2147483646 w 249"/>
              <a:gd name="T67" fmla="*/ 2147483646 h 231"/>
              <a:gd name="T68" fmla="*/ 2147483646 w 249"/>
              <a:gd name="T69" fmla="*/ 2147483646 h 231"/>
              <a:gd name="T70" fmla="*/ 2147483646 w 249"/>
              <a:gd name="T71" fmla="*/ 2147483646 h 231"/>
              <a:gd name="T72" fmla="*/ 2147483646 w 249"/>
              <a:gd name="T73" fmla="*/ 2147483646 h 231"/>
              <a:gd name="T74" fmla="*/ 2147483646 w 249"/>
              <a:gd name="T75" fmla="*/ 2147483646 h 231"/>
              <a:gd name="T76" fmla="*/ 2147483646 w 249"/>
              <a:gd name="T77" fmla="*/ 2147483646 h 231"/>
              <a:gd name="T78" fmla="*/ 2147483646 w 249"/>
              <a:gd name="T79" fmla="*/ 2147483646 h 231"/>
              <a:gd name="T80" fmla="*/ 2147483646 w 249"/>
              <a:gd name="T81" fmla="*/ 2147483646 h 231"/>
              <a:gd name="T82" fmla="*/ 2147483646 w 249"/>
              <a:gd name="T83" fmla="*/ 2147483646 h 231"/>
              <a:gd name="T84" fmla="*/ 2147483646 w 249"/>
              <a:gd name="T85" fmla="*/ 2147483646 h 231"/>
              <a:gd name="T86" fmla="*/ 2147483646 w 249"/>
              <a:gd name="T87" fmla="*/ 2147483646 h 231"/>
              <a:gd name="T88" fmla="*/ 2147483646 w 249"/>
              <a:gd name="T89" fmla="*/ 2147483646 h 231"/>
              <a:gd name="T90" fmla="*/ 2147483646 w 249"/>
              <a:gd name="T91" fmla="*/ 2147483646 h 231"/>
              <a:gd name="T92" fmla="*/ 2147483646 w 249"/>
              <a:gd name="T93" fmla="*/ 2147483646 h 231"/>
              <a:gd name="T94" fmla="*/ 2147483646 w 249"/>
              <a:gd name="T95" fmla="*/ 2147483646 h 231"/>
              <a:gd name="T96" fmla="*/ 2147483646 w 249"/>
              <a:gd name="T97" fmla="*/ 2147483646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solidFill>
            <a:round/>
            <a:headEnd/>
            <a:tailEnd/>
          </a:ln>
        </p:spPr>
        <p:txBody>
          <a:bodyPr/>
          <a:lstStyle/>
          <a:p>
            <a:endParaRPr lang="en-US"/>
          </a:p>
        </p:txBody>
      </p:sp>
      <p:sp>
        <p:nvSpPr>
          <p:cNvPr id="4250" name="Freeform 445"/>
          <p:cNvSpPr>
            <a:spLocks/>
          </p:cNvSpPr>
          <p:nvPr/>
        </p:nvSpPr>
        <p:spPr bwMode="auto">
          <a:xfrm>
            <a:off x="2776538" y="4244975"/>
            <a:ext cx="36512" cy="19050"/>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51" name="Freeform 450"/>
          <p:cNvSpPr>
            <a:spLocks/>
          </p:cNvSpPr>
          <p:nvPr/>
        </p:nvSpPr>
        <p:spPr bwMode="auto">
          <a:xfrm>
            <a:off x="3819525" y="2471738"/>
            <a:ext cx="131763" cy="50800"/>
          </a:xfrm>
          <a:custGeom>
            <a:avLst/>
            <a:gdLst>
              <a:gd name="T0" fmla="*/ 2147483646 w 114"/>
              <a:gd name="T1" fmla="*/ 0 h 54"/>
              <a:gd name="T2" fmla="*/ 2147483646 w 114"/>
              <a:gd name="T3" fmla="*/ 2147483646 h 54"/>
              <a:gd name="T4" fmla="*/ 2147483646 w 114"/>
              <a:gd name="T5" fmla="*/ 2147483646 h 54"/>
              <a:gd name="T6" fmla="*/ 2147483646 w 114"/>
              <a:gd name="T7" fmla="*/ 0 h 54"/>
              <a:gd name="T8" fmla="*/ 2147483646 w 114"/>
              <a:gd name="T9" fmla="*/ 2147483646 h 54"/>
              <a:gd name="T10" fmla="*/ 2147483646 w 114"/>
              <a:gd name="T11" fmla="*/ 2147483646 h 54"/>
              <a:gd name="T12" fmla="*/ 2147483646 w 114"/>
              <a:gd name="T13" fmla="*/ 2147483646 h 54"/>
              <a:gd name="T14" fmla="*/ 2147483646 w 114"/>
              <a:gd name="T15" fmla="*/ 2147483646 h 54"/>
              <a:gd name="T16" fmla="*/ 2147483646 w 114"/>
              <a:gd name="T17" fmla="*/ 2147483646 h 54"/>
              <a:gd name="T18" fmla="*/ 2147483646 w 114"/>
              <a:gd name="T19" fmla="*/ 2147483646 h 54"/>
              <a:gd name="T20" fmla="*/ 2147483646 w 114"/>
              <a:gd name="T21" fmla="*/ 2147483646 h 54"/>
              <a:gd name="T22" fmla="*/ 0 w 114"/>
              <a:gd name="T23" fmla="*/ 2147483646 h 54"/>
              <a:gd name="T24" fmla="*/ 2147483646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252" name="Freeform 451"/>
          <p:cNvSpPr>
            <a:spLocks/>
          </p:cNvSpPr>
          <p:nvPr/>
        </p:nvSpPr>
        <p:spPr bwMode="auto">
          <a:xfrm>
            <a:off x="7815263" y="4605338"/>
            <a:ext cx="215900" cy="185737"/>
          </a:xfrm>
          <a:custGeom>
            <a:avLst/>
            <a:gdLst>
              <a:gd name="T0" fmla="*/ 2147483646 w 575"/>
              <a:gd name="T1" fmla="*/ 2147483646 h 488"/>
              <a:gd name="T2" fmla="*/ 2147483646 w 575"/>
              <a:gd name="T3" fmla="*/ 2147483646 h 488"/>
              <a:gd name="T4" fmla="*/ 2147483646 w 575"/>
              <a:gd name="T5" fmla="*/ 2147483646 h 488"/>
              <a:gd name="T6" fmla="*/ 2147483646 w 575"/>
              <a:gd name="T7" fmla="*/ 2147483646 h 488"/>
              <a:gd name="T8" fmla="*/ 2147483646 w 575"/>
              <a:gd name="T9" fmla="*/ 0 h 488"/>
              <a:gd name="T10" fmla="*/ 2147483646 w 575"/>
              <a:gd name="T11" fmla="*/ 2147483646 h 488"/>
              <a:gd name="T12" fmla="*/ 0 w 575"/>
              <a:gd name="T13" fmla="*/ 2147483646 h 488"/>
              <a:gd name="T14" fmla="*/ 2147483646 w 575"/>
              <a:gd name="T15" fmla="*/ 2147483646 h 488"/>
              <a:gd name="T16" fmla="*/ 2147483646 w 575"/>
              <a:gd name="T17" fmla="*/ 2147483646 h 488"/>
              <a:gd name="T18" fmla="*/ 2147483646 w 575"/>
              <a:gd name="T19" fmla="*/ 2147483646 h 488"/>
              <a:gd name="T20" fmla="*/ 2147483646 w 575"/>
              <a:gd name="T21" fmla="*/ 2147483646 h 488"/>
              <a:gd name="T22" fmla="*/ 2147483646 w 575"/>
              <a:gd name="T23" fmla="*/ 2147483646 h 488"/>
              <a:gd name="T24" fmla="*/ 2147483646 w 575"/>
              <a:gd name="T25" fmla="*/ 2147483646 h 488"/>
              <a:gd name="T26" fmla="*/ 2147483646 w 575"/>
              <a:gd name="T27" fmla="*/ 2147483646 h 488"/>
              <a:gd name="T28" fmla="*/ 2147483646 w 575"/>
              <a:gd name="T29" fmla="*/ 2147483646 h 488"/>
              <a:gd name="T30" fmla="*/ 2147483646 w 575"/>
              <a:gd name="T31" fmla="*/ 2147483646 h 488"/>
              <a:gd name="T32" fmla="*/ 2147483646 w 575"/>
              <a:gd name="T33" fmla="*/ 2147483646 h 488"/>
              <a:gd name="T34" fmla="*/ 2147483646 w 575"/>
              <a:gd name="T35" fmla="*/ 2147483646 h 488"/>
              <a:gd name="T36" fmla="*/ 2147483646 w 575"/>
              <a:gd name="T37" fmla="*/ 2147483646 h 488"/>
              <a:gd name="T38" fmla="*/ 2147483646 w 575"/>
              <a:gd name="T39" fmla="*/ 2147483646 h 488"/>
              <a:gd name="T40" fmla="*/ 2147483646 w 575"/>
              <a:gd name="T41" fmla="*/ 2147483646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53" name="Freeform 452"/>
          <p:cNvSpPr>
            <a:spLocks/>
          </p:cNvSpPr>
          <p:nvPr/>
        </p:nvSpPr>
        <p:spPr bwMode="auto">
          <a:xfrm>
            <a:off x="8031163" y="4649788"/>
            <a:ext cx="174625" cy="169862"/>
          </a:xfrm>
          <a:custGeom>
            <a:avLst/>
            <a:gdLst>
              <a:gd name="T0" fmla="*/ 2147483646 w 460"/>
              <a:gd name="T1" fmla="*/ 2147483646 h 443"/>
              <a:gd name="T2" fmla="*/ 2147483646 w 460"/>
              <a:gd name="T3" fmla="*/ 2147483646 h 443"/>
              <a:gd name="T4" fmla="*/ 2147483646 w 460"/>
              <a:gd name="T5" fmla="*/ 2147483646 h 443"/>
              <a:gd name="T6" fmla="*/ 2147483646 w 460"/>
              <a:gd name="T7" fmla="*/ 2147483646 h 443"/>
              <a:gd name="T8" fmla="*/ 2147483646 w 460"/>
              <a:gd name="T9" fmla="*/ 2147483646 h 443"/>
              <a:gd name="T10" fmla="*/ 2147483646 w 460"/>
              <a:gd name="T11" fmla="*/ 2147483646 h 443"/>
              <a:gd name="T12" fmla="*/ 0 w 460"/>
              <a:gd name="T13" fmla="*/ 0 h 443"/>
              <a:gd name="T14" fmla="*/ 0 w 460"/>
              <a:gd name="T15" fmla="*/ 2147483646 h 443"/>
              <a:gd name="T16" fmla="*/ 2147483646 w 460"/>
              <a:gd name="T17" fmla="*/ 2147483646 h 443"/>
              <a:gd name="T18" fmla="*/ 2147483646 w 460"/>
              <a:gd name="T19" fmla="*/ 2147483646 h 443"/>
              <a:gd name="T20" fmla="*/ 2147483646 w 460"/>
              <a:gd name="T21" fmla="*/ 2147483646 h 443"/>
              <a:gd name="T22" fmla="*/ 2147483646 w 460"/>
              <a:gd name="T23" fmla="*/ 2147483646 h 443"/>
              <a:gd name="T24" fmla="*/ 2147483646 w 460"/>
              <a:gd name="T25" fmla="*/ 2147483646 h 443"/>
              <a:gd name="T26" fmla="*/ 2147483646 w 460"/>
              <a:gd name="T27" fmla="*/ 2147483646 h 443"/>
              <a:gd name="T28" fmla="*/ 2147483646 w 460"/>
              <a:gd name="T29" fmla="*/ 2147483646 h 443"/>
              <a:gd name="T30" fmla="*/ 2147483646 w 460"/>
              <a:gd name="T31" fmla="*/ 2147483646 h 443"/>
              <a:gd name="T32" fmla="*/ 2147483646 w 460"/>
              <a:gd name="T33" fmla="*/ 2147483646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254" name="Group 453"/>
          <p:cNvGrpSpPr>
            <a:grpSpLocks/>
          </p:cNvGrpSpPr>
          <p:nvPr/>
        </p:nvGrpSpPr>
        <p:grpSpPr bwMode="auto">
          <a:xfrm>
            <a:off x="4292600" y="2860675"/>
            <a:ext cx="250825" cy="368300"/>
            <a:chOff x="2201" y="1250"/>
            <a:chExt cx="133" cy="193"/>
          </a:xfrm>
        </p:grpSpPr>
        <p:sp>
          <p:nvSpPr>
            <p:cNvPr id="4375" name="Freeform 454"/>
            <p:cNvSpPr>
              <a:spLocks/>
            </p:cNvSpPr>
            <p:nvPr/>
          </p:nvSpPr>
          <p:spPr bwMode="auto">
            <a:xfrm>
              <a:off x="2234" y="1250"/>
              <a:ext cx="100" cy="193"/>
            </a:xfrm>
            <a:custGeom>
              <a:avLst/>
              <a:gdLst>
                <a:gd name="T0" fmla="*/ 163895833 w 24"/>
                <a:gd name="T1" fmla="*/ 805741077 h 47"/>
                <a:gd name="T2" fmla="*/ 112023508 w 24"/>
                <a:gd name="T3" fmla="*/ 760632809 h 47"/>
                <a:gd name="T4" fmla="*/ 275986842 w 24"/>
                <a:gd name="T5" fmla="*/ 666676381 h 47"/>
                <a:gd name="T6" fmla="*/ 249101200 w 24"/>
                <a:gd name="T7" fmla="*/ 576700467 h 47"/>
                <a:gd name="T8" fmla="*/ 217663125 w 24"/>
                <a:gd name="T9" fmla="*/ 504343888 h 47"/>
                <a:gd name="T10" fmla="*/ 85205658 w 24"/>
                <a:gd name="T11" fmla="*/ 504343888 h 47"/>
                <a:gd name="T12" fmla="*/ 112023508 w 24"/>
                <a:gd name="T13" fmla="*/ 369475833 h 47"/>
                <a:gd name="T14" fmla="*/ 26885642 w 24"/>
                <a:gd name="T15" fmla="*/ 414349224 h 47"/>
                <a:gd name="T16" fmla="*/ 0 w 24"/>
                <a:gd name="T17" fmla="*/ 297118983 h 47"/>
                <a:gd name="T18" fmla="*/ 0 w 24"/>
                <a:gd name="T19" fmla="*/ 185231824 h 47"/>
                <a:gd name="T20" fmla="*/ 26885642 w 24"/>
                <a:gd name="T21" fmla="*/ 89975980 h 47"/>
                <a:gd name="T22" fmla="*/ 138909079 w 24"/>
                <a:gd name="T23" fmla="*/ 0 h 47"/>
                <a:gd name="T24" fmla="*/ 217663125 w 24"/>
                <a:gd name="T25" fmla="*/ 21911249 h 47"/>
                <a:gd name="T26" fmla="*/ 190776338 w 24"/>
                <a:gd name="T27" fmla="*/ 140440010 h 47"/>
                <a:gd name="T28" fmla="*/ 355023575 w 24"/>
                <a:gd name="T29" fmla="*/ 140440010 h 47"/>
                <a:gd name="T30" fmla="*/ 302806129 w 24"/>
                <a:gd name="T31" fmla="*/ 252328336 h 47"/>
                <a:gd name="T32" fmla="*/ 249101200 w 24"/>
                <a:gd name="T33" fmla="*/ 347564313 h 47"/>
                <a:gd name="T34" fmla="*/ 355023575 w 24"/>
                <a:gd name="T35" fmla="*/ 391391566 h 47"/>
                <a:gd name="T36" fmla="*/ 466764617 w 24"/>
                <a:gd name="T37" fmla="*/ 554789238 h 47"/>
                <a:gd name="T38" fmla="*/ 519003471 w 24"/>
                <a:gd name="T39" fmla="*/ 666676381 h 47"/>
                <a:gd name="T40" fmla="*/ 519003471 w 24"/>
                <a:gd name="T41" fmla="*/ 733384281 h 47"/>
                <a:gd name="T42" fmla="*/ 631032117 w 24"/>
                <a:gd name="T43" fmla="*/ 733384281 h 47"/>
                <a:gd name="T44" fmla="*/ 604125071 w 24"/>
                <a:gd name="T45" fmla="*/ 895735540 h 47"/>
                <a:gd name="T46" fmla="*/ 657912554 w 24"/>
                <a:gd name="T47" fmla="*/ 917628290 h 47"/>
                <a:gd name="T48" fmla="*/ 466764617 w 24"/>
                <a:gd name="T49" fmla="*/ 991048512 h 47"/>
                <a:gd name="T50" fmla="*/ 302806129 w 24"/>
                <a:gd name="T51" fmla="*/ 1012960032 h 47"/>
                <a:gd name="T52" fmla="*/ 217663125 w 24"/>
                <a:gd name="T53" fmla="*/ 1036156784 h 47"/>
                <a:gd name="T54" fmla="*/ 112023508 w 24"/>
                <a:gd name="T55" fmla="*/ 1036156784 h 47"/>
                <a:gd name="T56" fmla="*/ 26885642 w 24"/>
                <a:gd name="T57" fmla="*/ 1058068300 h 47"/>
                <a:gd name="T58" fmla="*/ 138909079 w 24"/>
                <a:gd name="T59" fmla="*/ 962420033 h 47"/>
                <a:gd name="T60" fmla="*/ 163895833 w 24"/>
                <a:gd name="T61" fmla="*/ 873819450 h 47"/>
                <a:gd name="T62" fmla="*/ 85205658 w 24"/>
                <a:gd name="T63" fmla="*/ 850608789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DDDDDD"/>
            </a:solidFill>
            <a:ln w="9525">
              <a:solidFill>
                <a:schemeClr val="bg2"/>
              </a:solidFill>
              <a:round/>
              <a:headEnd/>
              <a:tailEnd/>
            </a:ln>
          </p:spPr>
          <p:txBody>
            <a:bodyPr/>
            <a:lstStyle/>
            <a:p>
              <a:endParaRPr lang="en-US"/>
            </a:p>
          </p:txBody>
        </p:sp>
        <p:sp>
          <p:nvSpPr>
            <p:cNvPr id="4376"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rgbClr val="DDDDDD"/>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255" name="Freeform 458"/>
          <p:cNvSpPr>
            <a:spLocks/>
          </p:cNvSpPr>
          <p:nvPr/>
        </p:nvSpPr>
        <p:spPr bwMode="auto">
          <a:xfrm>
            <a:off x="5275263" y="3709988"/>
            <a:ext cx="73025" cy="44450"/>
          </a:xfrm>
          <a:custGeom>
            <a:avLst/>
            <a:gdLst>
              <a:gd name="T0" fmla="*/ 0 w 46"/>
              <a:gd name="T1" fmla="*/ 2147483646 h 28"/>
              <a:gd name="T2" fmla="*/ 2147483646 w 46"/>
              <a:gd name="T3" fmla="*/ 2147483646 h 28"/>
              <a:gd name="T4" fmla="*/ 2147483646 w 46"/>
              <a:gd name="T5" fmla="*/ 2147483646 h 28"/>
              <a:gd name="T6" fmla="*/ 2147483646 w 46"/>
              <a:gd name="T7" fmla="*/ 2147483646 h 28"/>
              <a:gd name="T8" fmla="*/ 2147483646 w 46"/>
              <a:gd name="T9" fmla="*/ 2147483646 h 28"/>
              <a:gd name="T10" fmla="*/ 2147483646 w 46"/>
              <a:gd name="T11" fmla="*/ 0 h 28"/>
              <a:gd name="T12" fmla="*/ 2147483646 w 46"/>
              <a:gd name="T13" fmla="*/ 2147483646 h 28"/>
              <a:gd name="T14" fmla="*/ 2147483646 w 46"/>
              <a:gd name="T15" fmla="*/ 2147483646 h 28"/>
              <a:gd name="T16" fmla="*/ 2147483646 w 46"/>
              <a:gd name="T17" fmla="*/ 2147483646 h 28"/>
              <a:gd name="T18" fmla="*/ 2147483646 w 46"/>
              <a:gd name="T19" fmla="*/ 2147483646 h 28"/>
              <a:gd name="T20" fmla="*/ 2147483646 w 46"/>
              <a:gd name="T21" fmla="*/ 2147483646 h 28"/>
              <a:gd name="T22" fmla="*/ 2147483646 w 46"/>
              <a:gd name="T23" fmla="*/ 2147483646 h 28"/>
              <a:gd name="T24" fmla="*/ 2147483646 w 46"/>
              <a:gd name="T25" fmla="*/ 2147483646 h 28"/>
              <a:gd name="T26" fmla="*/ 2147483646 w 46"/>
              <a:gd name="T27" fmla="*/ 2147483646 h 28"/>
              <a:gd name="T28" fmla="*/ 0 w 46"/>
              <a:gd name="T29" fmla="*/ 2147483646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10" name="Freeform 507"/>
          <p:cNvSpPr>
            <a:spLocks/>
          </p:cNvSpPr>
          <p:nvPr/>
        </p:nvSpPr>
        <p:spPr bwMode="auto">
          <a:xfrm>
            <a:off x="6342063" y="3095625"/>
            <a:ext cx="1508125" cy="1047750"/>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chemeClr val="accent1">
              <a:lumMod val="60000"/>
              <a:lumOff val="40000"/>
            </a:schemeClr>
          </a:solidFill>
          <a:ln w="9525" cap="flat" cmpd="sng">
            <a:solidFill>
              <a:schemeClr val="bg2"/>
            </a:solidFill>
            <a:prstDash val="solid"/>
            <a:round/>
            <a:headEnd type="none" w="med" len="med"/>
            <a:tailEnd type="none" w="med" len="med"/>
          </a:ln>
          <a:effectLst/>
        </p:spPr>
        <p:txBody>
          <a:bodyPr/>
          <a:lstStyle/>
          <a:p>
            <a:pPr>
              <a:defRPr/>
            </a:pPr>
            <a:endParaRPr lang="en-US">
              <a:latin typeface="Arial" charset="0"/>
            </a:endParaRPr>
          </a:p>
        </p:txBody>
      </p:sp>
      <p:sp>
        <p:nvSpPr>
          <p:cNvPr id="4257" name="Freeform 260"/>
          <p:cNvSpPr>
            <a:spLocks/>
          </p:cNvSpPr>
          <p:nvPr/>
        </p:nvSpPr>
        <p:spPr bwMode="auto">
          <a:xfrm>
            <a:off x="6386513" y="4664075"/>
            <a:ext cx="57150" cy="68263"/>
          </a:xfrm>
          <a:custGeom>
            <a:avLst/>
            <a:gdLst>
              <a:gd name="T0" fmla="*/ 2147483646 w 42"/>
              <a:gd name="T1" fmla="*/ 0 h 54"/>
              <a:gd name="T2" fmla="*/ 0 w 42"/>
              <a:gd name="T3" fmla="*/ 2147483646 h 54"/>
              <a:gd name="T4" fmla="*/ 2147483646 w 42"/>
              <a:gd name="T5" fmla="*/ 2147483646 h 54"/>
              <a:gd name="T6" fmla="*/ 2147483646 w 42"/>
              <a:gd name="T7" fmla="*/ 2147483646 h 54"/>
              <a:gd name="T8" fmla="*/ 2147483646 w 42"/>
              <a:gd name="T9" fmla="*/ 2147483646 h 54"/>
              <a:gd name="T10" fmla="*/ 2147483646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chemeClr val="bg1"/>
          </a:solidFill>
          <a:ln w="9525">
            <a:solidFill>
              <a:schemeClr val="bg2"/>
            </a:solidFill>
            <a:round/>
            <a:headEnd/>
            <a:tailEnd/>
          </a:ln>
        </p:spPr>
        <p:txBody>
          <a:bodyPr/>
          <a:lstStyle/>
          <a:p>
            <a:endParaRPr lang="en-US"/>
          </a:p>
        </p:txBody>
      </p:sp>
      <p:sp>
        <p:nvSpPr>
          <p:cNvPr id="4258" name="Freeform 261"/>
          <p:cNvSpPr>
            <a:spLocks/>
          </p:cNvSpPr>
          <p:nvPr/>
        </p:nvSpPr>
        <p:spPr bwMode="auto">
          <a:xfrm>
            <a:off x="7205663" y="4143375"/>
            <a:ext cx="53975" cy="53975"/>
          </a:xfrm>
          <a:custGeom>
            <a:avLst/>
            <a:gdLst>
              <a:gd name="T0" fmla="*/ 0 w 42"/>
              <a:gd name="T1" fmla="*/ 2147483646 h 42"/>
              <a:gd name="T2" fmla="*/ 2147483646 w 42"/>
              <a:gd name="T3" fmla="*/ 2147483646 h 42"/>
              <a:gd name="T4" fmla="*/ 2147483646 w 42"/>
              <a:gd name="T5" fmla="*/ 0 h 42"/>
              <a:gd name="T6" fmla="*/ 2147483646 w 42"/>
              <a:gd name="T7" fmla="*/ 2147483646 h 42"/>
              <a:gd name="T8" fmla="*/ 2147483646 w 42"/>
              <a:gd name="T9" fmla="*/ 2147483646 h 42"/>
              <a:gd name="T10" fmla="*/ 2147483646 w 42"/>
              <a:gd name="T11" fmla="*/ 2147483646 h 42"/>
              <a:gd name="T12" fmla="*/ 0 w 42"/>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solidFill>
            <a:round/>
            <a:headEnd/>
            <a:tailEnd/>
          </a:ln>
        </p:spPr>
        <p:txBody>
          <a:bodyPr/>
          <a:lstStyle/>
          <a:p>
            <a:endParaRPr lang="en-US"/>
          </a:p>
        </p:txBody>
      </p:sp>
      <p:sp>
        <p:nvSpPr>
          <p:cNvPr id="4259" name="Freeform 262"/>
          <p:cNvSpPr>
            <a:spLocks/>
          </p:cNvSpPr>
          <p:nvPr/>
        </p:nvSpPr>
        <p:spPr bwMode="auto">
          <a:xfrm>
            <a:off x="7496175" y="4010025"/>
            <a:ext cx="31750" cy="93663"/>
          </a:xfrm>
          <a:custGeom>
            <a:avLst/>
            <a:gdLst>
              <a:gd name="T0" fmla="*/ 0 w 24"/>
              <a:gd name="T1" fmla="*/ 2147483646 h 72"/>
              <a:gd name="T2" fmla="*/ 0 w 24"/>
              <a:gd name="T3" fmla="*/ 2147483646 h 72"/>
              <a:gd name="T4" fmla="*/ 2147483646 w 24"/>
              <a:gd name="T5" fmla="*/ 0 h 72"/>
              <a:gd name="T6" fmla="*/ 2147483646 w 24"/>
              <a:gd name="T7" fmla="*/ 2147483646 h 72"/>
              <a:gd name="T8" fmla="*/ 2147483646 w 24"/>
              <a:gd name="T9" fmla="*/ 2147483646 h 72"/>
              <a:gd name="T10" fmla="*/ 0 w 24"/>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solidFill>
            <a:round/>
            <a:headEnd/>
            <a:tailEnd/>
          </a:ln>
        </p:spPr>
        <p:txBody>
          <a:bodyPr/>
          <a:lstStyle/>
          <a:p>
            <a:endParaRPr lang="en-US"/>
          </a:p>
        </p:txBody>
      </p:sp>
      <p:sp>
        <p:nvSpPr>
          <p:cNvPr id="4260" name="Freeform 263"/>
          <p:cNvSpPr>
            <a:spLocks/>
          </p:cNvSpPr>
          <p:nvPr/>
        </p:nvSpPr>
        <p:spPr bwMode="auto">
          <a:xfrm>
            <a:off x="7731125" y="3767138"/>
            <a:ext cx="46038" cy="69850"/>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0 h 54"/>
              <a:gd name="T12" fmla="*/ 0 w 36"/>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solidFill>
            <a:round/>
            <a:headEnd/>
            <a:tailEnd/>
          </a:ln>
        </p:spPr>
        <p:txBody>
          <a:bodyPr/>
          <a:lstStyle/>
          <a:p>
            <a:endParaRPr lang="en-US"/>
          </a:p>
        </p:txBody>
      </p:sp>
      <p:sp>
        <p:nvSpPr>
          <p:cNvPr id="4261" name="Freeform 264"/>
          <p:cNvSpPr>
            <a:spLocks/>
          </p:cNvSpPr>
          <p:nvPr/>
        </p:nvSpPr>
        <p:spPr bwMode="auto">
          <a:xfrm>
            <a:off x="7786688" y="3408363"/>
            <a:ext cx="344487" cy="374650"/>
          </a:xfrm>
          <a:custGeom>
            <a:avLst/>
            <a:gdLst>
              <a:gd name="T0" fmla="*/ 2147483646 w 264"/>
              <a:gd name="T1" fmla="*/ 2147483646 h 289"/>
              <a:gd name="T2" fmla="*/ 2147483646 w 264"/>
              <a:gd name="T3" fmla="*/ 2147483646 h 289"/>
              <a:gd name="T4" fmla="*/ 2147483646 w 264"/>
              <a:gd name="T5" fmla="*/ 2147483646 h 289"/>
              <a:gd name="T6" fmla="*/ 2147483646 w 264"/>
              <a:gd name="T7" fmla="*/ 2147483646 h 289"/>
              <a:gd name="T8" fmla="*/ 2147483646 w 264"/>
              <a:gd name="T9" fmla="*/ 2147483646 h 289"/>
              <a:gd name="T10" fmla="*/ 2147483646 w 264"/>
              <a:gd name="T11" fmla="*/ 2147483646 h 289"/>
              <a:gd name="T12" fmla="*/ 2147483646 w 264"/>
              <a:gd name="T13" fmla="*/ 2147483646 h 289"/>
              <a:gd name="T14" fmla="*/ 2147483646 w 264"/>
              <a:gd name="T15" fmla="*/ 2147483646 h 289"/>
              <a:gd name="T16" fmla="*/ 2147483646 w 264"/>
              <a:gd name="T17" fmla="*/ 2147483646 h 289"/>
              <a:gd name="T18" fmla="*/ 2147483646 w 264"/>
              <a:gd name="T19" fmla="*/ 2147483646 h 289"/>
              <a:gd name="T20" fmla="*/ 2147483646 w 264"/>
              <a:gd name="T21" fmla="*/ 0 h 289"/>
              <a:gd name="T22" fmla="*/ 2147483646 w 264"/>
              <a:gd name="T23" fmla="*/ 2147483646 h 289"/>
              <a:gd name="T24" fmla="*/ 2147483646 w 264"/>
              <a:gd name="T25" fmla="*/ 2147483646 h 289"/>
              <a:gd name="T26" fmla="*/ 2147483646 w 264"/>
              <a:gd name="T27" fmla="*/ 2147483646 h 289"/>
              <a:gd name="T28" fmla="*/ 2147483646 w 264"/>
              <a:gd name="T29" fmla="*/ 2147483646 h 289"/>
              <a:gd name="T30" fmla="*/ 2147483646 w 264"/>
              <a:gd name="T31" fmla="*/ 2147483646 h 289"/>
              <a:gd name="T32" fmla="*/ 2147483646 w 264"/>
              <a:gd name="T33" fmla="*/ 2147483646 h 289"/>
              <a:gd name="T34" fmla="*/ 2147483646 w 264"/>
              <a:gd name="T35" fmla="*/ 2147483646 h 289"/>
              <a:gd name="T36" fmla="*/ 2147483646 w 264"/>
              <a:gd name="T37" fmla="*/ 2147483646 h 289"/>
              <a:gd name="T38" fmla="*/ 2147483646 w 264"/>
              <a:gd name="T39" fmla="*/ 2147483646 h 289"/>
              <a:gd name="T40" fmla="*/ 2147483646 w 264"/>
              <a:gd name="T41" fmla="*/ 2147483646 h 289"/>
              <a:gd name="T42" fmla="*/ 2147483646 w 264"/>
              <a:gd name="T43" fmla="*/ 2147483646 h 289"/>
              <a:gd name="T44" fmla="*/ 2147483646 w 264"/>
              <a:gd name="T45" fmla="*/ 2147483646 h 289"/>
              <a:gd name="T46" fmla="*/ 2147483646 w 264"/>
              <a:gd name="T47" fmla="*/ 2147483646 h 289"/>
              <a:gd name="T48" fmla="*/ 2147483646 w 264"/>
              <a:gd name="T49" fmla="*/ 2147483646 h 289"/>
              <a:gd name="T50" fmla="*/ 2147483646 w 264"/>
              <a:gd name="T51" fmla="*/ 2147483646 h 289"/>
              <a:gd name="T52" fmla="*/ 2147483646 w 264"/>
              <a:gd name="T53" fmla="*/ 2147483646 h 289"/>
              <a:gd name="T54" fmla="*/ 2147483646 w 264"/>
              <a:gd name="T55" fmla="*/ 2147483646 h 289"/>
              <a:gd name="T56" fmla="*/ 2147483646 w 264"/>
              <a:gd name="T57" fmla="*/ 2147483646 h 289"/>
              <a:gd name="T58" fmla="*/ 2147483646 w 264"/>
              <a:gd name="T59" fmla="*/ 2147483646 h 289"/>
              <a:gd name="T60" fmla="*/ 2147483646 w 264"/>
              <a:gd name="T61" fmla="*/ 2147483646 h 289"/>
              <a:gd name="T62" fmla="*/ 2147483646 w 264"/>
              <a:gd name="T63" fmla="*/ 2147483646 h 289"/>
              <a:gd name="T64" fmla="*/ 2147483646 w 264"/>
              <a:gd name="T65" fmla="*/ 2147483646 h 289"/>
              <a:gd name="T66" fmla="*/ 0 w 264"/>
              <a:gd name="T67" fmla="*/ 2147483646 h 289"/>
              <a:gd name="T68" fmla="*/ 2147483646 w 264"/>
              <a:gd name="T69" fmla="*/ 2147483646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solidFill>
            <a:round/>
            <a:headEnd/>
            <a:tailEnd/>
          </a:ln>
        </p:spPr>
        <p:txBody>
          <a:bodyPr/>
          <a:lstStyle/>
          <a:p>
            <a:endParaRPr lang="en-US"/>
          </a:p>
        </p:txBody>
      </p:sp>
      <p:sp>
        <p:nvSpPr>
          <p:cNvPr id="4262" name="Freeform 265"/>
          <p:cNvSpPr>
            <a:spLocks/>
          </p:cNvSpPr>
          <p:nvPr/>
        </p:nvSpPr>
        <p:spPr bwMode="auto">
          <a:xfrm>
            <a:off x="8029575" y="3063875"/>
            <a:ext cx="61913" cy="306388"/>
          </a:xfrm>
          <a:custGeom>
            <a:avLst/>
            <a:gdLst>
              <a:gd name="T0" fmla="*/ 2147483646 w 48"/>
              <a:gd name="T1" fmla="*/ 2147483646 h 234"/>
              <a:gd name="T2" fmla="*/ 2147483646 w 48"/>
              <a:gd name="T3" fmla="*/ 2147483646 h 234"/>
              <a:gd name="T4" fmla="*/ 2147483646 w 48"/>
              <a:gd name="T5" fmla="*/ 2147483646 h 234"/>
              <a:gd name="T6" fmla="*/ 0 w 48"/>
              <a:gd name="T7" fmla="*/ 2147483646 h 234"/>
              <a:gd name="T8" fmla="*/ 2147483646 w 48"/>
              <a:gd name="T9" fmla="*/ 2147483646 h 234"/>
              <a:gd name="T10" fmla="*/ 2147483646 w 48"/>
              <a:gd name="T11" fmla="*/ 0 h 234"/>
              <a:gd name="T12" fmla="*/ 2147483646 w 48"/>
              <a:gd name="T13" fmla="*/ 2147483646 h 234"/>
              <a:gd name="T14" fmla="*/ 2147483646 w 48"/>
              <a:gd name="T15" fmla="*/ 2147483646 h 234"/>
              <a:gd name="T16" fmla="*/ 2147483646 w 48"/>
              <a:gd name="T17" fmla="*/ 2147483646 h 234"/>
              <a:gd name="T18" fmla="*/ 2147483646 w 48"/>
              <a:gd name="T19" fmla="*/ 2147483646 h 234"/>
              <a:gd name="T20" fmla="*/ 2147483646 w 48"/>
              <a:gd name="T21" fmla="*/ 2147483646 h 234"/>
              <a:gd name="T22" fmla="*/ 2147483646 w 48"/>
              <a:gd name="T23" fmla="*/ 2147483646 h 234"/>
              <a:gd name="T24" fmla="*/ 2147483646 w 48"/>
              <a:gd name="T25" fmla="*/ 2147483646 h 234"/>
              <a:gd name="T26" fmla="*/ 2147483646 w 48"/>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solidFill>
            <a:round/>
            <a:headEnd/>
            <a:tailEnd/>
          </a:ln>
        </p:spPr>
        <p:txBody>
          <a:bodyPr/>
          <a:lstStyle/>
          <a:p>
            <a:endParaRPr lang="en-US"/>
          </a:p>
        </p:txBody>
      </p:sp>
      <p:sp>
        <p:nvSpPr>
          <p:cNvPr id="4263" name="Freeform 272"/>
          <p:cNvSpPr>
            <a:spLocks/>
          </p:cNvSpPr>
          <p:nvPr/>
        </p:nvSpPr>
        <p:spPr bwMode="auto">
          <a:xfrm>
            <a:off x="7478713" y="4189413"/>
            <a:ext cx="141287" cy="195262"/>
          </a:xfrm>
          <a:custGeom>
            <a:avLst/>
            <a:gdLst>
              <a:gd name="T0" fmla="*/ 2147483646 w 108"/>
              <a:gd name="T1" fmla="*/ 2147483646 h 151"/>
              <a:gd name="T2" fmla="*/ 0 w 108"/>
              <a:gd name="T3" fmla="*/ 2147483646 h 151"/>
              <a:gd name="T4" fmla="*/ 2147483646 w 108"/>
              <a:gd name="T5" fmla="*/ 2147483646 h 151"/>
              <a:gd name="T6" fmla="*/ 2147483646 w 108"/>
              <a:gd name="T7" fmla="*/ 2147483646 h 151"/>
              <a:gd name="T8" fmla="*/ 2147483646 w 108"/>
              <a:gd name="T9" fmla="*/ 2147483646 h 151"/>
              <a:gd name="T10" fmla="*/ 2147483646 w 108"/>
              <a:gd name="T11" fmla="*/ 2147483646 h 151"/>
              <a:gd name="T12" fmla="*/ 2147483646 w 108"/>
              <a:gd name="T13" fmla="*/ 2147483646 h 151"/>
              <a:gd name="T14" fmla="*/ 2147483646 w 108"/>
              <a:gd name="T15" fmla="*/ 2147483646 h 151"/>
              <a:gd name="T16" fmla="*/ 2147483646 w 108"/>
              <a:gd name="T17" fmla="*/ 2147483646 h 151"/>
              <a:gd name="T18" fmla="*/ 2147483646 w 108"/>
              <a:gd name="T19" fmla="*/ 2147483646 h 151"/>
              <a:gd name="T20" fmla="*/ 2147483646 w 108"/>
              <a:gd name="T21" fmla="*/ 2147483646 h 151"/>
              <a:gd name="T22" fmla="*/ 2147483646 w 108"/>
              <a:gd name="T23" fmla="*/ 2147483646 h 151"/>
              <a:gd name="T24" fmla="*/ 2147483646 w 108"/>
              <a:gd name="T25" fmla="*/ 2147483646 h 151"/>
              <a:gd name="T26" fmla="*/ 2147483646 w 108"/>
              <a:gd name="T27" fmla="*/ 0 h 151"/>
              <a:gd name="T28" fmla="*/ 2147483646 w 108"/>
              <a:gd name="T29" fmla="*/ 214748364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solidFill>
          <a:ln w="9525">
            <a:solidFill>
              <a:schemeClr val="bg2"/>
            </a:solidFill>
            <a:round/>
            <a:headEnd/>
            <a:tailEnd/>
          </a:ln>
        </p:spPr>
        <p:txBody>
          <a:bodyPr/>
          <a:lstStyle/>
          <a:p>
            <a:endParaRPr lang="en-US"/>
          </a:p>
        </p:txBody>
      </p:sp>
      <p:sp>
        <p:nvSpPr>
          <p:cNvPr id="4264" name="Freeform 273"/>
          <p:cNvSpPr>
            <a:spLocks/>
          </p:cNvSpPr>
          <p:nvPr/>
        </p:nvSpPr>
        <p:spPr bwMode="auto">
          <a:xfrm>
            <a:off x="7535863" y="4416425"/>
            <a:ext cx="115887" cy="92075"/>
          </a:xfrm>
          <a:custGeom>
            <a:avLst/>
            <a:gdLst>
              <a:gd name="T0" fmla="*/ 0 w 90"/>
              <a:gd name="T1" fmla="*/ 2147483646 h 72"/>
              <a:gd name="T2" fmla="*/ 2147483646 w 90"/>
              <a:gd name="T3" fmla="*/ 2147483646 h 72"/>
              <a:gd name="T4" fmla="*/ 2147483646 w 90"/>
              <a:gd name="T5" fmla="*/ 2147483646 h 72"/>
              <a:gd name="T6" fmla="*/ 2147483646 w 90"/>
              <a:gd name="T7" fmla="*/ 0 h 72"/>
              <a:gd name="T8" fmla="*/ 2147483646 w 90"/>
              <a:gd name="T9" fmla="*/ 2147483646 h 72"/>
              <a:gd name="T10" fmla="*/ 2147483646 w 90"/>
              <a:gd name="T11" fmla="*/ 2147483646 h 72"/>
              <a:gd name="T12" fmla="*/ 2147483646 w 90"/>
              <a:gd name="T13" fmla="*/ 2147483646 h 72"/>
              <a:gd name="T14" fmla="*/ 2147483646 w 90"/>
              <a:gd name="T15" fmla="*/ 2147483646 h 72"/>
              <a:gd name="T16" fmla="*/ 2147483646 w 90"/>
              <a:gd name="T17" fmla="*/ 2147483646 h 72"/>
              <a:gd name="T18" fmla="*/ 0 w 90"/>
              <a:gd name="T19" fmla="*/ 2147483646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2"/>
            </a:solidFill>
            <a:round/>
            <a:headEnd/>
            <a:tailEnd/>
          </a:ln>
        </p:spPr>
        <p:txBody>
          <a:bodyPr/>
          <a:lstStyle/>
          <a:p>
            <a:endParaRPr lang="en-US"/>
          </a:p>
        </p:txBody>
      </p:sp>
      <p:sp>
        <p:nvSpPr>
          <p:cNvPr id="4265" name="Freeform 333"/>
          <p:cNvSpPr>
            <a:spLocks/>
          </p:cNvSpPr>
          <p:nvPr/>
        </p:nvSpPr>
        <p:spPr bwMode="auto">
          <a:xfrm>
            <a:off x="6692900" y="3143250"/>
            <a:ext cx="777875" cy="390525"/>
          </a:xfrm>
          <a:custGeom>
            <a:avLst/>
            <a:gdLst>
              <a:gd name="T0" fmla="*/ 2147483646 w 595"/>
              <a:gd name="T1" fmla="*/ 2147483646 h 301"/>
              <a:gd name="T2" fmla="*/ 2147483646 w 595"/>
              <a:gd name="T3" fmla="*/ 2147483646 h 301"/>
              <a:gd name="T4" fmla="*/ 2147483646 w 595"/>
              <a:gd name="T5" fmla="*/ 2147483646 h 301"/>
              <a:gd name="T6" fmla="*/ 2147483646 w 595"/>
              <a:gd name="T7" fmla="*/ 2147483646 h 301"/>
              <a:gd name="T8" fmla="*/ 2147483646 w 595"/>
              <a:gd name="T9" fmla="*/ 2147483646 h 301"/>
              <a:gd name="T10" fmla="*/ 2147483646 w 595"/>
              <a:gd name="T11" fmla="*/ 2147483646 h 301"/>
              <a:gd name="T12" fmla="*/ 2147483646 w 595"/>
              <a:gd name="T13" fmla="*/ 2147483646 h 301"/>
              <a:gd name="T14" fmla="*/ 2147483646 w 595"/>
              <a:gd name="T15" fmla="*/ 2147483646 h 301"/>
              <a:gd name="T16" fmla="*/ 2147483646 w 595"/>
              <a:gd name="T17" fmla="*/ 2147483646 h 301"/>
              <a:gd name="T18" fmla="*/ 2147483646 w 595"/>
              <a:gd name="T19" fmla="*/ 2147483646 h 301"/>
              <a:gd name="T20" fmla="*/ 2147483646 w 595"/>
              <a:gd name="T21" fmla="*/ 2147483646 h 301"/>
              <a:gd name="T22" fmla="*/ 2147483646 w 595"/>
              <a:gd name="T23" fmla="*/ 2147483646 h 301"/>
              <a:gd name="T24" fmla="*/ 2147483646 w 595"/>
              <a:gd name="T25" fmla="*/ 2147483646 h 301"/>
              <a:gd name="T26" fmla="*/ 2147483646 w 595"/>
              <a:gd name="T27" fmla="*/ 2147483646 h 301"/>
              <a:gd name="T28" fmla="*/ 2147483646 w 595"/>
              <a:gd name="T29" fmla="*/ 2147483646 h 301"/>
              <a:gd name="T30" fmla="*/ 2147483646 w 595"/>
              <a:gd name="T31" fmla="*/ 2147483646 h 301"/>
              <a:gd name="T32" fmla="*/ 2147483646 w 595"/>
              <a:gd name="T33" fmla="*/ 2147483646 h 301"/>
              <a:gd name="T34" fmla="*/ 2147483646 w 595"/>
              <a:gd name="T35" fmla="*/ 2147483646 h 301"/>
              <a:gd name="T36" fmla="*/ 2147483646 w 595"/>
              <a:gd name="T37" fmla="*/ 2147483646 h 301"/>
              <a:gd name="T38" fmla="*/ 2147483646 w 595"/>
              <a:gd name="T39" fmla="*/ 2147483646 h 301"/>
              <a:gd name="T40" fmla="*/ 2147483646 w 595"/>
              <a:gd name="T41" fmla="*/ 2147483646 h 301"/>
              <a:gd name="T42" fmla="*/ 2147483646 w 595"/>
              <a:gd name="T43" fmla="*/ 0 h 301"/>
              <a:gd name="T44" fmla="*/ 2147483646 w 595"/>
              <a:gd name="T45" fmla="*/ 2147483646 h 301"/>
              <a:gd name="T46" fmla="*/ 2147483646 w 595"/>
              <a:gd name="T47" fmla="*/ 2147483646 h 301"/>
              <a:gd name="T48" fmla="*/ 2147483646 w 595"/>
              <a:gd name="T49" fmla="*/ 2147483646 h 301"/>
              <a:gd name="T50" fmla="*/ 2147483646 w 595"/>
              <a:gd name="T51" fmla="*/ 2147483646 h 301"/>
              <a:gd name="T52" fmla="*/ 2147483646 w 595"/>
              <a:gd name="T53" fmla="*/ 2147483646 h 301"/>
              <a:gd name="T54" fmla="*/ 0 w 595"/>
              <a:gd name="T55" fmla="*/ 2147483646 h 301"/>
              <a:gd name="T56" fmla="*/ 2147483646 w 595"/>
              <a:gd name="T57" fmla="*/ 2147483646 h 301"/>
              <a:gd name="T58" fmla="*/ 2147483646 w 595"/>
              <a:gd name="T59" fmla="*/ 214748364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solidFill>
          <a:ln w="9525">
            <a:solidFill>
              <a:schemeClr val="bg2"/>
            </a:solidFill>
            <a:round/>
            <a:headEnd/>
            <a:tailEnd/>
          </a:ln>
        </p:spPr>
        <p:txBody>
          <a:bodyPr/>
          <a:lstStyle/>
          <a:p>
            <a:endParaRPr lang="en-US"/>
          </a:p>
        </p:txBody>
      </p:sp>
      <p:sp>
        <p:nvSpPr>
          <p:cNvPr id="4266" name="Line 449"/>
          <p:cNvSpPr>
            <a:spLocks noChangeShapeType="1"/>
          </p:cNvSpPr>
          <p:nvPr/>
        </p:nvSpPr>
        <p:spPr bwMode="auto">
          <a:xfrm>
            <a:off x="7440613" y="4206875"/>
            <a:ext cx="0" cy="0"/>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67" name="Freeform 506"/>
          <p:cNvSpPr>
            <a:spLocks/>
          </p:cNvSpPr>
          <p:nvPr/>
        </p:nvSpPr>
        <p:spPr bwMode="auto">
          <a:xfrm>
            <a:off x="7589838" y="3492500"/>
            <a:ext cx="123825" cy="155575"/>
          </a:xfrm>
          <a:custGeom>
            <a:avLst/>
            <a:gdLst>
              <a:gd name="T0" fmla="*/ 2147483646 w 78"/>
              <a:gd name="T1" fmla="*/ 2147483646 h 98"/>
              <a:gd name="T2" fmla="*/ 2147483646 w 78"/>
              <a:gd name="T3" fmla="*/ 2147483646 h 98"/>
              <a:gd name="T4" fmla="*/ 2147483646 w 78"/>
              <a:gd name="T5" fmla="*/ 2147483646 h 98"/>
              <a:gd name="T6" fmla="*/ 2147483646 w 78"/>
              <a:gd name="T7" fmla="*/ 2147483646 h 98"/>
              <a:gd name="T8" fmla="*/ 0 w 78"/>
              <a:gd name="T9" fmla="*/ 2147483646 h 98"/>
              <a:gd name="T10" fmla="*/ 0 w 78"/>
              <a:gd name="T11" fmla="*/ 2147483646 h 98"/>
              <a:gd name="T12" fmla="*/ 2147483646 w 78"/>
              <a:gd name="T13" fmla="*/ 2147483646 h 98"/>
              <a:gd name="T14" fmla="*/ 2147483646 w 78"/>
              <a:gd name="T15" fmla="*/ 2147483646 h 98"/>
              <a:gd name="T16" fmla="*/ 2147483646 w 78"/>
              <a:gd name="T17" fmla="*/ 2147483646 h 98"/>
              <a:gd name="T18" fmla="*/ 2147483646 w 78"/>
              <a:gd name="T19" fmla="*/ 2147483646 h 98"/>
              <a:gd name="T20" fmla="*/ 2147483646 w 78"/>
              <a:gd name="T21" fmla="*/ 2147483646 h 98"/>
              <a:gd name="T22" fmla="*/ 2147483646 w 78"/>
              <a:gd name="T23" fmla="*/ 2147483646 h 98"/>
              <a:gd name="T24" fmla="*/ 2147483646 w 78"/>
              <a:gd name="T25" fmla="*/ 2147483646 h 98"/>
              <a:gd name="T26" fmla="*/ 2147483646 w 78"/>
              <a:gd name="T27" fmla="*/ 2147483646 h 98"/>
              <a:gd name="T28" fmla="*/ 2147483646 w 78"/>
              <a:gd name="T29" fmla="*/ 2147483646 h 98"/>
              <a:gd name="T30" fmla="*/ 2147483646 w 78"/>
              <a:gd name="T31" fmla="*/ 2147483646 h 98"/>
              <a:gd name="T32" fmla="*/ 2147483646 w 78"/>
              <a:gd name="T33" fmla="*/ 2147483646 h 98"/>
              <a:gd name="T34" fmla="*/ 2147483646 w 78"/>
              <a:gd name="T35" fmla="*/ 2147483646 h 98"/>
              <a:gd name="T36" fmla="*/ 2147483646 w 78"/>
              <a:gd name="T37" fmla="*/ 2147483646 h 98"/>
              <a:gd name="T38" fmla="*/ 2147483646 w 78"/>
              <a:gd name="T39" fmla="*/ 2147483646 h 98"/>
              <a:gd name="T40" fmla="*/ 2147483646 w 78"/>
              <a:gd name="T41" fmla="*/ 2147483646 h 98"/>
              <a:gd name="T42" fmla="*/ 2147483646 w 78"/>
              <a:gd name="T43" fmla="*/ 2147483646 h 98"/>
              <a:gd name="T44" fmla="*/ 2147483646 w 78"/>
              <a:gd name="T45" fmla="*/ 2147483646 h 98"/>
              <a:gd name="T46" fmla="*/ 2147483646 w 78"/>
              <a:gd name="T47" fmla="*/ 2147483646 h 98"/>
              <a:gd name="T48" fmla="*/ 2147483646 w 78"/>
              <a:gd name="T49" fmla="*/ 2147483646 h 98"/>
              <a:gd name="T50" fmla="*/ 2147483646 w 78"/>
              <a:gd name="T51" fmla="*/ 2147483646 h 98"/>
              <a:gd name="T52" fmla="*/ 2147483646 w 78"/>
              <a:gd name="T53" fmla="*/ 2147483646 h 98"/>
              <a:gd name="T54" fmla="*/ 2147483646 w 78"/>
              <a:gd name="T55" fmla="*/ 2147483646 h 98"/>
              <a:gd name="T56" fmla="*/ 2147483646 w 78"/>
              <a:gd name="T57" fmla="*/ 2147483646 h 98"/>
              <a:gd name="T58" fmla="*/ 2147483646 w 78"/>
              <a:gd name="T59" fmla="*/ 2147483646 h 98"/>
              <a:gd name="T60" fmla="*/ 2147483646 w 78"/>
              <a:gd name="T61" fmla="*/ 2147483646 h 98"/>
              <a:gd name="T62" fmla="*/ 2147483646 w 78"/>
              <a:gd name="T63" fmla="*/ 0 h 98"/>
              <a:gd name="T64" fmla="*/ 2147483646 w 78"/>
              <a:gd name="T65" fmla="*/ 214748364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8" name="Freeform 517"/>
          <p:cNvSpPr>
            <a:spLocks/>
          </p:cNvSpPr>
          <p:nvPr/>
        </p:nvSpPr>
        <p:spPr bwMode="auto">
          <a:xfrm>
            <a:off x="7637463" y="3632200"/>
            <a:ext cx="85725" cy="104775"/>
          </a:xfrm>
          <a:custGeom>
            <a:avLst/>
            <a:gdLst>
              <a:gd name="T0" fmla="*/ 2147483646 w 54"/>
              <a:gd name="T1" fmla="*/ 2147483646 h 66"/>
              <a:gd name="T2" fmla="*/ 2147483646 w 54"/>
              <a:gd name="T3" fmla="*/ 2147483646 h 66"/>
              <a:gd name="T4" fmla="*/ 2147483646 w 54"/>
              <a:gd name="T5" fmla="*/ 2147483646 h 66"/>
              <a:gd name="T6" fmla="*/ 2147483646 w 54"/>
              <a:gd name="T7" fmla="*/ 2147483646 h 66"/>
              <a:gd name="T8" fmla="*/ 0 w 54"/>
              <a:gd name="T9" fmla="*/ 2147483646 h 66"/>
              <a:gd name="T10" fmla="*/ 0 w 54"/>
              <a:gd name="T11" fmla="*/ 2147483646 h 66"/>
              <a:gd name="T12" fmla="*/ 2147483646 w 54"/>
              <a:gd name="T13" fmla="*/ 2147483646 h 66"/>
              <a:gd name="T14" fmla="*/ 2147483646 w 54"/>
              <a:gd name="T15" fmla="*/ 2147483646 h 66"/>
              <a:gd name="T16" fmla="*/ 2147483646 w 54"/>
              <a:gd name="T17" fmla="*/ 2147483646 h 66"/>
              <a:gd name="T18" fmla="*/ 2147483646 w 54"/>
              <a:gd name="T19" fmla="*/ 2147483646 h 66"/>
              <a:gd name="T20" fmla="*/ 2147483646 w 54"/>
              <a:gd name="T21" fmla="*/ 2147483646 h 66"/>
              <a:gd name="T22" fmla="*/ 2147483646 w 54"/>
              <a:gd name="T23" fmla="*/ 2147483646 h 66"/>
              <a:gd name="T24" fmla="*/ 2147483646 w 54"/>
              <a:gd name="T25" fmla="*/ 2147483646 h 66"/>
              <a:gd name="T26" fmla="*/ 2147483646 w 54"/>
              <a:gd name="T27" fmla="*/ 0 h 66"/>
              <a:gd name="T28" fmla="*/ 2147483646 w 54"/>
              <a:gd name="T29" fmla="*/ 2147483646 h 66"/>
              <a:gd name="T30" fmla="*/ 2147483646 w 54"/>
              <a:gd name="T31" fmla="*/ 2147483646 h 66"/>
              <a:gd name="T32" fmla="*/ 2147483646 w 54"/>
              <a:gd name="T33" fmla="*/ 2147483646 h 66"/>
              <a:gd name="T34" fmla="*/ 2147483646 w 54"/>
              <a:gd name="T35" fmla="*/ 214748364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DDDDDD"/>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69" name="Freeform 411"/>
          <p:cNvSpPr>
            <a:spLocks/>
          </p:cNvSpPr>
          <p:nvPr/>
        </p:nvSpPr>
        <p:spPr bwMode="auto">
          <a:xfrm>
            <a:off x="2919413" y="5365750"/>
            <a:ext cx="127000" cy="166688"/>
          </a:xfrm>
          <a:custGeom>
            <a:avLst/>
            <a:gdLst>
              <a:gd name="T0" fmla="*/ 2147483646 w 102"/>
              <a:gd name="T1" fmla="*/ 2147483646 h 114"/>
              <a:gd name="T2" fmla="*/ 2147483646 w 102"/>
              <a:gd name="T3" fmla="*/ 2147483646 h 114"/>
              <a:gd name="T4" fmla="*/ 2147483646 w 102"/>
              <a:gd name="T5" fmla="*/ 0 h 114"/>
              <a:gd name="T6" fmla="*/ 2147483646 w 102"/>
              <a:gd name="T7" fmla="*/ 2147483646 h 114"/>
              <a:gd name="T8" fmla="*/ 0 w 102"/>
              <a:gd name="T9" fmla="*/ 2147483646 h 114"/>
              <a:gd name="T10" fmla="*/ 0 w 102"/>
              <a:gd name="T11" fmla="*/ 2147483646 h 114"/>
              <a:gd name="T12" fmla="*/ 2147483646 w 102"/>
              <a:gd name="T13" fmla="*/ 2147483646 h 114"/>
              <a:gd name="T14" fmla="*/ 2147483646 w 102"/>
              <a:gd name="T15" fmla="*/ 2147483646 h 114"/>
              <a:gd name="T16" fmla="*/ 2147483646 w 102"/>
              <a:gd name="T17" fmla="*/ 2147483646 h 114"/>
              <a:gd name="T18" fmla="*/ 2147483646 w 102"/>
              <a:gd name="T19" fmla="*/ 2147483646 h 114"/>
              <a:gd name="T20" fmla="*/ 2147483646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2"/>
            </a:solidFill>
            <a:round/>
            <a:headEnd/>
            <a:tailEnd/>
          </a:ln>
        </p:spPr>
        <p:txBody>
          <a:bodyPr/>
          <a:lstStyle/>
          <a:p>
            <a:endParaRPr lang="en-US"/>
          </a:p>
        </p:txBody>
      </p:sp>
      <p:sp>
        <p:nvSpPr>
          <p:cNvPr id="4270" name="Freeform 420"/>
          <p:cNvSpPr>
            <a:spLocks/>
          </p:cNvSpPr>
          <p:nvPr/>
        </p:nvSpPr>
        <p:spPr bwMode="auto">
          <a:xfrm>
            <a:off x="2371725" y="4675188"/>
            <a:ext cx="320675" cy="392112"/>
          </a:xfrm>
          <a:custGeom>
            <a:avLst/>
            <a:gdLst>
              <a:gd name="T0" fmla="*/ 2147483646 w 240"/>
              <a:gd name="T1" fmla="*/ 2147483646 h 337"/>
              <a:gd name="T2" fmla="*/ 2147483646 w 240"/>
              <a:gd name="T3" fmla="*/ 2147483646 h 337"/>
              <a:gd name="T4" fmla="*/ 2147483646 w 240"/>
              <a:gd name="T5" fmla="*/ 2147483646 h 337"/>
              <a:gd name="T6" fmla="*/ 2147483646 w 240"/>
              <a:gd name="T7" fmla="*/ 2147483646 h 337"/>
              <a:gd name="T8" fmla="*/ 2147483646 w 240"/>
              <a:gd name="T9" fmla="*/ 2147483646 h 337"/>
              <a:gd name="T10" fmla="*/ 2147483646 w 240"/>
              <a:gd name="T11" fmla="*/ 2147483646 h 337"/>
              <a:gd name="T12" fmla="*/ 2147483646 w 240"/>
              <a:gd name="T13" fmla="*/ 2147483646 h 337"/>
              <a:gd name="T14" fmla="*/ 2147483646 w 240"/>
              <a:gd name="T15" fmla="*/ 2147483646 h 337"/>
              <a:gd name="T16" fmla="*/ 2147483646 w 240"/>
              <a:gd name="T17" fmla="*/ 2147483646 h 337"/>
              <a:gd name="T18" fmla="*/ 2147483646 w 240"/>
              <a:gd name="T19" fmla="*/ 2147483646 h 337"/>
              <a:gd name="T20" fmla="*/ 2147483646 w 240"/>
              <a:gd name="T21" fmla="*/ 2147483646 h 337"/>
              <a:gd name="T22" fmla="*/ 2147483646 w 240"/>
              <a:gd name="T23" fmla="*/ 2147483646 h 337"/>
              <a:gd name="T24" fmla="*/ 2147483646 w 240"/>
              <a:gd name="T25" fmla="*/ 2147483646 h 337"/>
              <a:gd name="T26" fmla="*/ 2147483646 w 240"/>
              <a:gd name="T27" fmla="*/ 0 h 337"/>
              <a:gd name="T28" fmla="*/ 2147483646 w 240"/>
              <a:gd name="T29" fmla="*/ 0 h 337"/>
              <a:gd name="T30" fmla="*/ 2147483646 w 240"/>
              <a:gd name="T31" fmla="*/ 2147483646 h 337"/>
              <a:gd name="T32" fmla="*/ 2147483646 w 240"/>
              <a:gd name="T33" fmla="*/ 2147483646 h 337"/>
              <a:gd name="T34" fmla="*/ 2147483646 w 240"/>
              <a:gd name="T35" fmla="*/ 2147483646 h 337"/>
              <a:gd name="T36" fmla="*/ 2147483646 w 240"/>
              <a:gd name="T37" fmla="*/ 2147483646 h 337"/>
              <a:gd name="T38" fmla="*/ 2147483646 w 240"/>
              <a:gd name="T39" fmla="*/ 2147483646 h 337"/>
              <a:gd name="T40" fmla="*/ 2147483646 w 240"/>
              <a:gd name="T41" fmla="*/ 2147483646 h 337"/>
              <a:gd name="T42" fmla="*/ 0 w 240"/>
              <a:gd name="T43" fmla="*/ 2147483646 h 337"/>
              <a:gd name="T44" fmla="*/ 2147483646 w 240"/>
              <a:gd name="T45" fmla="*/ 2147483646 h 337"/>
              <a:gd name="T46" fmla="*/ 2147483646 w 240"/>
              <a:gd name="T47" fmla="*/ 2147483646 h 337"/>
              <a:gd name="T48" fmla="*/ 2147483646 w 240"/>
              <a:gd name="T49" fmla="*/ 2147483646 h 337"/>
              <a:gd name="T50" fmla="*/ 2147483646 w 240"/>
              <a:gd name="T51" fmla="*/ 2147483646 h 337"/>
              <a:gd name="T52" fmla="*/ 2147483646 w 240"/>
              <a:gd name="T53" fmla="*/ 2147483646 h 337"/>
              <a:gd name="T54" fmla="*/ 2147483646 w 240"/>
              <a:gd name="T55" fmla="*/ 2147483646 h 337"/>
              <a:gd name="T56" fmla="*/ 2147483646 w 240"/>
              <a:gd name="T57" fmla="*/ 2147483646 h 337"/>
              <a:gd name="T58" fmla="*/ 2147483646 w 240"/>
              <a:gd name="T59" fmla="*/ 2147483646 h 337"/>
              <a:gd name="T60" fmla="*/ 2147483646 w 240"/>
              <a:gd name="T61" fmla="*/ 2147483646 h 337"/>
              <a:gd name="T62" fmla="*/ 2147483646 w 240"/>
              <a:gd name="T63" fmla="*/ 21474836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solidFill>
            <a:round/>
            <a:headEnd/>
            <a:tailEnd/>
          </a:ln>
        </p:spPr>
        <p:txBody>
          <a:bodyPr/>
          <a:lstStyle/>
          <a:p>
            <a:endParaRPr lang="en-US"/>
          </a:p>
        </p:txBody>
      </p:sp>
      <p:sp>
        <p:nvSpPr>
          <p:cNvPr id="4271" name="Freeform 413"/>
          <p:cNvSpPr>
            <a:spLocks/>
          </p:cNvSpPr>
          <p:nvPr/>
        </p:nvSpPr>
        <p:spPr bwMode="auto">
          <a:xfrm>
            <a:off x="2576513" y="4551363"/>
            <a:ext cx="884237" cy="91122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0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0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72" name="Freeform 409"/>
          <p:cNvSpPr>
            <a:spLocks/>
          </p:cNvSpPr>
          <p:nvPr/>
        </p:nvSpPr>
        <p:spPr bwMode="auto">
          <a:xfrm>
            <a:off x="2563813" y="5153025"/>
            <a:ext cx="473075" cy="947738"/>
          </a:xfrm>
          <a:custGeom>
            <a:avLst/>
            <a:gdLst>
              <a:gd name="T0" fmla="*/ 2147483646 w 10000"/>
              <a:gd name="T1" fmla="*/ 2147483646 h 10001"/>
              <a:gd name="T2" fmla="*/ 2147483646 w 10000"/>
              <a:gd name="T3" fmla="*/ 2147483646 h 10001"/>
              <a:gd name="T4" fmla="*/ 2147483646 w 10000"/>
              <a:gd name="T5" fmla="*/ 2147483646 h 10001"/>
              <a:gd name="T6" fmla="*/ 2147483646 w 10000"/>
              <a:gd name="T7" fmla="*/ 2147483646 h 10001"/>
              <a:gd name="T8" fmla="*/ 2147483646 w 10000"/>
              <a:gd name="T9" fmla="*/ 2147483646 h 10001"/>
              <a:gd name="T10" fmla="*/ 2147483646 w 10000"/>
              <a:gd name="T11" fmla="*/ 2147483646 h 10001"/>
              <a:gd name="T12" fmla="*/ 2147483646 w 10000"/>
              <a:gd name="T13" fmla="*/ 2147483646 h 10001"/>
              <a:gd name="T14" fmla="*/ 2147483646 w 10000"/>
              <a:gd name="T15" fmla="*/ 2147483646 h 10001"/>
              <a:gd name="T16" fmla="*/ 2147483646 w 10000"/>
              <a:gd name="T17" fmla="*/ 2147483646 h 10001"/>
              <a:gd name="T18" fmla="*/ 2147483646 w 10000"/>
              <a:gd name="T19" fmla="*/ 2147483646 h 10001"/>
              <a:gd name="T20" fmla="*/ 2147483646 w 10000"/>
              <a:gd name="T21" fmla="*/ 2147483646 h 10001"/>
              <a:gd name="T22" fmla="*/ 2147483646 w 10000"/>
              <a:gd name="T23" fmla="*/ 2147483646 h 10001"/>
              <a:gd name="T24" fmla="*/ 2147483646 w 10000"/>
              <a:gd name="T25" fmla="*/ 2147483646 h 10001"/>
              <a:gd name="T26" fmla="*/ 2147483646 w 10000"/>
              <a:gd name="T27" fmla="*/ 2147483646 h 10001"/>
              <a:gd name="T28" fmla="*/ 2147483646 w 10000"/>
              <a:gd name="T29" fmla="*/ 0 h 10001"/>
              <a:gd name="T30" fmla="*/ 2147483646 w 10000"/>
              <a:gd name="T31" fmla="*/ 2147483646 h 10001"/>
              <a:gd name="T32" fmla="*/ 2147483646 w 10000"/>
              <a:gd name="T33" fmla="*/ 2147483646 h 10001"/>
              <a:gd name="T34" fmla="*/ 2147483646 w 10000"/>
              <a:gd name="T35" fmla="*/ 2147483646 h 10001"/>
              <a:gd name="T36" fmla="*/ 2147483646 w 10000"/>
              <a:gd name="T37" fmla="*/ 2147483646 h 10001"/>
              <a:gd name="T38" fmla="*/ 2147483646 w 10000"/>
              <a:gd name="T39" fmla="*/ 2147483646 h 10001"/>
              <a:gd name="T40" fmla="*/ 2147483646 w 10000"/>
              <a:gd name="T41" fmla="*/ 2147483646 h 10001"/>
              <a:gd name="T42" fmla="*/ 2147483646 w 10000"/>
              <a:gd name="T43" fmla="*/ 2147483646 h 10001"/>
              <a:gd name="T44" fmla="*/ 2147483646 w 10000"/>
              <a:gd name="T45" fmla="*/ 2147483646 h 10001"/>
              <a:gd name="T46" fmla="*/ 2147483646 w 10000"/>
              <a:gd name="T47" fmla="*/ 2147483646 h 10001"/>
              <a:gd name="T48" fmla="*/ 2147483646 w 10000"/>
              <a:gd name="T49" fmla="*/ 2147483646 h 10001"/>
              <a:gd name="T50" fmla="*/ 2147483646 w 10000"/>
              <a:gd name="T51" fmla="*/ 2147483646 h 10001"/>
              <a:gd name="T52" fmla="*/ 2147483646 w 10000"/>
              <a:gd name="T53" fmla="*/ 2147483646 h 10001"/>
              <a:gd name="T54" fmla="*/ 2147483646 w 10000"/>
              <a:gd name="T55" fmla="*/ 2147483646 h 10001"/>
              <a:gd name="T56" fmla="*/ 2147483646 w 10000"/>
              <a:gd name="T57" fmla="*/ 2147483646 h 10001"/>
              <a:gd name="T58" fmla="*/ 2147483646 w 10000"/>
              <a:gd name="T59" fmla="*/ 2147483646 h 10001"/>
              <a:gd name="T60" fmla="*/ 2147483646 w 10000"/>
              <a:gd name="T61" fmla="*/ 2147483646 h 10001"/>
              <a:gd name="T62" fmla="*/ 2147483646 w 10000"/>
              <a:gd name="T63" fmla="*/ 2147483646 h 10001"/>
              <a:gd name="T64" fmla="*/ 2147483646 w 10000"/>
              <a:gd name="T65" fmla="*/ 2147483646 h 10001"/>
              <a:gd name="T66" fmla="*/ 0 w 10000"/>
              <a:gd name="T67" fmla="*/ 2147483646 h 10001"/>
              <a:gd name="T68" fmla="*/ 2147483646 w 10000"/>
              <a:gd name="T69" fmla="*/ 2147483646 h 10001"/>
              <a:gd name="T70" fmla="*/ 2147483646 w 10000"/>
              <a:gd name="T71" fmla="*/ 2147483646 h 10001"/>
              <a:gd name="T72" fmla="*/ 2147483646 w 10000"/>
              <a:gd name="T73" fmla="*/ 2147483646 h 10001"/>
              <a:gd name="T74" fmla="*/ 2147483646 w 10000"/>
              <a:gd name="T75" fmla="*/ 2147483646 h 10001"/>
              <a:gd name="T76" fmla="*/ 2147483646 w 10000"/>
              <a:gd name="T77" fmla="*/ 2147483646 h 10001"/>
              <a:gd name="T78" fmla="*/ 2147483646 w 10000"/>
              <a:gd name="T79" fmla="*/ 2147483646 h 10001"/>
              <a:gd name="T80" fmla="*/ 2147483646 w 10000"/>
              <a:gd name="T81" fmla="*/ 2147483646 h 10001"/>
              <a:gd name="T82" fmla="*/ 2147483646 w 10000"/>
              <a:gd name="T83" fmla="*/ 2147483646 h 10001"/>
              <a:gd name="T84" fmla="*/ 2147483646 w 10000"/>
              <a:gd name="T85" fmla="*/ 2147483646 h 10001"/>
              <a:gd name="T86" fmla="*/ 2147483646 w 10000"/>
              <a:gd name="T87" fmla="*/ 2147483646 h 10001"/>
              <a:gd name="T88" fmla="*/ 2147483646 w 10000"/>
              <a:gd name="T89" fmla="*/ 2147483646 h 10001"/>
              <a:gd name="T90" fmla="*/ 2147483646 w 10000"/>
              <a:gd name="T91" fmla="*/ 2147483646 h 10001"/>
              <a:gd name="T92" fmla="*/ 2147483646 w 10000"/>
              <a:gd name="T93" fmla="*/ 2147483646 h 10001"/>
              <a:gd name="T94" fmla="*/ 2147483646 w 10000"/>
              <a:gd name="T95" fmla="*/ 2147483646 h 10001"/>
              <a:gd name="T96" fmla="*/ 2147483646 w 10000"/>
              <a:gd name="T97" fmla="*/ 2147483646 h 10001"/>
              <a:gd name="T98" fmla="*/ 2147483646 w 10000"/>
              <a:gd name="T99" fmla="*/ 2147483646 h 10001"/>
              <a:gd name="T100" fmla="*/ 2147483646 w 10000"/>
              <a:gd name="T101" fmla="*/ 2147483646 h 10001"/>
              <a:gd name="T102" fmla="*/ 2147483646 w 10000"/>
              <a:gd name="T103" fmla="*/ 2147483646 h 10001"/>
              <a:gd name="T104" fmla="*/ 2147483646 w 10000"/>
              <a:gd name="T105" fmla="*/ 2147483646 h 10001"/>
              <a:gd name="T106" fmla="*/ 2147483646 w 10000"/>
              <a:gd name="T107" fmla="*/ 2147483646 h 10001"/>
              <a:gd name="T108" fmla="*/ 2147483646 w 10000"/>
              <a:gd name="T109" fmla="*/ 2147483646 h 10001"/>
              <a:gd name="T110" fmla="*/ 2147483646 w 10000"/>
              <a:gd name="T111" fmla="*/ 2147483646 h 10001"/>
              <a:gd name="T112" fmla="*/ 2147483646 w 10000"/>
              <a:gd name="T113" fmla="*/ 2147483646 h 10001"/>
              <a:gd name="T114" fmla="*/ 2147483646 w 10000"/>
              <a:gd name="T115" fmla="*/ 2147483646 h 10001"/>
              <a:gd name="T116" fmla="*/ 2147483646 w 10000"/>
              <a:gd name="T117" fmla="*/ 2147483646 h 10001"/>
              <a:gd name="T118" fmla="*/ 2147483646 w 10000"/>
              <a:gd name="T119" fmla="*/ 2147483646 h 10001"/>
              <a:gd name="T120" fmla="*/ 2147483646 w 10000"/>
              <a:gd name="T121" fmla="*/ 2147483646 h 10001"/>
              <a:gd name="T122" fmla="*/ 2147483646 w 10000"/>
              <a:gd name="T123" fmla="*/ 2147483646 h 10001"/>
              <a:gd name="T124" fmla="*/ 2147483646 w 10000"/>
              <a:gd name="T125" fmla="*/ 2147483646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chemeClr val="bg1"/>
          </a:solidFill>
          <a:ln w="9525">
            <a:solidFill>
              <a:schemeClr val="bg2"/>
            </a:solidFill>
            <a:round/>
            <a:headEnd/>
            <a:tailEnd/>
          </a:ln>
        </p:spPr>
        <p:txBody>
          <a:bodyPr/>
          <a:lstStyle/>
          <a:p>
            <a:endParaRPr lang="en-US"/>
          </a:p>
        </p:txBody>
      </p:sp>
      <p:sp>
        <p:nvSpPr>
          <p:cNvPr id="4273" name="Freeform 444"/>
          <p:cNvSpPr>
            <a:spLocks/>
          </p:cNvSpPr>
          <p:nvPr/>
        </p:nvSpPr>
        <p:spPr bwMode="auto">
          <a:xfrm>
            <a:off x="2500313" y="5053013"/>
            <a:ext cx="242887" cy="1179512"/>
          </a:xfrm>
          <a:custGeom>
            <a:avLst/>
            <a:gdLst>
              <a:gd name="T0" fmla="*/ 2147483646 w 14463"/>
              <a:gd name="T1" fmla="*/ 2147483646 h 11339"/>
              <a:gd name="T2" fmla="*/ 2147483646 w 14463"/>
              <a:gd name="T3" fmla="*/ 0 h 11339"/>
              <a:gd name="T4" fmla="*/ 2147483646 w 14463"/>
              <a:gd name="T5" fmla="*/ 2147483646 h 11339"/>
              <a:gd name="T6" fmla="*/ 2147483646 w 14463"/>
              <a:gd name="T7" fmla="*/ 2147483646 h 11339"/>
              <a:gd name="T8" fmla="*/ 2147483646 w 14463"/>
              <a:gd name="T9" fmla="*/ 2147483646 h 11339"/>
              <a:gd name="T10" fmla="*/ 2147483646 w 14463"/>
              <a:gd name="T11" fmla="*/ 2147483646 h 11339"/>
              <a:gd name="T12" fmla="*/ 2147483646 w 14463"/>
              <a:gd name="T13" fmla="*/ 2147483646 h 11339"/>
              <a:gd name="T14" fmla="*/ 2147483646 w 14463"/>
              <a:gd name="T15" fmla="*/ 2147483646 h 11339"/>
              <a:gd name="T16" fmla="*/ 2147483646 w 14463"/>
              <a:gd name="T17" fmla="*/ 2147483646 h 11339"/>
              <a:gd name="T18" fmla="*/ 2147483646 w 14463"/>
              <a:gd name="T19" fmla="*/ 2147483646 h 11339"/>
              <a:gd name="T20" fmla="*/ 2147483646 w 14463"/>
              <a:gd name="T21" fmla="*/ 2147483646 h 11339"/>
              <a:gd name="T22" fmla="*/ 2147483646 w 14463"/>
              <a:gd name="T23" fmla="*/ 2147483646 h 11339"/>
              <a:gd name="T24" fmla="*/ 2147483646 w 14463"/>
              <a:gd name="T25" fmla="*/ 2147483646 h 11339"/>
              <a:gd name="T26" fmla="*/ 2147483646 w 14463"/>
              <a:gd name="T27" fmla="*/ 2147483646 h 11339"/>
              <a:gd name="T28" fmla="*/ 2147483646 w 14463"/>
              <a:gd name="T29" fmla="*/ 2147483646 h 11339"/>
              <a:gd name="T30" fmla="*/ 2147483646 w 14463"/>
              <a:gd name="T31" fmla="*/ 2147483646 h 11339"/>
              <a:gd name="T32" fmla="*/ 2147483646 w 14463"/>
              <a:gd name="T33" fmla="*/ 2147483646 h 11339"/>
              <a:gd name="T34" fmla="*/ 2147483646 w 14463"/>
              <a:gd name="T35" fmla="*/ 2147483646 h 11339"/>
              <a:gd name="T36" fmla="*/ 2147483646 w 14463"/>
              <a:gd name="T37" fmla="*/ 2147483646 h 11339"/>
              <a:gd name="T38" fmla="*/ 2147483646 w 14463"/>
              <a:gd name="T39" fmla="*/ 2147483646 h 11339"/>
              <a:gd name="T40" fmla="*/ 2147483646 w 14463"/>
              <a:gd name="T41" fmla="*/ 2147483646 h 11339"/>
              <a:gd name="T42" fmla="*/ 2147483646 w 14463"/>
              <a:gd name="T43" fmla="*/ 2147483646 h 11339"/>
              <a:gd name="T44" fmla="*/ 2147483646 w 14463"/>
              <a:gd name="T45" fmla="*/ 2147483646 h 11339"/>
              <a:gd name="T46" fmla="*/ 2147483646 w 14463"/>
              <a:gd name="T47" fmla="*/ 2147483646 h 11339"/>
              <a:gd name="T48" fmla="*/ 2147483646 w 14463"/>
              <a:gd name="T49" fmla="*/ 2147483646 h 11339"/>
              <a:gd name="T50" fmla="*/ 2147483646 w 14463"/>
              <a:gd name="T51" fmla="*/ 2147483646 h 11339"/>
              <a:gd name="T52" fmla="*/ 2147483646 w 14463"/>
              <a:gd name="T53" fmla="*/ 2147483646 h 11339"/>
              <a:gd name="T54" fmla="*/ 2147483646 w 14463"/>
              <a:gd name="T55" fmla="*/ 2147483646 h 11339"/>
              <a:gd name="T56" fmla="*/ 2147483646 w 14463"/>
              <a:gd name="T57" fmla="*/ 2147483646 h 11339"/>
              <a:gd name="T58" fmla="*/ 2147483646 w 14463"/>
              <a:gd name="T59" fmla="*/ 2147483646 h 11339"/>
              <a:gd name="T60" fmla="*/ 2147483646 w 14463"/>
              <a:gd name="T61" fmla="*/ 2147483646 h 11339"/>
              <a:gd name="T62" fmla="*/ 2147483646 w 14463"/>
              <a:gd name="T63" fmla="*/ 2147483646 h 11339"/>
              <a:gd name="T64" fmla="*/ 0 w 14463"/>
              <a:gd name="T65" fmla="*/ 2147483646 h 11339"/>
              <a:gd name="T66" fmla="*/ 2147483646 w 14463"/>
              <a:gd name="T67" fmla="*/ 2147483646 h 11339"/>
              <a:gd name="T68" fmla="*/ 2147483646 w 14463"/>
              <a:gd name="T69" fmla="*/ 2147483646 h 11339"/>
              <a:gd name="T70" fmla="*/ 2147483646 w 14463"/>
              <a:gd name="T71" fmla="*/ 2147483646 h 11339"/>
              <a:gd name="T72" fmla="*/ 2147483646 w 14463"/>
              <a:gd name="T73" fmla="*/ 2147483646 h 11339"/>
              <a:gd name="T74" fmla="*/ 2147483646 w 14463"/>
              <a:gd name="T75" fmla="*/ 2147483646 h 11339"/>
              <a:gd name="T76" fmla="*/ 2147483646 w 14463"/>
              <a:gd name="T77" fmla="*/ 2147483646 h 11339"/>
              <a:gd name="T78" fmla="*/ 2147483646 w 14463"/>
              <a:gd name="T79" fmla="*/ 2147483646 h 11339"/>
              <a:gd name="T80" fmla="*/ 2147483646 w 14463"/>
              <a:gd name="T81" fmla="*/ 2147483646 h 11339"/>
              <a:gd name="T82" fmla="*/ 2147483646 w 14463"/>
              <a:gd name="T83" fmla="*/ 2147483646 h 11339"/>
              <a:gd name="T84" fmla="*/ 2147483646 w 14463"/>
              <a:gd name="T85" fmla="*/ 2147483646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bg1"/>
          </a:solidFill>
          <a:ln w="9525" cap="flat" cmpd="sng">
            <a:solidFill>
              <a:schemeClr val="bg2"/>
            </a:solidFill>
            <a:prstDash val="solid"/>
            <a:round/>
            <a:headEnd type="none" w="med" len="med"/>
            <a:tailEnd type="none" w="med" len="med"/>
          </a:ln>
        </p:spPr>
        <p:txBody>
          <a:bodyPr/>
          <a:lstStyle/>
          <a:p>
            <a:endParaRPr lang="en-US"/>
          </a:p>
        </p:txBody>
      </p:sp>
      <p:sp>
        <p:nvSpPr>
          <p:cNvPr id="4274" name="Freeform 410"/>
          <p:cNvSpPr>
            <a:spLocks/>
          </p:cNvSpPr>
          <p:nvPr/>
        </p:nvSpPr>
        <p:spPr bwMode="auto">
          <a:xfrm>
            <a:off x="2820988" y="5105400"/>
            <a:ext cx="200025" cy="187325"/>
          </a:xfrm>
          <a:custGeom>
            <a:avLst/>
            <a:gdLst>
              <a:gd name="T0" fmla="*/ 2147483646 w 168"/>
              <a:gd name="T1" fmla="*/ 0 h 156"/>
              <a:gd name="T2" fmla="*/ 0 w 168"/>
              <a:gd name="T3" fmla="*/ 2147483646 h 156"/>
              <a:gd name="T4" fmla="*/ 0 w 168"/>
              <a:gd name="T5" fmla="*/ 2147483646 h 156"/>
              <a:gd name="T6" fmla="*/ 2147483646 w 168"/>
              <a:gd name="T7" fmla="*/ 2147483646 h 156"/>
              <a:gd name="T8" fmla="*/ 2147483646 w 168"/>
              <a:gd name="T9" fmla="*/ 2147483646 h 156"/>
              <a:gd name="T10" fmla="*/ 2147483646 w 168"/>
              <a:gd name="T11" fmla="*/ 2147483646 h 156"/>
              <a:gd name="T12" fmla="*/ 2147483646 w 168"/>
              <a:gd name="T13" fmla="*/ 2147483646 h 156"/>
              <a:gd name="T14" fmla="*/ 2147483646 w 168"/>
              <a:gd name="T15" fmla="*/ 2147483646 h 156"/>
              <a:gd name="T16" fmla="*/ 2147483646 w 168"/>
              <a:gd name="T17" fmla="*/ 2147483646 h 156"/>
              <a:gd name="T18" fmla="*/ 2147483646 w 168"/>
              <a:gd name="T19" fmla="*/ 2147483646 h 156"/>
              <a:gd name="T20" fmla="*/ 2147483646 w 168"/>
              <a:gd name="T21" fmla="*/ 2147483646 h 156"/>
              <a:gd name="T22" fmla="*/ 2147483646 w 168"/>
              <a:gd name="T23" fmla="*/ 2147483646 h 156"/>
              <a:gd name="T24" fmla="*/ 2147483646 w 168"/>
              <a:gd name="T25" fmla="*/ 2147483646 h 156"/>
              <a:gd name="T26" fmla="*/ 2147483646 w 168"/>
              <a:gd name="T27" fmla="*/ 2147483646 h 156"/>
              <a:gd name="T28" fmla="*/ 2147483646 w 168"/>
              <a:gd name="T29" fmla="*/ 2147483646 h 156"/>
              <a:gd name="T30" fmla="*/ 2147483646 w 168"/>
              <a:gd name="T31" fmla="*/ 2147483646 h 156"/>
              <a:gd name="T32" fmla="*/ 2147483646 w 168"/>
              <a:gd name="T33" fmla="*/ 2147483646 h 156"/>
              <a:gd name="T34" fmla="*/ 2147483646 w 168"/>
              <a:gd name="T35" fmla="*/ 2147483646 h 156"/>
              <a:gd name="T36" fmla="*/ 2147483646 w 168"/>
              <a:gd name="T37" fmla="*/ 0 h 156"/>
              <a:gd name="T38" fmla="*/ 2147483646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solidFill>
            <a:round/>
            <a:headEnd/>
            <a:tailEnd/>
          </a:ln>
        </p:spPr>
        <p:txBody>
          <a:bodyPr/>
          <a:lstStyle/>
          <a:p>
            <a:endParaRPr lang="en-US"/>
          </a:p>
        </p:txBody>
      </p:sp>
      <p:sp>
        <p:nvSpPr>
          <p:cNvPr id="4275" name="Freeform 412"/>
          <p:cNvSpPr>
            <a:spLocks/>
          </p:cNvSpPr>
          <p:nvPr/>
        </p:nvSpPr>
        <p:spPr bwMode="auto">
          <a:xfrm>
            <a:off x="2667000" y="4897438"/>
            <a:ext cx="266700" cy="287337"/>
          </a:xfrm>
          <a:custGeom>
            <a:avLst/>
            <a:gdLst>
              <a:gd name="T0" fmla="*/ 2147483646 w 10141"/>
              <a:gd name="T1" fmla="*/ 2147483646 h 10000"/>
              <a:gd name="T2" fmla="*/ 2147483646 w 10141"/>
              <a:gd name="T3" fmla="*/ 2147483646 h 10000"/>
              <a:gd name="T4" fmla="*/ 2147483646 w 10141"/>
              <a:gd name="T5" fmla="*/ 2147483646 h 10000"/>
              <a:gd name="T6" fmla="*/ 2147483646 w 10141"/>
              <a:gd name="T7" fmla="*/ 2147483646 h 10000"/>
              <a:gd name="T8" fmla="*/ 2147483646 w 10141"/>
              <a:gd name="T9" fmla="*/ 2147483646 h 10000"/>
              <a:gd name="T10" fmla="*/ 2147483646 w 10141"/>
              <a:gd name="T11" fmla="*/ 2147483646 h 10000"/>
              <a:gd name="T12" fmla="*/ 2147483646 w 10141"/>
              <a:gd name="T13" fmla="*/ 2147483646 h 10000"/>
              <a:gd name="T14" fmla="*/ 2147483646 w 10141"/>
              <a:gd name="T15" fmla="*/ 2147483646 h 10000"/>
              <a:gd name="T16" fmla="*/ 2147483646 w 10141"/>
              <a:gd name="T17" fmla="*/ 2147483646 h 10000"/>
              <a:gd name="T18" fmla="*/ 2147483646 w 10141"/>
              <a:gd name="T19" fmla="*/ 2147483646 h 10000"/>
              <a:gd name="T20" fmla="*/ 2147483646 w 10141"/>
              <a:gd name="T21" fmla="*/ 2147483646 h 10000"/>
              <a:gd name="T22" fmla="*/ 2147483646 w 10141"/>
              <a:gd name="T23" fmla="*/ 2147483646 h 10000"/>
              <a:gd name="T24" fmla="*/ 2147483646 w 10141"/>
              <a:gd name="T25" fmla="*/ 2147483646 h 10000"/>
              <a:gd name="T26" fmla="*/ 2147483646 w 10141"/>
              <a:gd name="T27" fmla="*/ 0 h 10000"/>
              <a:gd name="T28" fmla="*/ 2147483646 w 10141"/>
              <a:gd name="T29" fmla="*/ 2147483646 h 10000"/>
              <a:gd name="T30" fmla="*/ 2147483646 w 10141"/>
              <a:gd name="T31" fmla="*/ 2147483646 h 10000"/>
              <a:gd name="T32" fmla="*/ 2147483646 w 10141"/>
              <a:gd name="T33" fmla="*/ 2147483646 h 10000"/>
              <a:gd name="T34" fmla="*/ 2147483646 w 10141"/>
              <a:gd name="T35" fmla="*/ 2147483646 h 10000"/>
              <a:gd name="T36" fmla="*/ 2147483646 w 10141"/>
              <a:gd name="T37" fmla="*/ 2147483646 h 10000"/>
              <a:gd name="T38" fmla="*/ 2147483646 w 10141"/>
              <a:gd name="T39" fmla="*/ 2147483646 h 10000"/>
              <a:gd name="T40" fmla="*/ 2147483646 w 10141"/>
              <a:gd name="T41" fmla="*/ 2147483646 h 10000"/>
              <a:gd name="T42" fmla="*/ 2147483646 w 10141"/>
              <a:gd name="T43" fmla="*/ 2147483646 h 10000"/>
              <a:gd name="T44" fmla="*/ 2147483646 w 10141"/>
              <a:gd name="T45" fmla="*/ 2147483646 h 10000"/>
              <a:gd name="T46" fmla="*/ 2147483646 w 10141"/>
              <a:gd name="T47" fmla="*/ 2147483646 h 10000"/>
              <a:gd name="T48" fmla="*/ 2147483646 w 10141"/>
              <a:gd name="T49" fmla="*/ 2147483646 h 10000"/>
              <a:gd name="T50" fmla="*/ 2147483646 w 10141"/>
              <a:gd name="T51" fmla="*/ 2147483646 h 10000"/>
              <a:gd name="T52" fmla="*/ 2147483646 w 10141"/>
              <a:gd name="T53" fmla="*/ 2147483646 h 10000"/>
              <a:gd name="T54" fmla="*/ 2147483646 w 10141"/>
              <a:gd name="T55" fmla="*/ 2147483646 h 10000"/>
              <a:gd name="T56" fmla="*/ 2147483646 w 10141"/>
              <a:gd name="T57" fmla="*/ 2147483646 h 10000"/>
              <a:gd name="T58" fmla="*/ 2147483646 w 10141"/>
              <a:gd name="T59" fmla="*/ 2147483646 h 10000"/>
              <a:gd name="T60" fmla="*/ 2147483646 w 10141"/>
              <a:gd name="T61" fmla="*/ 2147483646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bg1"/>
          </a:solidFill>
          <a:ln w="9525">
            <a:solidFill>
              <a:schemeClr val="bg2"/>
            </a:solidFill>
            <a:round/>
            <a:headEnd/>
            <a:tailEnd/>
          </a:ln>
        </p:spPr>
        <p:txBody>
          <a:bodyPr/>
          <a:lstStyle/>
          <a:p>
            <a:endParaRPr lang="en-US"/>
          </a:p>
        </p:txBody>
      </p:sp>
      <p:sp>
        <p:nvSpPr>
          <p:cNvPr id="4276" name="Freeform 405"/>
          <p:cNvSpPr>
            <a:spLocks/>
          </p:cNvSpPr>
          <p:nvPr/>
        </p:nvSpPr>
        <p:spPr bwMode="auto">
          <a:xfrm>
            <a:off x="2532063" y="4629150"/>
            <a:ext cx="195262" cy="139700"/>
          </a:xfrm>
          <a:custGeom>
            <a:avLst/>
            <a:gdLst>
              <a:gd name="T0" fmla="*/ 0 w 10000"/>
              <a:gd name="T1" fmla="*/ 2147483646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rgbClr val="92D050"/>
          </a:solidFill>
          <a:ln w="9525">
            <a:solidFill>
              <a:schemeClr val="bg2"/>
            </a:solidFill>
            <a:round/>
            <a:headEnd/>
            <a:tailEnd/>
          </a:ln>
        </p:spPr>
        <p:txBody>
          <a:bodyPr/>
          <a:lstStyle/>
          <a:p>
            <a:endParaRPr lang="en-US"/>
          </a:p>
        </p:txBody>
      </p:sp>
      <p:sp>
        <p:nvSpPr>
          <p:cNvPr id="4277" name="Freeform 407"/>
          <p:cNvSpPr>
            <a:spLocks/>
          </p:cNvSpPr>
          <p:nvPr/>
        </p:nvSpPr>
        <p:spPr bwMode="auto">
          <a:xfrm>
            <a:off x="2854325" y="4462463"/>
            <a:ext cx="117475" cy="179387"/>
          </a:xfrm>
          <a:custGeom>
            <a:avLst/>
            <a:gdLst>
              <a:gd name="T0" fmla="*/ 2147483646 w 90"/>
              <a:gd name="T1" fmla="*/ 2147483646 h 138"/>
              <a:gd name="T2" fmla="*/ 2147483646 w 90"/>
              <a:gd name="T3" fmla="*/ 2147483646 h 138"/>
              <a:gd name="T4" fmla="*/ 2147483646 w 90"/>
              <a:gd name="T5" fmla="*/ 2147483646 h 138"/>
              <a:gd name="T6" fmla="*/ 2147483646 w 90"/>
              <a:gd name="T7" fmla="*/ 2147483646 h 138"/>
              <a:gd name="T8" fmla="*/ 2147483646 w 90"/>
              <a:gd name="T9" fmla="*/ 2147483646 h 138"/>
              <a:gd name="T10" fmla="*/ 2147483646 w 90"/>
              <a:gd name="T11" fmla="*/ 2147483646 h 138"/>
              <a:gd name="T12" fmla="*/ 2147483646 w 90"/>
              <a:gd name="T13" fmla="*/ 2147483646 h 138"/>
              <a:gd name="T14" fmla="*/ 2147483646 w 90"/>
              <a:gd name="T15" fmla="*/ 0 h 138"/>
              <a:gd name="T16" fmla="*/ 2147483646 w 90"/>
              <a:gd name="T17" fmla="*/ 2147483646 h 138"/>
              <a:gd name="T18" fmla="*/ 0 w 90"/>
              <a:gd name="T19" fmla="*/ 2147483646 h 138"/>
              <a:gd name="T20" fmla="*/ 2147483646 w 90"/>
              <a:gd name="T21" fmla="*/ 2147483646 h 138"/>
              <a:gd name="T22" fmla="*/ 2147483646 w 90"/>
              <a:gd name="T23" fmla="*/ 2147483646 h 138"/>
              <a:gd name="T24" fmla="*/ 2147483646 w 90"/>
              <a:gd name="T25" fmla="*/ 2147483646 h 138"/>
              <a:gd name="T26" fmla="*/ 2147483646 w 90"/>
              <a:gd name="T27" fmla="*/ 2147483646 h 138"/>
              <a:gd name="T28" fmla="*/ 2147483646 w 90"/>
              <a:gd name="T29" fmla="*/ 2147483646 h 138"/>
              <a:gd name="T30" fmla="*/ 2147483646 w 90"/>
              <a:gd name="T31" fmla="*/ 2147483646 h 138"/>
              <a:gd name="T32" fmla="*/ 2147483646 w 90"/>
              <a:gd name="T33" fmla="*/ 2147483646 h 138"/>
              <a:gd name="T34" fmla="*/ 2147483646 w 90"/>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78" name="Freeform 408"/>
          <p:cNvSpPr>
            <a:spLocks/>
          </p:cNvSpPr>
          <p:nvPr/>
        </p:nvSpPr>
        <p:spPr bwMode="auto">
          <a:xfrm>
            <a:off x="3036888" y="4525963"/>
            <a:ext cx="76200" cy="93662"/>
          </a:xfrm>
          <a:custGeom>
            <a:avLst/>
            <a:gdLst>
              <a:gd name="T0" fmla="*/ 2147483646 w 60"/>
              <a:gd name="T1" fmla="*/ 2147483646 h 72"/>
              <a:gd name="T2" fmla="*/ 2147483646 w 60"/>
              <a:gd name="T3" fmla="*/ 2147483646 h 72"/>
              <a:gd name="T4" fmla="*/ 2147483646 w 60"/>
              <a:gd name="T5" fmla="*/ 2147483646 h 72"/>
              <a:gd name="T6" fmla="*/ 2147483646 w 60"/>
              <a:gd name="T7" fmla="*/ 2147483646 h 72"/>
              <a:gd name="T8" fmla="*/ 2147483646 w 60"/>
              <a:gd name="T9" fmla="*/ 2147483646 h 72"/>
              <a:gd name="T10" fmla="*/ 2147483646 w 60"/>
              <a:gd name="T11" fmla="*/ 0 h 72"/>
              <a:gd name="T12" fmla="*/ 2147483646 w 60"/>
              <a:gd name="T13" fmla="*/ 0 h 72"/>
              <a:gd name="T14" fmla="*/ 0 w 60"/>
              <a:gd name="T15" fmla="*/ 2147483646 h 72"/>
              <a:gd name="T16" fmla="*/ 2147483646 w 60"/>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79" name="Freeform 417"/>
          <p:cNvSpPr>
            <a:spLocks/>
          </p:cNvSpPr>
          <p:nvPr/>
        </p:nvSpPr>
        <p:spPr bwMode="auto">
          <a:xfrm>
            <a:off x="2943225" y="4522788"/>
            <a:ext cx="96838" cy="109537"/>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2147483646 w 72"/>
              <a:gd name="T11" fmla="*/ 0 h 84"/>
              <a:gd name="T12" fmla="*/ 2147483646 w 72"/>
              <a:gd name="T13" fmla="*/ 2147483646 h 84"/>
              <a:gd name="T14" fmla="*/ 0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80" name="Freeform 418"/>
          <p:cNvSpPr>
            <a:spLocks/>
          </p:cNvSpPr>
          <p:nvPr/>
        </p:nvSpPr>
        <p:spPr bwMode="auto">
          <a:xfrm>
            <a:off x="2579688" y="4378325"/>
            <a:ext cx="333375" cy="280988"/>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2147483646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0 h 36"/>
              <a:gd name="T28" fmla="*/ 2147483646 w 43"/>
              <a:gd name="T29" fmla="*/ 2147483646 h 36"/>
              <a:gd name="T30" fmla="*/ 0 w 43"/>
              <a:gd name="T31" fmla="*/ 2147483646 h 36"/>
              <a:gd name="T32" fmla="*/ 2147483646 w 43"/>
              <a:gd name="T33" fmla="*/ 2147483646 h 36"/>
              <a:gd name="T34" fmla="*/ 2147483646 w 43"/>
              <a:gd name="T35" fmla="*/ 2147483646 h 36"/>
              <a:gd name="T36" fmla="*/ 2147483646 w 43"/>
              <a:gd name="T37" fmla="*/ 2147483646 h 36"/>
              <a:gd name="T38" fmla="*/ 2147483646 w 43"/>
              <a:gd name="T39" fmla="*/ 2147483646 h 36"/>
              <a:gd name="T40" fmla="*/ 2147483646 w 43"/>
              <a:gd name="T41" fmla="*/ 2147483646 h 36"/>
              <a:gd name="T42" fmla="*/ 2147483646 w 43"/>
              <a:gd name="T43" fmla="*/ 2147483646 h 36"/>
              <a:gd name="T44" fmla="*/ 2147483646 w 43"/>
              <a:gd name="T45" fmla="*/ 2147483646 h 36"/>
              <a:gd name="T46" fmla="*/ 2147483646 w 43"/>
              <a:gd name="T47" fmla="*/ 2147483646 h 36"/>
              <a:gd name="T48" fmla="*/ 2147483646 w 43"/>
              <a:gd name="T49" fmla="*/ 2147483646 h 36"/>
              <a:gd name="T50" fmla="*/ 2147483646 w 43"/>
              <a:gd name="T51" fmla="*/ 2147483646 h 36"/>
              <a:gd name="T52" fmla="*/ 2147483646 w 43"/>
              <a:gd name="T53" fmla="*/ 2147483646 h 36"/>
              <a:gd name="T54" fmla="*/ 2147483646 w 43"/>
              <a:gd name="T55" fmla="*/ 2147483646 h 36"/>
              <a:gd name="T56" fmla="*/ 2147483646 w 43"/>
              <a:gd name="T57" fmla="*/ 2147483646 h 36"/>
              <a:gd name="T58" fmla="*/ 2147483646 w 43"/>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2"/>
            </a:solidFill>
            <a:round/>
            <a:headEnd/>
            <a:tailEnd/>
          </a:ln>
        </p:spPr>
        <p:txBody>
          <a:bodyPr/>
          <a:lstStyle/>
          <a:p>
            <a:endParaRPr lang="en-US"/>
          </a:p>
        </p:txBody>
      </p:sp>
      <p:sp>
        <p:nvSpPr>
          <p:cNvPr id="4281" name="Freeform 421"/>
          <p:cNvSpPr>
            <a:spLocks/>
          </p:cNvSpPr>
          <p:nvPr/>
        </p:nvSpPr>
        <p:spPr bwMode="auto">
          <a:xfrm>
            <a:off x="2390775" y="4627563"/>
            <a:ext cx="134938" cy="149225"/>
          </a:xfrm>
          <a:custGeom>
            <a:avLst/>
            <a:gdLst>
              <a:gd name="T0" fmla="*/ 2147483646 w 102"/>
              <a:gd name="T1" fmla="*/ 2147483646 h 114"/>
              <a:gd name="T2" fmla="*/ 2147483646 w 102"/>
              <a:gd name="T3" fmla="*/ 2147483646 h 114"/>
              <a:gd name="T4" fmla="*/ 2147483646 w 102"/>
              <a:gd name="T5" fmla="*/ 2147483646 h 114"/>
              <a:gd name="T6" fmla="*/ 2147483646 w 102"/>
              <a:gd name="T7" fmla="*/ 2147483646 h 114"/>
              <a:gd name="T8" fmla="*/ 2147483646 w 102"/>
              <a:gd name="T9" fmla="*/ 2147483646 h 114"/>
              <a:gd name="T10" fmla="*/ 2147483646 w 102"/>
              <a:gd name="T11" fmla="*/ 2147483646 h 114"/>
              <a:gd name="T12" fmla="*/ 2147483646 w 102"/>
              <a:gd name="T13" fmla="*/ 0 h 114"/>
              <a:gd name="T14" fmla="*/ 2147483646 w 102"/>
              <a:gd name="T15" fmla="*/ 2147483646 h 114"/>
              <a:gd name="T16" fmla="*/ 0 w 102"/>
              <a:gd name="T17" fmla="*/ 2147483646 h 114"/>
              <a:gd name="T18" fmla="*/ 2147483646 w 102"/>
              <a:gd name="T19" fmla="*/ 2147483646 h 114"/>
              <a:gd name="T20" fmla="*/ 0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solidFill>
            <a:round/>
            <a:headEnd/>
            <a:tailEnd/>
          </a:ln>
        </p:spPr>
        <p:txBody>
          <a:bodyPr/>
          <a:lstStyle/>
          <a:p>
            <a:endParaRPr lang="en-US"/>
          </a:p>
        </p:txBody>
      </p:sp>
      <p:sp>
        <p:nvSpPr>
          <p:cNvPr id="4282" name="Freeform 263"/>
          <p:cNvSpPr>
            <a:spLocks/>
          </p:cNvSpPr>
          <p:nvPr/>
        </p:nvSpPr>
        <p:spPr bwMode="auto">
          <a:xfrm>
            <a:off x="4757738" y="2967038"/>
            <a:ext cx="49212" cy="96837"/>
          </a:xfrm>
          <a:custGeom>
            <a:avLst/>
            <a:gdLst>
              <a:gd name="T0" fmla="*/ 0 w 429209"/>
              <a:gd name="T1" fmla="*/ 0 h 839755"/>
              <a:gd name="T2" fmla="*/ 0 w 429209"/>
              <a:gd name="T3" fmla="*/ 0 h 839755"/>
              <a:gd name="T4" fmla="*/ 0 w 429209"/>
              <a:gd name="T5" fmla="*/ 0 h 839755"/>
              <a:gd name="T6" fmla="*/ 0 w 429209"/>
              <a:gd name="T7" fmla="*/ 0 h 839755"/>
              <a:gd name="T8" fmla="*/ 0 w 429209"/>
              <a:gd name="T9" fmla="*/ 0 h 839755"/>
              <a:gd name="T10" fmla="*/ 0 w 429209"/>
              <a:gd name="T11" fmla="*/ 0 h 839755"/>
              <a:gd name="T12" fmla="*/ 0 w 429209"/>
              <a:gd name="T13" fmla="*/ 0 h 839755"/>
              <a:gd name="T14" fmla="*/ 0 w 429209"/>
              <a:gd name="T15" fmla="*/ 0 h 839755"/>
              <a:gd name="T16" fmla="*/ 0 w 429209"/>
              <a:gd name="T17" fmla="*/ 0 h 839755"/>
              <a:gd name="T18" fmla="*/ 0 w 429209"/>
              <a:gd name="T19" fmla="*/ 0 h 839755"/>
              <a:gd name="T20" fmla="*/ 0 w 429209"/>
              <a:gd name="T21" fmla="*/ 0 h 839755"/>
              <a:gd name="T22" fmla="*/ 0 w 429209"/>
              <a:gd name="T23" fmla="*/ 0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DDDDDD"/>
          </a:solidFill>
          <a:ln w="9525">
            <a:solidFill>
              <a:schemeClr val="bg2"/>
            </a:solidFill>
            <a:round/>
            <a:headEnd/>
            <a:tailEnd/>
          </a:ln>
        </p:spPr>
        <p:txBody>
          <a:bodyPr/>
          <a:lstStyle/>
          <a:p>
            <a:endParaRPr lang="en-US"/>
          </a:p>
        </p:txBody>
      </p:sp>
      <p:sp>
        <p:nvSpPr>
          <p:cNvPr id="4283" name="Freeform 295"/>
          <p:cNvSpPr>
            <a:spLocks/>
          </p:cNvSpPr>
          <p:nvPr/>
        </p:nvSpPr>
        <p:spPr bwMode="auto">
          <a:xfrm>
            <a:off x="6019800" y="3652838"/>
            <a:ext cx="438150" cy="417512"/>
          </a:xfrm>
          <a:custGeom>
            <a:avLst/>
            <a:gdLst>
              <a:gd name="T0" fmla="*/ 2147483646 w 10944"/>
              <a:gd name="T1" fmla="*/ 2147483646 h 10652"/>
              <a:gd name="T2" fmla="*/ 2147483646 w 10944"/>
              <a:gd name="T3" fmla="*/ 2147483646 h 10652"/>
              <a:gd name="T4" fmla="*/ 2147483646 w 10944"/>
              <a:gd name="T5" fmla="*/ 2147483646 h 10652"/>
              <a:gd name="T6" fmla="*/ 2147483646 w 10944"/>
              <a:gd name="T7" fmla="*/ 2147483646 h 10652"/>
              <a:gd name="T8" fmla="*/ 2147483646 w 10944"/>
              <a:gd name="T9" fmla="*/ 2147483646 h 10652"/>
              <a:gd name="T10" fmla="*/ 2147483646 w 10944"/>
              <a:gd name="T11" fmla="*/ 2147483646 h 10652"/>
              <a:gd name="T12" fmla="*/ 2147483646 w 10944"/>
              <a:gd name="T13" fmla="*/ 2147483646 h 10652"/>
              <a:gd name="T14" fmla="*/ 2147483646 w 10944"/>
              <a:gd name="T15" fmla="*/ 2147483646 h 10652"/>
              <a:gd name="T16" fmla="*/ 2147483646 w 10944"/>
              <a:gd name="T17" fmla="*/ 2147483646 h 10652"/>
              <a:gd name="T18" fmla="*/ 2147483646 w 10944"/>
              <a:gd name="T19" fmla="*/ 2147483646 h 10652"/>
              <a:gd name="T20" fmla="*/ 2147483646 w 10944"/>
              <a:gd name="T21" fmla="*/ 2147483646 h 10652"/>
              <a:gd name="T22" fmla="*/ 2147483646 w 10944"/>
              <a:gd name="T23" fmla="*/ 2147483646 h 10652"/>
              <a:gd name="T24" fmla="*/ 2147483646 w 10944"/>
              <a:gd name="T25" fmla="*/ 2147483646 h 10652"/>
              <a:gd name="T26" fmla="*/ 2147483646 w 10944"/>
              <a:gd name="T27" fmla="*/ 2147483646 h 10652"/>
              <a:gd name="T28" fmla="*/ 2147483646 w 10944"/>
              <a:gd name="T29" fmla="*/ 2147483646 h 10652"/>
              <a:gd name="T30" fmla="*/ 2147483646 w 10944"/>
              <a:gd name="T31" fmla="*/ 2147483646 h 10652"/>
              <a:gd name="T32" fmla="*/ 2147483646 w 10944"/>
              <a:gd name="T33" fmla="*/ 2147483646 h 10652"/>
              <a:gd name="T34" fmla="*/ 2147483646 w 10944"/>
              <a:gd name="T35" fmla="*/ 2147483646 h 10652"/>
              <a:gd name="T36" fmla="*/ 2147483646 w 10944"/>
              <a:gd name="T37" fmla="*/ 2147483646 h 10652"/>
              <a:gd name="T38" fmla="*/ 2147483646 w 10944"/>
              <a:gd name="T39" fmla="*/ 2147483646 h 10652"/>
              <a:gd name="T40" fmla="*/ 2147483646 w 10944"/>
              <a:gd name="T41" fmla="*/ 2147483646 h 10652"/>
              <a:gd name="T42" fmla="*/ 2147483646 w 10944"/>
              <a:gd name="T43" fmla="*/ 2147483646 h 10652"/>
              <a:gd name="T44" fmla="*/ 2147483646 w 10944"/>
              <a:gd name="T45" fmla="*/ 2147483646 h 10652"/>
              <a:gd name="T46" fmla="*/ 2147483646 w 10944"/>
              <a:gd name="T47" fmla="*/ 2147483646 h 10652"/>
              <a:gd name="T48" fmla="*/ 2147483646 w 10944"/>
              <a:gd name="T49" fmla="*/ 2147483646 h 10652"/>
              <a:gd name="T50" fmla="*/ 2147483646 w 10944"/>
              <a:gd name="T51" fmla="*/ 2147483646 h 10652"/>
              <a:gd name="T52" fmla="*/ 2147483646 w 10944"/>
              <a:gd name="T53" fmla="*/ 2147483646 h 10652"/>
              <a:gd name="T54" fmla="*/ 2147483646 w 10944"/>
              <a:gd name="T55" fmla="*/ 2147483646 h 10652"/>
              <a:gd name="T56" fmla="*/ 2147483646 w 10944"/>
              <a:gd name="T57" fmla="*/ 2147483646 h 10652"/>
              <a:gd name="T58" fmla="*/ 2147483646 w 10944"/>
              <a:gd name="T59" fmla="*/ 2147483646 h 10652"/>
              <a:gd name="T60" fmla="*/ 2147483646 w 10944"/>
              <a:gd name="T61" fmla="*/ 2147483646 h 10652"/>
              <a:gd name="T62" fmla="*/ 2147483646 w 10944"/>
              <a:gd name="T63" fmla="*/ 2147483646 h 10652"/>
              <a:gd name="T64" fmla="*/ 2147483646 w 10944"/>
              <a:gd name="T65" fmla="*/ 2147483646 h 10652"/>
              <a:gd name="T66" fmla="*/ 2147483646 w 10944"/>
              <a:gd name="T67" fmla="*/ 2147483646 h 10652"/>
              <a:gd name="T68" fmla="*/ 2147483646 w 10944"/>
              <a:gd name="T69" fmla="*/ 2147483646 h 10652"/>
              <a:gd name="T70" fmla="*/ 2147483646 w 10944"/>
              <a:gd name="T71" fmla="*/ 2147483646 h 10652"/>
              <a:gd name="T72" fmla="*/ 2147483646 w 10944"/>
              <a:gd name="T73" fmla="*/ 2147483646 h 10652"/>
              <a:gd name="T74" fmla="*/ 2147483646 w 10944"/>
              <a:gd name="T75" fmla="*/ 2147483646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chemeClr val="bg1"/>
          </a:solidFill>
          <a:ln w="9525">
            <a:solidFill>
              <a:schemeClr val="bg2"/>
            </a:solidFill>
            <a:round/>
            <a:headEnd/>
            <a:tailEnd/>
          </a:ln>
        </p:spPr>
        <p:txBody>
          <a:bodyPr/>
          <a:lstStyle/>
          <a:p>
            <a:endParaRPr lang="en-US"/>
          </a:p>
        </p:txBody>
      </p:sp>
      <p:sp>
        <p:nvSpPr>
          <p:cNvPr id="2238" name="Freeform 296"/>
          <p:cNvSpPr>
            <a:spLocks/>
          </p:cNvSpPr>
          <p:nvPr/>
        </p:nvSpPr>
        <p:spPr bwMode="auto">
          <a:xfrm>
            <a:off x="6264275" y="3657600"/>
            <a:ext cx="730250" cy="890588"/>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accent1">
              <a:lumMod val="60000"/>
              <a:lumOff val="40000"/>
            </a:schemeClr>
          </a:solidFill>
          <a:ln w="9525">
            <a:solidFill>
              <a:schemeClr val="bg2"/>
            </a:solidFill>
            <a:round/>
            <a:headEnd/>
            <a:tailEnd/>
          </a:ln>
        </p:spPr>
        <p:txBody>
          <a:bodyPr/>
          <a:lstStyle/>
          <a:p>
            <a:pPr>
              <a:defRPr/>
            </a:pPr>
            <a:endParaRPr lang="en-US">
              <a:latin typeface="Arial" charset="0"/>
            </a:endParaRPr>
          </a:p>
        </p:txBody>
      </p:sp>
      <p:sp>
        <p:nvSpPr>
          <p:cNvPr id="4285" name="Freeform 297"/>
          <p:cNvSpPr>
            <a:spLocks/>
          </p:cNvSpPr>
          <p:nvPr/>
        </p:nvSpPr>
        <p:spPr bwMode="auto">
          <a:xfrm>
            <a:off x="6002338" y="3625850"/>
            <a:ext cx="354012" cy="274638"/>
          </a:xfrm>
          <a:custGeom>
            <a:avLst/>
            <a:gdLst>
              <a:gd name="T0" fmla="*/ 2147483646 w 10348"/>
              <a:gd name="T1" fmla="*/ 2147483646 h 11017"/>
              <a:gd name="T2" fmla="*/ 2147483646 w 10348"/>
              <a:gd name="T3" fmla="*/ 2147483646 h 11017"/>
              <a:gd name="T4" fmla="*/ 2147483646 w 10348"/>
              <a:gd name="T5" fmla="*/ 2147483646 h 11017"/>
              <a:gd name="T6" fmla="*/ 2147483646 w 10348"/>
              <a:gd name="T7" fmla="*/ 2147483646 h 11017"/>
              <a:gd name="T8" fmla="*/ 2147483646 w 10348"/>
              <a:gd name="T9" fmla="*/ 0 h 11017"/>
              <a:gd name="T10" fmla="*/ 2147483646 w 10348"/>
              <a:gd name="T11" fmla="*/ 2147483646 h 11017"/>
              <a:gd name="T12" fmla="*/ 2147483646 w 10348"/>
              <a:gd name="T13" fmla="*/ 2147483646 h 11017"/>
              <a:gd name="T14" fmla="*/ 2147483646 w 10348"/>
              <a:gd name="T15" fmla="*/ 2147483646 h 11017"/>
              <a:gd name="T16" fmla="*/ 2147483646 w 10348"/>
              <a:gd name="T17" fmla="*/ 2147483646 h 11017"/>
              <a:gd name="T18" fmla="*/ 2147483646 w 10348"/>
              <a:gd name="T19" fmla="*/ 2147483646 h 11017"/>
              <a:gd name="T20" fmla="*/ 2147483646 w 10348"/>
              <a:gd name="T21" fmla="*/ 2147483646 h 11017"/>
              <a:gd name="T22" fmla="*/ 2147483646 w 10348"/>
              <a:gd name="T23" fmla="*/ 2147483646 h 11017"/>
              <a:gd name="T24" fmla="*/ 2147483646 w 10348"/>
              <a:gd name="T25" fmla="*/ 2147483646 h 11017"/>
              <a:gd name="T26" fmla="*/ 2147483646 w 10348"/>
              <a:gd name="T27" fmla="*/ 2147483646 h 11017"/>
              <a:gd name="T28" fmla="*/ 2147483646 w 10348"/>
              <a:gd name="T29" fmla="*/ 2147483646 h 11017"/>
              <a:gd name="T30" fmla="*/ 2147483646 w 10348"/>
              <a:gd name="T31" fmla="*/ 2147483646 h 11017"/>
              <a:gd name="T32" fmla="*/ 2147483646 w 10348"/>
              <a:gd name="T33" fmla="*/ 2147483646 h 11017"/>
              <a:gd name="T34" fmla="*/ 2147483646 w 10348"/>
              <a:gd name="T35" fmla="*/ 2147483646 h 11017"/>
              <a:gd name="T36" fmla="*/ 0 w 10348"/>
              <a:gd name="T37" fmla="*/ 2147483646 h 11017"/>
              <a:gd name="T38" fmla="*/ 2147483646 w 10348"/>
              <a:gd name="T39" fmla="*/ 2147483646 h 11017"/>
              <a:gd name="T40" fmla="*/ 2147483646 w 10348"/>
              <a:gd name="T41" fmla="*/ 2147483646 h 11017"/>
              <a:gd name="T42" fmla="*/ 2147483646 w 10348"/>
              <a:gd name="T43" fmla="*/ 2147483646 h 11017"/>
              <a:gd name="T44" fmla="*/ 2147483646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2147483646 h 11017"/>
              <a:gd name="T66" fmla="*/ 2147483646 w 10348"/>
              <a:gd name="T67" fmla="*/ 2147483646 h 11017"/>
              <a:gd name="T68" fmla="*/ 2147483646 w 10348"/>
              <a:gd name="T69" fmla="*/ 2147483646 h 11017"/>
              <a:gd name="T70" fmla="*/ 2147483646 w 10348"/>
              <a:gd name="T71" fmla="*/ 2147483646 h 11017"/>
              <a:gd name="T72" fmla="*/ 2147483646 w 10348"/>
              <a:gd name="T73" fmla="*/ 2147483646 h 11017"/>
              <a:gd name="T74" fmla="*/ 2147483646 w 10348"/>
              <a:gd name="T75" fmla="*/ 2147483646 h 11017"/>
              <a:gd name="T76" fmla="*/ 2147483646 w 10348"/>
              <a:gd name="T77" fmla="*/ 2147483646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chemeClr val="bg1"/>
          </a:solidFill>
          <a:ln w="9525">
            <a:solidFill>
              <a:schemeClr val="bg2"/>
            </a:solidFill>
            <a:round/>
            <a:headEnd/>
            <a:tailEnd/>
          </a:ln>
        </p:spPr>
        <p:txBody>
          <a:bodyPr/>
          <a:lstStyle/>
          <a:p>
            <a:endParaRPr lang="en-US"/>
          </a:p>
        </p:txBody>
      </p:sp>
      <p:sp>
        <p:nvSpPr>
          <p:cNvPr id="4286" name="Freeform 298"/>
          <p:cNvSpPr>
            <a:spLocks/>
          </p:cNvSpPr>
          <p:nvPr/>
        </p:nvSpPr>
        <p:spPr bwMode="auto">
          <a:xfrm>
            <a:off x="6797675" y="4035425"/>
            <a:ext cx="112713" cy="138113"/>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0 h 78"/>
              <a:gd name="T10" fmla="*/ 2147483646 w 90"/>
              <a:gd name="T11" fmla="*/ 0 h 78"/>
              <a:gd name="T12" fmla="*/ 2147483646 w 90"/>
              <a:gd name="T13" fmla="*/ 2147483646 h 78"/>
              <a:gd name="T14" fmla="*/ 0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9525">
            <a:solidFill>
              <a:schemeClr val="bg2"/>
            </a:solidFill>
            <a:round/>
            <a:headEnd/>
            <a:tailEnd/>
          </a:ln>
        </p:spPr>
        <p:txBody>
          <a:bodyPr/>
          <a:lstStyle/>
          <a:p>
            <a:endParaRPr lang="en-US"/>
          </a:p>
        </p:txBody>
      </p:sp>
      <p:sp>
        <p:nvSpPr>
          <p:cNvPr id="4287" name="Freeform 331"/>
          <p:cNvSpPr>
            <a:spLocks/>
          </p:cNvSpPr>
          <p:nvPr/>
        </p:nvSpPr>
        <p:spPr bwMode="auto">
          <a:xfrm>
            <a:off x="6554788" y="3852863"/>
            <a:ext cx="214312" cy="120650"/>
          </a:xfrm>
          <a:custGeom>
            <a:avLst/>
            <a:gdLst>
              <a:gd name="T0" fmla="*/ 2147483646 w 10000"/>
              <a:gd name="T1" fmla="*/ 2147483646 h 11631"/>
              <a:gd name="T2" fmla="*/ 2147483646 w 10000"/>
              <a:gd name="T3" fmla="*/ 2147483646 h 11631"/>
              <a:gd name="T4" fmla="*/ 2147483646 w 10000"/>
              <a:gd name="T5" fmla="*/ 2147483646 h 11631"/>
              <a:gd name="T6" fmla="*/ 2147483646 w 10000"/>
              <a:gd name="T7" fmla="*/ 0 h 11631"/>
              <a:gd name="T8" fmla="*/ 0 w 10000"/>
              <a:gd name="T9" fmla="*/ 2147483646 h 11631"/>
              <a:gd name="T10" fmla="*/ 2147483646 w 10000"/>
              <a:gd name="T11" fmla="*/ 2147483646 h 11631"/>
              <a:gd name="T12" fmla="*/ 2147483646 w 10000"/>
              <a:gd name="T13" fmla="*/ 2147483646 h 11631"/>
              <a:gd name="T14" fmla="*/ 2147483646 w 10000"/>
              <a:gd name="T15" fmla="*/ 2147483646 h 11631"/>
              <a:gd name="T16" fmla="*/ 2147483646 w 10000"/>
              <a:gd name="T17" fmla="*/ 2147483646 h 11631"/>
              <a:gd name="T18" fmla="*/ 2147483646 w 10000"/>
              <a:gd name="T19" fmla="*/ 2147483646 h 11631"/>
              <a:gd name="T20" fmla="*/ 2147483646 w 10000"/>
              <a:gd name="T21" fmla="*/ 2147483646 h 11631"/>
              <a:gd name="T22" fmla="*/ 2147483646 w 10000"/>
              <a:gd name="T23" fmla="*/ 2147483646 h 11631"/>
              <a:gd name="T24" fmla="*/ 2147483646 w 10000"/>
              <a:gd name="T25" fmla="*/ 2147483646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solidFill>
            <a:round/>
            <a:headEnd/>
            <a:tailEnd/>
          </a:ln>
        </p:spPr>
        <p:txBody>
          <a:bodyPr/>
          <a:lstStyle/>
          <a:p>
            <a:endParaRPr lang="en-US"/>
          </a:p>
        </p:txBody>
      </p:sp>
      <p:sp>
        <p:nvSpPr>
          <p:cNvPr id="4288" name="Freeform 447"/>
          <p:cNvSpPr>
            <a:spLocks/>
          </p:cNvSpPr>
          <p:nvPr/>
        </p:nvSpPr>
        <p:spPr bwMode="auto">
          <a:xfrm>
            <a:off x="6902450" y="3989388"/>
            <a:ext cx="269875" cy="488950"/>
          </a:xfrm>
          <a:custGeom>
            <a:avLst/>
            <a:gdLst>
              <a:gd name="T0" fmla="*/ 2147483646 w 12864"/>
              <a:gd name="T1" fmla="*/ 0 h 10000"/>
              <a:gd name="T2" fmla="*/ 2147483646 w 12864"/>
              <a:gd name="T3" fmla="*/ 2147483646 h 10000"/>
              <a:gd name="T4" fmla="*/ 2147483646 w 12864"/>
              <a:gd name="T5" fmla="*/ 2147483646 h 10000"/>
              <a:gd name="T6" fmla="*/ 2147483646 w 12864"/>
              <a:gd name="T7" fmla="*/ 2147483646 h 10000"/>
              <a:gd name="T8" fmla="*/ 2147483646 w 12864"/>
              <a:gd name="T9" fmla="*/ 2147483646 h 10000"/>
              <a:gd name="T10" fmla="*/ 2147483646 w 12864"/>
              <a:gd name="T11" fmla="*/ 2147483646 h 10000"/>
              <a:gd name="T12" fmla="*/ 0 w 12864"/>
              <a:gd name="T13" fmla="*/ 2147483646 h 10000"/>
              <a:gd name="T14" fmla="*/ 2147483646 w 12864"/>
              <a:gd name="T15" fmla="*/ 2147483646 h 10000"/>
              <a:gd name="T16" fmla="*/ 2147483646 w 12864"/>
              <a:gd name="T17" fmla="*/ 2147483646 h 10000"/>
              <a:gd name="T18" fmla="*/ 2147483646 w 12864"/>
              <a:gd name="T19" fmla="*/ 2147483646 h 10000"/>
              <a:gd name="T20" fmla="*/ 2147483646 w 12864"/>
              <a:gd name="T21" fmla="*/ 2147483646 h 10000"/>
              <a:gd name="T22" fmla="*/ 2147483646 w 12864"/>
              <a:gd name="T23" fmla="*/ 2147483646 h 10000"/>
              <a:gd name="T24" fmla="*/ 2147483646 w 12864"/>
              <a:gd name="T25" fmla="*/ 2147483646 h 10000"/>
              <a:gd name="T26" fmla="*/ 2147483646 w 12864"/>
              <a:gd name="T27" fmla="*/ 2147483646 h 10000"/>
              <a:gd name="T28" fmla="*/ 2147483646 w 12864"/>
              <a:gd name="T29" fmla="*/ 2147483646 h 10000"/>
              <a:gd name="T30" fmla="*/ 2147483646 w 12864"/>
              <a:gd name="T31" fmla="*/ 2147483646 h 10000"/>
              <a:gd name="T32" fmla="*/ 2147483646 w 12864"/>
              <a:gd name="T33" fmla="*/ 2147483646 h 10000"/>
              <a:gd name="T34" fmla="*/ 2147483646 w 12864"/>
              <a:gd name="T35" fmla="*/ 2147483646 h 10000"/>
              <a:gd name="T36" fmla="*/ 2147483646 w 12864"/>
              <a:gd name="T37" fmla="*/ 2147483646 h 10000"/>
              <a:gd name="T38" fmla="*/ 2147483646 w 12864"/>
              <a:gd name="T39" fmla="*/ 2147483646 h 10000"/>
              <a:gd name="T40" fmla="*/ 2147483646 w 12864"/>
              <a:gd name="T41" fmla="*/ 2147483646 h 10000"/>
              <a:gd name="T42" fmla="*/ 2147483646 w 12864"/>
              <a:gd name="T43" fmla="*/ 2147483646 h 10000"/>
              <a:gd name="T44" fmla="*/ 2147483646 w 12864"/>
              <a:gd name="T45" fmla="*/ 2147483646 h 10000"/>
              <a:gd name="T46" fmla="*/ 2147483646 w 12864"/>
              <a:gd name="T47" fmla="*/ 2147483646 h 10000"/>
              <a:gd name="T48" fmla="*/ 2147483646 w 12864"/>
              <a:gd name="T49" fmla="*/ 2147483646 h 10000"/>
              <a:gd name="T50" fmla="*/ 2147483646 w 12864"/>
              <a:gd name="T51" fmla="*/ 2147483646 h 10000"/>
              <a:gd name="T52" fmla="*/ 2147483646 w 12864"/>
              <a:gd name="T53" fmla="*/ 2147483646 h 10000"/>
              <a:gd name="T54" fmla="*/ 2147483646 w 12864"/>
              <a:gd name="T55" fmla="*/ 2147483646 h 10000"/>
              <a:gd name="T56" fmla="*/ 2147483646 w 12864"/>
              <a:gd name="T57" fmla="*/ 2147483646 h 10000"/>
              <a:gd name="T58" fmla="*/ 2147483646 w 12864"/>
              <a:gd name="T59" fmla="*/ 2147483646 h 10000"/>
              <a:gd name="T60" fmla="*/ 2147483646 w 12864"/>
              <a:gd name="T61" fmla="*/ 2147483646 h 10000"/>
              <a:gd name="T62" fmla="*/ 2147483646 w 12864"/>
              <a:gd name="T63" fmla="*/ 2147483646 h 10000"/>
              <a:gd name="T64" fmla="*/ 2147483646 w 12864"/>
              <a:gd name="T65" fmla="*/ 2147483646 h 10000"/>
              <a:gd name="T66" fmla="*/ 2147483646 w 12864"/>
              <a:gd name="T67" fmla="*/ 2147483646 h 10000"/>
              <a:gd name="T68" fmla="*/ 2147483646 w 12864"/>
              <a:gd name="T69" fmla="*/ 2147483646 h 10000"/>
              <a:gd name="T70" fmla="*/ 2147483646 w 12864"/>
              <a:gd name="T71" fmla="*/ 2147483646 h 10000"/>
              <a:gd name="T72" fmla="*/ 2147483646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89" name="Freeform 241"/>
          <p:cNvSpPr>
            <a:spLocks/>
          </p:cNvSpPr>
          <p:nvPr/>
        </p:nvSpPr>
        <p:spPr bwMode="auto">
          <a:xfrm>
            <a:off x="6789738" y="3922713"/>
            <a:ext cx="88900" cy="49212"/>
          </a:xfrm>
          <a:custGeom>
            <a:avLst/>
            <a:gdLst>
              <a:gd name="T0" fmla="*/ 0 w 348468"/>
              <a:gd name="T1" fmla="*/ 10 h 191264"/>
              <a:gd name="T2" fmla="*/ 7 w 348468"/>
              <a:gd name="T3" fmla="*/ 14 h 191264"/>
              <a:gd name="T4" fmla="*/ 11 w 348468"/>
              <a:gd name="T5" fmla="*/ 12 h 191264"/>
              <a:gd name="T6" fmla="*/ 15 w 348468"/>
              <a:gd name="T7" fmla="*/ 14 h 191264"/>
              <a:gd name="T8" fmla="*/ 23 w 348468"/>
              <a:gd name="T9" fmla="*/ 13 h 191264"/>
              <a:gd name="T10" fmla="*/ 24 w 348468"/>
              <a:gd name="T11" fmla="*/ 8 h 191264"/>
              <a:gd name="T12" fmla="*/ 18 w 348468"/>
              <a:gd name="T13" fmla="*/ 1 h 191264"/>
              <a:gd name="T14" fmla="*/ 12 w 348468"/>
              <a:gd name="T15" fmla="*/ 2 h 191264"/>
              <a:gd name="T16" fmla="*/ 8 w 348468"/>
              <a:gd name="T17" fmla="*/ 0 h 191264"/>
              <a:gd name="T18" fmla="*/ 2 w 348468"/>
              <a:gd name="T19" fmla="*/ 5 h 191264"/>
              <a:gd name="T20" fmla="*/ 0 w 348468"/>
              <a:gd name="T21" fmla="*/ 10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solidFill>
            <a:round/>
            <a:headEnd/>
            <a:tailEnd/>
          </a:ln>
        </p:spPr>
        <p:txBody>
          <a:bodyPr/>
          <a:lstStyle/>
          <a:p>
            <a:endParaRPr lang="en-US"/>
          </a:p>
        </p:txBody>
      </p:sp>
      <p:sp>
        <p:nvSpPr>
          <p:cNvPr id="4290" name="Freeform 448"/>
          <p:cNvSpPr>
            <a:spLocks/>
          </p:cNvSpPr>
          <p:nvPr/>
        </p:nvSpPr>
        <p:spPr bwMode="auto">
          <a:xfrm>
            <a:off x="7129463" y="4565650"/>
            <a:ext cx="128587" cy="147638"/>
          </a:xfrm>
          <a:custGeom>
            <a:avLst/>
            <a:gdLst>
              <a:gd name="T0" fmla="*/ 0 w 675"/>
              <a:gd name="T1" fmla="*/ 2147483646 h 773"/>
              <a:gd name="T2" fmla="*/ 2147483646 w 675"/>
              <a:gd name="T3" fmla="*/ 2147483646 h 773"/>
              <a:gd name="T4" fmla="*/ 2147483646 w 675"/>
              <a:gd name="T5" fmla="*/ 2147483646 h 773"/>
              <a:gd name="T6" fmla="*/ 2147483646 w 675"/>
              <a:gd name="T7" fmla="*/ 2147483646 h 773"/>
              <a:gd name="T8" fmla="*/ 2147483646 w 675"/>
              <a:gd name="T9" fmla="*/ 2147483646 h 773"/>
              <a:gd name="T10" fmla="*/ 2147483646 w 675"/>
              <a:gd name="T11" fmla="*/ 2147483646 h 773"/>
              <a:gd name="T12" fmla="*/ 2147483646 w 675"/>
              <a:gd name="T13" fmla="*/ 2147483646 h 773"/>
              <a:gd name="T14" fmla="*/ 2147483646 w 675"/>
              <a:gd name="T15" fmla="*/ 2147483646 h 773"/>
              <a:gd name="T16" fmla="*/ 2147483646 w 675"/>
              <a:gd name="T17" fmla="*/ 2147483646 h 773"/>
              <a:gd name="T18" fmla="*/ 2147483646 w 675"/>
              <a:gd name="T19" fmla="*/ 2147483646 h 773"/>
              <a:gd name="T20" fmla="*/ 2147483646 w 675"/>
              <a:gd name="T21" fmla="*/ 2147483646 h 773"/>
              <a:gd name="T22" fmla="*/ 2147483646 w 675"/>
              <a:gd name="T23" fmla="*/ 2147483646 h 773"/>
              <a:gd name="T24" fmla="*/ 2147483646 w 675"/>
              <a:gd name="T25" fmla="*/ 2147483646 h 773"/>
              <a:gd name="T26" fmla="*/ 2147483646 w 675"/>
              <a:gd name="T27" fmla="*/ 0 h 773"/>
              <a:gd name="T28" fmla="*/ 0 w 675"/>
              <a:gd name="T29" fmla="*/ 2147483646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91" name="Freeform 330"/>
          <p:cNvSpPr>
            <a:spLocks/>
          </p:cNvSpPr>
          <p:nvPr/>
        </p:nvSpPr>
        <p:spPr bwMode="auto">
          <a:xfrm>
            <a:off x="7164388" y="4108450"/>
            <a:ext cx="200025" cy="392113"/>
          </a:xfrm>
          <a:custGeom>
            <a:avLst/>
            <a:gdLst>
              <a:gd name="T0" fmla="*/ 2147483646 w 138"/>
              <a:gd name="T1" fmla="*/ 0 h 271"/>
              <a:gd name="T2" fmla="*/ 2147483646 w 138"/>
              <a:gd name="T3" fmla="*/ 0 h 271"/>
              <a:gd name="T4" fmla="*/ 0 w 138"/>
              <a:gd name="T5" fmla="*/ 2147483646 h 271"/>
              <a:gd name="T6" fmla="*/ 2147483646 w 138"/>
              <a:gd name="T7" fmla="*/ 2147483646 h 271"/>
              <a:gd name="T8" fmla="*/ 2147483646 w 138"/>
              <a:gd name="T9" fmla="*/ 2147483646 h 271"/>
              <a:gd name="T10" fmla="*/ 2147483646 w 138"/>
              <a:gd name="T11" fmla="*/ 2147483646 h 271"/>
              <a:gd name="T12" fmla="*/ 2147483646 w 138"/>
              <a:gd name="T13" fmla="*/ 2147483646 h 271"/>
              <a:gd name="T14" fmla="*/ 2147483646 w 138"/>
              <a:gd name="T15" fmla="*/ 2147483646 h 271"/>
              <a:gd name="T16" fmla="*/ 2147483646 w 138"/>
              <a:gd name="T17" fmla="*/ 2147483646 h 271"/>
              <a:gd name="T18" fmla="*/ 2147483646 w 138"/>
              <a:gd name="T19" fmla="*/ 2147483646 h 271"/>
              <a:gd name="T20" fmla="*/ 2147483646 w 138"/>
              <a:gd name="T21" fmla="*/ 2147483646 h 271"/>
              <a:gd name="T22" fmla="*/ 2147483646 w 138"/>
              <a:gd name="T23" fmla="*/ 2147483646 h 271"/>
              <a:gd name="T24" fmla="*/ 2147483646 w 138"/>
              <a:gd name="T25" fmla="*/ 2147483646 h 271"/>
              <a:gd name="T26" fmla="*/ 2147483646 w 138"/>
              <a:gd name="T27" fmla="*/ 2147483646 h 271"/>
              <a:gd name="T28" fmla="*/ 2147483646 w 138"/>
              <a:gd name="T29" fmla="*/ 2147483646 h 271"/>
              <a:gd name="T30" fmla="*/ 2147483646 w 138"/>
              <a:gd name="T31" fmla="*/ 2147483646 h 271"/>
              <a:gd name="T32" fmla="*/ 2147483646 w 138"/>
              <a:gd name="T33" fmla="*/ 2147483646 h 271"/>
              <a:gd name="T34" fmla="*/ 2147483646 w 138"/>
              <a:gd name="T35" fmla="*/ 2147483646 h 271"/>
              <a:gd name="T36" fmla="*/ 2147483646 w 138"/>
              <a:gd name="T37" fmla="*/ 2147483646 h 271"/>
              <a:gd name="T38" fmla="*/ 2147483646 w 138"/>
              <a:gd name="T39" fmla="*/ 2147483646 h 271"/>
              <a:gd name="T40" fmla="*/ 2147483646 w 138"/>
              <a:gd name="T41" fmla="*/ 2147483646 h 271"/>
              <a:gd name="T42" fmla="*/ 2147483646 w 138"/>
              <a:gd name="T43" fmla="*/ 2147483646 h 271"/>
              <a:gd name="T44" fmla="*/ 2147483646 w 138"/>
              <a:gd name="T45" fmla="*/ 2147483646 h 271"/>
              <a:gd name="T46" fmla="*/ 2147483646 w 138"/>
              <a:gd name="T47" fmla="*/ 2147483646 h 271"/>
              <a:gd name="T48" fmla="*/ 2147483646 w 138"/>
              <a:gd name="T49" fmla="*/ 2147483646 h 271"/>
              <a:gd name="T50" fmla="*/ 2147483646 w 138"/>
              <a:gd name="T51" fmla="*/ 2147483646 h 271"/>
              <a:gd name="T52" fmla="*/ 2147483646 w 138"/>
              <a:gd name="T53" fmla="*/ 2147483646 h 271"/>
              <a:gd name="T54" fmla="*/ 2147483646 w 138"/>
              <a:gd name="T55" fmla="*/ 2147483646 h 271"/>
              <a:gd name="T56" fmla="*/ 214748364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solidFill>
            <a:round/>
            <a:headEnd/>
            <a:tailEnd/>
          </a:ln>
        </p:spPr>
        <p:txBody>
          <a:bodyPr/>
          <a:lstStyle/>
          <a:p>
            <a:endParaRPr lang="en-US"/>
          </a:p>
        </p:txBody>
      </p:sp>
      <p:sp>
        <p:nvSpPr>
          <p:cNvPr id="4292" name="Freeform 446"/>
          <p:cNvSpPr>
            <a:spLocks/>
          </p:cNvSpPr>
          <p:nvPr/>
        </p:nvSpPr>
        <p:spPr bwMode="auto">
          <a:xfrm>
            <a:off x="7035800" y="4173538"/>
            <a:ext cx="222250" cy="400050"/>
          </a:xfrm>
          <a:custGeom>
            <a:avLst/>
            <a:gdLst>
              <a:gd name="T0" fmla="*/ 2147483646 w 107"/>
              <a:gd name="T1" fmla="*/ 2147483646 h 190"/>
              <a:gd name="T2" fmla="*/ 0 w 107"/>
              <a:gd name="T3" fmla="*/ 2147483646 h 190"/>
              <a:gd name="T4" fmla="*/ 2147483646 w 107"/>
              <a:gd name="T5" fmla="*/ 2147483646 h 190"/>
              <a:gd name="T6" fmla="*/ 2147483646 w 107"/>
              <a:gd name="T7" fmla="*/ 2147483646 h 190"/>
              <a:gd name="T8" fmla="*/ 2147483646 w 107"/>
              <a:gd name="T9" fmla="*/ 2147483646 h 190"/>
              <a:gd name="T10" fmla="*/ 2147483646 w 107"/>
              <a:gd name="T11" fmla="*/ 2147483646 h 190"/>
              <a:gd name="T12" fmla="*/ 2147483646 w 107"/>
              <a:gd name="T13" fmla="*/ 2147483646 h 190"/>
              <a:gd name="T14" fmla="*/ 2147483646 w 107"/>
              <a:gd name="T15" fmla="*/ 2147483646 h 190"/>
              <a:gd name="T16" fmla="*/ 2147483646 w 107"/>
              <a:gd name="T17" fmla="*/ 2147483646 h 190"/>
              <a:gd name="T18" fmla="*/ 2147483646 w 107"/>
              <a:gd name="T19" fmla="*/ 2147483646 h 190"/>
              <a:gd name="T20" fmla="*/ 2147483646 w 107"/>
              <a:gd name="T21" fmla="*/ 2147483646 h 190"/>
              <a:gd name="T22" fmla="*/ 2147483646 w 107"/>
              <a:gd name="T23" fmla="*/ 2147483646 h 190"/>
              <a:gd name="T24" fmla="*/ 2147483646 w 107"/>
              <a:gd name="T25" fmla="*/ 2147483646 h 190"/>
              <a:gd name="T26" fmla="*/ 2147483646 w 107"/>
              <a:gd name="T27" fmla="*/ 2147483646 h 190"/>
              <a:gd name="T28" fmla="*/ 2147483646 w 107"/>
              <a:gd name="T29" fmla="*/ 2147483646 h 190"/>
              <a:gd name="T30" fmla="*/ 2147483646 w 107"/>
              <a:gd name="T31" fmla="*/ 2147483646 h 190"/>
              <a:gd name="T32" fmla="*/ 2147483646 w 107"/>
              <a:gd name="T33" fmla="*/ 2147483646 h 190"/>
              <a:gd name="T34" fmla="*/ 2147483646 w 107"/>
              <a:gd name="T35" fmla="*/ 2147483646 h 190"/>
              <a:gd name="T36" fmla="*/ 2147483646 w 107"/>
              <a:gd name="T37" fmla="*/ 2147483646 h 190"/>
              <a:gd name="T38" fmla="*/ 2147483646 w 107"/>
              <a:gd name="T39" fmla="*/ 2147483646 h 190"/>
              <a:gd name="T40" fmla="*/ 2147483646 w 107"/>
              <a:gd name="T41" fmla="*/ 2147483646 h 190"/>
              <a:gd name="T42" fmla="*/ 2147483646 w 107"/>
              <a:gd name="T43" fmla="*/ 2147483646 h 190"/>
              <a:gd name="T44" fmla="*/ 2147483646 w 107"/>
              <a:gd name="T45" fmla="*/ 2147483646 h 190"/>
              <a:gd name="T46" fmla="*/ 2147483646 w 107"/>
              <a:gd name="T47" fmla="*/ 2147483646 h 190"/>
              <a:gd name="T48" fmla="*/ 2147483646 w 107"/>
              <a:gd name="T49" fmla="*/ 2147483646 h 190"/>
              <a:gd name="T50" fmla="*/ 2147483646 w 107"/>
              <a:gd name="T51" fmla="*/ 2147483646 h 190"/>
              <a:gd name="T52" fmla="*/ 2147483646 w 107"/>
              <a:gd name="T53" fmla="*/ 2147483646 h 190"/>
              <a:gd name="T54" fmla="*/ 2147483646 w 107"/>
              <a:gd name="T55" fmla="*/ 2147483646 h 190"/>
              <a:gd name="T56" fmla="*/ 2147483646 w 107"/>
              <a:gd name="T57" fmla="*/ 2147483646 h 190"/>
              <a:gd name="T58" fmla="*/ 2147483646 w 107"/>
              <a:gd name="T59" fmla="*/ 0 h 190"/>
              <a:gd name="T60" fmla="*/ 2147483646 w 107"/>
              <a:gd name="T61" fmla="*/ 2147483646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accent1"/>
          </a:solidFill>
          <a:ln w="9525" cap="flat" cmpd="sng">
            <a:solidFill>
              <a:schemeClr val="bg2"/>
            </a:solidFill>
            <a:prstDash val="solid"/>
            <a:round/>
            <a:headEnd type="none" w="med" len="med"/>
            <a:tailEnd type="none" w="med" len="med"/>
          </a:ln>
        </p:spPr>
        <p:txBody>
          <a:bodyPr/>
          <a:lstStyle/>
          <a:p>
            <a:endParaRPr lang="en-US"/>
          </a:p>
        </p:txBody>
      </p:sp>
      <p:sp>
        <p:nvSpPr>
          <p:cNvPr id="4293" name="Freeform 329"/>
          <p:cNvSpPr>
            <a:spLocks/>
          </p:cNvSpPr>
          <p:nvPr/>
        </p:nvSpPr>
        <p:spPr bwMode="auto">
          <a:xfrm>
            <a:off x="7102475" y="4133850"/>
            <a:ext cx="211138" cy="230188"/>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0 h 10000"/>
              <a:gd name="T20" fmla="*/ 2147483646 w 10000"/>
              <a:gd name="T21" fmla="*/ 0 h 10000"/>
              <a:gd name="T22" fmla="*/ 2147483646 w 10000"/>
              <a:gd name="T23" fmla="*/ 2147483646 h 10000"/>
              <a:gd name="T24" fmla="*/ 0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bg1"/>
          </a:solidFill>
          <a:ln w="9525">
            <a:solidFill>
              <a:schemeClr val="bg2"/>
            </a:solidFill>
            <a:round/>
            <a:headEnd/>
            <a:tailEnd/>
          </a:ln>
        </p:spPr>
        <p:txBody>
          <a:bodyPr/>
          <a:lstStyle/>
          <a:p>
            <a:endParaRPr lang="en-US"/>
          </a:p>
        </p:txBody>
      </p:sp>
      <p:sp>
        <p:nvSpPr>
          <p:cNvPr id="4294" name="Freeform 329"/>
          <p:cNvSpPr>
            <a:spLocks/>
          </p:cNvSpPr>
          <p:nvPr/>
        </p:nvSpPr>
        <p:spPr bwMode="auto">
          <a:xfrm>
            <a:off x="7165975" y="4348163"/>
            <a:ext cx="147638" cy="117475"/>
          </a:xfrm>
          <a:custGeom>
            <a:avLst/>
            <a:gdLst>
              <a:gd name="T0" fmla="*/ 2147483646 w 10000"/>
              <a:gd name="T1" fmla="*/ 2147483646 h 6448"/>
              <a:gd name="T2" fmla="*/ 2147483646 w 10000"/>
              <a:gd name="T3" fmla="*/ 2147483646 h 6448"/>
              <a:gd name="T4" fmla="*/ 2147483646 w 10000"/>
              <a:gd name="T5" fmla="*/ 0 h 6448"/>
              <a:gd name="T6" fmla="*/ 2147483646 w 10000"/>
              <a:gd name="T7" fmla="*/ 2147483646 h 6448"/>
              <a:gd name="T8" fmla="*/ 0 w 10000"/>
              <a:gd name="T9" fmla="*/ 2147483646 h 6448"/>
              <a:gd name="T10" fmla="*/ 0 w 10000"/>
              <a:gd name="T11" fmla="*/ 2147483646 h 6448"/>
              <a:gd name="T12" fmla="*/ 2147483646 w 10000"/>
              <a:gd name="T13" fmla="*/ 2147483646 h 6448"/>
              <a:gd name="T14" fmla="*/ 2147483646 w 10000"/>
              <a:gd name="T15" fmla="*/ 2147483646 h 6448"/>
              <a:gd name="T16" fmla="*/ 2147483646 w 10000"/>
              <a:gd name="T17" fmla="*/ 2147483646 h 6448"/>
              <a:gd name="T18" fmla="*/ 2147483646 w 10000"/>
              <a:gd name="T19" fmla="*/ 2147483646 h 6448"/>
              <a:gd name="T20" fmla="*/ 2147483646 w 10000"/>
              <a:gd name="T21" fmla="*/ 2147483646 h 6448"/>
              <a:gd name="T22" fmla="*/ 2147483646 w 10000"/>
              <a:gd name="T23" fmla="*/ 2147483646 h 6448"/>
              <a:gd name="T24" fmla="*/ 2147483646 w 10000"/>
              <a:gd name="T25" fmla="*/ 2147483646 h 6448"/>
              <a:gd name="T26" fmla="*/ 2147483646 w 10000"/>
              <a:gd name="T27" fmla="*/ 2147483646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bg1"/>
          </a:solidFill>
          <a:ln w="9525">
            <a:solidFill>
              <a:schemeClr val="bg2"/>
            </a:solidFill>
            <a:round/>
            <a:headEnd/>
            <a:tailEnd/>
          </a:ln>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12209217"/>
              </p:ext>
            </p:extLst>
          </p:nvPr>
        </p:nvGraphicFramePr>
        <p:xfrm>
          <a:off x="2484440" y="46673"/>
          <a:ext cx="6486903" cy="4671060"/>
        </p:xfrm>
        <a:graphic>
          <a:graphicData uri="http://schemas.openxmlformats.org/drawingml/2006/table">
            <a:tbl>
              <a:tblPr/>
              <a:tblGrid>
                <a:gridCol w="1819040"/>
                <a:gridCol w="1522129"/>
                <a:gridCol w="1522129"/>
                <a:gridCol w="1623605"/>
              </a:tblGrid>
              <a:tr h="151549">
                <a:tc>
                  <a:txBody>
                    <a:bodyPr/>
                    <a:lstStyle/>
                    <a:p>
                      <a:pPr algn="l" fontAlgn="b"/>
                      <a:r>
                        <a:rPr lang="en-US" sz="1400" b="1" i="0" u="none" strike="noStrike" dirty="0">
                          <a:solidFill>
                            <a:srgbClr val="000000"/>
                          </a:solidFill>
                          <a:effectLst/>
                          <a:latin typeface="Calibri"/>
                        </a:rPr>
                        <a:t>Person</a:t>
                      </a:r>
                    </a:p>
                  </a:txBody>
                  <a:tcPr marL="9524" marR="9524" marT="9525"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1" i="0" u="none" strike="noStrike" dirty="0">
                          <a:solidFill>
                            <a:srgbClr val="000000"/>
                          </a:solidFill>
                          <a:effectLst/>
                          <a:latin typeface="Calibri"/>
                        </a:rPr>
                        <a:t>Organization</a:t>
                      </a:r>
                    </a:p>
                  </a:txBody>
                  <a:tcPr marL="9524" marR="9524" marT="9525"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1" i="0" u="none" strike="noStrike" dirty="0">
                          <a:solidFill>
                            <a:srgbClr val="000000"/>
                          </a:solidFill>
                          <a:effectLst/>
                          <a:latin typeface="Calibri"/>
                        </a:rPr>
                        <a:t>Where</a:t>
                      </a:r>
                    </a:p>
                  </a:txBody>
                  <a:tcPr marL="9524" marR="9524"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b="1" i="0" u="none" strike="noStrike" dirty="0">
                          <a:solidFill>
                            <a:srgbClr val="000000"/>
                          </a:solidFill>
                          <a:effectLst/>
                          <a:latin typeface="Calibri"/>
                        </a:rPr>
                        <a:t>No. of Hand Planters</a:t>
                      </a:r>
                    </a:p>
                  </a:txBody>
                  <a:tcPr marL="9524" marR="9524" marT="9525"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r>
              <a:tr h="151549">
                <a:tc>
                  <a:txBody>
                    <a:bodyPr/>
                    <a:lstStyle/>
                    <a:p>
                      <a:pPr algn="l" fontAlgn="b"/>
                      <a:r>
                        <a:rPr lang="en-US" sz="1400" b="0" i="0" u="none" strike="noStrike" dirty="0">
                          <a:solidFill>
                            <a:srgbClr val="000000"/>
                          </a:solidFill>
                          <a:effectLst/>
                          <a:latin typeface="Calibri"/>
                        </a:rPr>
                        <a:t>Dr. </a:t>
                      </a:r>
                      <a:r>
                        <a:rPr lang="en-US" sz="1400" b="0" i="0" u="none" strike="noStrike">
                          <a:solidFill>
                            <a:srgbClr val="000000"/>
                          </a:solidFill>
                          <a:effectLst/>
                          <a:latin typeface="Calibri"/>
                        </a:rPr>
                        <a:t>Isaiah Nyagumbo</a:t>
                      </a:r>
                    </a:p>
                  </a:txBody>
                  <a:tcPr marL="9524" marR="9524"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a:rPr>
                        <a:t>CIMMYT, Kenya</a:t>
                      </a:r>
                    </a:p>
                  </a:txBody>
                  <a:tcPr marL="9524" marR="9524"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a:rPr>
                        <a:t>Zimbabwe</a:t>
                      </a:r>
                    </a:p>
                  </a:txBody>
                  <a:tcPr marL="9524" marR="9524"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4</a:t>
                      </a:r>
                    </a:p>
                  </a:txBody>
                  <a:tcPr marL="9524" marR="9524" marT="9525" marB="0" anchor="b">
                    <a:lnL>
                      <a:noFill/>
                    </a:lnL>
                    <a:lnR>
                      <a:noFill/>
                    </a:lnR>
                    <a:lnT w="6350" cap="flat" cmpd="sng" algn="ctr">
                      <a:solidFill>
                        <a:srgbClr val="000000"/>
                      </a:solidFill>
                      <a:prstDash val="solid"/>
                      <a:round/>
                      <a:headEnd type="none" w="med" len="med"/>
                      <a:tailEnd type="none" w="med" len="med"/>
                    </a:lnT>
                    <a:lnB>
                      <a:noFill/>
                    </a:lnB>
                  </a:tcPr>
                </a:tc>
              </a:tr>
              <a:tr h="151549">
                <a:tc>
                  <a:txBody>
                    <a:bodyPr/>
                    <a:lstStyle/>
                    <a:p>
                      <a:pPr algn="l" fontAlgn="b"/>
                      <a:r>
                        <a:rPr lang="en-US" sz="1400" b="0" i="0" u="none" strike="noStrike" dirty="0">
                          <a:solidFill>
                            <a:srgbClr val="000000"/>
                          </a:solidFill>
                          <a:effectLst/>
                          <a:latin typeface="Calibri"/>
                        </a:rPr>
                        <a:t>Dr. Pascal </a:t>
                      </a:r>
                      <a:r>
                        <a:rPr lang="en-US" sz="1400" b="0" i="0" u="none" strike="noStrike" dirty="0" err="1">
                          <a:solidFill>
                            <a:srgbClr val="000000"/>
                          </a:solidFill>
                          <a:effectLst/>
                          <a:latin typeface="Calibri"/>
                        </a:rPr>
                        <a:t>Kaumbutho</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KENDAT, Kenya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Kenya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2</a:t>
                      </a:r>
                    </a:p>
                  </a:txBody>
                  <a:tcPr marL="9524" marR="9524" marT="9525" marB="0" anchor="b">
                    <a:lnL>
                      <a:noFill/>
                    </a:lnL>
                    <a:lnR>
                      <a:noFill/>
                    </a:lnR>
                    <a:lnT>
                      <a:noFill/>
                    </a:lnT>
                    <a:lnB>
                      <a:noFill/>
                    </a:lnB>
                  </a:tcPr>
                </a:tc>
              </a:tr>
              <a:tr h="151549">
                <a:tc>
                  <a:txBody>
                    <a:bodyPr/>
                    <a:lstStyle/>
                    <a:p>
                      <a:pPr algn="l" fontAlgn="b"/>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Ethiopia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Ethiopia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a:t>
                      </a:r>
                    </a:p>
                  </a:txBody>
                  <a:tcPr marL="9524" marR="9524" marT="9525" marB="0" anchor="b">
                    <a:lnL>
                      <a:noFill/>
                    </a:lnL>
                    <a:lnR>
                      <a:noFill/>
                    </a:lnR>
                    <a:lnT>
                      <a:noFill/>
                    </a:lnT>
                    <a:lnB>
                      <a:noFill/>
                    </a:lnB>
                  </a:tcPr>
                </a:tc>
              </a:tr>
              <a:tr h="151549">
                <a:tc>
                  <a:txBody>
                    <a:bodyPr/>
                    <a:lstStyle/>
                    <a:p>
                      <a:pPr algn="l" fontAlgn="b"/>
                      <a:r>
                        <a:rPr lang="en-US" sz="1400" b="0" i="0" u="none" strike="noStrike" dirty="0">
                          <a:solidFill>
                            <a:srgbClr val="000000"/>
                          </a:solidFill>
                          <a:effectLst/>
                          <a:latin typeface="Calibri"/>
                        </a:rPr>
                        <a:t>Dr. Peter </a:t>
                      </a:r>
                      <a:r>
                        <a:rPr lang="en-US" sz="1400" b="0" i="0" u="none" strike="noStrike" dirty="0" err="1">
                          <a:solidFill>
                            <a:srgbClr val="000000"/>
                          </a:solidFill>
                          <a:effectLst/>
                          <a:latin typeface="Calibri"/>
                        </a:rPr>
                        <a:t>Omara</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Uganda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Uganda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8</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Edgar Ascencio</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CARE, El Savador</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El Salvador</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Fred Kanampiu</a:t>
                      </a:r>
                    </a:p>
                  </a:txBody>
                  <a:tcPr marL="9524" marR="9524" marT="9525" marB="0" anchor="b">
                    <a:lnL>
                      <a:noFill/>
                    </a:lnL>
                    <a:lnR>
                      <a:noFill/>
                    </a:lnR>
                    <a:lnT>
                      <a:noFill/>
                    </a:lnT>
                    <a:lnB>
                      <a:noFill/>
                    </a:lnB>
                  </a:tcPr>
                </a:tc>
                <a:tc>
                  <a:txBody>
                    <a:bodyPr/>
                    <a:lstStyle/>
                    <a:p>
                      <a:pPr algn="l" fontAlgn="b"/>
                      <a:r>
                        <a:rPr lang="en-US" sz="1400" b="0" i="0" u="none" strike="noStrike" dirty="0" smtClean="0">
                          <a:solidFill>
                            <a:srgbClr val="000000"/>
                          </a:solidFill>
                          <a:effectLst/>
                          <a:latin typeface="Calibri"/>
                        </a:rPr>
                        <a:t>IITA, </a:t>
                      </a:r>
                      <a:r>
                        <a:rPr lang="en-US" sz="1400" b="0" i="0" u="none" strike="noStrike" dirty="0">
                          <a:solidFill>
                            <a:srgbClr val="000000"/>
                          </a:solidFill>
                          <a:effectLst/>
                          <a:latin typeface="Calibri"/>
                        </a:rPr>
                        <a:t>Kenya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Kenya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Nyle Wollenhaupt</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AGCO, Kansas</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Kansas</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Ivan Ortiz-Monasterio</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CIMMYT, Mexico</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Mexico</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1</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Kristin Lacy</a:t>
                      </a:r>
                    </a:p>
                  </a:txBody>
                  <a:tcPr marL="9524" marR="9524" marT="9525" marB="0" anchor="b">
                    <a:lnL>
                      <a:noFill/>
                    </a:lnL>
                    <a:lnR>
                      <a:noFill/>
                    </a:lnR>
                    <a:lnT>
                      <a:noFill/>
                    </a:lnT>
                    <a:lnB>
                      <a:noFill/>
                    </a:lnB>
                  </a:tcPr>
                </a:tc>
                <a:tc>
                  <a:txBody>
                    <a:bodyPr/>
                    <a:lstStyle/>
                    <a:p>
                      <a:pPr algn="l" fontAlgn="b"/>
                      <a:r>
                        <a:rPr lang="en-US" sz="1400" b="0" i="0" u="none" strike="noStrike" dirty="0" err="1">
                          <a:solidFill>
                            <a:srgbClr val="000000"/>
                          </a:solidFill>
                          <a:effectLst/>
                          <a:latin typeface="Calibri"/>
                        </a:rPr>
                        <a:t>Semilla</a:t>
                      </a:r>
                      <a:r>
                        <a:rPr lang="en-US" sz="1400" b="0" i="0" u="none" strike="noStrike" dirty="0">
                          <a:solidFill>
                            <a:srgbClr val="000000"/>
                          </a:solidFill>
                          <a:effectLst/>
                          <a:latin typeface="Calibri"/>
                        </a:rPr>
                        <a:t> Nueva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Guatemala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Nyle Wollenhaupt</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AGCO</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Lusaka Zambia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40</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Melvin Siwale</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AGCO</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Lusaka Zambia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10</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Terry Tindall</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JR Simplot</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Lusaka Zambia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25</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Eric Lam</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MAG</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Honduras</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a:t>
                      </a:r>
                    </a:p>
                  </a:txBody>
                  <a:tcPr marL="9524" marR="9524" marT="9525" marB="0" anchor="b">
                    <a:lnL>
                      <a:noFill/>
                    </a:lnL>
                    <a:lnR>
                      <a:noFill/>
                    </a:lnR>
                    <a:lnT>
                      <a:noFill/>
                    </a:lnT>
                    <a:lnB>
                      <a:noFill/>
                    </a:lnB>
                  </a:tcPr>
                </a:tc>
              </a:tr>
              <a:tr h="111443">
                <a:tc>
                  <a:txBody>
                    <a:bodyPr/>
                    <a:lstStyle/>
                    <a:p>
                      <a:pPr algn="l" fontAlgn="b"/>
                      <a:r>
                        <a:rPr lang="en-US" sz="1400" b="0" i="0" u="none" strike="noStrike" dirty="0">
                          <a:solidFill>
                            <a:srgbClr val="000000"/>
                          </a:solidFill>
                          <a:effectLst/>
                          <a:latin typeface="Calibri"/>
                        </a:rPr>
                        <a:t>Eric Lam</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CIMMYT</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Bangladesh</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a:t>
                      </a:r>
                    </a:p>
                  </a:txBody>
                  <a:tcPr marL="9524" marR="9524" marT="9525" marB="0" anchor="b">
                    <a:lnL>
                      <a:noFill/>
                    </a:lnL>
                    <a:lnR>
                      <a:noFill/>
                    </a:lnR>
                    <a:lnT>
                      <a:noFill/>
                    </a:lnT>
                    <a:lnB>
                      <a:noFill/>
                    </a:lnB>
                  </a:tcPr>
                </a:tc>
              </a:tr>
              <a:tr h="0">
                <a:tc>
                  <a:txBody>
                    <a:bodyPr/>
                    <a:lstStyle/>
                    <a:p>
                      <a:pPr algn="l" fontAlgn="b"/>
                      <a:r>
                        <a:rPr lang="en-US" sz="1400" b="0" i="0" u="none" strike="noStrike" dirty="0" smtClean="0">
                          <a:solidFill>
                            <a:srgbClr val="000000"/>
                          </a:solidFill>
                          <a:effectLst/>
                          <a:latin typeface="Calibri"/>
                        </a:rPr>
                        <a:t>Roman</a:t>
                      </a:r>
                      <a:r>
                        <a:rPr lang="en-US" sz="1400" b="0" i="0" u="none" strike="noStrike" baseline="0" dirty="0" smtClean="0">
                          <a:solidFill>
                            <a:srgbClr val="000000"/>
                          </a:solidFill>
                          <a:effectLst/>
                          <a:latin typeface="Calibri"/>
                        </a:rPr>
                        <a:t> Gordon</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smtClean="0">
                          <a:solidFill>
                            <a:srgbClr val="000000"/>
                          </a:solidFill>
                          <a:effectLst/>
                          <a:latin typeface="Calibri"/>
                        </a:rPr>
                        <a:t>IDIAP</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smtClean="0">
                          <a:solidFill>
                            <a:srgbClr val="000000"/>
                          </a:solidFill>
                          <a:effectLst/>
                          <a:latin typeface="Calibri"/>
                        </a:rPr>
                        <a:t>Panama</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a:rPr>
                        <a:t>2</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Luis Narro</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CIAT</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Colombia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Joshua Ringer</a:t>
                      </a:r>
                    </a:p>
                  </a:txBody>
                  <a:tcPr marL="9524" marR="9524"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Thailand</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Assoumane Maiga</a:t>
                      </a:r>
                    </a:p>
                  </a:txBody>
                  <a:tcPr marL="9524" marR="9524"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err="1">
                          <a:solidFill>
                            <a:srgbClr val="000000"/>
                          </a:solidFill>
                          <a:effectLst/>
                          <a:latin typeface="Calibri"/>
                        </a:rPr>
                        <a:t>Mali</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1</a:t>
                      </a:r>
                    </a:p>
                  </a:txBody>
                  <a:tcPr marL="9524" marR="9524" marT="9525" marB="0" anchor="b">
                    <a:lnL>
                      <a:noFill/>
                    </a:lnL>
                    <a:lnR>
                      <a:noFill/>
                    </a:lnR>
                    <a:lnT>
                      <a:noFill/>
                    </a:lnT>
                    <a:lnB>
                      <a:noFill/>
                    </a:lnB>
                  </a:tcPr>
                </a:tc>
              </a:tr>
              <a:tr h="151549">
                <a:tc>
                  <a:txBody>
                    <a:bodyPr/>
                    <a:lstStyle/>
                    <a:p>
                      <a:pPr algn="l" fontAlgn="b"/>
                      <a:r>
                        <a:rPr lang="en-US" sz="1400" b="1" i="0" u="none" strike="noStrike" dirty="0">
                          <a:solidFill>
                            <a:srgbClr val="000000"/>
                          </a:solidFill>
                          <a:effectLst/>
                          <a:latin typeface="Calibri"/>
                        </a:rPr>
                        <a:t>Total</a:t>
                      </a:r>
                    </a:p>
                  </a:txBody>
                  <a:tcPr marL="9524" marR="9524" marT="9525" marB="0" anchor="b">
                    <a:lnL>
                      <a:noFill/>
                    </a:lnL>
                    <a:lnR>
                      <a:noFill/>
                    </a:lnR>
                    <a:lnT>
                      <a:noFill/>
                    </a:lnT>
                    <a:lnB>
                      <a:noFill/>
                    </a:lnB>
                    <a:solidFill>
                      <a:srgbClr val="92D050"/>
                    </a:solidFill>
                  </a:tcPr>
                </a:tc>
                <a:tc>
                  <a:txBody>
                    <a:bodyPr/>
                    <a:lstStyle/>
                    <a:p>
                      <a:pPr algn="l" fontAlgn="b"/>
                      <a:r>
                        <a:rPr lang="en-US" sz="1400" b="0" i="0" u="none" strike="noStrike">
                          <a:solidFill>
                            <a:srgbClr val="000000"/>
                          </a:solidFill>
                          <a:effectLst/>
                          <a:latin typeface="Calibri"/>
                        </a:rPr>
                        <a:t> </a:t>
                      </a:r>
                    </a:p>
                  </a:txBody>
                  <a:tcPr marL="9524" marR="9524" marT="9525" marB="0" anchor="b">
                    <a:lnL>
                      <a:noFill/>
                    </a:lnL>
                    <a:lnR>
                      <a:noFill/>
                    </a:lnR>
                    <a:lnT>
                      <a:noFill/>
                    </a:lnT>
                    <a:lnB>
                      <a:noFill/>
                    </a:lnB>
                    <a:solidFill>
                      <a:srgbClr val="92D050"/>
                    </a:solidFill>
                  </a:tcPr>
                </a:tc>
                <a:tc>
                  <a:txBody>
                    <a:bodyPr/>
                    <a:lstStyle/>
                    <a:p>
                      <a:pPr algn="l" fontAlgn="b"/>
                      <a:r>
                        <a:rPr lang="en-US" sz="1400" b="0" i="0" u="none" strike="noStrike" dirty="0">
                          <a:solidFill>
                            <a:srgbClr val="000000"/>
                          </a:solidFill>
                          <a:effectLst/>
                          <a:latin typeface="Calibri"/>
                        </a:rPr>
                        <a:t> </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a:rPr>
                        <a:t>130</a:t>
                      </a:r>
                      <a:endParaRPr lang="en-US" sz="1400" b="1" i="0" u="none" strike="noStrike" dirty="0">
                        <a:solidFill>
                          <a:srgbClr val="000000"/>
                        </a:solidFill>
                        <a:effectLst/>
                        <a:latin typeface="Calibri"/>
                      </a:endParaRPr>
                    </a:p>
                  </a:txBody>
                  <a:tcPr marL="9524" marR="9524" marT="9525" marB="0" anchor="b">
                    <a:lnL>
                      <a:noFill/>
                    </a:lnL>
                    <a:lnR>
                      <a:noFill/>
                    </a:lnR>
                    <a:lnT>
                      <a:noFill/>
                    </a:lnT>
                    <a:lnB>
                      <a:noFill/>
                    </a:lnB>
                    <a:solidFill>
                      <a:srgbClr val="92D050"/>
                    </a:solidFill>
                  </a:tcPr>
                </a:tc>
              </a:tr>
            </a:tbl>
          </a:graphicData>
        </a:graphic>
      </p:graphicFrame>
      <p:pic>
        <p:nvPicPr>
          <p:cNvPr id="4373" name="Picture 204" descr="O State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73088"/>
            <a:ext cx="70008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4" name="Rectangle 7"/>
          <p:cNvSpPr>
            <a:spLocks noChangeArrowheads="1"/>
          </p:cNvSpPr>
          <p:nvPr/>
        </p:nvSpPr>
        <p:spPr bwMode="auto">
          <a:xfrm>
            <a:off x="828675" y="906463"/>
            <a:ext cx="1541463" cy="46037"/>
          </a:xfrm>
          <a:prstGeom prst="rect">
            <a:avLst/>
          </a:prstGeom>
          <a:solidFill>
            <a:schemeClr val="tx1"/>
          </a:solidFill>
          <a:ln w="9525" algn="ctr">
            <a:solidFill>
              <a:schemeClr val="tx1"/>
            </a:solidFill>
            <a:round/>
            <a:headEnd/>
            <a:tailEnd/>
          </a:ln>
        </p:spPr>
        <p:txBody>
          <a:bodyPr wrap="none"/>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sz="2000"/>
          </a:p>
        </p:txBody>
      </p:sp>
    </p:spTree>
    <p:extLst>
      <p:ext uri="{BB962C8B-B14F-4D97-AF65-F5344CB8AC3E}">
        <p14:creationId xmlns:p14="http://schemas.microsoft.com/office/powerpoint/2010/main" val="60943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extLst/>
          </p:nvPr>
        </p:nvGraphicFramePr>
        <p:xfrm>
          <a:off x="762000" y="990600"/>
          <a:ext cx="3124200" cy="3599635"/>
        </p:xfrm>
        <a:graphic>
          <a:graphicData uri="http://schemas.openxmlformats.org/drawingml/2006/table">
            <a:tbl>
              <a:tblPr>
                <a:tableStyleId>{5C22544A-7EE6-4342-B048-85BDC9FD1C3A}</a:tableStyleId>
              </a:tblPr>
              <a:tblGrid>
                <a:gridCol w="3124200"/>
              </a:tblGrid>
              <a:tr h="310243">
                <a:tc>
                  <a:txBody>
                    <a:bodyPr/>
                    <a:lstStyle/>
                    <a:p>
                      <a:pPr marL="171450" indent="-171450" algn="l" fontAlgn="b">
                        <a:buFont typeface="Arial" panose="020B0604020202020204" pitchFamily="34" charset="0"/>
                        <a:buChar char="•"/>
                      </a:pPr>
                      <a:r>
                        <a:rPr lang="en-US" sz="1600" b="1"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rPr>
                        <a:t>Bangladesh</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rPr>
                        <a:t>Burundi</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Belize</a:t>
                      </a: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Brazil</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FF6600"/>
                          </a:solidFill>
                          <a:effectLst/>
                          <a:latin typeface="Verdana" panose="020B0604030504040204" pitchFamily="34" charset="0"/>
                          <a:ea typeface="Verdana" panose="020B0604030504040204" pitchFamily="34" charset="0"/>
                          <a:cs typeface="Verdana" panose="020B0604030504040204" pitchFamily="34" charset="0"/>
                        </a:rPr>
                        <a:t>Colombia</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FF6600"/>
                          </a:solidFill>
                          <a:effectLst/>
                          <a:latin typeface="Verdana" panose="020B0604030504040204" pitchFamily="34" charset="0"/>
                          <a:ea typeface="Verdana" panose="020B0604030504040204" pitchFamily="34" charset="0"/>
                          <a:cs typeface="Verdana" panose="020B0604030504040204" pitchFamily="34" charset="0"/>
                        </a:rPr>
                        <a:t>El Salvador</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u="none" strike="noStrike" dirty="0">
                          <a:effectLst/>
                          <a:latin typeface="Verdana" panose="020B0604030504040204" pitchFamily="34" charset="0"/>
                          <a:ea typeface="Verdana" panose="020B0604030504040204" pitchFamily="34" charset="0"/>
                          <a:cs typeface="Verdana" panose="020B0604030504040204" pitchFamily="34" charset="0"/>
                        </a:rPr>
                        <a:t>Ethiopia</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rPr>
                        <a:t>Guatemala</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India</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FF6600"/>
                          </a:solidFill>
                          <a:effectLst/>
                          <a:latin typeface="Verdana" panose="020B0604030504040204" pitchFamily="34" charset="0"/>
                          <a:ea typeface="Verdana" panose="020B0604030504040204" pitchFamily="34" charset="0"/>
                          <a:cs typeface="Verdana" panose="020B0604030504040204" pitchFamily="34" charset="0"/>
                        </a:rPr>
                        <a:t>Kenya</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u="none" strike="noStrike" dirty="0" smtClean="0">
                          <a:effectLst/>
                          <a:latin typeface="Verdana" panose="020B0604030504040204" pitchFamily="34" charset="0"/>
                          <a:ea typeface="Verdana" panose="020B0604030504040204" pitchFamily="34" charset="0"/>
                          <a:cs typeface="Verdana" panose="020B0604030504040204" pitchFamily="34" charset="0"/>
                        </a:rPr>
                        <a:t>Malawi</a:t>
                      </a:r>
                    </a:p>
                    <a:p>
                      <a:pPr marL="171450" indent="-171450" algn="l" fontAlgn="b">
                        <a:buFont typeface="Arial" panose="020B0604020202020204" pitchFamily="34" charset="0"/>
                        <a:buChar char="•"/>
                      </a:pPr>
                      <a:r>
                        <a:rPr lang="en-US" sz="1600" b="1" i="0" u="none" strike="noStrike" dirty="0" err="1" smtClean="0">
                          <a:solidFill>
                            <a:srgbClr val="FF6600"/>
                          </a:solidFill>
                          <a:effectLst/>
                          <a:latin typeface="Verdana" panose="020B0604030504040204" pitchFamily="34" charset="0"/>
                          <a:ea typeface="Verdana" panose="020B0604030504040204" pitchFamily="34" charset="0"/>
                          <a:cs typeface="Verdana" panose="020B0604030504040204" pitchFamily="34" charset="0"/>
                        </a:rPr>
                        <a:t>Mali</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bl>
          </a:graphicData>
        </a:graphic>
      </p:graphicFrame>
      <p:sp>
        <p:nvSpPr>
          <p:cNvPr id="6" name="TextBox 5"/>
          <p:cNvSpPr txBox="1"/>
          <p:nvPr/>
        </p:nvSpPr>
        <p:spPr>
          <a:xfrm>
            <a:off x="3810000" y="1143000"/>
            <a:ext cx="5003800" cy="1112460"/>
          </a:xfrm>
          <a:prstGeom prst="rect">
            <a:avLst/>
          </a:prstGeom>
        </p:spPr>
        <p:txBody>
          <a:bodyPr vert="horz" lIns="91440" tIns="45720" rIns="91440" bIns="45720" rtlCol="0" anchor="b">
            <a:noAutofit/>
          </a:bodyPr>
          <a:lstStyle>
            <a:lvl1pPr>
              <a:spcBef>
                <a:spcPct val="0"/>
              </a:spcBef>
              <a:buNone/>
              <a:defRPr sz="4800" cap="none">
                <a:solidFill>
                  <a:schemeClr val="tx2"/>
                </a:solidFill>
                <a:latin typeface="Calibri" panose="020F0502020204030204"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indent="-342900">
              <a:buClr>
                <a:srgbClr val="FF6600"/>
              </a:buClr>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January 2014, </a:t>
            </a: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on-line hand </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planter workshop </a:t>
            </a:r>
            <a:r>
              <a:rPr lang="en-US" sz="1800" dirty="0" smtClean="0">
                <a:solidFill>
                  <a:srgbClr val="FF6600"/>
                </a:solidFill>
                <a:latin typeface="Verdana" panose="020B0604030504040204" pitchFamily="34" charset="0"/>
                <a:ea typeface="Verdana" panose="020B0604030504040204" pitchFamily="34" charset="0"/>
                <a:cs typeface="Verdana" panose="020B0604030504040204" pitchFamily="34" charset="0"/>
                <a:hlinkClick r:id="rId2"/>
              </a:rPr>
              <a:t>http</a:t>
            </a:r>
            <a:r>
              <a:rPr lang="en-US" sz="1800" dirty="0">
                <a:solidFill>
                  <a:srgbClr val="FF6600"/>
                </a:solidFill>
                <a:latin typeface="Verdana" panose="020B0604030504040204" pitchFamily="34" charset="0"/>
                <a:ea typeface="Verdana" panose="020B0604030504040204" pitchFamily="34" charset="0"/>
                <a:cs typeface="Verdana" panose="020B0604030504040204" pitchFamily="34" charset="0"/>
                <a:hlinkClick r:id="rId2"/>
              </a:rPr>
              <a:t>://nue.okstate.edu/Hand_Planter/osu_hand_planter_workshop.html</a:t>
            </a:r>
            <a:endParaRPr lang="en-US" sz="1800" dirty="0">
              <a:solidFill>
                <a:srgbClr val="FF6600"/>
              </a:solidFill>
              <a:latin typeface="Verdana" panose="020B0604030504040204" pitchFamily="34" charset="0"/>
              <a:ea typeface="Verdana" panose="020B0604030504040204" pitchFamily="34" charset="0"/>
              <a:cs typeface="Verdana" panose="020B0604030504040204" pitchFamily="34" charset="0"/>
            </a:endParaRPr>
          </a:p>
          <a:p>
            <a:endParaRPr lang="en-US" sz="2400" dirty="0"/>
          </a:p>
        </p:txBody>
      </p:sp>
      <p:graphicFrame>
        <p:nvGraphicFramePr>
          <p:cNvPr id="7" name="Content Placeholder 4"/>
          <p:cNvGraphicFramePr>
            <a:graphicFrameLocks/>
          </p:cNvGraphicFramePr>
          <p:nvPr>
            <p:extLst/>
          </p:nvPr>
        </p:nvGraphicFramePr>
        <p:xfrm>
          <a:off x="4572000" y="2743200"/>
          <a:ext cx="3124200" cy="3412673"/>
        </p:xfrm>
        <a:graphic>
          <a:graphicData uri="http://schemas.openxmlformats.org/drawingml/2006/table">
            <a:tbl>
              <a:tblPr>
                <a:tableStyleId>{5C22544A-7EE6-4342-B048-85BDC9FD1C3A}</a:tableStyleId>
              </a:tblPr>
              <a:tblGrid>
                <a:gridCol w="3124200"/>
              </a:tblGrid>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Mexico</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Mozambique</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Sierra Leone</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Nepal</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Philippines</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Tanzania</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Togo</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Uganda</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USA</a:t>
                      </a:r>
                      <a:endParaRPr lang="en-US" sz="1600" b="1" i="0" u="none" strike="noStrike" dirty="0" smtClean="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Zambia</a:t>
                      </a:r>
                    </a:p>
                  </a:txBody>
                  <a:tcPr marL="9525" marR="9525" marT="9525" marB="0" anchor="b">
                    <a:solidFill>
                      <a:schemeClr val="tx1"/>
                    </a:solidFill>
                  </a:tcPr>
                </a:tc>
              </a:tr>
              <a:tr h="310243">
                <a:tc>
                  <a:txBody>
                    <a:bodyPr/>
                    <a:lstStyle/>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Zimbabwe</a:t>
                      </a:r>
                    </a:p>
                  </a:txBody>
                  <a:tcPr marL="9525" marR="9525" marT="9525" marB="0" anchor="b">
                    <a:solidFill>
                      <a:schemeClr val="tx1"/>
                    </a:solidFill>
                  </a:tcPr>
                </a:tc>
              </a:tr>
            </a:tbl>
          </a:graphicData>
        </a:graphic>
      </p:graphicFrame>
    </p:spTree>
    <p:extLst>
      <p:ext uri="{BB962C8B-B14F-4D97-AF65-F5344CB8AC3E}">
        <p14:creationId xmlns:p14="http://schemas.microsoft.com/office/powerpoint/2010/main" val="3845797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1820" y="1772615"/>
            <a:ext cx="8731876" cy="3100495"/>
          </a:xfrm>
          <a:prstGeom prst="rect">
            <a:avLst/>
          </a:prstGeom>
        </p:spPr>
      </p:pic>
      <p:sp>
        <p:nvSpPr>
          <p:cNvPr id="6" name="TextBox 5"/>
          <p:cNvSpPr txBox="1"/>
          <p:nvPr/>
        </p:nvSpPr>
        <p:spPr>
          <a:xfrm>
            <a:off x="768320" y="687827"/>
            <a:ext cx="6216680" cy="369332"/>
          </a:xfrm>
          <a:prstGeom prst="rect">
            <a:avLst/>
          </a:prstGeom>
          <a:noFill/>
        </p:spPr>
        <p:txBody>
          <a:bodyPr wrap="square" rtlCol="0">
            <a:spAutoFit/>
          </a:bodyPr>
          <a:lstStyle/>
          <a:p>
            <a:r>
              <a:rPr lang="en-US" sz="1800" b="1" dirty="0" smtClean="0"/>
              <a:t>Becca Harman, University of Tennessee</a:t>
            </a:r>
            <a:endParaRPr lang="en-US" sz="1800" b="1" dirty="0"/>
          </a:p>
        </p:txBody>
      </p:sp>
    </p:spTree>
    <p:extLst>
      <p:ext uri="{BB962C8B-B14F-4D97-AF65-F5344CB8AC3E}">
        <p14:creationId xmlns:p14="http://schemas.microsoft.com/office/powerpoint/2010/main" val="1659577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l="70718" t="10293"/>
          <a:stretch/>
        </p:blipFill>
        <p:spPr bwMode="auto">
          <a:xfrm>
            <a:off x="595669" y="396863"/>
            <a:ext cx="2409825" cy="913130"/>
          </a:xfrm>
          <a:prstGeom prst="roundRect">
            <a:avLst>
              <a:gd name="adj" fmla="val 8594"/>
            </a:avLst>
          </a:prstGeom>
          <a:solidFill>
            <a:srgbClr val="FFFFFF">
              <a:shade val="85000"/>
            </a:srgbClr>
          </a:solidFill>
          <a:ln w="22225">
            <a:solidFill>
              <a:schemeClr val="tx1"/>
            </a:solidFill>
          </a:ln>
          <a:effectLst/>
          <a:extLst>
            <a:ext uri="{53640926-AAD7-44D8-BBD7-CCE9431645EC}">
              <a14:shadowObscured xmlns:a14="http://schemas.microsoft.com/office/drawing/2010/main"/>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669" y="1868664"/>
            <a:ext cx="1828085" cy="1194754"/>
          </a:xfrm>
          <a:prstGeom prst="rect">
            <a:avLst/>
          </a:prstGeom>
          <a:ln w="19050">
            <a:solidFill>
              <a:schemeClr val="bg1">
                <a:lumMod val="50000"/>
                <a:lumOff val="50000"/>
              </a:schemeClr>
            </a:solidFill>
          </a:ln>
        </p:spPr>
      </p:pic>
      <p:pic>
        <p:nvPicPr>
          <p:cNvPr id="4" name="Picture 3"/>
          <p:cNvPicPr>
            <a:picLocks noChangeAspect="1"/>
          </p:cNvPicPr>
          <p:nvPr/>
        </p:nvPicPr>
        <p:blipFill>
          <a:blip r:embed="rId4"/>
          <a:stretch>
            <a:fillRect/>
          </a:stretch>
        </p:blipFill>
        <p:spPr>
          <a:xfrm>
            <a:off x="595669" y="3622090"/>
            <a:ext cx="1643900" cy="886416"/>
          </a:xfrm>
          <a:prstGeom prst="rect">
            <a:avLst/>
          </a:prstGeom>
          <a:ln w="28575">
            <a:solidFill>
              <a:srgbClr val="92D050"/>
            </a:solidFill>
          </a:ln>
        </p:spPr>
      </p:pic>
      <p:sp>
        <p:nvSpPr>
          <p:cNvPr id="6" name="TextBox 5"/>
          <p:cNvSpPr txBox="1"/>
          <p:nvPr/>
        </p:nvSpPr>
        <p:spPr>
          <a:xfrm>
            <a:off x="3254904" y="726470"/>
            <a:ext cx="4970773" cy="307777"/>
          </a:xfrm>
          <a:prstGeom prst="rect">
            <a:avLst/>
          </a:prstGeom>
          <a:noFill/>
        </p:spPr>
        <p:txBody>
          <a:bodyPr wrap="square" rtlCol="0">
            <a:spAutoFit/>
          </a:bodyPr>
          <a:lstStyle/>
          <a:p>
            <a:r>
              <a:rPr lang="en-US" sz="1400" dirty="0" smtClean="0">
                <a:latin typeface="+mj-lt"/>
              </a:rPr>
              <a:t>Centro </a:t>
            </a:r>
            <a:r>
              <a:rPr lang="en-US" sz="1400" dirty="0" err="1" smtClean="0">
                <a:latin typeface="+mj-lt"/>
              </a:rPr>
              <a:t>Internacional</a:t>
            </a:r>
            <a:r>
              <a:rPr lang="en-US" sz="1400" dirty="0" smtClean="0">
                <a:latin typeface="+mj-lt"/>
              </a:rPr>
              <a:t> de </a:t>
            </a:r>
            <a:r>
              <a:rPr lang="en-US" sz="1400" dirty="0" err="1" smtClean="0">
                <a:latin typeface="+mj-lt"/>
              </a:rPr>
              <a:t>Mejoramiento</a:t>
            </a:r>
            <a:r>
              <a:rPr lang="en-US" sz="1400" dirty="0" smtClean="0">
                <a:latin typeface="+mj-lt"/>
              </a:rPr>
              <a:t> de </a:t>
            </a:r>
            <a:r>
              <a:rPr lang="en-US" sz="1400" dirty="0" err="1" smtClean="0">
                <a:latin typeface="+mj-lt"/>
              </a:rPr>
              <a:t>Maiz</a:t>
            </a:r>
            <a:r>
              <a:rPr lang="en-US" sz="1400" dirty="0" smtClean="0">
                <a:latin typeface="+mj-lt"/>
              </a:rPr>
              <a:t> y </a:t>
            </a:r>
            <a:r>
              <a:rPr lang="en-US" sz="1400" dirty="0" err="1" smtClean="0">
                <a:latin typeface="+mj-lt"/>
              </a:rPr>
              <a:t>Trigo</a:t>
            </a:r>
            <a:endParaRPr lang="en-US" sz="1400" dirty="0">
              <a:latin typeface="+mj-lt"/>
            </a:endParaRPr>
          </a:p>
        </p:txBody>
      </p:sp>
      <p:pic>
        <p:nvPicPr>
          <p:cNvPr id="7" name="Picture 6" descr="Oklahoma State University">
            <a:hlinkClick r:id="rId5" tooltip="&quot;Oklahoma State University&quo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669" y="5003084"/>
            <a:ext cx="1467976" cy="889000"/>
          </a:xfrm>
          <a:prstGeom prst="rect">
            <a:avLst/>
          </a:prstGeom>
          <a:noFill/>
          <a:ln>
            <a:noFill/>
          </a:ln>
        </p:spPr>
      </p:pic>
      <p:sp>
        <p:nvSpPr>
          <p:cNvPr id="3" name="TextBox 2"/>
          <p:cNvSpPr txBox="1"/>
          <p:nvPr/>
        </p:nvSpPr>
        <p:spPr>
          <a:xfrm>
            <a:off x="3529584" y="2763661"/>
            <a:ext cx="3904488" cy="830997"/>
          </a:xfrm>
          <a:prstGeom prst="rect">
            <a:avLst/>
          </a:prstGeom>
          <a:noFill/>
        </p:spPr>
        <p:txBody>
          <a:bodyPr wrap="square" rtlCol="0">
            <a:spAutoFit/>
          </a:bodyPr>
          <a:lstStyle/>
          <a:p>
            <a:pPr algn="ctr"/>
            <a:r>
              <a:rPr lang="en-US" sz="2400" b="1" dirty="0" smtClean="0"/>
              <a:t>MODEL into the FUTURE</a:t>
            </a:r>
          </a:p>
          <a:p>
            <a:pPr algn="ctr"/>
            <a:endParaRPr lang="en-US" sz="2400" b="1" dirty="0"/>
          </a:p>
        </p:txBody>
      </p:sp>
    </p:spTree>
    <p:extLst>
      <p:ext uri="{BB962C8B-B14F-4D97-AF65-F5344CB8AC3E}">
        <p14:creationId xmlns:p14="http://schemas.microsoft.com/office/powerpoint/2010/main" val="1684897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5568696"/>
            <a:ext cx="8124276" cy="679710"/>
          </a:xfrm>
        </p:spPr>
        <p:txBody>
          <a:bodyPr>
            <a:normAutofit fontScale="92500" lnSpcReduction="20000"/>
          </a:bodyPr>
          <a:lstStyle/>
          <a:p>
            <a:r>
              <a:rPr lang="en-US" sz="1800" dirty="0" smtClean="0"/>
              <a:t>www.cigar.org</a:t>
            </a:r>
          </a:p>
          <a:p>
            <a:r>
              <a:rPr lang="en-US" sz="1800" dirty="0" smtClean="0"/>
              <a:t>http</a:t>
            </a:r>
            <a:r>
              <a:rPr lang="en-US" sz="1800" dirty="0"/>
              <a:t>://www.cgiar.org/ar2013/cgiar-consortium-research-centers/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528" y="203080"/>
            <a:ext cx="5722173" cy="4835263"/>
          </a:xfrm>
          <a:prstGeom prst="rect">
            <a:avLst/>
          </a:prstGeom>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70718" t="10293"/>
          <a:stretch/>
        </p:blipFill>
        <p:spPr bwMode="auto">
          <a:xfrm>
            <a:off x="694922" y="1382382"/>
            <a:ext cx="1671360" cy="596116"/>
          </a:xfrm>
          <a:prstGeom prst="roundRect">
            <a:avLst>
              <a:gd name="adj" fmla="val 8594"/>
            </a:avLst>
          </a:prstGeom>
          <a:solidFill>
            <a:srgbClr val="FFFFFF">
              <a:shade val="85000"/>
            </a:srgbClr>
          </a:solidFill>
          <a:ln w="28575">
            <a:solidFill>
              <a:srgbClr val="006600"/>
            </a:solid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6" name="TextBox 5"/>
          <p:cNvSpPr txBox="1"/>
          <p:nvPr/>
        </p:nvSpPr>
        <p:spPr>
          <a:xfrm>
            <a:off x="301752" y="2441448"/>
            <a:ext cx="2414016" cy="1384995"/>
          </a:xfrm>
          <a:prstGeom prst="rect">
            <a:avLst/>
          </a:prstGeom>
          <a:noFill/>
        </p:spPr>
        <p:txBody>
          <a:bodyPr wrap="square" rtlCol="0">
            <a:spAutoFit/>
          </a:bodyPr>
          <a:lstStyle/>
          <a:p>
            <a:r>
              <a:rPr lang="en-US" sz="1400" dirty="0" smtClean="0"/>
              <a:t>15 International Centers</a:t>
            </a:r>
          </a:p>
          <a:p>
            <a:endParaRPr lang="en-US" sz="1400" dirty="0" smtClean="0"/>
          </a:p>
          <a:p>
            <a:r>
              <a:rPr lang="en-US" sz="1400" dirty="0"/>
              <a:t>Consortium Office in Montpellier, France, </a:t>
            </a:r>
            <a:r>
              <a:rPr lang="en-US" sz="1400" dirty="0" smtClean="0"/>
              <a:t>since </a:t>
            </a:r>
            <a:r>
              <a:rPr lang="en-US" sz="1400" dirty="0"/>
              <a:t>March 2011</a:t>
            </a:r>
            <a:r>
              <a:rPr lang="en-US" sz="1400" dirty="0" smtClean="0"/>
              <a:t/>
            </a:r>
            <a:br>
              <a:rPr lang="en-US" sz="1400" dirty="0" smtClean="0"/>
            </a:br>
            <a:endParaRPr lang="en-US" sz="1400" dirty="0"/>
          </a:p>
        </p:txBody>
      </p:sp>
    </p:spTree>
    <p:extLst>
      <p:ext uri="{BB962C8B-B14F-4D97-AF65-F5344CB8AC3E}">
        <p14:creationId xmlns:p14="http://schemas.microsoft.com/office/powerpoint/2010/main" val="1471936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396" y="491062"/>
            <a:ext cx="8187267" cy="6001643"/>
          </a:xfrm>
          <a:prstGeom prst="rect">
            <a:avLst/>
          </a:prstGeom>
          <a:noFill/>
        </p:spPr>
        <p:txBody>
          <a:bodyPr wrap="square" rtlCol="0">
            <a:spAutoFit/>
          </a:bodyPr>
          <a:lstStyle/>
          <a:p>
            <a:r>
              <a:rPr lang="en-US" sz="2400" dirty="0" smtClean="0"/>
              <a:t>“The most conservative man in traditional agriculture is the scientist, and sometimes I am not proud to be one of them.  This is most discouraging.  The scientist is a privileged person, the man should lead us out of the wilderness of static, underproductive agriculture, and yet by his apathy and failure to exercise his unique vision, he keeps us in the swamp of despair.  The scientist fears change because he is in a relatively privileged position in his own society.  If there is no breakthrough in yield, he will not be criticized.  But if he makes a recommendation and something goes wrong, he may lose his job. “ </a:t>
            </a:r>
            <a:r>
              <a:rPr lang="en-US" sz="2400" b="1" dirty="0" smtClean="0">
                <a:solidFill>
                  <a:srgbClr val="FF6600"/>
                </a:solidFill>
              </a:rPr>
              <a:t>N.E. Borlaug </a:t>
            </a:r>
          </a:p>
          <a:p>
            <a:endParaRPr lang="en-US" sz="2400" dirty="0"/>
          </a:p>
          <a:p>
            <a:r>
              <a:rPr lang="en-US" sz="2400" dirty="0" smtClean="0"/>
              <a:t>“</a:t>
            </a:r>
            <a:r>
              <a:rPr lang="en-US" sz="2400" dirty="0"/>
              <a:t>Wheat is an equal opportunity performer, it never discriminates.  It grows as well for the poor as for anyone”  </a:t>
            </a:r>
            <a:r>
              <a:rPr lang="en-US" sz="2400" dirty="0" smtClean="0"/>
              <a:t/>
            </a:r>
            <a:br>
              <a:rPr lang="en-US" sz="2400" dirty="0" smtClean="0"/>
            </a:br>
            <a:r>
              <a:rPr lang="en-US" sz="2400" b="1" dirty="0" smtClean="0">
                <a:solidFill>
                  <a:srgbClr val="FF6600"/>
                </a:solidFill>
              </a:rPr>
              <a:t>N.E</a:t>
            </a:r>
            <a:r>
              <a:rPr lang="en-US" sz="2400" b="1" dirty="0">
                <a:solidFill>
                  <a:srgbClr val="FF6600"/>
                </a:solidFill>
              </a:rPr>
              <a:t>. Borlaug</a:t>
            </a:r>
          </a:p>
          <a:p>
            <a:endParaRPr lang="en-US" sz="2400" dirty="0"/>
          </a:p>
        </p:txBody>
      </p:sp>
    </p:spTree>
    <p:extLst>
      <p:ext uri="{BB962C8B-B14F-4D97-AF65-F5344CB8AC3E}">
        <p14:creationId xmlns:p14="http://schemas.microsoft.com/office/powerpoint/2010/main" val="249619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http://nue.okstate.edu/Hand_Planter/img21.jpg"/>
          <p:cNvPicPr>
            <a:picLocks noChangeAspect="1" noChangeArrowheads="1"/>
          </p:cNvPicPr>
          <p:nvPr/>
        </p:nvPicPr>
        <p:blipFill>
          <a:blip r:embed="rId2" cstate="print"/>
          <a:srcRect/>
          <a:stretch>
            <a:fillRect/>
          </a:stretch>
        </p:blipFill>
        <p:spPr bwMode="auto">
          <a:xfrm>
            <a:off x="8572" y="-37169"/>
            <a:ext cx="9135428" cy="6858000"/>
          </a:xfrm>
          <a:prstGeom prst="rect">
            <a:avLst/>
          </a:prstGeom>
          <a:noFill/>
          <a:ln w="9525">
            <a:noFill/>
            <a:miter lim="800000"/>
            <a:headEnd/>
            <a:tailEnd/>
          </a:ln>
        </p:spPr>
      </p:pic>
      <p:sp>
        <p:nvSpPr>
          <p:cNvPr id="2" name="Rectangle 1"/>
          <p:cNvSpPr/>
          <p:nvPr/>
        </p:nvSpPr>
        <p:spPr>
          <a:xfrm>
            <a:off x="0" y="0"/>
            <a:ext cx="1066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klahoma State University">
            <a:hlinkClick r:id="rId3" tooltip="&quot;Oklahoma State University&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92968" y="5161027"/>
            <a:ext cx="1467976" cy="889000"/>
          </a:xfrm>
          <a:prstGeom prst="rect">
            <a:avLst/>
          </a:prstGeom>
          <a:noFill/>
          <a:ln>
            <a:noFill/>
          </a:ln>
        </p:spPr>
      </p:pic>
      <p:pic>
        <p:nvPicPr>
          <p:cNvPr id="5" name="Picture 4"/>
          <p:cNvPicPr/>
          <p:nvPr/>
        </p:nvPicPr>
        <p:blipFill rotWithShape="1">
          <a:blip r:embed="rId5" cstate="print">
            <a:extLst>
              <a:ext uri="{28A0092B-C50C-407E-A947-70E740481C1C}">
                <a14:useLocalDpi xmlns:a14="http://schemas.microsoft.com/office/drawing/2010/main" val="0"/>
              </a:ext>
            </a:extLst>
          </a:blip>
          <a:srcRect l="70718" t="10293"/>
          <a:stretch/>
        </p:blipFill>
        <p:spPr bwMode="auto">
          <a:xfrm rot="16200000">
            <a:off x="-530859" y="774701"/>
            <a:ext cx="2133602" cy="889002"/>
          </a:xfrm>
          <a:prstGeom prst="roundRect">
            <a:avLst>
              <a:gd name="adj" fmla="val 8594"/>
            </a:avLst>
          </a:prstGeom>
          <a:solidFill>
            <a:srgbClr val="FFFFFF">
              <a:shade val="85000"/>
            </a:srgbClr>
          </a:solidFill>
          <a:ln w="222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sp>
        <p:nvSpPr>
          <p:cNvPr id="8" name="TextBox 7"/>
          <p:cNvSpPr txBox="1"/>
          <p:nvPr/>
        </p:nvSpPr>
        <p:spPr>
          <a:xfrm>
            <a:off x="6908800" y="139700"/>
            <a:ext cx="2971800" cy="338554"/>
          </a:xfrm>
          <a:prstGeom prst="rect">
            <a:avLst/>
          </a:prstGeom>
          <a:noFill/>
        </p:spPr>
        <p:txBody>
          <a:bodyPr wrap="square" rtlCol="0">
            <a:spAutoFit/>
          </a:bodyPr>
          <a:lstStyle/>
          <a:p>
            <a:r>
              <a:rPr lang="en-US" sz="1600" dirty="0" smtClean="0"/>
              <a:t>www.nue.okstate.edu</a:t>
            </a:r>
            <a:endParaRPr lang="en-US" sz="1600" dirty="0"/>
          </a:p>
        </p:txBody>
      </p:sp>
      <p:pic>
        <p:nvPicPr>
          <p:cNvPr id="9" name="Picture 8"/>
          <p:cNvPicPr>
            <a:picLocks noChangeAspect="1"/>
          </p:cNvPicPr>
          <p:nvPr/>
        </p:nvPicPr>
        <p:blipFill>
          <a:blip r:embed="rId6"/>
          <a:stretch>
            <a:fillRect/>
          </a:stretch>
        </p:blipFill>
        <p:spPr>
          <a:xfrm>
            <a:off x="7992893" y="453827"/>
            <a:ext cx="923925" cy="571500"/>
          </a:xfrm>
          <a:prstGeom prst="rect">
            <a:avLst/>
          </a:prstGeom>
        </p:spPr>
      </p:pic>
    </p:spTree>
    <p:extLst>
      <p:ext uri="{BB962C8B-B14F-4D97-AF65-F5344CB8AC3E}">
        <p14:creationId xmlns:p14="http://schemas.microsoft.com/office/powerpoint/2010/main" val="4257638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60" name="Picture 3" descr="C:\Pictures\Field\El_Salvador2.jpg"/>
          <p:cNvPicPr>
            <a:picLocks noChangeAspect="1" noChangeArrowheads="1"/>
          </p:cNvPicPr>
          <p:nvPr/>
        </p:nvPicPr>
        <p:blipFill>
          <a:blip r:embed="rId2" cstate="print"/>
          <a:srcRect/>
          <a:stretch>
            <a:fillRect/>
          </a:stretch>
        </p:blipFill>
        <p:spPr bwMode="auto">
          <a:xfrm>
            <a:off x="7621" y="30480"/>
            <a:ext cx="9136380" cy="6827520"/>
          </a:xfrm>
          <a:prstGeom prst="rect">
            <a:avLst/>
          </a:prstGeom>
          <a:noFill/>
          <a:ln w="9525">
            <a:noFill/>
            <a:miter lim="800000"/>
            <a:headEnd/>
            <a:tailEnd/>
          </a:ln>
        </p:spPr>
      </p:pic>
      <p:sp>
        <p:nvSpPr>
          <p:cNvPr id="2" name="Rectangle 1"/>
          <p:cNvSpPr/>
          <p:nvPr/>
        </p:nvSpPr>
        <p:spPr>
          <a:xfrm>
            <a:off x="1" y="0"/>
            <a:ext cx="10667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817756" y="2423045"/>
            <a:ext cx="4648200" cy="523220"/>
          </a:xfrm>
          <a:prstGeom prst="rect">
            <a:avLst/>
          </a:prstGeom>
          <a:noFill/>
          <a:ln>
            <a:noFill/>
          </a:ln>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EL SALVADOR</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070331" y="89953"/>
            <a:ext cx="8073669" cy="2015936"/>
          </a:xfrm>
          <a:prstGeom prst="rect">
            <a:avLst/>
          </a:prstGeom>
          <a:noFill/>
        </p:spPr>
        <p:txBody>
          <a:bodyPr wrap="square" rtlCol="0">
            <a:spAutoFit/>
          </a:bodyPr>
          <a:lstStyle/>
          <a:p>
            <a:pPr>
              <a:buClr>
                <a:srgbClr val="FF6600"/>
              </a:buCl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World area planted by hand ≈ corn area in the USA</a:t>
            </a:r>
          </a:p>
          <a:p>
            <a:pPr>
              <a:buClr>
                <a:srgbClr val="FF6600"/>
              </a:buCl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Developing world, avg. farm size = 1 ha</a:t>
            </a:r>
          </a:p>
          <a:p>
            <a:pPr>
              <a:buClr>
                <a:srgbClr val="FF6600"/>
              </a:buCl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   potential planters ?</a:t>
            </a:r>
          </a:p>
          <a:p>
            <a:pPr>
              <a:spcBef>
                <a:spcPct val="50000"/>
              </a:spcBef>
            </a:pPr>
            <a:r>
              <a:rPr lang="en-US" sz="1800" b="1" dirty="0">
                <a:solidFill>
                  <a:srgbClr val="FF6600"/>
                </a:solidFill>
                <a:latin typeface="Verdana" panose="020B0604030504040204" pitchFamily="34" charset="0"/>
                <a:ea typeface="Verdana" panose="020B0604030504040204" pitchFamily="34" charset="0"/>
                <a:cs typeface="Verdana" panose="020B0604030504040204" pitchFamily="34" charset="0"/>
              </a:rPr>
              <a:t>By 2050 there will be 9.1 billion people</a:t>
            </a:r>
            <a:r>
              <a:rPr lang="en-US" sz="18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95</a:t>
            </a:r>
            <a:r>
              <a:rPr lang="en-U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en-US" sz="1800" b="1" dirty="0">
                <a:solidFill>
                  <a:srgbClr val="FF6600"/>
                </a:solidFill>
                <a:latin typeface="Verdana" panose="020B0604030504040204" pitchFamily="34" charset="0"/>
                <a:ea typeface="Verdana" panose="020B0604030504040204" pitchFamily="34" charset="0"/>
                <a:cs typeface="Verdana" panose="020B0604030504040204" pitchFamily="34" charset="0"/>
              </a:rPr>
              <a:t> of the increased population will be in the developing </a:t>
            </a:r>
            <a:r>
              <a:rPr lang="en-US" sz="18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world</a:t>
            </a:r>
            <a:endParaRPr lang="en-US" sz="1800" b="1" dirty="0">
              <a:solidFill>
                <a:srgbClr val="FF6600"/>
              </a:solidFill>
              <a:latin typeface="Verdana" panose="020B0604030504040204" pitchFamily="34" charset="0"/>
              <a:ea typeface="Verdana" panose="020B0604030504040204" pitchFamily="34" charset="0"/>
              <a:cs typeface="Verdana" panose="020B0604030504040204" pitchFamily="34" charset="0"/>
            </a:endParaRPr>
          </a:p>
          <a:p>
            <a:endParaRPr lang="en-US" sz="2000" dirty="0"/>
          </a:p>
        </p:txBody>
      </p:sp>
      <p:sp>
        <p:nvSpPr>
          <p:cNvPr id="4" name="TextBox 3"/>
          <p:cNvSpPr txBox="1"/>
          <p:nvPr/>
        </p:nvSpPr>
        <p:spPr>
          <a:xfrm>
            <a:off x="1211579" y="5761458"/>
            <a:ext cx="7776304" cy="1138773"/>
          </a:xfrm>
          <a:prstGeom prst="rect">
            <a:avLst/>
          </a:prstGeom>
          <a:noFill/>
        </p:spPr>
        <p:txBody>
          <a:bodyPr wrap="square" rtlCol="0">
            <a:spAutoFit/>
          </a:bodyPr>
          <a:lstStyle/>
          <a:p>
            <a:r>
              <a:rPr lang="en-US" sz="2000" i="1" dirty="0" err="1">
                <a:solidFill>
                  <a:schemeClr val="bg2"/>
                </a:solidFill>
              </a:rPr>
              <a:t>Alexandratos</a:t>
            </a:r>
            <a:r>
              <a:rPr lang="en-US" sz="2000" i="1" dirty="0">
                <a:solidFill>
                  <a:schemeClr val="bg2"/>
                </a:solidFill>
              </a:rPr>
              <a:t>, N. and J. </a:t>
            </a:r>
            <a:r>
              <a:rPr lang="en-US" sz="2000" i="1" dirty="0" err="1">
                <a:solidFill>
                  <a:schemeClr val="bg2"/>
                </a:solidFill>
              </a:rPr>
              <a:t>Bruinsma</a:t>
            </a:r>
            <a:r>
              <a:rPr lang="en-US" sz="2000" i="1" dirty="0">
                <a:solidFill>
                  <a:schemeClr val="bg2"/>
                </a:solidFill>
              </a:rPr>
              <a:t>. 2012. World agriculture towards 2030/2050: the 2012 revision. ESA Working paper No. 12-03. Rome, FAO. </a:t>
            </a:r>
          </a:p>
          <a:p>
            <a:endParaRPr lang="en-US" dirty="0">
              <a:solidFill>
                <a:schemeClr val="bg2"/>
              </a:solidFill>
            </a:endParaRPr>
          </a:p>
        </p:txBody>
      </p:sp>
    </p:spTree>
    <p:extLst>
      <p:ext uri="{BB962C8B-B14F-4D97-AF65-F5344CB8AC3E}">
        <p14:creationId xmlns:p14="http://schemas.microsoft.com/office/powerpoint/2010/main" val="290373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219200"/>
            <a:ext cx="8610600" cy="4724400"/>
          </a:xfrm>
          <a:prstGeom prst="rect">
            <a:avLst/>
          </a:prstGeom>
        </p:spPr>
        <p:txBody>
          <a:bodyPr>
            <a:noAutofit/>
          </a:bodyPr>
          <a:lstStyle/>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u="sng" dirty="0" smtClean="0">
                <a:solidFill>
                  <a:srgbClr val="FF6600"/>
                </a:solidFill>
                <a:latin typeface="Verdana" panose="020B0604030504040204" pitchFamily="34" charset="0"/>
                <a:ea typeface="Verdana" panose="020B0604030504040204" pitchFamily="34" charset="0"/>
                <a:cs typeface="Verdana" panose="020B0604030504040204" pitchFamily="34" charset="0"/>
              </a:rPr>
              <a:t>Area, ha   	 Production, Mt	Avg. Mt/ha</a:t>
            </a: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World	184,239,959 	1,016,431,783</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5.5	</a:t>
            </a:r>
            <a:r>
              <a:rPr lang="en-US" sz="1400" dirty="0" smtClean="0">
                <a:latin typeface="Verdana" panose="020B0604030504040204" pitchFamily="34" charset="0"/>
                <a:ea typeface="Verdana" panose="020B0604030504040204" pitchFamily="34" charset="0"/>
                <a:cs typeface="Verdana" panose="020B0604030504040204" pitchFamily="34" charset="0"/>
              </a:rPr>
              <a:t>(87 </a:t>
            </a:r>
            <a:r>
              <a:rPr lang="en-US" sz="1400" dirty="0" err="1" smtClean="0">
                <a:latin typeface="Verdana" panose="020B0604030504040204" pitchFamily="34" charset="0"/>
                <a:ea typeface="Verdana" panose="020B0604030504040204" pitchFamily="34" charset="0"/>
                <a:cs typeface="Verdana" panose="020B0604030504040204" pitchFamily="34" charset="0"/>
              </a:rPr>
              <a:t>bu</a:t>
            </a:r>
            <a:r>
              <a:rPr lang="en-US" sz="1400" dirty="0" smtClean="0">
                <a:latin typeface="Verdana" panose="020B0604030504040204" pitchFamily="34" charset="0"/>
                <a:ea typeface="Verdana" panose="020B0604030504040204" pitchFamily="34" charset="0"/>
                <a:cs typeface="Verdana" panose="020B0604030504040204" pitchFamily="34" charset="0"/>
              </a:rPr>
              <a:t>/ac)</a:t>
            </a: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USA</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u="sng" dirty="0" smtClean="0">
                <a:latin typeface="Verdana" panose="020B0604030504040204" pitchFamily="34" charset="0"/>
                <a:ea typeface="Verdana" panose="020B0604030504040204" pitchFamily="34" charset="0"/>
                <a:cs typeface="Verdana" panose="020B0604030504040204" pitchFamily="34" charset="0"/>
              </a:rPr>
              <a:t>35,478,012</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353,699,441</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9.9	</a:t>
            </a:r>
            <a:r>
              <a:rPr lang="en-US" sz="1400" dirty="0" smtClean="0">
                <a:latin typeface="Verdana" panose="020B0604030504040204" pitchFamily="34" charset="0"/>
                <a:ea typeface="Verdana" panose="020B0604030504040204" pitchFamily="34" charset="0"/>
                <a:cs typeface="Verdana" panose="020B0604030504040204" pitchFamily="34" charset="0"/>
              </a:rPr>
              <a:t>(157 </a:t>
            </a:r>
            <a:r>
              <a:rPr lang="en-US" sz="1400" dirty="0" err="1" smtClean="0">
                <a:latin typeface="Verdana" panose="020B0604030504040204" pitchFamily="34" charset="0"/>
                <a:ea typeface="Verdana" panose="020B0604030504040204" pitchFamily="34" charset="0"/>
                <a:cs typeface="Verdana" panose="020B0604030504040204" pitchFamily="34" charset="0"/>
              </a:rPr>
              <a:t>bu</a:t>
            </a:r>
            <a:r>
              <a:rPr lang="en-US" sz="1400" dirty="0" smtClean="0">
                <a:latin typeface="Verdana" panose="020B0604030504040204" pitchFamily="34" charset="0"/>
                <a:ea typeface="Verdana" panose="020B0604030504040204" pitchFamily="34" charset="0"/>
                <a:cs typeface="Verdana" panose="020B0604030504040204" pitchFamily="34" charset="0"/>
              </a:rPr>
              <a:t>/ac)</a:t>
            </a:r>
            <a:endParaRPr lang="en-US" sz="2000" dirty="0">
              <a:latin typeface="Verdana" panose="020B0604030504040204" pitchFamily="34" charset="0"/>
              <a:ea typeface="Verdana" panose="020B0604030504040204" pitchFamily="34" charset="0"/>
              <a:cs typeface="Verdana" panose="020B0604030504040204" pitchFamily="34" charset="0"/>
            </a:endParaRP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China	35,276,500	217,830,000	6.2	</a:t>
            </a:r>
            <a:r>
              <a:rPr lang="en-US" sz="1400" dirty="0">
                <a:latin typeface="Verdana" panose="020B0604030504040204" pitchFamily="34" charset="0"/>
                <a:ea typeface="Verdana" panose="020B0604030504040204" pitchFamily="34" charset="0"/>
                <a:cs typeface="Verdana" panose="020B0604030504040204" pitchFamily="34" charset="0"/>
              </a:rPr>
              <a:t>(</a:t>
            </a:r>
            <a:r>
              <a:rPr lang="en-US" sz="1400" dirty="0" smtClean="0">
                <a:latin typeface="Verdana" panose="020B0604030504040204" pitchFamily="34" charset="0"/>
                <a:ea typeface="Verdana" panose="020B0604030504040204" pitchFamily="34" charset="0"/>
                <a:cs typeface="Verdana" panose="020B0604030504040204" pitchFamily="34" charset="0"/>
              </a:rPr>
              <a:t>98 </a:t>
            </a:r>
            <a:r>
              <a:rPr lang="en-US" sz="1400" dirty="0" err="1">
                <a:latin typeface="Verdana" panose="020B0604030504040204" pitchFamily="34" charset="0"/>
                <a:ea typeface="Verdana" panose="020B0604030504040204" pitchFamily="34" charset="0"/>
                <a:cs typeface="Verdana" panose="020B0604030504040204" pitchFamily="34" charset="0"/>
              </a:rPr>
              <a:t>bu</a:t>
            </a:r>
            <a:r>
              <a:rPr lang="en-US" sz="1400" dirty="0">
                <a:latin typeface="Verdana" panose="020B0604030504040204" pitchFamily="34" charset="0"/>
                <a:ea typeface="Verdana" panose="020B0604030504040204" pitchFamily="34" charset="0"/>
                <a:cs typeface="Verdana" panose="020B0604030504040204" pitchFamily="34" charset="0"/>
              </a:rPr>
              <a:t>/ac)</a:t>
            </a: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Brazil	15,450,180	80,516,571	5.2	</a:t>
            </a:r>
            <a:r>
              <a:rPr lang="en-US" sz="1400" dirty="0">
                <a:latin typeface="Verdana" panose="020B0604030504040204" pitchFamily="34" charset="0"/>
                <a:ea typeface="Verdana" panose="020B0604030504040204" pitchFamily="34" charset="0"/>
                <a:cs typeface="Verdana" panose="020B0604030504040204" pitchFamily="34" charset="0"/>
              </a:rPr>
              <a:t>(</a:t>
            </a:r>
            <a:r>
              <a:rPr lang="en-US" sz="1400" dirty="0" smtClean="0">
                <a:latin typeface="Verdana" panose="020B0604030504040204" pitchFamily="34" charset="0"/>
                <a:ea typeface="Verdana" panose="020B0604030504040204" pitchFamily="34" charset="0"/>
                <a:cs typeface="Verdana" panose="020B0604030504040204" pitchFamily="34" charset="0"/>
              </a:rPr>
              <a:t>83 </a:t>
            </a:r>
            <a:r>
              <a:rPr lang="en-US" sz="1400" dirty="0" err="1">
                <a:latin typeface="Verdana" panose="020B0604030504040204" pitchFamily="34" charset="0"/>
                <a:ea typeface="Verdana" panose="020B0604030504040204" pitchFamily="34" charset="0"/>
                <a:cs typeface="Verdana" panose="020B0604030504040204" pitchFamily="34" charset="0"/>
              </a:rPr>
              <a:t>bu</a:t>
            </a:r>
            <a:r>
              <a:rPr lang="en-US" sz="1400" dirty="0">
                <a:latin typeface="Verdana" panose="020B0604030504040204" pitchFamily="34" charset="0"/>
                <a:ea typeface="Verdana" panose="020B0604030504040204" pitchFamily="34" charset="0"/>
                <a:cs typeface="Verdana" panose="020B0604030504040204" pitchFamily="34" charset="0"/>
              </a:rPr>
              <a:t>/ac)</a:t>
            </a: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
            </a:r>
            <a:br>
              <a:rPr lang="en-US" sz="2000" dirty="0" smtClean="0">
                <a:latin typeface="Verdana" panose="020B0604030504040204" pitchFamily="34" charset="0"/>
                <a:ea typeface="Verdana" panose="020B0604030504040204" pitchFamily="34" charset="0"/>
                <a:cs typeface="Verdana" panose="020B0604030504040204" pitchFamily="34" charset="0"/>
              </a:rPr>
            </a:br>
            <a:r>
              <a:rPr lang="en-US" sz="2000" dirty="0" smtClean="0">
                <a:latin typeface="Verdana" panose="020B0604030504040204" pitchFamily="34" charset="0"/>
                <a:ea typeface="Verdana" panose="020B0604030504040204" pitchFamily="34" charset="0"/>
                <a:cs typeface="Verdana" panose="020B0604030504040204" pitchFamily="34" charset="0"/>
              </a:rPr>
              <a:t>Low income Food Deficit Countries</a:t>
            </a:r>
          </a:p>
          <a:p>
            <a:pPr>
              <a:buClr>
                <a:srgbClr val="FF6600"/>
              </a:buClr>
              <a:tabLst>
                <a:tab pos="2971800" algn="r"/>
                <a:tab pos="5257800" algn="r"/>
                <a:tab pos="7086600" algn="r"/>
              </a:tabLst>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49,356,985	117,590,512	2.4	</a:t>
            </a:r>
            <a:r>
              <a:rPr lang="en-US" sz="1400" dirty="0" smtClean="0">
                <a:latin typeface="Verdana" panose="020B0604030504040204" pitchFamily="34" charset="0"/>
                <a:ea typeface="Verdana" panose="020B0604030504040204" pitchFamily="34" charset="0"/>
                <a:cs typeface="Verdana" panose="020B0604030504040204" pitchFamily="34" charset="0"/>
              </a:rPr>
              <a:t>(38 </a:t>
            </a:r>
            <a:r>
              <a:rPr lang="en-US" sz="1400" dirty="0" err="1" smtClean="0">
                <a:latin typeface="Verdana" panose="020B0604030504040204" pitchFamily="34" charset="0"/>
                <a:ea typeface="Verdana" panose="020B0604030504040204" pitchFamily="34" charset="0"/>
                <a:cs typeface="Verdana" panose="020B0604030504040204" pitchFamily="34" charset="0"/>
              </a:rPr>
              <a:t>bu</a:t>
            </a:r>
            <a:r>
              <a:rPr lang="en-US" sz="1400" dirty="0" smtClean="0">
                <a:latin typeface="Verdana" panose="020B0604030504040204" pitchFamily="34" charset="0"/>
                <a:ea typeface="Verdana" panose="020B0604030504040204" pitchFamily="34" charset="0"/>
                <a:cs typeface="Verdana" panose="020B0604030504040204" pitchFamily="34" charset="0"/>
              </a:rPr>
              <a:t>/ac)</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buClr>
                <a:srgbClr val="FF6600"/>
              </a:buClr>
              <a:tabLst>
                <a:tab pos="2971800" algn="r"/>
                <a:tab pos="5257800" algn="r"/>
                <a:tab pos="7086600" algn="r"/>
              </a:tabLst>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rgbClr val="FF6600"/>
                </a:solidFill>
                <a:latin typeface="Verdana" panose="020B0604030504040204" pitchFamily="34" charset="0"/>
                <a:ea typeface="Verdana" panose="020B0604030504040204" pitchFamily="34" charset="0"/>
                <a:cs typeface="Verdana" panose="020B0604030504040204" pitchFamily="34" charset="0"/>
              </a:rPr>
              <a:t>60% hand</a:t>
            </a:r>
            <a:br>
              <a:rPr lang="en-US" sz="2000" dirty="0" smtClean="0">
                <a:solidFill>
                  <a:srgbClr val="FF6600"/>
                </a:solidFill>
                <a:latin typeface="Verdana" panose="020B0604030504040204" pitchFamily="34" charset="0"/>
                <a:ea typeface="Verdana" panose="020B0604030504040204" pitchFamily="34" charset="0"/>
                <a:cs typeface="Verdana" panose="020B0604030504040204" pitchFamily="34" charset="0"/>
              </a:rPr>
            </a:br>
            <a:r>
              <a:rPr lang="en-US" sz="2000" dirty="0" smtClean="0">
                <a:solidFill>
                  <a:srgbClr val="FF6600"/>
                </a:solidFill>
                <a:latin typeface="Verdana" panose="020B0604030504040204" pitchFamily="34" charset="0"/>
                <a:ea typeface="Verdana" panose="020B0604030504040204" pitchFamily="34" charset="0"/>
                <a:cs typeface="Verdana" panose="020B0604030504040204" pitchFamily="34" charset="0"/>
              </a:rPr>
              <a:t>	planted</a:t>
            </a:r>
          </a:p>
          <a:p>
            <a:pPr>
              <a:buClr>
                <a:srgbClr val="FF6600"/>
              </a:buClr>
              <a:tabLst>
                <a:tab pos="2971800" algn="r"/>
                <a:tab pos="5257800" algn="r"/>
                <a:tab pos="7086600" algn="r"/>
              </a:tabLst>
            </a:pPr>
            <a:r>
              <a:rPr lang="en-US" sz="2000" dirty="0">
                <a:solidFill>
                  <a:srgbClr val="FF6600"/>
                </a:solidFill>
                <a:latin typeface="Verdana" panose="020B0604030504040204" pitchFamily="34" charset="0"/>
                <a:ea typeface="Verdana" panose="020B0604030504040204" pitchFamily="34" charset="0"/>
                <a:cs typeface="Verdana" panose="020B0604030504040204" pitchFamily="34" charset="0"/>
              </a:rPr>
              <a:t>	</a:t>
            </a:r>
            <a:r>
              <a:rPr lang="en-US" sz="2000" u="sng" dirty="0" smtClean="0">
                <a:solidFill>
                  <a:srgbClr val="FF6600"/>
                </a:solidFill>
                <a:latin typeface="Verdana" panose="020B0604030504040204" pitchFamily="34" charset="0"/>
                <a:ea typeface="Verdana" panose="020B0604030504040204" pitchFamily="34" charset="0"/>
                <a:cs typeface="Verdana" panose="020B0604030504040204" pitchFamily="34" charset="0"/>
              </a:rPr>
              <a:t>29,614,180</a:t>
            </a:r>
          </a:p>
        </p:txBody>
      </p:sp>
      <p:sp>
        <p:nvSpPr>
          <p:cNvPr id="4" name="TextBox 3"/>
          <p:cNvSpPr txBox="1"/>
          <p:nvPr/>
        </p:nvSpPr>
        <p:spPr>
          <a:xfrm>
            <a:off x="685800" y="685800"/>
            <a:ext cx="7772400" cy="5016758"/>
          </a:xfrm>
          <a:prstGeom prst="rect">
            <a:avLst/>
          </a:prstGeom>
        </p:spPr>
        <p:txBody>
          <a:bodyPr>
            <a:noAutofit/>
          </a:bodyPr>
          <a:lstStyle>
            <a:defPPr>
              <a:defRPr lang="en-US"/>
            </a:defPPr>
            <a:lvl1pPr indent="0">
              <a:spcBef>
                <a:spcPts val="1200"/>
              </a:spcBef>
              <a:spcAft>
                <a:spcPts val="0"/>
              </a:spcAft>
              <a:buClr>
                <a:schemeClr val="accent5"/>
              </a:buClr>
              <a:buFont typeface="Arial" pitchFamily="34" charset="0"/>
              <a:buNone/>
              <a:defRPr sz="2000" b="1" i="0" u="sng" cap="none" spc="30" baseline="0">
                <a:cs typeface="Tahoma" pitchFamily="34" charset="0"/>
              </a:defRPr>
            </a:lvl1pPr>
            <a:lvl2pPr marL="171450" indent="-171450">
              <a:spcBef>
                <a:spcPts val="600"/>
              </a:spcBef>
              <a:buClr>
                <a:schemeClr val="accent1"/>
              </a:buClr>
              <a:buFont typeface="Arial" pitchFamily="34" charset="0"/>
              <a:buChar char="•"/>
              <a:defRPr sz="1600">
                <a:cs typeface="Tahoma" pitchFamily="34" charset="0"/>
              </a:defRPr>
            </a:lvl2pPr>
            <a:lvl3pPr marL="344488" indent="-165100">
              <a:spcBef>
                <a:spcPts val="600"/>
              </a:spcBef>
              <a:buClr>
                <a:schemeClr val="accent1"/>
              </a:buClr>
              <a:buFont typeface="Arial" pitchFamily="34" charset="0"/>
              <a:buChar char="•"/>
              <a:defRPr sz="1600">
                <a:cs typeface="Tahoma" pitchFamily="34" charset="0"/>
              </a:defRPr>
            </a:lvl3pPr>
            <a:lvl4pPr marL="517525" indent="-169863">
              <a:spcBef>
                <a:spcPts val="600"/>
              </a:spcBef>
              <a:buClr>
                <a:schemeClr val="accent1"/>
              </a:buClr>
              <a:buFont typeface="Arial" pitchFamily="34" charset="0"/>
              <a:buChar char="•"/>
              <a:defRPr sz="1600">
                <a:cs typeface="Tahoma" pitchFamily="34" charset="0"/>
              </a:defRPr>
            </a:lvl4pPr>
            <a:lvl5pPr marL="688975" indent="-173038">
              <a:spcBef>
                <a:spcPts val="600"/>
              </a:spcBef>
              <a:buClr>
                <a:schemeClr val="accent1"/>
              </a:buClr>
              <a:buFont typeface="Arial" pitchFamily="34" charset="0"/>
              <a:buChar char="•"/>
              <a:defRPr sz="1600">
                <a:cs typeface="Tahoma" pitchFamily="34" charset="0"/>
              </a:defRPr>
            </a:lvl5pPr>
            <a:lvl6pPr marL="868680" indent="-173736">
              <a:spcBef>
                <a:spcPts val="600"/>
              </a:spcBef>
              <a:buClr>
                <a:schemeClr val="accent1"/>
              </a:buClr>
              <a:buFont typeface="Arial" pitchFamily="34" charset="0"/>
              <a:buChar char="•"/>
              <a:defRPr sz="1600"/>
            </a:lvl6pPr>
            <a:lvl7pPr marL="1069848" indent="-173736">
              <a:spcBef>
                <a:spcPts val="600"/>
              </a:spcBef>
              <a:buClr>
                <a:schemeClr val="accent1"/>
              </a:buClr>
              <a:buFont typeface="Arial" pitchFamily="34" charset="0"/>
              <a:buChar char="•"/>
              <a:defRPr sz="1600"/>
            </a:lvl7pPr>
            <a:lvl8pPr marL="1243584" indent="-173736">
              <a:spcBef>
                <a:spcPts val="600"/>
              </a:spcBef>
              <a:buClr>
                <a:schemeClr val="accent1"/>
              </a:buClr>
              <a:buFont typeface="Arial" pitchFamily="34" charset="0"/>
              <a:buChar char="•"/>
              <a:defRPr sz="1600"/>
            </a:lvl8pPr>
            <a:lvl9pPr marL="1408176" indent="-173736">
              <a:spcBef>
                <a:spcPts val="600"/>
              </a:spcBef>
              <a:buClr>
                <a:schemeClr val="accent1"/>
              </a:buClr>
              <a:buFont typeface="Arial" pitchFamily="34" charset="0"/>
              <a:buChar char="•"/>
              <a:defRPr sz="1600"/>
            </a:lvl9pPr>
          </a:lstStyle>
          <a:p>
            <a:pPr>
              <a:buClr>
                <a:srgbClr val="FF6600"/>
              </a:buClr>
            </a:pPr>
            <a:endParaRPr lang="en-US" sz="1800" b="0" u="none" dirty="0"/>
          </a:p>
        </p:txBody>
      </p:sp>
      <p:sp>
        <p:nvSpPr>
          <p:cNvPr id="2" name="Title 1"/>
          <p:cNvSpPr>
            <a:spLocks noGrp="1"/>
          </p:cNvSpPr>
          <p:nvPr>
            <p:ph type="title"/>
          </p:nvPr>
        </p:nvSpPr>
        <p:spPr>
          <a:xfrm>
            <a:off x="304800" y="266700"/>
            <a:ext cx="7680960" cy="838200"/>
          </a:xfrm>
        </p:spPr>
        <p:txBody>
          <a:bodyPr>
            <a:norm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Maize (FAOSTAT, 2013)</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371600" y="5767205"/>
            <a:ext cx="3200400" cy="261610"/>
          </a:xfrm>
          <a:prstGeom prst="rect">
            <a:avLst/>
          </a:prstGeom>
          <a:noFill/>
        </p:spPr>
        <p:txBody>
          <a:bodyPr wrap="square" rtlCol="0">
            <a:spAutoFit/>
          </a:bodyPr>
          <a:lstStyle/>
          <a:p>
            <a:r>
              <a:rPr lang="en-US" sz="1100" dirty="0" smtClean="0"/>
              <a:t>USA 2014,  37,125,000 ha’s</a:t>
            </a:r>
            <a:endParaRPr lang="en-US" sz="1100" dirty="0"/>
          </a:p>
        </p:txBody>
      </p:sp>
    </p:spTree>
    <p:extLst>
      <p:ext uri="{BB962C8B-B14F-4D97-AF65-F5344CB8AC3E}">
        <p14:creationId xmlns:p14="http://schemas.microsoft.com/office/powerpoint/2010/main" val="2671898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of Technology</a:t>
            </a:r>
            <a:endParaRPr lang="en-US" dirty="0"/>
          </a:p>
        </p:txBody>
      </p:sp>
      <p:sp>
        <p:nvSpPr>
          <p:cNvPr id="3" name="Content Placeholder 2"/>
          <p:cNvSpPr>
            <a:spLocks noGrp="1"/>
          </p:cNvSpPr>
          <p:nvPr>
            <p:ph idx="1"/>
          </p:nvPr>
        </p:nvSpPr>
        <p:spPr>
          <a:xfrm>
            <a:off x="828436" y="1595725"/>
            <a:ext cx="7268160" cy="4195481"/>
          </a:xfrm>
        </p:spPr>
        <p:txBody>
          <a:bodyPr/>
          <a:lstStyle/>
          <a:p>
            <a:r>
              <a:rPr lang="en-US" dirty="0" smtClean="0"/>
              <a:t>Early stage technology (staging)</a:t>
            </a:r>
          </a:p>
          <a:p>
            <a:pPr lvl="1"/>
            <a:r>
              <a:rPr lang="en-US" dirty="0" smtClean="0"/>
              <a:t>Momentum</a:t>
            </a:r>
          </a:p>
          <a:p>
            <a:pPr lvl="1"/>
            <a:r>
              <a:rPr lang="en-US" dirty="0" smtClean="0"/>
              <a:t>Management Team  </a:t>
            </a:r>
          </a:p>
          <a:p>
            <a:pPr lvl="1"/>
            <a:r>
              <a:rPr lang="en-US" dirty="0" smtClean="0"/>
              <a:t>Market Size,  </a:t>
            </a:r>
            <a:r>
              <a:rPr lang="en-US" dirty="0" smtClean="0">
                <a:solidFill>
                  <a:srgbClr val="FFFF00"/>
                </a:solidFill>
              </a:rPr>
              <a:t>100% = 30,000,000 planters</a:t>
            </a:r>
          </a:p>
          <a:p>
            <a:pPr lvl="1"/>
            <a:r>
              <a:rPr lang="en-US" dirty="0" smtClean="0"/>
              <a:t>Money</a:t>
            </a:r>
          </a:p>
          <a:p>
            <a:r>
              <a:rPr lang="en-US" dirty="0" smtClean="0"/>
              <a:t>Can a large company/industry benefit by developing a product for developed nation farmers?</a:t>
            </a:r>
          </a:p>
          <a:p>
            <a:r>
              <a:rPr lang="en-US" dirty="0" smtClean="0"/>
              <a:t>NGO delivery, NGO subsidized</a:t>
            </a:r>
          </a:p>
          <a:p>
            <a:endParaRPr lang="en-US" dirty="0" smtClean="0"/>
          </a:p>
          <a:p>
            <a:r>
              <a:rPr lang="en-US" b="1" dirty="0">
                <a:solidFill>
                  <a:srgbClr val="FFFF00"/>
                </a:solidFill>
                <a:latin typeface="Arial" panose="020B0604020202020204" pitchFamily="34" charset="0"/>
                <a:cs typeface="Arial" panose="020B0604020202020204" pitchFamily="34" charset="0"/>
                <a:hlinkClick r:id="rId2"/>
              </a:rPr>
              <a:t>https://</a:t>
            </a:r>
            <a:r>
              <a:rPr lang="en-US" b="1" dirty="0" smtClean="0">
                <a:solidFill>
                  <a:srgbClr val="FFFF00"/>
                </a:solidFill>
                <a:latin typeface="Arial" panose="020B0604020202020204" pitchFamily="34" charset="0"/>
                <a:cs typeface="Arial" panose="020B0604020202020204" pitchFamily="34" charset="0"/>
                <a:hlinkClick r:id="rId2"/>
              </a:rPr>
              <a:t>www.youtube.com/watch?v=VisKBsqcCWA</a:t>
            </a:r>
            <a:endParaRPr lang="en-US" b="1" dirty="0" smtClean="0">
              <a:solidFill>
                <a:srgbClr val="FFFF00"/>
              </a:solidFill>
              <a:latin typeface="Arial" panose="020B0604020202020204" pitchFamily="34" charset="0"/>
              <a:cs typeface="Arial" panose="020B0604020202020204" pitchFamily="34" charset="0"/>
            </a:endParaRP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01" y="5708004"/>
            <a:ext cx="742950" cy="361950"/>
          </a:xfrm>
          <a:prstGeom prst="rect">
            <a:avLst/>
          </a:prstGeom>
        </p:spPr>
      </p:pic>
      <p:sp>
        <p:nvSpPr>
          <p:cNvPr id="7" name="TextBox 6"/>
          <p:cNvSpPr txBox="1"/>
          <p:nvPr/>
        </p:nvSpPr>
        <p:spPr>
          <a:xfrm>
            <a:off x="1778716" y="5791206"/>
            <a:ext cx="3115434" cy="246221"/>
          </a:xfrm>
          <a:prstGeom prst="rect">
            <a:avLst/>
          </a:prstGeom>
          <a:noFill/>
        </p:spPr>
        <p:txBody>
          <a:bodyPr wrap="square" rtlCol="0">
            <a:spAutoFit/>
          </a:bodyPr>
          <a:lstStyle/>
          <a:p>
            <a:r>
              <a:rPr lang="en-US" sz="1000" b="1" dirty="0" smtClean="0">
                <a:solidFill>
                  <a:srgbClr val="FFC000"/>
                </a:solidFill>
              </a:rPr>
              <a:t>OSU Hand Planter</a:t>
            </a:r>
            <a:endParaRPr lang="en-US" sz="1000" b="1" dirty="0">
              <a:solidFill>
                <a:srgbClr val="FFC000"/>
              </a:solidFill>
            </a:endParaRPr>
          </a:p>
        </p:txBody>
      </p:sp>
      <p:pic>
        <p:nvPicPr>
          <p:cNvPr id="1026" name="Picture 2" descr="OSU Hand Pla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768" y="452718"/>
            <a:ext cx="79057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7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14" y="169596"/>
            <a:ext cx="7055380" cy="1400530"/>
          </a:xfrm>
        </p:spPr>
        <p:txBody>
          <a:bodyPr/>
          <a:lstStyle/>
          <a:p>
            <a:r>
              <a:rPr lang="en-US" dirty="0" smtClean="0"/>
              <a:t>Current Cost Estimate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421" y="169596"/>
            <a:ext cx="2714253" cy="11294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49" y="985751"/>
            <a:ext cx="6657975" cy="4953000"/>
          </a:xfrm>
          <a:prstGeom prst="rect">
            <a:avLst/>
          </a:prstGeom>
        </p:spPr>
      </p:pic>
      <p:sp>
        <p:nvSpPr>
          <p:cNvPr id="6" name="Oval 5"/>
          <p:cNvSpPr/>
          <p:nvPr/>
        </p:nvSpPr>
        <p:spPr>
          <a:xfrm>
            <a:off x="6076604" y="4879570"/>
            <a:ext cx="868419" cy="4821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9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14742" y="196117"/>
            <a:ext cx="8697438" cy="3471475"/>
          </a:xfrm>
          <a:prstGeom prst="rect">
            <a:avLst/>
          </a:prstGeom>
        </p:spPr>
      </p:pic>
      <p:sp>
        <p:nvSpPr>
          <p:cNvPr id="5" name="TextBox 4"/>
          <p:cNvSpPr txBox="1"/>
          <p:nvPr/>
        </p:nvSpPr>
        <p:spPr>
          <a:xfrm>
            <a:off x="731587" y="3855345"/>
            <a:ext cx="7871500" cy="2554545"/>
          </a:xfrm>
          <a:prstGeom prst="rect">
            <a:avLst/>
          </a:prstGeom>
          <a:noFill/>
        </p:spPr>
        <p:txBody>
          <a:bodyPr wrap="square" rtlCol="0">
            <a:spAutoFit/>
          </a:bodyPr>
          <a:lstStyle/>
          <a:p>
            <a:r>
              <a:rPr lang="en-US" sz="3200" dirty="0"/>
              <a:t>choosing a </a:t>
            </a:r>
            <a:r>
              <a:rPr lang="en-US" sz="3200" dirty="0">
                <a:hlinkClick r:id="rId3" tooltip="Target market"/>
              </a:rPr>
              <a:t>target market</a:t>
            </a:r>
            <a:r>
              <a:rPr lang="en-US" sz="3200" dirty="0"/>
              <a:t>, understanding the </a:t>
            </a:r>
            <a:r>
              <a:rPr lang="en-US" sz="3200" dirty="0">
                <a:hlinkClick r:id="rId4" tooltip="Whole product"/>
              </a:rPr>
              <a:t>whole product</a:t>
            </a:r>
            <a:r>
              <a:rPr lang="en-US" sz="3200" dirty="0"/>
              <a:t> concept, </a:t>
            </a:r>
            <a:r>
              <a:rPr lang="en-US" sz="3200" dirty="0">
                <a:hlinkClick r:id="rId5" tooltip="Positioning (marketing)"/>
              </a:rPr>
              <a:t>positioning</a:t>
            </a:r>
            <a:r>
              <a:rPr lang="en-US" sz="3200" dirty="0"/>
              <a:t> the product, building a </a:t>
            </a:r>
            <a:r>
              <a:rPr lang="en-US" sz="3200" dirty="0">
                <a:hlinkClick r:id="rId6" tooltip="Marketing strategies"/>
              </a:rPr>
              <a:t>marketing strategy</a:t>
            </a:r>
            <a:r>
              <a:rPr lang="en-US" sz="3200" dirty="0"/>
              <a:t>, choosing the most appropriate </a:t>
            </a:r>
            <a:r>
              <a:rPr lang="en-US" sz="3200" dirty="0">
                <a:hlinkClick r:id="rId7" tooltip="Distribution (business)"/>
              </a:rPr>
              <a:t>distribution channel</a:t>
            </a:r>
            <a:r>
              <a:rPr lang="en-US" sz="3200" dirty="0"/>
              <a:t> and </a:t>
            </a:r>
            <a:r>
              <a:rPr lang="en-US" sz="3200" dirty="0">
                <a:hlinkClick r:id="rId8" tooltip="Pricing"/>
              </a:rPr>
              <a:t>pricing</a:t>
            </a:r>
            <a:r>
              <a:rPr lang="en-US" sz="3200" dirty="0"/>
              <a:t>.</a:t>
            </a:r>
          </a:p>
        </p:txBody>
      </p:sp>
    </p:spTree>
    <p:extLst>
      <p:ext uri="{BB962C8B-B14F-4D97-AF65-F5344CB8AC3E}">
        <p14:creationId xmlns:p14="http://schemas.microsoft.com/office/powerpoint/2010/main" val="99493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descr="http://nue.okstate.edu/Hand_Held/Greenseeker%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141" y="239454"/>
            <a:ext cx="5701808" cy="6387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klahoma State University">
            <a:hlinkClick r:id="rId3" tooltip="&quot;Oklahoma State University&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40" y="826737"/>
            <a:ext cx="1917813" cy="1169544"/>
          </a:xfrm>
          <a:prstGeom prst="rect">
            <a:avLst/>
          </a:prstGeom>
          <a:solidFill>
            <a:schemeClr val="bg2"/>
          </a:solidFill>
          <a:ln>
            <a:noFill/>
          </a:ln>
        </p:spPr>
      </p:pic>
      <p:sp>
        <p:nvSpPr>
          <p:cNvPr id="4" name="TextBox 3"/>
          <p:cNvSpPr txBox="1"/>
          <p:nvPr/>
        </p:nvSpPr>
        <p:spPr>
          <a:xfrm>
            <a:off x="364140" y="510868"/>
            <a:ext cx="3843718" cy="307777"/>
          </a:xfrm>
          <a:prstGeom prst="rect">
            <a:avLst/>
          </a:prstGeom>
          <a:solidFill>
            <a:srgbClr val="FF9933"/>
          </a:solidFill>
          <a:ln w="19050">
            <a:solidFill>
              <a:schemeClr val="bg2"/>
            </a:solidFill>
          </a:ln>
        </p:spPr>
        <p:txBody>
          <a:bodyPr wrap="square" rtlCol="0">
            <a:spAutoFit/>
          </a:bodyPr>
          <a:lstStyle/>
          <a:p>
            <a:r>
              <a:rPr lang="en-US" sz="1400" b="1" dirty="0" smtClean="0"/>
              <a:t>Hand-Held </a:t>
            </a:r>
            <a:r>
              <a:rPr lang="en-US" sz="1400" b="1" dirty="0" err="1" smtClean="0"/>
              <a:t>GreenSeeker</a:t>
            </a:r>
            <a:r>
              <a:rPr lang="en-US" sz="1400" b="1" dirty="0" smtClean="0"/>
              <a:t> Sensors</a:t>
            </a:r>
            <a:endParaRPr lang="en-US" sz="1400" b="1" dirty="0"/>
          </a:p>
        </p:txBody>
      </p:sp>
    </p:spTree>
    <p:extLst>
      <p:ext uri="{BB962C8B-B14F-4D97-AF65-F5344CB8AC3E}">
        <p14:creationId xmlns:p14="http://schemas.microsoft.com/office/powerpoint/2010/main" val="3860517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89965</TotalTime>
  <Words>657</Words>
  <Application>Microsoft Office PowerPoint</Application>
  <PresentationFormat>Letter Paper (8.5x11 in)</PresentationFormat>
  <Paragraphs>203</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MS PGothic</vt:lpstr>
      <vt:lpstr>Arial</vt:lpstr>
      <vt:lpstr>Calibri</vt:lpstr>
      <vt:lpstr>Century Gothic</vt:lpstr>
      <vt:lpstr>Tahoma</vt:lpstr>
      <vt:lpstr>Times</vt:lpstr>
      <vt:lpstr>Times New Roman</vt:lpstr>
      <vt:lpstr>Verdana</vt:lpstr>
      <vt:lpstr>Wingdings 3</vt:lpstr>
      <vt:lpstr>Ion</vt:lpstr>
      <vt:lpstr>OSU Hand Planter for the Developing World  Thursday, January 28, 2016 009 Business Building  Stephen Mukembo Jagmandeep Dhillon Joshua Ringer Daniel Aliddeki Wayne Kiner Randy Taylor Bill Raun </vt:lpstr>
      <vt:lpstr>PowerPoint Presentation</vt:lpstr>
      <vt:lpstr>PowerPoint Presentation</vt:lpstr>
      <vt:lpstr>PowerPoint Presentation</vt:lpstr>
      <vt:lpstr>Maize (FAOSTAT, 2013)</vt:lpstr>
      <vt:lpstr>Adoption of Technology</vt:lpstr>
      <vt:lpstr>Current Cost Estimate</vt:lpstr>
      <vt:lpstr>PowerPoint Presentation</vt:lpstr>
      <vt:lpstr>PowerPoint Presentation</vt:lpstr>
      <vt:lpstr>PowerPoint Presentation</vt:lpstr>
      <vt:lpstr>PowerPoint Presentation</vt:lpstr>
      <vt:lpstr>PowerPoint Presentation</vt:lpstr>
      <vt:lpstr>Mid Season Fertilizer N</vt:lpstr>
      <vt:lpstr>PowerPoint Presentation</vt:lpstr>
      <vt:lpstr>Internal drum, cavity size</vt:lpstr>
      <vt:lpstr>Hand Planters </vt:lpstr>
      <vt:lpstr>PowerPoint Presentation</vt:lpstr>
      <vt:lpstr>PowerPoint Presentation</vt:lpstr>
      <vt:lpstr>PowerPoint Presentation</vt:lpstr>
      <vt:lpstr>PowerPoint Presentation</vt:lpstr>
    </vt:vector>
  </TitlesOfParts>
  <Company>Oklahoma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Agronomy Farm</dc:creator>
  <cp:lastModifiedBy>bill raun</cp:lastModifiedBy>
  <cp:revision>509</cp:revision>
  <cp:lastPrinted>1999-04-28T13:51:21Z</cp:lastPrinted>
  <dcterms:created xsi:type="dcterms:W3CDTF">1998-02-02T17:19:48Z</dcterms:created>
  <dcterms:modified xsi:type="dcterms:W3CDTF">2016-01-28T22:33:50Z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wrr@agr.okstate.edu</vt:lpwstr>
  </property>
  <property fmtid="{D5CDD505-2E9C-101B-9397-08002B2CF9AE}" pid="8" name="HomePage">
    <vt:lpwstr>nitrogen_use</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1</vt:i4>
  </property>
  <property fmtid="{D5CDD505-2E9C-101B-9397-08002B2CF9AE}" pid="21" name="OutputDir">
    <vt:lpwstr>C:\NUE\NUE Web Page</vt:lpwstr>
  </property>
</Properties>
</file>