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351" r:id="rId2"/>
    <p:sldId id="372" r:id="rId3"/>
    <p:sldId id="371" r:id="rId4"/>
    <p:sldId id="352" r:id="rId5"/>
    <p:sldId id="361" r:id="rId6"/>
    <p:sldId id="287" r:id="rId7"/>
    <p:sldId id="336" r:id="rId8"/>
    <p:sldId id="309" r:id="rId9"/>
    <p:sldId id="308" r:id="rId10"/>
    <p:sldId id="355" r:id="rId11"/>
    <p:sldId id="350" r:id="rId12"/>
    <p:sldId id="295" r:id="rId13"/>
    <p:sldId id="292" r:id="rId14"/>
    <p:sldId id="362" r:id="rId15"/>
    <p:sldId id="327" r:id="rId16"/>
    <p:sldId id="357" r:id="rId17"/>
    <p:sldId id="356" r:id="rId18"/>
    <p:sldId id="348" r:id="rId19"/>
    <p:sldId id="296" r:id="rId20"/>
    <p:sldId id="329" r:id="rId21"/>
    <p:sldId id="347" r:id="rId22"/>
    <p:sldId id="320" r:id="rId23"/>
    <p:sldId id="297" r:id="rId24"/>
    <p:sldId id="290" r:id="rId25"/>
    <p:sldId id="360" r:id="rId26"/>
    <p:sldId id="333" r:id="rId27"/>
    <p:sldId id="363" r:id="rId28"/>
    <p:sldId id="306" r:id="rId29"/>
    <p:sldId id="36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a:srgbClr val="CCFF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24" autoAdjust="0"/>
    <p:restoredTop sz="94660"/>
  </p:normalViewPr>
  <p:slideViewPr>
    <p:cSldViewPr>
      <p:cViewPr varScale="1">
        <p:scale>
          <a:sx n="130" d="100"/>
          <a:sy n="130" d="100"/>
        </p:scale>
        <p:origin x="930" y="1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241849088"/>
        <c:axId val="241849648"/>
      </c:barChart>
      <c:catAx>
        <c:axId val="241849088"/>
        <c:scaling>
          <c:orientation val="minMax"/>
        </c:scaling>
        <c:delete val="0"/>
        <c:axPos val="b"/>
        <c:title>
          <c:tx>
            <c:rich>
              <a:bodyPr/>
              <a:lstStyle/>
              <a:p>
                <a:pPr>
                  <a:defRPr sz="1400"/>
                </a:pPr>
                <a:r>
                  <a:rPr lang="en-US" sz="1400"/>
                  <a:t>Housing, Brush, Drum, Seed Size</a:t>
                </a:r>
              </a:p>
            </c:rich>
          </c:tx>
          <c:overlay val="0"/>
        </c:title>
        <c:numFmt formatCode="General" sourceLinked="1"/>
        <c:majorTickMark val="out"/>
        <c:minorTickMark val="none"/>
        <c:tickLblPos val="nextTo"/>
        <c:crossAx val="241849648"/>
        <c:crosses val="autoZero"/>
        <c:auto val="0"/>
        <c:lblAlgn val="ctr"/>
        <c:lblOffset val="100"/>
        <c:noMultiLvlLbl val="0"/>
      </c:catAx>
      <c:valAx>
        <c:axId val="241849648"/>
        <c:scaling>
          <c:orientation val="minMax"/>
          <c:max val="100"/>
          <c:min val="0"/>
        </c:scaling>
        <c:delete val="0"/>
        <c:axPos val="l"/>
        <c:title>
          <c:tx>
            <c:rich>
              <a:bodyPr rot="-5400000" vert="horz"/>
              <a:lstStyle/>
              <a:p>
                <a:pPr>
                  <a:defRPr sz="1600"/>
                </a:pPr>
                <a:r>
                  <a:rPr lang="en-US" sz="1600"/>
                  <a:t>Maize emergence, %</a:t>
                </a:r>
              </a:p>
            </c:rich>
          </c:tx>
          <c:overlay val="0"/>
        </c:title>
        <c:numFmt formatCode="0" sourceLinked="1"/>
        <c:majorTickMark val="out"/>
        <c:minorTickMark val="none"/>
        <c:tickLblPos val="nextTo"/>
        <c:txPr>
          <a:bodyPr/>
          <a:lstStyle/>
          <a:p>
            <a:pPr>
              <a:defRPr sz="1600"/>
            </a:pPr>
            <a:endParaRPr lang="en-US"/>
          </a:p>
        </c:txPr>
        <c:crossAx val="241849088"/>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E6B8B-F488-4D18-9C30-1D4FBAAD8BA1}" type="datetimeFigureOut">
              <a:rPr lang="en-US" smtClean="0"/>
              <a:t>11/14/2014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6F707-0AF5-409F-BD13-5DDC88CEDD83}" type="slidenum">
              <a:rPr lang="en-US" smtClean="0"/>
              <a:t>‹#›</a:t>
            </a:fld>
            <a:endParaRPr lang="en-US"/>
          </a:p>
        </p:txBody>
      </p:sp>
    </p:spTree>
    <p:extLst>
      <p:ext uri="{BB962C8B-B14F-4D97-AF65-F5344CB8AC3E}">
        <p14:creationId xmlns:p14="http://schemas.microsoft.com/office/powerpoint/2010/main" val="404778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68725" y="9401175"/>
            <a:ext cx="287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2" tIns="45291" rIns="90582" bIns="45291" anchor="b"/>
          <a:lstStyle>
            <a:lvl1pPr defTabSz="904875">
              <a:defRPr sz="1400" b="1">
                <a:solidFill>
                  <a:schemeClr val="bg1"/>
                </a:solidFill>
                <a:latin typeface="Arial" panose="020B0604020202020204" pitchFamily="34" charset="0"/>
                <a:ea typeface="ＭＳ Ｐゴシック" panose="020B0600070205080204" pitchFamily="34" charset="-128"/>
              </a:defRPr>
            </a:lvl1pPr>
            <a:lvl2pPr marL="742950" indent="-285750" defTabSz="904875">
              <a:defRPr sz="1400" b="1">
                <a:solidFill>
                  <a:schemeClr val="bg1"/>
                </a:solidFill>
                <a:latin typeface="Arial" panose="020B0604020202020204" pitchFamily="34" charset="0"/>
                <a:ea typeface="ＭＳ Ｐゴシック" panose="020B0600070205080204" pitchFamily="34" charset="-128"/>
              </a:defRPr>
            </a:lvl2pPr>
            <a:lvl3pPr marL="1143000" indent="-228600" defTabSz="904875">
              <a:defRPr sz="1400" b="1">
                <a:solidFill>
                  <a:schemeClr val="bg1"/>
                </a:solidFill>
                <a:latin typeface="Arial" panose="020B0604020202020204" pitchFamily="34" charset="0"/>
                <a:ea typeface="ＭＳ Ｐゴシック" panose="020B0600070205080204" pitchFamily="34" charset="-128"/>
              </a:defRPr>
            </a:lvl3pPr>
            <a:lvl4pPr marL="1600200" indent="-228600" defTabSz="904875">
              <a:defRPr sz="1400" b="1">
                <a:solidFill>
                  <a:schemeClr val="bg1"/>
                </a:solidFill>
                <a:latin typeface="Arial" panose="020B0604020202020204" pitchFamily="34" charset="0"/>
                <a:ea typeface="ＭＳ Ｐゴシック" panose="020B0600070205080204" pitchFamily="34" charset="-128"/>
              </a:defRPr>
            </a:lvl4pPr>
            <a:lvl5pPr marL="2057400" indent="-228600" defTabSz="904875">
              <a:defRPr sz="1400" b="1">
                <a:solidFill>
                  <a:schemeClr val="bg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r"/>
            <a:fld id="{B19995E4-3D32-4BE3-9544-C1E81E2FDB14}" type="slidenum">
              <a:rPr lang="en-GB" altLang="en-US" sz="1200" b="0">
                <a:solidFill>
                  <a:schemeClr val="tx1"/>
                </a:solidFill>
                <a:latin typeface="Times" panose="02020603050405020304" pitchFamily="18" charset="0"/>
                <a:cs typeface="Arial" panose="020B0604020202020204" pitchFamily="34" charset="0"/>
              </a:rPr>
              <a:pPr algn="r"/>
              <a:t>2</a:t>
            </a:fld>
            <a:endParaRPr lang="en-GB" altLang="en-US" sz="1200" b="0">
              <a:solidFill>
                <a:schemeClr val="tx1"/>
              </a:solidFill>
              <a:latin typeface="Times" panose="02020603050405020304" pitchFamily="18" charset="0"/>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5000"/>
              </a:spcBef>
            </a:pPr>
            <a:endParaRPr lang="en-US" altLang="en-US" sz="1400" b="1"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9574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E61FB-787D-40F8-ACEE-EE420219A1A0}" type="slidenum">
              <a:rPr lang="en-US" altLang="en-US"/>
              <a:pPr/>
              <a:t>26</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70381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D532C194-F326-4239-B6EB-A308EFF81318}" type="datetimeFigureOut">
              <a:rPr lang="en-US" smtClean="0"/>
              <a:t>11/14/2014</a:t>
            </a:fld>
            <a:endParaRPr lang="en-US"/>
          </a:p>
        </p:txBody>
      </p:sp>
      <p:sp>
        <p:nvSpPr>
          <p:cNvPr id="23" name="Slide Number Placeholder 22"/>
          <p:cNvSpPr>
            <a:spLocks noGrp="1"/>
          </p:cNvSpPr>
          <p:nvPr>
            <p:ph type="sldNum" sz="quarter" idx="11"/>
          </p:nvPr>
        </p:nvSpPr>
        <p:spPr/>
        <p:txBody>
          <a:bodyPr/>
          <a:lstStyle/>
          <a:p>
            <a:fld id="{284CFE50-DCB8-476E-9292-4EC0D4098C0E}"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D532C194-F326-4239-B6EB-A308EFF81318}" type="datetimeFigureOut">
              <a:rPr lang="en-US" smtClean="0"/>
              <a:t>11/14/2014</a:t>
            </a:fld>
            <a:endParaRPr lang="en-US"/>
          </a:p>
        </p:txBody>
      </p:sp>
      <p:sp>
        <p:nvSpPr>
          <p:cNvPr id="19" name="Slide Number Placeholder 18"/>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D532C194-F326-4239-B6EB-A308EFF81318}" type="datetimeFigureOut">
              <a:rPr lang="en-US" smtClean="0"/>
              <a:t>11/14/2014</a:t>
            </a:fld>
            <a:endParaRPr lang="en-US"/>
          </a:p>
        </p:txBody>
      </p:sp>
      <p:sp>
        <p:nvSpPr>
          <p:cNvPr id="20" name="Slide Number Placeholder 19"/>
          <p:cNvSpPr>
            <a:spLocks noGrp="1"/>
          </p:cNvSpPr>
          <p:nvPr>
            <p:ph type="sldNum" sz="quarter" idx="11"/>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D532C194-F326-4239-B6EB-A308EFF81318}" type="datetimeFigureOut">
              <a:rPr lang="en-US" smtClean="0"/>
              <a:t>11/14/2014</a:t>
            </a:fld>
            <a:endParaRPr lang="en-US"/>
          </a:p>
        </p:txBody>
      </p:sp>
      <p:sp>
        <p:nvSpPr>
          <p:cNvPr id="25" name="Slide Number Placeholder 24"/>
          <p:cNvSpPr>
            <a:spLocks noGrp="1"/>
          </p:cNvSpPr>
          <p:nvPr>
            <p:ph type="sldNum" sz="quarter" idx="16"/>
          </p:nvPr>
        </p:nvSpPr>
        <p:spPr/>
        <p:txBody>
          <a:bodyPr/>
          <a:lstStyle/>
          <a:p>
            <a:fld id="{284CFE50-DCB8-476E-9292-4EC0D4098C0E}"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D532C194-F326-4239-B6EB-A308EFF81318}" type="datetimeFigureOut">
              <a:rPr lang="en-US" smtClean="0"/>
              <a:t>11/14/2014</a:t>
            </a:fld>
            <a:endParaRPr lang="en-US"/>
          </a:p>
        </p:txBody>
      </p:sp>
      <p:sp>
        <p:nvSpPr>
          <p:cNvPr id="24" name="Slide Number Placeholder 23"/>
          <p:cNvSpPr>
            <a:spLocks noGrp="1"/>
          </p:cNvSpPr>
          <p:nvPr>
            <p:ph type="sldNum" sz="quarter" idx="17"/>
          </p:nvPr>
        </p:nvSpPr>
        <p:spPr/>
        <p:txBody>
          <a:bodyPr/>
          <a:lstStyle/>
          <a:p>
            <a:fld id="{284CFE50-DCB8-476E-9292-4EC0D4098C0E}"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D532C194-F326-4239-B6EB-A308EFF81318}" type="datetimeFigureOut">
              <a:rPr lang="en-US" smtClean="0"/>
              <a:t>11/14/2014</a:t>
            </a:fld>
            <a:endParaRPr lang="en-US"/>
          </a:p>
        </p:txBody>
      </p:sp>
      <p:sp>
        <p:nvSpPr>
          <p:cNvPr id="14" name="Slide Number Placeholder 13"/>
          <p:cNvSpPr>
            <a:spLocks noGrp="1"/>
          </p:cNvSpPr>
          <p:nvPr>
            <p:ph type="sldNum" sz="quarter" idx="11"/>
          </p:nvPr>
        </p:nvSpPr>
        <p:spPr/>
        <p:txBody>
          <a:bodyPr/>
          <a:lstStyle/>
          <a:p>
            <a:fld id="{284CFE50-DCB8-476E-9292-4EC0D4098C0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532C194-F326-4239-B6EB-A308EFF81318}" type="datetimeFigureOut">
              <a:rPr lang="en-US" smtClean="0"/>
              <a:t>11/14/2014</a:t>
            </a:fld>
            <a:endParaRPr lang="en-US"/>
          </a:p>
        </p:txBody>
      </p:sp>
      <p:sp>
        <p:nvSpPr>
          <p:cNvPr id="12" name="Slide Number Placeholder 11"/>
          <p:cNvSpPr>
            <a:spLocks noGrp="1"/>
          </p:cNvSpPr>
          <p:nvPr>
            <p:ph type="sldNum" sz="quarter" idx="11"/>
          </p:nvPr>
        </p:nvSpPr>
        <p:spPr/>
        <p:txBody>
          <a:bodyPr/>
          <a:lstStyle/>
          <a:p>
            <a:fld id="{284CFE50-DCB8-476E-9292-4EC0D4098C0E}"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D532C194-F326-4239-B6EB-A308EFF81318}" type="datetimeFigureOut">
              <a:rPr lang="en-US" smtClean="0"/>
              <a:t>11/14/2014</a:t>
            </a:fld>
            <a:endParaRPr lang="en-US"/>
          </a:p>
        </p:txBody>
      </p:sp>
      <p:sp>
        <p:nvSpPr>
          <p:cNvPr id="18" name="Slide Number Placeholder 17"/>
          <p:cNvSpPr>
            <a:spLocks noGrp="1"/>
          </p:cNvSpPr>
          <p:nvPr>
            <p:ph type="sldNum" sz="quarter" idx="16"/>
          </p:nvPr>
        </p:nvSpPr>
        <p:spPr/>
        <p:txBody>
          <a:bodyPr/>
          <a:lstStyle/>
          <a:p>
            <a:fld id="{284CFE50-DCB8-476E-9292-4EC0D4098C0E}"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D532C194-F326-4239-B6EB-A308EFF81318}" type="datetimeFigureOut">
              <a:rPr lang="en-US" smtClean="0"/>
              <a:t>11/14/2014</a:t>
            </a:fld>
            <a:endParaRPr lang="en-US"/>
          </a:p>
        </p:txBody>
      </p:sp>
      <p:sp>
        <p:nvSpPr>
          <p:cNvPr id="20" name="Slide Number Placeholder 19"/>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D532C194-F326-4239-B6EB-A308EFF81318}" type="datetimeFigureOut">
              <a:rPr lang="en-US" smtClean="0"/>
              <a:t>11/14/2014</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84CFE50-DCB8-476E-9292-4EC0D4098C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2" Type="http://schemas.openxmlformats.org/officeDocument/2006/relationships/hyperlink" Target="http://nue.okstate.edu/Hand_Planter/osu_hand_planter_workshop.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2" y="0"/>
            <a:ext cx="9143999" cy="6821129"/>
          </a:xfrm>
          <a:prstGeom prst="rect">
            <a:avLst/>
          </a:prstGeom>
        </p:spPr>
      </p:pic>
      <p:sp>
        <p:nvSpPr>
          <p:cNvPr id="4" name="TextBox 3"/>
          <p:cNvSpPr txBox="1"/>
          <p:nvPr/>
        </p:nvSpPr>
        <p:spPr>
          <a:xfrm>
            <a:off x="-838200" y="6074658"/>
            <a:ext cx="6880105" cy="630942"/>
          </a:xfrm>
          <a:prstGeom prst="rect">
            <a:avLst/>
          </a:prstGeom>
          <a:noFill/>
        </p:spPr>
        <p:txBody>
          <a:bodyPr wrap="square" rtlCol="0">
            <a:spAutoFit/>
          </a:bodyPr>
          <a:lstStyle/>
          <a:p>
            <a:pPr algn="r"/>
            <a:r>
              <a:rPr lang="en-US" sz="700" dirty="0"/>
              <a:t>Bill Raun, Randy Taylor, </a:t>
            </a:r>
            <a:r>
              <a:rPr lang="en-US" sz="700" dirty="0" err="1"/>
              <a:t>Nyle</a:t>
            </a:r>
            <a:r>
              <a:rPr lang="en-US" sz="700" dirty="0"/>
              <a:t> </a:t>
            </a:r>
            <a:r>
              <a:rPr lang="en-US" sz="700" dirty="0" err="1"/>
              <a:t>Wollenhaupt</a:t>
            </a:r>
            <a:r>
              <a:rPr lang="en-US" sz="700" dirty="0"/>
              <a:t>, </a:t>
            </a:r>
            <a:r>
              <a:rPr lang="en-US" sz="700" dirty="0" smtClean="0"/>
              <a:t/>
            </a:r>
            <a:br>
              <a:rPr lang="en-US" sz="700" dirty="0" smtClean="0"/>
            </a:br>
            <a:r>
              <a:rPr lang="en-US" sz="700" dirty="0" smtClean="0"/>
              <a:t>Bruno </a:t>
            </a:r>
            <a:r>
              <a:rPr lang="en-US" sz="700" dirty="0"/>
              <a:t>Figueiredo, Lawrence Aula, </a:t>
            </a:r>
            <a:r>
              <a:rPr lang="en-US" sz="700" dirty="0" smtClean="0"/>
              <a:t/>
            </a:r>
            <a:br>
              <a:rPr lang="en-US" sz="700" dirty="0" smtClean="0"/>
            </a:br>
            <a:r>
              <a:rPr lang="en-US" sz="700" dirty="0" smtClean="0"/>
              <a:t>Joshua </a:t>
            </a:r>
            <a:r>
              <a:rPr lang="en-US" sz="700" dirty="0"/>
              <a:t>Ringer, </a:t>
            </a:r>
            <a:r>
              <a:rPr lang="en-US" sz="700" dirty="0" smtClean="0"/>
              <a:t> Edgar </a:t>
            </a:r>
            <a:r>
              <a:rPr lang="en-US" sz="700" dirty="0" err="1" smtClean="0"/>
              <a:t>Ascencio</a:t>
            </a:r>
            <a:r>
              <a:rPr lang="en-US" sz="700" dirty="0" smtClean="0"/>
              <a:t>,</a:t>
            </a:r>
            <a:br>
              <a:rPr lang="en-US" sz="700" dirty="0" smtClean="0"/>
            </a:br>
            <a:r>
              <a:rPr lang="en-US" sz="700" dirty="0" err="1" smtClean="0"/>
              <a:t>Jagmandeep</a:t>
            </a:r>
            <a:r>
              <a:rPr lang="en-US" sz="700" dirty="0" smtClean="0"/>
              <a:t> Dhillon</a:t>
            </a:r>
            <a:br>
              <a:rPr lang="en-US" sz="700" dirty="0" smtClean="0"/>
            </a:br>
            <a:endParaRPr lang="en-US" sz="7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59" y="1066800"/>
            <a:ext cx="2096274" cy="310324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895600"/>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03859" y="188893"/>
            <a:ext cx="8228845" cy="830997"/>
          </a:xfrm>
          <a:prstGeom prst="rect">
            <a:avLst/>
          </a:prstGeom>
          <a:noFill/>
        </p:spPr>
        <p:txBody>
          <a:bodyPr wrap="square" rtlCol="0">
            <a:spAutoFit/>
          </a:bodyPr>
          <a:lstStyle/>
          <a:p>
            <a:r>
              <a:rPr lang="en-US" sz="2800" b="1" dirty="0" smtClean="0">
                <a:solidFill>
                  <a:srgbClr val="FF6600"/>
                </a:solidFill>
              </a:rPr>
              <a:t>Hand Planter for Emerging Countries</a:t>
            </a:r>
          </a:p>
          <a:p>
            <a:r>
              <a:rPr lang="en-US" sz="2000" b="1" dirty="0" smtClean="0">
                <a:solidFill>
                  <a:schemeClr val="bg1"/>
                </a:solidFill>
              </a:rPr>
              <a:t>Dr</a:t>
            </a:r>
            <a:r>
              <a:rPr lang="en-US" sz="2000" b="1" dirty="0" smtClean="0">
                <a:solidFill>
                  <a:schemeClr val="bg1"/>
                </a:solidFill>
              </a:rPr>
              <a:t>. </a:t>
            </a:r>
            <a:r>
              <a:rPr lang="en-US" sz="2000" b="1" dirty="0" smtClean="0">
                <a:solidFill>
                  <a:schemeClr val="bg1"/>
                </a:solidFill>
              </a:rPr>
              <a:t>Barbara Stoecker</a:t>
            </a:r>
            <a:endParaRPr lang="en-US" sz="2000" b="1" dirty="0">
              <a:solidFill>
                <a:schemeClr val="bg1"/>
              </a:solidFill>
            </a:endParaRPr>
          </a:p>
        </p:txBody>
      </p:sp>
    </p:spTree>
    <p:extLst>
      <p:ext uri="{BB962C8B-B14F-4D97-AF65-F5344CB8AC3E}">
        <p14:creationId xmlns:p14="http://schemas.microsoft.com/office/powerpoint/2010/main" val="2745989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22253"/>
            <a:ext cx="7315200" cy="1154097"/>
          </a:xfrm>
        </p:spPr>
        <p:txBody>
          <a:bodyPr/>
          <a:lstStyle/>
          <a:p>
            <a:r>
              <a:rPr lang="en-US" dirty="0" err="1" smtClean="0"/>
              <a:t>Singulation</a:t>
            </a:r>
            <a:r>
              <a:rPr lang="en-US" dirty="0" smtClean="0"/>
              <a:t> Design</a:t>
            </a:r>
            <a:endParaRPr lang="en-US" dirty="0"/>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493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9775"/>
            <a:ext cx="7315200" cy="1154097"/>
          </a:xfrm>
        </p:spPr>
        <p:txBody>
          <a:bodyPr/>
          <a:lstStyle/>
          <a:p>
            <a:r>
              <a:rPr lang="en-US" dirty="0" smtClean="0"/>
              <a:t>Reciprocating Drum Action</a:t>
            </a: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3" t="12930" r="13706" b="2902"/>
          <a:stretch/>
        </p:blipFill>
        <p:spPr bwMode="auto">
          <a:xfrm>
            <a:off x="228600" y="1752600"/>
            <a:ext cx="2819400" cy="255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0" t="14252" r="2879" b="4000"/>
          <a:stretch/>
        </p:blipFill>
        <p:spPr bwMode="auto">
          <a:xfrm>
            <a:off x="3275383" y="2968626"/>
            <a:ext cx="2593233" cy="175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99" t="13019" r="10588" b="5770"/>
          <a:stretch/>
        </p:blipFill>
        <p:spPr bwMode="auto">
          <a:xfrm>
            <a:off x="6250961" y="3171403"/>
            <a:ext cx="2620895" cy="21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495800"/>
            <a:ext cx="2819400" cy="646331"/>
          </a:xfrm>
          <a:prstGeom prst="rect">
            <a:avLst/>
          </a:prstGeom>
          <a:noFill/>
        </p:spPr>
        <p:txBody>
          <a:bodyPr wrap="square" rtlCol="0">
            <a:spAutoFit/>
          </a:bodyPr>
          <a:lstStyle/>
          <a:p>
            <a:pPr algn="ctr"/>
            <a:r>
              <a:rPr lang="en-US" dirty="0" smtClean="0"/>
              <a:t>Drum position when planter is relaxed.</a:t>
            </a:r>
            <a:endParaRPr lang="en-US" dirty="0"/>
          </a:p>
        </p:txBody>
      </p:sp>
      <p:sp>
        <p:nvSpPr>
          <p:cNvPr id="4" name="TextBox 3"/>
          <p:cNvSpPr txBox="1"/>
          <p:nvPr/>
        </p:nvSpPr>
        <p:spPr>
          <a:xfrm>
            <a:off x="3275383" y="1524000"/>
            <a:ext cx="2593233" cy="1477328"/>
          </a:xfrm>
          <a:prstGeom prst="rect">
            <a:avLst/>
          </a:prstGeom>
          <a:noFill/>
        </p:spPr>
        <p:txBody>
          <a:bodyPr wrap="square" rtlCol="0">
            <a:spAutoFit/>
          </a:bodyPr>
          <a:lstStyle/>
          <a:p>
            <a:pPr algn="ctr"/>
            <a:r>
              <a:rPr lang="en-US" dirty="0" smtClean="0"/>
              <a:t>Drum rotates with the cavity moving back into the seed hopper as the spring is compressed.</a:t>
            </a:r>
            <a:endParaRPr lang="en-US" dirty="0"/>
          </a:p>
        </p:txBody>
      </p:sp>
      <p:sp>
        <p:nvSpPr>
          <p:cNvPr id="5" name="TextBox 4"/>
          <p:cNvSpPr txBox="1"/>
          <p:nvPr/>
        </p:nvSpPr>
        <p:spPr>
          <a:xfrm>
            <a:off x="6250961" y="1676400"/>
            <a:ext cx="2620896" cy="1477328"/>
          </a:xfrm>
          <a:prstGeom prst="rect">
            <a:avLst/>
          </a:prstGeom>
          <a:noFill/>
        </p:spPr>
        <p:txBody>
          <a:bodyPr wrap="square" rtlCol="0">
            <a:spAutoFit/>
          </a:bodyPr>
          <a:lstStyle/>
          <a:p>
            <a:pPr algn="ctr"/>
            <a:r>
              <a:rPr lang="en-US" dirty="0" smtClean="0"/>
              <a:t>Spring is fully compressed and the singulation drum cavity is exposed to seed in the hopper</a:t>
            </a:r>
            <a:endParaRPr lang="en-US" dirty="0"/>
          </a:p>
        </p:txBody>
      </p:sp>
      <p:sp>
        <p:nvSpPr>
          <p:cNvPr id="6" name="TextBox 5"/>
          <p:cNvSpPr txBox="1"/>
          <p:nvPr/>
        </p:nvSpPr>
        <p:spPr>
          <a:xfrm>
            <a:off x="3581400" y="5562600"/>
            <a:ext cx="5290457" cy="923330"/>
          </a:xfrm>
          <a:prstGeom prst="rect">
            <a:avLst/>
          </a:prstGeom>
          <a:noFill/>
        </p:spPr>
        <p:txBody>
          <a:bodyPr wrap="square" rtlCol="0">
            <a:spAutoFit/>
          </a:bodyPr>
          <a:lstStyle/>
          <a:p>
            <a:r>
              <a:rPr lang="en-US" dirty="0" smtClean="0"/>
              <a:t>As the force on the spring is released, the singulation drum rotates back to the initial ‘relaxed’ position and the seed is dropped.</a:t>
            </a:r>
            <a:endParaRPr lang="en-US" dirty="0"/>
          </a:p>
        </p:txBody>
      </p:sp>
    </p:spTree>
    <p:extLst>
      <p:ext uri="{BB962C8B-B14F-4D97-AF65-F5344CB8AC3E}">
        <p14:creationId xmlns:p14="http://schemas.microsoft.com/office/powerpoint/2010/main" val="2474183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38200" y="304800"/>
            <a:ext cx="3454400" cy="2590800"/>
          </a:xfrm>
          <a:prstGeom prst="rect">
            <a:avLst/>
          </a:prstGeom>
          <a:noFill/>
          <a:ln w="28575">
            <a:solidFill>
              <a:schemeClr val="tx1"/>
            </a:solidFill>
            <a:miter lim="800000"/>
            <a:headEnd/>
            <a:tailEnd/>
          </a:ln>
          <a:effectLst/>
        </p:spPr>
      </p:pic>
      <p:sp>
        <p:nvSpPr>
          <p:cNvPr id="43015" name="TextBox 7"/>
          <p:cNvSpPr txBox="1">
            <a:spLocks noChangeArrowheads="1"/>
          </p:cNvSpPr>
          <p:nvPr/>
        </p:nvSpPr>
        <p:spPr bwMode="auto">
          <a:xfrm>
            <a:off x="533400" y="4886960"/>
            <a:ext cx="3124200" cy="1754188"/>
          </a:xfrm>
          <a:prstGeom prst="rect">
            <a:avLst/>
          </a:prstGeom>
          <a:noFill/>
          <a:ln w="9525">
            <a:noFill/>
            <a:miter lim="800000"/>
            <a:headEnd/>
            <a:tailEnd/>
          </a:ln>
        </p:spPr>
        <p:txBody>
          <a:bodyPr wrap="square">
            <a:spAutoFit/>
          </a:bodyPr>
          <a:lstStyle/>
          <a:p>
            <a:r>
              <a:rPr lang="en-US" dirty="0">
                <a:latin typeface="Calibri" pitchFamily="34" charset="0"/>
              </a:rPr>
              <a:t>1,000,000 cycles</a:t>
            </a:r>
          </a:p>
          <a:p>
            <a:r>
              <a:rPr lang="en-US" dirty="0">
                <a:latin typeface="Calibri" pitchFamily="34" charset="0"/>
              </a:rPr>
              <a:t>0.29g/seed</a:t>
            </a:r>
          </a:p>
          <a:p>
            <a:r>
              <a:rPr lang="en-US" dirty="0">
                <a:latin typeface="Calibri" pitchFamily="34" charset="0"/>
              </a:rPr>
              <a:t>60,000 seeds/ha</a:t>
            </a:r>
          </a:p>
          <a:p>
            <a:r>
              <a:rPr lang="en-US" dirty="0">
                <a:latin typeface="Calibri" pitchFamily="34" charset="0"/>
              </a:rPr>
              <a:t>3443 seeds/kg</a:t>
            </a:r>
          </a:p>
          <a:p>
            <a:r>
              <a:rPr lang="en-US" dirty="0">
                <a:latin typeface="Calibri" pitchFamily="34" charset="0"/>
              </a:rPr>
              <a:t>1.0 kg hopper </a:t>
            </a:r>
          </a:p>
          <a:p>
            <a:r>
              <a:rPr lang="en-US" dirty="0">
                <a:latin typeface="Calibri" pitchFamily="34" charset="0"/>
              </a:rPr>
              <a:t>17 times refill</a:t>
            </a:r>
          </a:p>
        </p:txBody>
      </p:sp>
      <p:pic>
        <p:nvPicPr>
          <p:cNvPr id="6" name="Content Placeholder 5" descr="tip.jpg"/>
          <p:cNvPicPr>
            <a:picLocks noGrp="1" noChangeAspect="1"/>
          </p:cNvPicPr>
          <p:nvPr>
            <p:ph sz="quarter" idx="13"/>
          </p:nvPr>
        </p:nvPicPr>
        <p:blipFill>
          <a:blip r:embed="rId3" cstate="print"/>
          <a:stretch>
            <a:fillRect/>
          </a:stretch>
        </p:blipFill>
        <p:spPr>
          <a:xfrm>
            <a:off x="1028700" y="3200400"/>
            <a:ext cx="1485900" cy="1638300"/>
          </a:xfrm>
          <a:ln w="19050">
            <a:solidFill>
              <a:schemeClr val="tx1"/>
            </a:solidFill>
          </a:ln>
        </p:spPr>
      </p:pic>
      <p:sp>
        <p:nvSpPr>
          <p:cNvPr id="3" name="TextBox 2"/>
          <p:cNvSpPr txBox="1"/>
          <p:nvPr/>
        </p:nvSpPr>
        <p:spPr>
          <a:xfrm>
            <a:off x="4648200" y="533400"/>
            <a:ext cx="4191000" cy="1200329"/>
          </a:xfrm>
          <a:prstGeom prst="rect">
            <a:avLst/>
          </a:prstGeom>
          <a:noFill/>
        </p:spPr>
        <p:txBody>
          <a:bodyPr wrap="square" rtlCol="0">
            <a:spAutoFit/>
          </a:bodyPr>
          <a:lstStyle/>
          <a:p>
            <a:r>
              <a:rPr lang="en-US" sz="2400" dirty="0" smtClean="0"/>
              <a:t>seed size (2653-4344 seeds/kg)</a:t>
            </a:r>
            <a:br>
              <a:rPr lang="en-US" sz="2400" dirty="0" smtClean="0"/>
            </a:br>
            <a:r>
              <a:rPr lang="en-US" sz="2400" dirty="0" smtClean="0"/>
              <a:t>seed type, shape</a:t>
            </a:r>
          </a:p>
          <a:p>
            <a:r>
              <a:rPr lang="en-US" sz="2400" dirty="0" smtClean="0"/>
              <a:t>fertilizer </a:t>
            </a:r>
            <a:endParaRPr lang="en-US" sz="2400" dirty="0"/>
          </a:p>
        </p:txBody>
      </p:sp>
      <p:sp>
        <p:nvSpPr>
          <p:cNvPr id="43014" name="TextBox 6"/>
          <p:cNvSpPr txBox="1">
            <a:spLocks noChangeArrowheads="1"/>
          </p:cNvSpPr>
          <p:nvPr/>
        </p:nvSpPr>
        <p:spPr bwMode="auto">
          <a:xfrm>
            <a:off x="2857500" y="6311900"/>
            <a:ext cx="60198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http://nue.okstate.edu/Hand_Planter.htm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499" y="2667000"/>
            <a:ext cx="5883571" cy="3644900"/>
          </a:xfrm>
          <a:prstGeom prst="rect">
            <a:avLst/>
          </a:prstGeom>
          <a:ln w="38100">
            <a:solidFill>
              <a:srgbClr val="FF6600"/>
            </a:solidFill>
          </a:ln>
        </p:spPr>
      </p:pic>
    </p:spTree>
    <p:extLst>
      <p:ext uri="{BB962C8B-B14F-4D97-AF65-F5344CB8AC3E}">
        <p14:creationId xmlns:p14="http://schemas.microsoft.com/office/powerpoint/2010/main" val="39737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43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670851" y="2890051"/>
            <a:ext cx="4419601" cy="773097"/>
          </a:xfrm>
        </p:spPr>
        <p:txBody>
          <a:bodyPr>
            <a:normAutofit/>
          </a:bodyPr>
          <a:lstStyle/>
          <a:p>
            <a:pPr algn="l"/>
            <a:r>
              <a:rPr lang="en-US" dirty="0" smtClean="0">
                <a:solidFill>
                  <a:schemeClr val="bg1"/>
                </a:solidFill>
              </a:rPr>
              <a:t>INTERNAL DRUM</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92268863"/>
              </p:ext>
            </p:extLst>
          </p:nvPr>
        </p:nvGraphicFramePr>
        <p:xfrm>
          <a:off x="1593850" y="3232159"/>
          <a:ext cx="4114800" cy="3048002"/>
        </p:xfrm>
        <a:graphic>
          <a:graphicData uri="http://schemas.openxmlformats.org/drawingml/2006/table">
            <a:tbl>
              <a:tblPr firstRow="1" firstCol="1" bandRow="1">
                <a:tableStyleId>{5C22544A-7EE6-4342-B048-85BDC9FD1C3A}</a:tableStyleId>
              </a:tblPr>
              <a:tblGrid>
                <a:gridCol w="1120626"/>
                <a:gridCol w="1313234"/>
                <a:gridCol w="1680940"/>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1"/>
                    </a:solidFill>
                  </a:tcPr>
                </a:tc>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0.71</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0.88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3.36</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solidFill>
                      <a:schemeClr val="tx1"/>
                    </a:solidFill>
                  </a:tcPr>
                </a:tc>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solidFill>
                      <a:schemeClr val="tx1"/>
                    </a:solidFill>
                  </a:tcP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533400"/>
            <a:ext cx="1885950" cy="2514600"/>
          </a:xfrm>
          <a:prstGeom prst="rect">
            <a:avLst/>
          </a:prstGeom>
          <a:ln w="28575">
            <a:solidFill>
              <a:schemeClr val="tx2"/>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62000"/>
                    </a14:imgEffect>
                  </a14:imgLayer>
                </a14:imgProps>
              </a:ext>
              <a:ext uri="{28A0092B-C50C-407E-A947-70E740481C1C}">
                <a14:useLocalDpi xmlns:a14="http://schemas.microsoft.com/office/drawing/2010/main" val="0"/>
              </a:ext>
            </a:extLst>
          </a:blip>
          <a:stretch>
            <a:fillRect/>
          </a:stretch>
        </p:blipFill>
        <p:spPr>
          <a:xfrm>
            <a:off x="5867400" y="533400"/>
            <a:ext cx="2711489" cy="5753119"/>
          </a:xfrm>
          <a:prstGeom prst="rect">
            <a:avLst/>
          </a:prstGeom>
          <a:ln>
            <a:solidFill>
              <a:schemeClr val="tx1"/>
            </a:solidFill>
          </a:ln>
        </p:spPr>
      </p:pic>
    </p:spTree>
    <p:extLst>
      <p:ext uri="{BB962C8B-B14F-4D97-AF65-F5344CB8AC3E}">
        <p14:creationId xmlns:p14="http://schemas.microsoft.com/office/powerpoint/2010/main" val="927958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6200"/>
            <a:ext cx="1228799" cy="2590800"/>
          </a:xfrm>
          <a:prstGeom prst="rect">
            <a:avLst/>
          </a:prstGeom>
          <a:ln>
            <a:solidFill>
              <a:srgbClr val="FF6600"/>
            </a:solidFill>
          </a:ln>
        </p:spPr>
      </p:pic>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400" y="533400"/>
            <a:ext cx="5975759" cy="4038600"/>
          </a:xfrm>
          <a:ln>
            <a:solidFill>
              <a:srgbClr val="FF6600"/>
            </a:solidFill>
          </a:ln>
        </p:spPr>
      </p:pic>
      <p:pic>
        <p:nvPicPr>
          <p:cNvPr id="1028" name="Picture 4" descr="http://www.nue.okstate.edu/Hand_Planter/plant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57600"/>
            <a:ext cx="3736670" cy="2981325"/>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47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901716" y="56237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16200000">
            <a:off x="5931187"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35559"/>
            <a:ext cx="5457893" cy="5986879"/>
          </a:xfrm>
          <a:prstGeom prst="rect">
            <a:avLst/>
          </a:prstGeom>
          <a:ln w="38100">
            <a:solidFill>
              <a:srgbClr val="FF6600"/>
            </a:solidFill>
          </a:ln>
        </p:spPr>
      </p:pic>
    </p:spTree>
    <p:extLst>
      <p:ext uri="{BB962C8B-B14F-4D97-AF65-F5344CB8AC3E}">
        <p14:creationId xmlns:p14="http://schemas.microsoft.com/office/powerpoint/2010/main" val="1173683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4572000" cy="609601"/>
          </a:xfrm>
        </p:spPr>
        <p:txBody>
          <a:bodyPr>
            <a:normAutofit/>
          </a:bodyPr>
          <a:lstStyle/>
          <a:p>
            <a:r>
              <a:rPr lang="en-US" sz="2800" cap="none"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sz="2800" cap="none"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2476500"/>
            <a:ext cx="2845135" cy="3062287"/>
          </a:xfrm>
          <a:prstGeom prst="rect">
            <a:avLst/>
          </a:prstGeom>
          <a:ln>
            <a:solidFill>
              <a:srgbClr val="FF6600"/>
            </a:solidFill>
          </a:ln>
        </p:spPr>
      </p:pic>
      <p:graphicFrame>
        <p:nvGraphicFramePr>
          <p:cNvPr id="4" name="Content Placeholder 3"/>
          <p:cNvGraphicFramePr>
            <a:graphicFrameLocks noGrp="1"/>
          </p:cNvGraphicFramePr>
          <p:nvPr>
            <p:ph sz="quarter" idx="13"/>
            <p:extLst>
              <p:ext uri="{D42A27DB-BD31-4B8C-83A1-F6EECF244321}">
                <p14:modId xmlns:p14="http://schemas.microsoft.com/office/powerpoint/2010/main" val="3371137950"/>
              </p:ext>
            </p:extLst>
          </p:nvPr>
        </p:nvGraphicFramePr>
        <p:xfrm>
          <a:off x="2590800" y="1905000"/>
          <a:ext cx="6324600" cy="4645741"/>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plants/ha</a:t>
                      </a:r>
                      <a:endParaRPr lang="en-US" sz="20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5" y="152400"/>
            <a:ext cx="1351113" cy="2775259"/>
          </a:xfrm>
          <a:prstGeom prst="rect">
            <a:avLst/>
          </a:prstGeom>
          <a:ln>
            <a:solidFill>
              <a:srgbClr val="FF6600"/>
            </a:solidFill>
          </a:ln>
        </p:spPr>
      </p:pic>
    </p:spTree>
    <p:extLst>
      <p:ext uri="{BB962C8B-B14F-4D97-AF65-F5344CB8AC3E}">
        <p14:creationId xmlns:p14="http://schemas.microsoft.com/office/powerpoint/2010/main" val="2724442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08660" y="5105399"/>
            <a:ext cx="7772400" cy="1143001"/>
          </a:xfrm>
        </p:spPr>
        <p:txBody>
          <a:bodyPr>
            <a:normAutofit fontScale="92500" lnSpcReduction="10000"/>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
            </a:r>
            <a:br>
              <a:rPr lang="en-US" dirty="0" smtClean="0"/>
            </a:br>
            <a:r>
              <a:rPr lang="en-US" sz="1400" dirty="0" smtClean="0"/>
              <a:t>(Bob Nielsen</a:t>
            </a:r>
            <a:r>
              <a:rPr lang="en-US" sz="1400" dirty="0"/>
              <a:t>, http://</a:t>
            </a:r>
            <a:r>
              <a:rPr lang="en-US" sz="1400" dirty="0" smtClean="0"/>
              <a:t>www.agry.purdue.edu/ext/corn/pubs/agry9101.htm)</a:t>
            </a:r>
            <a:endParaRPr lang="en-US" sz="1400" dirty="0"/>
          </a:p>
        </p:txBody>
      </p:sp>
      <p:sp>
        <p:nvSpPr>
          <p:cNvPr id="4" name="Title 1"/>
          <p:cNvSpPr>
            <a:spLocks noGrp="1"/>
          </p:cNvSpPr>
          <p:nvPr>
            <p:ph type="title"/>
          </p:nvPr>
        </p:nvSpPr>
        <p:spPr>
          <a:xfrm>
            <a:off x="2209800" y="228600"/>
            <a:ext cx="4572000" cy="849297"/>
          </a:xfrm>
        </p:spPr>
        <p:txBody>
          <a:bodyPr>
            <a:normAutofit fontScale="90000"/>
          </a:bodyPr>
          <a:lstStyle/>
          <a:p>
            <a:r>
              <a:rPr lang="en-US" sz="2800" b="1" dirty="0" smtClean="0">
                <a:solidFill>
                  <a:srgbClr val="FF6600"/>
                </a:solidFill>
              </a:rPr>
              <a:t>Importance of </a:t>
            </a:r>
            <a:r>
              <a:rPr lang="en-US" sz="2800" b="1" dirty="0" err="1" smtClean="0">
                <a:solidFill>
                  <a:srgbClr val="FF6600"/>
                </a:solidFill>
              </a:rPr>
              <a:t>Singulation</a:t>
            </a:r>
            <a:r>
              <a:rPr lang="en-US" sz="2800" b="1" dirty="0" smtClean="0">
                <a:solidFill>
                  <a:srgbClr val="FF6600"/>
                </a:solidFill>
              </a:rPr>
              <a:t>	</a:t>
            </a:r>
            <a:endParaRPr lang="en-US" sz="2800" b="1" dirty="0">
              <a:solidFill>
                <a:srgbClr val="FF6600"/>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582" y="1219200"/>
            <a:ext cx="6405218" cy="38100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94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635699207"/>
              </p:ext>
            </p:extLst>
          </p:nvPr>
        </p:nvGraphicFramePr>
        <p:xfrm>
          <a:off x="609600" y="1219200"/>
          <a:ext cx="7848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377508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813" y="274261"/>
            <a:ext cx="8311187" cy="6355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5000" y="304800"/>
            <a:ext cx="6680200" cy="3108543"/>
          </a:xfrm>
          <a:prstGeom prst="rect">
            <a:avLst/>
          </a:prstGeom>
          <a:noFill/>
        </p:spPr>
        <p:txBody>
          <a:bodyPr wrap="square" rtlCol="0">
            <a:spAutoFit/>
          </a:bodyPr>
          <a:lstStyle/>
          <a:p>
            <a:r>
              <a:rPr lang="en-US" sz="2800" b="1" dirty="0" smtClean="0">
                <a:solidFill>
                  <a:schemeClr val="bg1"/>
                </a:solidFill>
              </a:rPr>
              <a:t>1,000,000 cycles, no failures</a:t>
            </a:r>
            <a:br>
              <a:rPr lang="en-US" sz="2800" b="1" dirty="0" smtClean="0">
                <a:solidFill>
                  <a:schemeClr val="bg1"/>
                </a:solidFill>
              </a:rPr>
            </a:br>
            <a:r>
              <a:rPr lang="en-US" sz="2800" b="1" dirty="0" smtClean="0">
                <a:solidFill>
                  <a:schemeClr val="bg1"/>
                </a:solidFill>
              </a:rPr>
              <a:t>1 hectare, 100,000 seeds/ha, 10 years</a:t>
            </a:r>
            <a:br>
              <a:rPr lang="en-US" sz="2800" b="1" dirty="0" smtClean="0">
                <a:solidFill>
                  <a:schemeClr val="bg1"/>
                </a:solidFill>
              </a:rPr>
            </a:br>
            <a:endParaRPr lang="en-US" sz="2800" b="1" dirty="0" smtClean="0">
              <a:solidFill>
                <a:schemeClr val="bg1"/>
              </a:solidFill>
            </a:endParaRPr>
          </a:p>
          <a:p>
            <a:endParaRPr lang="en-US" sz="2800" b="1" dirty="0">
              <a:solidFill>
                <a:schemeClr val="bg1"/>
              </a:solidFill>
            </a:endParaRPr>
          </a:p>
          <a:p>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3181342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700" y="-60325"/>
            <a:ext cx="9144000"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099" name="Freeform 321"/>
          <p:cNvSpPr>
            <a:spLocks/>
          </p:cNvSpPr>
          <p:nvPr/>
        </p:nvSpPr>
        <p:spPr bwMode="auto">
          <a:xfrm rot="730076">
            <a:off x="4227513" y="3382963"/>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solidFill>
          <a:ln w="9525">
            <a:solidFill>
              <a:schemeClr val="bg2"/>
            </a:solidFill>
            <a:round/>
            <a:headEnd/>
            <a:tailEnd/>
          </a:ln>
        </p:spPr>
        <p:txBody>
          <a:bodyPr/>
          <a:lstStyle/>
          <a:p>
            <a:endParaRPr lang="en-US"/>
          </a:p>
        </p:txBody>
      </p:sp>
      <p:sp>
        <p:nvSpPr>
          <p:cNvPr id="4100" name="Freeform 322"/>
          <p:cNvSpPr>
            <a:spLocks/>
          </p:cNvSpPr>
          <p:nvPr/>
        </p:nvSpPr>
        <p:spPr bwMode="auto">
          <a:xfrm rot="926903">
            <a:off x="4237038" y="3402013"/>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2147483646 w 10000"/>
              <a:gd name="T25" fmla="*/ 2147483646 h 10437"/>
              <a:gd name="T26" fmla="*/ 2147483646 w 10000"/>
              <a:gd name="T27" fmla="*/ 2147483646 h 10437"/>
              <a:gd name="T28" fmla="*/ 2147483646 w 10000"/>
              <a:gd name="T29" fmla="*/ 2147483646 h 10437"/>
              <a:gd name="T30" fmla="*/ 2147483646 w 10000"/>
              <a:gd name="T31" fmla="*/ 2147483646 h 10437"/>
              <a:gd name="T32" fmla="*/ 2147483646 w 10000"/>
              <a:gd name="T33" fmla="*/ 2147483646 h 10437"/>
              <a:gd name="T34" fmla="*/ 2147483646 w 10000"/>
              <a:gd name="T35" fmla="*/ 2147483646 h 10437"/>
              <a:gd name="T36" fmla="*/ 0 w 10000"/>
              <a:gd name="T37" fmla="*/ 2147483646 h 10437"/>
              <a:gd name="T38" fmla="*/ 2147483646 w 10000"/>
              <a:gd name="T39" fmla="*/ 2147483646 h 10437"/>
              <a:gd name="T40" fmla="*/ 2147483646 w 10000"/>
              <a:gd name="T41" fmla="*/ 2147483646 h 10437"/>
              <a:gd name="T42" fmla="*/ 2147483646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solidFill>
          <a:ln w="9525">
            <a:solidFill>
              <a:schemeClr val="bg2"/>
            </a:solidFill>
            <a:round/>
            <a:headEnd/>
            <a:tailEnd/>
          </a:ln>
        </p:spPr>
        <p:txBody>
          <a:bodyPr/>
          <a:lstStyle/>
          <a:p>
            <a:endParaRPr lang="en-US"/>
          </a:p>
        </p:txBody>
      </p:sp>
      <p:sp>
        <p:nvSpPr>
          <p:cNvPr id="4101" name="Freeform 341"/>
          <p:cNvSpPr>
            <a:spLocks/>
          </p:cNvSpPr>
          <p:nvPr/>
        </p:nvSpPr>
        <p:spPr bwMode="auto">
          <a:xfrm>
            <a:off x="4767263" y="3276600"/>
            <a:ext cx="190500" cy="8413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0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solidFill>
          <a:ln w="9525">
            <a:solidFill>
              <a:schemeClr val="bg2"/>
            </a:solidFill>
            <a:round/>
            <a:headEnd/>
            <a:tailEnd/>
          </a:ln>
        </p:spPr>
        <p:txBody>
          <a:bodyPr/>
          <a:lstStyle/>
          <a:p>
            <a:endParaRPr lang="en-US"/>
          </a:p>
        </p:txBody>
      </p:sp>
      <p:sp>
        <p:nvSpPr>
          <p:cNvPr id="4102" name="Freeform 342"/>
          <p:cNvSpPr>
            <a:spLocks/>
          </p:cNvSpPr>
          <p:nvPr/>
        </p:nvSpPr>
        <p:spPr bwMode="auto">
          <a:xfrm rot="471028">
            <a:off x="4440238" y="3171825"/>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solidFill>
          <a:ln w="9525">
            <a:solidFill>
              <a:schemeClr val="bg2"/>
            </a:solidFill>
            <a:round/>
            <a:headEnd/>
            <a:tailEnd/>
          </a:ln>
        </p:spPr>
        <p:txBody>
          <a:bodyPr/>
          <a:lstStyle/>
          <a:p>
            <a:endParaRPr lang="en-US"/>
          </a:p>
        </p:txBody>
      </p:sp>
      <p:sp>
        <p:nvSpPr>
          <p:cNvPr id="4103" name="Freeform 343"/>
          <p:cNvSpPr>
            <a:spLocks/>
          </p:cNvSpPr>
          <p:nvPr/>
        </p:nvSpPr>
        <p:spPr bwMode="auto">
          <a:xfrm>
            <a:off x="4699000" y="3348038"/>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solidFill>
          <a:ln w="9525">
            <a:solidFill>
              <a:schemeClr val="bg2"/>
            </a:solidFill>
            <a:round/>
            <a:headEnd/>
            <a:tailEnd/>
          </a:ln>
        </p:spPr>
        <p:txBody>
          <a:bodyPr/>
          <a:lstStyle/>
          <a:p>
            <a:endParaRPr lang="en-US"/>
          </a:p>
        </p:txBody>
      </p:sp>
      <p:sp>
        <p:nvSpPr>
          <p:cNvPr id="4104" name="Freeform 344"/>
          <p:cNvSpPr>
            <a:spLocks/>
          </p:cNvSpPr>
          <p:nvPr/>
        </p:nvSpPr>
        <p:spPr bwMode="auto">
          <a:xfrm>
            <a:off x="4691063" y="3040063"/>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solidFill>
          <a:ln w="9525">
            <a:solidFill>
              <a:schemeClr val="bg2"/>
            </a:solidFill>
            <a:round/>
            <a:headEnd/>
            <a:tailEnd/>
          </a:ln>
        </p:spPr>
        <p:txBody>
          <a:bodyPr/>
          <a:lstStyle/>
          <a:p>
            <a:endParaRPr lang="en-US"/>
          </a:p>
        </p:txBody>
      </p:sp>
      <p:sp>
        <p:nvSpPr>
          <p:cNvPr id="4105" name="Freeform 345"/>
          <p:cNvSpPr>
            <a:spLocks/>
          </p:cNvSpPr>
          <p:nvPr/>
        </p:nvSpPr>
        <p:spPr bwMode="auto">
          <a:xfrm>
            <a:off x="4665663" y="3100388"/>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chemeClr val="bg2"/>
            </a:solidFill>
            <a:round/>
            <a:headEnd/>
            <a:tailEnd/>
          </a:ln>
        </p:spPr>
        <p:txBody>
          <a:bodyPr/>
          <a:lstStyle/>
          <a:p>
            <a:endParaRPr lang="en-US"/>
          </a:p>
        </p:txBody>
      </p:sp>
      <p:sp>
        <p:nvSpPr>
          <p:cNvPr id="4106" name="Freeform 346"/>
          <p:cNvSpPr>
            <a:spLocks/>
          </p:cNvSpPr>
          <p:nvPr/>
        </p:nvSpPr>
        <p:spPr bwMode="auto">
          <a:xfrm rot="-633815">
            <a:off x="5046663" y="3533775"/>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solidFill>
          <a:ln w="9525">
            <a:solidFill>
              <a:schemeClr val="bg2"/>
            </a:solidFill>
            <a:round/>
            <a:headEnd/>
            <a:tailEnd/>
          </a:ln>
        </p:spPr>
        <p:txBody>
          <a:bodyPr/>
          <a:lstStyle/>
          <a:p>
            <a:endParaRPr lang="en-US"/>
          </a:p>
        </p:txBody>
      </p:sp>
      <p:sp>
        <p:nvSpPr>
          <p:cNvPr id="4107" name="Freeform 351"/>
          <p:cNvSpPr>
            <a:spLocks/>
          </p:cNvSpPr>
          <p:nvPr/>
        </p:nvSpPr>
        <p:spPr bwMode="auto">
          <a:xfrm>
            <a:off x="5037138" y="3279775"/>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solidFill>
          <a:ln w="9525">
            <a:solidFill>
              <a:schemeClr val="bg2"/>
            </a:solidFill>
            <a:round/>
            <a:headEnd/>
            <a:tailEnd/>
          </a:ln>
        </p:spPr>
        <p:txBody>
          <a:bodyPr/>
          <a:lstStyle/>
          <a:p>
            <a:endParaRPr lang="en-US"/>
          </a:p>
        </p:txBody>
      </p:sp>
      <p:sp>
        <p:nvSpPr>
          <p:cNvPr id="4108" name="Freeform 353"/>
          <p:cNvSpPr>
            <a:spLocks/>
          </p:cNvSpPr>
          <p:nvPr/>
        </p:nvSpPr>
        <p:spPr bwMode="auto">
          <a:xfrm>
            <a:off x="4830763" y="3201988"/>
            <a:ext cx="158750" cy="82550"/>
          </a:xfrm>
          <a:custGeom>
            <a:avLst/>
            <a:gdLst>
              <a:gd name="T0" fmla="*/ 2147483646 w 10569"/>
              <a:gd name="T1" fmla="*/ 2147483646 h 10092"/>
              <a:gd name="T2" fmla="*/ 2147483646 w 10569"/>
              <a:gd name="T3" fmla="*/ 2147483646 h 10092"/>
              <a:gd name="T4" fmla="*/ 2147483646 w 10569"/>
              <a:gd name="T5" fmla="*/ 2147483646 h 10092"/>
              <a:gd name="T6" fmla="*/ 2147483646 w 10569"/>
              <a:gd name="T7" fmla="*/ 0 h 10092"/>
              <a:gd name="T8" fmla="*/ 2147483646 w 10569"/>
              <a:gd name="T9" fmla="*/ 2147483646 h 10092"/>
              <a:gd name="T10" fmla="*/ 2147483646 w 10569"/>
              <a:gd name="T11" fmla="*/ 0 h 10092"/>
              <a:gd name="T12" fmla="*/ 2147483646 w 10569"/>
              <a:gd name="T13" fmla="*/ 2147483646 h 10092"/>
              <a:gd name="T14" fmla="*/ 2147483646 w 10569"/>
              <a:gd name="T15" fmla="*/ 2147483646 h 10092"/>
              <a:gd name="T16" fmla="*/ 2147483646 w 10569"/>
              <a:gd name="T17" fmla="*/ 2147483646 h 10092"/>
              <a:gd name="T18" fmla="*/ 2147483646 w 10569"/>
              <a:gd name="T19" fmla="*/ 2147483646 h 10092"/>
              <a:gd name="T20" fmla="*/ 2147483646 w 10569"/>
              <a:gd name="T21" fmla="*/ 2147483646 h 10092"/>
              <a:gd name="T22" fmla="*/ 2147483646 w 10569"/>
              <a:gd name="T23" fmla="*/ 2147483646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chemeClr val="bg2"/>
            </a:solidFill>
            <a:round/>
            <a:headEnd/>
            <a:tailEnd/>
          </a:ln>
        </p:spPr>
        <p:txBody>
          <a:bodyPr/>
          <a:lstStyle/>
          <a:p>
            <a:endParaRPr lang="en-US"/>
          </a:p>
        </p:txBody>
      </p:sp>
      <p:sp>
        <p:nvSpPr>
          <p:cNvPr id="4109" name="Freeform 354"/>
          <p:cNvSpPr>
            <a:spLocks/>
          </p:cNvSpPr>
          <p:nvPr/>
        </p:nvSpPr>
        <p:spPr bwMode="auto">
          <a:xfrm>
            <a:off x="4943475" y="3287713"/>
            <a:ext cx="138113" cy="95250"/>
          </a:xfrm>
          <a:custGeom>
            <a:avLst/>
            <a:gdLst>
              <a:gd name="T0" fmla="*/ 2147483646 w 9980"/>
              <a:gd name="T1" fmla="*/ 0 h 10000"/>
              <a:gd name="T2" fmla="*/ 2147483646 w 9980"/>
              <a:gd name="T3" fmla="*/ 2147483646 h 10000"/>
              <a:gd name="T4" fmla="*/ 2147483646 w 9980"/>
              <a:gd name="T5" fmla="*/ 2147483646 h 10000"/>
              <a:gd name="T6" fmla="*/ 2147483646 w 9980"/>
              <a:gd name="T7" fmla="*/ 2147483646 h 10000"/>
              <a:gd name="T8" fmla="*/ 2147483646 w 9980"/>
              <a:gd name="T9" fmla="*/ 2147483646 h 10000"/>
              <a:gd name="T10" fmla="*/ 2147483646 w 9980"/>
              <a:gd name="T11" fmla="*/ 2147483646 h 10000"/>
              <a:gd name="T12" fmla="*/ 2147483646 w 9980"/>
              <a:gd name="T13" fmla="*/ 2147483646 h 10000"/>
              <a:gd name="T14" fmla="*/ 2147483646 w 9980"/>
              <a:gd name="T15" fmla="*/ 2147483646 h 10000"/>
              <a:gd name="T16" fmla="*/ 2147483646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2147483646 h 10000"/>
              <a:gd name="T36" fmla="*/ 2147483646 w 9980"/>
              <a:gd name="T37" fmla="*/ 2147483646 h 10000"/>
              <a:gd name="T38" fmla="*/ 2147483646 w 9980"/>
              <a:gd name="T39" fmla="*/ 2147483646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solidFill>
          <a:ln w="9525">
            <a:solidFill>
              <a:schemeClr val="bg2"/>
            </a:solidFill>
            <a:round/>
            <a:headEnd/>
            <a:tailEnd/>
          </a:ln>
        </p:spPr>
        <p:txBody>
          <a:bodyPr/>
          <a:lstStyle/>
          <a:p>
            <a:endParaRPr lang="en-US"/>
          </a:p>
        </p:txBody>
      </p:sp>
      <p:sp>
        <p:nvSpPr>
          <p:cNvPr id="4110" name="Freeform 355"/>
          <p:cNvSpPr>
            <a:spLocks/>
          </p:cNvSpPr>
          <p:nvPr/>
        </p:nvSpPr>
        <p:spPr bwMode="auto">
          <a:xfrm>
            <a:off x="4948238" y="3248025"/>
            <a:ext cx="133350" cy="69850"/>
          </a:xfrm>
          <a:custGeom>
            <a:avLst/>
            <a:gdLst>
              <a:gd name="T0" fmla="*/ 2147483646 w 10000"/>
              <a:gd name="T1" fmla="*/ 2147483646 h 9595"/>
              <a:gd name="T2" fmla="*/ 2147483646 w 10000"/>
              <a:gd name="T3" fmla="*/ 2147483646 h 9595"/>
              <a:gd name="T4" fmla="*/ 2147483646 w 10000"/>
              <a:gd name="T5" fmla="*/ 2147483646 h 9595"/>
              <a:gd name="T6" fmla="*/ 2147483646 w 10000"/>
              <a:gd name="T7" fmla="*/ 2147483646 h 9595"/>
              <a:gd name="T8" fmla="*/ 2147483646 w 10000"/>
              <a:gd name="T9" fmla="*/ 2147483646 h 9595"/>
              <a:gd name="T10" fmla="*/ 0 w 10000"/>
              <a:gd name="T11" fmla="*/ 2147483646 h 9595"/>
              <a:gd name="T12" fmla="*/ 2147483646 w 10000"/>
              <a:gd name="T13" fmla="*/ 2147483646 h 9595"/>
              <a:gd name="T14" fmla="*/ 2147483646 w 10000"/>
              <a:gd name="T15" fmla="*/ 2147483646 h 9595"/>
              <a:gd name="T16" fmla="*/ 2147483646 w 10000"/>
              <a:gd name="T17" fmla="*/ 2147483646 h 9595"/>
              <a:gd name="T18" fmla="*/ 2147483646 w 10000"/>
              <a:gd name="T19" fmla="*/ 2147483646 h 9595"/>
              <a:gd name="T20" fmla="*/ 2147483646 w 10000"/>
              <a:gd name="T21" fmla="*/ 2147483646 h 9595"/>
              <a:gd name="T22" fmla="*/ 2147483646 w 10000"/>
              <a:gd name="T23" fmla="*/ 2147483646 h 9595"/>
              <a:gd name="T24" fmla="*/ 2147483646 w 10000"/>
              <a:gd name="T25" fmla="*/ 2147483646 h 9595"/>
              <a:gd name="T26" fmla="*/ 2147483646 w 10000"/>
              <a:gd name="T27" fmla="*/ 2147483646 h 9595"/>
              <a:gd name="T28" fmla="*/ 2147483646 w 10000"/>
              <a:gd name="T29" fmla="*/ 2147483646 h 9595"/>
              <a:gd name="T30" fmla="*/ 2147483646 w 10000"/>
              <a:gd name="T31" fmla="*/ 2147483646 h 9595"/>
              <a:gd name="T32" fmla="*/ 2147483646 w 10000"/>
              <a:gd name="T33" fmla="*/ 2147483646 h 9595"/>
              <a:gd name="T34" fmla="*/ 2147483646 w 10000"/>
              <a:gd name="T35" fmla="*/ 2147483646 h 9595"/>
              <a:gd name="T36" fmla="*/ 2147483646 w 10000"/>
              <a:gd name="T37" fmla="*/ 214748364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solidFill>
          <a:ln w="9525">
            <a:solidFill>
              <a:schemeClr val="bg2"/>
            </a:solidFill>
            <a:round/>
            <a:headEnd/>
            <a:tailEnd/>
          </a:ln>
        </p:spPr>
        <p:txBody>
          <a:bodyPr/>
          <a:lstStyle/>
          <a:p>
            <a:endParaRPr lang="en-US"/>
          </a:p>
        </p:txBody>
      </p:sp>
      <p:sp>
        <p:nvSpPr>
          <p:cNvPr id="4111" name="Freeform 356"/>
          <p:cNvSpPr>
            <a:spLocks/>
          </p:cNvSpPr>
          <p:nvPr/>
        </p:nvSpPr>
        <p:spPr bwMode="auto">
          <a:xfrm>
            <a:off x="5097463" y="3429000"/>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solidFill>
          <a:ln w="9525">
            <a:solidFill>
              <a:schemeClr val="bg2"/>
            </a:solidFill>
            <a:round/>
            <a:headEnd/>
            <a:tailEnd/>
          </a:ln>
        </p:spPr>
        <p:txBody>
          <a:bodyPr/>
          <a:lstStyle/>
          <a:p>
            <a:endParaRPr lang="en-US"/>
          </a:p>
        </p:txBody>
      </p:sp>
      <p:sp>
        <p:nvSpPr>
          <p:cNvPr id="4112" name="Freeform 361"/>
          <p:cNvSpPr>
            <a:spLocks/>
          </p:cNvSpPr>
          <p:nvPr/>
        </p:nvSpPr>
        <p:spPr bwMode="auto">
          <a:xfrm>
            <a:off x="4691063" y="3314700"/>
            <a:ext cx="114300" cy="65088"/>
          </a:xfrm>
          <a:custGeom>
            <a:avLst/>
            <a:gdLst>
              <a:gd name="T0" fmla="*/ 2147483646 w 10000"/>
              <a:gd name="T1" fmla="*/ 2147483646 h 11466"/>
              <a:gd name="T2" fmla="*/ 2147483646 w 10000"/>
              <a:gd name="T3" fmla="*/ 2147483646 h 11466"/>
              <a:gd name="T4" fmla="*/ 2147483646 w 10000"/>
              <a:gd name="T5" fmla="*/ 2147483646 h 11466"/>
              <a:gd name="T6" fmla="*/ 2147483646 w 10000"/>
              <a:gd name="T7" fmla="*/ 2147483646 h 11466"/>
              <a:gd name="T8" fmla="*/ 2147483646 w 10000"/>
              <a:gd name="T9" fmla="*/ 0 h 11466"/>
              <a:gd name="T10" fmla="*/ 2147483646 w 10000"/>
              <a:gd name="T11" fmla="*/ 2147483646 h 11466"/>
              <a:gd name="T12" fmla="*/ 0 w 10000"/>
              <a:gd name="T13" fmla="*/ 2147483646 h 11466"/>
              <a:gd name="T14" fmla="*/ 0 w 10000"/>
              <a:gd name="T15" fmla="*/ 2147483646 h 11466"/>
              <a:gd name="T16" fmla="*/ 2147483646 w 10000"/>
              <a:gd name="T17" fmla="*/ 2147483646 h 11466"/>
              <a:gd name="T18" fmla="*/ 2147483646 w 10000"/>
              <a:gd name="T19" fmla="*/ 2147483646 h 11466"/>
              <a:gd name="T20" fmla="*/ 2147483646 w 10000"/>
              <a:gd name="T21" fmla="*/ 2147483646 h 11466"/>
              <a:gd name="T22" fmla="*/ 2147483646 w 10000"/>
              <a:gd name="T23" fmla="*/ 2147483646 h 11466"/>
              <a:gd name="T24" fmla="*/ 2147483646 w 10000"/>
              <a:gd name="T25" fmla="*/ 2147483646 h 11466"/>
              <a:gd name="T26" fmla="*/ 2147483646 w 10000"/>
              <a:gd name="T27" fmla="*/ 2147483646 h 11466"/>
              <a:gd name="T28" fmla="*/ 2147483646 w 10000"/>
              <a:gd name="T29" fmla="*/ 2147483646 h 11466"/>
              <a:gd name="T30" fmla="*/ 2147483646 w 10000"/>
              <a:gd name="T31" fmla="*/ 2147483646 h 11466"/>
              <a:gd name="T32" fmla="*/ 2147483646 w 10000"/>
              <a:gd name="T33" fmla="*/ 2147483646 h 11466"/>
              <a:gd name="T34" fmla="*/ 2147483646 w 10000"/>
              <a:gd name="T35" fmla="*/ 2147483646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solidFill>
          <a:ln w="9525">
            <a:solidFill>
              <a:schemeClr val="bg2"/>
            </a:solidFill>
            <a:round/>
            <a:headEnd/>
            <a:tailEnd/>
          </a:ln>
        </p:spPr>
        <p:txBody>
          <a:bodyPr/>
          <a:lstStyle/>
          <a:p>
            <a:endParaRPr lang="en-US"/>
          </a:p>
        </p:txBody>
      </p:sp>
      <p:sp>
        <p:nvSpPr>
          <p:cNvPr id="4113" name="Freeform 363"/>
          <p:cNvSpPr>
            <a:spLocks/>
          </p:cNvSpPr>
          <p:nvPr/>
        </p:nvSpPr>
        <p:spPr bwMode="auto">
          <a:xfrm>
            <a:off x="4633913" y="3168650"/>
            <a:ext cx="71437" cy="74613"/>
          </a:xfrm>
          <a:custGeom>
            <a:avLst/>
            <a:gdLst>
              <a:gd name="T0" fmla="*/ 2147483646 w 10056"/>
              <a:gd name="T1" fmla="*/ 2147483646 h 10000"/>
              <a:gd name="T2" fmla="*/ 2147483646 w 10056"/>
              <a:gd name="T3" fmla="*/ 2147483646 h 10000"/>
              <a:gd name="T4" fmla="*/ 2147483646 w 10056"/>
              <a:gd name="T5" fmla="*/ 2147483646 h 10000"/>
              <a:gd name="T6" fmla="*/ 2147483646 w 10056"/>
              <a:gd name="T7" fmla="*/ 2147483646 h 10000"/>
              <a:gd name="T8" fmla="*/ 2147483646 w 10056"/>
              <a:gd name="T9" fmla="*/ 2147483646 h 10000"/>
              <a:gd name="T10" fmla="*/ 2147483646 w 10056"/>
              <a:gd name="T11" fmla="*/ 2147483646 h 10000"/>
              <a:gd name="T12" fmla="*/ 2147483646 w 10056"/>
              <a:gd name="T13" fmla="*/ 2147483646 h 10000"/>
              <a:gd name="T14" fmla="*/ 2147483646 w 10056"/>
              <a:gd name="T15" fmla="*/ 2147483646 h 10000"/>
              <a:gd name="T16" fmla="*/ 2147483646 w 10056"/>
              <a:gd name="T17" fmla="*/ 2147483646 h 10000"/>
              <a:gd name="T18" fmla="*/ 2147483646 w 10056"/>
              <a:gd name="T19" fmla="*/ 2147483646 h 10000"/>
              <a:gd name="T20" fmla="*/ 2147483646 w 10056"/>
              <a:gd name="T21" fmla="*/ 2147483646 h 10000"/>
              <a:gd name="T22" fmla="*/ 2147483646 w 10056"/>
              <a:gd name="T23" fmla="*/ 2147483646 h 10000"/>
              <a:gd name="T24" fmla="*/ 2147483646 w 10056"/>
              <a:gd name="T25" fmla="*/ 0 h 10000"/>
              <a:gd name="T26" fmla="*/ 2147483646 w 10056"/>
              <a:gd name="T27" fmla="*/ 2147483646 h 10000"/>
              <a:gd name="T28" fmla="*/ 0 w 10056"/>
              <a:gd name="T29" fmla="*/ 2147483646 h 10000"/>
              <a:gd name="T30" fmla="*/ 2147483646 w 10056"/>
              <a:gd name="T31" fmla="*/ 2147483646 h 10000"/>
              <a:gd name="T32" fmla="*/ 2147483646 w 10056"/>
              <a:gd name="T33" fmla="*/ 2147483646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solidFill>
          <a:ln w="9525">
            <a:solidFill>
              <a:schemeClr val="bg2"/>
            </a:solidFill>
            <a:round/>
            <a:headEnd/>
            <a:tailEnd/>
          </a:ln>
        </p:spPr>
        <p:txBody>
          <a:bodyPr/>
          <a:lstStyle/>
          <a:p>
            <a:endParaRPr lang="en-US"/>
          </a:p>
        </p:txBody>
      </p:sp>
      <p:sp>
        <p:nvSpPr>
          <p:cNvPr id="4114"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solidFill>
          <a:ln w="9525">
            <a:solidFill>
              <a:schemeClr val="bg2"/>
            </a:solidFill>
            <a:round/>
            <a:headEnd/>
            <a:tailEnd/>
          </a:ln>
        </p:spPr>
        <p:txBody>
          <a:bodyPr/>
          <a:lstStyle/>
          <a:p>
            <a:endParaRPr lang="en-US"/>
          </a:p>
        </p:txBody>
      </p:sp>
      <p:sp>
        <p:nvSpPr>
          <p:cNvPr id="4115"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solidFill>
          <a:ln w="9525">
            <a:solidFill>
              <a:schemeClr val="bg2"/>
            </a:solidFill>
            <a:round/>
            <a:headEnd/>
            <a:tailEnd/>
          </a:ln>
        </p:spPr>
        <p:txBody>
          <a:bodyPr/>
          <a:lstStyle/>
          <a:p>
            <a:endParaRPr lang="en-US"/>
          </a:p>
        </p:txBody>
      </p:sp>
      <p:sp>
        <p:nvSpPr>
          <p:cNvPr id="4116"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solidFill>
          <a:ln w="9525">
            <a:solidFill>
              <a:schemeClr val="bg2"/>
            </a:solidFill>
            <a:round/>
            <a:headEnd/>
            <a:tailEnd/>
          </a:ln>
        </p:spPr>
        <p:txBody>
          <a:bodyPr/>
          <a:lstStyle/>
          <a:p>
            <a:endParaRPr lang="en-US"/>
          </a:p>
        </p:txBody>
      </p:sp>
      <p:sp>
        <p:nvSpPr>
          <p:cNvPr id="4117"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solidFill>
          <a:ln w="9525">
            <a:solidFill>
              <a:schemeClr val="bg2"/>
            </a:solidFill>
            <a:round/>
            <a:headEnd/>
            <a:tailEnd/>
          </a:ln>
        </p:spPr>
        <p:txBody>
          <a:bodyPr/>
          <a:lstStyle/>
          <a:p>
            <a:endParaRPr lang="en-US"/>
          </a:p>
        </p:txBody>
      </p:sp>
      <p:sp>
        <p:nvSpPr>
          <p:cNvPr id="4118"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solidFill>
          <a:ln w="9525">
            <a:solidFill>
              <a:schemeClr val="bg2"/>
            </a:solidFill>
            <a:round/>
            <a:headEnd/>
            <a:tailEnd/>
          </a:ln>
        </p:spPr>
        <p:txBody>
          <a:bodyPr/>
          <a:lstStyle/>
          <a:p>
            <a:endParaRPr lang="en-US"/>
          </a:p>
        </p:txBody>
      </p:sp>
      <p:sp>
        <p:nvSpPr>
          <p:cNvPr id="4119"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solidFill>
          <a:ln w="9525">
            <a:solidFill>
              <a:schemeClr val="bg2"/>
            </a:solidFill>
            <a:round/>
            <a:headEnd/>
            <a:tailEnd/>
          </a:ln>
        </p:spPr>
        <p:txBody>
          <a:bodyPr/>
          <a:lstStyle/>
          <a:p>
            <a:endParaRPr lang="en-US"/>
          </a:p>
        </p:txBody>
      </p:sp>
      <p:sp>
        <p:nvSpPr>
          <p:cNvPr id="4120"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solidFill>
          <a:ln w="9525">
            <a:solidFill>
              <a:schemeClr val="bg2"/>
            </a:solidFill>
            <a:round/>
            <a:headEnd/>
            <a:tailEnd/>
          </a:ln>
        </p:spPr>
        <p:txBody>
          <a:bodyPr/>
          <a:lstStyle/>
          <a:p>
            <a:endParaRPr lang="en-US"/>
          </a:p>
        </p:txBody>
      </p:sp>
      <p:sp>
        <p:nvSpPr>
          <p:cNvPr id="4121"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solidFill>
          <a:ln w="9525">
            <a:solidFill>
              <a:schemeClr val="bg2"/>
            </a:solidFill>
            <a:round/>
            <a:headEnd/>
            <a:tailEnd/>
          </a:ln>
        </p:spPr>
        <p:txBody>
          <a:bodyPr/>
          <a:lstStyle/>
          <a:p>
            <a:endParaRPr lang="en-US"/>
          </a:p>
        </p:txBody>
      </p:sp>
      <p:sp>
        <p:nvSpPr>
          <p:cNvPr id="4122" name="Freeform 260"/>
          <p:cNvSpPr>
            <a:spLocks/>
          </p:cNvSpPr>
          <p:nvPr/>
        </p:nvSpPr>
        <p:spPr bwMode="auto">
          <a:xfrm>
            <a:off x="5019675" y="3495675"/>
            <a:ext cx="53975" cy="109538"/>
          </a:xfrm>
          <a:custGeom>
            <a:avLst/>
            <a:gdLst>
              <a:gd name="T0" fmla="*/ 0 w 444747"/>
              <a:gd name="T1" fmla="*/ 0 h 900169"/>
              <a:gd name="T2" fmla="*/ 0 w 444747"/>
              <a:gd name="T3" fmla="*/ 0 h 900169"/>
              <a:gd name="T4" fmla="*/ 0 w 444747"/>
              <a:gd name="T5" fmla="*/ 0 h 900169"/>
              <a:gd name="T6" fmla="*/ 0 w 444747"/>
              <a:gd name="T7" fmla="*/ 0 h 900169"/>
              <a:gd name="T8" fmla="*/ 0 w 444747"/>
              <a:gd name="T9" fmla="*/ 0 h 900169"/>
              <a:gd name="T10" fmla="*/ 0 w 444747"/>
              <a:gd name="T11" fmla="*/ 0 h 900169"/>
              <a:gd name="T12" fmla="*/ 0 w 444747"/>
              <a:gd name="T13" fmla="*/ 0 h 900169"/>
              <a:gd name="T14" fmla="*/ 0 w 444747"/>
              <a:gd name="T15" fmla="*/ 0 h 900169"/>
              <a:gd name="T16" fmla="*/ 0 w 444747"/>
              <a:gd name="T17" fmla="*/ 0 h 900169"/>
              <a:gd name="T18" fmla="*/ 0 w 444747"/>
              <a:gd name="T19" fmla="*/ 0 h 900169"/>
              <a:gd name="T20" fmla="*/ 0 w 444747"/>
              <a:gd name="T21" fmla="*/ 0 h 900169"/>
              <a:gd name="T22" fmla="*/ 0 w 444747"/>
              <a:gd name="T23" fmla="*/ 0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solidFill>
          <a:ln w="9525">
            <a:solidFill>
              <a:schemeClr val="bg2"/>
            </a:solidFill>
            <a:round/>
            <a:headEnd/>
            <a:tailEnd/>
          </a:ln>
        </p:spPr>
        <p:txBody>
          <a:bodyPr/>
          <a:lstStyle/>
          <a:p>
            <a:endParaRPr lang="en-US"/>
          </a:p>
        </p:txBody>
      </p:sp>
      <p:sp>
        <p:nvSpPr>
          <p:cNvPr id="4123" name="Rectangle 2"/>
          <p:cNvSpPr>
            <a:spLocks noGrp="1" noChangeArrowheads="1"/>
          </p:cNvSpPr>
          <p:nvPr>
            <p:ph type="title" idx="4294967295"/>
          </p:nvPr>
        </p:nvSpPr>
        <p:spPr>
          <a:xfrm>
            <a:off x="835025" y="604838"/>
            <a:ext cx="2795588" cy="441325"/>
          </a:xfrm>
        </p:spPr>
        <p:txBody>
          <a:bodyPr>
            <a:normAutofit fontScale="90000"/>
          </a:bodyPr>
          <a:lstStyle/>
          <a:p>
            <a:pPr eaLnBrk="1" hangingPunct="1"/>
            <a:r>
              <a:rPr lang="en-GB" altLang="en-US" sz="1800" smtClean="0">
                <a:solidFill>
                  <a:schemeClr val="tx1"/>
                </a:solidFill>
                <a:latin typeface="Arial" panose="020B0604020202020204" pitchFamily="34" charset="0"/>
              </a:rPr>
              <a:t>Hand Planters</a:t>
            </a:r>
            <a:r>
              <a:rPr lang="en-GB" altLang="en-US" sz="700" smtClean="0">
                <a:solidFill>
                  <a:schemeClr val="tx1"/>
                </a:solidFill>
                <a:latin typeface="Arial" panose="020B0604020202020204" pitchFamily="34" charset="0"/>
              </a:rPr>
              <a:t/>
            </a:r>
            <a:br>
              <a:rPr lang="en-GB" altLang="en-US" sz="700" smtClean="0">
                <a:solidFill>
                  <a:schemeClr val="tx1"/>
                </a:solidFill>
                <a:latin typeface="Arial" panose="020B0604020202020204" pitchFamily="34" charset="0"/>
              </a:rPr>
            </a:br>
            <a:endParaRPr lang="en-GB" altLang="en-US" sz="700" smtClean="0">
              <a:solidFill>
                <a:schemeClr val="tx1"/>
              </a:solidFill>
              <a:latin typeface="Arial" panose="020B0604020202020204" pitchFamily="34" charset="0"/>
            </a:endParaRPr>
          </a:p>
        </p:txBody>
      </p:sp>
      <p:sp>
        <p:nvSpPr>
          <p:cNvPr id="4124" name="Freeform 257"/>
          <p:cNvSpPr>
            <a:spLocks/>
          </p:cNvSpPr>
          <p:nvPr/>
        </p:nvSpPr>
        <p:spPr bwMode="auto">
          <a:xfrm>
            <a:off x="4252913" y="3009900"/>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solidFill>
          <a:ln w="9525">
            <a:solidFill>
              <a:schemeClr val="bg2"/>
            </a:solidFill>
            <a:round/>
            <a:headEnd/>
            <a:tailEnd/>
          </a:ln>
        </p:spPr>
        <p:txBody>
          <a:bodyPr/>
          <a:lstStyle/>
          <a:p>
            <a:endParaRPr lang="en-US"/>
          </a:p>
        </p:txBody>
      </p:sp>
      <p:sp>
        <p:nvSpPr>
          <p:cNvPr id="4125" name="Freeform 258"/>
          <p:cNvSpPr>
            <a:spLocks/>
          </p:cNvSpPr>
          <p:nvPr/>
        </p:nvSpPr>
        <p:spPr bwMode="auto">
          <a:xfrm>
            <a:off x="5830888" y="1674813"/>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solidFill>
          <a:ln w="9525">
            <a:solidFill>
              <a:schemeClr val="bg2"/>
            </a:solidFill>
            <a:round/>
            <a:headEnd/>
            <a:tailEnd/>
          </a:ln>
        </p:spPr>
        <p:txBody>
          <a:bodyPr/>
          <a:lstStyle/>
          <a:p>
            <a:endParaRPr lang="en-US"/>
          </a:p>
        </p:txBody>
      </p:sp>
      <p:sp>
        <p:nvSpPr>
          <p:cNvPr id="4126" name="Freeform 259"/>
          <p:cNvSpPr>
            <a:spLocks/>
          </p:cNvSpPr>
          <p:nvPr/>
        </p:nvSpPr>
        <p:spPr bwMode="auto">
          <a:xfrm>
            <a:off x="5572125" y="4953000"/>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solidFill>
          <a:ln w="9525">
            <a:solidFill>
              <a:schemeClr val="bg2"/>
            </a:solidFill>
            <a:round/>
            <a:headEnd/>
            <a:tailEnd/>
          </a:ln>
        </p:spPr>
        <p:txBody>
          <a:bodyPr/>
          <a:lstStyle/>
          <a:p>
            <a:endParaRPr lang="en-US"/>
          </a:p>
        </p:txBody>
      </p:sp>
      <p:sp>
        <p:nvSpPr>
          <p:cNvPr id="4127" name="Freeform 266"/>
          <p:cNvSpPr>
            <a:spLocks/>
          </p:cNvSpPr>
          <p:nvPr/>
        </p:nvSpPr>
        <p:spPr bwMode="auto">
          <a:xfrm>
            <a:off x="8650288" y="5749925"/>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DDDDDD"/>
          </a:solidFill>
          <a:ln w="9525">
            <a:solidFill>
              <a:schemeClr val="bg2"/>
            </a:solidFill>
            <a:round/>
            <a:headEnd/>
            <a:tailEnd/>
          </a:ln>
        </p:spPr>
        <p:txBody>
          <a:bodyPr/>
          <a:lstStyle/>
          <a:p>
            <a:endParaRPr lang="en-US"/>
          </a:p>
        </p:txBody>
      </p:sp>
      <p:sp>
        <p:nvSpPr>
          <p:cNvPr id="4128" name="Freeform 267"/>
          <p:cNvSpPr>
            <a:spLocks/>
          </p:cNvSpPr>
          <p:nvPr/>
        </p:nvSpPr>
        <p:spPr bwMode="auto">
          <a:xfrm>
            <a:off x="8805863" y="5565775"/>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DDDDDD"/>
          </a:solidFill>
          <a:ln w="9525">
            <a:solidFill>
              <a:schemeClr val="bg2"/>
            </a:solidFill>
            <a:round/>
            <a:headEnd/>
            <a:tailEnd/>
          </a:ln>
        </p:spPr>
        <p:txBody>
          <a:bodyPr/>
          <a:lstStyle/>
          <a:p>
            <a:endParaRPr lang="en-US"/>
          </a:p>
        </p:txBody>
      </p:sp>
      <p:sp>
        <p:nvSpPr>
          <p:cNvPr id="4129" name="Freeform 268"/>
          <p:cNvSpPr>
            <a:spLocks/>
          </p:cNvSpPr>
          <p:nvPr/>
        </p:nvSpPr>
        <p:spPr bwMode="auto">
          <a:xfrm>
            <a:off x="7323138" y="49387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130" name="Freeform 269"/>
          <p:cNvSpPr>
            <a:spLocks/>
          </p:cNvSpPr>
          <p:nvPr/>
        </p:nvSpPr>
        <p:spPr bwMode="auto">
          <a:xfrm>
            <a:off x="8099425" y="573405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solidFill>
          <a:ln w="9525">
            <a:solidFill>
              <a:schemeClr val="bg2"/>
            </a:solidFill>
            <a:round/>
            <a:headEnd/>
            <a:tailEnd/>
          </a:ln>
        </p:spPr>
        <p:txBody>
          <a:bodyPr/>
          <a:lstStyle/>
          <a:p>
            <a:endParaRPr lang="en-US"/>
          </a:p>
        </p:txBody>
      </p:sp>
      <p:sp>
        <p:nvSpPr>
          <p:cNvPr id="4131" name="Freeform 271"/>
          <p:cNvSpPr>
            <a:spLocks/>
          </p:cNvSpPr>
          <p:nvPr/>
        </p:nvSpPr>
        <p:spPr bwMode="auto">
          <a:xfrm>
            <a:off x="7259638" y="4486275"/>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solidFill>
          <a:ln w="9525">
            <a:solidFill>
              <a:schemeClr val="bg2"/>
            </a:solidFill>
            <a:round/>
            <a:headEnd/>
            <a:tailEnd/>
          </a:ln>
        </p:spPr>
        <p:txBody>
          <a:bodyPr/>
          <a:lstStyle/>
          <a:p>
            <a:endParaRPr lang="en-US"/>
          </a:p>
        </p:txBody>
      </p:sp>
      <p:sp>
        <p:nvSpPr>
          <p:cNvPr id="4132" name="Freeform 274"/>
          <p:cNvSpPr>
            <a:spLocks/>
          </p:cNvSpPr>
          <p:nvPr/>
        </p:nvSpPr>
        <p:spPr bwMode="auto">
          <a:xfrm>
            <a:off x="7456488" y="4618038"/>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solidFill>
          <a:ln w="9525">
            <a:solidFill>
              <a:schemeClr val="bg2"/>
            </a:solidFill>
            <a:round/>
            <a:headEnd/>
            <a:tailEnd/>
          </a:ln>
        </p:spPr>
        <p:txBody>
          <a:bodyPr/>
          <a:lstStyle/>
          <a:p>
            <a:endParaRPr lang="en-US"/>
          </a:p>
        </p:txBody>
      </p:sp>
      <p:sp>
        <p:nvSpPr>
          <p:cNvPr id="4133" name="Freeform 275"/>
          <p:cNvSpPr>
            <a:spLocks/>
          </p:cNvSpPr>
          <p:nvPr/>
        </p:nvSpPr>
        <p:spPr bwMode="auto">
          <a:xfrm>
            <a:off x="7135813" y="4814888"/>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solidFill>
          <a:ln w="9525">
            <a:solidFill>
              <a:schemeClr val="bg2"/>
            </a:solidFill>
            <a:round/>
            <a:headEnd/>
            <a:tailEnd/>
          </a:ln>
        </p:spPr>
        <p:txBody>
          <a:bodyPr/>
          <a:lstStyle/>
          <a:p>
            <a:endParaRPr lang="en-US"/>
          </a:p>
        </p:txBody>
      </p:sp>
      <p:sp>
        <p:nvSpPr>
          <p:cNvPr id="4134" name="Freeform 276"/>
          <p:cNvSpPr>
            <a:spLocks/>
          </p:cNvSpPr>
          <p:nvPr/>
        </p:nvSpPr>
        <p:spPr bwMode="auto">
          <a:xfrm>
            <a:off x="2928938" y="3178175"/>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solidFill>
          <a:ln w="9525">
            <a:solidFill>
              <a:schemeClr val="bg2"/>
            </a:solidFill>
            <a:round/>
            <a:headEnd/>
            <a:tailEnd/>
          </a:ln>
        </p:spPr>
        <p:txBody>
          <a:bodyPr/>
          <a:lstStyle/>
          <a:p>
            <a:endParaRPr lang="en-US"/>
          </a:p>
        </p:txBody>
      </p:sp>
      <p:sp>
        <p:nvSpPr>
          <p:cNvPr id="4135" name="Freeform 277"/>
          <p:cNvSpPr>
            <a:spLocks/>
          </p:cNvSpPr>
          <p:nvPr/>
        </p:nvSpPr>
        <p:spPr bwMode="auto">
          <a:xfrm>
            <a:off x="2276475" y="4084638"/>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chemeClr val="bg2"/>
            </a:solidFill>
            <a:round/>
            <a:headEnd/>
            <a:tailEnd/>
          </a:ln>
        </p:spPr>
        <p:txBody>
          <a:bodyPr/>
          <a:lstStyle/>
          <a:p>
            <a:endParaRPr lang="en-US"/>
          </a:p>
        </p:txBody>
      </p:sp>
      <p:sp>
        <p:nvSpPr>
          <p:cNvPr id="4136" name="Freeform 278"/>
          <p:cNvSpPr>
            <a:spLocks/>
          </p:cNvSpPr>
          <p:nvPr/>
        </p:nvSpPr>
        <p:spPr bwMode="auto">
          <a:xfrm>
            <a:off x="2552700" y="4170363"/>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chemeClr val="bg2"/>
            </a:solidFill>
            <a:round/>
            <a:headEnd/>
            <a:tailEnd/>
          </a:ln>
        </p:spPr>
        <p:txBody>
          <a:bodyPr/>
          <a:lstStyle/>
          <a:p>
            <a:endParaRPr lang="en-US"/>
          </a:p>
        </p:txBody>
      </p:sp>
      <p:sp>
        <p:nvSpPr>
          <p:cNvPr id="4137" name="Freeform 279"/>
          <p:cNvSpPr>
            <a:spLocks/>
          </p:cNvSpPr>
          <p:nvPr/>
        </p:nvSpPr>
        <p:spPr bwMode="auto">
          <a:xfrm>
            <a:off x="4814888" y="364331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solidFill>
          <a:ln w="9525">
            <a:solidFill>
              <a:schemeClr val="bg2"/>
            </a:solidFill>
            <a:round/>
            <a:headEnd/>
            <a:tailEnd/>
          </a:ln>
        </p:spPr>
        <p:txBody>
          <a:bodyPr/>
          <a:lstStyle/>
          <a:p>
            <a:endParaRPr lang="en-US"/>
          </a:p>
        </p:txBody>
      </p:sp>
      <p:sp>
        <p:nvSpPr>
          <p:cNvPr id="4138" name="Freeform 280"/>
          <p:cNvSpPr>
            <a:spLocks/>
          </p:cNvSpPr>
          <p:nvPr/>
        </p:nvSpPr>
        <p:spPr bwMode="auto">
          <a:xfrm>
            <a:off x="4727575" y="355441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solidFill>
          <a:ln w="9525">
            <a:solidFill>
              <a:schemeClr val="bg2"/>
            </a:solidFill>
            <a:round/>
            <a:headEnd/>
            <a:tailEnd/>
          </a:ln>
        </p:spPr>
        <p:txBody>
          <a:bodyPr/>
          <a:lstStyle/>
          <a:p>
            <a:endParaRPr lang="en-US"/>
          </a:p>
        </p:txBody>
      </p:sp>
      <p:sp>
        <p:nvSpPr>
          <p:cNvPr id="4139" name="Freeform 281"/>
          <p:cNvSpPr>
            <a:spLocks/>
          </p:cNvSpPr>
          <p:nvPr/>
        </p:nvSpPr>
        <p:spPr bwMode="auto">
          <a:xfrm>
            <a:off x="4719638" y="349091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solidFill>
          <a:ln w="9525">
            <a:solidFill>
              <a:schemeClr val="bg2"/>
            </a:solidFill>
            <a:round/>
            <a:headEnd/>
            <a:tailEnd/>
          </a:ln>
        </p:spPr>
        <p:txBody>
          <a:bodyPr/>
          <a:lstStyle/>
          <a:p>
            <a:endParaRPr lang="en-US"/>
          </a:p>
        </p:txBody>
      </p:sp>
      <p:sp>
        <p:nvSpPr>
          <p:cNvPr id="4140" name="Freeform 282"/>
          <p:cNvSpPr>
            <a:spLocks/>
          </p:cNvSpPr>
          <p:nvPr/>
        </p:nvSpPr>
        <p:spPr bwMode="auto">
          <a:xfrm>
            <a:off x="5518150" y="3667125"/>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4141"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42" name="Freeform 284"/>
          <p:cNvSpPr>
            <a:spLocks/>
          </p:cNvSpPr>
          <p:nvPr/>
        </p:nvSpPr>
        <p:spPr bwMode="auto">
          <a:xfrm>
            <a:off x="5119688" y="3517900"/>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solidFill>
          <a:ln w="9525">
            <a:solidFill>
              <a:schemeClr val="bg2"/>
            </a:solidFill>
            <a:round/>
            <a:headEnd/>
            <a:tailEnd/>
          </a:ln>
        </p:spPr>
        <p:txBody>
          <a:bodyPr/>
          <a:lstStyle/>
          <a:p>
            <a:endParaRPr lang="en-US"/>
          </a:p>
        </p:txBody>
      </p:sp>
      <p:sp>
        <p:nvSpPr>
          <p:cNvPr id="4143" name="Freeform 285"/>
          <p:cNvSpPr>
            <a:spLocks/>
          </p:cNvSpPr>
          <p:nvPr/>
        </p:nvSpPr>
        <p:spPr bwMode="auto">
          <a:xfrm>
            <a:off x="5367338" y="3667125"/>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solidFill>
          <a:ln w="9525">
            <a:solidFill>
              <a:schemeClr val="bg2"/>
            </a:solidFill>
            <a:round/>
            <a:headEnd/>
            <a:tailEnd/>
          </a:ln>
        </p:spPr>
        <p:txBody>
          <a:bodyPr/>
          <a:lstStyle/>
          <a:p>
            <a:endParaRPr lang="en-US"/>
          </a:p>
        </p:txBody>
      </p:sp>
      <p:sp>
        <p:nvSpPr>
          <p:cNvPr id="4144" name="Freeform 286"/>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4145" name="Freeform 287"/>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solidFill>
          <a:ln w="9525">
            <a:solidFill>
              <a:schemeClr val="bg2"/>
            </a:solidFill>
            <a:round/>
            <a:headEnd/>
            <a:tailEnd/>
          </a:ln>
        </p:spPr>
        <p:txBody>
          <a:bodyPr/>
          <a:lstStyle/>
          <a:p>
            <a:endParaRPr lang="en-US"/>
          </a:p>
        </p:txBody>
      </p:sp>
      <p:sp>
        <p:nvSpPr>
          <p:cNvPr id="4146" name="Freeform 288"/>
          <p:cNvSpPr>
            <a:spLocks/>
          </p:cNvSpPr>
          <p:nvPr/>
        </p:nvSpPr>
        <p:spPr bwMode="auto">
          <a:xfrm>
            <a:off x="5783263" y="4002088"/>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solidFill>
          <a:ln w="9525">
            <a:solidFill>
              <a:schemeClr val="bg2"/>
            </a:solidFill>
            <a:round/>
            <a:headEnd/>
            <a:tailEnd/>
          </a:ln>
        </p:spPr>
        <p:txBody>
          <a:bodyPr/>
          <a:lstStyle/>
          <a:p>
            <a:endParaRPr lang="en-US"/>
          </a:p>
        </p:txBody>
      </p:sp>
      <p:sp>
        <p:nvSpPr>
          <p:cNvPr id="4147" name="Freeform 289"/>
          <p:cNvSpPr>
            <a:spLocks/>
          </p:cNvSpPr>
          <p:nvPr/>
        </p:nvSpPr>
        <p:spPr bwMode="auto">
          <a:xfrm>
            <a:off x="5800725" y="4032250"/>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solidFill>
          <a:ln w="9525">
            <a:solidFill>
              <a:schemeClr val="bg2"/>
            </a:solidFill>
            <a:round/>
            <a:headEnd/>
            <a:tailEnd/>
          </a:ln>
        </p:spPr>
        <p:txBody>
          <a:bodyPr/>
          <a:lstStyle/>
          <a:p>
            <a:endParaRPr lang="en-US"/>
          </a:p>
        </p:txBody>
      </p:sp>
      <p:sp>
        <p:nvSpPr>
          <p:cNvPr id="4148" name="Freeform 290"/>
          <p:cNvSpPr>
            <a:spLocks/>
          </p:cNvSpPr>
          <p:nvPr/>
        </p:nvSpPr>
        <p:spPr bwMode="auto">
          <a:xfrm>
            <a:off x="5565775" y="4171950"/>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solidFill>
          <a:ln w="9525">
            <a:solidFill>
              <a:schemeClr val="bg2"/>
            </a:solidFill>
            <a:round/>
            <a:headEnd/>
            <a:tailEnd/>
          </a:ln>
        </p:spPr>
        <p:txBody>
          <a:bodyPr/>
          <a:lstStyle/>
          <a:p>
            <a:endParaRPr lang="en-US"/>
          </a:p>
        </p:txBody>
      </p:sp>
      <p:sp>
        <p:nvSpPr>
          <p:cNvPr id="4149" name="Freeform 291"/>
          <p:cNvSpPr>
            <a:spLocks/>
          </p:cNvSpPr>
          <p:nvPr/>
        </p:nvSpPr>
        <p:spPr bwMode="auto">
          <a:xfrm>
            <a:off x="5378450" y="3813175"/>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solidFill>
          <a:ln w="9525">
            <a:solidFill>
              <a:schemeClr val="bg2"/>
            </a:solidFill>
            <a:round/>
            <a:headEnd/>
            <a:tailEnd/>
          </a:ln>
        </p:spPr>
        <p:txBody>
          <a:bodyPr/>
          <a:lstStyle/>
          <a:p>
            <a:endParaRPr lang="en-US"/>
          </a:p>
        </p:txBody>
      </p:sp>
      <p:sp>
        <p:nvSpPr>
          <p:cNvPr id="4150" name="Freeform 292"/>
          <p:cNvSpPr>
            <a:spLocks/>
          </p:cNvSpPr>
          <p:nvPr/>
        </p:nvSpPr>
        <p:spPr bwMode="auto">
          <a:xfrm>
            <a:off x="5800725" y="4079875"/>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solidFill>
          <a:ln w="9525">
            <a:solidFill>
              <a:schemeClr val="bg2"/>
            </a:solidFill>
            <a:round/>
            <a:headEnd/>
            <a:tailEnd/>
          </a:ln>
        </p:spPr>
        <p:txBody>
          <a:bodyPr/>
          <a:lstStyle/>
          <a:p>
            <a:endParaRPr lang="en-US"/>
          </a:p>
        </p:txBody>
      </p:sp>
      <p:sp>
        <p:nvSpPr>
          <p:cNvPr id="4151" name="Freeform 293"/>
          <p:cNvSpPr>
            <a:spLocks/>
          </p:cNvSpPr>
          <p:nvPr/>
        </p:nvSpPr>
        <p:spPr bwMode="auto">
          <a:xfrm>
            <a:off x="5462588" y="3657600"/>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solidFill>
          <a:ln w="9525">
            <a:solidFill>
              <a:schemeClr val="bg2"/>
            </a:solidFill>
            <a:round/>
            <a:headEnd/>
            <a:tailEnd/>
          </a:ln>
        </p:spPr>
        <p:txBody>
          <a:bodyPr/>
          <a:lstStyle/>
          <a:p>
            <a:endParaRPr lang="en-US"/>
          </a:p>
        </p:txBody>
      </p:sp>
      <p:sp>
        <p:nvSpPr>
          <p:cNvPr id="4152" name="Freeform 294"/>
          <p:cNvSpPr>
            <a:spLocks/>
          </p:cNvSpPr>
          <p:nvPr/>
        </p:nvSpPr>
        <p:spPr bwMode="auto">
          <a:xfrm>
            <a:off x="5605463" y="3589338"/>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solidFill>
          <a:ln w="9525">
            <a:solidFill>
              <a:schemeClr val="bg2"/>
            </a:solidFill>
            <a:round/>
            <a:headEnd/>
            <a:tailEnd/>
          </a:ln>
        </p:spPr>
        <p:txBody>
          <a:bodyPr/>
          <a:lstStyle/>
          <a:p>
            <a:endParaRPr lang="en-US"/>
          </a:p>
        </p:txBody>
      </p:sp>
      <p:sp>
        <p:nvSpPr>
          <p:cNvPr id="4153" name="Freeform 299"/>
          <p:cNvSpPr>
            <a:spLocks/>
          </p:cNvSpPr>
          <p:nvPr/>
        </p:nvSpPr>
        <p:spPr bwMode="auto">
          <a:xfrm>
            <a:off x="5013325" y="2963863"/>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solidFill>
          <a:ln w="9525">
            <a:solidFill>
              <a:schemeClr val="bg2"/>
            </a:solidFill>
            <a:round/>
            <a:headEnd/>
            <a:tailEnd/>
          </a:ln>
        </p:spPr>
        <p:txBody>
          <a:bodyPr/>
          <a:lstStyle/>
          <a:p>
            <a:endParaRPr lang="en-US"/>
          </a:p>
        </p:txBody>
      </p:sp>
      <p:sp>
        <p:nvSpPr>
          <p:cNvPr id="4154" name="Freeform 300"/>
          <p:cNvSpPr>
            <a:spLocks/>
          </p:cNvSpPr>
          <p:nvPr/>
        </p:nvSpPr>
        <p:spPr bwMode="auto">
          <a:xfrm>
            <a:off x="5083175" y="2814638"/>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solidFill>
          <a:ln w="9525">
            <a:solidFill>
              <a:schemeClr val="bg2"/>
            </a:solidFill>
            <a:round/>
            <a:headEnd/>
            <a:tailEnd/>
          </a:ln>
        </p:spPr>
        <p:txBody>
          <a:bodyPr/>
          <a:lstStyle/>
          <a:p>
            <a:endParaRPr lang="en-US"/>
          </a:p>
        </p:txBody>
      </p:sp>
      <p:sp>
        <p:nvSpPr>
          <p:cNvPr id="4155" name="Freeform 301"/>
          <p:cNvSpPr>
            <a:spLocks/>
          </p:cNvSpPr>
          <p:nvPr/>
        </p:nvSpPr>
        <p:spPr bwMode="auto">
          <a:xfrm>
            <a:off x="5078413" y="2971800"/>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solidFill>
          <a:ln w="9525">
            <a:solidFill>
              <a:schemeClr val="bg2"/>
            </a:solidFill>
            <a:round/>
            <a:headEnd/>
            <a:tailEnd/>
          </a:ln>
        </p:spPr>
        <p:txBody>
          <a:bodyPr/>
          <a:lstStyle/>
          <a:p>
            <a:endParaRPr lang="en-US"/>
          </a:p>
        </p:txBody>
      </p:sp>
      <p:sp>
        <p:nvSpPr>
          <p:cNvPr id="4156" name="Freeform 302"/>
          <p:cNvSpPr>
            <a:spLocks/>
          </p:cNvSpPr>
          <p:nvPr/>
        </p:nvSpPr>
        <p:spPr bwMode="auto">
          <a:xfrm>
            <a:off x="5021263" y="2886075"/>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solidFill>
          <a:ln w="9525">
            <a:solidFill>
              <a:schemeClr val="bg2"/>
            </a:solidFill>
            <a:round/>
            <a:headEnd/>
            <a:tailEnd/>
          </a:ln>
        </p:spPr>
        <p:txBody>
          <a:bodyPr/>
          <a:lstStyle/>
          <a:p>
            <a:endParaRPr lang="en-US"/>
          </a:p>
        </p:txBody>
      </p:sp>
      <p:sp>
        <p:nvSpPr>
          <p:cNvPr id="4157" name="Freeform 303"/>
          <p:cNvSpPr>
            <a:spLocks/>
          </p:cNvSpPr>
          <p:nvPr/>
        </p:nvSpPr>
        <p:spPr bwMode="auto">
          <a:xfrm>
            <a:off x="4119563" y="4337050"/>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solidFill>
          <a:ln w="9525">
            <a:solidFill>
              <a:schemeClr val="bg2"/>
            </a:solidFill>
            <a:round/>
            <a:headEnd/>
            <a:tailEnd/>
          </a:ln>
        </p:spPr>
        <p:txBody>
          <a:bodyPr/>
          <a:lstStyle/>
          <a:p>
            <a:endParaRPr lang="en-US"/>
          </a:p>
        </p:txBody>
      </p:sp>
      <p:sp>
        <p:nvSpPr>
          <p:cNvPr id="4158" name="Freeform 304"/>
          <p:cNvSpPr>
            <a:spLocks/>
          </p:cNvSpPr>
          <p:nvPr/>
        </p:nvSpPr>
        <p:spPr bwMode="auto">
          <a:xfrm>
            <a:off x="4073525" y="4235450"/>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solidFill>
          <a:ln w="9525">
            <a:solidFill>
              <a:schemeClr val="bg2"/>
            </a:solidFill>
            <a:round/>
            <a:headEnd/>
            <a:tailEnd/>
          </a:ln>
        </p:spPr>
        <p:txBody>
          <a:bodyPr/>
          <a:lstStyle/>
          <a:p>
            <a:endParaRPr lang="en-US"/>
          </a:p>
        </p:txBody>
      </p:sp>
      <p:sp>
        <p:nvSpPr>
          <p:cNvPr id="4159" name="Freeform 305"/>
          <p:cNvSpPr>
            <a:spLocks/>
          </p:cNvSpPr>
          <p:nvPr/>
        </p:nvSpPr>
        <p:spPr bwMode="auto">
          <a:xfrm>
            <a:off x="4081463" y="3963988"/>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solidFill>
          <a:ln w="9525">
            <a:solidFill>
              <a:schemeClr val="bg2"/>
            </a:solidFill>
            <a:round/>
            <a:headEnd/>
            <a:tailEnd/>
          </a:ln>
        </p:spPr>
        <p:txBody>
          <a:bodyPr/>
          <a:lstStyle/>
          <a:p>
            <a:endParaRPr lang="en-US"/>
          </a:p>
        </p:txBody>
      </p:sp>
      <p:sp>
        <p:nvSpPr>
          <p:cNvPr id="4160" name="Freeform 306"/>
          <p:cNvSpPr>
            <a:spLocks/>
          </p:cNvSpPr>
          <p:nvPr/>
        </p:nvSpPr>
        <p:spPr bwMode="auto">
          <a:xfrm>
            <a:off x="5108575" y="3830638"/>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solidFill>
          <a:ln w="9525">
            <a:solidFill>
              <a:schemeClr val="bg2"/>
            </a:solidFill>
            <a:round/>
            <a:headEnd/>
            <a:tailEnd/>
          </a:ln>
        </p:spPr>
        <p:txBody>
          <a:bodyPr/>
          <a:lstStyle/>
          <a:p>
            <a:endParaRPr lang="en-US"/>
          </a:p>
        </p:txBody>
      </p:sp>
      <p:sp>
        <p:nvSpPr>
          <p:cNvPr id="4161" name="Freeform 307"/>
          <p:cNvSpPr>
            <a:spLocks/>
          </p:cNvSpPr>
          <p:nvPr/>
        </p:nvSpPr>
        <p:spPr bwMode="auto">
          <a:xfrm>
            <a:off x="4722813" y="3783013"/>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solidFill>
          <a:ln w="9525">
            <a:solidFill>
              <a:schemeClr val="bg2"/>
            </a:solidFill>
            <a:round/>
            <a:headEnd/>
            <a:tailEnd/>
          </a:ln>
        </p:spPr>
        <p:txBody>
          <a:bodyPr/>
          <a:lstStyle/>
          <a:p>
            <a:endParaRPr lang="en-US"/>
          </a:p>
        </p:txBody>
      </p:sp>
      <p:sp>
        <p:nvSpPr>
          <p:cNvPr id="4162" name="Freeform 308"/>
          <p:cNvSpPr>
            <a:spLocks/>
          </p:cNvSpPr>
          <p:nvPr/>
        </p:nvSpPr>
        <p:spPr bwMode="auto">
          <a:xfrm>
            <a:off x="4683125" y="3667125"/>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solidFill>
          <a:ln w="9525">
            <a:solidFill>
              <a:schemeClr val="bg2"/>
            </a:solidFill>
            <a:round/>
            <a:headEnd/>
            <a:tailEnd/>
          </a:ln>
        </p:spPr>
        <p:txBody>
          <a:bodyPr/>
          <a:lstStyle/>
          <a:p>
            <a:endParaRPr lang="en-US"/>
          </a:p>
        </p:txBody>
      </p:sp>
      <p:sp>
        <p:nvSpPr>
          <p:cNvPr id="4163" name="Freeform 309"/>
          <p:cNvSpPr>
            <a:spLocks/>
          </p:cNvSpPr>
          <p:nvPr/>
        </p:nvSpPr>
        <p:spPr bwMode="auto">
          <a:xfrm>
            <a:off x="4176713" y="3713163"/>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solidFill>
          <a:ln w="9525">
            <a:solidFill>
              <a:schemeClr val="bg2"/>
            </a:solidFill>
            <a:round/>
            <a:headEnd/>
            <a:tailEnd/>
          </a:ln>
        </p:spPr>
        <p:txBody>
          <a:bodyPr/>
          <a:lstStyle/>
          <a:p>
            <a:endParaRPr lang="en-US"/>
          </a:p>
        </p:txBody>
      </p:sp>
      <p:sp>
        <p:nvSpPr>
          <p:cNvPr id="4164" name="Freeform 310"/>
          <p:cNvSpPr>
            <a:spLocks/>
          </p:cNvSpPr>
          <p:nvPr/>
        </p:nvSpPr>
        <p:spPr bwMode="auto">
          <a:xfrm>
            <a:off x="4087813" y="3940175"/>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solidFill>
          <a:ln w="9525">
            <a:solidFill>
              <a:schemeClr val="bg2"/>
            </a:solidFill>
            <a:round/>
            <a:headEnd/>
            <a:tailEnd/>
          </a:ln>
        </p:spPr>
        <p:txBody>
          <a:bodyPr/>
          <a:lstStyle/>
          <a:p>
            <a:endParaRPr lang="en-US"/>
          </a:p>
        </p:txBody>
      </p:sp>
      <p:sp>
        <p:nvSpPr>
          <p:cNvPr id="4165" name="Freeform 311"/>
          <p:cNvSpPr>
            <a:spLocks/>
          </p:cNvSpPr>
          <p:nvPr/>
        </p:nvSpPr>
        <p:spPr bwMode="auto">
          <a:xfrm>
            <a:off x="4097338" y="4337050"/>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solidFill>
          <a:ln w="9525">
            <a:solidFill>
              <a:schemeClr val="bg2"/>
            </a:solidFill>
            <a:round/>
            <a:headEnd/>
            <a:tailEnd/>
          </a:ln>
        </p:spPr>
        <p:txBody>
          <a:bodyPr/>
          <a:lstStyle/>
          <a:p>
            <a:endParaRPr lang="en-US"/>
          </a:p>
        </p:txBody>
      </p:sp>
      <p:sp>
        <p:nvSpPr>
          <p:cNvPr id="4166" name="Freeform 312"/>
          <p:cNvSpPr>
            <a:spLocks/>
          </p:cNvSpPr>
          <p:nvPr/>
        </p:nvSpPr>
        <p:spPr bwMode="auto">
          <a:xfrm>
            <a:off x="5046663" y="4065588"/>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solidFill>
          <a:ln w="9525">
            <a:solidFill>
              <a:schemeClr val="bg2"/>
            </a:solidFill>
            <a:round/>
            <a:headEnd/>
            <a:tailEnd/>
          </a:ln>
        </p:spPr>
        <p:txBody>
          <a:bodyPr/>
          <a:lstStyle/>
          <a:p>
            <a:endParaRPr lang="en-US"/>
          </a:p>
        </p:txBody>
      </p:sp>
      <p:sp>
        <p:nvSpPr>
          <p:cNvPr id="4167" name="Freeform 313"/>
          <p:cNvSpPr>
            <a:spLocks/>
          </p:cNvSpPr>
          <p:nvPr/>
        </p:nvSpPr>
        <p:spPr bwMode="auto">
          <a:xfrm>
            <a:off x="4292600" y="4392613"/>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solidFill>
          <a:ln w="9525">
            <a:solidFill>
              <a:schemeClr val="bg2"/>
            </a:solidFill>
            <a:round/>
            <a:headEnd/>
            <a:tailEnd/>
          </a:ln>
        </p:spPr>
        <p:txBody>
          <a:bodyPr/>
          <a:lstStyle/>
          <a:p>
            <a:endParaRPr lang="en-US"/>
          </a:p>
        </p:txBody>
      </p:sp>
      <p:sp>
        <p:nvSpPr>
          <p:cNvPr id="4168" name="Freeform 314"/>
          <p:cNvSpPr>
            <a:spLocks/>
          </p:cNvSpPr>
          <p:nvPr/>
        </p:nvSpPr>
        <p:spPr bwMode="auto">
          <a:xfrm>
            <a:off x="4216400" y="4448175"/>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solidFill>
          <a:ln w="9525">
            <a:solidFill>
              <a:schemeClr val="bg2"/>
            </a:solidFill>
            <a:round/>
            <a:headEnd/>
            <a:tailEnd/>
          </a:ln>
        </p:spPr>
        <p:txBody>
          <a:bodyPr/>
          <a:lstStyle/>
          <a:p>
            <a:endParaRPr lang="en-US"/>
          </a:p>
        </p:txBody>
      </p:sp>
      <p:sp>
        <p:nvSpPr>
          <p:cNvPr id="4169" name="Freeform 315"/>
          <p:cNvSpPr>
            <a:spLocks/>
          </p:cNvSpPr>
          <p:nvPr/>
        </p:nvSpPr>
        <p:spPr bwMode="auto">
          <a:xfrm>
            <a:off x="4167188" y="4416425"/>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solidFill>
          <a:ln w="9525">
            <a:solidFill>
              <a:schemeClr val="bg2"/>
            </a:solidFill>
            <a:round/>
            <a:headEnd/>
            <a:tailEnd/>
          </a:ln>
        </p:spPr>
        <p:txBody>
          <a:bodyPr/>
          <a:lstStyle/>
          <a:p>
            <a:endParaRPr lang="en-US"/>
          </a:p>
        </p:txBody>
      </p:sp>
      <p:sp>
        <p:nvSpPr>
          <p:cNvPr id="4170"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71" name="Freeform 317"/>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4172" name="Freeform 318"/>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solidFill>
          <a:ln w="9525">
            <a:solidFill>
              <a:schemeClr val="bg2"/>
            </a:solidFill>
            <a:round/>
            <a:headEnd/>
            <a:tailEnd/>
          </a:ln>
        </p:spPr>
        <p:txBody>
          <a:bodyPr/>
          <a:lstStyle/>
          <a:p>
            <a:endParaRPr lang="en-US"/>
          </a:p>
        </p:txBody>
      </p:sp>
      <p:sp>
        <p:nvSpPr>
          <p:cNvPr id="4173" name="Freeform 327"/>
          <p:cNvSpPr>
            <a:spLocks/>
          </p:cNvSpPr>
          <p:nvPr/>
        </p:nvSpPr>
        <p:spPr bwMode="auto">
          <a:xfrm>
            <a:off x="5743575" y="3657600"/>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4174" name="Freeform 328"/>
          <p:cNvSpPr>
            <a:spLocks/>
          </p:cNvSpPr>
          <p:nvPr/>
        </p:nvSpPr>
        <p:spPr bwMode="auto">
          <a:xfrm>
            <a:off x="5707063" y="3619500"/>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75" name="Freeform 334"/>
          <p:cNvSpPr>
            <a:spLocks/>
          </p:cNvSpPr>
          <p:nvPr/>
        </p:nvSpPr>
        <p:spPr bwMode="auto">
          <a:xfrm>
            <a:off x="5013325" y="2206625"/>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solidFill>
          <a:ln w="9525">
            <a:solidFill>
              <a:schemeClr val="bg2"/>
            </a:solidFill>
            <a:round/>
            <a:headEnd/>
            <a:tailEnd/>
          </a:ln>
        </p:spPr>
        <p:txBody>
          <a:bodyPr/>
          <a:lstStyle/>
          <a:p>
            <a:endParaRPr lang="en-US"/>
          </a:p>
        </p:txBody>
      </p:sp>
      <p:sp>
        <p:nvSpPr>
          <p:cNvPr id="4176" name="Freeform 335"/>
          <p:cNvSpPr>
            <a:spLocks/>
          </p:cNvSpPr>
          <p:nvPr/>
        </p:nvSpPr>
        <p:spPr bwMode="auto">
          <a:xfrm>
            <a:off x="5287963" y="3135313"/>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4177" name="Freeform 336"/>
          <p:cNvSpPr>
            <a:spLocks/>
          </p:cNvSpPr>
          <p:nvPr/>
        </p:nvSpPr>
        <p:spPr bwMode="auto">
          <a:xfrm>
            <a:off x="5186363" y="1549400"/>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solidFill>
          <a:ln w="9525">
            <a:solidFill>
              <a:schemeClr val="bg2"/>
            </a:solidFill>
            <a:round/>
            <a:headEnd/>
            <a:tailEnd/>
          </a:ln>
        </p:spPr>
        <p:txBody>
          <a:bodyPr/>
          <a:lstStyle/>
          <a:p>
            <a:endParaRPr lang="en-US"/>
          </a:p>
        </p:txBody>
      </p:sp>
      <p:sp>
        <p:nvSpPr>
          <p:cNvPr id="4178" name="Freeform 337"/>
          <p:cNvSpPr>
            <a:spLocks/>
          </p:cNvSpPr>
          <p:nvPr/>
        </p:nvSpPr>
        <p:spPr bwMode="auto">
          <a:xfrm>
            <a:off x="5768975" y="3667125"/>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4179" name="Freeform 338"/>
          <p:cNvSpPr>
            <a:spLocks/>
          </p:cNvSpPr>
          <p:nvPr/>
        </p:nvSpPr>
        <p:spPr bwMode="auto">
          <a:xfrm>
            <a:off x="5659438" y="3009900"/>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solidFill>
          <a:ln w="9525">
            <a:solidFill>
              <a:schemeClr val="bg2"/>
            </a:solidFill>
            <a:round/>
            <a:headEnd/>
            <a:tailEnd/>
          </a:ln>
        </p:spPr>
        <p:txBody>
          <a:bodyPr/>
          <a:lstStyle/>
          <a:p>
            <a:endParaRPr lang="en-US"/>
          </a:p>
        </p:txBody>
      </p:sp>
      <p:sp>
        <p:nvSpPr>
          <p:cNvPr id="4180" name="Freeform 339"/>
          <p:cNvSpPr>
            <a:spLocks/>
          </p:cNvSpPr>
          <p:nvPr/>
        </p:nvSpPr>
        <p:spPr bwMode="auto">
          <a:xfrm>
            <a:off x="5721350" y="3643313"/>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81"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82" name="Freeform 347"/>
          <p:cNvSpPr>
            <a:spLocks/>
          </p:cNvSpPr>
          <p:nvPr/>
        </p:nvSpPr>
        <p:spPr bwMode="auto">
          <a:xfrm>
            <a:off x="4616450" y="2119313"/>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solidFill>
          <a:ln w="9525">
            <a:solidFill>
              <a:schemeClr val="bg2"/>
            </a:solidFill>
            <a:round/>
            <a:headEnd/>
            <a:tailEnd/>
          </a:ln>
        </p:spPr>
        <p:txBody>
          <a:bodyPr/>
          <a:lstStyle/>
          <a:p>
            <a:endParaRPr lang="en-US"/>
          </a:p>
        </p:txBody>
      </p:sp>
      <p:sp>
        <p:nvSpPr>
          <p:cNvPr id="4183" name="Freeform 348"/>
          <p:cNvSpPr>
            <a:spLocks/>
          </p:cNvSpPr>
          <p:nvPr/>
        </p:nvSpPr>
        <p:spPr bwMode="auto">
          <a:xfrm>
            <a:off x="4772025" y="2268538"/>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2147483646 w 10000"/>
              <a:gd name="T27" fmla="*/ 2147483646 h 9895"/>
              <a:gd name="T28" fmla="*/ 2147483646 w 10000"/>
              <a:gd name="T29" fmla="*/ 2147483646 h 9895"/>
              <a:gd name="T30" fmla="*/ 2147483646 w 10000"/>
              <a:gd name="T31" fmla="*/ 2147483646 h 9895"/>
              <a:gd name="T32" fmla="*/ 2147483646 w 10000"/>
              <a:gd name="T33" fmla="*/ 2147483646 h 9895"/>
              <a:gd name="T34" fmla="*/ 2147483646 w 10000"/>
              <a:gd name="T35" fmla="*/ 2147483646 h 9895"/>
              <a:gd name="T36" fmla="*/ 2147483646 w 10000"/>
              <a:gd name="T37" fmla="*/ 2147483646 h 9895"/>
              <a:gd name="T38" fmla="*/ 2147483646 w 10000"/>
              <a:gd name="T39" fmla="*/ 2147483646 h 9895"/>
              <a:gd name="T40" fmla="*/ 2147483646 w 10000"/>
              <a:gd name="T41" fmla="*/ 2147483646 h 9895"/>
              <a:gd name="T42" fmla="*/ 2147483646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solidFill>
          <a:ln w="9525">
            <a:solidFill>
              <a:schemeClr val="bg2"/>
            </a:solidFill>
            <a:round/>
            <a:headEnd/>
            <a:tailEnd/>
          </a:ln>
        </p:spPr>
        <p:txBody>
          <a:bodyPr/>
          <a:lstStyle/>
          <a:p>
            <a:endParaRPr lang="en-US"/>
          </a:p>
        </p:txBody>
      </p:sp>
      <p:sp>
        <p:nvSpPr>
          <p:cNvPr id="4184" name="Freeform 349"/>
          <p:cNvSpPr>
            <a:spLocks/>
          </p:cNvSpPr>
          <p:nvPr/>
        </p:nvSpPr>
        <p:spPr bwMode="auto">
          <a:xfrm>
            <a:off x="5046663" y="3135313"/>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solidFill>
          <a:ln w="9525">
            <a:solidFill>
              <a:schemeClr val="bg2"/>
            </a:solidFill>
            <a:round/>
            <a:headEnd/>
            <a:tailEnd/>
          </a:ln>
        </p:spPr>
        <p:txBody>
          <a:bodyPr/>
          <a:lstStyle/>
          <a:p>
            <a:endParaRPr lang="en-US"/>
          </a:p>
        </p:txBody>
      </p:sp>
      <p:sp>
        <p:nvSpPr>
          <p:cNvPr id="4185" name="Freeform 350"/>
          <p:cNvSpPr>
            <a:spLocks/>
          </p:cNvSpPr>
          <p:nvPr/>
        </p:nvSpPr>
        <p:spPr bwMode="auto">
          <a:xfrm>
            <a:off x="5303838" y="3135313"/>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4186" name="Freeform 359"/>
          <p:cNvSpPr>
            <a:spLocks/>
          </p:cNvSpPr>
          <p:nvPr/>
        </p:nvSpPr>
        <p:spPr bwMode="auto">
          <a:xfrm>
            <a:off x="4991100" y="3009900"/>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chemeClr val="bg2"/>
            </a:solidFill>
            <a:round/>
            <a:headEnd/>
            <a:tailEnd/>
          </a:ln>
        </p:spPr>
        <p:txBody>
          <a:bodyPr/>
          <a:lstStyle/>
          <a:p>
            <a:endParaRPr lang="en-US"/>
          </a:p>
        </p:txBody>
      </p:sp>
      <p:sp>
        <p:nvSpPr>
          <p:cNvPr id="4187" name="Freeform 360"/>
          <p:cNvSpPr>
            <a:spLocks/>
          </p:cNvSpPr>
          <p:nvPr/>
        </p:nvSpPr>
        <p:spPr bwMode="auto">
          <a:xfrm>
            <a:off x="4849813" y="3033713"/>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solidFill>
          <a:ln w="9525">
            <a:solidFill>
              <a:schemeClr val="bg2"/>
            </a:solidFill>
            <a:round/>
            <a:headEnd/>
            <a:tailEnd/>
          </a:ln>
        </p:spPr>
        <p:txBody>
          <a:bodyPr/>
          <a:lstStyle/>
          <a:p>
            <a:endParaRPr lang="en-US"/>
          </a:p>
        </p:txBody>
      </p:sp>
      <p:sp>
        <p:nvSpPr>
          <p:cNvPr id="4188" name="Freeform 364"/>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4189" name="Freeform 365"/>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solidFill>
          <a:ln w="9525">
            <a:solidFill>
              <a:schemeClr val="bg2"/>
            </a:solidFill>
            <a:round/>
            <a:headEnd/>
            <a:tailEnd/>
          </a:ln>
        </p:spPr>
        <p:txBody>
          <a:bodyPr/>
          <a:lstStyle/>
          <a:p>
            <a:endParaRPr lang="en-US"/>
          </a:p>
        </p:txBody>
      </p:sp>
      <p:sp>
        <p:nvSpPr>
          <p:cNvPr id="4190" name="Freeform 366"/>
          <p:cNvSpPr>
            <a:spLocks/>
          </p:cNvSpPr>
          <p:nvPr/>
        </p:nvSpPr>
        <p:spPr bwMode="auto">
          <a:xfrm>
            <a:off x="4198938" y="4016375"/>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92D050"/>
          </a:solidFill>
          <a:ln w="9525">
            <a:solidFill>
              <a:schemeClr val="bg2"/>
            </a:solidFill>
            <a:round/>
            <a:headEnd/>
            <a:tailEnd/>
          </a:ln>
        </p:spPr>
        <p:txBody>
          <a:bodyPr/>
          <a:lstStyle/>
          <a:p>
            <a:endParaRPr lang="en-US"/>
          </a:p>
        </p:txBody>
      </p:sp>
      <p:sp>
        <p:nvSpPr>
          <p:cNvPr id="4191" name="Freeform 367"/>
          <p:cNvSpPr>
            <a:spLocks/>
          </p:cNvSpPr>
          <p:nvPr/>
        </p:nvSpPr>
        <p:spPr bwMode="auto">
          <a:xfrm>
            <a:off x="5526088" y="4370388"/>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solidFill>
          <a:ln w="9525">
            <a:solidFill>
              <a:schemeClr val="bg2"/>
            </a:solidFill>
            <a:round/>
            <a:headEnd/>
            <a:tailEnd/>
          </a:ln>
        </p:spPr>
        <p:txBody>
          <a:bodyPr/>
          <a:lstStyle/>
          <a:p>
            <a:endParaRPr lang="en-US"/>
          </a:p>
        </p:txBody>
      </p:sp>
      <p:sp>
        <p:nvSpPr>
          <p:cNvPr id="4192" name="Freeform 368"/>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4193" name="Freeform 369"/>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solidFill>
          <a:ln w="9525">
            <a:solidFill>
              <a:schemeClr val="bg2"/>
            </a:solidFill>
            <a:round/>
            <a:headEnd/>
            <a:tailEnd/>
          </a:ln>
        </p:spPr>
        <p:txBody>
          <a:bodyPr/>
          <a:lstStyle/>
          <a:p>
            <a:endParaRPr lang="en-US"/>
          </a:p>
        </p:txBody>
      </p:sp>
      <p:sp>
        <p:nvSpPr>
          <p:cNvPr id="4194" name="Freeform 370"/>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4195" name="Freeform 371"/>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solidFill>
          <a:ln w="9525">
            <a:solidFill>
              <a:schemeClr val="bg2"/>
            </a:solidFill>
            <a:round/>
            <a:headEnd/>
            <a:tailEnd/>
          </a:ln>
        </p:spPr>
        <p:txBody>
          <a:bodyPr/>
          <a:lstStyle/>
          <a:p>
            <a:endParaRPr lang="en-US"/>
          </a:p>
        </p:txBody>
      </p:sp>
      <p:sp>
        <p:nvSpPr>
          <p:cNvPr id="4196" name="Freeform 372"/>
          <p:cNvSpPr>
            <a:spLocks/>
          </p:cNvSpPr>
          <p:nvPr/>
        </p:nvSpPr>
        <p:spPr bwMode="auto">
          <a:xfrm>
            <a:off x="4913313" y="5211763"/>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DDDDDD"/>
          </a:solidFill>
          <a:ln w="9525">
            <a:solidFill>
              <a:schemeClr val="bg2"/>
            </a:solidFill>
            <a:round/>
            <a:headEnd/>
            <a:tailEnd/>
          </a:ln>
        </p:spPr>
        <p:txBody>
          <a:bodyPr/>
          <a:lstStyle/>
          <a:p>
            <a:endParaRPr lang="en-US"/>
          </a:p>
        </p:txBody>
      </p:sp>
      <p:sp>
        <p:nvSpPr>
          <p:cNvPr id="4197" name="Freeform 373"/>
          <p:cNvSpPr>
            <a:spLocks/>
          </p:cNvSpPr>
          <p:nvPr/>
        </p:nvSpPr>
        <p:spPr bwMode="auto">
          <a:xfrm>
            <a:off x="4999038" y="5095875"/>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solidFill>
          <a:ln w="9525">
            <a:solidFill>
              <a:schemeClr val="bg2"/>
            </a:solidFill>
            <a:round/>
            <a:headEnd/>
            <a:tailEnd/>
          </a:ln>
        </p:spPr>
        <p:txBody>
          <a:bodyPr/>
          <a:lstStyle/>
          <a:p>
            <a:endParaRPr lang="en-US"/>
          </a:p>
        </p:txBody>
      </p:sp>
      <p:sp>
        <p:nvSpPr>
          <p:cNvPr id="4198" name="Freeform 374"/>
          <p:cNvSpPr>
            <a:spLocks/>
          </p:cNvSpPr>
          <p:nvPr/>
        </p:nvSpPr>
        <p:spPr bwMode="auto">
          <a:xfrm>
            <a:off x="5241925" y="4914900"/>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solidFill>
          <a:ln w="9525">
            <a:solidFill>
              <a:schemeClr val="bg2"/>
            </a:solidFill>
            <a:round/>
            <a:headEnd/>
            <a:tailEnd/>
          </a:ln>
        </p:spPr>
        <p:txBody>
          <a:bodyPr/>
          <a:lstStyle/>
          <a:p>
            <a:endParaRPr lang="en-US"/>
          </a:p>
        </p:txBody>
      </p:sp>
      <p:sp>
        <p:nvSpPr>
          <p:cNvPr id="4199" name="Freeform 375"/>
          <p:cNvSpPr>
            <a:spLocks/>
          </p:cNvSpPr>
          <p:nvPr/>
        </p:nvSpPr>
        <p:spPr bwMode="auto">
          <a:xfrm>
            <a:off x="5241925" y="4673600"/>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solidFill>
          <a:ln w="9525">
            <a:solidFill>
              <a:schemeClr val="bg2"/>
            </a:solidFill>
            <a:round/>
            <a:headEnd/>
            <a:tailEnd/>
          </a:ln>
        </p:spPr>
        <p:txBody>
          <a:bodyPr/>
          <a:lstStyle/>
          <a:p>
            <a:endParaRPr lang="en-US"/>
          </a:p>
        </p:txBody>
      </p:sp>
      <p:sp>
        <p:nvSpPr>
          <p:cNvPr id="4200" name="Freeform 376"/>
          <p:cNvSpPr>
            <a:spLocks/>
          </p:cNvSpPr>
          <p:nvPr/>
        </p:nvSpPr>
        <p:spPr bwMode="auto">
          <a:xfrm>
            <a:off x="4802188" y="4797425"/>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solidFill>
          <a:ln w="9525">
            <a:solidFill>
              <a:schemeClr val="bg2"/>
            </a:solidFill>
            <a:round/>
            <a:headEnd/>
            <a:tailEnd/>
          </a:ln>
        </p:spPr>
        <p:txBody>
          <a:bodyPr/>
          <a:lstStyle/>
          <a:p>
            <a:endParaRPr lang="en-US"/>
          </a:p>
        </p:txBody>
      </p:sp>
      <p:sp>
        <p:nvSpPr>
          <p:cNvPr id="4201" name="Freeform 377"/>
          <p:cNvSpPr>
            <a:spLocks/>
          </p:cNvSpPr>
          <p:nvPr/>
        </p:nvSpPr>
        <p:spPr bwMode="auto">
          <a:xfrm>
            <a:off x="4802188" y="4516438"/>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03" name="Freeform 379"/>
          <p:cNvSpPr>
            <a:spLocks/>
          </p:cNvSpPr>
          <p:nvPr/>
        </p:nvSpPr>
        <p:spPr bwMode="auto">
          <a:xfrm>
            <a:off x="5343525" y="4532313"/>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accent1"/>
          </a:solidFill>
          <a:ln w="9525">
            <a:solidFill>
              <a:schemeClr val="bg2"/>
            </a:solidFill>
            <a:round/>
            <a:headEnd/>
            <a:tailEnd/>
          </a:ln>
        </p:spPr>
        <p:txBody>
          <a:bodyPr/>
          <a:lstStyle/>
          <a:p>
            <a:endParaRPr lang="en-US"/>
          </a:p>
        </p:txBody>
      </p:sp>
      <p:sp>
        <p:nvSpPr>
          <p:cNvPr id="4204" name="Freeform 380"/>
          <p:cNvSpPr>
            <a:spLocks/>
          </p:cNvSpPr>
          <p:nvPr/>
        </p:nvSpPr>
        <p:spPr bwMode="auto">
          <a:xfrm>
            <a:off x="5122863" y="5040313"/>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1"/>
          </a:solidFill>
          <a:ln w="9525">
            <a:solidFill>
              <a:schemeClr val="bg2"/>
            </a:solidFill>
            <a:round/>
            <a:headEnd/>
            <a:tailEnd/>
          </a:ln>
        </p:spPr>
        <p:txBody>
          <a:bodyPr/>
          <a:lstStyle/>
          <a:p>
            <a:endParaRPr lang="en-US"/>
          </a:p>
        </p:txBody>
      </p:sp>
      <p:sp>
        <p:nvSpPr>
          <p:cNvPr id="4205" name="Freeform 381"/>
          <p:cNvSpPr>
            <a:spLocks/>
          </p:cNvSpPr>
          <p:nvPr/>
        </p:nvSpPr>
        <p:spPr bwMode="auto">
          <a:xfrm>
            <a:off x="5053013" y="4557713"/>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92D050"/>
          </a:solidFill>
          <a:ln w="9525">
            <a:solidFill>
              <a:schemeClr val="bg2"/>
            </a:solidFill>
            <a:round/>
            <a:headEnd/>
            <a:tailEnd/>
          </a:ln>
        </p:spPr>
        <p:txBody>
          <a:bodyPr/>
          <a:lstStyle/>
          <a:p>
            <a:endParaRPr lang="en-US"/>
          </a:p>
        </p:txBody>
      </p:sp>
      <p:sp>
        <p:nvSpPr>
          <p:cNvPr id="4206" name="Freeform 382"/>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4207" name="Freeform 383"/>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solidFill>
          <a:ln w="9525">
            <a:solidFill>
              <a:schemeClr val="bg2"/>
            </a:solidFill>
            <a:round/>
            <a:headEnd/>
            <a:tailEnd/>
          </a:ln>
        </p:spPr>
        <p:txBody>
          <a:bodyPr/>
          <a:lstStyle/>
          <a:p>
            <a:endParaRPr lang="en-US"/>
          </a:p>
        </p:txBody>
      </p:sp>
      <p:sp>
        <p:nvSpPr>
          <p:cNvPr id="4208" name="Freeform 384"/>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4209" name="Freeform 385"/>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4210" name="Freeform 386"/>
          <p:cNvSpPr>
            <a:spLocks/>
          </p:cNvSpPr>
          <p:nvPr/>
        </p:nvSpPr>
        <p:spPr bwMode="auto">
          <a:xfrm>
            <a:off x="4425950" y="4384675"/>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solidFill>
          <a:ln w="9525">
            <a:solidFill>
              <a:schemeClr val="bg2"/>
            </a:solidFill>
            <a:round/>
            <a:headEnd/>
            <a:tailEnd/>
          </a:ln>
        </p:spPr>
        <p:txBody>
          <a:bodyPr/>
          <a:lstStyle/>
          <a:p>
            <a:endParaRPr lang="en-US"/>
          </a:p>
        </p:txBody>
      </p:sp>
      <p:sp>
        <p:nvSpPr>
          <p:cNvPr id="4211" name="Freeform 387"/>
          <p:cNvSpPr>
            <a:spLocks/>
          </p:cNvSpPr>
          <p:nvPr/>
        </p:nvSpPr>
        <p:spPr bwMode="auto">
          <a:xfrm>
            <a:off x="4576763" y="4283075"/>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solidFill>
          <a:ln w="9525">
            <a:solidFill>
              <a:schemeClr val="bg2"/>
            </a:solidFill>
            <a:round/>
            <a:headEnd/>
            <a:tailEnd/>
          </a:ln>
        </p:spPr>
        <p:txBody>
          <a:bodyPr/>
          <a:lstStyle/>
          <a:p>
            <a:endParaRPr lang="en-US"/>
          </a:p>
        </p:txBody>
      </p:sp>
      <p:sp>
        <p:nvSpPr>
          <p:cNvPr id="4212" name="Freeform 388"/>
          <p:cNvSpPr>
            <a:spLocks/>
          </p:cNvSpPr>
          <p:nvPr/>
        </p:nvSpPr>
        <p:spPr bwMode="auto">
          <a:xfrm>
            <a:off x="4865688" y="4384675"/>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solidFill>
          <a:ln w="9525">
            <a:solidFill>
              <a:schemeClr val="bg2"/>
            </a:solidFill>
            <a:round/>
            <a:headEnd/>
            <a:tailEnd/>
          </a:ln>
        </p:spPr>
        <p:txBody>
          <a:bodyPr/>
          <a:lstStyle/>
          <a:p>
            <a:endParaRPr lang="en-US"/>
          </a:p>
        </p:txBody>
      </p:sp>
      <p:sp>
        <p:nvSpPr>
          <p:cNvPr id="4213" name="Freeform 389"/>
          <p:cNvSpPr>
            <a:spLocks/>
          </p:cNvSpPr>
          <p:nvPr/>
        </p:nvSpPr>
        <p:spPr bwMode="auto">
          <a:xfrm>
            <a:off x="4772025" y="4557713"/>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solidFill>
          <a:ln w="9525">
            <a:solidFill>
              <a:schemeClr val="bg2"/>
            </a:solidFill>
            <a:round/>
            <a:headEnd/>
            <a:tailEnd/>
          </a:ln>
        </p:spPr>
        <p:txBody>
          <a:bodyPr/>
          <a:lstStyle/>
          <a:p>
            <a:endParaRPr lang="en-US"/>
          </a:p>
        </p:txBody>
      </p:sp>
      <p:sp>
        <p:nvSpPr>
          <p:cNvPr id="4214" name="Freeform 390"/>
          <p:cNvSpPr>
            <a:spLocks/>
          </p:cNvSpPr>
          <p:nvPr/>
        </p:nvSpPr>
        <p:spPr bwMode="auto">
          <a:xfrm>
            <a:off x="4732338" y="4605338"/>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solidFill>
          <a:ln w="9525">
            <a:solidFill>
              <a:schemeClr val="bg2"/>
            </a:solidFill>
            <a:round/>
            <a:headEnd/>
            <a:tailEnd/>
          </a:ln>
        </p:spPr>
        <p:txBody>
          <a:bodyPr/>
          <a:lstStyle/>
          <a:p>
            <a:endParaRPr lang="en-US"/>
          </a:p>
        </p:txBody>
      </p:sp>
      <p:sp>
        <p:nvSpPr>
          <p:cNvPr id="4215" name="Freeform 391"/>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4216" name="Freeform 392"/>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solidFill>
          <a:ln w="9525">
            <a:solidFill>
              <a:schemeClr val="bg2"/>
            </a:solidFill>
            <a:round/>
            <a:headEnd/>
            <a:tailEnd/>
          </a:ln>
        </p:spPr>
        <p:txBody>
          <a:bodyPr/>
          <a:lstStyle/>
          <a:p>
            <a:endParaRPr lang="en-US"/>
          </a:p>
        </p:txBody>
      </p:sp>
      <p:sp>
        <p:nvSpPr>
          <p:cNvPr id="4217" name="Freeform 393"/>
          <p:cNvSpPr>
            <a:spLocks/>
          </p:cNvSpPr>
          <p:nvPr/>
        </p:nvSpPr>
        <p:spPr bwMode="auto">
          <a:xfrm>
            <a:off x="4527550" y="4337050"/>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solidFill>
          <a:ln w="9525">
            <a:solidFill>
              <a:schemeClr val="bg2"/>
            </a:solidFill>
            <a:round/>
            <a:headEnd/>
            <a:tailEnd/>
          </a:ln>
        </p:spPr>
        <p:txBody>
          <a:bodyPr/>
          <a:lstStyle/>
          <a:p>
            <a:endParaRPr lang="en-US"/>
          </a:p>
        </p:txBody>
      </p:sp>
      <p:sp>
        <p:nvSpPr>
          <p:cNvPr id="4218" name="Freeform 394"/>
          <p:cNvSpPr>
            <a:spLocks/>
          </p:cNvSpPr>
          <p:nvPr/>
        </p:nvSpPr>
        <p:spPr bwMode="auto">
          <a:xfrm>
            <a:off x="4503738" y="4378325"/>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solidFill>
          <a:ln w="9525">
            <a:solidFill>
              <a:schemeClr val="bg2"/>
            </a:solidFill>
            <a:round/>
            <a:headEnd/>
            <a:tailEnd/>
          </a:ln>
        </p:spPr>
        <p:txBody>
          <a:bodyPr/>
          <a:lstStyle/>
          <a:p>
            <a:endParaRPr lang="en-US"/>
          </a:p>
        </p:txBody>
      </p:sp>
      <p:sp>
        <p:nvSpPr>
          <p:cNvPr id="4219" name="Freeform 395"/>
          <p:cNvSpPr>
            <a:spLocks/>
          </p:cNvSpPr>
          <p:nvPr/>
        </p:nvSpPr>
        <p:spPr bwMode="auto">
          <a:xfrm>
            <a:off x="4795838" y="5073650"/>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solidFill>
          <a:ln w="9525">
            <a:solidFill>
              <a:schemeClr val="bg2"/>
            </a:solidFill>
            <a:round/>
            <a:headEnd/>
            <a:tailEnd/>
          </a:ln>
        </p:spPr>
        <p:txBody>
          <a:bodyPr/>
          <a:lstStyle/>
          <a:p>
            <a:endParaRPr lang="en-US"/>
          </a:p>
        </p:txBody>
      </p:sp>
      <p:sp>
        <p:nvSpPr>
          <p:cNvPr id="4220" name="Freeform 396"/>
          <p:cNvSpPr>
            <a:spLocks/>
          </p:cNvSpPr>
          <p:nvPr/>
        </p:nvSpPr>
        <p:spPr bwMode="auto">
          <a:xfrm>
            <a:off x="4527550" y="4181475"/>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solidFill>
          <a:ln w="9525">
            <a:solidFill>
              <a:schemeClr val="bg2"/>
            </a:solidFill>
            <a:round/>
            <a:headEnd/>
            <a:tailEnd/>
          </a:ln>
        </p:spPr>
        <p:txBody>
          <a:bodyPr/>
          <a:lstStyle/>
          <a:p>
            <a:endParaRPr lang="en-US"/>
          </a:p>
        </p:txBody>
      </p:sp>
      <p:sp>
        <p:nvSpPr>
          <p:cNvPr id="4221" name="Freeform 397"/>
          <p:cNvSpPr>
            <a:spLocks/>
          </p:cNvSpPr>
          <p:nvPr/>
        </p:nvSpPr>
        <p:spPr bwMode="auto">
          <a:xfrm>
            <a:off x="220663" y="2108200"/>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solidFill>
          <a:ln w="9525">
            <a:solidFill>
              <a:schemeClr val="bg2"/>
            </a:solidFill>
            <a:round/>
            <a:headEnd/>
            <a:tailEnd/>
          </a:ln>
        </p:spPr>
        <p:txBody>
          <a:bodyPr/>
          <a:lstStyle/>
          <a:p>
            <a:endParaRPr lang="en-US"/>
          </a:p>
        </p:txBody>
      </p:sp>
      <p:sp>
        <p:nvSpPr>
          <p:cNvPr id="4222" name="Freeform 398"/>
          <p:cNvSpPr>
            <a:spLocks/>
          </p:cNvSpPr>
          <p:nvPr/>
        </p:nvSpPr>
        <p:spPr bwMode="auto">
          <a:xfrm>
            <a:off x="896938" y="2070100"/>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24" name="Freeform 400"/>
          <p:cNvSpPr>
            <a:spLocks/>
          </p:cNvSpPr>
          <p:nvPr/>
        </p:nvSpPr>
        <p:spPr bwMode="auto">
          <a:xfrm>
            <a:off x="2212975" y="4286250"/>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chemeClr val="bg2"/>
            </a:solidFill>
            <a:round/>
            <a:headEnd/>
            <a:tailEnd/>
          </a:ln>
        </p:spPr>
        <p:txBody>
          <a:bodyPr/>
          <a:lstStyle/>
          <a:p>
            <a:endParaRPr lang="en-US"/>
          </a:p>
        </p:txBody>
      </p:sp>
      <p:sp>
        <p:nvSpPr>
          <p:cNvPr id="4225" name="Freeform 401"/>
          <p:cNvSpPr>
            <a:spLocks/>
          </p:cNvSpPr>
          <p:nvPr/>
        </p:nvSpPr>
        <p:spPr bwMode="auto">
          <a:xfrm>
            <a:off x="2252663" y="4389438"/>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chemeClr val="bg2"/>
            </a:solidFill>
            <a:round/>
            <a:headEnd/>
            <a:tailEnd/>
          </a:ln>
        </p:spPr>
        <p:txBody>
          <a:bodyPr/>
          <a:lstStyle/>
          <a:p>
            <a:endParaRPr lang="en-US"/>
          </a:p>
        </p:txBody>
      </p:sp>
      <p:sp>
        <p:nvSpPr>
          <p:cNvPr id="4226" name="Freeform 402"/>
          <p:cNvSpPr>
            <a:spLocks/>
          </p:cNvSpPr>
          <p:nvPr/>
        </p:nvSpPr>
        <p:spPr bwMode="auto">
          <a:xfrm>
            <a:off x="2339975" y="4429125"/>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chemeClr val="bg2"/>
            </a:solidFill>
            <a:round/>
            <a:headEnd/>
            <a:tailEnd/>
          </a:ln>
        </p:spPr>
        <p:txBody>
          <a:bodyPr/>
          <a:lstStyle/>
          <a:p>
            <a:endParaRPr lang="en-US"/>
          </a:p>
        </p:txBody>
      </p:sp>
      <p:sp>
        <p:nvSpPr>
          <p:cNvPr id="4227" name="Freeform 403"/>
          <p:cNvSpPr>
            <a:spLocks/>
          </p:cNvSpPr>
          <p:nvPr/>
        </p:nvSpPr>
        <p:spPr bwMode="auto">
          <a:xfrm>
            <a:off x="2433638" y="4359275"/>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accent1"/>
          </a:solidFill>
          <a:ln w="9525">
            <a:solidFill>
              <a:schemeClr val="bg2"/>
            </a:solidFill>
            <a:round/>
            <a:headEnd/>
            <a:tailEnd/>
          </a:ln>
        </p:spPr>
        <p:txBody>
          <a:bodyPr/>
          <a:lstStyle/>
          <a:p>
            <a:endParaRPr lang="en-US"/>
          </a:p>
        </p:txBody>
      </p:sp>
      <p:sp>
        <p:nvSpPr>
          <p:cNvPr id="4228" name="Freeform 422"/>
          <p:cNvSpPr>
            <a:spLocks/>
          </p:cNvSpPr>
          <p:nvPr/>
        </p:nvSpPr>
        <p:spPr bwMode="auto">
          <a:xfrm>
            <a:off x="2173288" y="4264025"/>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2"/>
            </a:solidFill>
            <a:round/>
            <a:headEnd/>
            <a:tailEnd/>
          </a:ln>
        </p:spPr>
        <p:txBody>
          <a:bodyPr/>
          <a:lstStyle/>
          <a:p>
            <a:endParaRPr lang="en-US"/>
          </a:p>
        </p:txBody>
      </p:sp>
      <p:sp>
        <p:nvSpPr>
          <p:cNvPr id="4229" name="Freeform 423"/>
          <p:cNvSpPr>
            <a:spLocks/>
          </p:cNvSpPr>
          <p:nvPr/>
        </p:nvSpPr>
        <p:spPr bwMode="auto">
          <a:xfrm>
            <a:off x="2093913" y="4222750"/>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accent1"/>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accent1">
              <a:lumMod val="75000"/>
            </a:schemeClr>
          </a:solidFill>
          <a:ln w="9525">
            <a:solidFill>
              <a:schemeClr val="bg2"/>
            </a:solidFill>
            <a:round/>
            <a:headEnd/>
            <a:tailEnd/>
          </a:ln>
        </p:spPr>
        <p:txBody>
          <a:bodyPr/>
          <a:lstStyle/>
          <a:p>
            <a:pPr>
              <a:defRPr/>
            </a:pPr>
            <a:endParaRPr lang="en-US">
              <a:latin typeface="Arial" charset="0"/>
            </a:endParaRPr>
          </a:p>
        </p:txBody>
      </p:sp>
      <p:sp>
        <p:nvSpPr>
          <p:cNvPr id="4231" name="Freeform 425"/>
          <p:cNvSpPr>
            <a:spLocks/>
          </p:cNvSpPr>
          <p:nvPr/>
        </p:nvSpPr>
        <p:spPr bwMode="auto">
          <a:xfrm rot="-852288">
            <a:off x="2717800" y="1831975"/>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solidFill>
          <a:ln w="9525">
            <a:solidFill>
              <a:schemeClr val="bg2"/>
            </a:solidFill>
            <a:round/>
            <a:headEnd/>
            <a:tailEnd/>
          </a:ln>
        </p:spPr>
        <p:txBody>
          <a:bodyPr/>
          <a:lstStyle/>
          <a:p>
            <a:endParaRPr lang="en-US"/>
          </a:p>
        </p:txBody>
      </p:sp>
      <p:sp>
        <p:nvSpPr>
          <p:cNvPr id="4232" name="Freeform 426"/>
          <p:cNvSpPr>
            <a:spLocks/>
          </p:cNvSpPr>
          <p:nvPr/>
        </p:nvSpPr>
        <p:spPr bwMode="auto">
          <a:xfrm>
            <a:off x="1751013" y="2073275"/>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4233" name="Freeform 427"/>
          <p:cNvSpPr>
            <a:spLocks/>
          </p:cNvSpPr>
          <p:nvPr/>
        </p:nvSpPr>
        <p:spPr bwMode="auto">
          <a:xfrm>
            <a:off x="2103438" y="2368550"/>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4234" name="Freeform 428"/>
          <p:cNvSpPr>
            <a:spLocks/>
          </p:cNvSpPr>
          <p:nvPr/>
        </p:nvSpPr>
        <p:spPr bwMode="auto">
          <a:xfrm>
            <a:off x="2460625" y="2401888"/>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4235" name="Freeform 429"/>
          <p:cNvSpPr>
            <a:spLocks/>
          </p:cNvSpPr>
          <p:nvPr/>
        </p:nvSpPr>
        <p:spPr bwMode="auto">
          <a:xfrm>
            <a:off x="2109788" y="1984375"/>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4236" name="Freeform 430"/>
          <p:cNvSpPr>
            <a:spLocks/>
          </p:cNvSpPr>
          <p:nvPr/>
        </p:nvSpPr>
        <p:spPr bwMode="auto">
          <a:xfrm>
            <a:off x="2297113" y="2452688"/>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solidFill>
          <a:ln w="9525">
            <a:solidFill>
              <a:schemeClr val="bg2"/>
            </a:solidFill>
            <a:round/>
            <a:headEnd/>
            <a:tailEnd/>
          </a:ln>
        </p:spPr>
        <p:txBody>
          <a:bodyPr/>
          <a:lstStyle/>
          <a:p>
            <a:endParaRPr lang="en-US"/>
          </a:p>
        </p:txBody>
      </p:sp>
      <p:sp>
        <p:nvSpPr>
          <p:cNvPr id="4237" name="Freeform 431"/>
          <p:cNvSpPr>
            <a:spLocks/>
          </p:cNvSpPr>
          <p:nvPr/>
        </p:nvSpPr>
        <p:spPr bwMode="auto">
          <a:xfrm>
            <a:off x="2181225" y="2090738"/>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solidFill>
          <a:ln w="9525">
            <a:solidFill>
              <a:schemeClr val="bg2"/>
            </a:solidFill>
            <a:round/>
            <a:headEnd/>
            <a:tailEnd/>
          </a:ln>
        </p:spPr>
        <p:txBody>
          <a:bodyPr/>
          <a:lstStyle/>
          <a:p>
            <a:endParaRPr lang="en-US"/>
          </a:p>
        </p:txBody>
      </p:sp>
      <p:sp>
        <p:nvSpPr>
          <p:cNvPr id="4238" name="Freeform 432"/>
          <p:cNvSpPr>
            <a:spLocks/>
          </p:cNvSpPr>
          <p:nvPr/>
        </p:nvSpPr>
        <p:spPr bwMode="auto">
          <a:xfrm>
            <a:off x="1663700" y="2024063"/>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solidFill>
          <a:ln w="9525">
            <a:solidFill>
              <a:schemeClr val="bg2"/>
            </a:solidFill>
            <a:round/>
            <a:headEnd/>
            <a:tailEnd/>
          </a:ln>
        </p:spPr>
        <p:txBody>
          <a:bodyPr/>
          <a:lstStyle/>
          <a:p>
            <a:endParaRPr lang="en-US"/>
          </a:p>
        </p:txBody>
      </p:sp>
      <p:sp>
        <p:nvSpPr>
          <p:cNvPr id="4239" name="Freeform 433"/>
          <p:cNvSpPr>
            <a:spLocks/>
          </p:cNvSpPr>
          <p:nvPr/>
        </p:nvSpPr>
        <p:spPr bwMode="auto">
          <a:xfrm>
            <a:off x="1831975" y="1970088"/>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solidFill>
          <a:ln w="9525">
            <a:solidFill>
              <a:schemeClr val="bg2"/>
            </a:solidFill>
            <a:round/>
            <a:headEnd/>
            <a:tailEnd/>
          </a:ln>
        </p:spPr>
        <p:txBody>
          <a:bodyPr/>
          <a:lstStyle/>
          <a:p>
            <a:endParaRPr lang="en-US"/>
          </a:p>
        </p:txBody>
      </p:sp>
      <p:sp>
        <p:nvSpPr>
          <p:cNvPr id="4240" name="Freeform 434"/>
          <p:cNvSpPr>
            <a:spLocks/>
          </p:cNvSpPr>
          <p:nvPr/>
        </p:nvSpPr>
        <p:spPr bwMode="auto">
          <a:xfrm>
            <a:off x="1771650" y="1920875"/>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solidFill>
          <a:ln w="9525">
            <a:solidFill>
              <a:schemeClr val="bg2"/>
            </a:solidFill>
            <a:round/>
            <a:headEnd/>
            <a:tailEnd/>
          </a:ln>
        </p:spPr>
        <p:txBody>
          <a:bodyPr/>
          <a:lstStyle/>
          <a:p>
            <a:endParaRPr lang="en-US"/>
          </a:p>
        </p:txBody>
      </p:sp>
      <p:sp>
        <p:nvSpPr>
          <p:cNvPr id="4241" name="Freeform 435"/>
          <p:cNvSpPr>
            <a:spLocks/>
          </p:cNvSpPr>
          <p:nvPr/>
        </p:nvSpPr>
        <p:spPr bwMode="auto">
          <a:xfrm>
            <a:off x="1987550" y="1982788"/>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solidFill>
          <a:ln w="9525">
            <a:solidFill>
              <a:schemeClr val="bg2"/>
            </a:solidFill>
            <a:round/>
            <a:headEnd/>
            <a:tailEnd/>
          </a:ln>
        </p:spPr>
        <p:txBody>
          <a:bodyPr/>
          <a:lstStyle/>
          <a:p>
            <a:endParaRPr lang="en-US"/>
          </a:p>
        </p:txBody>
      </p:sp>
      <p:sp>
        <p:nvSpPr>
          <p:cNvPr id="4242" name="Freeform 436"/>
          <p:cNvSpPr>
            <a:spLocks/>
          </p:cNvSpPr>
          <p:nvPr/>
        </p:nvSpPr>
        <p:spPr bwMode="auto">
          <a:xfrm>
            <a:off x="2081213" y="2032000"/>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solidFill>
          <a:ln w="9525">
            <a:solidFill>
              <a:schemeClr val="bg2"/>
            </a:solidFill>
            <a:round/>
            <a:headEnd/>
            <a:tailEnd/>
          </a:ln>
        </p:spPr>
        <p:txBody>
          <a:bodyPr/>
          <a:lstStyle/>
          <a:p>
            <a:endParaRPr lang="en-US"/>
          </a:p>
        </p:txBody>
      </p:sp>
      <p:sp>
        <p:nvSpPr>
          <p:cNvPr id="4243" name="Freeform 437"/>
          <p:cNvSpPr>
            <a:spLocks/>
          </p:cNvSpPr>
          <p:nvPr/>
        </p:nvSpPr>
        <p:spPr bwMode="auto">
          <a:xfrm>
            <a:off x="2071688" y="1968500"/>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solidFill>
          <a:ln w="9525">
            <a:solidFill>
              <a:schemeClr val="bg2"/>
            </a:solidFill>
            <a:round/>
            <a:headEnd/>
            <a:tailEnd/>
          </a:ln>
        </p:spPr>
        <p:txBody>
          <a:bodyPr/>
          <a:lstStyle/>
          <a:p>
            <a:endParaRPr lang="en-US"/>
          </a:p>
        </p:txBody>
      </p:sp>
      <p:sp>
        <p:nvSpPr>
          <p:cNvPr id="4244" name="Freeform 438"/>
          <p:cNvSpPr>
            <a:spLocks/>
          </p:cNvSpPr>
          <p:nvPr/>
        </p:nvSpPr>
        <p:spPr bwMode="auto">
          <a:xfrm>
            <a:off x="1901825" y="1903413"/>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solidFill>
          <a:ln w="9525">
            <a:solidFill>
              <a:schemeClr val="bg2"/>
            </a:solidFill>
            <a:round/>
            <a:headEnd/>
            <a:tailEnd/>
          </a:ln>
        </p:spPr>
        <p:txBody>
          <a:bodyPr/>
          <a:lstStyle/>
          <a:p>
            <a:endParaRPr lang="en-US"/>
          </a:p>
        </p:txBody>
      </p:sp>
      <p:sp>
        <p:nvSpPr>
          <p:cNvPr id="4245" name="Freeform 439"/>
          <p:cNvSpPr>
            <a:spLocks/>
          </p:cNvSpPr>
          <p:nvPr/>
        </p:nvSpPr>
        <p:spPr bwMode="auto">
          <a:xfrm flipV="1">
            <a:off x="2071688" y="1662113"/>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solidFill>
          <a:ln w="9525">
            <a:solidFill>
              <a:schemeClr val="bg2"/>
            </a:solidFill>
            <a:round/>
            <a:headEnd/>
            <a:tailEnd/>
          </a:ln>
        </p:spPr>
        <p:txBody>
          <a:bodyPr/>
          <a:lstStyle/>
          <a:p>
            <a:endParaRPr lang="en-US"/>
          </a:p>
        </p:txBody>
      </p:sp>
      <p:sp>
        <p:nvSpPr>
          <p:cNvPr id="4246" name="Freeform 440"/>
          <p:cNvSpPr>
            <a:spLocks/>
          </p:cNvSpPr>
          <p:nvPr/>
        </p:nvSpPr>
        <p:spPr bwMode="auto">
          <a:xfrm>
            <a:off x="2076450" y="1930400"/>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solidFill>
          <a:ln w="9525">
            <a:solidFill>
              <a:schemeClr val="bg2"/>
            </a:solidFill>
            <a:round/>
            <a:headEnd/>
            <a:tailEnd/>
          </a:ln>
        </p:spPr>
        <p:txBody>
          <a:bodyPr/>
          <a:lstStyle/>
          <a:p>
            <a:endParaRPr lang="en-US"/>
          </a:p>
        </p:txBody>
      </p:sp>
      <p:sp>
        <p:nvSpPr>
          <p:cNvPr id="4247" name="Freeform 441"/>
          <p:cNvSpPr>
            <a:spLocks/>
          </p:cNvSpPr>
          <p:nvPr/>
        </p:nvSpPr>
        <p:spPr bwMode="auto">
          <a:xfrm>
            <a:off x="2057400" y="1884363"/>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solidFill>
          <a:ln w="9525">
            <a:solidFill>
              <a:schemeClr val="bg2"/>
            </a:solidFill>
            <a:round/>
            <a:headEnd/>
            <a:tailEnd/>
          </a:ln>
        </p:spPr>
        <p:txBody>
          <a:bodyPr/>
          <a:lstStyle/>
          <a:p>
            <a:endParaRPr lang="en-US"/>
          </a:p>
        </p:txBody>
      </p:sp>
      <p:sp>
        <p:nvSpPr>
          <p:cNvPr id="4248" name="Freeform 442"/>
          <p:cNvSpPr>
            <a:spLocks/>
          </p:cNvSpPr>
          <p:nvPr/>
        </p:nvSpPr>
        <p:spPr bwMode="auto">
          <a:xfrm>
            <a:off x="1990725" y="1862138"/>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solidFill>
          <a:ln w="9525">
            <a:solidFill>
              <a:schemeClr val="bg2"/>
            </a:solidFill>
            <a:round/>
            <a:headEnd/>
            <a:tailEnd/>
          </a:ln>
        </p:spPr>
        <p:txBody>
          <a:bodyPr/>
          <a:lstStyle/>
          <a:p>
            <a:endParaRPr lang="en-US"/>
          </a:p>
        </p:txBody>
      </p:sp>
      <p:sp>
        <p:nvSpPr>
          <p:cNvPr id="4249" name="Freeform 443"/>
          <p:cNvSpPr>
            <a:spLocks/>
          </p:cNvSpPr>
          <p:nvPr/>
        </p:nvSpPr>
        <p:spPr bwMode="auto">
          <a:xfrm>
            <a:off x="1747838" y="2109788"/>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solidFill>
          <a:ln w="9525">
            <a:solidFill>
              <a:schemeClr val="bg2"/>
            </a:solidFill>
            <a:round/>
            <a:headEnd/>
            <a:tailEnd/>
          </a:ln>
        </p:spPr>
        <p:txBody>
          <a:bodyPr/>
          <a:lstStyle/>
          <a:p>
            <a:endParaRPr lang="en-US"/>
          </a:p>
        </p:txBody>
      </p:sp>
      <p:sp>
        <p:nvSpPr>
          <p:cNvPr id="4250" name="Freeform 445"/>
          <p:cNvSpPr>
            <a:spLocks/>
          </p:cNvSpPr>
          <p:nvPr/>
        </p:nvSpPr>
        <p:spPr bwMode="auto">
          <a:xfrm>
            <a:off x="2776538" y="4244975"/>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1" name="Freeform 450"/>
          <p:cNvSpPr>
            <a:spLocks/>
          </p:cNvSpPr>
          <p:nvPr/>
        </p:nvSpPr>
        <p:spPr bwMode="auto">
          <a:xfrm>
            <a:off x="3819525" y="2471738"/>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52" name="Freeform 451"/>
          <p:cNvSpPr>
            <a:spLocks/>
          </p:cNvSpPr>
          <p:nvPr/>
        </p:nvSpPr>
        <p:spPr bwMode="auto">
          <a:xfrm>
            <a:off x="7815263" y="4605338"/>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3" name="Freeform 452"/>
          <p:cNvSpPr>
            <a:spLocks/>
          </p:cNvSpPr>
          <p:nvPr/>
        </p:nvSpPr>
        <p:spPr bwMode="auto">
          <a:xfrm>
            <a:off x="8031163" y="4649788"/>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254" name="Group 453"/>
          <p:cNvGrpSpPr>
            <a:grpSpLocks/>
          </p:cNvGrpSpPr>
          <p:nvPr/>
        </p:nvGrpSpPr>
        <p:grpSpPr bwMode="auto">
          <a:xfrm>
            <a:off x="4292600" y="2860675"/>
            <a:ext cx="250825" cy="368300"/>
            <a:chOff x="2201" y="1250"/>
            <a:chExt cx="133" cy="193"/>
          </a:xfrm>
        </p:grpSpPr>
        <p:sp>
          <p:nvSpPr>
            <p:cNvPr id="4375" name="Freeform 454"/>
            <p:cNvSpPr>
              <a:spLocks/>
            </p:cNvSpPr>
            <p:nvPr/>
          </p:nvSpPr>
          <p:spPr bwMode="auto">
            <a:xfrm>
              <a:off x="2234" y="1250"/>
              <a:ext cx="100" cy="193"/>
            </a:xfrm>
            <a:custGeom>
              <a:avLst/>
              <a:gdLst>
                <a:gd name="T0" fmla="*/ 163895833 w 24"/>
                <a:gd name="T1" fmla="*/ 805741077 h 47"/>
                <a:gd name="T2" fmla="*/ 112023508 w 24"/>
                <a:gd name="T3" fmla="*/ 760632809 h 47"/>
                <a:gd name="T4" fmla="*/ 275986842 w 24"/>
                <a:gd name="T5" fmla="*/ 666676381 h 47"/>
                <a:gd name="T6" fmla="*/ 249101200 w 24"/>
                <a:gd name="T7" fmla="*/ 576700467 h 47"/>
                <a:gd name="T8" fmla="*/ 217663125 w 24"/>
                <a:gd name="T9" fmla="*/ 504343888 h 47"/>
                <a:gd name="T10" fmla="*/ 85205658 w 24"/>
                <a:gd name="T11" fmla="*/ 504343888 h 47"/>
                <a:gd name="T12" fmla="*/ 112023508 w 24"/>
                <a:gd name="T13" fmla="*/ 369475833 h 47"/>
                <a:gd name="T14" fmla="*/ 26885642 w 24"/>
                <a:gd name="T15" fmla="*/ 414349224 h 47"/>
                <a:gd name="T16" fmla="*/ 0 w 24"/>
                <a:gd name="T17" fmla="*/ 297118983 h 47"/>
                <a:gd name="T18" fmla="*/ 0 w 24"/>
                <a:gd name="T19" fmla="*/ 185231824 h 47"/>
                <a:gd name="T20" fmla="*/ 26885642 w 24"/>
                <a:gd name="T21" fmla="*/ 89975980 h 47"/>
                <a:gd name="T22" fmla="*/ 138909079 w 24"/>
                <a:gd name="T23" fmla="*/ 0 h 47"/>
                <a:gd name="T24" fmla="*/ 217663125 w 24"/>
                <a:gd name="T25" fmla="*/ 21911249 h 47"/>
                <a:gd name="T26" fmla="*/ 190776338 w 24"/>
                <a:gd name="T27" fmla="*/ 140440010 h 47"/>
                <a:gd name="T28" fmla="*/ 355023575 w 24"/>
                <a:gd name="T29" fmla="*/ 140440010 h 47"/>
                <a:gd name="T30" fmla="*/ 302806129 w 24"/>
                <a:gd name="T31" fmla="*/ 252328336 h 47"/>
                <a:gd name="T32" fmla="*/ 249101200 w 24"/>
                <a:gd name="T33" fmla="*/ 347564313 h 47"/>
                <a:gd name="T34" fmla="*/ 355023575 w 24"/>
                <a:gd name="T35" fmla="*/ 391391566 h 47"/>
                <a:gd name="T36" fmla="*/ 466764617 w 24"/>
                <a:gd name="T37" fmla="*/ 554789238 h 47"/>
                <a:gd name="T38" fmla="*/ 519003471 w 24"/>
                <a:gd name="T39" fmla="*/ 666676381 h 47"/>
                <a:gd name="T40" fmla="*/ 519003471 w 24"/>
                <a:gd name="T41" fmla="*/ 733384281 h 47"/>
                <a:gd name="T42" fmla="*/ 631032117 w 24"/>
                <a:gd name="T43" fmla="*/ 733384281 h 47"/>
                <a:gd name="T44" fmla="*/ 604125071 w 24"/>
                <a:gd name="T45" fmla="*/ 895735540 h 47"/>
                <a:gd name="T46" fmla="*/ 657912554 w 24"/>
                <a:gd name="T47" fmla="*/ 917628290 h 47"/>
                <a:gd name="T48" fmla="*/ 466764617 w 24"/>
                <a:gd name="T49" fmla="*/ 991048512 h 47"/>
                <a:gd name="T50" fmla="*/ 302806129 w 24"/>
                <a:gd name="T51" fmla="*/ 1012960032 h 47"/>
                <a:gd name="T52" fmla="*/ 217663125 w 24"/>
                <a:gd name="T53" fmla="*/ 1036156784 h 47"/>
                <a:gd name="T54" fmla="*/ 112023508 w 24"/>
                <a:gd name="T55" fmla="*/ 1036156784 h 47"/>
                <a:gd name="T56" fmla="*/ 26885642 w 24"/>
                <a:gd name="T57" fmla="*/ 1058068300 h 47"/>
                <a:gd name="T58" fmla="*/ 138909079 w 24"/>
                <a:gd name="T59" fmla="*/ 962420033 h 47"/>
                <a:gd name="T60" fmla="*/ 163895833 w 24"/>
                <a:gd name="T61" fmla="*/ 873819450 h 47"/>
                <a:gd name="T62" fmla="*/ 85205658 w 24"/>
                <a:gd name="T63" fmla="*/ 850608789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DDDDDD"/>
            </a:solidFill>
            <a:ln w="9525">
              <a:solidFill>
                <a:schemeClr val="bg2"/>
              </a:solidFill>
              <a:round/>
              <a:headEnd/>
              <a:tailEnd/>
            </a:ln>
          </p:spPr>
          <p:txBody>
            <a:bodyPr/>
            <a:lstStyle/>
            <a:p>
              <a:endParaRPr lang="en-US"/>
            </a:p>
          </p:txBody>
        </p:sp>
        <p:sp>
          <p:nvSpPr>
            <p:cNvPr id="4376"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255" name="Freeform 458"/>
          <p:cNvSpPr>
            <a:spLocks/>
          </p:cNvSpPr>
          <p:nvPr/>
        </p:nvSpPr>
        <p:spPr bwMode="auto">
          <a:xfrm>
            <a:off x="5275263" y="3709988"/>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accent1">
              <a:lumMod val="60000"/>
              <a:lumOff val="40000"/>
            </a:schemeClr>
          </a:solidFill>
          <a:ln w="9525" cap="flat" cmpd="sng">
            <a:solidFill>
              <a:schemeClr val="bg2"/>
            </a:solidFill>
            <a:prstDash val="solid"/>
            <a:round/>
            <a:headEnd type="none" w="med" len="med"/>
            <a:tailEnd type="none" w="med" len="med"/>
          </a:ln>
          <a:effectLst/>
        </p:spPr>
        <p:txBody>
          <a:bodyPr/>
          <a:lstStyle/>
          <a:p>
            <a:pPr>
              <a:defRPr/>
            </a:pPr>
            <a:endParaRPr lang="en-US">
              <a:latin typeface="Arial" charset="0"/>
            </a:endParaRPr>
          </a:p>
        </p:txBody>
      </p:sp>
      <p:sp>
        <p:nvSpPr>
          <p:cNvPr id="4257" name="Freeform 260"/>
          <p:cNvSpPr>
            <a:spLocks/>
          </p:cNvSpPr>
          <p:nvPr/>
        </p:nvSpPr>
        <p:spPr bwMode="auto">
          <a:xfrm>
            <a:off x="6386513" y="4664075"/>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solidFill>
          <a:ln w="9525">
            <a:solidFill>
              <a:schemeClr val="bg2"/>
            </a:solidFill>
            <a:round/>
            <a:headEnd/>
            <a:tailEnd/>
          </a:ln>
        </p:spPr>
        <p:txBody>
          <a:bodyPr/>
          <a:lstStyle/>
          <a:p>
            <a:endParaRPr lang="en-US"/>
          </a:p>
        </p:txBody>
      </p:sp>
      <p:sp>
        <p:nvSpPr>
          <p:cNvPr id="4258" name="Freeform 261"/>
          <p:cNvSpPr>
            <a:spLocks/>
          </p:cNvSpPr>
          <p:nvPr/>
        </p:nvSpPr>
        <p:spPr bwMode="auto">
          <a:xfrm>
            <a:off x="7205663" y="4143375"/>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4259" name="Freeform 262"/>
          <p:cNvSpPr>
            <a:spLocks/>
          </p:cNvSpPr>
          <p:nvPr/>
        </p:nvSpPr>
        <p:spPr bwMode="auto">
          <a:xfrm>
            <a:off x="7496175" y="4010025"/>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solidFill>
          <a:ln w="9525">
            <a:solidFill>
              <a:schemeClr val="bg2"/>
            </a:solidFill>
            <a:round/>
            <a:headEnd/>
            <a:tailEnd/>
          </a:ln>
        </p:spPr>
        <p:txBody>
          <a:bodyPr/>
          <a:lstStyle/>
          <a:p>
            <a:endParaRPr lang="en-US"/>
          </a:p>
        </p:txBody>
      </p:sp>
      <p:sp>
        <p:nvSpPr>
          <p:cNvPr id="4260" name="Freeform 263"/>
          <p:cNvSpPr>
            <a:spLocks/>
          </p:cNvSpPr>
          <p:nvPr/>
        </p:nvSpPr>
        <p:spPr bwMode="auto">
          <a:xfrm>
            <a:off x="7731125" y="3767138"/>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solidFill>
          <a:ln w="9525">
            <a:solidFill>
              <a:schemeClr val="bg2"/>
            </a:solidFill>
            <a:round/>
            <a:headEnd/>
            <a:tailEnd/>
          </a:ln>
        </p:spPr>
        <p:txBody>
          <a:bodyPr/>
          <a:lstStyle/>
          <a:p>
            <a:endParaRPr lang="en-US"/>
          </a:p>
        </p:txBody>
      </p:sp>
      <p:sp>
        <p:nvSpPr>
          <p:cNvPr id="4261" name="Freeform 264"/>
          <p:cNvSpPr>
            <a:spLocks/>
          </p:cNvSpPr>
          <p:nvPr/>
        </p:nvSpPr>
        <p:spPr bwMode="auto">
          <a:xfrm>
            <a:off x="7786688" y="3408363"/>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solidFill>
          <a:ln w="9525">
            <a:solidFill>
              <a:schemeClr val="bg2"/>
            </a:solidFill>
            <a:round/>
            <a:headEnd/>
            <a:tailEnd/>
          </a:ln>
        </p:spPr>
        <p:txBody>
          <a:bodyPr/>
          <a:lstStyle/>
          <a:p>
            <a:endParaRPr lang="en-US"/>
          </a:p>
        </p:txBody>
      </p:sp>
      <p:sp>
        <p:nvSpPr>
          <p:cNvPr id="4262" name="Freeform 265"/>
          <p:cNvSpPr>
            <a:spLocks/>
          </p:cNvSpPr>
          <p:nvPr/>
        </p:nvSpPr>
        <p:spPr bwMode="auto">
          <a:xfrm>
            <a:off x="8029575" y="3063875"/>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solidFill>
          <a:ln w="9525">
            <a:solidFill>
              <a:schemeClr val="bg2"/>
            </a:solidFill>
            <a:round/>
            <a:headEnd/>
            <a:tailEnd/>
          </a:ln>
        </p:spPr>
        <p:txBody>
          <a:bodyPr/>
          <a:lstStyle/>
          <a:p>
            <a:endParaRPr lang="en-US"/>
          </a:p>
        </p:txBody>
      </p:sp>
      <p:sp>
        <p:nvSpPr>
          <p:cNvPr id="4263" name="Freeform 272"/>
          <p:cNvSpPr>
            <a:spLocks/>
          </p:cNvSpPr>
          <p:nvPr/>
        </p:nvSpPr>
        <p:spPr bwMode="auto">
          <a:xfrm>
            <a:off x="7478713" y="4189413"/>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solidFill>
          <a:ln w="9525">
            <a:solidFill>
              <a:schemeClr val="bg2"/>
            </a:solidFill>
            <a:round/>
            <a:headEnd/>
            <a:tailEnd/>
          </a:ln>
        </p:spPr>
        <p:txBody>
          <a:bodyPr/>
          <a:lstStyle/>
          <a:p>
            <a:endParaRPr lang="en-US"/>
          </a:p>
        </p:txBody>
      </p:sp>
      <p:sp>
        <p:nvSpPr>
          <p:cNvPr id="4264" name="Freeform 273"/>
          <p:cNvSpPr>
            <a:spLocks/>
          </p:cNvSpPr>
          <p:nvPr/>
        </p:nvSpPr>
        <p:spPr bwMode="auto">
          <a:xfrm>
            <a:off x="7535863" y="4416425"/>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solidFill>
          <a:ln w="9525">
            <a:solidFill>
              <a:schemeClr val="bg2"/>
            </a:solidFill>
            <a:round/>
            <a:headEnd/>
            <a:tailEnd/>
          </a:ln>
        </p:spPr>
        <p:txBody>
          <a:bodyPr/>
          <a:lstStyle/>
          <a:p>
            <a:endParaRPr lang="en-US"/>
          </a:p>
        </p:txBody>
      </p:sp>
      <p:sp>
        <p:nvSpPr>
          <p:cNvPr id="4265" name="Freeform 333"/>
          <p:cNvSpPr>
            <a:spLocks/>
          </p:cNvSpPr>
          <p:nvPr/>
        </p:nvSpPr>
        <p:spPr bwMode="auto">
          <a:xfrm>
            <a:off x="6692900" y="3143250"/>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chemeClr val="bg2"/>
            </a:solidFill>
            <a:round/>
            <a:headEnd/>
            <a:tailEnd/>
          </a:ln>
        </p:spPr>
        <p:txBody>
          <a:bodyPr/>
          <a:lstStyle/>
          <a:p>
            <a:endParaRPr lang="en-US"/>
          </a:p>
        </p:txBody>
      </p:sp>
      <p:sp>
        <p:nvSpPr>
          <p:cNvPr id="4266" name="Line 449"/>
          <p:cNvSpPr>
            <a:spLocks noChangeShapeType="1"/>
          </p:cNvSpPr>
          <p:nvPr/>
        </p:nvSpPr>
        <p:spPr bwMode="auto">
          <a:xfrm>
            <a:off x="7440613" y="4206875"/>
            <a:ext cx="0"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7" name="Freeform 506"/>
          <p:cNvSpPr>
            <a:spLocks/>
          </p:cNvSpPr>
          <p:nvPr/>
        </p:nvSpPr>
        <p:spPr bwMode="auto">
          <a:xfrm>
            <a:off x="7589838" y="3492500"/>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8" name="Freeform 517"/>
          <p:cNvSpPr>
            <a:spLocks/>
          </p:cNvSpPr>
          <p:nvPr/>
        </p:nvSpPr>
        <p:spPr bwMode="auto">
          <a:xfrm>
            <a:off x="7637463" y="3632200"/>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69" name="Freeform 411"/>
          <p:cNvSpPr>
            <a:spLocks/>
          </p:cNvSpPr>
          <p:nvPr/>
        </p:nvSpPr>
        <p:spPr bwMode="auto">
          <a:xfrm>
            <a:off x="2919413" y="5365750"/>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chemeClr val="bg2"/>
            </a:solidFill>
            <a:round/>
            <a:headEnd/>
            <a:tailEnd/>
          </a:ln>
        </p:spPr>
        <p:txBody>
          <a:bodyPr/>
          <a:lstStyle/>
          <a:p>
            <a:endParaRPr lang="en-US"/>
          </a:p>
        </p:txBody>
      </p:sp>
      <p:sp>
        <p:nvSpPr>
          <p:cNvPr id="4270" name="Freeform 420"/>
          <p:cNvSpPr>
            <a:spLocks/>
          </p:cNvSpPr>
          <p:nvPr/>
        </p:nvSpPr>
        <p:spPr bwMode="auto">
          <a:xfrm>
            <a:off x="2371725" y="4675188"/>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chemeClr val="bg2"/>
            </a:solidFill>
            <a:round/>
            <a:headEnd/>
            <a:tailEnd/>
          </a:ln>
        </p:spPr>
        <p:txBody>
          <a:bodyPr/>
          <a:lstStyle/>
          <a:p>
            <a:endParaRPr lang="en-US"/>
          </a:p>
        </p:txBody>
      </p:sp>
      <p:sp>
        <p:nvSpPr>
          <p:cNvPr id="4271" name="Freeform 413"/>
          <p:cNvSpPr>
            <a:spLocks/>
          </p:cNvSpPr>
          <p:nvPr/>
        </p:nvSpPr>
        <p:spPr bwMode="auto">
          <a:xfrm>
            <a:off x="2576513" y="4551363"/>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2" name="Freeform 409"/>
          <p:cNvSpPr>
            <a:spLocks/>
          </p:cNvSpPr>
          <p:nvPr/>
        </p:nvSpPr>
        <p:spPr bwMode="auto">
          <a:xfrm>
            <a:off x="2563813" y="5153025"/>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chemeClr val="bg2"/>
            </a:solidFill>
            <a:round/>
            <a:headEnd/>
            <a:tailEnd/>
          </a:ln>
        </p:spPr>
        <p:txBody>
          <a:bodyPr/>
          <a:lstStyle/>
          <a:p>
            <a:endParaRPr lang="en-US"/>
          </a:p>
        </p:txBody>
      </p:sp>
      <p:sp>
        <p:nvSpPr>
          <p:cNvPr id="4273" name="Freeform 444"/>
          <p:cNvSpPr>
            <a:spLocks/>
          </p:cNvSpPr>
          <p:nvPr/>
        </p:nvSpPr>
        <p:spPr bwMode="auto">
          <a:xfrm>
            <a:off x="2500313" y="5053013"/>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274" name="Freeform 410"/>
          <p:cNvSpPr>
            <a:spLocks/>
          </p:cNvSpPr>
          <p:nvPr/>
        </p:nvSpPr>
        <p:spPr bwMode="auto">
          <a:xfrm>
            <a:off x="2820988" y="5105400"/>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chemeClr val="bg2"/>
            </a:solidFill>
            <a:round/>
            <a:headEnd/>
            <a:tailEnd/>
          </a:ln>
        </p:spPr>
        <p:txBody>
          <a:bodyPr/>
          <a:lstStyle/>
          <a:p>
            <a:endParaRPr lang="en-US"/>
          </a:p>
        </p:txBody>
      </p:sp>
      <p:sp>
        <p:nvSpPr>
          <p:cNvPr id="4275" name="Freeform 412"/>
          <p:cNvSpPr>
            <a:spLocks/>
          </p:cNvSpPr>
          <p:nvPr/>
        </p:nvSpPr>
        <p:spPr bwMode="auto">
          <a:xfrm>
            <a:off x="2667000" y="4897438"/>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chemeClr val="bg2"/>
            </a:solidFill>
            <a:round/>
            <a:headEnd/>
            <a:tailEnd/>
          </a:ln>
        </p:spPr>
        <p:txBody>
          <a:bodyPr/>
          <a:lstStyle/>
          <a:p>
            <a:endParaRPr lang="en-US"/>
          </a:p>
        </p:txBody>
      </p:sp>
      <p:sp>
        <p:nvSpPr>
          <p:cNvPr id="4276" name="Freeform 405"/>
          <p:cNvSpPr>
            <a:spLocks/>
          </p:cNvSpPr>
          <p:nvPr/>
        </p:nvSpPr>
        <p:spPr bwMode="auto">
          <a:xfrm>
            <a:off x="2532063" y="4629150"/>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92D050"/>
          </a:solidFill>
          <a:ln w="9525">
            <a:solidFill>
              <a:schemeClr val="bg2"/>
            </a:solidFill>
            <a:round/>
            <a:headEnd/>
            <a:tailEnd/>
          </a:ln>
        </p:spPr>
        <p:txBody>
          <a:bodyPr/>
          <a:lstStyle/>
          <a:p>
            <a:endParaRPr lang="en-US"/>
          </a:p>
        </p:txBody>
      </p:sp>
      <p:sp>
        <p:nvSpPr>
          <p:cNvPr id="4277" name="Freeform 407"/>
          <p:cNvSpPr>
            <a:spLocks/>
          </p:cNvSpPr>
          <p:nvPr/>
        </p:nvSpPr>
        <p:spPr bwMode="auto">
          <a:xfrm>
            <a:off x="2854325" y="4462463"/>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8" name="Freeform 408"/>
          <p:cNvSpPr>
            <a:spLocks/>
          </p:cNvSpPr>
          <p:nvPr/>
        </p:nvSpPr>
        <p:spPr bwMode="auto">
          <a:xfrm>
            <a:off x="3036888" y="4525963"/>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9" name="Freeform 417"/>
          <p:cNvSpPr>
            <a:spLocks/>
          </p:cNvSpPr>
          <p:nvPr/>
        </p:nvSpPr>
        <p:spPr bwMode="auto">
          <a:xfrm>
            <a:off x="2943225" y="4522788"/>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0" name="Freeform 418"/>
          <p:cNvSpPr>
            <a:spLocks/>
          </p:cNvSpPr>
          <p:nvPr/>
        </p:nvSpPr>
        <p:spPr bwMode="auto">
          <a:xfrm>
            <a:off x="2579688" y="4378325"/>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chemeClr val="bg2"/>
            </a:solidFill>
            <a:round/>
            <a:headEnd/>
            <a:tailEnd/>
          </a:ln>
        </p:spPr>
        <p:txBody>
          <a:bodyPr/>
          <a:lstStyle/>
          <a:p>
            <a:endParaRPr lang="en-US"/>
          </a:p>
        </p:txBody>
      </p:sp>
      <p:sp>
        <p:nvSpPr>
          <p:cNvPr id="4281" name="Freeform 421"/>
          <p:cNvSpPr>
            <a:spLocks/>
          </p:cNvSpPr>
          <p:nvPr/>
        </p:nvSpPr>
        <p:spPr bwMode="auto">
          <a:xfrm>
            <a:off x="2390775" y="4627563"/>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chemeClr val="bg2"/>
            </a:solidFill>
            <a:round/>
            <a:headEnd/>
            <a:tailEnd/>
          </a:ln>
        </p:spPr>
        <p:txBody>
          <a:bodyPr/>
          <a:lstStyle/>
          <a:p>
            <a:endParaRPr lang="en-US"/>
          </a:p>
        </p:txBody>
      </p:sp>
      <p:sp>
        <p:nvSpPr>
          <p:cNvPr id="4282" name="Freeform 263"/>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DDDDDD"/>
          </a:solidFill>
          <a:ln w="9525">
            <a:solidFill>
              <a:schemeClr val="bg2"/>
            </a:solidFill>
            <a:round/>
            <a:headEnd/>
            <a:tailEnd/>
          </a:ln>
        </p:spPr>
        <p:txBody>
          <a:bodyPr/>
          <a:lstStyle/>
          <a:p>
            <a:endParaRPr lang="en-US"/>
          </a:p>
        </p:txBody>
      </p:sp>
      <p:sp>
        <p:nvSpPr>
          <p:cNvPr id="4283" name="Freeform 295"/>
          <p:cNvSpPr>
            <a:spLocks/>
          </p:cNvSpPr>
          <p:nvPr/>
        </p:nvSpPr>
        <p:spPr bwMode="auto">
          <a:xfrm>
            <a:off x="6019800" y="3652838"/>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2147483646 h 10652"/>
              <a:gd name="T24" fmla="*/ 2147483646 w 10944"/>
              <a:gd name="T25" fmla="*/ 2147483646 h 10652"/>
              <a:gd name="T26" fmla="*/ 2147483646 w 10944"/>
              <a:gd name="T27" fmla="*/ 2147483646 h 10652"/>
              <a:gd name="T28" fmla="*/ 2147483646 w 10944"/>
              <a:gd name="T29" fmla="*/ 2147483646 h 10652"/>
              <a:gd name="T30" fmla="*/ 2147483646 w 10944"/>
              <a:gd name="T31" fmla="*/ 2147483646 h 10652"/>
              <a:gd name="T32" fmla="*/ 2147483646 w 10944"/>
              <a:gd name="T33" fmla="*/ 2147483646 h 10652"/>
              <a:gd name="T34" fmla="*/ 2147483646 w 10944"/>
              <a:gd name="T35" fmla="*/ 2147483646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2147483646 w 10944"/>
              <a:gd name="T55" fmla="*/ 2147483646 h 10652"/>
              <a:gd name="T56" fmla="*/ 2147483646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2147483646 w 10944"/>
              <a:gd name="T67" fmla="*/ 2147483646 h 10652"/>
              <a:gd name="T68" fmla="*/ 2147483646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85" name="Freeform 297"/>
          <p:cNvSpPr>
            <a:spLocks/>
          </p:cNvSpPr>
          <p:nvPr/>
        </p:nvSpPr>
        <p:spPr bwMode="auto">
          <a:xfrm>
            <a:off x="6002338" y="3625850"/>
            <a:ext cx="354012" cy="274638"/>
          </a:xfrm>
          <a:custGeom>
            <a:avLst/>
            <a:gdLst>
              <a:gd name="T0" fmla="*/ 2147483646 w 10348"/>
              <a:gd name="T1" fmla="*/ 2147483646 h 11017"/>
              <a:gd name="T2" fmla="*/ 2147483646 w 10348"/>
              <a:gd name="T3" fmla="*/ 2147483646 h 11017"/>
              <a:gd name="T4" fmla="*/ 2147483646 w 10348"/>
              <a:gd name="T5" fmla="*/ 2147483646 h 11017"/>
              <a:gd name="T6" fmla="*/ 2147483646 w 10348"/>
              <a:gd name="T7" fmla="*/ 2147483646 h 11017"/>
              <a:gd name="T8" fmla="*/ 2147483646 w 10348"/>
              <a:gd name="T9" fmla="*/ 0 h 11017"/>
              <a:gd name="T10" fmla="*/ 2147483646 w 10348"/>
              <a:gd name="T11" fmla="*/ 2147483646 h 11017"/>
              <a:gd name="T12" fmla="*/ 2147483646 w 10348"/>
              <a:gd name="T13" fmla="*/ 2147483646 h 11017"/>
              <a:gd name="T14" fmla="*/ 2147483646 w 10348"/>
              <a:gd name="T15" fmla="*/ 2147483646 h 11017"/>
              <a:gd name="T16" fmla="*/ 2147483646 w 10348"/>
              <a:gd name="T17" fmla="*/ 2147483646 h 11017"/>
              <a:gd name="T18" fmla="*/ 2147483646 w 10348"/>
              <a:gd name="T19" fmla="*/ 2147483646 h 11017"/>
              <a:gd name="T20" fmla="*/ 2147483646 w 10348"/>
              <a:gd name="T21" fmla="*/ 2147483646 h 11017"/>
              <a:gd name="T22" fmla="*/ 2147483646 w 10348"/>
              <a:gd name="T23" fmla="*/ 2147483646 h 11017"/>
              <a:gd name="T24" fmla="*/ 2147483646 w 10348"/>
              <a:gd name="T25" fmla="*/ 2147483646 h 11017"/>
              <a:gd name="T26" fmla="*/ 2147483646 w 10348"/>
              <a:gd name="T27" fmla="*/ 2147483646 h 11017"/>
              <a:gd name="T28" fmla="*/ 2147483646 w 10348"/>
              <a:gd name="T29" fmla="*/ 2147483646 h 11017"/>
              <a:gd name="T30" fmla="*/ 2147483646 w 10348"/>
              <a:gd name="T31" fmla="*/ 2147483646 h 11017"/>
              <a:gd name="T32" fmla="*/ 2147483646 w 10348"/>
              <a:gd name="T33" fmla="*/ 2147483646 h 11017"/>
              <a:gd name="T34" fmla="*/ 2147483646 w 10348"/>
              <a:gd name="T35" fmla="*/ 2147483646 h 11017"/>
              <a:gd name="T36" fmla="*/ 0 w 10348"/>
              <a:gd name="T37" fmla="*/ 2147483646 h 11017"/>
              <a:gd name="T38" fmla="*/ 2147483646 w 10348"/>
              <a:gd name="T39" fmla="*/ 2147483646 h 11017"/>
              <a:gd name="T40" fmla="*/ 2147483646 w 10348"/>
              <a:gd name="T41" fmla="*/ 2147483646 h 11017"/>
              <a:gd name="T42" fmla="*/ 2147483646 w 10348"/>
              <a:gd name="T43" fmla="*/ 2147483646 h 11017"/>
              <a:gd name="T44" fmla="*/ 2147483646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2147483646 h 11017"/>
              <a:gd name="T66" fmla="*/ 2147483646 w 10348"/>
              <a:gd name="T67" fmla="*/ 2147483646 h 11017"/>
              <a:gd name="T68" fmla="*/ 2147483646 w 10348"/>
              <a:gd name="T69" fmla="*/ 2147483646 h 11017"/>
              <a:gd name="T70" fmla="*/ 2147483646 w 10348"/>
              <a:gd name="T71" fmla="*/ 2147483646 h 11017"/>
              <a:gd name="T72" fmla="*/ 2147483646 w 10348"/>
              <a:gd name="T73" fmla="*/ 2147483646 h 11017"/>
              <a:gd name="T74" fmla="*/ 2147483646 w 10348"/>
              <a:gd name="T75" fmla="*/ 2147483646 h 11017"/>
              <a:gd name="T76" fmla="*/ 2147483646 w 10348"/>
              <a:gd name="T77" fmla="*/ 2147483646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solidFill>
          <a:ln w="9525">
            <a:solidFill>
              <a:schemeClr val="bg2"/>
            </a:solidFill>
            <a:round/>
            <a:headEnd/>
            <a:tailEnd/>
          </a:ln>
        </p:spPr>
        <p:txBody>
          <a:bodyPr/>
          <a:lstStyle/>
          <a:p>
            <a:endParaRPr lang="en-US"/>
          </a:p>
        </p:txBody>
      </p:sp>
      <p:sp>
        <p:nvSpPr>
          <p:cNvPr id="4286" name="Freeform 298"/>
          <p:cNvSpPr>
            <a:spLocks/>
          </p:cNvSpPr>
          <p:nvPr/>
        </p:nvSpPr>
        <p:spPr bwMode="auto">
          <a:xfrm>
            <a:off x="6797675" y="4035425"/>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chemeClr val="bg2"/>
            </a:solidFill>
            <a:round/>
            <a:headEnd/>
            <a:tailEnd/>
          </a:ln>
        </p:spPr>
        <p:txBody>
          <a:bodyPr/>
          <a:lstStyle/>
          <a:p>
            <a:endParaRPr lang="en-US"/>
          </a:p>
        </p:txBody>
      </p:sp>
      <p:sp>
        <p:nvSpPr>
          <p:cNvPr id="4287" name="Freeform 331"/>
          <p:cNvSpPr>
            <a:spLocks/>
          </p:cNvSpPr>
          <p:nvPr/>
        </p:nvSpPr>
        <p:spPr bwMode="auto">
          <a:xfrm>
            <a:off x="6554788" y="3852863"/>
            <a:ext cx="214312" cy="120650"/>
          </a:xfrm>
          <a:custGeom>
            <a:avLst/>
            <a:gdLst>
              <a:gd name="T0" fmla="*/ 2147483646 w 10000"/>
              <a:gd name="T1" fmla="*/ 2147483646 h 11631"/>
              <a:gd name="T2" fmla="*/ 2147483646 w 10000"/>
              <a:gd name="T3" fmla="*/ 2147483646 h 11631"/>
              <a:gd name="T4" fmla="*/ 2147483646 w 10000"/>
              <a:gd name="T5" fmla="*/ 2147483646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chemeClr val="bg2"/>
            </a:solidFill>
            <a:round/>
            <a:headEnd/>
            <a:tailEnd/>
          </a:ln>
        </p:spPr>
        <p:txBody>
          <a:bodyPr/>
          <a:lstStyle/>
          <a:p>
            <a:endParaRPr lang="en-US"/>
          </a:p>
        </p:txBody>
      </p:sp>
      <p:sp>
        <p:nvSpPr>
          <p:cNvPr id="4288" name="Freeform 447"/>
          <p:cNvSpPr>
            <a:spLocks/>
          </p:cNvSpPr>
          <p:nvPr/>
        </p:nvSpPr>
        <p:spPr bwMode="auto">
          <a:xfrm>
            <a:off x="6902450" y="3989388"/>
            <a:ext cx="269875" cy="488950"/>
          </a:xfrm>
          <a:custGeom>
            <a:avLst/>
            <a:gdLst>
              <a:gd name="T0" fmla="*/ 2147483646 w 12864"/>
              <a:gd name="T1" fmla="*/ 0 h 10000"/>
              <a:gd name="T2" fmla="*/ 2147483646 w 12864"/>
              <a:gd name="T3" fmla="*/ 2147483646 h 10000"/>
              <a:gd name="T4" fmla="*/ 2147483646 w 12864"/>
              <a:gd name="T5" fmla="*/ 2147483646 h 10000"/>
              <a:gd name="T6" fmla="*/ 2147483646 w 12864"/>
              <a:gd name="T7" fmla="*/ 2147483646 h 10000"/>
              <a:gd name="T8" fmla="*/ 2147483646 w 12864"/>
              <a:gd name="T9" fmla="*/ 2147483646 h 10000"/>
              <a:gd name="T10" fmla="*/ 2147483646 w 12864"/>
              <a:gd name="T11" fmla="*/ 2147483646 h 10000"/>
              <a:gd name="T12" fmla="*/ 0 w 12864"/>
              <a:gd name="T13" fmla="*/ 2147483646 h 10000"/>
              <a:gd name="T14" fmla="*/ 2147483646 w 12864"/>
              <a:gd name="T15" fmla="*/ 2147483646 h 10000"/>
              <a:gd name="T16" fmla="*/ 2147483646 w 12864"/>
              <a:gd name="T17" fmla="*/ 2147483646 h 10000"/>
              <a:gd name="T18" fmla="*/ 2147483646 w 12864"/>
              <a:gd name="T19" fmla="*/ 2147483646 h 10000"/>
              <a:gd name="T20" fmla="*/ 2147483646 w 12864"/>
              <a:gd name="T21" fmla="*/ 2147483646 h 10000"/>
              <a:gd name="T22" fmla="*/ 2147483646 w 12864"/>
              <a:gd name="T23" fmla="*/ 2147483646 h 10000"/>
              <a:gd name="T24" fmla="*/ 2147483646 w 12864"/>
              <a:gd name="T25" fmla="*/ 2147483646 h 10000"/>
              <a:gd name="T26" fmla="*/ 2147483646 w 12864"/>
              <a:gd name="T27" fmla="*/ 2147483646 h 10000"/>
              <a:gd name="T28" fmla="*/ 2147483646 w 12864"/>
              <a:gd name="T29" fmla="*/ 2147483646 h 10000"/>
              <a:gd name="T30" fmla="*/ 2147483646 w 12864"/>
              <a:gd name="T31" fmla="*/ 2147483646 h 10000"/>
              <a:gd name="T32" fmla="*/ 2147483646 w 12864"/>
              <a:gd name="T33" fmla="*/ 2147483646 h 10000"/>
              <a:gd name="T34" fmla="*/ 2147483646 w 12864"/>
              <a:gd name="T35" fmla="*/ 2147483646 h 10000"/>
              <a:gd name="T36" fmla="*/ 2147483646 w 12864"/>
              <a:gd name="T37" fmla="*/ 2147483646 h 10000"/>
              <a:gd name="T38" fmla="*/ 2147483646 w 12864"/>
              <a:gd name="T39" fmla="*/ 2147483646 h 10000"/>
              <a:gd name="T40" fmla="*/ 2147483646 w 12864"/>
              <a:gd name="T41" fmla="*/ 2147483646 h 10000"/>
              <a:gd name="T42" fmla="*/ 2147483646 w 12864"/>
              <a:gd name="T43" fmla="*/ 2147483646 h 10000"/>
              <a:gd name="T44" fmla="*/ 2147483646 w 12864"/>
              <a:gd name="T45" fmla="*/ 2147483646 h 10000"/>
              <a:gd name="T46" fmla="*/ 2147483646 w 12864"/>
              <a:gd name="T47" fmla="*/ 2147483646 h 10000"/>
              <a:gd name="T48" fmla="*/ 2147483646 w 12864"/>
              <a:gd name="T49" fmla="*/ 2147483646 h 10000"/>
              <a:gd name="T50" fmla="*/ 2147483646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7483646 w 12864"/>
              <a:gd name="T59" fmla="*/ 2147483646 h 10000"/>
              <a:gd name="T60" fmla="*/ 2147483646 w 12864"/>
              <a:gd name="T61" fmla="*/ 2147483646 h 10000"/>
              <a:gd name="T62" fmla="*/ 2147483646 w 12864"/>
              <a:gd name="T63" fmla="*/ 2147483646 h 10000"/>
              <a:gd name="T64" fmla="*/ 2147483646 w 12864"/>
              <a:gd name="T65" fmla="*/ 2147483646 h 10000"/>
              <a:gd name="T66" fmla="*/ 2147483646 w 12864"/>
              <a:gd name="T67" fmla="*/ 2147483646 h 10000"/>
              <a:gd name="T68" fmla="*/ 2147483646 w 12864"/>
              <a:gd name="T69" fmla="*/ 2147483646 h 10000"/>
              <a:gd name="T70" fmla="*/ 2147483646 w 12864"/>
              <a:gd name="T71" fmla="*/ 2147483646 h 10000"/>
              <a:gd name="T72" fmla="*/ 2147483646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9" name="Freeform 241"/>
          <p:cNvSpPr>
            <a:spLocks/>
          </p:cNvSpPr>
          <p:nvPr/>
        </p:nvSpPr>
        <p:spPr bwMode="auto">
          <a:xfrm>
            <a:off x="6789738" y="3922713"/>
            <a:ext cx="88900" cy="49212"/>
          </a:xfrm>
          <a:custGeom>
            <a:avLst/>
            <a:gdLst>
              <a:gd name="T0" fmla="*/ 0 w 348468"/>
              <a:gd name="T1" fmla="*/ 10 h 191264"/>
              <a:gd name="T2" fmla="*/ 7 w 348468"/>
              <a:gd name="T3" fmla="*/ 14 h 191264"/>
              <a:gd name="T4" fmla="*/ 11 w 348468"/>
              <a:gd name="T5" fmla="*/ 12 h 191264"/>
              <a:gd name="T6" fmla="*/ 15 w 348468"/>
              <a:gd name="T7" fmla="*/ 14 h 191264"/>
              <a:gd name="T8" fmla="*/ 23 w 348468"/>
              <a:gd name="T9" fmla="*/ 13 h 191264"/>
              <a:gd name="T10" fmla="*/ 24 w 348468"/>
              <a:gd name="T11" fmla="*/ 8 h 191264"/>
              <a:gd name="T12" fmla="*/ 18 w 348468"/>
              <a:gd name="T13" fmla="*/ 1 h 191264"/>
              <a:gd name="T14" fmla="*/ 12 w 348468"/>
              <a:gd name="T15" fmla="*/ 2 h 191264"/>
              <a:gd name="T16" fmla="*/ 8 w 348468"/>
              <a:gd name="T17" fmla="*/ 0 h 191264"/>
              <a:gd name="T18" fmla="*/ 2 w 348468"/>
              <a:gd name="T19" fmla="*/ 5 h 191264"/>
              <a:gd name="T20" fmla="*/ 0 w 348468"/>
              <a:gd name="T21" fmla="*/ 1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solidFill>
          <a:ln w="9525">
            <a:solidFill>
              <a:schemeClr val="bg2"/>
            </a:solidFill>
            <a:round/>
            <a:headEnd/>
            <a:tailEnd/>
          </a:ln>
        </p:spPr>
        <p:txBody>
          <a:bodyPr/>
          <a:lstStyle/>
          <a:p>
            <a:endParaRPr lang="en-US"/>
          </a:p>
        </p:txBody>
      </p:sp>
      <p:sp>
        <p:nvSpPr>
          <p:cNvPr id="4290" name="Freeform 448"/>
          <p:cNvSpPr>
            <a:spLocks/>
          </p:cNvSpPr>
          <p:nvPr/>
        </p:nvSpPr>
        <p:spPr bwMode="auto">
          <a:xfrm>
            <a:off x="7129463" y="4565650"/>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91" name="Freeform 330"/>
          <p:cNvSpPr>
            <a:spLocks/>
          </p:cNvSpPr>
          <p:nvPr/>
        </p:nvSpPr>
        <p:spPr bwMode="auto">
          <a:xfrm>
            <a:off x="7164388" y="4108450"/>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solidFill>
          <a:ln w="9525">
            <a:solidFill>
              <a:schemeClr val="bg2"/>
            </a:solidFill>
            <a:round/>
            <a:headEnd/>
            <a:tailEnd/>
          </a:ln>
        </p:spPr>
        <p:txBody>
          <a:bodyPr/>
          <a:lstStyle/>
          <a:p>
            <a:endParaRPr lang="en-US"/>
          </a:p>
        </p:txBody>
      </p:sp>
      <p:sp>
        <p:nvSpPr>
          <p:cNvPr id="4292" name="Freeform 446"/>
          <p:cNvSpPr>
            <a:spLocks/>
          </p:cNvSpPr>
          <p:nvPr/>
        </p:nvSpPr>
        <p:spPr bwMode="auto">
          <a:xfrm>
            <a:off x="7035800" y="4173538"/>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accent1"/>
          </a:solidFill>
          <a:ln w="9525" cap="flat" cmpd="sng">
            <a:solidFill>
              <a:schemeClr val="bg2"/>
            </a:solidFill>
            <a:prstDash val="solid"/>
            <a:round/>
            <a:headEnd type="none" w="med" len="med"/>
            <a:tailEnd type="none" w="med" len="med"/>
          </a:ln>
        </p:spPr>
        <p:txBody>
          <a:bodyPr/>
          <a:lstStyle/>
          <a:p>
            <a:endParaRPr lang="en-US"/>
          </a:p>
        </p:txBody>
      </p:sp>
      <p:sp>
        <p:nvSpPr>
          <p:cNvPr id="4293" name="Freeform 329"/>
          <p:cNvSpPr>
            <a:spLocks/>
          </p:cNvSpPr>
          <p:nvPr/>
        </p:nvSpPr>
        <p:spPr bwMode="auto">
          <a:xfrm>
            <a:off x="7102475" y="4133850"/>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solidFill>
          <a:ln w="9525">
            <a:solidFill>
              <a:schemeClr val="bg2"/>
            </a:solidFill>
            <a:round/>
            <a:headEnd/>
            <a:tailEnd/>
          </a:ln>
        </p:spPr>
        <p:txBody>
          <a:bodyPr/>
          <a:lstStyle/>
          <a:p>
            <a:endParaRPr lang="en-US"/>
          </a:p>
        </p:txBody>
      </p:sp>
      <p:sp>
        <p:nvSpPr>
          <p:cNvPr id="4294" name="Freeform 329"/>
          <p:cNvSpPr>
            <a:spLocks/>
          </p:cNvSpPr>
          <p:nvPr/>
        </p:nvSpPr>
        <p:spPr bwMode="auto">
          <a:xfrm>
            <a:off x="7165975" y="4348163"/>
            <a:ext cx="147638" cy="117475"/>
          </a:xfrm>
          <a:custGeom>
            <a:avLst/>
            <a:gdLst>
              <a:gd name="T0" fmla="*/ 2147483646 w 10000"/>
              <a:gd name="T1" fmla="*/ 2147483646 h 6448"/>
              <a:gd name="T2" fmla="*/ 2147483646 w 10000"/>
              <a:gd name="T3" fmla="*/ 2147483646 h 6448"/>
              <a:gd name="T4" fmla="*/ 2147483646 w 10000"/>
              <a:gd name="T5" fmla="*/ 0 h 6448"/>
              <a:gd name="T6" fmla="*/ 2147483646 w 10000"/>
              <a:gd name="T7" fmla="*/ 2147483646 h 6448"/>
              <a:gd name="T8" fmla="*/ 0 w 10000"/>
              <a:gd name="T9" fmla="*/ 2147483646 h 6448"/>
              <a:gd name="T10" fmla="*/ 0 w 10000"/>
              <a:gd name="T11" fmla="*/ 2147483646 h 6448"/>
              <a:gd name="T12" fmla="*/ 2147483646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2147483646 h 6448"/>
              <a:gd name="T26" fmla="*/ 2147483646 w 10000"/>
              <a:gd name="T27" fmla="*/ 214748364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solidFill>
          <a:ln w="9525">
            <a:solidFill>
              <a:schemeClr val="bg2"/>
            </a:solidFill>
            <a:round/>
            <a:headEnd/>
            <a:tailEnd/>
          </a:ln>
        </p:spPr>
        <p:txBody>
          <a:bodyPr/>
          <a:lstStyle/>
          <a:p>
            <a:endParaRPr lang="en-US"/>
          </a:p>
        </p:txBody>
      </p:sp>
      <p:graphicFrame>
        <p:nvGraphicFramePr>
          <p:cNvPr id="7" name="Table 6"/>
          <p:cNvGraphicFramePr>
            <a:graphicFrameLocks noGrp="1"/>
          </p:cNvGraphicFramePr>
          <p:nvPr/>
        </p:nvGraphicFramePr>
        <p:xfrm>
          <a:off x="3963988" y="138113"/>
          <a:ext cx="4964112" cy="3076575"/>
        </p:xfrm>
        <a:graphic>
          <a:graphicData uri="http://schemas.openxmlformats.org/drawingml/2006/table">
            <a:tbl>
              <a:tblPr/>
              <a:tblGrid>
                <a:gridCol w="1392022"/>
                <a:gridCol w="1164812"/>
                <a:gridCol w="1164812"/>
                <a:gridCol w="1242466"/>
              </a:tblGrid>
              <a:tr h="151549">
                <a:tc>
                  <a:txBody>
                    <a:bodyPr/>
                    <a:lstStyle/>
                    <a:p>
                      <a:pPr algn="l" fontAlgn="b"/>
                      <a:r>
                        <a:rPr lang="en-US" sz="1000" b="1" i="0" u="none" strike="noStrike" dirty="0">
                          <a:solidFill>
                            <a:srgbClr val="000000"/>
                          </a:solidFill>
                          <a:effectLst/>
                          <a:latin typeface="Calibri"/>
                        </a:rPr>
                        <a:t>Person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1" i="0" u="none" strike="noStrike" dirty="0">
                          <a:solidFill>
                            <a:srgbClr val="000000"/>
                          </a:solidFill>
                          <a:effectLst/>
                          <a:latin typeface="Calibri"/>
                        </a:rPr>
                        <a:t>Organization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1" i="0" u="none" strike="noStrike" dirty="0">
                          <a:solidFill>
                            <a:srgbClr val="000000"/>
                          </a:solidFill>
                          <a:effectLst/>
                          <a:latin typeface="Calibri"/>
                        </a:rPr>
                        <a:t>Where</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000" b="1" i="0" u="none" strike="noStrike">
                          <a:solidFill>
                            <a:srgbClr val="000000"/>
                          </a:solidFill>
                          <a:effectLst/>
                          <a:latin typeface="Calibri"/>
                        </a:rPr>
                        <a:t>No. of Hand Planters</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r>
              <a:tr h="151549">
                <a:tc>
                  <a:txBody>
                    <a:bodyPr/>
                    <a:lstStyle/>
                    <a:p>
                      <a:pPr algn="l" fontAlgn="b"/>
                      <a:r>
                        <a:rPr lang="en-US" sz="1000" b="0" i="0" u="none" strike="noStrike" dirty="0">
                          <a:solidFill>
                            <a:srgbClr val="000000"/>
                          </a:solidFill>
                          <a:effectLst/>
                          <a:latin typeface="Calibri"/>
                        </a:rPr>
                        <a:t>Dr. </a:t>
                      </a:r>
                      <a:r>
                        <a:rPr lang="en-US" sz="1000" b="0" i="0" u="none" strike="noStrike">
                          <a:solidFill>
                            <a:srgbClr val="000000"/>
                          </a:solidFill>
                          <a:effectLst/>
                          <a:latin typeface="Calibri"/>
                        </a:rPr>
                        <a:t>Isaiah Nyagumbo</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solidFill>
                            <a:srgbClr val="000000"/>
                          </a:solidFill>
                          <a:effectLst/>
                          <a:latin typeface="Calibri"/>
                        </a:rPr>
                        <a:t>CIMMYT, Kenya</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Calibri"/>
                        </a:rPr>
                        <a:t>Zimbabwe</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4</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r>
              <a:tr h="151549">
                <a:tc>
                  <a:txBody>
                    <a:bodyPr/>
                    <a:lstStyle/>
                    <a:p>
                      <a:pPr algn="l" fontAlgn="b"/>
                      <a:r>
                        <a:rPr lang="en-US" sz="1000" b="0" i="0" u="none" strike="noStrike" dirty="0">
                          <a:solidFill>
                            <a:srgbClr val="000000"/>
                          </a:solidFill>
                          <a:effectLst/>
                          <a:latin typeface="Calibri"/>
                        </a:rPr>
                        <a:t>Dr. Pascal </a:t>
                      </a:r>
                      <a:r>
                        <a:rPr lang="en-US" sz="1000" b="0" i="0" u="none" strike="noStrike" dirty="0" err="1">
                          <a:solidFill>
                            <a:srgbClr val="000000"/>
                          </a:solidFill>
                          <a:effectLst/>
                          <a:latin typeface="Calibri"/>
                        </a:rPr>
                        <a:t>Kaumbutho</a:t>
                      </a:r>
                      <a:endParaRPr lang="en-US" sz="10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KENDAT, Kenya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endParaRPr lang="en-US" sz="100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Ethiopia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Ethiopia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Peter Omara</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Uganda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Uganda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dirty="0">
                          <a:solidFill>
                            <a:srgbClr val="000000"/>
                          </a:solidFill>
                          <a:effectLst/>
                          <a:latin typeface="Calibri"/>
                        </a:rPr>
                        <a:t>3</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Edgar Ascencio</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CARE, El Savador</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El Salvador</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4</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Fred Kanampiu</a:t>
                      </a:r>
                    </a:p>
                  </a:txBody>
                  <a:tcPr marL="9524" marR="9524" marT="9525" marB="0" anchor="b">
                    <a:lnL>
                      <a:noFill/>
                    </a:lnL>
                    <a:lnR>
                      <a:noFill/>
                    </a:lnR>
                    <a:lnT>
                      <a:noFill/>
                    </a:lnT>
                    <a:lnB>
                      <a:noFill/>
                    </a:lnB>
                  </a:tcPr>
                </a:tc>
                <a:tc>
                  <a:txBody>
                    <a:bodyPr/>
                    <a:lstStyle/>
                    <a:p>
                      <a:pPr algn="l" fontAlgn="b"/>
                      <a:r>
                        <a:rPr lang="en-US" sz="1000" b="0" i="0" u="none" strike="noStrike" dirty="0" smtClean="0">
                          <a:solidFill>
                            <a:srgbClr val="000000"/>
                          </a:solidFill>
                          <a:effectLst/>
                          <a:latin typeface="Calibri"/>
                        </a:rPr>
                        <a:t>IITA, </a:t>
                      </a:r>
                      <a:r>
                        <a:rPr lang="en-US" sz="1000" b="0" i="0" u="none" strike="noStrike" dirty="0">
                          <a:solidFill>
                            <a:srgbClr val="000000"/>
                          </a:solidFill>
                          <a:effectLst/>
                          <a:latin typeface="Calibri"/>
                        </a:rPr>
                        <a:t>Kenya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Nyle Wollenhaupt</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AGCO, Kansas</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Kansas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Ivan Ortiz-Monasterio</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CIMMYT, Mexico</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Mexico</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Kristin Lacy</a:t>
                      </a:r>
                    </a:p>
                  </a:txBody>
                  <a:tcPr marL="9524" marR="9524" marT="9525" marB="0" anchor="b">
                    <a:lnL>
                      <a:noFill/>
                    </a:lnL>
                    <a:lnR>
                      <a:noFill/>
                    </a:lnR>
                    <a:lnT>
                      <a:noFill/>
                    </a:lnT>
                    <a:lnB>
                      <a:noFill/>
                    </a:lnB>
                  </a:tcPr>
                </a:tc>
                <a:tc>
                  <a:txBody>
                    <a:bodyPr/>
                    <a:lstStyle/>
                    <a:p>
                      <a:pPr algn="l" fontAlgn="b"/>
                      <a:r>
                        <a:rPr lang="en-US" sz="1000" b="0" i="0" u="none" strike="noStrike" dirty="0" err="1">
                          <a:solidFill>
                            <a:srgbClr val="000000"/>
                          </a:solidFill>
                          <a:effectLst/>
                          <a:latin typeface="Calibri"/>
                        </a:rPr>
                        <a:t>Semilla</a:t>
                      </a:r>
                      <a:r>
                        <a:rPr lang="en-US" sz="1000" b="0" i="0" u="none" strike="noStrike" dirty="0">
                          <a:solidFill>
                            <a:srgbClr val="000000"/>
                          </a:solidFill>
                          <a:effectLst/>
                          <a:latin typeface="Calibri"/>
                        </a:rPr>
                        <a:t> Nueva</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Guatemala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Nyle Wollenhaupt</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40</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Melvin Siwale</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10</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Terry Tindall</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JR Simplot</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25</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MAG</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Honduras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CIMMYT</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Bangladesh</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Luis Narro</a:t>
                      </a:r>
                    </a:p>
                  </a:txBody>
                  <a:tcPr marL="9524" marR="9524" marT="9525" marB="0" anchor="b">
                    <a:lnL>
                      <a:noFill/>
                    </a:lnL>
                    <a:lnR>
                      <a:noFill/>
                    </a:lnR>
                    <a:lnT>
                      <a:noFill/>
                    </a:lnT>
                    <a:lnB>
                      <a:noFill/>
                    </a:lnB>
                  </a:tcPr>
                </a:tc>
                <a:tc>
                  <a:txBody>
                    <a:bodyPr/>
                    <a:lstStyle/>
                    <a:p>
                      <a:pPr algn="l" fontAlgn="b"/>
                      <a:r>
                        <a:rPr lang="en-US" sz="1000" b="0" i="0" u="none" strike="noStrike">
                          <a:solidFill>
                            <a:srgbClr val="000000"/>
                          </a:solidFill>
                          <a:effectLst/>
                          <a:latin typeface="Calibri"/>
                        </a:rPr>
                        <a:t>CIAT</a:t>
                      </a: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Colombia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Joshua Ringer</a:t>
                      </a:r>
                    </a:p>
                  </a:txBody>
                  <a:tcPr marL="9524" marR="9524"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a:rPr>
                        <a:t>Thailand</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0" i="0" u="none" strike="noStrike">
                          <a:solidFill>
                            <a:srgbClr val="000000"/>
                          </a:solidFill>
                          <a:effectLst/>
                          <a:latin typeface="Calibri"/>
                        </a:rPr>
                        <a:t>Dr. Assoumane Maiga</a:t>
                      </a:r>
                    </a:p>
                  </a:txBody>
                  <a:tcPr marL="9524" marR="9524" marT="9525"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00" b="0" i="0" u="none" strike="noStrike" dirty="0" err="1">
                          <a:solidFill>
                            <a:srgbClr val="000000"/>
                          </a:solidFill>
                          <a:effectLst/>
                          <a:latin typeface="Calibri"/>
                        </a:rPr>
                        <a:t>Mali</a:t>
                      </a:r>
                      <a:endParaRPr lang="en-US" sz="10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00" b="1" i="0" u="none" strike="noStrike">
                          <a:solidFill>
                            <a:srgbClr val="000000"/>
                          </a:solidFill>
                          <a:effectLst/>
                          <a:latin typeface="Calibri"/>
                        </a:rPr>
                        <a:t>Total</a:t>
                      </a:r>
                    </a:p>
                  </a:txBody>
                  <a:tcPr marL="9524" marR="9524" marT="9525" marB="0" anchor="b">
                    <a:lnL>
                      <a:noFill/>
                    </a:lnL>
                    <a:lnR>
                      <a:noFill/>
                    </a:lnR>
                    <a:lnT>
                      <a:noFill/>
                    </a:lnT>
                    <a:lnB>
                      <a:noFill/>
                    </a:lnB>
                    <a:solidFill>
                      <a:srgbClr val="92D050"/>
                    </a:solidFill>
                  </a:tcPr>
                </a:tc>
                <a:tc>
                  <a:txBody>
                    <a:bodyPr/>
                    <a:lstStyle/>
                    <a:p>
                      <a:pPr algn="l" fontAlgn="b"/>
                      <a:r>
                        <a:rPr lang="en-US" sz="1000" b="0" i="0" u="none" strike="noStrike">
                          <a:solidFill>
                            <a:srgbClr val="000000"/>
                          </a:solidFill>
                          <a:effectLst/>
                          <a:latin typeface="Calibri"/>
                        </a:rPr>
                        <a:t> </a:t>
                      </a:r>
                    </a:p>
                  </a:txBody>
                  <a:tcPr marL="9524" marR="9524" marT="9525" marB="0" anchor="b">
                    <a:lnL>
                      <a:noFill/>
                    </a:lnL>
                    <a:lnR>
                      <a:noFill/>
                    </a:lnR>
                    <a:lnT>
                      <a:noFill/>
                    </a:lnT>
                    <a:lnB>
                      <a:noFill/>
                    </a:lnB>
                    <a:solidFill>
                      <a:srgbClr val="92D050"/>
                    </a:solidFill>
                  </a:tcPr>
                </a:tc>
                <a:tc>
                  <a:txBody>
                    <a:bodyPr/>
                    <a:lstStyle/>
                    <a:p>
                      <a:pPr algn="l" fontAlgn="b"/>
                      <a:r>
                        <a:rPr lang="en-US" sz="1000" b="0" i="0" u="none" strike="noStrike" dirty="0">
                          <a:solidFill>
                            <a:srgbClr val="000000"/>
                          </a:solidFill>
                          <a:effectLst/>
                          <a:latin typeface="Calibri"/>
                        </a:rPr>
                        <a:t> </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00" b="1" i="0" u="none" strike="noStrike" dirty="0">
                          <a:solidFill>
                            <a:srgbClr val="000000"/>
                          </a:solidFill>
                          <a:effectLst/>
                          <a:latin typeface="Calibri"/>
                        </a:rPr>
                        <a:t>101</a:t>
                      </a:r>
                    </a:p>
                  </a:txBody>
                  <a:tcPr marL="9524" marR="9524" marT="9525" marB="0" anchor="b">
                    <a:lnL>
                      <a:noFill/>
                    </a:lnL>
                    <a:lnR>
                      <a:noFill/>
                    </a:lnR>
                    <a:lnT>
                      <a:noFill/>
                    </a:lnT>
                    <a:lnB>
                      <a:noFill/>
                    </a:lnB>
                    <a:solidFill>
                      <a:srgbClr val="92D050"/>
                    </a:solidFill>
                  </a:tcPr>
                </a:tc>
              </a:tr>
            </a:tbl>
          </a:graphicData>
        </a:graphic>
      </p:graphicFrame>
      <p:pic>
        <p:nvPicPr>
          <p:cNvPr id="4373" name="Picture 204" descr="O Stat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573088"/>
            <a:ext cx="7000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4" name="Rectangle 7"/>
          <p:cNvSpPr>
            <a:spLocks noChangeArrowheads="1"/>
          </p:cNvSpPr>
          <p:nvPr/>
        </p:nvSpPr>
        <p:spPr bwMode="auto">
          <a:xfrm>
            <a:off x="828675" y="906463"/>
            <a:ext cx="1541463" cy="46037"/>
          </a:xfrm>
          <a:prstGeom prst="rect">
            <a:avLst/>
          </a:prstGeom>
          <a:solidFill>
            <a:schemeClr val="tx1"/>
          </a:solidFill>
          <a:ln w="9525" algn="ctr">
            <a:solidFill>
              <a:schemeClr val="tx1"/>
            </a:solidFill>
            <a:round/>
            <a:headEnd/>
            <a:tailEnd/>
          </a:ln>
        </p:spPr>
        <p:txBody>
          <a:bodyPr wrap="none"/>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Tree>
    <p:extLst>
      <p:ext uri="{BB962C8B-B14F-4D97-AF65-F5344CB8AC3E}">
        <p14:creationId xmlns:p14="http://schemas.microsoft.com/office/powerpoint/2010/main" val="254222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160020" y="2811780"/>
            <a:ext cx="2956560" cy="838200"/>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UGANDA</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Hand_Planter\Uganda_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400"/>
            <a:ext cx="5460999" cy="68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18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35349"/>
            <a:ext cx="3840163" cy="287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889375" cy="2921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El Salvador, Hand Planter Trials, June, 2014</a:t>
            </a:r>
            <a:endParaRPr lang="en-US" sz="2800" b="1" dirty="0">
              <a:solidFill>
                <a:schemeClr val="bg1"/>
              </a:solidFill>
            </a:endParaRPr>
          </a:p>
        </p:txBody>
      </p:sp>
    </p:spTree>
    <p:extLst>
      <p:ext uri="{BB962C8B-B14F-4D97-AF65-F5344CB8AC3E}">
        <p14:creationId xmlns:p14="http://schemas.microsoft.com/office/powerpoint/2010/main" val="1948303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4098" name="Picture 2" descr="http://nue.okstate.edu/Hand_Planter/IMG_09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228315"/>
            <a:ext cx="8102600" cy="640108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334000"/>
            <a:ext cx="1752600" cy="981075"/>
          </a:xfrm>
          <a:prstGeom prst="rect">
            <a:avLst/>
          </a:prstGeom>
          <a:noFill/>
          <a:ln>
            <a:noFill/>
          </a:ln>
        </p:spPr>
      </p:pic>
    </p:spTree>
    <p:extLst>
      <p:ext uri="{BB962C8B-B14F-4D97-AF65-F5344CB8AC3E}">
        <p14:creationId xmlns:p14="http://schemas.microsoft.com/office/powerpoint/2010/main" val="1142665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12700"/>
            <a:ext cx="9164782"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01000" y="0"/>
            <a:ext cx="11637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37463" y="3633787"/>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59014" y="5462587"/>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5400000">
            <a:off x="7516090" y="1174747"/>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76937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ue.okstate.edu/Hand_Planter/IMG_078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2147"/>
            <a:ext cx="7467600" cy="55776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 y="6019800"/>
            <a:ext cx="5791200" cy="646331"/>
          </a:xfrm>
          <a:prstGeom prst="rect">
            <a:avLst/>
          </a:prstGeom>
          <a:noFill/>
        </p:spPr>
        <p:txBody>
          <a:bodyPr wrap="square" rtlCol="0">
            <a:spAutoFit/>
          </a:bodyPr>
          <a:lstStyle/>
          <a:p>
            <a:r>
              <a:rPr lang="en-US" dirty="0" smtClean="0">
                <a:solidFill>
                  <a:schemeClr val="bg1"/>
                </a:solidFill>
              </a:rPr>
              <a:t>Thailand		Mexico		Zambia</a:t>
            </a:r>
            <a:br>
              <a:rPr lang="en-US" dirty="0" smtClean="0">
                <a:solidFill>
                  <a:schemeClr val="bg1"/>
                </a:solidFill>
              </a:rPr>
            </a:br>
            <a:r>
              <a:rPr lang="en-US" dirty="0" smtClean="0">
                <a:solidFill>
                  <a:schemeClr val="bg1"/>
                </a:solidFill>
              </a:rPr>
              <a:t>El Salvador	Guatemala	</a:t>
            </a:r>
            <a:endParaRPr lang="en-US" dirty="0">
              <a:solidFill>
                <a:schemeClr val="bg1"/>
              </a:solidFill>
            </a:endParaRPr>
          </a:p>
        </p:txBody>
      </p:sp>
      <p:sp>
        <p:nvSpPr>
          <p:cNvPr id="8" name="Rectangle 7"/>
          <p:cNvSpPr/>
          <p:nvPr/>
        </p:nvSpPr>
        <p:spPr>
          <a:xfrm rot="16200000">
            <a:off x="5181600" y="2895600"/>
            <a:ext cx="68580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901716" y="56618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rot="16200000">
            <a:off x="5943600"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Hand 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09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57400" y="685800"/>
            <a:ext cx="6858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solidFill>
                  <a:srgbClr val="FF6600"/>
                </a:solidFill>
              </a:rPr>
              <a:t>Benefits</a:t>
            </a:r>
            <a:br>
              <a:rPr lang="en-US" sz="2400" b="1" dirty="0" smtClean="0">
                <a:solidFill>
                  <a:srgbClr val="FF6600"/>
                </a:solidFill>
              </a:rPr>
            </a:br>
            <a:endParaRPr lang="en-US" sz="2400" dirty="0" smtClean="0">
              <a:solidFill>
                <a:srgbClr val="FF6600"/>
              </a:solidFill>
            </a:endParaRPr>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r>
              <a:rPr lang="en-US" dirty="0" smtClean="0"/>
              <a:t/>
            </a:r>
            <a:br>
              <a:rPr lang="en-US" dirty="0" smtClean="0"/>
            </a:br>
            <a:r>
              <a:rPr lang="en-US" dirty="0" smtClean="0"/>
              <a:t>Khim et al. (2014). </a:t>
            </a:r>
            <a:r>
              <a:rPr lang="en-US" dirty="0"/>
              <a:t>Over </a:t>
            </a:r>
            <a:r>
              <a:rPr lang="en-US" dirty="0" smtClean="0"/>
              <a:t>three sites</a:t>
            </a:r>
            <a:r>
              <a:rPr lang="en-US" dirty="0"/>
              <a:t>, planting 1 seed, every 0.16m increased yields by an average of 1.15 Mg ha</a:t>
            </a:r>
            <a:r>
              <a:rPr lang="en-US" baseline="30000" dirty="0"/>
              <a:t>-1</a:t>
            </a:r>
            <a:r>
              <a:rPr lang="en-US" dirty="0"/>
              <a:t> (range, 0.33 to 2.46 Mg ha</a:t>
            </a:r>
            <a:r>
              <a:rPr lang="en-US" baseline="30000" dirty="0"/>
              <a:t>-1</a:t>
            </a:r>
            <a:r>
              <a:rPr lang="en-US" dirty="0"/>
              <a:t>)</a:t>
            </a:r>
            <a:r>
              <a:rPr lang="en-US" baseline="30000" dirty="0"/>
              <a:t> </a:t>
            </a:r>
            <a:r>
              <a:rPr lang="en-US" dirty="0"/>
              <a:t>when compared to the farmer practice of placing 2 to 3 seeds per hill, every 0.48 cm.</a:t>
            </a:r>
          </a:p>
          <a:p>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0"/>
            <a:ext cx="1762125" cy="3619500"/>
          </a:xfrm>
          <a:prstGeom prst="rect">
            <a:avLst/>
          </a:prstGeom>
          <a:ln w="28575">
            <a:solidFill>
              <a:srgbClr val="FF6600"/>
            </a:solidFill>
          </a:ln>
        </p:spPr>
      </p:pic>
    </p:spTree>
    <p:extLst>
      <p:ext uri="{BB962C8B-B14F-4D97-AF65-F5344CB8AC3E}">
        <p14:creationId xmlns:p14="http://schemas.microsoft.com/office/powerpoint/2010/main" val="1833198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925097-R1-9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5400"/>
            <a:ext cx="8128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2389258" y="3075055"/>
            <a:ext cx="5791203" cy="707886"/>
          </a:xfrm>
          <a:prstGeom prst="rect">
            <a:avLst/>
          </a:prstGeom>
          <a:noFill/>
        </p:spPr>
        <p:txBody>
          <a:bodyPr wrap="square" rtlCol="0">
            <a:spAutoFit/>
          </a:bodyPr>
          <a:lstStyle/>
          <a:p>
            <a:pPr algn="ctr"/>
            <a:r>
              <a:rPr lang="en-US" sz="4000" dirty="0" smtClean="0">
                <a:latin typeface="Verdana" panose="020B0604030504040204" pitchFamily="34" charset="0"/>
                <a:ea typeface="Verdana" panose="020B0604030504040204" pitchFamily="34" charset="0"/>
                <a:cs typeface="Verdana" panose="020B0604030504040204" pitchFamily="34" charset="0"/>
              </a:rPr>
              <a:t>GUATEMALA</a:t>
            </a:r>
          </a:p>
        </p:txBody>
      </p:sp>
      <p:pic>
        <p:nvPicPr>
          <p:cNvPr id="3074" name="Picture 2" descr="C:\Pictures\Central_America\925097-R1-65-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95600"/>
            <a:ext cx="2514600" cy="372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56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3400425" cy="4371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14400"/>
            <a:ext cx="3200400" cy="41364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311102"/>
            <a:ext cx="3355747" cy="4371975"/>
          </a:xfrm>
          <a:prstGeom prst="rect">
            <a:avLst/>
          </a:prstGeom>
        </p:spPr>
      </p:pic>
      <p:sp>
        <p:nvSpPr>
          <p:cNvPr id="7" name="Title 1"/>
          <p:cNvSpPr txBox="1">
            <a:spLocks/>
          </p:cNvSpPr>
          <p:nvPr/>
        </p:nvSpPr>
        <p:spPr>
          <a:xfrm>
            <a:off x="304800" y="5783580"/>
            <a:ext cx="7620000" cy="609601"/>
          </a:xfrm>
          <a:prstGeom prst="rect">
            <a:avLst/>
          </a:prstGeom>
        </p:spPr>
        <p:txBody>
          <a:bodyPr>
            <a:normAutofit fontScale="475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r>
              <a:rPr lang="en-US" sz="2800" dirty="0" err="1" smtClean="0">
                <a:solidFill>
                  <a:srgbClr val="FF6600"/>
                </a:solidFill>
                <a:latin typeface="Verdana" panose="020B0604030504040204" pitchFamily="34" charset="0"/>
                <a:ea typeface="Verdana" panose="020B0604030504040204" pitchFamily="34" charset="0"/>
                <a:cs typeface="Verdana" panose="020B0604030504040204" pitchFamily="34" charset="0"/>
              </a:rPr>
              <a:t>GreenSeeder</a:t>
            </a:r>
            <a:r>
              <a:rPr lang="en-US" sz="28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Manual</a:t>
            </a:r>
          </a:p>
          <a:p>
            <a:r>
              <a:rPr lang="en-US" sz="2800" dirty="0">
                <a:solidFill>
                  <a:srgbClr val="FF6600"/>
                </a:solidFill>
                <a:latin typeface="Verdana" panose="020B0604030504040204" pitchFamily="34" charset="0"/>
                <a:ea typeface="Verdana" panose="020B0604030504040204" pitchFamily="34" charset="0"/>
                <a:cs typeface="Verdana" panose="020B0604030504040204" pitchFamily="34" charset="0"/>
              </a:rPr>
              <a:t>http://www.nue.okstate.edu/Hand_Planter/Planter%20User's%20Manual%20EL.pdf</a:t>
            </a:r>
          </a:p>
        </p:txBody>
      </p:sp>
    </p:spTree>
    <p:extLst>
      <p:ext uri="{BB962C8B-B14F-4D97-AF65-F5344CB8AC3E}">
        <p14:creationId xmlns:p14="http://schemas.microsoft.com/office/powerpoint/2010/main" val="19992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ext uri="{D42A27DB-BD31-4B8C-83A1-F6EECF244321}">
                <p14:modId xmlns:p14="http://schemas.microsoft.com/office/powerpoint/2010/main" val="2885159482"/>
              </p:ext>
            </p:extLst>
          </p:nvPr>
        </p:nvGraphicFramePr>
        <p:xfrm>
          <a:off x="762000" y="990600"/>
          <a:ext cx="3124200" cy="3599635"/>
        </p:xfrm>
        <a:graphic>
          <a:graphicData uri="http://schemas.openxmlformats.org/drawingml/2006/table">
            <a:tbl>
              <a:tblPr>
                <a:tableStyleId>{5C22544A-7EE6-4342-B048-85BDC9FD1C3A}</a:tableStyleId>
              </a:tblPr>
              <a:tblGrid>
                <a:gridCol w="3124200"/>
              </a:tblGrid>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Bangladesh</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Burundi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Belize</a:t>
                      </a: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Brazil</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Colombia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El Salvador</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Ethiopia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Guatemala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India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Kenya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smtClean="0">
                          <a:effectLst/>
                          <a:latin typeface="Verdana" panose="020B0604030504040204" pitchFamily="34" charset="0"/>
                          <a:ea typeface="Verdana" panose="020B0604030504040204" pitchFamily="34" charset="0"/>
                          <a:cs typeface="Verdana" panose="020B0604030504040204" pitchFamily="34" charset="0"/>
                        </a:rPr>
                        <a:t>Malawi</a:t>
                      </a:r>
                    </a:p>
                    <a:p>
                      <a:pPr marL="171450" indent="-171450" algn="l" fontAlgn="b">
                        <a:buFont typeface="Arial" panose="020B0604020202020204" pitchFamily="34" charset="0"/>
                        <a:buChar char="•"/>
                      </a:pPr>
                      <a:r>
                        <a:rPr lang="en-US" sz="1600" b="1" i="0" u="none" strike="noStrike" dirty="0" err="1"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Mali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bl>
          </a:graphicData>
        </a:graphic>
      </p:graphicFrame>
      <p:sp>
        <p:nvSpPr>
          <p:cNvPr id="6" name="TextBox 5"/>
          <p:cNvSpPr txBox="1"/>
          <p:nvPr/>
        </p:nvSpPr>
        <p:spPr>
          <a:xfrm>
            <a:off x="3810000" y="1143000"/>
            <a:ext cx="5003800" cy="1112460"/>
          </a:xfrm>
          <a:prstGeom prst="rect">
            <a:avLst/>
          </a:prstGeom>
        </p:spPr>
        <p:txBody>
          <a:bodyPr vert="horz" lIns="91440" tIns="45720" rIns="91440" bIns="45720" rtlCol="0" anchor="b">
            <a:noAutofit/>
          </a:bodyPr>
          <a:lstStyle>
            <a:lvl1pPr>
              <a:spcBef>
                <a:spcPct val="0"/>
              </a:spcBef>
              <a:buNone/>
              <a:defRPr sz="4800" cap="none">
                <a:solidFill>
                  <a:schemeClr val="tx2"/>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indent="-342900">
              <a:buClr>
                <a:srgbClr val="FF6600"/>
              </a:buClr>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January 2014, </a:t>
            </a:r>
            <a:r>
              <a:rPr lang="en-US"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on-line hand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planter workshop </a:t>
            </a:r>
            <a:r>
              <a:rPr lang="en-US" sz="1800" dirty="0" smtClean="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http</a:t>
            </a:r>
            <a:r>
              <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://nue.okstate.edu/Hand_Planter/osu_hand_planter_workshop.html</a:t>
            </a:r>
            <a:endPar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endParaRPr>
          </a:p>
          <a:p>
            <a:endParaRPr lang="en-US" sz="2400" dirty="0"/>
          </a:p>
        </p:txBody>
      </p:sp>
      <p:graphicFrame>
        <p:nvGraphicFramePr>
          <p:cNvPr id="7" name="Content Placeholder 4"/>
          <p:cNvGraphicFramePr>
            <a:graphicFrameLocks/>
          </p:cNvGraphicFramePr>
          <p:nvPr>
            <p:extLst>
              <p:ext uri="{D42A27DB-BD31-4B8C-83A1-F6EECF244321}">
                <p14:modId xmlns:p14="http://schemas.microsoft.com/office/powerpoint/2010/main" val="3619204773"/>
              </p:ext>
            </p:extLst>
          </p:nvPr>
        </p:nvGraphicFramePr>
        <p:xfrm>
          <a:off x="4572000" y="2743200"/>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Mexico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Mozambique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Sierra Leone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Nepal</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Philippines</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Tanzania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Togo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Uganda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USA</a:t>
                      </a:r>
                      <a:endPar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Zambia</a:t>
                      </a:r>
                    </a:p>
                  </a:txBody>
                  <a:tcPr marL="9525" marR="9525" marT="9525" marB="0" anchor="b">
                    <a:solidFill>
                      <a:schemeClr val="tx1"/>
                    </a:solidFill>
                  </a:tcPr>
                </a:tc>
              </a:tr>
              <a:tr h="31024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Zimbabwe</a:t>
                      </a:r>
                    </a:p>
                  </a:txBody>
                  <a:tcPr marL="9525" marR="9525" marT="9525" marB="0" anchor="b">
                    <a:solidFill>
                      <a:schemeClr val="tx1"/>
                    </a:solidFill>
                  </a:tcPr>
                </a:tc>
              </a:tr>
            </a:tbl>
          </a:graphicData>
        </a:graphic>
      </p:graphicFrame>
    </p:spTree>
    <p:extLst>
      <p:ext uri="{BB962C8B-B14F-4D97-AF65-F5344CB8AC3E}">
        <p14:creationId xmlns:p14="http://schemas.microsoft.com/office/powerpoint/2010/main" val="15376462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924800" cy="4893647"/>
          </a:xfrm>
          <a:prstGeom prst="rect">
            <a:avLst/>
          </a:prstGeom>
          <a:noFill/>
        </p:spPr>
        <p:txBody>
          <a:bodyPr wrap="square" rtlCol="0">
            <a:spAutoFit/>
          </a:bodyPr>
          <a:lstStyle/>
          <a:p>
            <a:r>
              <a:rPr lang="en-US" sz="2400" dirty="0" smtClean="0"/>
              <a:t>“The most conservative man in traditional agriculture is the scientist, and sometimes I am not proud to be one of them.  This is most discouraging.  The scientist is a privileged person, the man should lead us out of the wilderness of static, underproductive agriculture, and yet by his apathy and failure to exercise his unique vision, he keeps us in the swamp of despair.  The scientist fears change because he is in a relatively privileged position in his own society.  If there is no breakthrough in yield, he will not be criticized.  But if he makes a recommendation and something goes wrong, he may lose his job. “ </a:t>
            </a:r>
            <a:r>
              <a:rPr lang="en-US" sz="2400" b="1" dirty="0" smtClean="0">
                <a:solidFill>
                  <a:srgbClr val="FF6600"/>
                </a:solidFill>
              </a:rPr>
              <a:t>N.E. Borlaug </a:t>
            </a:r>
          </a:p>
          <a:p>
            <a:endParaRPr lang="en-US" sz="2400" dirty="0"/>
          </a:p>
          <a:p>
            <a:endParaRPr lang="en-US" sz="2400" dirty="0"/>
          </a:p>
        </p:txBody>
      </p:sp>
    </p:spTree>
    <p:extLst>
      <p:ext uri="{BB962C8B-B14F-4D97-AF65-F5344CB8AC3E}">
        <p14:creationId xmlns:p14="http://schemas.microsoft.com/office/powerpoint/2010/main" val="3687119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8334374" cy="4724400"/>
          </a:xfrm>
        </p:spPr>
        <p:txBody>
          <a:bodyPr/>
          <a:lstStyle/>
          <a:p>
            <a:r>
              <a:rPr lang="en-US" dirty="0" smtClean="0"/>
              <a:t>…But the technology package was only one aspect.  Once we had the package and had checked it for its validity, we still had to </a:t>
            </a:r>
            <a:r>
              <a:rPr lang="en-US" b="1" dirty="0" smtClean="0">
                <a:solidFill>
                  <a:srgbClr val="FFFF00"/>
                </a:solidFill>
              </a:rPr>
              <a:t>harness it to political policies</a:t>
            </a:r>
            <a:r>
              <a:rPr lang="en-US" dirty="0" smtClean="0"/>
              <a:t>.  Otherwise, nothing would have happened and the technology, as good as it was, would never have been applied and food production would have stayed unchanged.  We had to see that the credit was available for small farmers to buy the inputs needed to obtain these yields.  We also had to see that pricing at the time of harvest was enough to stimulate farmers to adopt this package.</a:t>
            </a:r>
          </a:p>
          <a:p>
            <a:r>
              <a:rPr lang="en-US" dirty="0" smtClean="0"/>
              <a:t>“Then, can man use honest work, God’s best medicine to gain his own livelihood.”</a:t>
            </a:r>
          </a:p>
          <a:p>
            <a:r>
              <a:rPr lang="en-US" dirty="0" smtClean="0"/>
              <a:t>Norman E. Borlaug</a:t>
            </a:r>
          </a:p>
          <a:p>
            <a:endParaRPr lang="en-US" dirty="0"/>
          </a:p>
          <a:p>
            <a:r>
              <a:rPr lang="en-US" dirty="0"/>
              <a:t>“You can’t get him to admit he’s got a Nobel Prize, any other award (he has hundreds), honorary degrees (dozens), or that he’s helped anyone (millions, if not billions).” </a:t>
            </a:r>
            <a:r>
              <a:rPr lang="en-US" dirty="0" smtClean="0"/>
              <a:t>  Noel </a:t>
            </a:r>
            <a:r>
              <a:rPr lang="en-US" dirty="0" err="1" smtClean="0"/>
              <a:t>Vietmeyer</a:t>
            </a:r>
            <a:endParaRPr lang="en-US" dirty="0"/>
          </a:p>
          <a:p>
            <a:endParaRPr lang="en-US" dirty="0" smtClean="0"/>
          </a:p>
        </p:txBody>
      </p:sp>
      <p:sp>
        <p:nvSpPr>
          <p:cNvPr id="3" name="Title 2"/>
          <p:cNvSpPr>
            <a:spLocks noGrp="1"/>
          </p:cNvSpPr>
          <p:nvPr>
            <p:ph type="title"/>
          </p:nvPr>
        </p:nvSpPr>
        <p:spPr>
          <a:xfrm>
            <a:off x="352426" y="838200"/>
            <a:ext cx="8258174" cy="457200"/>
          </a:xfrm>
        </p:spPr>
        <p:txBody>
          <a:bodyPr>
            <a:normAutofit fontScale="90000"/>
          </a:bodyPr>
          <a:lstStyle/>
          <a:p>
            <a:r>
              <a:rPr lang="en-US" sz="2000" dirty="0"/>
              <a:t>Borlaug: Volume 3, Bread Winner. 1960-1969. Copyright 2004, 2010 by Noel </a:t>
            </a:r>
            <a:r>
              <a:rPr lang="en-US" sz="2000" dirty="0" err="1"/>
              <a:t>Vietmeyer</a:t>
            </a:r>
            <a:endParaRPr lang="en-US" sz="2000" dirty="0"/>
          </a:p>
        </p:txBody>
      </p:sp>
    </p:spTree>
    <p:extLst>
      <p:ext uri="{BB962C8B-B14F-4D97-AF65-F5344CB8AC3E}">
        <p14:creationId xmlns:p14="http://schemas.microsoft.com/office/powerpoint/2010/main" val="39485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2013)</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a:spLocks noGrp="1"/>
          </p:cNvSpPr>
          <p:nvPr>
            <p:ph sz="quarter" idx="13"/>
          </p:nvPr>
        </p:nvSpPr>
        <p:spPr>
          <a:xfrm>
            <a:off x="152400" y="1219200"/>
            <a:ext cx="8610600" cy="4724400"/>
          </a:xfr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184,239,959 	1,016,431,783</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5.5	</a:t>
            </a:r>
            <a:r>
              <a:rPr lang="en-US" sz="1400" dirty="0" smtClean="0">
                <a:latin typeface="Verdana" panose="020B0604030504040204" pitchFamily="34" charset="0"/>
                <a:ea typeface="Verdana" panose="020B0604030504040204" pitchFamily="34" charset="0"/>
                <a:cs typeface="Verdana" panose="020B0604030504040204" pitchFamily="34" charset="0"/>
              </a:rPr>
              <a:t>(87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35,478,012</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353,699,441</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9.9	</a:t>
            </a:r>
            <a:r>
              <a:rPr lang="en-US" sz="1400" dirty="0" smtClean="0">
                <a:latin typeface="Verdana" panose="020B0604030504040204" pitchFamily="34" charset="0"/>
                <a:ea typeface="Verdana" panose="020B0604030504040204" pitchFamily="34" charset="0"/>
                <a:cs typeface="Verdana" panose="020B0604030504040204" pitchFamily="34" charset="0"/>
              </a:rPr>
              <a:t>(157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35,276,500	217,830,000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29,614,180</a:t>
            </a:r>
          </a:p>
        </p:txBody>
      </p:sp>
      <p:sp>
        <p:nvSpPr>
          <p:cNvPr id="3" name="TextBox 2"/>
          <p:cNvSpPr txBox="1"/>
          <p:nvPr/>
        </p:nvSpPr>
        <p:spPr>
          <a:xfrm>
            <a:off x="838200" y="6088380"/>
            <a:ext cx="3200400" cy="369332"/>
          </a:xfrm>
          <a:prstGeom prst="rect">
            <a:avLst/>
          </a:prstGeom>
          <a:noFill/>
        </p:spPr>
        <p:txBody>
          <a:bodyPr wrap="square" rtlCol="0">
            <a:spAutoFit/>
          </a:bodyPr>
          <a:lstStyle/>
          <a:p>
            <a:r>
              <a:rPr lang="en-US" dirty="0" smtClean="0"/>
              <a:t>USA 2014,  37,125,000 ha’s</a:t>
            </a:r>
            <a:endParaRPr lang="en-US" dirty="0"/>
          </a:p>
        </p:txBody>
      </p:sp>
    </p:spTree>
    <p:extLst>
      <p:ext uri="{BB962C8B-B14F-4D97-AF65-F5344CB8AC3E}">
        <p14:creationId xmlns:p14="http://schemas.microsoft.com/office/powerpoint/2010/main" val="3147389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1219200"/>
            <a:ext cx="8061960" cy="4724400"/>
          </a:xfrm>
        </p:spPr>
        <p:txBody>
          <a:bodyPr>
            <a:noAutofit/>
          </a:bodyPr>
          <a:lstStyle/>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World </a:t>
            </a:r>
            <a:r>
              <a:rPr lang="en-US" sz="2000" dirty="0">
                <a:latin typeface="Verdana" panose="020B0604030504040204" pitchFamily="34" charset="0"/>
                <a:ea typeface="Verdana" panose="020B0604030504040204" pitchFamily="34" charset="0"/>
                <a:cs typeface="Verdana" panose="020B0604030504040204" pitchFamily="34" charset="0"/>
              </a:rPr>
              <a:t>area planted by hand ≈ corn area in the USA</a:t>
            </a:r>
          </a:p>
          <a:p>
            <a:pPr marL="342900" indent="-342900">
              <a:buClr>
                <a:srgbClr val="FF6600"/>
              </a:buClr>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Developing </a:t>
            </a:r>
            <a:r>
              <a:rPr lang="en-US" sz="2000" dirty="0">
                <a:latin typeface="Verdana" panose="020B0604030504040204" pitchFamily="34" charset="0"/>
                <a:ea typeface="Verdana" panose="020B0604030504040204" pitchFamily="34" charset="0"/>
                <a:cs typeface="Verdana" panose="020B0604030504040204" pitchFamily="34" charset="0"/>
              </a:rPr>
              <a:t>world, avg. farm </a:t>
            </a:r>
            <a:r>
              <a:rPr lang="en-US" sz="2000" dirty="0" smtClean="0">
                <a:latin typeface="Verdana" panose="020B0604030504040204" pitchFamily="34" charset="0"/>
                <a:ea typeface="Verdana" panose="020B0604030504040204" pitchFamily="34" charset="0"/>
                <a:cs typeface="Verdana" panose="020B0604030504040204" pitchFamily="34" charset="0"/>
              </a:rPr>
              <a:t>size = 1 </a:t>
            </a:r>
            <a:r>
              <a:rPr lang="en-US" sz="2000" dirty="0">
                <a:latin typeface="Verdana" panose="020B0604030504040204" pitchFamily="34" charset="0"/>
                <a:ea typeface="Verdana" panose="020B0604030504040204" pitchFamily="34" charset="0"/>
                <a:cs typeface="Verdana" panose="020B0604030504040204" pitchFamily="34" charset="0"/>
              </a:rPr>
              <a:t>ha</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NGO support, interaction, </a:t>
            </a:r>
            <a:r>
              <a:rPr lang="en-US" sz="2000" dirty="0" smtClean="0">
                <a:latin typeface="Verdana" panose="020B0604030504040204" pitchFamily="34" charset="0"/>
                <a:ea typeface="Verdana" panose="020B0604030504040204" pitchFamily="34" charset="0"/>
                <a:cs typeface="Verdana" panose="020B0604030504040204" pitchFamily="34" charset="0"/>
              </a:rPr>
              <a:t>source for subsidizing planters</a:t>
            </a:r>
          </a:p>
          <a:p>
            <a:pPr>
              <a:spcBef>
                <a:spcPct val="50000"/>
              </a:spcBef>
            </a:pPr>
            <a:r>
              <a:rPr lang="en-US" sz="2000" dirty="0">
                <a:solidFill>
                  <a:srgbClr val="FF6600"/>
                </a:solidFill>
              </a:rPr>
              <a:t>By 2050 there will be 9.1 billion people. </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Increase of 30%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Food production during the same period will have to increase 70%</a:t>
            </a:r>
          </a:p>
          <a:p>
            <a:pPr marL="342900" indent="-342900">
              <a:buClr>
                <a:srgbClr val="FF6600"/>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95% of the increased population will be in the developing </a:t>
            </a:r>
            <a:r>
              <a:rPr lang="en-US" sz="2000" dirty="0" smtClean="0">
                <a:latin typeface="Verdana" panose="020B0604030504040204" pitchFamily="34" charset="0"/>
                <a:ea typeface="Verdana" panose="020B0604030504040204" pitchFamily="34" charset="0"/>
                <a:cs typeface="Verdana" panose="020B0604030504040204" pitchFamily="34" charset="0"/>
              </a:rPr>
              <a:t>world</a:t>
            </a:r>
            <a:br>
              <a:rPr lang="en-US" sz="2000" dirty="0" smtClean="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1600" i="1" dirty="0" err="1" smtClean="0"/>
              <a:t>Alexandratos</a:t>
            </a:r>
            <a:r>
              <a:rPr lang="en-US" sz="1600" i="1" dirty="0"/>
              <a:t>, N. and J. </a:t>
            </a:r>
            <a:r>
              <a:rPr lang="en-US" sz="1600" i="1" dirty="0" err="1"/>
              <a:t>Bruinsma</a:t>
            </a:r>
            <a:r>
              <a:rPr lang="en-US" sz="1600" i="1" dirty="0"/>
              <a:t>. 2012. World agriculture towards 2030/2050: the 2012 </a:t>
            </a:r>
            <a:r>
              <a:rPr lang="en-US" sz="1600" i="1" dirty="0" smtClean="0"/>
              <a:t>revision</a:t>
            </a:r>
            <a:r>
              <a:rPr lang="en-US" sz="1600" i="1" dirty="0"/>
              <a:t>. ESA Working paper No. 12-03. Rome, FAO. </a:t>
            </a:r>
          </a:p>
          <a:p>
            <a:endParaRPr lang="en-US" sz="2000" i="1"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567835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sp>
        <p:nvSpPr>
          <p:cNvPr id="2" name="Rectangle 1"/>
          <p:cNvSpPr/>
          <p:nvPr/>
        </p:nvSpPr>
        <p:spPr>
          <a:xfrm>
            <a:off x="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530859"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3871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6" y="2427355"/>
            <a:ext cx="4648200" cy="707886"/>
          </a:xfrm>
          <a:prstGeom prst="rect">
            <a:avLst/>
          </a:prstGeom>
          <a:noFill/>
          <a:ln>
            <a:noFill/>
          </a:ln>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446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573144" y="2465457"/>
            <a:ext cx="4114800" cy="707886"/>
          </a:xfrm>
          <a:prstGeom prst="rect">
            <a:avLst/>
          </a:prstGeom>
          <a:noFill/>
          <a:ln>
            <a:noFill/>
          </a:ln>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ZIMBABWE</a:t>
            </a:r>
          </a:p>
        </p:txBody>
      </p:sp>
    </p:spTree>
    <p:extLst>
      <p:ext uri="{BB962C8B-B14F-4D97-AF65-F5344CB8AC3E}">
        <p14:creationId xmlns:p14="http://schemas.microsoft.com/office/powerpoint/2010/main" val="3574361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0"/>
            <a:ext cx="812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573144" y="24654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HONDURAS</a:t>
            </a:r>
            <a:endParaRPr lang="en-US" dirty="0"/>
          </a:p>
        </p:txBody>
      </p:sp>
    </p:spTree>
    <p:extLst>
      <p:ext uri="{BB962C8B-B14F-4D97-AF65-F5344CB8AC3E}">
        <p14:creationId xmlns:p14="http://schemas.microsoft.com/office/powerpoint/2010/main" val="105606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26205</TotalTime>
  <Words>832</Words>
  <Application>Microsoft Office PowerPoint</Application>
  <PresentationFormat>On-screen Show (4:3)</PresentationFormat>
  <Paragraphs>227</Paragraphs>
  <Slides>29</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ＭＳ Ｐゴシック</vt:lpstr>
      <vt:lpstr>Arial</vt:lpstr>
      <vt:lpstr>Calibri</vt:lpstr>
      <vt:lpstr>Corbel</vt:lpstr>
      <vt:lpstr>Tahoma</vt:lpstr>
      <vt:lpstr>Times</vt:lpstr>
      <vt:lpstr>Times New Roman</vt:lpstr>
      <vt:lpstr>Tunga</vt:lpstr>
      <vt:lpstr>Verdana</vt:lpstr>
      <vt:lpstr>Mylar</vt:lpstr>
      <vt:lpstr>PowerPoint Presentation</vt:lpstr>
      <vt:lpstr>Hand Planters </vt:lpstr>
      <vt:lpstr>Borlaug: Volume 3, Bread Winner. 1960-1969. Copyright 2004, 2010 by Noel Vietmeyer</vt:lpstr>
      <vt:lpstr>Maize (FAOSTAT, 2013)</vt:lpstr>
      <vt:lpstr>PowerPoint Presentation</vt:lpstr>
      <vt:lpstr>PowerPoint Presentation</vt:lpstr>
      <vt:lpstr>PowerPoint Presentation</vt:lpstr>
      <vt:lpstr>PowerPoint Presentation</vt:lpstr>
      <vt:lpstr>PowerPoint Presentation</vt:lpstr>
      <vt:lpstr>Singulation Design</vt:lpstr>
      <vt:lpstr>Reciprocating Drum Action</vt:lpstr>
      <vt:lpstr>PowerPoint Presentation</vt:lpstr>
      <vt:lpstr>INTERNAL DRUM</vt:lpstr>
      <vt:lpstr>PowerPoint Presentation</vt:lpstr>
      <vt:lpstr>PowerPoint Presentation</vt:lpstr>
      <vt:lpstr>Mid Season Fertilizer N</vt:lpstr>
      <vt:lpstr>Importance of Singulation </vt:lpstr>
      <vt:lpstr>PowerPoint Presentation</vt:lpstr>
      <vt:lpstr>PowerPoint Presentation</vt:lpstr>
      <vt:lpstr>UGANDA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Raun, Bill</dc:creator>
  <cp:lastModifiedBy>Raun, Bill</cp:lastModifiedBy>
  <cp:revision>272</cp:revision>
  <dcterms:created xsi:type="dcterms:W3CDTF">2014-01-28T19:35:39Z</dcterms:created>
  <dcterms:modified xsi:type="dcterms:W3CDTF">2014-11-14T14:37:41Z</dcterms:modified>
</cp:coreProperties>
</file>