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7" r:id="rId1"/>
    <p:sldMasterId id="2147483785" r:id="rId2"/>
  </p:sldMasterIdLst>
  <p:notesMasterIdLst>
    <p:notesMasterId r:id="rId25"/>
  </p:notesMasterIdLst>
  <p:handoutMasterIdLst>
    <p:handoutMasterId r:id="rId26"/>
  </p:handoutMasterIdLst>
  <p:sldIdLst>
    <p:sldId id="339" r:id="rId3"/>
    <p:sldId id="361" r:id="rId4"/>
    <p:sldId id="359" r:id="rId5"/>
    <p:sldId id="367" r:id="rId6"/>
    <p:sldId id="368" r:id="rId7"/>
    <p:sldId id="340" r:id="rId8"/>
    <p:sldId id="333" r:id="rId9"/>
    <p:sldId id="354" r:id="rId10"/>
    <p:sldId id="355" r:id="rId11"/>
    <p:sldId id="357" r:id="rId12"/>
    <p:sldId id="366" r:id="rId13"/>
    <p:sldId id="353" r:id="rId14"/>
    <p:sldId id="365" r:id="rId15"/>
    <p:sldId id="295" r:id="rId16"/>
    <p:sldId id="296" r:id="rId17"/>
    <p:sldId id="369" r:id="rId18"/>
    <p:sldId id="299" r:id="rId19"/>
    <p:sldId id="298" r:id="rId20"/>
    <p:sldId id="311" r:id="rId21"/>
    <p:sldId id="310" r:id="rId22"/>
    <p:sldId id="291" r:id="rId23"/>
    <p:sldId id="364" r:id="rId24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33"/>
    <a:srgbClr val="FF6600"/>
    <a:srgbClr val="006600"/>
    <a:srgbClr val="FF3300"/>
    <a:srgbClr val="FF0000"/>
    <a:srgbClr val="DDDDDD"/>
    <a:srgbClr val="FFFFFF"/>
    <a:srgbClr val="92D050"/>
    <a:srgbClr val="3F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0929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670"/>
    </p:cViewPr>
  </p:sorterViewPr>
  <p:notesViewPr>
    <p:cSldViewPr snapToGrid="0" snapToObjects="1">
      <p:cViewPr varScale="1">
        <p:scale>
          <a:sx n="96" d="100"/>
          <a:sy n="96" d="100"/>
        </p:scale>
        <p:origin x="2658" y="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7" tIns="46479" rIns="92957" bIns="4647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2812D590-B888-4B70-AF9E-BC6F3BAAA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9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7" tIns="46812" rIns="93627" bIns="4681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3191C3-32CE-45EE-83FA-8D457D702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02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F50E28-60B9-4E35-8615-A8C871D8D95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64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768725" y="9401175"/>
            <a:ext cx="2879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2" tIns="45291" rIns="90582" bIns="45291" anchor="b"/>
          <a:lstStyle>
            <a:lvl1pPr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19995E4-3D32-4BE3-9544-C1E81E2FDB14}" type="slidenum">
              <a:rPr lang="en-GB" altLang="en-US" sz="1200" b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pPr algn="r"/>
              <a:t>21</a:t>
            </a:fld>
            <a:endParaRPr lang="en-GB" altLang="en-US" sz="1200" b="0">
              <a:solidFill>
                <a:schemeClr val="tx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altLang="en-US" sz="1400" b="1" smtClea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5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68CA3-3C88-4A47-82C8-A629B20BC0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9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40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78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63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34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32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91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69C6-E670-4C02-9F8B-E4FB4B7C5D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0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2970D-D47B-4CB6-8E58-3CB605E58F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1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EA24-E4E3-41A9-8D99-3336674A0E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46E9-E988-471C-9D1C-152B12F6E5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1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94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8D3B-5797-40A8-8C1F-4674550B05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0872-F3B3-4998-A561-0D10839D0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83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0818-6431-47D9-B9EB-D13AD9780C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1863-7801-45B1-9952-5D9F70AFC2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9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6030-083B-4C95-8EF1-8E168A417E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5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BBAB-C329-4437-B699-6458F4546E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5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8997-8451-46D7-8F8D-9FC87DA275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78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9BF3-355F-4790-B800-1F556077A0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2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F9BE-CFF3-4B59-9095-5115820E4C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2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368D8-09E1-4F08-9AF6-6AC15FF801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36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401CD-EF8C-4F29-8DA7-431D605EF5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1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3F7E3-25E4-4E19-91D8-7C35D1669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01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F709E-3D5C-4AED-A786-23D81712B7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6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83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C67CF-38EE-4B3F-86BB-648DABE95A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6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BB40-AF59-4CD1-AA0E-BD4110EC7F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5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5A7BD5-DBD4-41E1-A87C-F8B524981B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89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C7724E-545A-40D0-B0F7-505F14470C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0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kstate.edu/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kstate.edu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ime_Minister_of_Finland" TargetMode="External"/><Relationship Id="rId3" Type="http://schemas.openxmlformats.org/officeDocument/2006/relationships/hyperlink" Target="https://en.wikipedia.org/wiki/Norway" TargetMode="External"/><Relationship Id="rId7" Type="http://schemas.openxmlformats.org/officeDocument/2006/relationships/hyperlink" Target="https://en.wikipedia.org/wiki/Prime_Minister_of_Swede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rime_Minister_of_Norway" TargetMode="External"/><Relationship Id="rId5" Type="http://schemas.openxmlformats.org/officeDocument/2006/relationships/hyperlink" Target="https://en.wikipedia.org/wiki/North_Pole" TargetMode="External"/><Relationship Id="rId10" Type="http://schemas.openxmlformats.org/officeDocument/2006/relationships/hyperlink" Target="https://en.wikipedia.org/wiki/CGIAR" TargetMode="External"/><Relationship Id="rId4" Type="http://schemas.openxmlformats.org/officeDocument/2006/relationships/hyperlink" Target="https://en.wikipedia.org/wiki/Spitsbergen" TargetMode="External"/><Relationship Id="rId9" Type="http://schemas.openxmlformats.org/officeDocument/2006/relationships/hyperlink" Target="https://en.wikipedia.org/wiki/Prime_Minister_of_Denmar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" y="1530944"/>
            <a:ext cx="795737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1" y="602674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56063" algn="l"/>
              </a:tabLst>
            </a:pPr>
            <a:r>
              <a:rPr lang="en-US" sz="2000" b="1" dirty="0" smtClean="0">
                <a:latin typeface="Corbel" panose="020B0503020204020204" pitchFamily="34" charset="0"/>
              </a:rPr>
              <a:t>Norman Borlaug	Mother Teresa</a:t>
            </a:r>
            <a:br>
              <a:rPr lang="en-US" sz="2000" b="1" dirty="0" smtClean="0">
                <a:latin typeface="Corbel" panose="020B0503020204020204" pitchFamily="34" charset="0"/>
              </a:rPr>
            </a:br>
            <a:r>
              <a:rPr lang="en-US" sz="2000" b="1" dirty="0" smtClean="0">
                <a:latin typeface="Corbel" panose="020B0503020204020204" pitchFamily="34" charset="0"/>
              </a:rPr>
              <a:t>1914 – 2009	1910 - 1997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8" t="10293"/>
          <a:stretch/>
        </p:blipFill>
        <p:spPr bwMode="auto">
          <a:xfrm>
            <a:off x="701041" y="5377942"/>
            <a:ext cx="1808539" cy="59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5292434"/>
            <a:ext cx="1175537" cy="768278"/>
          </a:xfrm>
          <a:prstGeom prst="rect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9628" y="170441"/>
            <a:ext cx="8856497" cy="446103"/>
          </a:xfrm>
          <a:prstGeom prst="rect">
            <a:avLst/>
          </a:prstGeom>
          <a:solidFill>
            <a:srgbClr val="33CC33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</a:rPr>
              <a:t>NICARAGUA 2016 </a:t>
            </a:r>
            <a:r>
              <a:rPr lang="en-US" altLang="en-US" sz="1600" b="1" dirty="0" smtClean="0"/>
              <a:t>Ohio State University</a:t>
            </a:r>
            <a:r>
              <a:rPr lang="en-US" altLang="en-US" sz="1600" dirty="0" smtClean="0">
                <a:solidFill>
                  <a:srgbClr val="FF6600"/>
                </a:solidFill>
              </a:rPr>
              <a:t/>
            </a:r>
            <a:br>
              <a:rPr lang="en-US" altLang="en-US" sz="1600" dirty="0" smtClean="0">
                <a:solidFill>
                  <a:srgbClr val="FF6600"/>
                </a:solidFill>
              </a:rPr>
            </a:br>
            <a:endParaRPr lang="en-US" alt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encfii.com/camvol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4" y="400049"/>
            <a:ext cx="6016625" cy="5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57" y="2457450"/>
            <a:ext cx="4198055" cy="2833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960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960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69" y="857250"/>
            <a:ext cx="347186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69" y="857250"/>
            <a:ext cx="347186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0" y="730213"/>
            <a:ext cx="347186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3" y="1152983"/>
            <a:ext cx="6096000" cy="4114800"/>
          </a:xfrm>
          <a:prstGeom prst="rect">
            <a:avLst/>
          </a:prstGeom>
        </p:spPr>
      </p:pic>
      <p:pic>
        <p:nvPicPr>
          <p:cNvPr id="1026" name="Picture 2" descr="Image result for nicarag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02" y="85724"/>
            <a:ext cx="7143750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7" y="414337"/>
            <a:ext cx="4781550" cy="602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720" y="1410289"/>
            <a:ext cx="31837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Volcanic Ash Soils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Inceptisols</a:t>
            </a:r>
            <a:r>
              <a:rPr lang="en-US" sz="1400" dirty="0" smtClean="0"/>
              <a:t> (Great Group, </a:t>
            </a:r>
            <a:r>
              <a:rPr lang="en-US" sz="1400" dirty="0" err="1" smtClean="0"/>
              <a:t>andept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Andisols</a:t>
            </a:r>
            <a:r>
              <a:rPr lang="en-US" sz="1400" dirty="0" smtClean="0"/>
              <a:t> (new Soil Order)</a:t>
            </a:r>
          </a:p>
          <a:p>
            <a:endParaRPr lang="en-US" sz="1400" dirty="0"/>
          </a:p>
          <a:p>
            <a:r>
              <a:rPr lang="en-US" sz="1400" dirty="0" err="1">
                <a:solidFill>
                  <a:srgbClr val="FFFF00"/>
                </a:solidFill>
              </a:rPr>
              <a:t>a</a:t>
            </a:r>
            <a:r>
              <a:rPr lang="en-US" sz="1400" dirty="0" err="1" smtClean="0">
                <a:solidFill>
                  <a:srgbClr val="FFFF00"/>
                </a:solidFill>
              </a:rPr>
              <a:t>llophane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amorphous, poorly </a:t>
            </a:r>
            <a:r>
              <a:rPr lang="en-US" sz="1400" dirty="0"/>
              <a:t>crystalline hydrous </a:t>
            </a:r>
            <a:r>
              <a:rPr lang="en-US" sz="1400" dirty="0" err="1"/>
              <a:t>aluminium</a:t>
            </a:r>
            <a:r>
              <a:rPr lang="en-US" sz="1400" dirty="0"/>
              <a:t> silicate clay </a:t>
            </a:r>
            <a:r>
              <a:rPr lang="en-US" sz="1400" dirty="0" err="1"/>
              <a:t>mineraloid</a:t>
            </a:r>
            <a:r>
              <a:rPr lang="en-US" sz="1400" dirty="0"/>
              <a:t>. </a:t>
            </a:r>
            <a:r>
              <a:rPr lang="en-US" sz="1400" dirty="0" smtClean="0"/>
              <a:t> Al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</a:t>
            </a:r>
            <a:r>
              <a:rPr lang="en-US" sz="1400" baseline="-25000" dirty="0"/>
              <a:t>3</a:t>
            </a:r>
            <a:r>
              <a:rPr lang="en-US" sz="1400" dirty="0"/>
              <a:t>· (SiO</a:t>
            </a:r>
            <a:r>
              <a:rPr lang="en-US" sz="1400" baseline="-25000" dirty="0"/>
              <a:t>2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 err="1" smtClean="0">
                <a:solidFill>
                  <a:srgbClr val="FFFF00"/>
                </a:solidFill>
              </a:rPr>
              <a:t>imogolite</a:t>
            </a:r>
            <a:endParaRPr lang="en-US" sz="1400" dirty="0" smtClean="0">
              <a:solidFill>
                <a:srgbClr val="FFFF00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What can be done to increase P solubility/availability in volcanic ash soils?</a:t>
            </a:r>
          </a:p>
          <a:p>
            <a:endParaRPr lang="en-US" sz="1400" dirty="0"/>
          </a:p>
          <a:p>
            <a:r>
              <a:rPr lang="en-US" sz="1400" dirty="0" smtClean="0"/>
              <a:t>Supersaturation of the band with respect to Ca, and force immediate precipitation as DCPD and DCP</a:t>
            </a:r>
          </a:p>
        </p:txBody>
      </p:sp>
    </p:spTree>
    <p:extLst>
      <p:ext uri="{BB962C8B-B14F-4D97-AF65-F5344CB8AC3E}">
        <p14:creationId xmlns:p14="http://schemas.microsoft.com/office/powerpoint/2010/main" val="42200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33988" cy="1400530"/>
          </a:xfrm>
        </p:spPr>
        <p:txBody>
          <a:bodyPr/>
          <a:lstStyle/>
          <a:p>
            <a:r>
              <a:rPr lang="en-US" sz="2000" b="1" dirty="0"/>
              <a:t>Maize yield response as affected by sulfur, phosphorus and nitrogen as banded applications on a volcanic ash derived tropical soil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53249"/>
            <a:ext cx="8083698" cy="476345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Hypothesis: precipitation </a:t>
            </a:r>
            <a:r>
              <a:rPr lang="en-US" sz="2600" dirty="0"/>
              <a:t>of </a:t>
            </a:r>
            <a:r>
              <a:rPr lang="en-US" sz="2600" dirty="0" err="1"/>
              <a:t>dicalcium</a:t>
            </a:r>
            <a:r>
              <a:rPr lang="en-US" sz="2600" dirty="0"/>
              <a:t> phosphate </a:t>
            </a:r>
            <a:r>
              <a:rPr lang="en-US" sz="2600" dirty="0" err="1"/>
              <a:t>dihydrate</a:t>
            </a:r>
            <a:r>
              <a:rPr lang="en-US" sz="2600" dirty="0"/>
              <a:t> (DCPD) and </a:t>
            </a:r>
            <a:r>
              <a:rPr lang="en-US" sz="2600" dirty="0" err="1"/>
              <a:t>dicalcium</a:t>
            </a:r>
            <a:r>
              <a:rPr lang="en-US" sz="2600" dirty="0"/>
              <a:t> phosphate (</a:t>
            </a:r>
            <a:r>
              <a:rPr lang="en-US" sz="2600" dirty="0" smtClean="0"/>
              <a:t>DCP) </a:t>
            </a:r>
            <a:r>
              <a:rPr lang="en-US" sz="2600" dirty="0"/>
              <a:t>within the joint N‐P‐S </a:t>
            </a:r>
            <a:r>
              <a:rPr lang="en-US" sz="2600" dirty="0" smtClean="0"/>
              <a:t>band, reducing </a:t>
            </a:r>
            <a:r>
              <a:rPr lang="en-US" sz="2600" dirty="0"/>
              <a:t>the amount of P fixed as Fe or Al hydroxides and/or </a:t>
            </a:r>
            <a:r>
              <a:rPr lang="en-US" sz="2600" dirty="0" smtClean="0"/>
              <a:t>P </a:t>
            </a:r>
            <a:r>
              <a:rPr lang="en-US" sz="2600" dirty="0"/>
              <a:t>complexed with amorphous </a:t>
            </a:r>
            <a:r>
              <a:rPr lang="en-US" sz="2600" dirty="0" err="1"/>
              <a:t>allophane</a:t>
            </a:r>
            <a:r>
              <a:rPr lang="en-US" sz="2600" dirty="0"/>
              <a:t>. </a:t>
            </a:r>
            <a:r>
              <a:rPr lang="en-US" sz="2600" dirty="0" smtClean="0"/>
              <a:t>Precipitation </a:t>
            </a:r>
            <a:r>
              <a:rPr lang="en-US" sz="2600" dirty="0"/>
              <a:t>and subsequent dissolution of DCPD and DCP within the band could have increased P availability with time. </a:t>
            </a:r>
            <a:r>
              <a:rPr lang="en-US" sz="2600" dirty="0" smtClean="0"/>
              <a:t>Also, </a:t>
            </a:r>
            <a:r>
              <a:rPr lang="en-US" sz="2600" dirty="0"/>
              <a:t>SO</a:t>
            </a:r>
            <a:r>
              <a:rPr lang="en-US" sz="2600" baseline="-25000" dirty="0"/>
              <a:t>4</a:t>
            </a:r>
            <a:r>
              <a:rPr lang="en-US" sz="2600" dirty="0"/>
              <a:t> </a:t>
            </a:r>
            <a:r>
              <a:rPr lang="en-US" sz="2600" baseline="30000" dirty="0"/>
              <a:t>=</a:t>
            </a:r>
            <a:r>
              <a:rPr lang="en-US" sz="2600" dirty="0"/>
              <a:t> blocking of adsorption sites could have increased P </a:t>
            </a:r>
            <a:r>
              <a:rPr lang="en-US" sz="2600" dirty="0" smtClean="0"/>
              <a:t>via reduced soil P fixation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Raun, W.R., and H.J. </a:t>
            </a:r>
            <a:r>
              <a:rPr lang="en-US" sz="1800" dirty="0" err="1">
                <a:solidFill>
                  <a:srgbClr val="FFFF00"/>
                </a:solidFill>
              </a:rPr>
              <a:t>Barreto</a:t>
            </a:r>
            <a:r>
              <a:rPr lang="en-US" sz="1800" dirty="0">
                <a:solidFill>
                  <a:srgbClr val="FFFF00"/>
                </a:solidFill>
              </a:rPr>
              <a:t>.  1991. Maize yield response as affected by sulfur, phosphorus and nitrogen as banded applications on a volcanic ash derived tropical soil.  </a:t>
            </a:r>
            <a:r>
              <a:rPr lang="en-US" sz="1800" dirty="0" err="1">
                <a:solidFill>
                  <a:srgbClr val="FFFF00"/>
                </a:solidFill>
              </a:rPr>
              <a:t>Commun</a:t>
            </a:r>
            <a:r>
              <a:rPr lang="en-US" sz="1800" dirty="0">
                <a:solidFill>
                  <a:srgbClr val="FFFF00"/>
                </a:solidFill>
              </a:rPr>
              <a:t>. In Soil Sci. and Plant Anal. 22(15-16) 1661-1676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ue.okstate.edu/Hand_Planter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169"/>
            <a:ext cx="9135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klahoma State University">
            <a:hlinkClick r:id="rId3" tooltip="&quot;Oklahoma State University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2968" y="5161027"/>
            <a:ext cx="1467976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8" t="10293"/>
          <a:stretch/>
        </p:blipFill>
        <p:spPr bwMode="auto">
          <a:xfrm rot="16200000">
            <a:off x="-530859" y="774701"/>
            <a:ext cx="2133602" cy="88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11" y="4696691"/>
            <a:ext cx="3104382" cy="1958686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8800" y="1397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www.nue.okstate.edu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893" y="453827"/>
            <a:ext cx="923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3" descr="C:\Pictures\Field\El_Salvad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" y="30480"/>
            <a:ext cx="913638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10667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817756" y="2423045"/>
            <a:ext cx="4648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SALVADOR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0331" y="89953"/>
            <a:ext cx="807366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area planted by hand ≈ corn area in the USA</a:t>
            </a:r>
          </a:p>
          <a:p>
            <a:pPr>
              <a:buClr>
                <a:srgbClr val="FF6600"/>
              </a:buClr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world, avg. farm size = 1 ha</a:t>
            </a:r>
          </a:p>
          <a:p>
            <a:pPr>
              <a:buClr>
                <a:srgbClr val="FF6600"/>
              </a:buClr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potential planters ?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2050 there will be 9.1 billion people</a:t>
            </a:r>
            <a:r>
              <a:rPr lang="en-US" sz="18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</a:t>
            </a: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8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increased population will be in the developing </a:t>
            </a:r>
            <a:r>
              <a:rPr lang="en-US" sz="18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endParaRPr lang="en-US" sz="18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3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210403" cy="835755"/>
          </a:xfrm>
        </p:spPr>
        <p:txBody>
          <a:bodyPr/>
          <a:lstStyle/>
          <a:p>
            <a:r>
              <a:rPr lang="en-US" sz="4000" dirty="0" smtClean="0"/>
              <a:t>Maize Area (FAOSTAT.org) 2015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38696" y="1298068"/>
            <a:ext cx="80735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u="sng" dirty="0">
                <a:solidFill>
                  <a:srgbClr val="FFFF00"/>
                </a:solidFill>
                <a:latin typeface="Calibri" panose="020F0502020204030204" pitchFamily="34" charset="0"/>
              </a:rPr>
              <a:t>Country	</a:t>
            </a:r>
            <a:r>
              <a:rPr lang="en-US" sz="180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	ha‘s</a:t>
            </a:r>
            <a:r>
              <a:rPr lang="en-US" sz="1800" u="sng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	ac's</a:t>
            </a:r>
            <a:r>
              <a:rPr lang="en-US" sz="1800" u="sng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bu</a:t>
            </a:r>
            <a:r>
              <a:rPr lang="en-US" sz="180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/ac	</a:t>
            </a:r>
            <a:endParaRPr lang="en-US" sz="1800" u="sng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China		35,981,005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88,887,307	98</a:t>
            </a:r>
            <a:endParaRPr lang="en-US" sz="18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USA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33,644,310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83,101,446	157</a:t>
            </a:r>
          </a:p>
          <a:p>
            <a:pPr algn="just"/>
            <a:r>
              <a:rPr lang="en-US" sz="1800" dirty="0" smtClean="0">
                <a:latin typeface="Calibri" panose="020F0502020204030204" pitchFamily="34" charset="0"/>
              </a:rPr>
              <a:t>-----------------------	</a:t>
            </a:r>
            <a:r>
              <a:rPr lang="en-US" sz="1800" b="1" dirty="0" smtClean="0">
                <a:latin typeface="Calibri" panose="020F0502020204030204" pitchFamily="34" charset="0"/>
              </a:rPr>
              <a:t>29,614,180  </a:t>
            </a:r>
            <a:r>
              <a:rPr lang="en-US" sz="1800" dirty="0" smtClean="0">
                <a:latin typeface="Calibri" panose="020F0502020204030204" pitchFamily="34" charset="0"/>
              </a:rPr>
              <a:t>---------------------- (developing world)</a:t>
            </a:r>
            <a:endParaRPr lang="en-US" sz="1800" b="1" dirty="0">
              <a:latin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Brazil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15,431,709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38,116,321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83</a:t>
            </a:r>
            <a:endParaRPr lang="en-US" sz="18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Mexico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7,060,275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17,438,879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Colombia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654,093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1,615,610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	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Guatemala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871,593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2,152,835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El Salvador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314,343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776,427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</a:rPr>
              <a:t>Nicaragua	</a:t>
            </a:r>
            <a:r>
              <a:rPr lang="en-US" sz="1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300,000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</a:rPr>
              <a:t>	</a:t>
            </a:r>
            <a:r>
              <a:rPr lang="en-US" sz="1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	741,000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Honduras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253,200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625,404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Haiti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377,000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931,190*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Panama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62,860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155,264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Costa Rica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6,224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15,373</a:t>
            </a:r>
          </a:p>
          <a:p>
            <a:pPr algn="just"/>
            <a:r>
              <a:rPr lang="en-US" sz="1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TOTAL		2,185,220	5,397,493</a:t>
            </a:r>
          </a:p>
          <a:p>
            <a:pPr algn="just"/>
            <a:endParaRPr lang="en-US" sz="18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OHIO				3,470,000</a:t>
            </a: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1680" y="4144359"/>
            <a:ext cx="24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32 </a:t>
            </a:r>
            <a:r>
              <a:rPr lang="en-US" sz="1800" b="1" dirty="0" err="1" smtClean="0">
                <a:solidFill>
                  <a:srgbClr val="FFFF00"/>
                </a:solidFill>
              </a:rPr>
              <a:t>bu</a:t>
            </a:r>
            <a:r>
              <a:rPr lang="en-US" sz="1800" b="1" dirty="0" smtClean="0">
                <a:solidFill>
                  <a:srgbClr val="FFFF00"/>
                </a:solidFill>
              </a:rPr>
              <a:t>/ac, 2 Mg/ha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1805" y="5659060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150 </a:t>
            </a:r>
            <a:r>
              <a:rPr lang="en-US" sz="1800" b="1" dirty="0" err="1" smtClean="0"/>
              <a:t>bu</a:t>
            </a:r>
            <a:r>
              <a:rPr lang="en-US" sz="1800" b="1" dirty="0" smtClean="0"/>
              <a:t>/ac</a:t>
            </a:r>
            <a:endParaRPr lang="en-US" sz="1800" b="1" dirty="0"/>
          </a:p>
        </p:txBody>
      </p:sp>
      <p:sp>
        <p:nvSpPr>
          <p:cNvPr id="14" name="Rectangle 13"/>
          <p:cNvSpPr/>
          <p:nvPr/>
        </p:nvSpPr>
        <p:spPr>
          <a:xfrm>
            <a:off x="5559829" y="3329709"/>
            <a:ext cx="99753" cy="20532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562" y="3928915"/>
            <a:ext cx="2053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Mg/ha = 15.9 </a:t>
            </a:r>
            <a:r>
              <a:rPr lang="en-US" dirty="0" err="1" smtClean="0"/>
              <a:t>bu</a:t>
            </a:r>
            <a:r>
              <a:rPr lang="en-US" dirty="0" smtClean="0"/>
              <a:t>/ac (56 </a:t>
            </a:r>
            <a:r>
              <a:rPr lang="en-US" dirty="0" err="1" smtClean="0"/>
              <a:t>lbs</a:t>
            </a:r>
            <a:r>
              <a:rPr lang="en-US" dirty="0" smtClean="0"/>
              <a:t>/</a:t>
            </a:r>
            <a:r>
              <a:rPr lang="en-US" dirty="0" err="1" smtClean="0"/>
              <a:t>bu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28625"/>
            <a:ext cx="3143250" cy="592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428626"/>
            <a:ext cx="3628543" cy="2247899"/>
          </a:xfrm>
          <a:prstGeom prst="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438150"/>
            <a:ext cx="2346313" cy="4867275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94" y="2919412"/>
            <a:ext cx="2653786" cy="3810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7094" y="2369713"/>
            <a:ext cx="115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4D5041"/>
                </a:solidFill>
              </a:rPr>
              <a:t>Drums</a:t>
            </a:r>
            <a:endParaRPr lang="en-US" sz="1800" b="1" dirty="0">
              <a:solidFill>
                <a:srgbClr val="4D5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" y="233529"/>
            <a:ext cx="6367602" cy="6249080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26" name="Picture 25" descr="Oklahoma State University">
            <a:hlinkClick r:id="rId3" tooltip="&quot;Oklahoma State University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10" y="5235841"/>
            <a:ext cx="1467976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6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572000" cy="609601"/>
          </a:xfrm>
        </p:spPr>
        <p:txBody>
          <a:bodyPr>
            <a:normAutofit fontScale="90000"/>
          </a:bodyPr>
          <a:lstStyle/>
          <a:p>
            <a:r>
              <a:rPr lang="en-US" sz="2800" b="1" cap="none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 Season Fertilizer N</a:t>
            </a:r>
            <a:endParaRPr lang="en-US" sz="2800" b="1" cap="none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" y="2476500"/>
            <a:ext cx="2845135" cy="3062287"/>
          </a:xfrm>
          <a:prstGeom prst="rect">
            <a:avLst/>
          </a:prstGeom>
          <a:ln>
            <a:solidFill>
              <a:srgbClr val="FF6600"/>
            </a:solidFill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64369007"/>
              </p:ext>
            </p:extLst>
          </p:nvPr>
        </p:nvGraphicFramePr>
        <p:xfrm>
          <a:off x="2809743" y="1570146"/>
          <a:ext cx="6324600" cy="5170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Combined, </a:t>
                      </a:r>
                      <a:r>
                        <a:rPr lang="en-US" sz="2400" u="none" strike="noStrike" dirty="0" err="1">
                          <a:effectLst/>
                        </a:rPr>
                        <a:t>Efaw</a:t>
                      </a:r>
                      <a:r>
                        <a:rPr lang="en-US" sz="2400" u="none" strike="noStrike" dirty="0">
                          <a:effectLst/>
                        </a:rPr>
                        <a:t> and Perkins, 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Topdress</a:t>
                      </a:r>
                      <a:r>
                        <a:rPr lang="en-US" sz="2000" u="none" strike="noStrike" dirty="0">
                          <a:effectLst/>
                        </a:rPr>
                        <a:t> N, Corn, V12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plants/ha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>
                          <a:effectLst/>
                        </a:rPr>
                        <a:t>Methods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>
                          <a:effectLst/>
                        </a:rPr>
                        <a:t>N, kg/ha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>
                          <a:effectLst/>
                        </a:rPr>
                        <a:t>Mg/ha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Check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Hand planter </a:t>
                      </a:r>
                      <a:r>
                        <a:rPr lang="en-US" sz="2000" b="1" u="none" strike="noStrike" dirty="0" smtClean="0">
                          <a:effectLst/>
                        </a:rPr>
                        <a:t>(0.9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g/plant)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11.2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Hand </a:t>
                      </a:r>
                      <a:r>
                        <a:rPr lang="en-US" sz="2000" u="none" strike="noStrike" dirty="0" smtClean="0">
                          <a:effectLst/>
                        </a:rPr>
                        <a:t>planter (1.8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g/plant)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Broadcast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6.4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Broadcast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7.0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Dribble urea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9.3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Dribble urea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7.8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Dribble UAN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Dribble UAN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SED = 1.81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5" y="152400"/>
            <a:ext cx="1351113" cy="2775259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14" y="197962"/>
            <a:ext cx="1244591" cy="11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rvin Stone, O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9" y="187053"/>
            <a:ext cx="5381630" cy="35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ue.okstate.edu/CIAT/IMG_0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76" y="2555192"/>
            <a:ext cx="5618969" cy="41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3915" y="866693"/>
            <a:ext cx="218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Dr. Marvin Stone</a:t>
            </a:r>
            <a:br>
              <a:rPr lang="en-US" sz="2000" b="1" dirty="0" smtClean="0"/>
            </a:br>
            <a:r>
              <a:rPr lang="en-US" sz="2000" b="1" dirty="0" smtClean="0"/>
              <a:t>1950-2015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45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057400" y="64395"/>
            <a:ext cx="68580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6600"/>
                </a:solidFill>
              </a:rPr>
              <a:t>Benefits</a:t>
            </a:r>
            <a:endParaRPr lang="en-US" sz="2400" dirty="0" smtClean="0">
              <a:solidFill>
                <a:srgbClr val="FF66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Remove chemically treated seeds from the hands of small farmers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Decrease soil erosion via improved plant spacing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Accommodate mid-season application of urea-N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Place urea below the surface reducing NH3 losses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Potential to increase maize production and NUE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Khim et al. (2014). </a:t>
            </a:r>
            <a:r>
              <a:rPr lang="en-US" dirty="0"/>
              <a:t>Over </a:t>
            </a:r>
            <a:r>
              <a:rPr lang="en-US" dirty="0" smtClean="0"/>
              <a:t>three sites</a:t>
            </a:r>
            <a:r>
              <a:rPr lang="en-US" dirty="0"/>
              <a:t>, planting 1 seed, every 0.16m increased yields by an average of 1.15 Mg ha</a:t>
            </a:r>
            <a:r>
              <a:rPr lang="en-US" baseline="30000" dirty="0"/>
              <a:t>-1</a:t>
            </a:r>
            <a:r>
              <a:rPr lang="en-US" dirty="0"/>
              <a:t> (range, 0.33 to 2.46 Mg ha</a:t>
            </a:r>
            <a:r>
              <a:rPr lang="en-US" baseline="30000" dirty="0"/>
              <a:t>-1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when compared to the farmer practice of placing 2 to 3 seeds per hill, every 0.48 cm.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762125" cy="3619500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sp>
        <p:nvSpPr>
          <p:cNvPr id="3" name="Oval 2"/>
          <p:cNvSpPr/>
          <p:nvPr/>
        </p:nvSpPr>
        <p:spPr>
          <a:xfrm>
            <a:off x="914402" y="4881087"/>
            <a:ext cx="373487" cy="360608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2700" y="-60325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099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2147483646 w 10000"/>
              <a:gd name="T1" fmla="*/ 2147483646 h 10009"/>
              <a:gd name="T2" fmla="*/ 2147483646 w 10000"/>
              <a:gd name="T3" fmla="*/ 2147483646 h 10009"/>
              <a:gd name="T4" fmla="*/ 2147483646 w 10000"/>
              <a:gd name="T5" fmla="*/ 2147483646 h 10009"/>
              <a:gd name="T6" fmla="*/ 2147483646 w 10000"/>
              <a:gd name="T7" fmla="*/ 2147483646 h 10009"/>
              <a:gd name="T8" fmla="*/ 2147483646 w 10000"/>
              <a:gd name="T9" fmla="*/ 2147483646 h 10009"/>
              <a:gd name="T10" fmla="*/ 2147483646 w 10000"/>
              <a:gd name="T11" fmla="*/ 2147483646 h 10009"/>
              <a:gd name="T12" fmla="*/ 2147483646 w 10000"/>
              <a:gd name="T13" fmla="*/ 2147483646 h 10009"/>
              <a:gd name="T14" fmla="*/ 2147483646 w 10000"/>
              <a:gd name="T15" fmla="*/ 2147483646 h 10009"/>
              <a:gd name="T16" fmla="*/ 2147483646 w 10000"/>
              <a:gd name="T17" fmla="*/ 2147483646 h 10009"/>
              <a:gd name="T18" fmla="*/ 2147483646 w 10000"/>
              <a:gd name="T19" fmla="*/ 2147483646 h 10009"/>
              <a:gd name="T20" fmla="*/ 0 w 10000"/>
              <a:gd name="T21" fmla="*/ 2147483646 h 10009"/>
              <a:gd name="T22" fmla="*/ 2147483646 w 10000"/>
              <a:gd name="T23" fmla="*/ 2147483646 h 10009"/>
              <a:gd name="T24" fmla="*/ 2147483646 w 10000"/>
              <a:gd name="T25" fmla="*/ 2147483646 h 10009"/>
              <a:gd name="T26" fmla="*/ 2147483646 w 10000"/>
              <a:gd name="T27" fmla="*/ 2147483646 h 10009"/>
              <a:gd name="T28" fmla="*/ 2147483646 w 10000"/>
              <a:gd name="T29" fmla="*/ 2147483646 h 10009"/>
              <a:gd name="T30" fmla="*/ 2147483646 w 10000"/>
              <a:gd name="T31" fmla="*/ 2147483646 h 10009"/>
              <a:gd name="T32" fmla="*/ 2147483646 w 10000"/>
              <a:gd name="T33" fmla="*/ 2147483646 h 10009"/>
              <a:gd name="T34" fmla="*/ 2147483646 w 10000"/>
              <a:gd name="T35" fmla="*/ 2147483646 h 10009"/>
              <a:gd name="T36" fmla="*/ 2147483646 w 10000"/>
              <a:gd name="T37" fmla="*/ 2147483646 h 10009"/>
              <a:gd name="T38" fmla="*/ 2147483646 w 10000"/>
              <a:gd name="T39" fmla="*/ 2147483646 h 10009"/>
              <a:gd name="T40" fmla="*/ 2147483646 w 10000"/>
              <a:gd name="T41" fmla="*/ 2147483646 h 10009"/>
              <a:gd name="T42" fmla="*/ 2147483646 w 10000"/>
              <a:gd name="T43" fmla="*/ 2147483646 h 10009"/>
              <a:gd name="T44" fmla="*/ 2147483646 w 10000"/>
              <a:gd name="T45" fmla="*/ 2147483646 h 10009"/>
              <a:gd name="T46" fmla="*/ 2147483646 w 10000"/>
              <a:gd name="T47" fmla="*/ 2147483646 h 10009"/>
              <a:gd name="T48" fmla="*/ 2147483646 w 10000"/>
              <a:gd name="T49" fmla="*/ 2147483646 h 10009"/>
              <a:gd name="T50" fmla="*/ 2147483646 w 10000"/>
              <a:gd name="T51" fmla="*/ 2147483646 h 10009"/>
              <a:gd name="T52" fmla="*/ 2147483646 w 10000"/>
              <a:gd name="T53" fmla="*/ 2147483646 h 10009"/>
              <a:gd name="T54" fmla="*/ 2147483646 w 10000"/>
              <a:gd name="T55" fmla="*/ 2147483646 h 10009"/>
              <a:gd name="T56" fmla="*/ 2147483646 w 10000"/>
              <a:gd name="T57" fmla="*/ 2147483646 h 10009"/>
              <a:gd name="T58" fmla="*/ 2147483646 w 10000"/>
              <a:gd name="T59" fmla="*/ 2147483646 h 10009"/>
              <a:gd name="T60" fmla="*/ 2147483646 w 10000"/>
              <a:gd name="T61" fmla="*/ 2147483646 h 10009"/>
              <a:gd name="T62" fmla="*/ 2147483646 w 10000"/>
              <a:gd name="T63" fmla="*/ 2147483646 h 10009"/>
              <a:gd name="T64" fmla="*/ 2147483646 w 10000"/>
              <a:gd name="T65" fmla="*/ 2147483646 h 10009"/>
              <a:gd name="T66" fmla="*/ 2147483646 w 10000"/>
              <a:gd name="T67" fmla="*/ 2147483646 h 10009"/>
              <a:gd name="T68" fmla="*/ 2147483646 w 10000"/>
              <a:gd name="T69" fmla="*/ 2147483646 h 10009"/>
              <a:gd name="T70" fmla="*/ 2147483646 w 10000"/>
              <a:gd name="T71" fmla="*/ 2147483646 h 10009"/>
              <a:gd name="T72" fmla="*/ 2147483646 w 10000"/>
              <a:gd name="T73" fmla="*/ 2147483646 h 10009"/>
              <a:gd name="T74" fmla="*/ 2147483646 w 10000"/>
              <a:gd name="T75" fmla="*/ 2147483646 h 10009"/>
              <a:gd name="T76" fmla="*/ 2147483646 w 10000"/>
              <a:gd name="T77" fmla="*/ 2147483646 h 10009"/>
              <a:gd name="T78" fmla="*/ 2147483646 w 10000"/>
              <a:gd name="T79" fmla="*/ 2147483646 h 10009"/>
              <a:gd name="T80" fmla="*/ 2147483646 w 10000"/>
              <a:gd name="T81" fmla="*/ 2147483646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2147483646 w 10000"/>
              <a:gd name="T1" fmla="*/ 2147483646 h 10437"/>
              <a:gd name="T2" fmla="*/ 2147483646 w 10000"/>
              <a:gd name="T3" fmla="*/ 2147483646 h 10437"/>
              <a:gd name="T4" fmla="*/ 2147483646 w 10000"/>
              <a:gd name="T5" fmla="*/ 2147483646 h 10437"/>
              <a:gd name="T6" fmla="*/ 2147483646 w 10000"/>
              <a:gd name="T7" fmla="*/ 2147483646 h 10437"/>
              <a:gd name="T8" fmla="*/ 2147483646 w 10000"/>
              <a:gd name="T9" fmla="*/ 2147483646 h 10437"/>
              <a:gd name="T10" fmla="*/ 2147483646 w 10000"/>
              <a:gd name="T11" fmla="*/ 2147483646 h 10437"/>
              <a:gd name="T12" fmla="*/ 2147483646 w 10000"/>
              <a:gd name="T13" fmla="*/ 2147483646 h 10437"/>
              <a:gd name="T14" fmla="*/ 2147483646 w 10000"/>
              <a:gd name="T15" fmla="*/ 2147483646 h 10437"/>
              <a:gd name="T16" fmla="*/ 2147483646 w 10000"/>
              <a:gd name="T17" fmla="*/ 2147483646 h 10437"/>
              <a:gd name="T18" fmla="*/ 2147483646 w 10000"/>
              <a:gd name="T19" fmla="*/ 2147483646 h 10437"/>
              <a:gd name="T20" fmla="*/ 2147483646 w 10000"/>
              <a:gd name="T21" fmla="*/ 2147483646 h 10437"/>
              <a:gd name="T22" fmla="*/ 2147483646 w 10000"/>
              <a:gd name="T23" fmla="*/ 0 h 10437"/>
              <a:gd name="T24" fmla="*/ 2147483646 w 10000"/>
              <a:gd name="T25" fmla="*/ 2147483646 h 10437"/>
              <a:gd name="T26" fmla="*/ 2147483646 w 10000"/>
              <a:gd name="T27" fmla="*/ 2147483646 h 10437"/>
              <a:gd name="T28" fmla="*/ 2147483646 w 10000"/>
              <a:gd name="T29" fmla="*/ 2147483646 h 10437"/>
              <a:gd name="T30" fmla="*/ 2147483646 w 10000"/>
              <a:gd name="T31" fmla="*/ 2147483646 h 10437"/>
              <a:gd name="T32" fmla="*/ 2147483646 w 10000"/>
              <a:gd name="T33" fmla="*/ 2147483646 h 10437"/>
              <a:gd name="T34" fmla="*/ 2147483646 w 10000"/>
              <a:gd name="T35" fmla="*/ 2147483646 h 10437"/>
              <a:gd name="T36" fmla="*/ 0 w 10000"/>
              <a:gd name="T37" fmla="*/ 2147483646 h 10437"/>
              <a:gd name="T38" fmla="*/ 2147483646 w 10000"/>
              <a:gd name="T39" fmla="*/ 2147483646 h 10437"/>
              <a:gd name="T40" fmla="*/ 2147483646 w 10000"/>
              <a:gd name="T41" fmla="*/ 2147483646 h 10437"/>
              <a:gd name="T42" fmla="*/ 2147483646 w 10000"/>
              <a:gd name="T43" fmla="*/ 2147483646 h 10437"/>
              <a:gd name="T44" fmla="*/ 2147483646 w 10000"/>
              <a:gd name="T45" fmla="*/ 2147483646 h 10437"/>
              <a:gd name="T46" fmla="*/ 2147483646 w 10000"/>
              <a:gd name="T47" fmla="*/ 2147483646 h 10437"/>
              <a:gd name="T48" fmla="*/ 2147483646 w 10000"/>
              <a:gd name="T49" fmla="*/ 2147483646 h 10437"/>
              <a:gd name="T50" fmla="*/ 2147483646 w 10000"/>
              <a:gd name="T51" fmla="*/ 214748364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0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6 w 154"/>
              <a:gd name="T1" fmla="*/ 2147483646 h 154"/>
              <a:gd name="T2" fmla="*/ 2147483646 w 154"/>
              <a:gd name="T3" fmla="*/ 0 h 154"/>
              <a:gd name="T4" fmla="*/ 2147483646 w 154"/>
              <a:gd name="T5" fmla="*/ 0 h 154"/>
              <a:gd name="T6" fmla="*/ 2147483646 w 154"/>
              <a:gd name="T7" fmla="*/ 2147483646 h 154"/>
              <a:gd name="T8" fmla="*/ 2147483646 w 154"/>
              <a:gd name="T9" fmla="*/ 2147483646 h 154"/>
              <a:gd name="T10" fmla="*/ 2147483646 w 154"/>
              <a:gd name="T11" fmla="*/ 2147483646 h 154"/>
              <a:gd name="T12" fmla="*/ 2147483646 w 154"/>
              <a:gd name="T13" fmla="*/ 2147483646 h 154"/>
              <a:gd name="T14" fmla="*/ 2147483646 w 154"/>
              <a:gd name="T15" fmla="*/ 2147483646 h 154"/>
              <a:gd name="T16" fmla="*/ 2147483646 w 154"/>
              <a:gd name="T17" fmla="*/ 2147483646 h 154"/>
              <a:gd name="T18" fmla="*/ 2147483646 w 154"/>
              <a:gd name="T19" fmla="*/ 2147483646 h 154"/>
              <a:gd name="T20" fmla="*/ 2147483646 w 154"/>
              <a:gd name="T21" fmla="*/ 2147483646 h 154"/>
              <a:gd name="T22" fmla="*/ 0 w 154"/>
              <a:gd name="T23" fmla="*/ 2147483646 h 154"/>
              <a:gd name="T24" fmla="*/ 2147483646 w 154"/>
              <a:gd name="T25" fmla="*/ 2147483646 h 154"/>
              <a:gd name="T26" fmla="*/ 2147483646 w 154"/>
              <a:gd name="T27" fmla="*/ 2147483646 h 154"/>
              <a:gd name="T28" fmla="*/ 2147483646 w 154"/>
              <a:gd name="T29" fmla="*/ 2147483646 h 154"/>
              <a:gd name="T30" fmla="*/ 2147483646 w 154"/>
              <a:gd name="T31" fmla="*/ 2147483646 h 154"/>
              <a:gd name="T32" fmla="*/ 2147483646 w 154"/>
              <a:gd name="T33" fmla="*/ 2147483646 h 154"/>
              <a:gd name="T34" fmla="*/ 2147483646 w 154"/>
              <a:gd name="T35" fmla="*/ 2147483646 h 154"/>
              <a:gd name="T36" fmla="*/ 2147483646 w 154"/>
              <a:gd name="T37" fmla="*/ 2147483646 h 154"/>
              <a:gd name="T38" fmla="*/ 2147483646 w 154"/>
              <a:gd name="T39" fmla="*/ 2147483646 h 154"/>
              <a:gd name="T40" fmla="*/ 2147483646 w 154"/>
              <a:gd name="T41" fmla="*/ 2147483646 h 154"/>
              <a:gd name="T42" fmla="*/ 2147483646 w 154"/>
              <a:gd name="T43" fmla="*/ 2147483646 h 154"/>
              <a:gd name="T44" fmla="*/ 2147483646 w 154"/>
              <a:gd name="T45" fmla="*/ 2147483646 h 154"/>
              <a:gd name="T46" fmla="*/ 2147483646 w 154"/>
              <a:gd name="T47" fmla="*/ 2147483646 h 154"/>
              <a:gd name="T48" fmla="*/ 2147483646 w 154"/>
              <a:gd name="T49" fmla="*/ 2147483646 h 154"/>
              <a:gd name="T50" fmla="*/ 2147483646 w 154"/>
              <a:gd name="T51" fmla="*/ 2147483646 h 154"/>
              <a:gd name="T52" fmla="*/ 2147483646 w 154"/>
              <a:gd name="T53" fmla="*/ 2147483646 h 154"/>
              <a:gd name="T54" fmla="*/ 2147483646 w 154"/>
              <a:gd name="T55" fmla="*/ 2147483646 h 154"/>
              <a:gd name="T56" fmla="*/ 2147483646 w 154"/>
              <a:gd name="T57" fmla="*/ 2147483646 h 154"/>
              <a:gd name="T58" fmla="*/ 2147483646 w 154"/>
              <a:gd name="T59" fmla="*/ 2147483646 h 154"/>
              <a:gd name="T60" fmla="*/ 2147483646 w 154"/>
              <a:gd name="T61" fmla="*/ 2147483646 h 154"/>
              <a:gd name="T62" fmla="*/ 2147483646 w 154"/>
              <a:gd name="T63" fmla="*/ 2147483646 h 154"/>
              <a:gd name="T64" fmla="*/ 2147483646 w 154"/>
              <a:gd name="T65" fmla="*/ 2147483646 h 154"/>
              <a:gd name="T66" fmla="*/ 2147483646 w 154"/>
              <a:gd name="T67" fmla="*/ 214748364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6 w 66"/>
              <a:gd name="T1" fmla="*/ 2147483646 h 90"/>
              <a:gd name="T2" fmla="*/ 2147483646 w 66"/>
              <a:gd name="T3" fmla="*/ 2147483646 h 90"/>
              <a:gd name="T4" fmla="*/ 2147483646 w 66"/>
              <a:gd name="T5" fmla="*/ 2147483646 h 90"/>
              <a:gd name="T6" fmla="*/ 2147483646 w 66"/>
              <a:gd name="T7" fmla="*/ 2147483646 h 90"/>
              <a:gd name="T8" fmla="*/ 2147483646 w 66"/>
              <a:gd name="T9" fmla="*/ 2147483646 h 90"/>
              <a:gd name="T10" fmla="*/ 2147483646 w 66"/>
              <a:gd name="T11" fmla="*/ 2147483646 h 90"/>
              <a:gd name="T12" fmla="*/ 2147483646 w 66"/>
              <a:gd name="T13" fmla="*/ 2147483646 h 90"/>
              <a:gd name="T14" fmla="*/ 2147483646 w 66"/>
              <a:gd name="T15" fmla="*/ 2147483646 h 90"/>
              <a:gd name="T16" fmla="*/ 2147483646 w 66"/>
              <a:gd name="T17" fmla="*/ 2147483646 h 90"/>
              <a:gd name="T18" fmla="*/ 2147483646 w 66"/>
              <a:gd name="T19" fmla="*/ 2147483646 h 90"/>
              <a:gd name="T20" fmla="*/ 2147483646 w 66"/>
              <a:gd name="T21" fmla="*/ 0 h 90"/>
              <a:gd name="T22" fmla="*/ 2147483646 w 66"/>
              <a:gd name="T23" fmla="*/ 2147483646 h 90"/>
              <a:gd name="T24" fmla="*/ 2147483646 w 66"/>
              <a:gd name="T25" fmla="*/ 2147483646 h 90"/>
              <a:gd name="T26" fmla="*/ 2147483646 w 66"/>
              <a:gd name="T27" fmla="*/ 2147483646 h 90"/>
              <a:gd name="T28" fmla="*/ 2147483646 w 66"/>
              <a:gd name="T29" fmla="*/ 2147483646 h 90"/>
              <a:gd name="T30" fmla="*/ 2147483646 w 66"/>
              <a:gd name="T31" fmla="*/ 2147483646 h 90"/>
              <a:gd name="T32" fmla="*/ 0 w 66"/>
              <a:gd name="T33" fmla="*/ 2147483646 h 90"/>
              <a:gd name="T34" fmla="*/ 2147483646 w 66"/>
              <a:gd name="T35" fmla="*/ 2147483646 h 90"/>
              <a:gd name="T36" fmla="*/ 2147483646 w 66"/>
              <a:gd name="T37" fmla="*/ 2147483646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2147483646 w 9874"/>
              <a:gd name="T1" fmla="*/ 2147483646 h 10000"/>
              <a:gd name="T2" fmla="*/ 2147483646 w 9874"/>
              <a:gd name="T3" fmla="*/ 2147483646 h 10000"/>
              <a:gd name="T4" fmla="*/ 2147483646 w 9874"/>
              <a:gd name="T5" fmla="*/ 2147483646 h 10000"/>
              <a:gd name="T6" fmla="*/ 2147483646 w 9874"/>
              <a:gd name="T7" fmla="*/ 0 h 10000"/>
              <a:gd name="T8" fmla="*/ 2147483646 w 9874"/>
              <a:gd name="T9" fmla="*/ 2147483646 h 10000"/>
              <a:gd name="T10" fmla="*/ 2147483646 w 9874"/>
              <a:gd name="T11" fmla="*/ 2147483646 h 10000"/>
              <a:gd name="T12" fmla="*/ 2147483646 w 9874"/>
              <a:gd name="T13" fmla="*/ 2147483646 h 10000"/>
              <a:gd name="T14" fmla="*/ 2147483646 w 9874"/>
              <a:gd name="T15" fmla="*/ 2147483646 h 10000"/>
              <a:gd name="T16" fmla="*/ 2147483646 w 9874"/>
              <a:gd name="T17" fmla="*/ 2147483646 h 10000"/>
              <a:gd name="T18" fmla="*/ 0 w 9874"/>
              <a:gd name="T19" fmla="*/ 2147483646 h 10000"/>
              <a:gd name="T20" fmla="*/ 2147483646 w 9874"/>
              <a:gd name="T21" fmla="*/ 2147483646 h 10000"/>
              <a:gd name="T22" fmla="*/ 2147483646 w 9874"/>
              <a:gd name="T23" fmla="*/ 2147483646 h 10000"/>
              <a:gd name="T24" fmla="*/ 2147483646 w 9874"/>
              <a:gd name="T25" fmla="*/ 2147483646 h 10000"/>
              <a:gd name="T26" fmla="*/ 2147483646 w 9874"/>
              <a:gd name="T27" fmla="*/ 2147483646 h 10000"/>
              <a:gd name="T28" fmla="*/ 2147483646 w 9874"/>
              <a:gd name="T29" fmla="*/ 2147483646 h 10000"/>
              <a:gd name="T30" fmla="*/ 2147483646 w 9874"/>
              <a:gd name="T31" fmla="*/ 2147483646 h 10000"/>
              <a:gd name="T32" fmla="*/ 2147483646 w 9874"/>
              <a:gd name="T33" fmla="*/ 2147483646 h 10000"/>
              <a:gd name="T34" fmla="*/ 2147483646 w 9874"/>
              <a:gd name="T35" fmla="*/ 2147483646 h 10000"/>
              <a:gd name="T36" fmla="*/ 2147483646 w 9874"/>
              <a:gd name="T37" fmla="*/ 2147483646 h 10000"/>
              <a:gd name="T38" fmla="*/ 2147483646 w 9874"/>
              <a:gd name="T39" fmla="*/ 2147483646 h 10000"/>
              <a:gd name="T40" fmla="*/ 2147483646 w 9874"/>
              <a:gd name="T41" fmla="*/ 2147483646 h 10000"/>
              <a:gd name="T42" fmla="*/ 2147483646 w 9874"/>
              <a:gd name="T43" fmla="*/ 2147483646 h 10000"/>
              <a:gd name="T44" fmla="*/ 2147483646 w 9874"/>
              <a:gd name="T45" fmla="*/ 2147483646 h 10000"/>
              <a:gd name="T46" fmla="*/ 2147483646 w 9874"/>
              <a:gd name="T47" fmla="*/ 2147483646 h 10000"/>
              <a:gd name="T48" fmla="*/ 2147483646 w 9874"/>
              <a:gd name="T49" fmla="*/ 2147483646 h 10000"/>
              <a:gd name="T50" fmla="*/ 2147483646 w 9874"/>
              <a:gd name="T51" fmla="*/ 2147483646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0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2147483646 w 10569"/>
              <a:gd name="T1" fmla="*/ 2147483646 h 10092"/>
              <a:gd name="T2" fmla="*/ 2147483646 w 10569"/>
              <a:gd name="T3" fmla="*/ 2147483646 h 10092"/>
              <a:gd name="T4" fmla="*/ 2147483646 w 10569"/>
              <a:gd name="T5" fmla="*/ 2147483646 h 10092"/>
              <a:gd name="T6" fmla="*/ 2147483646 w 10569"/>
              <a:gd name="T7" fmla="*/ 0 h 10092"/>
              <a:gd name="T8" fmla="*/ 2147483646 w 10569"/>
              <a:gd name="T9" fmla="*/ 2147483646 h 10092"/>
              <a:gd name="T10" fmla="*/ 2147483646 w 10569"/>
              <a:gd name="T11" fmla="*/ 0 h 10092"/>
              <a:gd name="T12" fmla="*/ 2147483646 w 10569"/>
              <a:gd name="T13" fmla="*/ 2147483646 h 10092"/>
              <a:gd name="T14" fmla="*/ 2147483646 w 10569"/>
              <a:gd name="T15" fmla="*/ 2147483646 h 10092"/>
              <a:gd name="T16" fmla="*/ 2147483646 w 10569"/>
              <a:gd name="T17" fmla="*/ 2147483646 h 10092"/>
              <a:gd name="T18" fmla="*/ 2147483646 w 10569"/>
              <a:gd name="T19" fmla="*/ 2147483646 h 10092"/>
              <a:gd name="T20" fmla="*/ 2147483646 w 10569"/>
              <a:gd name="T21" fmla="*/ 2147483646 h 10092"/>
              <a:gd name="T22" fmla="*/ 2147483646 w 10569"/>
              <a:gd name="T23" fmla="*/ 2147483646 h 10092"/>
              <a:gd name="T24" fmla="*/ 2147483646 w 10569"/>
              <a:gd name="T25" fmla="*/ 2147483646 h 10092"/>
              <a:gd name="T26" fmla="*/ 2147483646 w 10569"/>
              <a:gd name="T27" fmla="*/ 2147483646 h 10092"/>
              <a:gd name="T28" fmla="*/ 2147483646 w 10569"/>
              <a:gd name="T29" fmla="*/ 2147483646 h 10092"/>
              <a:gd name="T30" fmla="*/ 2147483646 w 10569"/>
              <a:gd name="T31" fmla="*/ 2147483646 h 10092"/>
              <a:gd name="T32" fmla="*/ 2147483646 w 10569"/>
              <a:gd name="T33" fmla="*/ 2147483646 h 10092"/>
              <a:gd name="T34" fmla="*/ 2147483646 w 10569"/>
              <a:gd name="T35" fmla="*/ 2147483646 h 10092"/>
              <a:gd name="T36" fmla="*/ 2147483646 w 10569"/>
              <a:gd name="T37" fmla="*/ 2147483646 h 10092"/>
              <a:gd name="T38" fmla="*/ 2147483646 w 10569"/>
              <a:gd name="T39" fmla="*/ 2147483646 h 10092"/>
              <a:gd name="T40" fmla="*/ 2147483646 w 10569"/>
              <a:gd name="T41" fmla="*/ 2147483646 h 10092"/>
              <a:gd name="T42" fmla="*/ 2147483646 w 10569"/>
              <a:gd name="T43" fmla="*/ 2147483646 h 10092"/>
              <a:gd name="T44" fmla="*/ 2147483646 w 10569"/>
              <a:gd name="T45" fmla="*/ 2147483646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2147483646 w 9980"/>
              <a:gd name="T1" fmla="*/ 0 h 10000"/>
              <a:gd name="T2" fmla="*/ 2147483646 w 9980"/>
              <a:gd name="T3" fmla="*/ 2147483646 h 10000"/>
              <a:gd name="T4" fmla="*/ 2147483646 w 9980"/>
              <a:gd name="T5" fmla="*/ 2147483646 h 10000"/>
              <a:gd name="T6" fmla="*/ 2147483646 w 9980"/>
              <a:gd name="T7" fmla="*/ 2147483646 h 10000"/>
              <a:gd name="T8" fmla="*/ 2147483646 w 9980"/>
              <a:gd name="T9" fmla="*/ 2147483646 h 10000"/>
              <a:gd name="T10" fmla="*/ 2147483646 w 9980"/>
              <a:gd name="T11" fmla="*/ 2147483646 h 10000"/>
              <a:gd name="T12" fmla="*/ 2147483646 w 9980"/>
              <a:gd name="T13" fmla="*/ 2147483646 h 10000"/>
              <a:gd name="T14" fmla="*/ 2147483646 w 9980"/>
              <a:gd name="T15" fmla="*/ 2147483646 h 10000"/>
              <a:gd name="T16" fmla="*/ 2147483646 w 9980"/>
              <a:gd name="T17" fmla="*/ 2147483646 h 10000"/>
              <a:gd name="T18" fmla="*/ 2147483646 w 9980"/>
              <a:gd name="T19" fmla="*/ 2147483646 h 10000"/>
              <a:gd name="T20" fmla="*/ 2147483646 w 9980"/>
              <a:gd name="T21" fmla="*/ 2147483646 h 10000"/>
              <a:gd name="T22" fmla="*/ 2147483646 w 9980"/>
              <a:gd name="T23" fmla="*/ 2147483646 h 10000"/>
              <a:gd name="T24" fmla="*/ 2147483646 w 9980"/>
              <a:gd name="T25" fmla="*/ 2147483646 h 10000"/>
              <a:gd name="T26" fmla="*/ 2147483646 w 9980"/>
              <a:gd name="T27" fmla="*/ 2147483646 h 10000"/>
              <a:gd name="T28" fmla="*/ 2147483646 w 9980"/>
              <a:gd name="T29" fmla="*/ 2147483646 h 10000"/>
              <a:gd name="T30" fmla="*/ 2147483646 w 9980"/>
              <a:gd name="T31" fmla="*/ 2147483646 h 10000"/>
              <a:gd name="T32" fmla="*/ 2147483646 w 9980"/>
              <a:gd name="T33" fmla="*/ 2147483646 h 10000"/>
              <a:gd name="T34" fmla="*/ 2147483646 w 9980"/>
              <a:gd name="T35" fmla="*/ 2147483646 h 10000"/>
              <a:gd name="T36" fmla="*/ 2147483646 w 9980"/>
              <a:gd name="T37" fmla="*/ 2147483646 h 10000"/>
              <a:gd name="T38" fmla="*/ 2147483646 w 9980"/>
              <a:gd name="T39" fmla="*/ 2147483646 h 10000"/>
              <a:gd name="T40" fmla="*/ 2147483646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2147483646 w 10000"/>
              <a:gd name="T1" fmla="*/ 2147483646 h 9595"/>
              <a:gd name="T2" fmla="*/ 2147483646 w 10000"/>
              <a:gd name="T3" fmla="*/ 2147483646 h 9595"/>
              <a:gd name="T4" fmla="*/ 2147483646 w 10000"/>
              <a:gd name="T5" fmla="*/ 2147483646 h 9595"/>
              <a:gd name="T6" fmla="*/ 2147483646 w 10000"/>
              <a:gd name="T7" fmla="*/ 2147483646 h 9595"/>
              <a:gd name="T8" fmla="*/ 2147483646 w 10000"/>
              <a:gd name="T9" fmla="*/ 2147483646 h 9595"/>
              <a:gd name="T10" fmla="*/ 0 w 10000"/>
              <a:gd name="T11" fmla="*/ 2147483646 h 9595"/>
              <a:gd name="T12" fmla="*/ 2147483646 w 10000"/>
              <a:gd name="T13" fmla="*/ 2147483646 h 9595"/>
              <a:gd name="T14" fmla="*/ 2147483646 w 10000"/>
              <a:gd name="T15" fmla="*/ 2147483646 h 9595"/>
              <a:gd name="T16" fmla="*/ 2147483646 w 10000"/>
              <a:gd name="T17" fmla="*/ 2147483646 h 9595"/>
              <a:gd name="T18" fmla="*/ 2147483646 w 10000"/>
              <a:gd name="T19" fmla="*/ 2147483646 h 9595"/>
              <a:gd name="T20" fmla="*/ 2147483646 w 10000"/>
              <a:gd name="T21" fmla="*/ 2147483646 h 9595"/>
              <a:gd name="T22" fmla="*/ 2147483646 w 10000"/>
              <a:gd name="T23" fmla="*/ 2147483646 h 9595"/>
              <a:gd name="T24" fmla="*/ 2147483646 w 10000"/>
              <a:gd name="T25" fmla="*/ 2147483646 h 9595"/>
              <a:gd name="T26" fmla="*/ 2147483646 w 10000"/>
              <a:gd name="T27" fmla="*/ 2147483646 h 9595"/>
              <a:gd name="T28" fmla="*/ 2147483646 w 10000"/>
              <a:gd name="T29" fmla="*/ 2147483646 h 9595"/>
              <a:gd name="T30" fmla="*/ 2147483646 w 10000"/>
              <a:gd name="T31" fmla="*/ 2147483646 h 9595"/>
              <a:gd name="T32" fmla="*/ 2147483646 w 10000"/>
              <a:gd name="T33" fmla="*/ 2147483646 h 9595"/>
              <a:gd name="T34" fmla="*/ 2147483646 w 10000"/>
              <a:gd name="T35" fmla="*/ 2147483646 h 9595"/>
              <a:gd name="T36" fmla="*/ 2147483646 w 10000"/>
              <a:gd name="T37" fmla="*/ 2147483646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0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0 h 10000"/>
              <a:gd name="T46" fmla="*/ 2147483646 w 10000"/>
              <a:gd name="T47" fmla="*/ 214748364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2147483646 w 10000"/>
              <a:gd name="T1" fmla="*/ 2147483646 h 11466"/>
              <a:gd name="T2" fmla="*/ 2147483646 w 10000"/>
              <a:gd name="T3" fmla="*/ 2147483646 h 11466"/>
              <a:gd name="T4" fmla="*/ 2147483646 w 10000"/>
              <a:gd name="T5" fmla="*/ 2147483646 h 11466"/>
              <a:gd name="T6" fmla="*/ 2147483646 w 10000"/>
              <a:gd name="T7" fmla="*/ 2147483646 h 11466"/>
              <a:gd name="T8" fmla="*/ 2147483646 w 10000"/>
              <a:gd name="T9" fmla="*/ 0 h 11466"/>
              <a:gd name="T10" fmla="*/ 2147483646 w 10000"/>
              <a:gd name="T11" fmla="*/ 2147483646 h 11466"/>
              <a:gd name="T12" fmla="*/ 0 w 10000"/>
              <a:gd name="T13" fmla="*/ 2147483646 h 11466"/>
              <a:gd name="T14" fmla="*/ 0 w 10000"/>
              <a:gd name="T15" fmla="*/ 2147483646 h 11466"/>
              <a:gd name="T16" fmla="*/ 2147483646 w 10000"/>
              <a:gd name="T17" fmla="*/ 2147483646 h 11466"/>
              <a:gd name="T18" fmla="*/ 2147483646 w 10000"/>
              <a:gd name="T19" fmla="*/ 2147483646 h 11466"/>
              <a:gd name="T20" fmla="*/ 2147483646 w 10000"/>
              <a:gd name="T21" fmla="*/ 2147483646 h 11466"/>
              <a:gd name="T22" fmla="*/ 2147483646 w 10000"/>
              <a:gd name="T23" fmla="*/ 2147483646 h 11466"/>
              <a:gd name="T24" fmla="*/ 2147483646 w 10000"/>
              <a:gd name="T25" fmla="*/ 2147483646 h 11466"/>
              <a:gd name="T26" fmla="*/ 2147483646 w 10000"/>
              <a:gd name="T27" fmla="*/ 2147483646 h 11466"/>
              <a:gd name="T28" fmla="*/ 2147483646 w 10000"/>
              <a:gd name="T29" fmla="*/ 2147483646 h 11466"/>
              <a:gd name="T30" fmla="*/ 2147483646 w 10000"/>
              <a:gd name="T31" fmla="*/ 2147483646 h 11466"/>
              <a:gd name="T32" fmla="*/ 2147483646 w 10000"/>
              <a:gd name="T33" fmla="*/ 2147483646 h 11466"/>
              <a:gd name="T34" fmla="*/ 2147483646 w 10000"/>
              <a:gd name="T35" fmla="*/ 2147483646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2147483646 w 10056"/>
              <a:gd name="T1" fmla="*/ 2147483646 h 10000"/>
              <a:gd name="T2" fmla="*/ 2147483646 w 10056"/>
              <a:gd name="T3" fmla="*/ 2147483646 h 10000"/>
              <a:gd name="T4" fmla="*/ 2147483646 w 10056"/>
              <a:gd name="T5" fmla="*/ 2147483646 h 10000"/>
              <a:gd name="T6" fmla="*/ 2147483646 w 10056"/>
              <a:gd name="T7" fmla="*/ 2147483646 h 10000"/>
              <a:gd name="T8" fmla="*/ 2147483646 w 10056"/>
              <a:gd name="T9" fmla="*/ 2147483646 h 10000"/>
              <a:gd name="T10" fmla="*/ 2147483646 w 10056"/>
              <a:gd name="T11" fmla="*/ 2147483646 h 10000"/>
              <a:gd name="T12" fmla="*/ 2147483646 w 10056"/>
              <a:gd name="T13" fmla="*/ 2147483646 h 10000"/>
              <a:gd name="T14" fmla="*/ 2147483646 w 10056"/>
              <a:gd name="T15" fmla="*/ 2147483646 h 10000"/>
              <a:gd name="T16" fmla="*/ 2147483646 w 10056"/>
              <a:gd name="T17" fmla="*/ 2147483646 h 10000"/>
              <a:gd name="T18" fmla="*/ 2147483646 w 10056"/>
              <a:gd name="T19" fmla="*/ 2147483646 h 10000"/>
              <a:gd name="T20" fmla="*/ 2147483646 w 10056"/>
              <a:gd name="T21" fmla="*/ 2147483646 h 10000"/>
              <a:gd name="T22" fmla="*/ 2147483646 w 10056"/>
              <a:gd name="T23" fmla="*/ 2147483646 h 10000"/>
              <a:gd name="T24" fmla="*/ 2147483646 w 10056"/>
              <a:gd name="T25" fmla="*/ 0 h 10000"/>
              <a:gd name="T26" fmla="*/ 2147483646 w 10056"/>
              <a:gd name="T27" fmla="*/ 2147483646 h 10000"/>
              <a:gd name="T28" fmla="*/ 0 w 10056"/>
              <a:gd name="T29" fmla="*/ 2147483646 h 10000"/>
              <a:gd name="T30" fmla="*/ 2147483646 w 10056"/>
              <a:gd name="T31" fmla="*/ 2147483646 h 10000"/>
              <a:gd name="T32" fmla="*/ 2147483646 w 10056"/>
              <a:gd name="T33" fmla="*/ 2147483646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0 h 900169"/>
              <a:gd name="T2" fmla="*/ 0 w 444747"/>
              <a:gd name="T3" fmla="*/ 0 h 900169"/>
              <a:gd name="T4" fmla="*/ 0 w 444747"/>
              <a:gd name="T5" fmla="*/ 0 h 900169"/>
              <a:gd name="T6" fmla="*/ 0 w 444747"/>
              <a:gd name="T7" fmla="*/ 0 h 900169"/>
              <a:gd name="T8" fmla="*/ 0 w 444747"/>
              <a:gd name="T9" fmla="*/ 0 h 900169"/>
              <a:gd name="T10" fmla="*/ 0 w 444747"/>
              <a:gd name="T11" fmla="*/ 0 h 900169"/>
              <a:gd name="T12" fmla="*/ 0 w 444747"/>
              <a:gd name="T13" fmla="*/ 0 h 900169"/>
              <a:gd name="T14" fmla="*/ 0 w 444747"/>
              <a:gd name="T15" fmla="*/ 0 h 900169"/>
              <a:gd name="T16" fmla="*/ 0 w 444747"/>
              <a:gd name="T17" fmla="*/ 0 h 900169"/>
              <a:gd name="T18" fmla="*/ 0 w 444747"/>
              <a:gd name="T19" fmla="*/ 0 h 900169"/>
              <a:gd name="T20" fmla="*/ 0 w 444747"/>
              <a:gd name="T21" fmla="*/ 0 h 900169"/>
              <a:gd name="T22" fmla="*/ 0 w 444747"/>
              <a:gd name="T23" fmla="*/ 0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420" y="604838"/>
            <a:ext cx="2795588" cy="441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Hand Planters</a:t>
            </a:r>
            <a:r>
              <a:rPr lang="en-GB" altLang="en-US" sz="7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GB" altLang="en-US" sz="7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GB" altLang="en-US" sz="7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24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6 w 84"/>
              <a:gd name="T1" fmla="*/ 2147483646 h 126"/>
              <a:gd name="T2" fmla="*/ 0 w 84"/>
              <a:gd name="T3" fmla="*/ 2147483646 h 126"/>
              <a:gd name="T4" fmla="*/ 0 w 84"/>
              <a:gd name="T5" fmla="*/ 2147483646 h 126"/>
              <a:gd name="T6" fmla="*/ 2147483646 w 84"/>
              <a:gd name="T7" fmla="*/ 2147483646 h 126"/>
              <a:gd name="T8" fmla="*/ 2147483646 w 84"/>
              <a:gd name="T9" fmla="*/ 2147483646 h 126"/>
              <a:gd name="T10" fmla="*/ 2147483646 w 84"/>
              <a:gd name="T11" fmla="*/ 2147483646 h 126"/>
              <a:gd name="T12" fmla="*/ 2147483646 w 84"/>
              <a:gd name="T13" fmla="*/ 2147483646 h 126"/>
              <a:gd name="T14" fmla="*/ 2147483646 w 84"/>
              <a:gd name="T15" fmla="*/ 2147483646 h 126"/>
              <a:gd name="T16" fmla="*/ 2147483646 w 84"/>
              <a:gd name="T17" fmla="*/ 2147483646 h 126"/>
              <a:gd name="T18" fmla="*/ 2147483646 w 84"/>
              <a:gd name="T19" fmla="*/ 2147483646 h 126"/>
              <a:gd name="T20" fmla="*/ 2147483646 w 84"/>
              <a:gd name="T21" fmla="*/ 2147483646 h 126"/>
              <a:gd name="T22" fmla="*/ 2147483646 w 84"/>
              <a:gd name="T23" fmla="*/ 0 h 126"/>
              <a:gd name="T24" fmla="*/ 2147483646 w 84"/>
              <a:gd name="T25" fmla="*/ 2147483646 h 126"/>
              <a:gd name="T26" fmla="*/ 2147483646 w 84"/>
              <a:gd name="T27" fmla="*/ 2147483646 h 126"/>
              <a:gd name="T28" fmla="*/ 2147483646 w 84"/>
              <a:gd name="T29" fmla="*/ 2147483646 h 126"/>
              <a:gd name="T30" fmla="*/ 2147483646 w 84"/>
              <a:gd name="T31" fmla="*/ 2147483646 h 126"/>
              <a:gd name="T32" fmla="*/ 2147483646 w 84"/>
              <a:gd name="T33" fmla="*/ 2147483646 h 126"/>
              <a:gd name="T34" fmla="*/ 2147483646 w 84"/>
              <a:gd name="T35" fmla="*/ 2147483646 h 126"/>
              <a:gd name="T36" fmla="*/ 2147483646 w 84"/>
              <a:gd name="T37" fmla="*/ 2147483646 h 126"/>
              <a:gd name="T38" fmla="*/ 2147483646 w 84"/>
              <a:gd name="T39" fmla="*/ 2147483646 h 126"/>
              <a:gd name="T40" fmla="*/ 2147483646 w 84"/>
              <a:gd name="T41" fmla="*/ 214748364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6 w 336"/>
              <a:gd name="T1" fmla="*/ 2147483646 h 427"/>
              <a:gd name="T2" fmla="*/ 2147483646 w 336"/>
              <a:gd name="T3" fmla="*/ 2147483646 h 427"/>
              <a:gd name="T4" fmla="*/ 2147483646 w 336"/>
              <a:gd name="T5" fmla="*/ 2147483646 h 427"/>
              <a:gd name="T6" fmla="*/ 2147483646 w 336"/>
              <a:gd name="T7" fmla="*/ 2147483646 h 427"/>
              <a:gd name="T8" fmla="*/ 2147483646 w 336"/>
              <a:gd name="T9" fmla="*/ 2147483646 h 427"/>
              <a:gd name="T10" fmla="*/ 2147483646 w 336"/>
              <a:gd name="T11" fmla="*/ 2147483646 h 427"/>
              <a:gd name="T12" fmla="*/ 2147483646 w 336"/>
              <a:gd name="T13" fmla="*/ 2147483646 h 427"/>
              <a:gd name="T14" fmla="*/ 2147483646 w 336"/>
              <a:gd name="T15" fmla="*/ 2147483646 h 427"/>
              <a:gd name="T16" fmla="*/ 2147483646 w 336"/>
              <a:gd name="T17" fmla="*/ 2147483646 h 427"/>
              <a:gd name="T18" fmla="*/ 2147483646 w 336"/>
              <a:gd name="T19" fmla="*/ 2147483646 h 427"/>
              <a:gd name="T20" fmla="*/ 2147483646 w 336"/>
              <a:gd name="T21" fmla="*/ 2147483646 h 427"/>
              <a:gd name="T22" fmla="*/ 2147483646 w 336"/>
              <a:gd name="T23" fmla="*/ 0 h 427"/>
              <a:gd name="T24" fmla="*/ 2147483646 w 336"/>
              <a:gd name="T25" fmla="*/ 2147483646 h 427"/>
              <a:gd name="T26" fmla="*/ 2147483646 w 336"/>
              <a:gd name="T27" fmla="*/ 2147483646 h 427"/>
              <a:gd name="T28" fmla="*/ 2147483646 w 336"/>
              <a:gd name="T29" fmla="*/ 2147483646 h 427"/>
              <a:gd name="T30" fmla="*/ 2147483646 w 336"/>
              <a:gd name="T31" fmla="*/ 2147483646 h 427"/>
              <a:gd name="T32" fmla="*/ 2147483646 w 336"/>
              <a:gd name="T33" fmla="*/ 2147483646 h 427"/>
              <a:gd name="T34" fmla="*/ 2147483646 w 336"/>
              <a:gd name="T35" fmla="*/ 2147483646 h 427"/>
              <a:gd name="T36" fmla="*/ 2147483646 w 336"/>
              <a:gd name="T37" fmla="*/ 2147483646 h 427"/>
              <a:gd name="T38" fmla="*/ 2147483646 w 336"/>
              <a:gd name="T39" fmla="*/ 2147483646 h 427"/>
              <a:gd name="T40" fmla="*/ 2147483646 w 336"/>
              <a:gd name="T41" fmla="*/ 2147483646 h 427"/>
              <a:gd name="T42" fmla="*/ 2147483646 w 336"/>
              <a:gd name="T43" fmla="*/ 2147483646 h 427"/>
              <a:gd name="T44" fmla="*/ 2147483646 w 336"/>
              <a:gd name="T45" fmla="*/ 2147483646 h 427"/>
              <a:gd name="T46" fmla="*/ 2147483646 w 336"/>
              <a:gd name="T47" fmla="*/ 2147483646 h 427"/>
              <a:gd name="T48" fmla="*/ 2147483646 w 336"/>
              <a:gd name="T49" fmla="*/ 2147483646 h 427"/>
              <a:gd name="T50" fmla="*/ 2147483646 w 336"/>
              <a:gd name="T51" fmla="*/ 2147483646 h 427"/>
              <a:gd name="T52" fmla="*/ 2147483646 w 336"/>
              <a:gd name="T53" fmla="*/ 2147483646 h 427"/>
              <a:gd name="T54" fmla="*/ 0 w 336"/>
              <a:gd name="T55" fmla="*/ 2147483646 h 427"/>
              <a:gd name="T56" fmla="*/ 2147483646 w 336"/>
              <a:gd name="T57" fmla="*/ 2147483646 h 427"/>
              <a:gd name="T58" fmla="*/ 2147483646 w 336"/>
              <a:gd name="T59" fmla="*/ 2147483646 h 427"/>
              <a:gd name="T60" fmla="*/ 2147483646 w 336"/>
              <a:gd name="T61" fmla="*/ 2147483646 h 427"/>
              <a:gd name="T62" fmla="*/ 2147483646 w 336"/>
              <a:gd name="T63" fmla="*/ 2147483646 h 427"/>
              <a:gd name="T64" fmla="*/ 2147483646 w 336"/>
              <a:gd name="T65" fmla="*/ 2147483646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6 w 126"/>
              <a:gd name="T1" fmla="*/ 2147483646 h 265"/>
              <a:gd name="T2" fmla="*/ 0 w 126"/>
              <a:gd name="T3" fmla="*/ 2147483646 h 265"/>
              <a:gd name="T4" fmla="*/ 2147483646 w 126"/>
              <a:gd name="T5" fmla="*/ 2147483646 h 265"/>
              <a:gd name="T6" fmla="*/ 2147483646 w 126"/>
              <a:gd name="T7" fmla="*/ 2147483646 h 265"/>
              <a:gd name="T8" fmla="*/ 2147483646 w 126"/>
              <a:gd name="T9" fmla="*/ 2147483646 h 265"/>
              <a:gd name="T10" fmla="*/ 2147483646 w 126"/>
              <a:gd name="T11" fmla="*/ 2147483646 h 265"/>
              <a:gd name="T12" fmla="*/ 2147483646 w 126"/>
              <a:gd name="T13" fmla="*/ 2147483646 h 265"/>
              <a:gd name="T14" fmla="*/ 2147483646 w 126"/>
              <a:gd name="T15" fmla="*/ 2147483646 h 265"/>
              <a:gd name="T16" fmla="*/ 2147483646 w 126"/>
              <a:gd name="T17" fmla="*/ 0 h 265"/>
              <a:gd name="T18" fmla="*/ 2147483646 w 126"/>
              <a:gd name="T19" fmla="*/ 2147483646 h 265"/>
              <a:gd name="T20" fmla="*/ 2147483646 w 126"/>
              <a:gd name="T21" fmla="*/ 2147483646 h 265"/>
              <a:gd name="T22" fmla="*/ 2147483646 w 126"/>
              <a:gd name="T23" fmla="*/ 2147483646 h 265"/>
              <a:gd name="T24" fmla="*/ 2147483646 w 126"/>
              <a:gd name="T25" fmla="*/ 2147483646 h 265"/>
              <a:gd name="T26" fmla="*/ 2147483646 w 126"/>
              <a:gd name="T27" fmla="*/ 2147483646 h 265"/>
              <a:gd name="T28" fmla="*/ 2147483646 w 126"/>
              <a:gd name="T29" fmla="*/ 2147483646 h 265"/>
              <a:gd name="T30" fmla="*/ 2147483646 w 126"/>
              <a:gd name="T31" fmla="*/ 2147483646 h 265"/>
              <a:gd name="T32" fmla="*/ 2147483646 w 126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6 h 157"/>
              <a:gd name="T2" fmla="*/ 2147483646 w 138"/>
              <a:gd name="T3" fmla="*/ 2147483646 h 157"/>
              <a:gd name="T4" fmla="*/ 2147483646 w 138"/>
              <a:gd name="T5" fmla="*/ 2147483646 h 157"/>
              <a:gd name="T6" fmla="*/ 2147483646 w 138"/>
              <a:gd name="T7" fmla="*/ 2147483646 h 157"/>
              <a:gd name="T8" fmla="*/ 2147483646 w 138"/>
              <a:gd name="T9" fmla="*/ 2147483646 h 157"/>
              <a:gd name="T10" fmla="*/ 2147483646 w 138"/>
              <a:gd name="T11" fmla="*/ 2147483646 h 157"/>
              <a:gd name="T12" fmla="*/ 2147483646 w 138"/>
              <a:gd name="T13" fmla="*/ 0 h 157"/>
              <a:gd name="T14" fmla="*/ 2147483646 w 138"/>
              <a:gd name="T15" fmla="*/ 2147483646 h 157"/>
              <a:gd name="T16" fmla="*/ 2147483646 w 138"/>
              <a:gd name="T17" fmla="*/ 2147483646 h 157"/>
              <a:gd name="T18" fmla="*/ 2147483646 w 138"/>
              <a:gd name="T19" fmla="*/ 2147483646 h 157"/>
              <a:gd name="T20" fmla="*/ 2147483646 w 138"/>
              <a:gd name="T21" fmla="*/ 2147483646 h 157"/>
              <a:gd name="T22" fmla="*/ 2147483646 w 138"/>
              <a:gd name="T23" fmla="*/ 2147483646 h 157"/>
              <a:gd name="T24" fmla="*/ 2147483646 w 138"/>
              <a:gd name="T25" fmla="*/ 2147483646 h 157"/>
              <a:gd name="T26" fmla="*/ 2147483646 w 138"/>
              <a:gd name="T27" fmla="*/ 2147483646 h 157"/>
              <a:gd name="T28" fmla="*/ 2147483646 w 138"/>
              <a:gd name="T29" fmla="*/ 2147483646 h 157"/>
              <a:gd name="T30" fmla="*/ 2147483646 w 138"/>
              <a:gd name="T31" fmla="*/ 2147483646 h 157"/>
              <a:gd name="T32" fmla="*/ 2147483646 w 138"/>
              <a:gd name="T33" fmla="*/ 2147483646 h 157"/>
              <a:gd name="T34" fmla="*/ 0 w 138"/>
              <a:gd name="T35" fmla="*/ 2147483646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6 w 96"/>
              <a:gd name="T1" fmla="*/ 2147483646 h 156"/>
              <a:gd name="T2" fmla="*/ 2147483646 w 96"/>
              <a:gd name="T3" fmla="*/ 2147483646 h 156"/>
              <a:gd name="T4" fmla="*/ 2147483646 w 96"/>
              <a:gd name="T5" fmla="*/ 2147483646 h 156"/>
              <a:gd name="T6" fmla="*/ 0 w 96"/>
              <a:gd name="T7" fmla="*/ 0 h 156"/>
              <a:gd name="T8" fmla="*/ 2147483646 w 96"/>
              <a:gd name="T9" fmla="*/ 2147483646 h 156"/>
              <a:gd name="T10" fmla="*/ 2147483646 w 96"/>
              <a:gd name="T11" fmla="*/ 2147483646 h 156"/>
              <a:gd name="T12" fmla="*/ 2147483646 w 96"/>
              <a:gd name="T13" fmla="*/ 2147483646 h 156"/>
              <a:gd name="T14" fmla="*/ 2147483646 w 96"/>
              <a:gd name="T15" fmla="*/ 2147483646 h 156"/>
              <a:gd name="T16" fmla="*/ 2147483646 w 96"/>
              <a:gd name="T17" fmla="*/ 2147483646 h 156"/>
              <a:gd name="T18" fmla="*/ 2147483646 w 96"/>
              <a:gd name="T19" fmla="*/ 2147483646 h 156"/>
              <a:gd name="T20" fmla="*/ 2147483646 w 96"/>
              <a:gd name="T21" fmla="*/ 2147483646 h 156"/>
              <a:gd name="T22" fmla="*/ 2147483646 w 96"/>
              <a:gd name="T23" fmla="*/ 2147483646 h 156"/>
              <a:gd name="T24" fmla="*/ 2147483646 w 96"/>
              <a:gd name="T25" fmla="*/ 2147483646 h 156"/>
              <a:gd name="T26" fmla="*/ 2147483646 w 96"/>
              <a:gd name="T27" fmla="*/ 2147483646 h 156"/>
              <a:gd name="T28" fmla="*/ 2147483646 w 96"/>
              <a:gd name="T29" fmla="*/ 2147483646 h 156"/>
              <a:gd name="T30" fmla="*/ 2147483646 w 96"/>
              <a:gd name="T31" fmla="*/ 2147483646 h 156"/>
              <a:gd name="T32" fmla="*/ 2147483646 w 96"/>
              <a:gd name="T33" fmla="*/ 2147483646 h 156"/>
              <a:gd name="T34" fmla="*/ 2147483646 w 96"/>
              <a:gd name="T35" fmla="*/ 2147483646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6 w 174"/>
              <a:gd name="T1" fmla="*/ 2147483646 h 204"/>
              <a:gd name="T2" fmla="*/ 0 w 174"/>
              <a:gd name="T3" fmla="*/ 2147483646 h 204"/>
              <a:gd name="T4" fmla="*/ 0 w 174"/>
              <a:gd name="T5" fmla="*/ 2147483646 h 204"/>
              <a:gd name="T6" fmla="*/ 2147483646 w 174"/>
              <a:gd name="T7" fmla="*/ 2147483646 h 204"/>
              <a:gd name="T8" fmla="*/ 2147483646 w 174"/>
              <a:gd name="T9" fmla="*/ 2147483646 h 204"/>
              <a:gd name="T10" fmla="*/ 2147483646 w 174"/>
              <a:gd name="T11" fmla="*/ 2147483646 h 204"/>
              <a:gd name="T12" fmla="*/ 2147483646 w 174"/>
              <a:gd name="T13" fmla="*/ 2147483646 h 204"/>
              <a:gd name="T14" fmla="*/ 2147483646 w 174"/>
              <a:gd name="T15" fmla="*/ 0 h 204"/>
              <a:gd name="T16" fmla="*/ 2147483646 w 174"/>
              <a:gd name="T17" fmla="*/ 2147483646 h 204"/>
              <a:gd name="T18" fmla="*/ 2147483646 w 174"/>
              <a:gd name="T19" fmla="*/ 2147483646 h 204"/>
              <a:gd name="T20" fmla="*/ 2147483646 w 174"/>
              <a:gd name="T21" fmla="*/ 2147483646 h 204"/>
              <a:gd name="T22" fmla="*/ 2147483646 w 174"/>
              <a:gd name="T23" fmla="*/ 2147483646 h 204"/>
              <a:gd name="T24" fmla="*/ 2147483646 w 174"/>
              <a:gd name="T25" fmla="*/ 2147483646 h 204"/>
              <a:gd name="T26" fmla="*/ 2147483646 w 174"/>
              <a:gd name="T27" fmla="*/ 2147483646 h 204"/>
              <a:gd name="T28" fmla="*/ 2147483646 w 174"/>
              <a:gd name="T29" fmla="*/ 2147483646 h 204"/>
              <a:gd name="T30" fmla="*/ 2147483646 w 174"/>
              <a:gd name="T31" fmla="*/ 2147483646 h 204"/>
              <a:gd name="T32" fmla="*/ 2147483646 w 174"/>
              <a:gd name="T33" fmla="*/ 2147483646 h 204"/>
              <a:gd name="T34" fmla="*/ 2147483646 w 174"/>
              <a:gd name="T35" fmla="*/ 2147483646 h 204"/>
              <a:gd name="T36" fmla="*/ 2147483646 w 174"/>
              <a:gd name="T37" fmla="*/ 2147483646 h 204"/>
              <a:gd name="T38" fmla="*/ 2147483646 w 174"/>
              <a:gd name="T39" fmla="*/ 2147483646 h 204"/>
              <a:gd name="T40" fmla="*/ 2147483646 w 174"/>
              <a:gd name="T41" fmla="*/ 2147483646 h 204"/>
              <a:gd name="T42" fmla="*/ 2147483646 w 174"/>
              <a:gd name="T43" fmla="*/ 2147483646 h 204"/>
              <a:gd name="T44" fmla="*/ 2147483646 w 174"/>
              <a:gd name="T45" fmla="*/ 2147483646 h 204"/>
              <a:gd name="T46" fmla="*/ 2147483646 w 174"/>
              <a:gd name="T47" fmla="*/ 2147483646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6 w 108"/>
              <a:gd name="T1" fmla="*/ 2147483646 h 132"/>
              <a:gd name="T2" fmla="*/ 2147483646 w 108"/>
              <a:gd name="T3" fmla="*/ 2147483646 h 132"/>
              <a:gd name="T4" fmla="*/ 0 w 108"/>
              <a:gd name="T5" fmla="*/ 2147483646 h 132"/>
              <a:gd name="T6" fmla="*/ 2147483646 w 108"/>
              <a:gd name="T7" fmla="*/ 2147483646 h 132"/>
              <a:gd name="T8" fmla="*/ 2147483646 w 108"/>
              <a:gd name="T9" fmla="*/ 2147483646 h 132"/>
              <a:gd name="T10" fmla="*/ 2147483646 w 108"/>
              <a:gd name="T11" fmla="*/ 2147483646 h 132"/>
              <a:gd name="T12" fmla="*/ 2147483646 w 108"/>
              <a:gd name="T13" fmla="*/ 2147483646 h 132"/>
              <a:gd name="T14" fmla="*/ 2147483646 w 108"/>
              <a:gd name="T15" fmla="*/ 0 h 132"/>
              <a:gd name="T16" fmla="*/ 2147483646 w 108"/>
              <a:gd name="T17" fmla="*/ 2147483646 h 132"/>
              <a:gd name="T18" fmla="*/ 2147483646 w 108"/>
              <a:gd name="T19" fmla="*/ 2147483646 h 132"/>
              <a:gd name="T20" fmla="*/ 2147483646 w 108"/>
              <a:gd name="T21" fmla="*/ 2147483646 h 132"/>
              <a:gd name="T22" fmla="*/ 2147483646 w 108"/>
              <a:gd name="T23" fmla="*/ 2147483646 h 132"/>
              <a:gd name="T24" fmla="*/ 2147483646 w 108"/>
              <a:gd name="T25" fmla="*/ 2147483646 h 132"/>
              <a:gd name="T26" fmla="*/ 2147483646 w 108"/>
              <a:gd name="T27" fmla="*/ 2147483646 h 132"/>
              <a:gd name="T28" fmla="*/ 2147483646 w 108"/>
              <a:gd name="T29" fmla="*/ 2147483646 h 132"/>
              <a:gd name="T30" fmla="*/ 2147483646 w 108"/>
              <a:gd name="T31" fmla="*/ 2147483646 h 132"/>
              <a:gd name="T32" fmla="*/ 2147483646 w 108"/>
              <a:gd name="T33" fmla="*/ 2147483646 h 132"/>
              <a:gd name="T34" fmla="*/ 2147483646 w 108"/>
              <a:gd name="T35" fmla="*/ 2147483646 h 132"/>
              <a:gd name="T36" fmla="*/ 2147483646 w 108"/>
              <a:gd name="T37" fmla="*/ 2147483646 h 132"/>
              <a:gd name="T38" fmla="*/ 2147483646 w 108"/>
              <a:gd name="T39" fmla="*/ 2147483646 h 132"/>
              <a:gd name="T40" fmla="*/ 2147483646 w 108"/>
              <a:gd name="T41" fmla="*/ 2147483646 h 132"/>
              <a:gd name="T42" fmla="*/ 2147483646 w 108"/>
              <a:gd name="T43" fmla="*/ 2147483646 h 132"/>
              <a:gd name="T44" fmla="*/ 2147483646 w 108"/>
              <a:gd name="T45" fmla="*/ 2147483646 h 132"/>
              <a:gd name="T46" fmla="*/ 2147483646 w 108"/>
              <a:gd name="T47" fmla="*/ 214748364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6 h 8"/>
              <a:gd name="T2" fmla="*/ 2147483646 w 34"/>
              <a:gd name="T3" fmla="*/ 0 h 8"/>
              <a:gd name="T4" fmla="*/ 2147483646 w 34"/>
              <a:gd name="T5" fmla="*/ 0 h 8"/>
              <a:gd name="T6" fmla="*/ 2147483646 w 34"/>
              <a:gd name="T7" fmla="*/ 2147483646 h 8"/>
              <a:gd name="T8" fmla="*/ 2147483646 w 34"/>
              <a:gd name="T9" fmla="*/ 2147483646 h 8"/>
              <a:gd name="T10" fmla="*/ 2147483646 w 34"/>
              <a:gd name="T11" fmla="*/ 2147483646 h 8"/>
              <a:gd name="T12" fmla="*/ 2147483646 w 34"/>
              <a:gd name="T13" fmla="*/ 2147483646 h 8"/>
              <a:gd name="T14" fmla="*/ 2147483646 w 34"/>
              <a:gd name="T15" fmla="*/ 2147483646 h 8"/>
              <a:gd name="T16" fmla="*/ 2147483646 w 34"/>
              <a:gd name="T17" fmla="*/ 2147483646 h 8"/>
              <a:gd name="T18" fmla="*/ 2147483646 w 34"/>
              <a:gd name="T19" fmla="*/ 2147483646 h 8"/>
              <a:gd name="T20" fmla="*/ 0 w 34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6 h 138"/>
              <a:gd name="T2" fmla="*/ 0 w 120"/>
              <a:gd name="T3" fmla="*/ 2147483646 h 138"/>
              <a:gd name="T4" fmla="*/ 2147483646 w 120"/>
              <a:gd name="T5" fmla="*/ 2147483646 h 138"/>
              <a:gd name="T6" fmla="*/ 2147483646 w 120"/>
              <a:gd name="T7" fmla="*/ 2147483646 h 138"/>
              <a:gd name="T8" fmla="*/ 2147483646 w 120"/>
              <a:gd name="T9" fmla="*/ 0 h 138"/>
              <a:gd name="T10" fmla="*/ 2147483646 w 120"/>
              <a:gd name="T11" fmla="*/ 2147483646 h 138"/>
              <a:gd name="T12" fmla="*/ 2147483646 w 120"/>
              <a:gd name="T13" fmla="*/ 2147483646 h 138"/>
              <a:gd name="T14" fmla="*/ 2147483646 w 120"/>
              <a:gd name="T15" fmla="*/ 2147483646 h 138"/>
              <a:gd name="T16" fmla="*/ 2147483646 w 120"/>
              <a:gd name="T17" fmla="*/ 2147483646 h 138"/>
              <a:gd name="T18" fmla="*/ 2147483646 w 120"/>
              <a:gd name="T19" fmla="*/ 2147483646 h 138"/>
              <a:gd name="T20" fmla="*/ 2147483646 w 120"/>
              <a:gd name="T21" fmla="*/ 2147483646 h 138"/>
              <a:gd name="T22" fmla="*/ 2147483646 w 120"/>
              <a:gd name="T23" fmla="*/ 2147483646 h 138"/>
              <a:gd name="T24" fmla="*/ 2147483646 w 120"/>
              <a:gd name="T25" fmla="*/ 2147483646 h 138"/>
              <a:gd name="T26" fmla="*/ 2147483646 w 120"/>
              <a:gd name="T27" fmla="*/ 2147483646 h 138"/>
              <a:gd name="T28" fmla="*/ 2147483646 w 120"/>
              <a:gd name="T29" fmla="*/ 2147483646 h 138"/>
              <a:gd name="T30" fmla="*/ 2147483646 w 120"/>
              <a:gd name="T31" fmla="*/ 2147483646 h 138"/>
              <a:gd name="T32" fmla="*/ 0 w 120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6 w 35"/>
              <a:gd name="T1" fmla="*/ 2147483646 h 10"/>
              <a:gd name="T2" fmla="*/ 2147483646 w 35"/>
              <a:gd name="T3" fmla="*/ 0 h 10"/>
              <a:gd name="T4" fmla="*/ 2147483646 w 35"/>
              <a:gd name="T5" fmla="*/ 0 h 10"/>
              <a:gd name="T6" fmla="*/ 2147483646 w 35"/>
              <a:gd name="T7" fmla="*/ 2147483646 h 10"/>
              <a:gd name="T8" fmla="*/ 2147483646 w 35"/>
              <a:gd name="T9" fmla="*/ 2147483646 h 10"/>
              <a:gd name="T10" fmla="*/ 2147483646 w 35"/>
              <a:gd name="T11" fmla="*/ 2147483646 h 10"/>
              <a:gd name="T12" fmla="*/ 2147483646 w 35"/>
              <a:gd name="T13" fmla="*/ 2147483646 h 10"/>
              <a:gd name="T14" fmla="*/ 2147483646 w 35"/>
              <a:gd name="T15" fmla="*/ 2147483646 h 10"/>
              <a:gd name="T16" fmla="*/ 2147483646 w 35"/>
              <a:gd name="T17" fmla="*/ 2147483646 h 10"/>
              <a:gd name="T18" fmla="*/ 2147483646 w 35"/>
              <a:gd name="T19" fmla="*/ 2147483646 h 10"/>
              <a:gd name="T20" fmla="*/ 2147483646 w 35"/>
              <a:gd name="T21" fmla="*/ 2147483646 h 10"/>
              <a:gd name="T22" fmla="*/ 2147483646 w 35"/>
              <a:gd name="T23" fmla="*/ 2147483646 h 10"/>
              <a:gd name="T24" fmla="*/ 2147483646 w 35"/>
              <a:gd name="T25" fmla="*/ 2147483646 h 10"/>
              <a:gd name="T26" fmla="*/ 2147483646 w 35"/>
              <a:gd name="T27" fmla="*/ 2147483646 h 10"/>
              <a:gd name="T28" fmla="*/ 0 w 35"/>
              <a:gd name="T29" fmla="*/ 2147483646 h 10"/>
              <a:gd name="T30" fmla="*/ 2147483646 w 35"/>
              <a:gd name="T31" fmla="*/ 2147483646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6 w 132"/>
              <a:gd name="T1" fmla="*/ 0 h 36"/>
              <a:gd name="T2" fmla="*/ 2147483646 w 132"/>
              <a:gd name="T3" fmla="*/ 2147483646 h 36"/>
              <a:gd name="T4" fmla="*/ 0 w 132"/>
              <a:gd name="T5" fmla="*/ 2147483646 h 36"/>
              <a:gd name="T6" fmla="*/ 2147483646 w 132"/>
              <a:gd name="T7" fmla="*/ 2147483646 h 36"/>
              <a:gd name="T8" fmla="*/ 2147483646 w 132"/>
              <a:gd name="T9" fmla="*/ 2147483646 h 36"/>
              <a:gd name="T10" fmla="*/ 2147483646 w 132"/>
              <a:gd name="T11" fmla="*/ 2147483646 h 36"/>
              <a:gd name="T12" fmla="*/ 2147483646 w 132"/>
              <a:gd name="T13" fmla="*/ 2147483646 h 36"/>
              <a:gd name="T14" fmla="*/ 2147483646 w 132"/>
              <a:gd name="T15" fmla="*/ 2147483646 h 36"/>
              <a:gd name="T16" fmla="*/ 2147483646 w 132"/>
              <a:gd name="T17" fmla="*/ 2147483646 h 36"/>
              <a:gd name="T18" fmla="*/ 2147483646 w 132"/>
              <a:gd name="T19" fmla="*/ 0 h 36"/>
              <a:gd name="T20" fmla="*/ 2147483646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6 h 36"/>
              <a:gd name="T2" fmla="*/ 2147483646 w 60"/>
              <a:gd name="T3" fmla="*/ 0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2147483646 h 36"/>
              <a:gd name="T10" fmla="*/ 2147483646 w 60"/>
              <a:gd name="T11" fmla="*/ 2147483646 h 36"/>
              <a:gd name="T12" fmla="*/ 0 w 60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6 w 30"/>
              <a:gd name="T1" fmla="*/ 0 h 6"/>
              <a:gd name="T2" fmla="*/ 2147483646 w 30"/>
              <a:gd name="T3" fmla="*/ 0 h 6"/>
              <a:gd name="T4" fmla="*/ 0 w 30"/>
              <a:gd name="T5" fmla="*/ 2147483646 h 6"/>
              <a:gd name="T6" fmla="*/ 2147483646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142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2147483646 w 10616"/>
              <a:gd name="T1" fmla="*/ 2147483646 h 10000"/>
              <a:gd name="T2" fmla="*/ 2147483646 w 10616"/>
              <a:gd name="T3" fmla="*/ 2147483646 h 10000"/>
              <a:gd name="T4" fmla="*/ 2147483646 w 10616"/>
              <a:gd name="T5" fmla="*/ 2147483646 h 10000"/>
              <a:gd name="T6" fmla="*/ 2147483646 w 10616"/>
              <a:gd name="T7" fmla="*/ 2147483646 h 10000"/>
              <a:gd name="T8" fmla="*/ 2147483646 w 10616"/>
              <a:gd name="T9" fmla="*/ 2147483646 h 10000"/>
              <a:gd name="T10" fmla="*/ 2147483646 w 10616"/>
              <a:gd name="T11" fmla="*/ 2147483646 h 10000"/>
              <a:gd name="T12" fmla="*/ 2147483646 w 10616"/>
              <a:gd name="T13" fmla="*/ 2147483646 h 10000"/>
              <a:gd name="T14" fmla="*/ 2147483646 w 10616"/>
              <a:gd name="T15" fmla="*/ 2147483646 h 10000"/>
              <a:gd name="T16" fmla="*/ 2147483646 w 10616"/>
              <a:gd name="T17" fmla="*/ 2147483646 h 10000"/>
              <a:gd name="T18" fmla="*/ 2147483646 w 10616"/>
              <a:gd name="T19" fmla="*/ 2147483646 h 10000"/>
              <a:gd name="T20" fmla="*/ 2147483646 w 10616"/>
              <a:gd name="T21" fmla="*/ 2147483646 h 10000"/>
              <a:gd name="T22" fmla="*/ 2147483646 w 10616"/>
              <a:gd name="T23" fmla="*/ 2147483646 h 10000"/>
              <a:gd name="T24" fmla="*/ 2147483646 w 10616"/>
              <a:gd name="T25" fmla="*/ 0 h 10000"/>
              <a:gd name="T26" fmla="*/ 2147483646 w 10616"/>
              <a:gd name="T27" fmla="*/ 0 h 10000"/>
              <a:gd name="T28" fmla="*/ 2147483646 w 10616"/>
              <a:gd name="T29" fmla="*/ 2147483646 h 10000"/>
              <a:gd name="T30" fmla="*/ 2147483646 w 10616"/>
              <a:gd name="T31" fmla="*/ 2147483646 h 10000"/>
              <a:gd name="T32" fmla="*/ 2147483646 w 10616"/>
              <a:gd name="T33" fmla="*/ 2147483646 h 10000"/>
              <a:gd name="T34" fmla="*/ 2147483646 w 10616"/>
              <a:gd name="T35" fmla="*/ 2147483646 h 10000"/>
              <a:gd name="T36" fmla="*/ 2147483646 w 10616"/>
              <a:gd name="T37" fmla="*/ 2147483646 h 10000"/>
              <a:gd name="T38" fmla="*/ 2147483646 w 10616"/>
              <a:gd name="T39" fmla="*/ 0 h 10000"/>
              <a:gd name="T40" fmla="*/ 2147483646 w 10616"/>
              <a:gd name="T41" fmla="*/ 0 h 10000"/>
              <a:gd name="T42" fmla="*/ 2147483646 w 10616"/>
              <a:gd name="T43" fmla="*/ 0 h 10000"/>
              <a:gd name="T44" fmla="*/ 2147483646 w 10616"/>
              <a:gd name="T45" fmla="*/ 2147483646 h 10000"/>
              <a:gd name="T46" fmla="*/ 2147483646 w 10616"/>
              <a:gd name="T47" fmla="*/ 2147483646 h 10000"/>
              <a:gd name="T48" fmla="*/ 2147483646 w 10616"/>
              <a:gd name="T49" fmla="*/ 2147483646 h 10000"/>
              <a:gd name="T50" fmla="*/ 2147483646 w 10616"/>
              <a:gd name="T51" fmla="*/ 2147483646 h 10000"/>
              <a:gd name="T52" fmla="*/ 2147483646 w 10616"/>
              <a:gd name="T53" fmla="*/ 2147483646 h 10000"/>
              <a:gd name="T54" fmla="*/ 2147483646 w 10616"/>
              <a:gd name="T55" fmla="*/ 2147483646 h 10000"/>
              <a:gd name="T56" fmla="*/ 2147483646 w 10616"/>
              <a:gd name="T57" fmla="*/ 2147483646 h 10000"/>
              <a:gd name="T58" fmla="*/ 2147483646 w 10616"/>
              <a:gd name="T59" fmla="*/ 2147483646 h 10000"/>
              <a:gd name="T60" fmla="*/ 2147483646 w 10616"/>
              <a:gd name="T61" fmla="*/ 2147483646 h 10000"/>
              <a:gd name="T62" fmla="*/ 0 w 10616"/>
              <a:gd name="T63" fmla="*/ 2147483646 h 10000"/>
              <a:gd name="T64" fmla="*/ 2147483646 w 10616"/>
              <a:gd name="T65" fmla="*/ 2147483646 h 10000"/>
              <a:gd name="T66" fmla="*/ 2147483646 w 10616"/>
              <a:gd name="T67" fmla="*/ 2147483646 h 10000"/>
              <a:gd name="T68" fmla="*/ 2147483646 w 10616"/>
              <a:gd name="T69" fmla="*/ 2147483646 h 10000"/>
              <a:gd name="T70" fmla="*/ 2147483646 w 10616"/>
              <a:gd name="T71" fmla="*/ 2147483646 h 10000"/>
              <a:gd name="T72" fmla="*/ 2147483646 w 10616"/>
              <a:gd name="T73" fmla="*/ 2147483646 h 10000"/>
              <a:gd name="T74" fmla="*/ 2147483646 w 10616"/>
              <a:gd name="T75" fmla="*/ 2147483646 h 10000"/>
              <a:gd name="T76" fmla="*/ 2147483646 w 10616"/>
              <a:gd name="T77" fmla="*/ 2147483646 h 10000"/>
              <a:gd name="T78" fmla="*/ 2147483646 w 10616"/>
              <a:gd name="T79" fmla="*/ 2147483646 h 10000"/>
              <a:gd name="T80" fmla="*/ 2147483646 w 10616"/>
              <a:gd name="T81" fmla="*/ 2147483646 h 10000"/>
              <a:gd name="T82" fmla="*/ 2147483646 w 10616"/>
              <a:gd name="T83" fmla="*/ 2147483646 h 10000"/>
              <a:gd name="T84" fmla="*/ 2147483646 w 10616"/>
              <a:gd name="T85" fmla="*/ 2147483646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6 w 63"/>
              <a:gd name="T1" fmla="*/ 2147483646 h 54"/>
              <a:gd name="T2" fmla="*/ 2147483646 w 63"/>
              <a:gd name="T3" fmla="*/ 2147483646 h 54"/>
              <a:gd name="T4" fmla="*/ 2147483646 w 63"/>
              <a:gd name="T5" fmla="*/ 2147483646 h 54"/>
              <a:gd name="T6" fmla="*/ 2147483646 w 63"/>
              <a:gd name="T7" fmla="*/ 2147483646 h 54"/>
              <a:gd name="T8" fmla="*/ 2147483646 w 63"/>
              <a:gd name="T9" fmla="*/ 2147483646 h 54"/>
              <a:gd name="T10" fmla="*/ 2147483646 w 63"/>
              <a:gd name="T11" fmla="*/ 2147483646 h 54"/>
              <a:gd name="T12" fmla="*/ 2147483646 w 63"/>
              <a:gd name="T13" fmla="*/ 2147483646 h 54"/>
              <a:gd name="T14" fmla="*/ 2147483646 w 63"/>
              <a:gd name="T15" fmla="*/ 2147483646 h 54"/>
              <a:gd name="T16" fmla="*/ 2147483646 w 63"/>
              <a:gd name="T17" fmla="*/ 2147483646 h 54"/>
              <a:gd name="T18" fmla="*/ 2147483646 w 63"/>
              <a:gd name="T19" fmla="*/ 2147483646 h 54"/>
              <a:gd name="T20" fmla="*/ 2147483646 w 63"/>
              <a:gd name="T21" fmla="*/ 2147483646 h 54"/>
              <a:gd name="T22" fmla="*/ 2147483646 w 63"/>
              <a:gd name="T23" fmla="*/ 2147483646 h 54"/>
              <a:gd name="T24" fmla="*/ 2147483646 w 63"/>
              <a:gd name="T25" fmla="*/ 2147483646 h 54"/>
              <a:gd name="T26" fmla="*/ 2147483646 w 63"/>
              <a:gd name="T27" fmla="*/ 2147483646 h 54"/>
              <a:gd name="T28" fmla="*/ 2147483646 w 63"/>
              <a:gd name="T29" fmla="*/ 0 h 54"/>
              <a:gd name="T30" fmla="*/ 2147483646 w 63"/>
              <a:gd name="T31" fmla="*/ 0 h 54"/>
              <a:gd name="T32" fmla="*/ 2147483646 w 63"/>
              <a:gd name="T33" fmla="*/ 2147483646 h 54"/>
              <a:gd name="T34" fmla="*/ 2147483646 w 63"/>
              <a:gd name="T35" fmla="*/ 2147483646 h 54"/>
              <a:gd name="T36" fmla="*/ 2147483646 w 63"/>
              <a:gd name="T37" fmla="*/ 2147483646 h 54"/>
              <a:gd name="T38" fmla="*/ 2147483646 w 63"/>
              <a:gd name="T39" fmla="*/ 2147483646 h 54"/>
              <a:gd name="T40" fmla="*/ 2147483646 w 63"/>
              <a:gd name="T41" fmla="*/ 2147483646 h 54"/>
              <a:gd name="T42" fmla="*/ 2147483646 w 63"/>
              <a:gd name="T43" fmla="*/ 2147483646 h 54"/>
              <a:gd name="T44" fmla="*/ 0 w 63"/>
              <a:gd name="T45" fmla="*/ 2147483646 h 54"/>
              <a:gd name="T46" fmla="*/ 2147483646 w 63"/>
              <a:gd name="T47" fmla="*/ 2147483646 h 54"/>
              <a:gd name="T48" fmla="*/ 2147483646 w 63"/>
              <a:gd name="T49" fmla="*/ 2147483646 h 54"/>
              <a:gd name="T50" fmla="*/ 2147483646 w 63"/>
              <a:gd name="T51" fmla="*/ 2147483646 h 54"/>
              <a:gd name="T52" fmla="*/ 2147483646 w 63"/>
              <a:gd name="T53" fmla="*/ 2147483646 h 54"/>
              <a:gd name="T54" fmla="*/ 2147483646 w 63"/>
              <a:gd name="T55" fmla="*/ 2147483646 h 54"/>
              <a:gd name="T56" fmla="*/ 2147483646 w 63"/>
              <a:gd name="T57" fmla="*/ 2147483646 h 54"/>
              <a:gd name="T58" fmla="*/ 2147483646 w 63"/>
              <a:gd name="T59" fmla="*/ 2147483646 h 54"/>
              <a:gd name="T60" fmla="*/ 2147483646 w 63"/>
              <a:gd name="T61" fmla="*/ 2147483646 h 54"/>
              <a:gd name="T62" fmla="*/ 2147483646 w 63"/>
              <a:gd name="T63" fmla="*/ 2147483646 h 54"/>
              <a:gd name="T64" fmla="*/ 2147483646 w 63"/>
              <a:gd name="T65" fmla="*/ 2147483646 h 54"/>
              <a:gd name="T66" fmla="*/ 2147483646 w 63"/>
              <a:gd name="T67" fmla="*/ 21474836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0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2147483646 h 78"/>
              <a:gd name="T10" fmla="*/ 2147483646 w 90"/>
              <a:gd name="T11" fmla="*/ 0 h 78"/>
              <a:gd name="T12" fmla="*/ 2147483646 w 90"/>
              <a:gd name="T13" fmla="*/ 0 h 78"/>
              <a:gd name="T14" fmla="*/ 2147483646 w 90"/>
              <a:gd name="T15" fmla="*/ 0 h 78"/>
              <a:gd name="T16" fmla="*/ 0 w 90"/>
              <a:gd name="T17" fmla="*/ 2147483646 h 78"/>
              <a:gd name="T18" fmla="*/ 0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2147483646 w 90"/>
              <a:gd name="T31" fmla="*/ 214748364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6 w 24"/>
              <a:gd name="T1" fmla="*/ 2147483646 h 14"/>
              <a:gd name="T2" fmla="*/ 2147483646 w 24"/>
              <a:gd name="T3" fmla="*/ 2147483646 h 14"/>
              <a:gd name="T4" fmla="*/ 2147483646 w 24"/>
              <a:gd name="T5" fmla="*/ 2147483646 h 14"/>
              <a:gd name="T6" fmla="*/ 2147483646 w 24"/>
              <a:gd name="T7" fmla="*/ 2147483646 h 14"/>
              <a:gd name="T8" fmla="*/ 2147483646 w 24"/>
              <a:gd name="T9" fmla="*/ 2147483646 h 14"/>
              <a:gd name="T10" fmla="*/ 2147483646 w 24"/>
              <a:gd name="T11" fmla="*/ 2147483646 h 14"/>
              <a:gd name="T12" fmla="*/ 2147483646 w 24"/>
              <a:gd name="T13" fmla="*/ 2147483646 h 14"/>
              <a:gd name="T14" fmla="*/ 2147483646 w 24"/>
              <a:gd name="T15" fmla="*/ 2147483646 h 14"/>
              <a:gd name="T16" fmla="*/ 2147483646 w 24"/>
              <a:gd name="T17" fmla="*/ 2147483646 h 14"/>
              <a:gd name="T18" fmla="*/ 2147483646 w 24"/>
              <a:gd name="T19" fmla="*/ 2147483646 h 14"/>
              <a:gd name="T20" fmla="*/ 2147483646 w 24"/>
              <a:gd name="T21" fmla="*/ 2147483646 h 14"/>
              <a:gd name="T22" fmla="*/ 2147483646 w 24"/>
              <a:gd name="T23" fmla="*/ 0 h 14"/>
              <a:gd name="T24" fmla="*/ 2147483646 w 24"/>
              <a:gd name="T25" fmla="*/ 2147483646 h 14"/>
              <a:gd name="T26" fmla="*/ 2147483646 w 24"/>
              <a:gd name="T27" fmla="*/ 2147483646 h 14"/>
              <a:gd name="T28" fmla="*/ 2147483646 w 24"/>
              <a:gd name="T29" fmla="*/ 2147483646 h 14"/>
              <a:gd name="T30" fmla="*/ 2147483646 w 24"/>
              <a:gd name="T31" fmla="*/ 2147483646 h 14"/>
              <a:gd name="T32" fmla="*/ 2147483646 w 24"/>
              <a:gd name="T33" fmla="*/ 2147483646 h 14"/>
              <a:gd name="T34" fmla="*/ 2147483646 w 24"/>
              <a:gd name="T35" fmla="*/ 2147483646 h 14"/>
              <a:gd name="T36" fmla="*/ 0 w 24"/>
              <a:gd name="T37" fmla="*/ 2147483646 h 14"/>
              <a:gd name="T38" fmla="*/ 2147483646 w 24"/>
              <a:gd name="T39" fmla="*/ 2147483646 h 14"/>
              <a:gd name="T40" fmla="*/ 2147483646 w 24"/>
              <a:gd name="T41" fmla="*/ 2147483646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2147483646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2147483646 h 18"/>
              <a:gd name="T18" fmla="*/ 2147483646 w 24"/>
              <a:gd name="T19" fmla="*/ 2147483646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2147483646 w 24"/>
              <a:gd name="T31" fmla="*/ 2147483646 h 18"/>
              <a:gd name="T32" fmla="*/ 2147483646 w 24"/>
              <a:gd name="T33" fmla="*/ 0 h 18"/>
              <a:gd name="T34" fmla="*/ 2147483646 w 24"/>
              <a:gd name="T35" fmla="*/ 0 h 18"/>
              <a:gd name="T36" fmla="*/ 2147483646 w 24"/>
              <a:gd name="T37" fmla="*/ 2147483646 h 18"/>
              <a:gd name="T38" fmla="*/ 2147483646 w 24"/>
              <a:gd name="T39" fmla="*/ 2147483646 h 18"/>
              <a:gd name="T40" fmla="*/ 2147483646 w 24"/>
              <a:gd name="T41" fmla="*/ 2147483646 h 18"/>
              <a:gd name="T42" fmla="*/ 0 w 24"/>
              <a:gd name="T43" fmla="*/ 2147483646 h 18"/>
              <a:gd name="T44" fmla="*/ 2147483646 w 24"/>
              <a:gd name="T45" fmla="*/ 2147483646 h 18"/>
              <a:gd name="T46" fmla="*/ 2147483646 w 24"/>
              <a:gd name="T47" fmla="*/ 2147483646 h 18"/>
              <a:gd name="T48" fmla="*/ 2147483646 w 24"/>
              <a:gd name="T49" fmla="*/ 2147483646 h 18"/>
              <a:gd name="T50" fmla="*/ 2147483646 w 24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2147483646 w 114"/>
              <a:gd name="T23" fmla="*/ 0 h 85"/>
              <a:gd name="T24" fmla="*/ 2147483646 w 114"/>
              <a:gd name="T25" fmla="*/ 2147483646 h 85"/>
              <a:gd name="T26" fmla="*/ 2147483646 w 114"/>
              <a:gd name="T27" fmla="*/ 2147483646 h 85"/>
              <a:gd name="T28" fmla="*/ 0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2147483646 w 114"/>
              <a:gd name="T35" fmla="*/ 2147483646 h 85"/>
              <a:gd name="T36" fmla="*/ 2147483646 w 114"/>
              <a:gd name="T37" fmla="*/ 214748364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0 h 41"/>
              <a:gd name="T28" fmla="*/ 2147483646 w 38"/>
              <a:gd name="T29" fmla="*/ 2147483646 h 41"/>
              <a:gd name="T30" fmla="*/ 2147483646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2147483646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w 38"/>
              <a:gd name="T41" fmla="*/ 2147483646 h 41"/>
              <a:gd name="T42" fmla="*/ 2147483646 w 38"/>
              <a:gd name="T43" fmla="*/ 2147483646 h 41"/>
              <a:gd name="T44" fmla="*/ 2147483646 w 38"/>
              <a:gd name="T45" fmla="*/ 2147483646 h 41"/>
              <a:gd name="T46" fmla="*/ 2147483646 w 38"/>
              <a:gd name="T47" fmla="*/ 2147483646 h 41"/>
              <a:gd name="T48" fmla="*/ 2147483646 w 38"/>
              <a:gd name="T49" fmla="*/ 2147483646 h 41"/>
              <a:gd name="T50" fmla="*/ 2147483646 w 38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6 h 35"/>
              <a:gd name="T2" fmla="*/ 2147483646 w 36"/>
              <a:gd name="T3" fmla="*/ 2147483646 h 35"/>
              <a:gd name="T4" fmla="*/ 2147483646 w 36"/>
              <a:gd name="T5" fmla="*/ 2147483646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2147483646 w 36"/>
              <a:gd name="T11" fmla="*/ 2147483646 h 35"/>
              <a:gd name="T12" fmla="*/ 2147483646 w 36"/>
              <a:gd name="T13" fmla="*/ 2147483646 h 35"/>
              <a:gd name="T14" fmla="*/ 2147483646 w 36"/>
              <a:gd name="T15" fmla="*/ 2147483646 h 35"/>
              <a:gd name="T16" fmla="*/ 2147483646 w 36"/>
              <a:gd name="T17" fmla="*/ 2147483646 h 35"/>
              <a:gd name="T18" fmla="*/ 2147483646 w 36"/>
              <a:gd name="T19" fmla="*/ 2147483646 h 35"/>
              <a:gd name="T20" fmla="*/ 2147483646 w 36"/>
              <a:gd name="T21" fmla="*/ 2147483646 h 35"/>
              <a:gd name="T22" fmla="*/ 2147483646 w 36"/>
              <a:gd name="T23" fmla="*/ 2147483646 h 35"/>
              <a:gd name="T24" fmla="*/ 2147483646 w 36"/>
              <a:gd name="T25" fmla="*/ 2147483646 h 35"/>
              <a:gd name="T26" fmla="*/ 2147483646 w 36"/>
              <a:gd name="T27" fmla="*/ 2147483646 h 35"/>
              <a:gd name="T28" fmla="*/ 2147483646 w 36"/>
              <a:gd name="T29" fmla="*/ 2147483646 h 35"/>
              <a:gd name="T30" fmla="*/ 2147483646 w 36"/>
              <a:gd name="T31" fmla="*/ 2147483646 h 35"/>
              <a:gd name="T32" fmla="*/ 2147483646 w 36"/>
              <a:gd name="T33" fmla="*/ 2147483646 h 35"/>
              <a:gd name="T34" fmla="*/ 2147483646 w 36"/>
              <a:gd name="T35" fmla="*/ 2147483646 h 35"/>
              <a:gd name="T36" fmla="*/ 2147483646 w 36"/>
              <a:gd name="T37" fmla="*/ 2147483646 h 35"/>
              <a:gd name="T38" fmla="*/ 2147483646 w 36"/>
              <a:gd name="T39" fmla="*/ 2147483646 h 35"/>
              <a:gd name="T40" fmla="*/ 2147483646 w 36"/>
              <a:gd name="T41" fmla="*/ 0 h 35"/>
              <a:gd name="T42" fmla="*/ 2147483646 w 36"/>
              <a:gd name="T43" fmla="*/ 0 h 35"/>
              <a:gd name="T44" fmla="*/ 2147483646 w 36"/>
              <a:gd name="T45" fmla="*/ 2147483646 h 35"/>
              <a:gd name="T46" fmla="*/ 0 w 36"/>
              <a:gd name="T47" fmla="*/ 2147483646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6 w 52"/>
              <a:gd name="T1" fmla="*/ 2147483646 h 50"/>
              <a:gd name="T2" fmla="*/ 2147483646 w 52"/>
              <a:gd name="T3" fmla="*/ 2147483646 h 50"/>
              <a:gd name="T4" fmla="*/ 2147483646 w 52"/>
              <a:gd name="T5" fmla="*/ 2147483646 h 50"/>
              <a:gd name="T6" fmla="*/ 0 w 52"/>
              <a:gd name="T7" fmla="*/ 2147483646 h 50"/>
              <a:gd name="T8" fmla="*/ 0 w 52"/>
              <a:gd name="T9" fmla="*/ 2147483646 h 50"/>
              <a:gd name="T10" fmla="*/ 2147483646 w 52"/>
              <a:gd name="T11" fmla="*/ 2147483646 h 50"/>
              <a:gd name="T12" fmla="*/ 2147483646 w 52"/>
              <a:gd name="T13" fmla="*/ 2147483646 h 50"/>
              <a:gd name="T14" fmla="*/ 2147483646 w 52"/>
              <a:gd name="T15" fmla="*/ 2147483646 h 50"/>
              <a:gd name="T16" fmla="*/ 2147483646 w 52"/>
              <a:gd name="T17" fmla="*/ 2147483646 h 50"/>
              <a:gd name="T18" fmla="*/ 2147483646 w 52"/>
              <a:gd name="T19" fmla="*/ 2147483646 h 50"/>
              <a:gd name="T20" fmla="*/ 2147483646 w 52"/>
              <a:gd name="T21" fmla="*/ 2147483646 h 50"/>
              <a:gd name="T22" fmla="*/ 2147483646 w 52"/>
              <a:gd name="T23" fmla="*/ 2147483646 h 50"/>
              <a:gd name="T24" fmla="*/ 2147483646 w 52"/>
              <a:gd name="T25" fmla="*/ 2147483646 h 50"/>
              <a:gd name="T26" fmla="*/ 2147483646 w 52"/>
              <a:gd name="T27" fmla="*/ 2147483646 h 50"/>
              <a:gd name="T28" fmla="*/ 2147483646 w 52"/>
              <a:gd name="T29" fmla="*/ 2147483646 h 50"/>
              <a:gd name="T30" fmla="*/ 2147483646 w 52"/>
              <a:gd name="T31" fmla="*/ 2147483646 h 50"/>
              <a:gd name="T32" fmla="*/ 2147483646 w 52"/>
              <a:gd name="T33" fmla="*/ 2147483646 h 50"/>
              <a:gd name="T34" fmla="*/ 2147483646 w 52"/>
              <a:gd name="T35" fmla="*/ 2147483646 h 50"/>
              <a:gd name="T36" fmla="*/ 2147483646 w 52"/>
              <a:gd name="T37" fmla="*/ 2147483646 h 50"/>
              <a:gd name="T38" fmla="*/ 2147483646 w 52"/>
              <a:gd name="T39" fmla="*/ 2147483646 h 50"/>
              <a:gd name="T40" fmla="*/ 2147483646 w 52"/>
              <a:gd name="T41" fmla="*/ 2147483646 h 50"/>
              <a:gd name="T42" fmla="*/ 2147483646 w 52"/>
              <a:gd name="T43" fmla="*/ 2147483646 h 50"/>
              <a:gd name="T44" fmla="*/ 2147483646 w 52"/>
              <a:gd name="T45" fmla="*/ 2147483646 h 50"/>
              <a:gd name="T46" fmla="*/ 2147483646 w 52"/>
              <a:gd name="T47" fmla="*/ 2147483646 h 50"/>
              <a:gd name="T48" fmla="*/ 2147483646 w 52"/>
              <a:gd name="T49" fmla="*/ 2147483646 h 50"/>
              <a:gd name="T50" fmla="*/ 2147483646 w 52"/>
              <a:gd name="T51" fmla="*/ 2147483646 h 50"/>
              <a:gd name="T52" fmla="*/ 2147483646 w 52"/>
              <a:gd name="T53" fmla="*/ 2147483646 h 50"/>
              <a:gd name="T54" fmla="*/ 2147483646 w 52"/>
              <a:gd name="T55" fmla="*/ 2147483646 h 50"/>
              <a:gd name="T56" fmla="*/ 2147483646 w 52"/>
              <a:gd name="T57" fmla="*/ 2147483646 h 50"/>
              <a:gd name="T58" fmla="*/ 2147483646 w 52"/>
              <a:gd name="T59" fmla="*/ 2147483646 h 50"/>
              <a:gd name="T60" fmla="*/ 2147483646 w 52"/>
              <a:gd name="T61" fmla="*/ 2147483646 h 50"/>
              <a:gd name="T62" fmla="*/ 2147483646 w 52"/>
              <a:gd name="T63" fmla="*/ 2147483646 h 50"/>
              <a:gd name="T64" fmla="*/ 2147483646 w 52"/>
              <a:gd name="T65" fmla="*/ 2147483646 h 50"/>
              <a:gd name="T66" fmla="*/ 2147483646 w 52"/>
              <a:gd name="T67" fmla="*/ 0 h 50"/>
              <a:gd name="T68" fmla="*/ 2147483646 w 52"/>
              <a:gd name="T69" fmla="*/ 2147483646 h 50"/>
              <a:gd name="T70" fmla="*/ 2147483646 w 52"/>
              <a:gd name="T71" fmla="*/ 214748364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6 w 78"/>
              <a:gd name="T1" fmla="*/ 2147483646 h 150"/>
              <a:gd name="T2" fmla="*/ 2147483646 w 78"/>
              <a:gd name="T3" fmla="*/ 2147483646 h 150"/>
              <a:gd name="T4" fmla="*/ 2147483646 w 78"/>
              <a:gd name="T5" fmla="*/ 2147483646 h 150"/>
              <a:gd name="T6" fmla="*/ 0 w 78"/>
              <a:gd name="T7" fmla="*/ 2147483646 h 150"/>
              <a:gd name="T8" fmla="*/ 0 w 78"/>
              <a:gd name="T9" fmla="*/ 2147483646 h 150"/>
              <a:gd name="T10" fmla="*/ 2147483646 w 78"/>
              <a:gd name="T11" fmla="*/ 2147483646 h 150"/>
              <a:gd name="T12" fmla="*/ 2147483646 w 78"/>
              <a:gd name="T13" fmla="*/ 2147483646 h 150"/>
              <a:gd name="T14" fmla="*/ 2147483646 w 78"/>
              <a:gd name="T15" fmla="*/ 2147483646 h 150"/>
              <a:gd name="T16" fmla="*/ 2147483646 w 78"/>
              <a:gd name="T17" fmla="*/ 2147483646 h 150"/>
              <a:gd name="T18" fmla="*/ 2147483646 w 78"/>
              <a:gd name="T19" fmla="*/ 2147483646 h 150"/>
              <a:gd name="T20" fmla="*/ 2147483646 w 78"/>
              <a:gd name="T21" fmla="*/ 2147483646 h 150"/>
              <a:gd name="T22" fmla="*/ 2147483646 w 78"/>
              <a:gd name="T23" fmla="*/ 2147483646 h 150"/>
              <a:gd name="T24" fmla="*/ 2147483646 w 78"/>
              <a:gd name="T25" fmla="*/ 2147483646 h 150"/>
              <a:gd name="T26" fmla="*/ 2147483646 w 78"/>
              <a:gd name="T27" fmla="*/ 2147483646 h 150"/>
              <a:gd name="T28" fmla="*/ 2147483646 w 78"/>
              <a:gd name="T29" fmla="*/ 2147483646 h 150"/>
              <a:gd name="T30" fmla="*/ 2147483646 w 78"/>
              <a:gd name="T31" fmla="*/ 2147483646 h 150"/>
              <a:gd name="T32" fmla="*/ 2147483646 w 78"/>
              <a:gd name="T33" fmla="*/ 2147483646 h 150"/>
              <a:gd name="T34" fmla="*/ 2147483646 w 78"/>
              <a:gd name="T35" fmla="*/ 2147483646 h 150"/>
              <a:gd name="T36" fmla="*/ 2147483646 w 78"/>
              <a:gd name="T37" fmla="*/ 0 h 150"/>
              <a:gd name="T38" fmla="*/ 2147483646 w 78"/>
              <a:gd name="T39" fmla="*/ 0 h 150"/>
              <a:gd name="T40" fmla="*/ 2147483646 w 78"/>
              <a:gd name="T41" fmla="*/ 2147483646 h 150"/>
              <a:gd name="T42" fmla="*/ 2147483646 w 78"/>
              <a:gd name="T43" fmla="*/ 2147483646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6 w 228"/>
              <a:gd name="T1" fmla="*/ 2147483646 h 174"/>
              <a:gd name="T2" fmla="*/ 2147483646 w 228"/>
              <a:gd name="T3" fmla="*/ 2147483646 h 174"/>
              <a:gd name="T4" fmla="*/ 2147483646 w 228"/>
              <a:gd name="T5" fmla="*/ 2147483646 h 174"/>
              <a:gd name="T6" fmla="*/ 2147483646 w 228"/>
              <a:gd name="T7" fmla="*/ 2147483646 h 174"/>
              <a:gd name="T8" fmla="*/ 2147483646 w 228"/>
              <a:gd name="T9" fmla="*/ 2147483646 h 174"/>
              <a:gd name="T10" fmla="*/ 2147483646 w 228"/>
              <a:gd name="T11" fmla="*/ 2147483646 h 174"/>
              <a:gd name="T12" fmla="*/ 2147483646 w 228"/>
              <a:gd name="T13" fmla="*/ 2147483646 h 174"/>
              <a:gd name="T14" fmla="*/ 2147483646 w 228"/>
              <a:gd name="T15" fmla="*/ 2147483646 h 174"/>
              <a:gd name="T16" fmla="*/ 2147483646 w 228"/>
              <a:gd name="T17" fmla="*/ 2147483646 h 174"/>
              <a:gd name="T18" fmla="*/ 2147483646 w 228"/>
              <a:gd name="T19" fmla="*/ 2147483646 h 174"/>
              <a:gd name="T20" fmla="*/ 2147483646 w 228"/>
              <a:gd name="T21" fmla="*/ 2147483646 h 174"/>
              <a:gd name="T22" fmla="*/ 2147483646 w 228"/>
              <a:gd name="T23" fmla="*/ 2147483646 h 174"/>
              <a:gd name="T24" fmla="*/ 2147483646 w 228"/>
              <a:gd name="T25" fmla="*/ 2147483646 h 174"/>
              <a:gd name="T26" fmla="*/ 2147483646 w 228"/>
              <a:gd name="T27" fmla="*/ 0 h 174"/>
              <a:gd name="T28" fmla="*/ 2147483646 w 228"/>
              <a:gd name="T29" fmla="*/ 2147483646 h 174"/>
              <a:gd name="T30" fmla="*/ 2147483646 w 228"/>
              <a:gd name="T31" fmla="*/ 2147483646 h 174"/>
              <a:gd name="T32" fmla="*/ 2147483646 w 228"/>
              <a:gd name="T33" fmla="*/ 2147483646 h 174"/>
              <a:gd name="T34" fmla="*/ 2147483646 w 228"/>
              <a:gd name="T35" fmla="*/ 2147483646 h 174"/>
              <a:gd name="T36" fmla="*/ 2147483646 w 228"/>
              <a:gd name="T37" fmla="*/ 2147483646 h 174"/>
              <a:gd name="T38" fmla="*/ 0 w 228"/>
              <a:gd name="T39" fmla="*/ 2147483646 h 174"/>
              <a:gd name="T40" fmla="*/ 2147483646 w 228"/>
              <a:gd name="T41" fmla="*/ 2147483646 h 174"/>
              <a:gd name="T42" fmla="*/ 2147483646 w 228"/>
              <a:gd name="T43" fmla="*/ 214748364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2147483646 h 23"/>
              <a:gd name="T6" fmla="*/ 2147483646 w 26"/>
              <a:gd name="T7" fmla="*/ 2147483646 h 23"/>
              <a:gd name="T8" fmla="*/ 2147483646 w 26"/>
              <a:gd name="T9" fmla="*/ 2147483646 h 23"/>
              <a:gd name="T10" fmla="*/ 2147483646 w 26"/>
              <a:gd name="T11" fmla="*/ 2147483646 h 23"/>
              <a:gd name="T12" fmla="*/ 2147483646 w 26"/>
              <a:gd name="T13" fmla="*/ 0 h 23"/>
              <a:gd name="T14" fmla="*/ 2147483646 w 26"/>
              <a:gd name="T15" fmla="*/ 0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w 26"/>
              <a:gd name="T21" fmla="*/ 2147483646 h 23"/>
              <a:gd name="T22" fmla="*/ 2147483646 w 26"/>
              <a:gd name="T23" fmla="*/ 2147483646 h 23"/>
              <a:gd name="T24" fmla="*/ 2147483646 w 26"/>
              <a:gd name="T25" fmla="*/ 214748364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6 w 48"/>
              <a:gd name="T1" fmla="*/ 2147483646 h 36"/>
              <a:gd name="T2" fmla="*/ 2147483646 w 48"/>
              <a:gd name="T3" fmla="*/ 2147483646 h 36"/>
              <a:gd name="T4" fmla="*/ 2147483646 w 48"/>
              <a:gd name="T5" fmla="*/ 0 h 36"/>
              <a:gd name="T6" fmla="*/ 2147483646 w 48"/>
              <a:gd name="T7" fmla="*/ 0 h 36"/>
              <a:gd name="T8" fmla="*/ 2147483646 w 48"/>
              <a:gd name="T9" fmla="*/ 2147483646 h 36"/>
              <a:gd name="T10" fmla="*/ 0 w 48"/>
              <a:gd name="T11" fmla="*/ 2147483646 h 36"/>
              <a:gd name="T12" fmla="*/ 2147483646 w 48"/>
              <a:gd name="T13" fmla="*/ 2147483646 h 36"/>
              <a:gd name="T14" fmla="*/ 2147483646 w 48"/>
              <a:gd name="T15" fmla="*/ 2147483646 h 36"/>
              <a:gd name="T16" fmla="*/ 2147483646 w 48"/>
              <a:gd name="T17" fmla="*/ 2147483646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6 w 52"/>
              <a:gd name="T1" fmla="*/ 2147483646 h 64"/>
              <a:gd name="T2" fmla="*/ 2147483646 w 52"/>
              <a:gd name="T3" fmla="*/ 2147483646 h 64"/>
              <a:gd name="T4" fmla="*/ 2147483646 w 52"/>
              <a:gd name="T5" fmla="*/ 2147483646 h 64"/>
              <a:gd name="T6" fmla="*/ 2147483646 w 52"/>
              <a:gd name="T7" fmla="*/ 2147483646 h 64"/>
              <a:gd name="T8" fmla="*/ 2147483646 w 52"/>
              <a:gd name="T9" fmla="*/ 2147483646 h 64"/>
              <a:gd name="T10" fmla="*/ 2147483646 w 52"/>
              <a:gd name="T11" fmla="*/ 2147483646 h 64"/>
              <a:gd name="T12" fmla="*/ 2147483646 w 52"/>
              <a:gd name="T13" fmla="*/ 2147483646 h 64"/>
              <a:gd name="T14" fmla="*/ 2147483646 w 52"/>
              <a:gd name="T15" fmla="*/ 2147483646 h 64"/>
              <a:gd name="T16" fmla="*/ 2147483646 w 52"/>
              <a:gd name="T17" fmla="*/ 2147483646 h 64"/>
              <a:gd name="T18" fmla="*/ 0 w 52"/>
              <a:gd name="T19" fmla="*/ 2147483646 h 64"/>
              <a:gd name="T20" fmla="*/ 2147483646 w 52"/>
              <a:gd name="T21" fmla="*/ 2147483646 h 64"/>
              <a:gd name="T22" fmla="*/ 2147483646 w 52"/>
              <a:gd name="T23" fmla="*/ 2147483646 h 64"/>
              <a:gd name="T24" fmla="*/ 2147483646 w 52"/>
              <a:gd name="T25" fmla="*/ 2147483646 h 64"/>
              <a:gd name="T26" fmla="*/ 2147483646 w 52"/>
              <a:gd name="T27" fmla="*/ 2147483646 h 64"/>
              <a:gd name="T28" fmla="*/ 2147483646 w 52"/>
              <a:gd name="T29" fmla="*/ 2147483646 h 64"/>
              <a:gd name="T30" fmla="*/ 2147483646 w 52"/>
              <a:gd name="T31" fmla="*/ 2147483646 h 64"/>
              <a:gd name="T32" fmla="*/ 2147483646 w 52"/>
              <a:gd name="T33" fmla="*/ 2147483646 h 64"/>
              <a:gd name="T34" fmla="*/ 2147483646 w 52"/>
              <a:gd name="T35" fmla="*/ 2147483646 h 64"/>
              <a:gd name="T36" fmla="*/ 2147483646 w 52"/>
              <a:gd name="T37" fmla="*/ 2147483646 h 64"/>
              <a:gd name="T38" fmla="*/ 2147483646 w 52"/>
              <a:gd name="T39" fmla="*/ 2147483646 h 64"/>
              <a:gd name="T40" fmla="*/ 2147483646 w 52"/>
              <a:gd name="T41" fmla="*/ 2147483646 h 64"/>
              <a:gd name="T42" fmla="*/ 2147483646 w 52"/>
              <a:gd name="T43" fmla="*/ 2147483646 h 64"/>
              <a:gd name="T44" fmla="*/ 2147483646 w 52"/>
              <a:gd name="T45" fmla="*/ 2147483646 h 64"/>
              <a:gd name="T46" fmla="*/ 2147483646 w 52"/>
              <a:gd name="T47" fmla="*/ 2147483646 h 64"/>
              <a:gd name="T48" fmla="*/ 2147483646 w 52"/>
              <a:gd name="T49" fmla="*/ 2147483646 h 64"/>
              <a:gd name="T50" fmla="*/ 2147483646 w 52"/>
              <a:gd name="T51" fmla="*/ 2147483646 h 64"/>
              <a:gd name="T52" fmla="*/ 2147483646 w 52"/>
              <a:gd name="T53" fmla="*/ 2147483646 h 64"/>
              <a:gd name="T54" fmla="*/ 2147483646 w 52"/>
              <a:gd name="T55" fmla="*/ 2147483646 h 64"/>
              <a:gd name="T56" fmla="*/ 2147483646 w 52"/>
              <a:gd name="T57" fmla="*/ 2147483646 h 64"/>
              <a:gd name="T58" fmla="*/ 2147483646 w 52"/>
              <a:gd name="T59" fmla="*/ 2147483646 h 64"/>
              <a:gd name="T60" fmla="*/ 2147483646 w 52"/>
              <a:gd name="T61" fmla="*/ 2147483646 h 64"/>
              <a:gd name="T62" fmla="*/ 2147483646 w 52"/>
              <a:gd name="T63" fmla="*/ 2147483646 h 64"/>
              <a:gd name="T64" fmla="*/ 2147483646 w 52"/>
              <a:gd name="T65" fmla="*/ 2147483646 h 64"/>
              <a:gd name="T66" fmla="*/ 2147483646 w 52"/>
              <a:gd name="T67" fmla="*/ 2147483646 h 64"/>
              <a:gd name="T68" fmla="*/ 2147483646 w 52"/>
              <a:gd name="T69" fmla="*/ 2147483646 h 64"/>
              <a:gd name="T70" fmla="*/ 2147483646 w 52"/>
              <a:gd name="T71" fmla="*/ 0 h 64"/>
              <a:gd name="T72" fmla="*/ 2147483646 w 52"/>
              <a:gd name="T73" fmla="*/ 2147483646 h 64"/>
              <a:gd name="T74" fmla="*/ 2147483646 w 52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6 w 19"/>
              <a:gd name="T1" fmla="*/ 2147483646 h 19"/>
              <a:gd name="T2" fmla="*/ 2147483646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0 h 19"/>
              <a:gd name="T14" fmla="*/ 2147483646 w 19"/>
              <a:gd name="T15" fmla="*/ 0 h 19"/>
              <a:gd name="T16" fmla="*/ 2147483646 w 19"/>
              <a:gd name="T17" fmla="*/ 0 h 19"/>
              <a:gd name="T18" fmla="*/ 2147483646 w 19"/>
              <a:gd name="T19" fmla="*/ 2147483646 h 19"/>
              <a:gd name="T20" fmla="*/ 2147483646 w 19"/>
              <a:gd name="T21" fmla="*/ 2147483646 h 19"/>
              <a:gd name="T22" fmla="*/ 2147483646 w 19"/>
              <a:gd name="T23" fmla="*/ 2147483646 h 19"/>
              <a:gd name="T24" fmla="*/ 2147483646 w 19"/>
              <a:gd name="T25" fmla="*/ 2147483646 h 19"/>
              <a:gd name="T26" fmla="*/ 0 w 19"/>
              <a:gd name="T27" fmla="*/ 2147483646 h 19"/>
              <a:gd name="T28" fmla="*/ 2147483646 w 19"/>
              <a:gd name="T29" fmla="*/ 2147483646 h 19"/>
              <a:gd name="T30" fmla="*/ 2147483646 w 19"/>
              <a:gd name="T31" fmla="*/ 2147483646 h 19"/>
              <a:gd name="T32" fmla="*/ 2147483646 w 19"/>
              <a:gd name="T33" fmla="*/ 2147483646 h 19"/>
              <a:gd name="T34" fmla="*/ 2147483646 w 19"/>
              <a:gd name="T35" fmla="*/ 2147483646 h 19"/>
              <a:gd name="T36" fmla="*/ 2147483646 w 19"/>
              <a:gd name="T37" fmla="*/ 2147483646 h 19"/>
              <a:gd name="T38" fmla="*/ 2147483646 w 19"/>
              <a:gd name="T39" fmla="*/ 2147483646 h 19"/>
              <a:gd name="T40" fmla="*/ 2147483646 w 19"/>
              <a:gd name="T41" fmla="*/ 2147483646 h 19"/>
              <a:gd name="T42" fmla="*/ 2147483646 w 19"/>
              <a:gd name="T43" fmla="*/ 2147483646 h 19"/>
              <a:gd name="T44" fmla="*/ 2147483646 w 19"/>
              <a:gd name="T45" fmla="*/ 214748364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0 w 14"/>
              <a:gd name="T17" fmla="*/ 2147483646 h 12"/>
              <a:gd name="T18" fmla="*/ 2147483646 w 14"/>
              <a:gd name="T19" fmla="*/ 2147483646 h 12"/>
              <a:gd name="T20" fmla="*/ 2147483646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2147483646 w 14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2147483646 w 60"/>
              <a:gd name="T5" fmla="*/ 2147483646 h 54"/>
              <a:gd name="T6" fmla="*/ 2147483646 w 60"/>
              <a:gd name="T7" fmla="*/ 0 h 54"/>
              <a:gd name="T8" fmla="*/ 2147483646 w 60"/>
              <a:gd name="T9" fmla="*/ 0 h 54"/>
              <a:gd name="T10" fmla="*/ 2147483646 w 60"/>
              <a:gd name="T11" fmla="*/ 2147483646 h 54"/>
              <a:gd name="T12" fmla="*/ 0 w 60"/>
              <a:gd name="T13" fmla="*/ 2147483646 h 54"/>
              <a:gd name="T14" fmla="*/ 2147483646 w 60"/>
              <a:gd name="T15" fmla="*/ 2147483646 h 54"/>
              <a:gd name="T16" fmla="*/ 2147483646 w 60"/>
              <a:gd name="T17" fmla="*/ 2147483646 h 54"/>
              <a:gd name="T18" fmla="*/ 2147483646 w 60"/>
              <a:gd name="T19" fmla="*/ 2147483646 h 54"/>
              <a:gd name="T20" fmla="*/ 2147483646 w 60"/>
              <a:gd name="T21" fmla="*/ 214748364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171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Freeform 336"/>
          <p:cNvSpPr>
            <a:spLocks/>
          </p:cNvSpPr>
          <p:nvPr/>
        </p:nvSpPr>
        <p:spPr bwMode="auto">
          <a:xfrm>
            <a:off x="5178806" y="1549400"/>
            <a:ext cx="3792537" cy="2030413"/>
          </a:xfrm>
          <a:custGeom>
            <a:avLst/>
            <a:gdLst>
              <a:gd name="T0" fmla="*/ 2147483646 w 483"/>
              <a:gd name="T1" fmla="*/ 2147483646 h 260"/>
              <a:gd name="T2" fmla="*/ 2147483646 w 483"/>
              <a:gd name="T3" fmla="*/ 2147483646 h 260"/>
              <a:gd name="T4" fmla="*/ 2147483646 w 483"/>
              <a:gd name="T5" fmla="*/ 2147483646 h 260"/>
              <a:gd name="T6" fmla="*/ 2147483646 w 483"/>
              <a:gd name="T7" fmla="*/ 2147483646 h 260"/>
              <a:gd name="T8" fmla="*/ 2147483646 w 483"/>
              <a:gd name="T9" fmla="*/ 2147483646 h 260"/>
              <a:gd name="T10" fmla="*/ 2147483646 w 483"/>
              <a:gd name="T11" fmla="*/ 2147483646 h 260"/>
              <a:gd name="T12" fmla="*/ 2147483646 w 483"/>
              <a:gd name="T13" fmla="*/ 2147483646 h 260"/>
              <a:gd name="T14" fmla="*/ 2147483646 w 483"/>
              <a:gd name="T15" fmla="*/ 2147483646 h 260"/>
              <a:gd name="T16" fmla="*/ 2147483646 w 483"/>
              <a:gd name="T17" fmla="*/ 2147483646 h 260"/>
              <a:gd name="T18" fmla="*/ 2147483646 w 483"/>
              <a:gd name="T19" fmla="*/ 2147483646 h 260"/>
              <a:gd name="T20" fmla="*/ 2147483646 w 483"/>
              <a:gd name="T21" fmla="*/ 2147483646 h 260"/>
              <a:gd name="T22" fmla="*/ 2147483646 w 483"/>
              <a:gd name="T23" fmla="*/ 2147483646 h 260"/>
              <a:gd name="T24" fmla="*/ 2147483646 w 483"/>
              <a:gd name="T25" fmla="*/ 2147483646 h 260"/>
              <a:gd name="T26" fmla="*/ 2147483646 w 483"/>
              <a:gd name="T27" fmla="*/ 2147483646 h 260"/>
              <a:gd name="T28" fmla="*/ 2147483646 w 483"/>
              <a:gd name="T29" fmla="*/ 2147483646 h 260"/>
              <a:gd name="T30" fmla="*/ 2147483646 w 483"/>
              <a:gd name="T31" fmla="*/ 2147483646 h 260"/>
              <a:gd name="T32" fmla="*/ 2147483646 w 483"/>
              <a:gd name="T33" fmla="*/ 2147483646 h 260"/>
              <a:gd name="T34" fmla="*/ 2147483646 w 483"/>
              <a:gd name="T35" fmla="*/ 2147483646 h 260"/>
              <a:gd name="T36" fmla="*/ 2147483646 w 483"/>
              <a:gd name="T37" fmla="*/ 2147483646 h 260"/>
              <a:gd name="T38" fmla="*/ 2147483646 w 483"/>
              <a:gd name="T39" fmla="*/ 2147483646 h 260"/>
              <a:gd name="T40" fmla="*/ 2147483646 w 483"/>
              <a:gd name="T41" fmla="*/ 2147483646 h 260"/>
              <a:gd name="T42" fmla="*/ 2147483646 w 483"/>
              <a:gd name="T43" fmla="*/ 2147483646 h 260"/>
              <a:gd name="T44" fmla="*/ 2147483646 w 483"/>
              <a:gd name="T45" fmla="*/ 2147483646 h 260"/>
              <a:gd name="T46" fmla="*/ 2147483646 w 483"/>
              <a:gd name="T47" fmla="*/ 2147483646 h 260"/>
              <a:gd name="T48" fmla="*/ 2147483646 w 483"/>
              <a:gd name="T49" fmla="*/ 2147483646 h 260"/>
              <a:gd name="T50" fmla="*/ 2147483646 w 483"/>
              <a:gd name="T51" fmla="*/ 2147483646 h 260"/>
              <a:gd name="T52" fmla="*/ 2147483646 w 483"/>
              <a:gd name="T53" fmla="*/ 2147483646 h 260"/>
              <a:gd name="T54" fmla="*/ 2147483646 w 483"/>
              <a:gd name="T55" fmla="*/ 2147483646 h 260"/>
              <a:gd name="T56" fmla="*/ 2147483646 w 483"/>
              <a:gd name="T57" fmla="*/ 2147483646 h 260"/>
              <a:gd name="T58" fmla="*/ 2147483646 w 483"/>
              <a:gd name="T59" fmla="*/ 2147483646 h 260"/>
              <a:gd name="T60" fmla="*/ 2147483646 w 483"/>
              <a:gd name="T61" fmla="*/ 2147483646 h 260"/>
              <a:gd name="T62" fmla="*/ 2147483646 w 483"/>
              <a:gd name="T63" fmla="*/ 2147483646 h 260"/>
              <a:gd name="T64" fmla="*/ 2147483646 w 483"/>
              <a:gd name="T65" fmla="*/ 2147483646 h 260"/>
              <a:gd name="T66" fmla="*/ 2147483646 w 483"/>
              <a:gd name="T67" fmla="*/ 2147483646 h 260"/>
              <a:gd name="T68" fmla="*/ 2147483646 w 483"/>
              <a:gd name="T69" fmla="*/ 2147483646 h 260"/>
              <a:gd name="T70" fmla="*/ 2147483646 w 483"/>
              <a:gd name="T71" fmla="*/ 2147483646 h 260"/>
              <a:gd name="T72" fmla="*/ 2147483646 w 483"/>
              <a:gd name="T73" fmla="*/ 2147483646 h 260"/>
              <a:gd name="T74" fmla="*/ 2147483646 w 483"/>
              <a:gd name="T75" fmla="*/ 2147483646 h 260"/>
              <a:gd name="T76" fmla="*/ 2147483646 w 483"/>
              <a:gd name="T77" fmla="*/ 2147483646 h 260"/>
              <a:gd name="T78" fmla="*/ 2147483646 w 483"/>
              <a:gd name="T79" fmla="*/ 2147483646 h 260"/>
              <a:gd name="T80" fmla="*/ 2147483646 w 483"/>
              <a:gd name="T81" fmla="*/ 2147483646 h 260"/>
              <a:gd name="T82" fmla="*/ 2147483646 w 483"/>
              <a:gd name="T83" fmla="*/ 2147483646 h 260"/>
              <a:gd name="T84" fmla="*/ 2147483646 w 483"/>
              <a:gd name="T85" fmla="*/ 2147483646 h 260"/>
              <a:gd name="T86" fmla="*/ 2147483646 w 483"/>
              <a:gd name="T87" fmla="*/ 2147483646 h 260"/>
              <a:gd name="T88" fmla="*/ 2147483646 w 483"/>
              <a:gd name="T89" fmla="*/ 2147483646 h 260"/>
              <a:gd name="T90" fmla="*/ 2147483646 w 483"/>
              <a:gd name="T91" fmla="*/ 2147483646 h 260"/>
              <a:gd name="T92" fmla="*/ 2147483646 w 483"/>
              <a:gd name="T93" fmla="*/ 2147483646 h 260"/>
              <a:gd name="T94" fmla="*/ 2147483646 w 483"/>
              <a:gd name="T95" fmla="*/ 2147483646 h 260"/>
              <a:gd name="T96" fmla="*/ 2147483646 w 483"/>
              <a:gd name="T97" fmla="*/ 2147483646 h 260"/>
              <a:gd name="T98" fmla="*/ 2147483646 w 483"/>
              <a:gd name="T99" fmla="*/ 2147483646 h 260"/>
              <a:gd name="T100" fmla="*/ 2147483646 w 483"/>
              <a:gd name="T101" fmla="*/ 2147483646 h 260"/>
              <a:gd name="T102" fmla="*/ 2147483646 w 483"/>
              <a:gd name="T103" fmla="*/ 2147483646 h 260"/>
              <a:gd name="T104" fmla="*/ 2147483646 w 483"/>
              <a:gd name="T105" fmla="*/ 2147483646 h 260"/>
              <a:gd name="T106" fmla="*/ 2147483646 w 483"/>
              <a:gd name="T107" fmla="*/ 2147483646 h 260"/>
              <a:gd name="T108" fmla="*/ 2147483646 w 483"/>
              <a:gd name="T109" fmla="*/ 2147483646 h 260"/>
              <a:gd name="T110" fmla="*/ 2147483646 w 483"/>
              <a:gd name="T111" fmla="*/ 2147483646 h 260"/>
              <a:gd name="T112" fmla="*/ 2147483646 w 483"/>
              <a:gd name="T113" fmla="*/ 2147483646 h 260"/>
              <a:gd name="T114" fmla="*/ 2147483646 w 483"/>
              <a:gd name="T115" fmla="*/ 2147483646 h 260"/>
              <a:gd name="T116" fmla="*/ 2147483646 w 483"/>
              <a:gd name="T117" fmla="*/ 2147483646 h 260"/>
              <a:gd name="T118" fmla="*/ 2147483646 w 483"/>
              <a:gd name="T119" fmla="*/ 2147483646 h 260"/>
              <a:gd name="T120" fmla="*/ 2147483646 w 483"/>
              <a:gd name="T121" fmla="*/ 2147483646 h 260"/>
              <a:gd name="T122" fmla="*/ 2147483646 w 483"/>
              <a:gd name="T123" fmla="*/ 214748364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6 w 54"/>
              <a:gd name="T1" fmla="*/ 2147483646 h 6"/>
              <a:gd name="T2" fmla="*/ 2147483646 w 54"/>
              <a:gd name="T3" fmla="*/ 2147483646 h 6"/>
              <a:gd name="T4" fmla="*/ 2147483646 w 54"/>
              <a:gd name="T5" fmla="*/ 0 h 6"/>
              <a:gd name="T6" fmla="*/ 0 w 54"/>
              <a:gd name="T7" fmla="*/ 2147483646 h 6"/>
              <a:gd name="T8" fmla="*/ 2147483646 w 54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6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2147483646 h 91"/>
              <a:gd name="T10" fmla="*/ 2147483646 w 129"/>
              <a:gd name="T11" fmla="*/ 2147483646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0 w 129"/>
              <a:gd name="T31" fmla="*/ 2147483646 h 91"/>
              <a:gd name="T32" fmla="*/ 2147483646 w 129"/>
              <a:gd name="T33" fmla="*/ 2147483646 h 91"/>
              <a:gd name="T34" fmla="*/ 2147483646 w 129"/>
              <a:gd name="T35" fmla="*/ 2147483646 h 91"/>
              <a:gd name="T36" fmla="*/ 2147483646 w 129"/>
              <a:gd name="T37" fmla="*/ 2147483646 h 91"/>
              <a:gd name="T38" fmla="*/ 2147483646 w 129"/>
              <a:gd name="T39" fmla="*/ 2147483646 h 91"/>
              <a:gd name="T40" fmla="*/ 2147483646 w 129"/>
              <a:gd name="T41" fmla="*/ 2147483646 h 91"/>
              <a:gd name="T42" fmla="*/ 2147483646 w 129"/>
              <a:gd name="T43" fmla="*/ 2147483646 h 91"/>
              <a:gd name="T44" fmla="*/ 2147483646 w 129"/>
              <a:gd name="T45" fmla="*/ 2147483646 h 91"/>
              <a:gd name="T46" fmla="*/ 2147483646 w 129"/>
              <a:gd name="T47" fmla="*/ 2147483646 h 91"/>
              <a:gd name="T48" fmla="*/ 2147483646 w 129"/>
              <a:gd name="T49" fmla="*/ 2147483646 h 91"/>
              <a:gd name="T50" fmla="*/ 2147483646 w 129"/>
              <a:gd name="T51" fmla="*/ 2147483646 h 91"/>
              <a:gd name="T52" fmla="*/ 2147483646 w 129"/>
              <a:gd name="T53" fmla="*/ 2147483646 h 91"/>
              <a:gd name="T54" fmla="*/ 2147483646 w 129"/>
              <a:gd name="T55" fmla="*/ 2147483646 h 91"/>
              <a:gd name="T56" fmla="*/ 2147483646 w 129"/>
              <a:gd name="T57" fmla="*/ 2147483646 h 91"/>
              <a:gd name="T58" fmla="*/ 2147483646 w 129"/>
              <a:gd name="T59" fmla="*/ 2147483646 h 91"/>
              <a:gd name="T60" fmla="*/ 2147483646 w 129"/>
              <a:gd name="T61" fmla="*/ 2147483646 h 91"/>
              <a:gd name="T62" fmla="*/ 2147483646 w 129"/>
              <a:gd name="T63" fmla="*/ 2147483646 h 91"/>
              <a:gd name="T64" fmla="*/ 2147483646 w 129"/>
              <a:gd name="T65" fmla="*/ 2147483646 h 91"/>
              <a:gd name="T66" fmla="*/ 2147483646 w 129"/>
              <a:gd name="T67" fmla="*/ 2147483646 h 91"/>
              <a:gd name="T68" fmla="*/ 2147483646 w 129"/>
              <a:gd name="T69" fmla="*/ 2147483646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/>
          </a:p>
        </p:txBody>
      </p:sp>
      <p:sp>
        <p:nvSpPr>
          <p:cNvPr id="4182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2147483646 w 10000"/>
              <a:gd name="T1" fmla="*/ 2147483646 h 9895"/>
              <a:gd name="T2" fmla="*/ 2147483646 w 10000"/>
              <a:gd name="T3" fmla="*/ 2147483646 h 9895"/>
              <a:gd name="T4" fmla="*/ 2147483646 w 10000"/>
              <a:gd name="T5" fmla="*/ 2147483646 h 9895"/>
              <a:gd name="T6" fmla="*/ 2147483646 w 10000"/>
              <a:gd name="T7" fmla="*/ 2147483646 h 9895"/>
              <a:gd name="T8" fmla="*/ 2147483646 w 10000"/>
              <a:gd name="T9" fmla="*/ 0 h 9895"/>
              <a:gd name="T10" fmla="*/ 2147483646 w 10000"/>
              <a:gd name="T11" fmla="*/ 2147483646 h 9895"/>
              <a:gd name="T12" fmla="*/ 2147483646 w 10000"/>
              <a:gd name="T13" fmla="*/ 2147483646 h 9895"/>
              <a:gd name="T14" fmla="*/ 2147483646 w 10000"/>
              <a:gd name="T15" fmla="*/ 2147483646 h 9895"/>
              <a:gd name="T16" fmla="*/ 2147483646 w 10000"/>
              <a:gd name="T17" fmla="*/ 2147483646 h 9895"/>
              <a:gd name="T18" fmla="*/ 2147483646 w 10000"/>
              <a:gd name="T19" fmla="*/ 2147483646 h 9895"/>
              <a:gd name="T20" fmla="*/ 2147483646 w 10000"/>
              <a:gd name="T21" fmla="*/ 2147483646 h 9895"/>
              <a:gd name="T22" fmla="*/ 2147483646 w 10000"/>
              <a:gd name="T23" fmla="*/ 2147483646 h 9895"/>
              <a:gd name="T24" fmla="*/ 2147483646 w 10000"/>
              <a:gd name="T25" fmla="*/ 2147483646 h 9895"/>
              <a:gd name="T26" fmla="*/ 2147483646 w 10000"/>
              <a:gd name="T27" fmla="*/ 2147483646 h 9895"/>
              <a:gd name="T28" fmla="*/ 2147483646 w 10000"/>
              <a:gd name="T29" fmla="*/ 2147483646 h 9895"/>
              <a:gd name="T30" fmla="*/ 2147483646 w 10000"/>
              <a:gd name="T31" fmla="*/ 2147483646 h 9895"/>
              <a:gd name="T32" fmla="*/ 2147483646 w 10000"/>
              <a:gd name="T33" fmla="*/ 2147483646 h 9895"/>
              <a:gd name="T34" fmla="*/ 2147483646 w 10000"/>
              <a:gd name="T35" fmla="*/ 2147483646 h 9895"/>
              <a:gd name="T36" fmla="*/ 2147483646 w 10000"/>
              <a:gd name="T37" fmla="*/ 2147483646 h 9895"/>
              <a:gd name="T38" fmla="*/ 2147483646 w 10000"/>
              <a:gd name="T39" fmla="*/ 2147483646 h 9895"/>
              <a:gd name="T40" fmla="*/ 2147483646 w 10000"/>
              <a:gd name="T41" fmla="*/ 2147483646 h 9895"/>
              <a:gd name="T42" fmla="*/ 2147483646 w 10000"/>
              <a:gd name="T43" fmla="*/ 2147483646 h 9895"/>
              <a:gd name="T44" fmla="*/ 2147483646 w 10000"/>
              <a:gd name="T45" fmla="*/ 2147483646 h 9895"/>
              <a:gd name="T46" fmla="*/ 2147483646 w 10000"/>
              <a:gd name="T47" fmla="*/ 2147483646 h 9895"/>
              <a:gd name="T48" fmla="*/ 2147483646 w 10000"/>
              <a:gd name="T49" fmla="*/ 2147483646 h 9895"/>
              <a:gd name="T50" fmla="*/ 2147483646 w 10000"/>
              <a:gd name="T51" fmla="*/ 2147483646 h 9895"/>
              <a:gd name="T52" fmla="*/ 2147483646 w 10000"/>
              <a:gd name="T53" fmla="*/ 2147483646 h 9895"/>
              <a:gd name="T54" fmla="*/ 2147483646 w 10000"/>
              <a:gd name="T55" fmla="*/ 2147483646 h 9895"/>
              <a:gd name="T56" fmla="*/ 2147483646 w 10000"/>
              <a:gd name="T57" fmla="*/ 2147483646 h 9895"/>
              <a:gd name="T58" fmla="*/ 2147483646 w 10000"/>
              <a:gd name="T59" fmla="*/ 2147483646 h 9895"/>
              <a:gd name="T60" fmla="*/ 2147483646 w 10000"/>
              <a:gd name="T61" fmla="*/ 2147483646 h 9895"/>
              <a:gd name="T62" fmla="*/ 2147483646 w 10000"/>
              <a:gd name="T63" fmla="*/ 2147483646 h 9895"/>
              <a:gd name="T64" fmla="*/ 2147483646 w 10000"/>
              <a:gd name="T65" fmla="*/ 2147483646 h 9895"/>
              <a:gd name="T66" fmla="*/ 2147483646 w 10000"/>
              <a:gd name="T67" fmla="*/ 2147483646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6 w 42"/>
              <a:gd name="T1" fmla="*/ 2147483646 h 24"/>
              <a:gd name="T2" fmla="*/ 2147483646 w 42"/>
              <a:gd name="T3" fmla="*/ 0 h 24"/>
              <a:gd name="T4" fmla="*/ 0 w 42"/>
              <a:gd name="T5" fmla="*/ 2147483646 h 24"/>
              <a:gd name="T6" fmla="*/ 2147483646 w 42"/>
              <a:gd name="T7" fmla="*/ 2147483646 h 24"/>
              <a:gd name="T8" fmla="*/ 2147483646 w 42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6 w 60"/>
              <a:gd name="T1" fmla="*/ 2147483646 h 36"/>
              <a:gd name="T2" fmla="*/ 2147483646 w 60"/>
              <a:gd name="T3" fmla="*/ 2147483646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0 h 36"/>
              <a:gd name="T10" fmla="*/ 2147483646 w 60"/>
              <a:gd name="T11" fmla="*/ 0 h 36"/>
              <a:gd name="T12" fmla="*/ 2147483646 w 60"/>
              <a:gd name="T13" fmla="*/ 2147483646 h 36"/>
              <a:gd name="T14" fmla="*/ 0 w 60"/>
              <a:gd name="T15" fmla="*/ 2147483646 h 36"/>
              <a:gd name="T16" fmla="*/ 2147483646 w 60"/>
              <a:gd name="T17" fmla="*/ 2147483646 h 36"/>
              <a:gd name="T18" fmla="*/ 2147483646 w 60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6 w 31"/>
              <a:gd name="T1" fmla="*/ 2147483646 h 28"/>
              <a:gd name="T2" fmla="*/ 2147483646 w 31"/>
              <a:gd name="T3" fmla="*/ 2147483646 h 28"/>
              <a:gd name="T4" fmla="*/ 2147483646 w 31"/>
              <a:gd name="T5" fmla="*/ 2147483646 h 28"/>
              <a:gd name="T6" fmla="*/ 2147483646 w 31"/>
              <a:gd name="T7" fmla="*/ 2147483646 h 28"/>
              <a:gd name="T8" fmla="*/ 2147483646 w 31"/>
              <a:gd name="T9" fmla="*/ 2147483646 h 28"/>
              <a:gd name="T10" fmla="*/ 2147483646 w 31"/>
              <a:gd name="T11" fmla="*/ 2147483646 h 28"/>
              <a:gd name="T12" fmla="*/ 2147483646 w 31"/>
              <a:gd name="T13" fmla="*/ 2147483646 h 28"/>
              <a:gd name="T14" fmla="*/ 2147483646 w 31"/>
              <a:gd name="T15" fmla="*/ 2147483646 h 28"/>
              <a:gd name="T16" fmla="*/ 2147483646 w 31"/>
              <a:gd name="T17" fmla="*/ 2147483646 h 28"/>
              <a:gd name="T18" fmla="*/ 2147483646 w 31"/>
              <a:gd name="T19" fmla="*/ 2147483646 h 28"/>
              <a:gd name="T20" fmla="*/ 2147483646 w 31"/>
              <a:gd name="T21" fmla="*/ 2147483646 h 28"/>
              <a:gd name="T22" fmla="*/ 2147483646 w 31"/>
              <a:gd name="T23" fmla="*/ 2147483646 h 28"/>
              <a:gd name="T24" fmla="*/ 2147483646 w 31"/>
              <a:gd name="T25" fmla="*/ 2147483646 h 28"/>
              <a:gd name="T26" fmla="*/ 2147483646 w 31"/>
              <a:gd name="T27" fmla="*/ 2147483646 h 28"/>
              <a:gd name="T28" fmla="*/ 2147483646 w 31"/>
              <a:gd name="T29" fmla="*/ 2147483646 h 28"/>
              <a:gd name="T30" fmla="*/ 2147483646 w 31"/>
              <a:gd name="T31" fmla="*/ 2147483646 h 28"/>
              <a:gd name="T32" fmla="*/ 2147483646 w 31"/>
              <a:gd name="T33" fmla="*/ 2147483646 h 28"/>
              <a:gd name="T34" fmla="*/ 2147483646 w 31"/>
              <a:gd name="T35" fmla="*/ 2147483646 h 28"/>
              <a:gd name="T36" fmla="*/ 2147483646 w 31"/>
              <a:gd name="T37" fmla="*/ 2147483646 h 28"/>
              <a:gd name="T38" fmla="*/ 2147483646 w 31"/>
              <a:gd name="T39" fmla="*/ 2147483646 h 28"/>
              <a:gd name="T40" fmla="*/ 2147483646 w 31"/>
              <a:gd name="T41" fmla="*/ 2147483646 h 28"/>
              <a:gd name="T42" fmla="*/ 2147483646 w 31"/>
              <a:gd name="T43" fmla="*/ 2147483646 h 28"/>
              <a:gd name="T44" fmla="*/ 2147483646 w 31"/>
              <a:gd name="T45" fmla="*/ 2147483646 h 28"/>
              <a:gd name="T46" fmla="*/ 2147483646 w 31"/>
              <a:gd name="T47" fmla="*/ 0 h 28"/>
              <a:gd name="T48" fmla="*/ 2147483646 w 31"/>
              <a:gd name="T49" fmla="*/ 2147483646 h 28"/>
              <a:gd name="T50" fmla="*/ 2147483646 w 31"/>
              <a:gd name="T51" fmla="*/ 2147483646 h 28"/>
              <a:gd name="T52" fmla="*/ 2147483646 w 31"/>
              <a:gd name="T53" fmla="*/ 0 h 28"/>
              <a:gd name="T54" fmla="*/ 2147483646 w 31"/>
              <a:gd name="T55" fmla="*/ 0 h 28"/>
              <a:gd name="T56" fmla="*/ 2147483646 w 31"/>
              <a:gd name="T57" fmla="*/ 2147483646 h 28"/>
              <a:gd name="T58" fmla="*/ 2147483646 w 31"/>
              <a:gd name="T59" fmla="*/ 2147483646 h 28"/>
              <a:gd name="T60" fmla="*/ 0 w 31"/>
              <a:gd name="T61" fmla="*/ 2147483646 h 28"/>
              <a:gd name="T62" fmla="*/ 0 w 31"/>
              <a:gd name="T63" fmla="*/ 2147483646 h 28"/>
              <a:gd name="T64" fmla="*/ 2147483646 w 31"/>
              <a:gd name="T65" fmla="*/ 2147483646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6 w 52"/>
              <a:gd name="T1" fmla="*/ 2147483646 h 49"/>
              <a:gd name="T2" fmla="*/ 2147483646 w 52"/>
              <a:gd name="T3" fmla="*/ 2147483646 h 49"/>
              <a:gd name="T4" fmla="*/ 2147483646 w 52"/>
              <a:gd name="T5" fmla="*/ 2147483646 h 49"/>
              <a:gd name="T6" fmla="*/ 2147483646 w 52"/>
              <a:gd name="T7" fmla="*/ 2147483646 h 49"/>
              <a:gd name="T8" fmla="*/ 2147483646 w 52"/>
              <a:gd name="T9" fmla="*/ 2147483646 h 49"/>
              <a:gd name="T10" fmla="*/ 2147483646 w 52"/>
              <a:gd name="T11" fmla="*/ 2147483646 h 49"/>
              <a:gd name="T12" fmla="*/ 2147483646 w 52"/>
              <a:gd name="T13" fmla="*/ 2147483646 h 49"/>
              <a:gd name="T14" fmla="*/ 2147483646 w 52"/>
              <a:gd name="T15" fmla="*/ 2147483646 h 49"/>
              <a:gd name="T16" fmla="*/ 2147483646 w 52"/>
              <a:gd name="T17" fmla="*/ 2147483646 h 49"/>
              <a:gd name="T18" fmla="*/ 2147483646 w 52"/>
              <a:gd name="T19" fmla="*/ 2147483646 h 49"/>
              <a:gd name="T20" fmla="*/ 2147483646 w 52"/>
              <a:gd name="T21" fmla="*/ 2147483646 h 49"/>
              <a:gd name="T22" fmla="*/ 2147483646 w 52"/>
              <a:gd name="T23" fmla="*/ 0 h 49"/>
              <a:gd name="T24" fmla="*/ 2147483646 w 52"/>
              <a:gd name="T25" fmla="*/ 0 h 49"/>
              <a:gd name="T26" fmla="*/ 2147483646 w 52"/>
              <a:gd name="T27" fmla="*/ 2147483646 h 49"/>
              <a:gd name="T28" fmla="*/ 2147483646 w 52"/>
              <a:gd name="T29" fmla="*/ 2147483646 h 49"/>
              <a:gd name="T30" fmla="*/ 2147483646 w 52"/>
              <a:gd name="T31" fmla="*/ 2147483646 h 49"/>
              <a:gd name="T32" fmla="*/ 2147483646 w 52"/>
              <a:gd name="T33" fmla="*/ 2147483646 h 49"/>
              <a:gd name="T34" fmla="*/ 2147483646 w 52"/>
              <a:gd name="T35" fmla="*/ 2147483646 h 49"/>
              <a:gd name="T36" fmla="*/ 2147483646 w 52"/>
              <a:gd name="T37" fmla="*/ 2147483646 h 49"/>
              <a:gd name="T38" fmla="*/ 0 w 52"/>
              <a:gd name="T39" fmla="*/ 2147483646 h 49"/>
              <a:gd name="T40" fmla="*/ 0 w 52"/>
              <a:gd name="T41" fmla="*/ 2147483646 h 49"/>
              <a:gd name="T42" fmla="*/ 2147483646 w 52"/>
              <a:gd name="T43" fmla="*/ 2147483646 h 49"/>
              <a:gd name="T44" fmla="*/ 2147483646 w 52"/>
              <a:gd name="T45" fmla="*/ 2147483646 h 49"/>
              <a:gd name="T46" fmla="*/ 2147483646 w 52"/>
              <a:gd name="T47" fmla="*/ 2147483646 h 49"/>
              <a:gd name="T48" fmla="*/ 2147483646 w 52"/>
              <a:gd name="T49" fmla="*/ 2147483646 h 49"/>
              <a:gd name="T50" fmla="*/ 2147483646 w 52"/>
              <a:gd name="T51" fmla="*/ 2147483646 h 49"/>
              <a:gd name="T52" fmla="*/ 2147483646 w 52"/>
              <a:gd name="T53" fmla="*/ 2147483646 h 49"/>
              <a:gd name="T54" fmla="*/ 2147483646 w 52"/>
              <a:gd name="T55" fmla="*/ 2147483646 h 49"/>
              <a:gd name="T56" fmla="*/ 2147483646 w 52"/>
              <a:gd name="T57" fmla="*/ 2147483646 h 49"/>
              <a:gd name="T58" fmla="*/ 2147483646 w 52"/>
              <a:gd name="T59" fmla="*/ 2147483646 h 49"/>
              <a:gd name="T60" fmla="*/ 2147483646 w 52"/>
              <a:gd name="T61" fmla="*/ 2147483646 h 49"/>
              <a:gd name="T62" fmla="*/ 2147483646 w 52"/>
              <a:gd name="T63" fmla="*/ 2147483646 h 49"/>
              <a:gd name="T64" fmla="*/ 2147483646 w 52"/>
              <a:gd name="T65" fmla="*/ 2147483646 h 49"/>
              <a:gd name="T66" fmla="*/ 2147483646 w 52"/>
              <a:gd name="T67" fmla="*/ 2147483646 h 49"/>
              <a:gd name="T68" fmla="*/ 2147483646 w 52"/>
              <a:gd name="T69" fmla="*/ 2147483646 h 49"/>
              <a:gd name="T70" fmla="*/ 2147483646 w 52"/>
              <a:gd name="T71" fmla="*/ 2147483646 h 49"/>
              <a:gd name="T72" fmla="*/ 2147483646 w 52"/>
              <a:gd name="T73" fmla="*/ 2147483646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6 w 180"/>
              <a:gd name="T1" fmla="*/ 2147483646 h 246"/>
              <a:gd name="T2" fmla="*/ 2147483646 w 180"/>
              <a:gd name="T3" fmla="*/ 2147483646 h 246"/>
              <a:gd name="T4" fmla="*/ 2147483646 w 180"/>
              <a:gd name="T5" fmla="*/ 2147483646 h 246"/>
              <a:gd name="T6" fmla="*/ 2147483646 w 180"/>
              <a:gd name="T7" fmla="*/ 2147483646 h 246"/>
              <a:gd name="T8" fmla="*/ 2147483646 w 180"/>
              <a:gd name="T9" fmla="*/ 2147483646 h 246"/>
              <a:gd name="T10" fmla="*/ 2147483646 w 180"/>
              <a:gd name="T11" fmla="*/ 2147483646 h 246"/>
              <a:gd name="T12" fmla="*/ 2147483646 w 180"/>
              <a:gd name="T13" fmla="*/ 2147483646 h 246"/>
              <a:gd name="T14" fmla="*/ 2147483646 w 180"/>
              <a:gd name="T15" fmla="*/ 2147483646 h 246"/>
              <a:gd name="T16" fmla="*/ 2147483646 w 180"/>
              <a:gd name="T17" fmla="*/ 2147483646 h 246"/>
              <a:gd name="T18" fmla="*/ 2147483646 w 180"/>
              <a:gd name="T19" fmla="*/ 2147483646 h 246"/>
              <a:gd name="T20" fmla="*/ 2147483646 w 180"/>
              <a:gd name="T21" fmla="*/ 2147483646 h 246"/>
              <a:gd name="T22" fmla="*/ 2147483646 w 180"/>
              <a:gd name="T23" fmla="*/ 2147483646 h 246"/>
              <a:gd name="T24" fmla="*/ 2147483646 w 180"/>
              <a:gd name="T25" fmla="*/ 2147483646 h 246"/>
              <a:gd name="T26" fmla="*/ 0 w 180"/>
              <a:gd name="T27" fmla="*/ 2147483646 h 246"/>
              <a:gd name="T28" fmla="*/ 0 w 180"/>
              <a:gd name="T29" fmla="*/ 2147483646 h 246"/>
              <a:gd name="T30" fmla="*/ 2147483646 w 180"/>
              <a:gd name="T31" fmla="*/ 2147483646 h 246"/>
              <a:gd name="T32" fmla="*/ 2147483646 w 180"/>
              <a:gd name="T33" fmla="*/ 2147483646 h 246"/>
              <a:gd name="T34" fmla="*/ 2147483646 w 180"/>
              <a:gd name="T35" fmla="*/ 2147483646 h 246"/>
              <a:gd name="T36" fmla="*/ 2147483646 w 180"/>
              <a:gd name="T37" fmla="*/ 2147483646 h 246"/>
              <a:gd name="T38" fmla="*/ 2147483646 w 180"/>
              <a:gd name="T39" fmla="*/ 2147483646 h 246"/>
              <a:gd name="T40" fmla="*/ 2147483646 w 180"/>
              <a:gd name="T41" fmla="*/ 0 h 246"/>
              <a:gd name="T42" fmla="*/ 2147483646 w 180"/>
              <a:gd name="T43" fmla="*/ 2147483646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2147483646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2147483646 w 198"/>
              <a:gd name="T51" fmla="*/ 2147483646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6 w 51"/>
              <a:gd name="T1" fmla="*/ 2147483646 h 45"/>
              <a:gd name="T2" fmla="*/ 2147483646 w 51"/>
              <a:gd name="T3" fmla="*/ 2147483646 h 45"/>
              <a:gd name="T4" fmla="*/ 2147483646 w 51"/>
              <a:gd name="T5" fmla="*/ 2147483646 h 45"/>
              <a:gd name="T6" fmla="*/ 2147483646 w 51"/>
              <a:gd name="T7" fmla="*/ 2147483646 h 45"/>
              <a:gd name="T8" fmla="*/ 2147483646 w 51"/>
              <a:gd name="T9" fmla="*/ 0 h 45"/>
              <a:gd name="T10" fmla="*/ 2147483646 w 51"/>
              <a:gd name="T11" fmla="*/ 2147483646 h 45"/>
              <a:gd name="T12" fmla="*/ 2147483646 w 51"/>
              <a:gd name="T13" fmla="*/ 2147483646 h 45"/>
              <a:gd name="T14" fmla="*/ 2147483646 w 51"/>
              <a:gd name="T15" fmla="*/ 2147483646 h 45"/>
              <a:gd name="T16" fmla="*/ 2147483646 w 51"/>
              <a:gd name="T17" fmla="*/ 2147483646 h 45"/>
              <a:gd name="T18" fmla="*/ 2147483646 w 51"/>
              <a:gd name="T19" fmla="*/ 2147483646 h 45"/>
              <a:gd name="T20" fmla="*/ 2147483646 w 51"/>
              <a:gd name="T21" fmla="*/ 2147483646 h 45"/>
              <a:gd name="T22" fmla="*/ 2147483646 w 51"/>
              <a:gd name="T23" fmla="*/ 2147483646 h 45"/>
              <a:gd name="T24" fmla="*/ 2147483646 w 51"/>
              <a:gd name="T25" fmla="*/ 2147483646 h 45"/>
              <a:gd name="T26" fmla="*/ 2147483646 w 51"/>
              <a:gd name="T27" fmla="*/ 2147483646 h 45"/>
              <a:gd name="T28" fmla="*/ 2147483646 w 51"/>
              <a:gd name="T29" fmla="*/ 2147483646 h 45"/>
              <a:gd name="T30" fmla="*/ 2147483646 w 51"/>
              <a:gd name="T31" fmla="*/ 2147483646 h 45"/>
              <a:gd name="T32" fmla="*/ 2147483646 w 51"/>
              <a:gd name="T33" fmla="*/ 2147483646 h 45"/>
              <a:gd name="T34" fmla="*/ 0 w 51"/>
              <a:gd name="T35" fmla="*/ 2147483646 h 45"/>
              <a:gd name="T36" fmla="*/ 2147483646 w 51"/>
              <a:gd name="T37" fmla="*/ 2147483646 h 45"/>
              <a:gd name="T38" fmla="*/ 2147483646 w 51"/>
              <a:gd name="T39" fmla="*/ 2147483646 h 45"/>
              <a:gd name="T40" fmla="*/ 2147483646 w 51"/>
              <a:gd name="T41" fmla="*/ 2147483646 h 45"/>
              <a:gd name="T42" fmla="*/ 2147483646 w 51"/>
              <a:gd name="T43" fmla="*/ 2147483646 h 45"/>
              <a:gd name="T44" fmla="*/ 2147483646 w 51"/>
              <a:gd name="T45" fmla="*/ 2147483646 h 45"/>
              <a:gd name="T46" fmla="*/ 2147483646 w 51"/>
              <a:gd name="T47" fmla="*/ 2147483646 h 45"/>
              <a:gd name="T48" fmla="*/ 2147483646 w 51"/>
              <a:gd name="T49" fmla="*/ 2147483646 h 45"/>
              <a:gd name="T50" fmla="*/ 2147483646 w 51"/>
              <a:gd name="T51" fmla="*/ 2147483646 h 45"/>
              <a:gd name="T52" fmla="*/ 2147483646 w 51"/>
              <a:gd name="T53" fmla="*/ 2147483646 h 45"/>
              <a:gd name="T54" fmla="*/ 2147483646 w 51"/>
              <a:gd name="T55" fmla="*/ 2147483646 h 45"/>
              <a:gd name="T56" fmla="*/ 2147483646 w 51"/>
              <a:gd name="T57" fmla="*/ 2147483646 h 45"/>
              <a:gd name="T58" fmla="*/ 2147483646 w 51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6 w 180"/>
              <a:gd name="T1" fmla="*/ 2147483646 h 180"/>
              <a:gd name="T2" fmla="*/ 2147483646 w 180"/>
              <a:gd name="T3" fmla="*/ 2147483646 h 180"/>
              <a:gd name="T4" fmla="*/ 2147483646 w 180"/>
              <a:gd name="T5" fmla="*/ 2147483646 h 180"/>
              <a:gd name="T6" fmla="*/ 2147483646 w 180"/>
              <a:gd name="T7" fmla="*/ 2147483646 h 180"/>
              <a:gd name="T8" fmla="*/ 2147483646 w 180"/>
              <a:gd name="T9" fmla="*/ 2147483646 h 180"/>
              <a:gd name="T10" fmla="*/ 2147483646 w 180"/>
              <a:gd name="T11" fmla="*/ 2147483646 h 180"/>
              <a:gd name="T12" fmla="*/ 2147483646 w 180"/>
              <a:gd name="T13" fmla="*/ 2147483646 h 180"/>
              <a:gd name="T14" fmla="*/ 2147483646 w 180"/>
              <a:gd name="T15" fmla="*/ 0 h 180"/>
              <a:gd name="T16" fmla="*/ 2147483646 w 180"/>
              <a:gd name="T17" fmla="*/ 2147483646 h 180"/>
              <a:gd name="T18" fmla="*/ 2147483646 w 180"/>
              <a:gd name="T19" fmla="*/ 2147483646 h 180"/>
              <a:gd name="T20" fmla="*/ 2147483646 w 180"/>
              <a:gd name="T21" fmla="*/ 2147483646 h 180"/>
              <a:gd name="T22" fmla="*/ 0 w 180"/>
              <a:gd name="T23" fmla="*/ 2147483646 h 180"/>
              <a:gd name="T24" fmla="*/ 0 w 180"/>
              <a:gd name="T25" fmla="*/ 2147483646 h 180"/>
              <a:gd name="T26" fmla="*/ 2147483646 w 180"/>
              <a:gd name="T27" fmla="*/ 2147483646 h 180"/>
              <a:gd name="T28" fmla="*/ 2147483646 w 180"/>
              <a:gd name="T29" fmla="*/ 2147483646 h 180"/>
              <a:gd name="T30" fmla="*/ 2147483646 w 180"/>
              <a:gd name="T31" fmla="*/ 2147483646 h 180"/>
              <a:gd name="T32" fmla="*/ 2147483646 w 180"/>
              <a:gd name="T33" fmla="*/ 2147483646 h 180"/>
              <a:gd name="T34" fmla="*/ 2147483646 w 180"/>
              <a:gd name="T35" fmla="*/ 2147483646 h 180"/>
              <a:gd name="T36" fmla="*/ 2147483646 w 180"/>
              <a:gd name="T37" fmla="*/ 2147483646 h 180"/>
              <a:gd name="T38" fmla="*/ 2147483646 w 180"/>
              <a:gd name="T39" fmla="*/ 2147483646 h 180"/>
              <a:gd name="T40" fmla="*/ 2147483646 w 180"/>
              <a:gd name="T41" fmla="*/ 2147483646 h 180"/>
              <a:gd name="T42" fmla="*/ 2147483646 w 18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6 w 34"/>
              <a:gd name="T1" fmla="*/ 2147483646 h 54"/>
              <a:gd name="T2" fmla="*/ 2147483646 w 34"/>
              <a:gd name="T3" fmla="*/ 2147483646 h 54"/>
              <a:gd name="T4" fmla="*/ 2147483646 w 34"/>
              <a:gd name="T5" fmla="*/ 2147483646 h 54"/>
              <a:gd name="T6" fmla="*/ 2147483646 w 34"/>
              <a:gd name="T7" fmla="*/ 2147483646 h 54"/>
              <a:gd name="T8" fmla="*/ 2147483646 w 34"/>
              <a:gd name="T9" fmla="*/ 2147483646 h 54"/>
              <a:gd name="T10" fmla="*/ 2147483646 w 34"/>
              <a:gd name="T11" fmla="*/ 2147483646 h 54"/>
              <a:gd name="T12" fmla="*/ 2147483646 w 34"/>
              <a:gd name="T13" fmla="*/ 2147483646 h 54"/>
              <a:gd name="T14" fmla="*/ 2147483646 w 34"/>
              <a:gd name="T15" fmla="*/ 2147483646 h 54"/>
              <a:gd name="T16" fmla="*/ 2147483646 w 34"/>
              <a:gd name="T17" fmla="*/ 2147483646 h 54"/>
              <a:gd name="T18" fmla="*/ 2147483646 w 34"/>
              <a:gd name="T19" fmla="*/ 2147483646 h 54"/>
              <a:gd name="T20" fmla="*/ 2147483646 w 34"/>
              <a:gd name="T21" fmla="*/ 2147483646 h 54"/>
              <a:gd name="T22" fmla="*/ 2147483646 w 34"/>
              <a:gd name="T23" fmla="*/ 2147483646 h 54"/>
              <a:gd name="T24" fmla="*/ 0 w 34"/>
              <a:gd name="T25" fmla="*/ 2147483646 h 54"/>
              <a:gd name="T26" fmla="*/ 0 w 34"/>
              <a:gd name="T27" fmla="*/ 2147483646 h 54"/>
              <a:gd name="T28" fmla="*/ 2147483646 w 34"/>
              <a:gd name="T29" fmla="*/ 2147483646 h 54"/>
              <a:gd name="T30" fmla="*/ 2147483646 w 34"/>
              <a:gd name="T31" fmla="*/ 2147483646 h 54"/>
              <a:gd name="T32" fmla="*/ 2147483646 w 34"/>
              <a:gd name="T33" fmla="*/ 2147483646 h 54"/>
              <a:gd name="T34" fmla="*/ 2147483646 w 34"/>
              <a:gd name="T35" fmla="*/ 2147483646 h 54"/>
              <a:gd name="T36" fmla="*/ 2147483646 w 34"/>
              <a:gd name="T37" fmla="*/ 2147483646 h 54"/>
              <a:gd name="T38" fmla="*/ 2147483646 w 34"/>
              <a:gd name="T39" fmla="*/ 2147483646 h 54"/>
              <a:gd name="T40" fmla="*/ 2147483646 w 34"/>
              <a:gd name="T41" fmla="*/ 2147483646 h 54"/>
              <a:gd name="T42" fmla="*/ 2147483646 w 34"/>
              <a:gd name="T43" fmla="*/ 2147483646 h 54"/>
              <a:gd name="T44" fmla="*/ 2147483646 w 34"/>
              <a:gd name="T45" fmla="*/ 2147483646 h 54"/>
              <a:gd name="T46" fmla="*/ 2147483646 w 34"/>
              <a:gd name="T47" fmla="*/ 2147483646 h 54"/>
              <a:gd name="T48" fmla="*/ 2147483646 w 34"/>
              <a:gd name="T49" fmla="*/ 2147483646 h 54"/>
              <a:gd name="T50" fmla="*/ 2147483646 w 34"/>
              <a:gd name="T51" fmla="*/ 2147483646 h 54"/>
              <a:gd name="T52" fmla="*/ 2147483646 w 34"/>
              <a:gd name="T53" fmla="*/ 2147483646 h 54"/>
              <a:gd name="T54" fmla="*/ 2147483646 w 34"/>
              <a:gd name="T55" fmla="*/ 2147483646 h 54"/>
              <a:gd name="T56" fmla="*/ 2147483646 w 34"/>
              <a:gd name="T57" fmla="*/ 2147483646 h 54"/>
              <a:gd name="T58" fmla="*/ 2147483646 w 34"/>
              <a:gd name="T59" fmla="*/ 2147483646 h 54"/>
              <a:gd name="T60" fmla="*/ 2147483646 w 34"/>
              <a:gd name="T61" fmla="*/ 2147483646 h 54"/>
              <a:gd name="T62" fmla="*/ 2147483646 w 34"/>
              <a:gd name="T63" fmla="*/ 2147483646 h 54"/>
              <a:gd name="T64" fmla="*/ 2147483646 w 34"/>
              <a:gd name="T65" fmla="*/ 2147483646 h 54"/>
              <a:gd name="T66" fmla="*/ 2147483646 w 34"/>
              <a:gd name="T67" fmla="*/ 2147483646 h 54"/>
              <a:gd name="T68" fmla="*/ 2147483646 w 34"/>
              <a:gd name="T69" fmla="*/ 0 h 54"/>
              <a:gd name="T70" fmla="*/ 2147483646 w 34"/>
              <a:gd name="T71" fmla="*/ 0 h 54"/>
              <a:gd name="T72" fmla="*/ 2147483646 w 34"/>
              <a:gd name="T73" fmla="*/ 2147483646 h 54"/>
              <a:gd name="T74" fmla="*/ 2147483646 w 34"/>
              <a:gd name="T75" fmla="*/ 2147483646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0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2147483646 w 33"/>
              <a:gd name="T15" fmla="*/ 2147483646 h 34"/>
              <a:gd name="T16" fmla="*/ 2147483646 w 33"/>
              <a:gd name="T17" fmla="*/ 2147483646 h 34"/>
              <a:gd name="T18" fmla="*/ 2147483646 w 33"/>
              <a:gd name="T19" fmla="*/ 2147483646 h 34"/>
              <a:gd name="T20" fmla="*/ 2147483646 w 33"/>
              <a:gd name="T21" fmla="*/ 2147483646 h 34"/>
              <a:gd name="T22" fmla="*/ 0 w 33"/>
              <a:gd name="T23" fmla="*/ 2147483646 h 34"/>
              <a:gd name="T24" fmla="*/ 2147483646 w 33"/>
              <a:gd name="T25" fmla="*/ 2147483646 h 34"/>
              <a:gd name="T26" fmla="*/ 2147483646 w 33"/>
              <a:gd name="T27" fmla="*/ 2147483646 h 34"/>
              <a:gd name="T28" fmla="*/ 2147483646 w 33"/>
              <a:gd name="T29" fmla="*/ 2147483646 h 34"/>
              <a:gd name="T30" fmla="*/ 2147483646 w 33"/>
              <a:gd name="T31" fmla="*/ 2147483646 h 34"/>
              <a:gd name="T32" fmla="*/ 2147483646 w 33"/>
              <a:gd name="T33" fmla="*/ 2147483646 h 34"/>
              <a:gd name="T34" fmla="*/ 2147483646 w 33"/>
              <a:gd name="T35" fmla="*/ 2147483646 h 34"/>
              <a:gd name="T36" fmla="*/ 2147483646 w 33"/>
              <a:gd name="T37" fmla="*/ 2147483646 h 34"/>
              <a:gd name="T38" fmla="*/ 2147483646 w 33"/>
              <a:gd name="T39" fmla="*/ 2147483646 h 34"/>
              <a:gd name="T40" fmla="*/ 2147483646 w 33"/>
              <a:gd name="T41" fmla="*/ 2147483646 h 34"/>
              <a:gd name="T42" fmla="*/ 2147483646 w 33"/>
              <a:gd name="T43" fmla="*/ 2147483646 h 34"/>
              <a:gd name="T44" fmla="*/ 2147483646 w 33"/>
              <a:gd name="T45" fmla="*/ 2147483646 h 34"/>
              <a:gd name="T46" fmla="*/ 2147483646 w 33"/>
              <a:gd name="T47" fmla="*/ 2147483646 h 34"/>
              <a:gd name="T48" fmla="*/ 2147483646 w 33"/>
              <a:gd name="T49" fmla="*/ 2147483646 h 34"/>
              <a:gd name="T50" fmla="*/ 2147483646 w 33"/>
              <a:gd name="T51" fmla="*/ 2147483646 h 34"/>
              <a:gd name="T52" fmla="*/ 2147483646 w 33"/>
              <a:gd name="T53" fmla="*/ 214748364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2147483646 w 38"/>
              <a:gd name="T15" fmla="*/ 2147483646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2147483646 w 38"/>
              <a:gd name="T25" fmla="*/ 2147483646 h 38"/>
              <a:gd name="T26" fmla="*/ 2147483646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0 h 38"/>
              <a:gd name="T34" fmla="*/ 2147483646 w 38"/>
              <a:gd name="T35" fmla="*/ 0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0 w 38"/>
              <a:gd name="T43" fmla="*/ 2147483646 h 38"/>
              <a:gd name="T44" fmla="*/ 0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6 w 59"/>
              <a:gd name="T1" fmla="*/ 2147483646 h 59"/>
              <a:gd name="T2" fmla="*/ 2147483646 w 59"/>
              <a:gd name="T3" fmla="*/ 2147483646 h 59"/>
              <a:gd name="T4" fmla="*/ 2147483646 w 59"/>
              <a:gd name="T5" fmla="*/ 2147483646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2147483646 w 59"/>
              <a:gd name="T11" fmla="*/ 2147483646 h 59"/>
              <a:gd name="T12" fmla="*/ 0 w 59"/>
              <a:gd name="T13" fmla="*/ 2147483646 h 59"/>
              <a:gd name="T14" fmla="*/ 2147483646 w 59"/>
              <a:gd name="T15" fmla="*/ 2147483646 h 59"/>
              <a:gd name="T16" fmla="*/ 2147483646 w 59"/>
              <a:gd name="T17" fmla="*/ 2147483646 h 59"/>
              <a:gd name="T18" fmla="*/ 2147483646 w 59"/>
              <a:gd name="T19" fmla="*/ 2147483646 h 59"/>
              <a:gd name="T20" fmla="*/ 2147483646 w 59"/>
              <a:gd name="T21" fmla="*/ 2147483646 h 59"/>
              <a:gd name="T22" fmla="*/ 2147483646 w 59"/>
              <a:gd name="T23" fmla="*/ 2147483646 h 59"/>
              <a:gd name="T24" fmla="*/ 2147483646 w 59"/>
              <a:gd name="T25" fmla="*/ 2147483646 h 59"/>
              <a:gd name="T26" fmla="*/ 2147483646 w 59"/>
              <a:gd name="T27" fmla="*/ 2147483646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2147483646 w 59"/>
              <a:gd name="T65" fmla="*/ 2147483646 h 59"/>
              <a:gd name="T66" fmla="*/ 2147483646 w 59"/>
              <a:gd name="T67" fmla="*/ 2147483646 h 59"/>
              <a:gd name="T68" fmla="*/ 2147483646 w 59"/>
              <a:gd name="T69" fmla="*/ 0 h 59"/>
              <a:gd name="T70" fmla="*/ 2147483646 w 59"/>
              <a:gd name="T71" fmla="*/ 2147483646 h 59"/>
              <a:gd name="T72" fmla="*/ 2147483646 w 59"/>
              <a:gd name="T73" fmla="*/ 2147483646 h 59"/>
              <a:gd name="T74" fmla="*/ 2147483646 w 59"/>
              <a:gd name="T75" fmla="*/ 2147483646 h 59"/>
              <a:gd name="T76" fmla="*/ 2147483646 w 59"/>
              <a:gd name="T77" fmla="*/ 2147483646 h 59"/>
              <a:gd name="T78" fmla="*/ 2147483646 w 59"/>
              <a:gd name="T79" fmla="*/ 214748364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03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6 w 26"/>
              <a:gd name="T1" fmla="*/ 2147483646 h 30"/>
              <a:gd name="T2" fmla="*/ 2147483646 w 26"/>
              <a:gd name="T3" fmla="*/ 2147483646 h 30"/>
              <a:gd name="T4" fmla="*/ 2147483646 w 26"/>
              <a:gd name="T5" fmla="*/ 2147483646 h 30"/>
              <a:gd name="T6" fmla="*/ 2147483646 w 26"/>
              <a:gd name="T7" fmla="*/ 2147483646 h 30"/>
              <a:gd name="T8" fmla="*/ 2147483646 w 26"/>
              <a:gd name="T9" fmla="*/ 2147483646 h 30"/>
              <a:gd name="T10" fmla="*/ 2147483646 w 26"/>
              <a:gd name="T11" fmla="*/ 2147483646 h 30"/>
              <a:gd name="T12" fmla="*/ 2147483646 w 26"/>
              <a:gd name="T13" fmla="*/ 2147483646 h 30"/>
              <a:gd name="T14" fmla="*/ 2147483646 w 26"/>
              <a:gd name="T15" fmla="*/ 0 h 30"/>
              <a:gd name="T16" fmla="*/ 2147483646 w 26"/>
              <a:gd name="T17" fmla="*/ 2147483646 h 30"/>
              <a:gd name="T18" fmla="*/ 2147483646 w 26"/>
              <a:gd name="T19" fmla="*/ 2147483646 h 30"/>
              <a:gd name="T20" fmla="*/ 0 w 26"/>
              <a:gd name="T21" fmla="*/ 2147483646 h 30"/>
              <a:gd name="T22" fmla="*/ 2147483646 w 26"/>
              <a:gd name="T23" fmla="*/ 2147483646 h 30"/>
              <a:gd name="T24" fmla="*/ 2147483646 w 26"/>
              <a:gd name="T25" fmla="*/ 2147483646 h 30"/>
              <a:gd name="T26" fmla="*/ 0 w 26"/>
              <a:gd name="T27" fmla="*/ 2147483646 h 30"/>
              <a:gd name="T28" fmla="*/ 2147483646 w 26"/>
              <a:gd name="T29" fmla="*/ 2147483646 h 30"/>
              <a:gd name="T30" fmla="*/ 2147483646 w 26"/>
              <a:gd name="T31" fmla="*/ 2147483646 h 30"/>
              <a:gd name="T32" fmla="*/ 2147483646 w 26"/>
              <a:gd name="T33" fmla="*/ 2147483646 h 30"/>
              <a:gd name="T34" fmla="*/ 2147483646 w 26"/>
              <a:gd name="T35" fmla="*/ 2147483646 h 30"/>
              <a:gd name="T36" fmla="*/ 2147483646 w 26"/>
              <a:gd name="T37" fmla="*/ 2147483646 h 30"/>
              <a:gd name="T38" fmla="*/ 2147483646 w 26"/>
              <a:gd name="T39" fmla="*/ 2147483646 h 30"/>
              <a:gd name="T40" fmla="*/ 2147483646 w 26"/>
              <a:gd name="T41" fmla="*/ 2147483646 h 30"/>
              <a:gd name="T42" fmla="*/ 2147483646 w 26"/>
              <a:gd name="T43" fmla="*/ 2147483646 h 30"/>
              <a:gd name="T44" fmla="*/ 2147483646 w 26"/>
              <a:gd name="T45" fmla="*/ 2147483646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6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2147483646 h 23"/>
              <a:gd name="T6" fmla="*/ 0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2147483646 w 24"/>
              <a:gd name="T17" fmla="*/ 2147483646 h 23"/>
              <a:gd name="T18" fmla="*/ 2147483646 w 24"/>
              <a:gd name="T19" fmla="*/ 2147483646 h 23"/>
              <a:gd name="T20" fmla="*/ 2147483646 w 24"/>
              <a:gd name="T21" fmla="*/ 2147483646 h 23"/>
              <a:gd name="T22" fmla="*/ 2147483646 w 24"/>
              <a:gd name="T23" fmla="*/ 2147483646 h 23"/>
              <a:gd name="T24" fmla="*/ 2147483646 w 24"/>
              <a:gd name="T25" fmla="*/ 2147483646 h 23"/>
              <a:gd name="T26" fmla="*/ 2147483646 w 24"/>
              <a:gd name="T27" fmla="*/ 2147483646 h 23"/>
              <a:gd name="T28" fmla="*/ 2147483646 w 24"/>
              <a:gd name="T29" fmla="*/ 2147483646 h 23"/>
              <a:gd name="T30" fmla="*/ 2147483646 w 24"/>
              <a:gd name="T31" fmla="*/ 0 h 23"/>
              <a:gd name="T32" fmla="*/ 2147483646 w 24"/>
              <a:gd name="T33" fmla="*/ 2147483646 h 23"/>
              <a:gd name="T34" fmla="*/ 2147483646 w 24"/>
              <a:gd name="T35" fmla="*/ 2147483646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6 w 43"/>
              <a:gd name="T1" fmla="*/ 2147483646 h 70"/>
              <a:gd name="T2" fmla="*/ 2147483646 w 43"/>
              <a:gd name="T3" fmla="*/ 2147483646 h 70"/>
              <a:gd name="T4" fmla="*/ 2147483646 w 43"/>
              <a:gd name="T5" fmla="*/ 2147483646 h 70"/>
              <a:gd name="T6" fmla="*/ 2147483646 w 43"/>
              <a:gd name="T7" fmla="*/ 2147483646 h 70"/>
              <a:gd name="T8" fmla="*/ 2147483646 w 43"/>
              <a:gd name="T9" fmla="*/ 2147483646 h 70"/>
              <a:gd name="T10" fmla="*/ 2147483646 w 43"/>
              <a:gd name="T11" fmla="*/ 2147483646 h 70"/>
              <a:gd name="T12" fmla="*/ 2147483646 w 43"/>
              <a:gd name="T13" fmla="*/ 2147483646 h 70"/>
              <a:gd name="T14" fmla="*/ 2147483646 w 43"/>
              <a:gd name="T15" fmla="*/ 2147483646 h 70"/>
              <a:gd name="T16" fmla="*/ 2147483646 w 43"/>
              <a:gd name="T17" fmla="*/ 2147483646 h 70"/>
              <a:gd name="T18" fmla="*/ 2147483646 w 43"/>
              <a:gd name="T19" fmla="*/ 2147483646 h 70"/>
              <a:gd name="T20" fmla="*/ 2147483646 w 43"/>
              <a:gd name="T21" fmla="*/ 2147483646 h 70"/>
              <a:gd name="T22" fmla="*/ 2147483646 w 43"/>
              <a:gd name="T23" fmla="*/ 2147483646 h 70"/>
              <a:gd name="T24" fmla="*/ 2147483646 w 43"/>
              <a:gd name="T25" fmla="*/ 2147483646 h 70"/>
              <a:gd name="T26" fmla="*/ 2147483646 w 43"/>
              <a:gd name="T27" fmla="*/ 2147483646 h 70"/>
              <a:gd name="T28" fmla="*/ 2147483646 w 43"/>
              <a:gd name="T29" fmla="*/ 2147483646 h 70"/>
              <a:gd name="T30" fmla="*/ 0 w 43"/>
              <a:gd name="T31" fmla="*/ 2147483646 h 70"/>
              <a:gd name="T32" fmla="*/ 0 w 43"/>
              <a:gd name="T33" fmla="*/ 2147483646 h 70"/>
              <a:gd name="T34" fmla="*/ 2147483646 w 43"/>
              <a:gd name="T35" fmla="*/ 2147483646 h 70"/>
              <a:gd name="T36" fmla="*/ 2147483646 w 43"/>
              <a:gd name="T37" fmla="*/ 2147483646 h 70"/>
              <a:gd name="T38" fmla="*/ 2147483646 w 43"/>
              <a:gd name="T39" fmla="*/ 2147483646 h 70"/>
              <a:gd name="T40" fmla="*/ 2147483646 w 43"/>
              <a:gd name="T41" fmla="*/ 2147483646 h 70"/>
              <a:gd name="T42" fmla="*/ 2147483646 w 43"/>
              <a:gd name="T43" fmla="*/ 2147483646 h 70"/>
              <a:gd name="T44" fmla="*/ 2147483646 w 43"/>
              <a:gd name="T45" fmla="*/ 2147483646 h 70"/>
              <a:gd name="T46" fmla="*/ 2147483646 w 43"/>
              <a:gd name="T47" fmla="*/ 2147483646 h 70"/>
              <a:gd name="T48" fmla="*/ 2147483646 w 43"/>
              <a:gd name="T49" fmla="*/ 2147483646 h 70"/>
              <a:gd name="T50" fmla="*/ 2147483646 w 43"/>
              <a:gd name="T51" fmla="*/ 2147483646 h 70"/>
              <a:gd name="T52" fmla="*/ 2147483646 w 43"/>
              <a:gd name="T53" fmla="*/ 2147483646 h 70"/>
              <a:gd name="T54" fmla="*/ 2147483646 w 43"/>
              <a:gd name="T55" fmla="*/ 2147483646 h 70"/>
              <a:gd name="T56" fmla="*/ 2147483646 w 43"/>
              <a:gd name="T57" fmla="*/ 2147483646 h 70"/>
              <a:gd name="T58" fmla="*/ 2147483646 w 43"/>
              <a:gd name="T59" fmla="*/ 2147483646 h 70"/>
              <a:gd name="T60" fmla="*/ 2147483646 w 43"/>
              <a:gd name="T61" fmla="*/ 2147483646 h 70"/>
              <a:gd name="T62" fmla="*/ 2147483646 w 43"/>
              <a:gd name="T63" fmla="*/ 2147483646 h 70"/>
              <a:gd name="T64" fmla="*/ 2147483646 w 43"/>
              <a:gd name="T65" fmla="*/ 2147483646 h 70"/>
              <a:gd name="T66" fmla="*/ 2147483646 w 43"/>
              <a:gd name="T67" fmla="*/ 2147483646 h 70"/>
              <a:gd name="T68" fmla="*/ 2147483646 w 43"/>
              <a:gd name="T69" fmla="*/ 2147483646 h 70"/>
              <a:gd name="T70" fmla="*/ 2147483646 w 43"/>
              <a:gd name="T71" fmla="*/ 2147483646 h 70"/>
              <a:gd name="T72" fmla="*/ 2147483646 w 43"/>
              <a:gd name="T73" fmla="*/ 2147483646 h 70"/>
              <a:gd name="T74" fmla="*/ 2147483646 w 43"/>
              <a:gd name="T75" fmla="*/ 2147483646 h 70"/>
              <a:gd name="T76" fmla="*/ 2147483646 w 43"/>
              <a:gd name="T77" fmla="*/ 2147483646 h 70"/>
              <a:gd name="T78" fmla="*/ 2147483646 w 43"/>
              <a:gd name="T79" fmla="*/ 2147483646 h 70"/>
              <a:gd name="T80" fmla="*/ 2147483646 w 43"/>
              <a:gd name="T81" fmla="*/ 2147483646 h 70"/>
              <a:gd name="T82" fmla="*/ 2147483646 w 43"/>
              <a:gd name="T83" fmla="*/ 2147483646 h 70"/>
              <a:gd name="T84" fmla="*/ 2147483646 w 43"/>
              <a:gd name="T85" fmla="*/ 2147483646 h 70"/>
              <a:gd name="T86" fmla="*/ 2147483646 w 43"/>
              <a:gd name="T87" fmla="*/ 2147483646 h 70"/>
              <a:gd name="T88" fmla="*/ 2147483646 w 43"/>
              <a:gd name="T89" fmla="*/ 2147483646 h 70"/>
              <a:gd name="T90" fmla="*/ 2147483646 w 43"/>
              <a:gd name="T91" fmla="*/ 2147483646 h 70"/>
              <a:gd name="T92" fmla="*/ 2147483646 w 43"/>
              <a:gd name="T93" fmla="*/ 2147483646 h 70"/>
              <a:gd name="T94" fmla="*/ 2147483646 w 43"/>
              <a:gd name="T95" fmla="*/ 2147483646 h 70"/>
              <a:gd name="T96" fmla="*/ 2147483646 w 43"/>
              <a:gd name="T97" fmla="*/ 2147483646 h 70"/>
              <a:gd name="T98" fmla="*/ 2147483646 w 43"/>
              <a:gd name="T99" fmla="*/ 2147483646 h 70"/>
              <a:gd name="T100" fmla="*/ 2147483646 w 43"/>
              <a:gd name="T101" fmla="*/ 2147483646 h 70"/>
              <a:gd name="T102" fmla="*/ 2147483646 w 43"/>
              <a:gd name="T103" fmla="*/ 2147483646 h 70"/>
              <a:gd name="T104" fmla="*/ 2147483646 w 43"/>
              <a:gd name="T105" fmla="*/ 2147483646 h 70"/>
              <a:gd name="T106" fmla="*/ 2147483646 w 43"/>
              <a:gd name="T107" fmla="*/ 2147483646 h 70"/>
              <a:gd name="T108" fmla="*/ 2147483646 w 43"/>
              <a:gd name="T109" fmla="*/ 2147483646 h 70"/>
              <a:gd name="T110" fmla="*/ 2147483646 w 43"/>
              <a:gd name="T111" fmla="*/ 0 h 70"/>
              <a:gd name="T112" fmla="*/ 2147483646 w 43"/>
              <a:gd name="T113" fmla="*/ 0 h 70"/>
              <a:gd name="T114" fmla="*/ 2147483646 w 43"/>
              <a:gd name="T115" fmla="*/ 2147483646 h 70"/>
              <a:gd name="T116" fmla="*/ 2147483646 w 43"/>
              <a:gd name="T117" fmla="*/ 0 h 70"/>
              <a:gd name="T118" fmla="*/ 2147483646 w 43"/>
              <a:gd name="T119" fmla="*/ 2147483646 h 70"/>
              <a:gd name="T120" fmla="*/ 2147483646 w 43"/>
              <a:gd name="T121" fmla="*/ 214748364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w 1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9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0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6 w 78"/>
              <a:gd name="T1" fmla="*/ 2147483646 h 102"/>
              <a:gd name="T2" fmla="*/ 2147483646 w 78"/>
              <a:gd name="T3" fmla="*/ 0 h 102"/>
              <a:gd name="T4" fmla="*/ 2147483646 w 78"/>
              <a:gd name="T5" fmla="*/ 0 h 102"/>
              <a:gd name="T6" fmla="*/ 2147483646 w 78"/>
              <a:gd name="T7" fmla="*/ 0 h 102"/>
              <a:gd name="T8" fmla="*/ 0 w 78"/>
              <a:gd name="T9" fmla="*/ 2147483646 h 102"/>
              <a:gd name="T10" fmla="*/ 2147483646 w 78"/>
              <a:gd name="T11" fmla="*/ 2147483646 h 102"/>
              <a:gd name="T12" fmla="*/ 0 w 78"/>
              <a:gd name="T13" fmla="*/ 2147483646 h 102"/>
              <a:gd name="T14" fmla="*/ 0 w 78"/>
              <a:gd name="T15" fmla="*/ 2147483646 h 102"/>
              <a:gd name="T16" fmla="*/ 2147483646 w 78"/>
              <a:gd name="T17" fmla="*/ 2147483646 h 102"/>
              <a:gd name="T18" fmla="*/ 2147483646 w 78"/>
              <a:gd name="T19" fmla="*/ 2147483646 h 102"/>
              <a:gd name="T20" fmla="*/ 2147483646 w 78"/>
              <a:gd name="T21" fmla="*/ 2147483646 h 102"/>
              <a:gd name="T22" fmla="*/ 2147483646 w 78"/>
              <a:gd name="T23" fmla="*/ 2147483646 h 102"/>
              <a:gd name="T24" fmla="*/ 2147483646 w 78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6 w 246"/>
              <a:gd name="T1" fmla="*/ 2147483646 h 144"/>
              <a:gd name="T2" fmla="*/ 2147483646 w 246"/>
              <a:gd name="T3" fmla="*/ 2147483646 h 144"/>
              <a:gd name="T4" fmla="*/ 2147483646 w 246"/>
              <a:gd name="T5" fmla="*/ 2147483646 h 144"/>
              <a:gd name="T6" fmla="*/ 2147483646 w 246"/>
              <a:gd name="T7" fmla="*/ 2147483646 h 144"/>
              <a:gd name="T8" fmla="*/ 0 w 246"/>
              <a:gd name="T9" fmla="*/ 2147483646 h 144"/>
              <a:gd name="T10" fmla="*/ 2147483646 w 246"/>
              <a:gd name="T11" fmla="*/ 2147483646 h 144"/>
              <a:gd name="T12" fmla="*/ 2147483646 w 246"/>
              <a:gd name="T13" fmla="*/ 2147483646 h 144"/>
              <a:gd name="T14" fmla="*/ 2147483646 w 246"/>
              <a:gd name="T15" fmla="*/ 2147483646 h 144"/>
              <a:gd name="T16" fmla="*/ 2147483646 w 246"/>
              <a:gd name="T17" fmla="*/ 2147483646 h 144"/>
              <a:gd name="T18" fmla="*/ 2147483646 w 246"/>
              <a:gd name="T19" fmla="*/ 2147483646 h 144"/>
              <a:gd name="T20" fmla="*/ 2147483646 w 246"/>
              <a:gd name="T21" fmla="*/ 2147483646 h 144"/>
              <a:gd name="T22" fmla="*/ 2147483646 w 246"/>
              <a:gd name="T23" fmla="*/ 2147483646 h 144"/>
              <a:gd name="T24" fmla="*/ 2147483646 w 246"/>
              <a:gd name="T25" fmla="*/ 2147483646 h 144"/>
              <a:gd name="T26" fmla="*/ 2147483646 w 246"/>
              <a:gd name="T27" fmla="*/ 2147483646 h 144"/>
              <a:gd name="T28" fmla="*/ 2147483646 w 246"/>
              <a:gd name="T29" fmla="*/ 2147483646 h 144"/>
              <a:gd name="T30" fmla="*/ 2147483646 w 246"/>
              <a:gd name="T31" fmla="*/ 2147483646 h 144"/>
              <a:gd name="T32" fmla="*/ 2147483646 w 246"/>
              <a:gd name="T33" fmla="*/ 2147483646 h 144"/>
              <a:gd name="T34" fmla="*/ 2147483646 w 246"/>
              <a:gd name="T35" fmla="*/ 2147483646 h 144"/>
              <a:gd name="T36" fmla="*/ 2147483646 w 246"/>
              <a:gd name="T37" fmla="*/ 2147483646 h 144"/>
              <a:gd name="T38" fmla="*/ 2147483646 w 246"/>
              <a:gd name="T39" fmla="*/ 0 h 144"/>
              <a:gd name="T40" fmla="*/ 2147483646 w 246"/>
              <a:gd name="T41" fmla="*/ 2147483646 h 144"/>
              <a:gd name="T42" fmla="*/ 2147483646 w 24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6 w 150"/>
              <a:gd name="T1" fmla="*/ 2147483646 h 180"/>
              <a:gd name="T2" fmla="*/ 2147483646 w 150"/>
              <a:gd name="T3" fmla="*/ 2147483646 h 180"/>
              <a:gd name="T4" fmla="*/ 2147483646 w 150"/>
              <a:gd name="T5" fmla="*/ 2147483646 h 180"/>
              <a:gd name="T6" fmla="*/ 2147483646 w 150"/>
              <a:gd name="T7" fmla="*/ 2147483646 h 180"/>
              <a:gd name="T8" fmla="*/ 2147483646 w 150"/>
              <a:gd name="T9" fmla="*/ 2147483646 h 180"/>
              <a:gd name="T10" fmla="*/ 2147483646 w 150"/>
              <a:gd name="T11" fmla="*/ 0 h 180"/>
              <a:gd name="T12" fmla="*/ 2147483646 w 150"/>
              <a:gd name="T13" fmla="*/ 0 h 180"/>
              <a:gd name="T14" fmla="*/ 2147483646 w 150"/>
              <a:gd name="T15" fmla="*/ 2147483646 h 180"/>
              <a:gd name="T16" fmla="*/ 2147483646 w 150"/>
              <a:gd name="T17" fmla="*/ 2147483646 h 180"/>
              <a:gd name="T18" fmla="*/ 2147483646 w 150"/>
              <a:gd name="T19" fmla="*/ 2147483646 h 180"/>
              <a:gd name="T20" fmla="*/ 2147483646 w 150"/>
              <a:gd name="T21" fmla="*/ 2147483646 h 180"/>
              <a:gd name="T22" fmla="*/ 2147483646 w 150"/>
              <a:gd name="T23" fmla="*/ 2147483646 h 180"/>
              <a:gd name="T24" fmla="*/ 2147483646 w 150"/>
              <a:gd name="T25" fmla="*/ 2147483646 h 180"/>
              <a:gd name="T26" fmla="*/ 2147483646 w 150"/>
              <a:gd name="T27" fmla="*/ 2147483646 h 180"/>
              <a:gd name="T28" fmla="*/ 2147483646 w 150"/>
              <a:gd name="T29" fmla="*/ 2147483646 h 180"/>
              <a:gd name="T30" fmla="*/ 2147483646 w 150"/>
              <a:gd name="T31" fmla="*/ 2147483646 h 180"/>
              <a:gd name="T32" fmla="*/ 2147483646 w 150"/>
              <a:gd name="T33" fmla="*/ 2147483646 h 180"/>
              <a:gd name="T34" fmla="*/ 0 w 150"/>
              <a:gd name="T35" fmla="*/ 2147483646 h 180"/>
              <a:gd name="T36" fmla="*/ 2147483646 w 150"/>
              <a:gd name="T37" fmla="*/ 2147483646 h 180"/>
              <a:gd name="T38" fmla="*/ 2147483646 w 150"/>
              <a:gd name="T39" fmla="*/ 2147483646 h 180"/>
              <a:gd name="T40" fmla="*/ 2147483646 w 150"/>
              <a:gd name="T41" fmla="*/ 2147483646 h 180"/>
              <a:gd name="T42" fmla="*/ 2147483646 w 15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4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6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0 h 102"/>
              <a:gd name="T12" fmla="*/ 2147483646 w 90"/>
              <a:gd name="T13" fmla="*/ 0 h 102"/>
              <a:gd name="T14" fmla="*/ 0 w 90"/>
              <a:gd name="T15" fmla="*/ 0 h 102"/>
              <a:gd name="T16" fmla="*/ 0 w 90"/>
              <a:gd name="T17" fmla="*/ 2147483646 h 102"/>
              <a:gd name="T18" fmla="*/ 0 w 90"/>
              <a:gd name="T19" fmla="*/ 2147483646 h 102"/>
              <a:gd name="T20" fmla="*/ 2147483646 w 90"/>
              <a:gd name="T21" fmla="*/ 2147483646 h 102"/>
              <a:gd name="T22" fmla="*/ 2147483646 w 90"/>
              <a:gd name="T23" fmla="*/ 2147483646 h 102"/>
              <a:gd name="T24" fmla="*/ 2147483646 w 90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5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2147483646 w 144"/>
              <a:gd name="T43" fmla="*/ 2147483646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6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6 w 48"/>
              <a:gd name="T1" fmla="*/ 2147483646 h 120"/>
              <a:gd name="T2" fmla="*/ 2147483646 w 48"/>
              <a:gd name="T3" fmla="*/ 2147483646 h 120"/>
              <a:gd name="T4" fmla="*/ 2147483646 w 48"/>
              <a:gd name="T5" fmla="*/ 2147483646 h 120"/>
              <a:gd name="T6" fmla="*/ 2147483646 w 48"/>
              <a:gd name="T7" fmla="*/ 2147483646 h 120"/>
              <a:gd name="T8" fmla="*/ 2147483646 w 48"/>
              <a:gd name="T9" fmla="*/ 0 h 120"/>
              <a:gd name="T10" fmla="*/ 2147483646 w 48"/>
              <a:gd name="T11" fmla="*/ 2147483646 h 120"/>
              <a:gd name="T12" fmla="*/ 2147483646 w 48"/>
              <a:gd name="T13" fmla="*/ 2147483646 h 120"/>
              <a:gd name="T14" fmla="*/ 0 w 48"/>
              <a:gd name="T15" fmla="*/ 2147483646 h 120"/>
              <a:gd name="T16" fmla="*/ 0 w 48"/>
              <a:gd name="T17" fmla="*/ 2147483646 h 120"/>
              <a:gd name="T18" fmla="*/ 2147483646 w 48"/>
              <a:gd name="T19" fmla="*/ 2147483646 h 120"/>
              <a:gd name="T20" fmla="*/ 2147483646 w 48"/>
              <a:gd name="T21" fmla="*/ 2147483646 h 120"/>
              <a:gd name="T22" fmla="*/ 2147483646 w 48"/>
              <a:gd name="T23" fmla="*/ 2147483646 h 120"/>
              <a:gd name="T24" fmla="*/ 2147483646 w 48"/>
              <a:gd name="T25" fmla="*/ 2147483646 h 120"/>
              <a:gd name="T26" fmla="*/ 2147483646 w 48"/>
              <a:gd name="T27" fmla="*/ 2147483646 h 120"/>
              <a:gd name="T28" fmla="*/ 2147483646 w 48"/>
              <a:gd name="T29" fmla="*/ 2147483646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6 w 42"/>
              <a:gd name="T1" fmla="*/ 2147483646 h 96"/>
              <a:gd name="T2" fmla="*/ 2147483646 w 42"/>
              <a:gd name="T3" fmla="*/ 0 h 96"/>
              <a:gd name="T4" fmla="*/ 2147483646 w 42"/>
              <a:gd name="T5" fmla="*/ 2147483646 h 96"/>
              <a:gd name="T6" fmla="*/ 0 w 42"/>
              <a:gd name="T7" fmla="*/ 2147483646 h 96"/>
              <a:gd name="T8" fmla="*/ 0 w 42"/>
              <a:gd name="T9" fmla="*/ 2147483646 h 96"/>
              <a:gd name="T10" fmla="*/ 0 w 42"/>
              <a:gd name="T11" fmla="*/ 2147483646 h 96"/>
              <a:gd name="T12" fmla="*/ 2147483646 w 42"/>
              <a:gd name="T13" fmla="*/ 2147483646 h 96"/>
              <a:gd name="T14" fmla="*/ 2147483646 w 42"/>
              <a:gd name="T15" fmla="*/ 2147483646 h 96"/>
              <a:gd name="T16" fmla="*/ 2147483646 w 42"/>
              <a:gd name="T17" fmla="*/ 2147483646 h 96"/>
              <a:gd name="T18" fmla="*/ 2147483646 w 42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6 w 246"/>
              <a:gd name="T1" fmla="*/ 2147483646 h 252"/>
              <a:gd name="T2" fmla="*/ 2147483646 w 246"/>
              <a:gd name="T3" fmla="*/ 2147483646 h 252"/>
              <a:gd name="T4" fmla="*/ 2147483646 w 246"/>
              <a:gd name="T5" fmla="*/ 2147483646 h 252"/>
              <a:gd name="T6" fmla="*/ 2147483646 w 246"/>
              <a:gd name="T7" fmla="*/ 2147483646 h 252"/>
              <a:gd name="T8" fmla="*/ 2147483646 w 246"/>
              <a:gd name="T9" fmla="*/ 2147483646 h 252"/>
              <a:gd name="T10" fmla="*/ 2147483646 w 246"/>
              <a:gd name="T11" fmla="*/ 2147483646 h 252"/>
              <a:gd name="T12" fmla="*/ 2147483646 w 246"/>
              <a:gd name="T13" fmla="*/ 2147483646 h 252"/>
              <a:gd name="T14" fmla="*/ 2147483646 w 246"/>
              <a:gd name="T15" fmla="*/ 2147483646 h 252"/>
              <a:gd name="T16" fmla="*/ 2147483646 w 246"/>
              <a:gd name="T17" fmla="*/ 2147483646 h 252"/>
              <a:gd name="T18" fmla="*/ 2147483646 w 246"/>
              <a:gd name="T19" fmla="*/ 2147483646 h 252"/>
              <a:gd name="T20" fmla="*/ 2147483646 w 246"/>
              <a:gd name="T21" fmla="*/ 2147483646 h 252"/>
              <a:gd name="T22" fmla="*/ 2147483646 w 246"/>
              <a:gd name="T23" fmla="*/ 2147483646 h 252"/>
              <a:gd name="T24" fmla="*/ 2147483646 w 246"/>
              <a:gd name="T25" fmla="*/ 2147483646 h 252"/>
              <a:gd name="T26" fmla="*/ 2147483646 w 246"/>
              <a:gd name="T27" fmla="*/ 2147483646 h 252"/>
              <a:gd name="T28" fmla="*/ 2147483646 w 246"/>
              <a:gd name="T29" fmla="*/ 2147483646 h 252"/>
              <a:gd name="T30" fmla="*/ 2147483646 w 246"/>
              <a:gd name="T31" fmla="*/ 2147483646 h 252"/>
              <a:gd name="T32" fmla="*/ 2147483646 w 246"/>
              <a:gd name="T33" fmla="*/ 2147483646 h 252"/>
              <a:gd name="T34" fmla="*/ 2147483646 w 246"/>
              <a:gd name="T35" fmla="*/ 2147483646 h 252"/>
              <a:gd name="T36" fmla="*/ 2147483646 w 246"/>
              <a:gd name="T37" fmla="*/ 2147483646 h 252"/>
              <a:gd name="T38" fmla="*/ 2147483646 w 246"/>
              <a:gd name="T39" fmla="*/ 0 h 252"/>
              <a:gd name="T40" fmla="*/ 2147483646 w 246"/>
              <a:gd name="T41" fmla="*/ 2147483646 h 252"/>
              <a:gd name="T42" fmla="*/ 0 w 246"/>
              <a:gd name="T43" fmla="*/ 2147483646 h 252"/>
              <a:gd name="T44" fmla="*/ 2147483646 w 246"/>
              <a:gd name="T45" fmla="*/ 2147483646 h 252"/>
              <a:gd name="T46" fmla="*/ 2147483646 w 246"/>
              <a:gd name="T47" fmla="*/ 2147483646 h 252"/>
              <a:gd name="T48" fmla="*/ 2147483646 w 246"/>
              <a:gd name="T49" fmla="*/ 2147483646 h 252"/>
              <a:gd name="T50" fmla="*/ 2147483646 w 246"/>
              <a:gd name="T51" fmla="*/ 2147483646 h 252"/>
              <a:gd name="T52" fmla="*/ 2147483646 w 246"/>
              <a:gd name="T53" fmla="*/ 2147483646 h 252"/>
              <a:gd name="T54" fmla="*/ 2147483646 w 246"/>
              <a:gd name="T55" fmla="*/ 2147483646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0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2147483646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1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6 w 516"/>
              <a:gd name="T1" fmla="*/ 2147483646 h 709"/>
              <a:gd name="T2" fmla="*/ 2147483646 w 516"/>
              <a:gd name="T3" fmla="*/ 2147483646 h 709"/>
              <a:gd name="T4" fmla="*/ 2147483646 w 516"/>
              <a:gd name="T5" fmla="*/ 2147483646 h 709"/>
              <a:gd name="T6" fmla="*/ 2147483646 w 516"/>
              <a:gd name="T7" fmla="*/ 2147483646 h 709"/>
              <a:gd name="T8" fmla="*/ 2147483646 w 516"/>
              <a:gd name="T9" fmla="*/ 2147483646 h 709"/>
              <a:gd name="T10" fmla="*/ 2147483646 w 516"/>
              <a:gd name="T11" fmla="*/ 2147483646 h 709"/>
              <a:gd name="T12" fmla="*/ 2147483646 w 516"/>
              <a:gd name="T13" fmla="*/ 2147483646 h 709"/>
              <a:gd name="T14" fmla="*/ 2147483646 w 516"/>
              <a:gd name="T15" fmla="*/ 0 h 709"/>
              <a:gd name="T16" fmla="*/ 2147483646 w 516"/>
              <a:gd name="T17" fmla="*/ 2147483646 h 709"/>
              <a:gd name="T18" fmla="*/ 2147483646 w 516"/>
              <a:gd name="T19" fmla="*/ 2147483646 h 709"/>
              <a:gd name="T20" fmla="*/ 2147483646 w 516"/>
              <a:gd name="T21" fmla="*/ 2147483646 h 709"/>
              <a:gd name="T22" fmla="*/ 2147483646 w 516"/>
              <a:gd name="T23" fmla="*/ 2147483646 h 709"/>
              <a:gd name="T24" fmla="*/ 2147483646 w 516"/>
              <a:gd name="T25" fmla="*/ 2147483646 h 709"/>
              <a:gd name="T26" fmla="*/ 2147483646 w 516"/>
              <a:gd name="T27" fmla="*/ 2147483646 h 709"/>
              <a:gd name="T28" fmla="*/ 2147483646 w 516"/>
              <a:gd name="T29" fmla="*/ 2147483646 h 709"/>
              <a:gd name="T30" fmla="*/ 2147483646 w 516"/>
              <a:gd name="T31" fmla="*/ 2147483646 h 709"/>
              <a:gd name="T32" fmla="*/ 2147483646 w 516"/>
              <a:gd name="T33" fmla="*/ 2147483646 h 709"/>
              <a:gd name="T34" fmla="*/ 2147483646 w 516"/>
              <a:gd name="T35" fmla="*/ 2147483646 h 709"/>
              <a:gd name="T36" fmla="*/ 2147483646 w 516"/>
              <a:gd name="T37" fmla="*/ 2147483646 h 709"/>
              <a:gd name="T38" fmla="*/ 0 w 516"/>
              <a:gd name="T39" fmla="*/ 2147483646 h 709"/>
              <a:gd name="T40" fmla="*/ 2147483646 w 516"/>
              <a:gd name="T41" fmla="*/ 2147483646 h 709"/>
              <a:gd name="T42" fmla="*/ 2147483646 w 516"/>
              <a:gd name="T43" fmla="*/ 2147483646 h 709"/>
              <a:gd name="T44" fmla="*/ 2147483646 w 516"/>
              <a:gd name="T45" fmla="*/ 2147483646 h 709"/>
              <a:gd name="T46" fmla="*/ 2147483646 w 516"/>
              <a:gd name="T47" fmla="*/ 2147483646 h 709"/>
              <a:gd name="T48" fmla="*/ 2147483646 w 516"/>
              <a:gd name="T49" fmla="*/ 2147483646 h 709"/>
              <a:gd name="T50" fmla="*/ 2147483646 w 516"/>
              <a:gd name="T51" fmla="*/ 2147483646 h 709"/>
              <a:gd name="T52" fmla="*/ 2147483646 w 516"/>
              <a:gd name="T53" fmla="*/ 2147483646 h 709"/>
              <a:gd name="T54" fmla="*/ 2147483646 w 516"/>
              <a:gd name="T55" fmla="*/ 2147483646 h 709"/>
              <a:gd name="T56" fmla="*/ 2147483646 w 516"/>
              <a:gd name="T57" fmla="*/ 2147483646 h 709"/>
              <a:gd name="T58" fmla="*/ 2147483646 w 516"/>
              <a:gd name="T59" fmla="*/ 2147483646 h 709"/>
              <a:gd name="T60" fmla="*/ 2147483646 w 516"/>
              <a:gd name="T61" fmla="*/ 2147483646 h 709"/>
              <a:gd name="T62" fmla="*/ 2147483646 w 516"/>
              <a:gd name="T63" fmla="*/ 2147483646 h 709"/>
              <a:gd name="T64" fmla="*/ 2147483646 w 516"/>
              <a:gd name="T65" fmla="*/ 2147483646 h 709"/>
              <a:gd name="T66" fmla="*/ 2147483646 w 516"/>
              <a:gd name="T67" fmla="*/ 2147483646 h 709"/>
              <a:gd name="T68" fmla="*/ 2147483646 w 516"/>
              <a:gd name="T69" fmla="*/ 2147483646 h 709"/>
              <a:gd name="T70" fmla="*/ 2147483646 w 516"/>
              <a:gd name="T71" fmla="*/ 2147483646 h 709"/>
              <a:gd name="T72" fmla="*/ 2147483646 w 516"/>
              <a:gd name="T73" fmla="*/ 2147483646 h 709"/>
              <a:gd name="T74" fmla="*/ 2147483646 w 516"/>
              <a:gd name="T75" fmla="*/ 2147483646 h 709"/>
              <a:gd name="T76" fmla="*/ 2147483646 w 516"/>
              <a:gd name="T77" fmla="*/ 2147483646 h 709"/>
              <a:gd name="T78" fmla="*/ 2147483646 w 516"/>
              <a:gd name="T79" fmla="*/ 2147483646 h 709"/>
              <a:gd name="T80" fmla="*/ 2147483646 w 516"/>
              <a:gd name="T81" fmla="*/ 2147483646 h 709"/>
              <a:gd name="T82" fmla="*/ 2147483646 w 516"/>
              <a:gd name="T83" fmla="*/ 2147483646 h 709"/>
              <a:gd name="T84" fmla="*/ 2147483646 w 516"/>
              <a:gd name="T85" fmla="*/ 2147483646 h 709"/>
              <a:gd name="T86" fmla="*/ 2147483646 w 516"/>
              <a:gd name="T87" fmla="*/ 2147483646 h 709"/>
              <a:gd name="T88" fmla="*/ 2147483646 w 516"/>
              <a:gd name="T89" fmla="*/ 2147483646 h 709"/>
              <a:gd name="T90" fmla="*/ 2147483646 w 516"/>
              <a:gd name="T91" fmla="*/ 2147483646 h 709"/>
              <a:gd name="T92" fmla="*/ 2147483646 w 516"/>
              <a:gd name="T93" fmla="*/ 2147483646 h 709"/>
              <a:gd name="T94" fmla="*/ 2147483646 w 516"/>
              <a:gd name="T95" fmla="*/ 214748364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2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7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24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6 w 14"/>
              <a:gd name="T1" fmla="*/ 2147483646 h 14"/>
              <a:gd name="T2" fmla="*/ 2147483646 w 14"/>
              <a:gd name="T3" fmla="*/ 2147483646 h 14"/>
              <a:gd name="T4" fmla="*/ 2147483646 w 14"/>
              <a:gd name="T5" fmla="*/ 0 h 14"/>
              <a:gd name="T6" fmla="*/ 2147483646 w 14"/>
              <a:gd name="T7" fmla="*/ 2147483646 h 14"/>
              <a:gd name="T8" fmla="*/ 0 w 14"/>
              <a:gd name="T9" fmla="*/ 2147483646 h 14"/>
              <a:gd name="T10" fmla="*/ 2147483646 w 14"/>
              <a:gd name="T11" fmla="*/ 2147483646 h 14"/>
              <a:gd name="T12" fmla="*/ 2147483646 w 14"/>
              <a:gd name="T13" fmla="*/ 2147483646 h 14"/>
              <a:gd name="T14" fmla="*/ 2147483646 w 14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5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6 w 12"/>
              <a:gd name="T1" fmla="*/ 2147483646 h 9"/>
              <a:gd name="T2" fmla="*/ 2147483646 w 12"/>
              <a:gd name="T3" fmla="*/ 0 h 9"/>
              <a:gd name="T4" fmla="*/ 0 w 12"/>
              <a:gd name="T5" fmla="*/ 2147483646 h 9"/>
              <a:gd name="T6" fmla="*/ 2147483646 w 12"/>
              <a:gd name="T7" fmla="*/ 2147483646 h 9"/>
              <a:gd name="T8" fmla="*/ 2147483646 w 12"/>
              <a:gd name="T9" fmla="*/ 2147483646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6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6 w 18"/>
              <a:gd name="T1" fmla="*/ 2147483646 h 8"/>
              <a:gd name="T2" fmla="*/ 2147483646 w 18"/>
              <a:gd name="T3" fmla="*/ 2147483646 h 8"/>
              <a:gd name="T4" fmla="*/ 2147483646 w 18"/>
              <a:gd name="T5" fmla="*/ 2147483646 h 8"/>
              <a:gd name="T6" fmla="*/ 2147483646 w 18"/>
              <a:gd name="T7" fmla="*/ 0 h 8"/>
              <a:gd name="T8" fmla="*/ 0 w 18"/>
              <a:gd name="T9" fmla="*/ 2147483646 h 8"/>
              <a:gd name="T10" fmla="*/ 2147483646 w 18"/>
              <a:gd name="T11" fmla="*/ 2147483646 h 8"/>
              <a:gd name="T12" fmla="*/ 2147483646 w 18"/>
              <a:gd name="T13" fmla="*/ 2147483646 h 8"/>
              <a:gd name="T14" fmla="*/ 2147483646 w 18"/>
              <a:gd name="T15" fmla="*/ 2147483646 h 8"/>
              <a:gd name="T16" fmla="*/ 2147483646 w 18"/>
              <a:gd name="T17" fmla="*/ 2147483646 h 8"/>
              <a:gd name="T18" fmla="*/ 2147483646 w 18"/>
              <a:gd name="T19" fmla="*/ 2147483646 h 8"/>
              <a:gd name="T20" fmla="*/ 2147483646 w 18"/>
              <a:gd name="T21" fmla="*/ 2147483646 h 8"/>
              <a:gd name="T22" fmla="*/ 2147483646 w 18"/>
              <a:gd name="T23" fmla="*/ 2147483646 h 8"/>
              <a:gd name="T24" fmla="*/ 2147483646 w 18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7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6 w 37"/>
              <a:gd name="T1" fmla="*/ 2147483646 h 41"/>
              <a:gd name="T2" fmla="*/ 2147483646 w 37"/>
              <a:gd name="T3" fmla="*/ 2147483646 h 41"/>
              <a:gd name="T4" fmla="*/ 2147483646 w 37"/>
              <a:gd name="T5" fmla="*/ 2147483646 h 41"/>
              <a:gd name="T6" fmla="*/ 2147483646 w 37"/>
              <a:gd name="T7" fmla="*/ 2147483646 h 41"/>
              <a:gd name="T8" fmla="*/ 2147483646 w 37"/>
              <a:gd name="T9" fmla="*/ 2147483646 h 41"/>
              <a:gd name="T10" fmla="*/ 2147483646 w 37"/>
              <a:gd name="T11" fmla="*/ 2147483646 h 41"/>
              <a:gd name="T12" fmla="*/ 2147483646 w 37"/>
              <a:gd name="T13" fmla="*/ 2147483646 h 41"/>
              <a:gd name="T14" fmla="*/ 2147483646 w 37"/>
              <a:gd name="T15" fmla="*/ 2147483646 h 41"/>
              <a:gd name="T16" fmla="*/ 2147483646 w 37"/>
              <a:gd name="T17" fmla="*/ 2147483646 h 41"/>
              <a:gd name="T18" fmla="*/ 2147483646 w 37"/>
              <a:gd name="T19" fmla="*/ 2147483646 h 41"/>
              <a:gd name="T20" fmla="*/ 2147483646 w 37"/>
              <a:gd name="T21" fmla="*/ 0 h 41"/>
              <a:gd name="T22" fmla="*/ 2147483646 w 37"/>
              <a:gd name="T23" fmla="*/ 2147483646 h 41"/>
              <a:gd name="T24" fmla="*/ 2147483646 w 37"/>
              <a:gd name="T25" fmla="*/ 2147483646 h 41"/>
              <a:gd name="T26" fmla="*/ 2147483646 w 37"/>
              <a:gd name="T27" fmla="*/ 2147483646 h 41"/>
              <a:gd name="T28" fmla="*/ 2147483646 w 37"/>
              <a:gd name="T29" fmla="*/ 2147483646 h 41"/>
              <a:gd name="T30" fmla="*/ 2147483646 w 37"/>
              <a:gd name="T31" fmla="*/ 2147483646 h 41"/>
              <a:gd name="T32" fmla="*/ 2147483646 w 37"/>
              <a:gd name="T33" fmla="*/ 2147483646 h 41"/>
              <a:gd name="T34" fmla="*/ 2147483646 w 37"/>
              <a:gd name="T35" fmla="*/ 2147483646 h 41"/>
              <a:gd name="T36" fmla="*/ 2147483646 w 37"/>
              <a:gd name="T37" fmla="*/ 2147483646 h 41"/>
              <a:gd name="T38" fmla="*/ 2147483646 w 37"/>
              <a:gd name="T39" fmla="*/ 2147483646 h 41"/>
              <a:gd name="T40" fmla="*/ 2147483646 w 37"/>
              <a:gd name="T41" fmla="*/ 2147483646 h 41"/>
              <a:gd name="T42" fmla="*/ 2147483646 w 37"/>
              <a:gd name="T43" fmla="*/ 2147483646 h 41"/>
              <a:gd name="T44" fmla="*/ 0 w 37"/>
              <a:gd name="T45" fmla="*/ 2147483646 h 41"/>
              <a:gd name="T46" fmla="*/ 2147483646 w 37"/>
              <a:gd name="T47" fmla="*/ 2147483646 h 41"/>
              <a:gd name="T48" fmla="*/ 2147483646 w 37"/>
              <a:gd name="T49" fmla="*/ 2147483646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8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2147483646 h 9"/>
              <a:gd name="T4" fmla="*/ 2147483646 w 19"/>
              <a:gd name="T5" fmla="*/ 0 h 9"/>
              <a:gd name="T6" fmla="*/ 2147483646 w 19"/>
              <a:gd name="T7" fmla="*/ 2147483646 h 9"/>
              <a:gd name="T8" fmla="*/ 0 w 19"/>
              <a:gd name="T9" fmla="*/ 2147483646 h 9"/>
              <a:gd name="T10" fmla="*/ 0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9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6 w 15"/>
              <a:gd name="T1" fmla="*/ 2147483646 h 12"/>
              <a:gd name="T2" fmla="*/ 2147483646 w 15"/>
              <a:gd name="T3" fmla="*/ 2147483646 h 12"/>
              <a:gd name="T4" fmla="*/ 2147483646 w 15"/>
              <a:gd name="T5" fmla="*/ 0 h 12"/>
              <a:gd name="T6" fmla="*/ 2147483646 w 15"/>
              <a:gd name="T7" fmla="*/ 0 h 12"/>
              <a:gd name="T8" fmla="*/ 2147483646 w 15"/>
              <a:gd name="T9" fmla="*/ 2147483646 h 12"/>
              <a:gd name="T10" fmla="*/ 2147483646 w 15"/>
              <a:gd name="T11" fmla="*/ 2147483646 h 12"/>
              <a:gd name="T12" fmla="*/ 2147483646 w 15"/>
              <a:gd name="T13" fmla="*/ 2147483646 h 12"/>
              <a:gd name="T14" fmla="*/ 2147483646 w 15"/>
              <a:gd name="T15" fmla="*/ 2147483646 h 12"/>
              <a:gd name="T16" fmla="*/ 0 w 15"/>
              <a:gd name="T17" fmla="*/ 2147483646 h 12"/>
              <a:gd name="T18" fmla="*/ 2147483646 w 15"/>
              <a:gd name="T19" fmla="*/ 2147483646 h 12"/>
              <a:gd name="T20" fmla="*/ 2147483646 w 15"/>
              <a:gd name="T21" fmla="*/ 2147483646 h 12"/>
              <a:gd name="T22" fmla="*/ 2147483646 w 15"/>
              <a:gd name="T23" fmla="*/ 2147483646 h 12"/>
              <a:gd name="T24" fmla="*/ 2147483646 w 15"/>
              <a:gd name="T25" fmla="*/ 2147483646 h 12"/>
              <a:gd name="T26" fmla="*/ 2147483646 w 15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4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31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6 w 1125"/>
              <a:gd name="T1" fmla="*/ 2147483646 h 2047"/>
              <a:gd name="T2" fmla="*/ 2147483646 w 1125"/>
              <a:gd name="T3" fmla="*/ 2147483646 h 2047"/>
              <a:gd name="T4" fmla="*/ 2147483646 w 1125"/>
              <a:gd name="T5" fmla="*/ 2147483646 h 2047"/>
              <a:gd name="T6" fmla="*/ 2147483646 w 1125"/>
              <a:gd name="T7" fmla="*/ 2147483646 h 2047"/>
              <a:gd name="T8" fmla="*/ 2147483646 w 1125"/>
              <a:gd name="T9" fmla="*/ 2147483646 h 2047"/>
              <a:gd name="T10" fmla="*/ 2147483646 w 1125"/>
              <a:gd name="T11" fmla="*/ 2147483646 h 2047"/>
              <a:gd name="T12" fmla="*/ 2147483646 w 1125"/>
              <a:gd name="T13" fmla="*/ 2147483646 h 2047"/>
              <a:gd name="T14" fmla="*/ 2147483646 w 1125"/>
              <a:gd name="T15" fmla="*/ 2147483646 h 2047"/>
              <a:gd name="T16" fmla="*/ 2147483646 w 1125"/>
              <a:gd name="T17" fmla="*/ 2147483646 h 2047"/>
              <a:gd name="T18" fmla="*/ 2147483646 w 1125"/>
              <a:gd name="T19" fmla="*/ 2147483646 h 2047"/>
              <a:gd name="T20" fmla="*/ 2147483646 w 1125"/>
              <a:gd name="T21" fmla="*/ 2147483646 h 2047"/>
              <a:gd name="T22" fmla="*/ 2147483646 w 1125"/>
              <a:gd name="T23" fmla="*/ 2147483646 h 2047"/>
              <a:gd name="T24" fmla="*/ 2147483646 w 1125"/>
              <a:gd name="T25" fmla="*/ 2147483646 h 2047"/>
              <a:gd name="T26" fmla="*/ 2147483646 w 1125"/>
              <a:gd name="T27" fmla="*/ 2147483646 h 2047"/>
              <a:gd name="T28" fmla="*/ 2147483646 w 1125"/>
              <a:gd name="T29" fmla="*/ 2147483646 h 2047"/>
              <a:gd name="T30" fmla="*/ 2147483646 w 1125"/>
              <a:gd name="T31" fmla="*/ 2147483646 h 2047"/>
              <a:gd name="T32" fmla="*/ 2147483646 w 1125"/>
              <a:gd name="T33" fmla="*/ 2147483646 h 2047"/>
              <a:gd name="T34" fmla="*/ 2147483646 w 1125"/>
              <a:gd name="T35" fmla="*/ 2147483646 h 2047"/>
              <a:gd name="T36" fmla="*/ 2147483646 w 1125"/>
              <a:gd name="T37" fmla="*/ 2147483646 h 2047"/>
              <a:gd name="T38" fmla="*/ 2147483646 w 1125"/>
              <a:gd name="T39" fmla="*/ 2147483646 h 2047"/>
              <a:gd name="T40" fmla="*/ 2147483646 w 1125"/>
              <a:gd name="T41" fmla="*/ 2147483646 h 2047"/>
              <a:gd name="T42" fmla="*/ 2147483646 w 1125"/>
              <a:gd name="T43" fmla="*/ 2147483646 h 2047"/>
              <a:gd name="T44" fmla="*/ 2147483646 w 1125"/>
              <a:gd name="T45" fmla="*/ 2147483646 h 2047"/>
              <a:gd name="T46" fmla="*/ 2147483646 w 1125"/>
              <a:gd name="T47" fmla="*/ 2147483646 h 2047"/>
              <a:gd name="T48" fmla="*/ 2147483646 w 1125"/>
              <a:gd name="T49" fmla="*/ 2147483646 h 2047"/>
              <a:gd name="T50" fmla="*/ 2147483646 w 1125"/>
              <a:gd name="T51" fmla="*/ 2147483646 h 2047"/>
              <a:gd name="T52" fmla="*/ 2147483646 w 1125"/>
              <a:gd name="T53" fmla="*/ 2147483646 h 2047"/>
              <a:gd name="T54" fmla="*/ 2147483646 w 1125"/>
              <a:gd name="T55" fmla="*/ 2147483646 h 2047"/>
              <a:gd name="T56" fmla="*/ 2147483646 w 1125"/>
              <a:gd name="T57" fmla="*/ 2147483646 h 2047"/>
              <a:gd name="T58" fmla="*/ 2147483646 w 1125"/>
              <a:gd name="T59" fmla="*/ 2147483646 h 2047"/>
              <a:gd name="T60" fmla="*/ 2147483646 w 1125"/>
              <a:gd name="T61" fmla="*/ 2147483646 h 2047"/>
              <a:gd name="T62" fmla="*/ 2147483646 w 1125"/>
              <a:gd name="T63" fmla="*/ 2147483646 h 2047"/>
              <a:gd name="T64" fmla="*/ 2147483646 w 1125"/>
              <a:gd name="T65" fmla="*/ 2147483646 h 2047"/>
              <a:gd name="T66" fmla="*/ 2147483646 w 1125"/>
              <a:gd name="T67" fmla="*/ 2147483646 h 2047"/>
              <a:gd name="T68" fmla="*/ 2147483646 w 1125"/>
              <a:gd name="T69" fmla="*/ 2147483646 h 2047"/>
              <a:gd name="T70" fmla="*/ 2147483646 w 1125"/>
              <a:gd name="T71" fmla="*/ 2147483646 h 2047"/>
              <a:gd name="T72" fmla="*/ 2147483646 w 1125"/>
              <a:gd name="T73" fmla="*/ 2147483646 h 2047"/>
              <a:gd name="T74" fmla="*/ 2147483646 w 1125"/>
              <a:gd name="T75" fmla="*/ 2147483646 h 2047"/>
              <a:gd name="T76" fmla="*/ 2147483646 w 1125"/>
              <a:gd name="T77" fmla="*/ 2147483646 h 2047"/>
              <a:gd name="T78" fmla="*/ 2147483646 w 1125"/>
              <a:gd name="T79" fmla="*/ 2147483646 h 2047"/>
              <a:gd name="T80" fmla="*/ 2147483646 w 1125"/>
              <a:gd name="T81" fmla="*/ 2147483646 h 2047"/>
              <a:gd name="T82" fmla="*/ 2147483646 w 1125"/>
              <a:gd name="T83" fmla="*/ 2147483646 h 2047"/>
              <a:gd name="T84" fmla="*/ 2147483646 w 1125"/>
              <a:gd name="T85" fmla="*/ 2147483646 h 2047"/>
              <a:gd name="T86" fmla="*/ 2147483646 w 1125"/>
              <a:gd name="T87" fmla="*/ 2147483646 h 2047"/>
              <a:gd name="T88" fmla="*/ 2147483646 w 1125"/>
              <a:gd name="T89" fmla="*/ 2147483646 h 2047"/>
              <a:gd name="T90" fmla="*/ 2147483646 w 1125"/>
              <a:gd name="T91" fmla="*/ 2147483646 h 2047"/>
              <a:gd name="T92" fmla="*/ 2147483646 w 1125"/>
              <a:gd name="T93" fmla="*/ 2147483646 h 2047"/>
              <a:gd name="T94" fmla="*/ 2147483646 w 1125"/>
              <a:gd name="T95" fmla="*/ 2147483646 h 2047"/>
              <a:gd name="T96" fmla="*/ 2147483646 w 1125"/>
              <a:gd name="T97" fmla="*/ 2147483646 h 2047"/>
              <a:gd name="T98" fmla="*/ 2147483646 w 1125"/>
              <a:gd name="T99" fmla="*/ 2147483646 h 2047"/>
              <a:gd name="T100" fmla="*/ 2147483646 w 1125"/>
              <a:gd name="T101" fmla="*/ 2147483646 h 2047"/>
              <a:gd name="T102" fmla="*/ 2147483646 w 1125"/>
              <a:gd name="T103" fmla="*/ 2147483646 h 2047"/>
              <a:gd name="T104" fmla="*/ 2147483646 w 1125"/>
              <a:gd name="T105" fmla="*/ 2147483646 h 2047"/>
              <a:gd name="T106" fmla="*/ 2147483646 w 1125"/>
              <a:gd name="T107" fmla="*/ 2147483646 h 2047"/>
              <a:gd name="T108" fmla="*/ 2147483646 w 1125"/>
              <a:gd name="T109" fmla="*/ 2147483646 h 2047"/>
              <a:gd name="T110" fmla="*/ 2147483646 w 1125"/>
              <a:gd name="T111" fmla="*/ 2147483646 h 2047"/>
              <a:gd name="T112" fmla="*/ 2147483646 w 1125"/>
              <a:gd name="T113" fmla="*/ 2147483646 h 2047"/>
              <a:gd name="T114" fmla="*/ 2147483646 w 1125"/>
              <a:gd name="T115" fmla="*/ 2147483646 h 2047"/>
              <a:gd name="T116" fmla="*/ 2147483646 w 1125"/>
              <a:gd name="T117" fmla="*/ 2147483646 h 2047"/>
              <a:gd name="T118" fmla="*/ 2147483646 w 1125"/>
              <a:gd name="T119" fmla="*/ 2147483646 h 2047"/>
              <a:gd name="T120" fmla="*/ 2147483646 w 1125"/>
              <a:gd name="T121" fmla="*/ 2147483646 h 2047"/>
              <a:gd name="T122" fmla="*/ 2147483646 w 1125"/>
              <a:gd name="T123" fmla="*/ 2147483646 h 2047"/>
              <a:gd name="T124" fmla="*/ 2147483646 w 1125"/>
              <a:gd name="T125" fmla="*/ 2147483646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2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2147483646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2147483646 w 40"/>
              <a:gd name="T27" fmla="*/ 2147483646 h 36"/>
              <a:gd name="T28" fmla="*/ 0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2147483646 w 40"/>
              <a:gd name="T37" fmla="*/ 2147483646 h 36"/>
              <a:gd name="T38" fmla="*/ 2147483646 w 40"/>
              <a:gd name="T39" fmla="*/ 0 h 36"/>
              <a:gd name="T40" fmla="*/ 2147483646 w 40"/>
              <a:gd name="T41" fmla="*/ 2147483646 h 36"/>
              <a:gd name="T42" fmla="*/ 2147483646 w 40"/>
              <a:gd name="T43" fmla="*/ 2147483646 h 36"/>
              <a:gd name="T44" fmla="*/ 2147483646 w 40"/>
              <a:gd name="T45" fmla="*/ 2147483646 h 36"/>
              <a:gd name="T46" fmla="*/ 2147483646 w 40"/>
              <a:gd name="T47" fmla="*/ 2147483646 h 36"/>
              <a:gd name="T48" fmla="*/ 2147483646 w 40"/>
              <a:gd name="T49" fmla="*/ 2147483646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3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147483646 h 4"/>
              <a:gd name="T2" fmla="*/ 1 w 1"/>
              <a:gd name="T3" fmla="*/ 2147483646 h 4"/>
              <a:gd name="T4" fmla="*/ 1 w 1"/>
              <a:gd name="T5" fmla="*/ 2147483646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6 h 4"/>
              <a:gd name="T12" fmla="*/ 1 w 1"/>
              <a:gd name="T13" fmla="*/ 2147483646 h 4"/>
              <a:gd name="T14" fmla="*/ 1 w 1"/>
              <a:gd name="T15" fmla="*/ 2147483646 h 4"/>
              <a:gd name="T16" fmla="*/ 1 w 1"/>
              <a:gd name="T17" fmla="*/ 214748364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4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2147483646 w 5"/>
              <a:gd name="T7" fmla="*/ 2147483646 h 8"/>
              <a:gd name="T8" fmla="*/ 2147483646 w 5"/>
              <a:gd name="T9" fmla="*/ 0 h 8"/>
              <a:gd name="T10" fmla="*/ 0 w 5"/>
              <a:gd name="T11" fmla="*/ 0 h 8"/>
              <a:gd name="T12" fmla="*/ 0 w 5"/>
              <a:gd name="T13" fmla="*/ 2147483646 h 8"/>
              <a:gd name="T14" fmla="*/ 2147483646 w 5"/>
              <a:gd name="T15" fmla="*/ 2147483646 h 8"/>
              <a:gd name="T16" fmla="*/ 2147483646 w 5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5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6 w 14"/>
              <a:gd name="T1" fmla="*/ 2147483646 h 15"/>
              <a:gd name="T2" fmla="*/ 2147483646 w 14"/>
              <a:gd name="T3" fmla="*/ 2147483646 h 15"/>
              <a:gd name="T4" fmla="*/ 2147483646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0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2147483646 h 15"/>
              <a:gd name="T24" fmla="*/ 0 w 14"/>
              <a:gd name="T25" fmla="*/ 2147483646 h 15"/>
              <a:gd name="T26" fmla="*/ 2147483646 w 14"/>
              <a:gd name="T27" fmla="*/ 2147483646 h 15"/>
              <a:gd name="T28" fmla="*/ 2147483646 w 14"/>
              <a:gd name="T29" fmla="*/ 2147483646 h 15"/>
              <a:gd name="T30" fmla="*/ 2147483646 w 14"/>
              <a:gd name="T31" fmla="*/ 2147483646 h 15"/>
              <a:gd name="T32" fmla="*/ 2147483646 w 14"/>
              <a:gd name="T33" fmla="*/ 2147483646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6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6 w 135"/>
              <a:gd name="T1" fmla="*/ 2147483646 h 119"/>
              <a:gd name="T2" fmla="*/ 2147483646 w 135"/>
              <a:gd name="T3" fmla="*/ 2147483646 h 119"/>
              <a:gd name="T4" fmla="*/ 2147483646 w 135"/>
              <a:gd name="T5" fmla="*/ 2147483646 h 119"/>
              <a:gd name="T6" fmla="*/ 2147483646 w 135"/>
              <a:gd name="T7" fmla="*/ 2147483646 h 119"/>
              <a:gd name="T8" fmla="*/ 2147483646 w 135"/>
              <a:gd name="T9" fmla="*/ 2147483646 h 119"/>
              <a:gd name="T10" fmla="*/ 2147483646 w 135"/>
              <a:gd name="T11" fmla="*/ 2147483646 h 119"/>
              <a:gd name="T12" fmla="*/ 2147483646 w 135"/>
              <a:gd name="T13" fmla="*/ 2147483646 h 119"/>
              <a:gd name="T14" fmla="*/ 2147483646 w 135"/>
              <a:gd name="T15" fmla="*/ 2147483646 h 119"/>
              <a:gd name="T16" fmla="*/ 2147483646 w 135"/>
              <a:gd name="T17" fmla="*/ 2147483646 h 119"/>
              <a:gd name="T18" fmla="*/ 2147483646 w 135"/>
              <a:gd name="T19" fmla="*/ 2147483646 h 119"/>
              <a:gd name="T20" fmla="*/ 2147483646 w 135"/>
              <a:gd name="T21" fmla="*/ 2147483646 h 119"/>
              <a:gd name="T22" fmla="*/ 2147483646 w 135"/>
              <a:gd name="T23" fmla="*/ 2147483646 h 119"/>
              <a:gd name="T24" fmla="*/ 2147483646 w 135"/>
              <a:gd name="T25" fmla="*/ 2147483646 h 119"/>
              <a:gd name="T26" fmla="*/ 2147483646 w 135"/>
              <a:gd name="T27" fmla="*/ 2147483646 h 119"/>
              <a:gd name="T28" fmla="*/ 2147483646 w 135"/>
              <a:gd name="T29" fmla="*/ 2147483646 h 119"/>
              <a:gd name="T30" fmla="*/ 2147483646 w 135"/>
              <a:gd name="T31" fmla="*/ 2147483646 h 119"/>
              <a:gd name="T32" fmla="*/ 2147483646 w 135"/>
              <a:gd name="T33" fmla="*/ 2147483646 h 119"/>
              <a:gd name="T34" fmla="*/ 2147483646 w 135"/>
              <a:gd name="T35" fmla="*/ 2147483646 h 119"/>
              <a:gd name="T36" fmla="*/ 2147483646 w 135"/>
              <a:gd name="T37" fmla="*/ 2147483646 h 119"/>
              <a:gd name="T38" fmla="*/ 2147483646 w 135"/>
              <a:gd name="T39" fmla="*/ 2147483646 h 119"/>
              <a:gd name="T40" fmla="*/ 2147483646 w 135"/>
              <a:gd name="T41" fmla="*/ 2147483646 h 119"/>
              <a:gd name="T42" fmla="*/ 2147483646 w 135"/>
              <a:gd name="T43" fmla="*/ 2147483646 h 119"/>
              <a:gd name="T44" fmla="*/ 2147483646 w 135"/>
              <a:gd name="T45" fmla="*/ 2147483646 h 119"/>
              <a:gd name="T46" fmla="*/ 2147483646 w 135"/>
              <a:gd name="T47" fmla="*/ 2147483646 h 119"/>
              <a:gd name="T48" fmla="*/ 2147483646 w 135"/>
              <a:gd name="T49" fmla="*/ 2147483646 h 119"/>
              <a:gd name="T50" fmla="*/ 2147483646 w 135"/>
              <a:gd name="T51" fmla="*/ 2147483646 h 119"/>
              <a:gd name="T52" fmla="*/ 2147483646 w 135"/>
              <a:gd name="T53" fmla="*/ 2147483646 h 119"/>
              <a:gd name="T54" fmla="*/ 2147483646 w 135"/>
              <a:gd name="T55" fmla="*/ 2147483646 h 119"/>
              <a:gd name="T56" fmla="*/ 2147483646 w 135"/>
              <a:gd name="T57" fmla="*/ 2147483646 h 119"/>
              <a:gd name="T58" fmla="*/ 2147483646 w 135"/>
              <a:gd name="T59" fmla="*/ 2147483646 h 119"/>
              <a:gd name="T60" fmla="*/ 2147483646 w 135"/>
              <a:gd name="T61" fmla="*/ 2147483646 h 119"/>
              <a:gd name="T62" fmla="*/ 2147483646 w 135"/>
              <a:gd name="T63" fmla="*/ 2147483646 h 119"/>
              <a:gd name="T64" fmla="*/ 2147483646 w 135"/>
              <a:gd name="T65" fmla="*/ 2147483646 h 119"/>
              <a:gd name="T66" fmla="*/ 2147483646 w 135"/>
              <a:gd name="T67" fmla="*/ 2147483646 h 119"/>
              <a:gd name="T68" fmla="*/ 2147483646 w 135"/>
              <a:gd name="T69" fmla="*/ 2147483646 h 119"/>
              <a:gd name="T70" fmla="*/ 2147483646 w 135"/>
              <a:gd name="T71" fmla="*/ 2147483646 h 119"/>
              <a:gd name="T72" fmla="*/ 2147483646 w 135"/>
              <a:gd name="T73" fmla="*/ 2147483646 h 119"/>
              <a:gd name="T74" fmla="*/ 2147483646 w 135"/>
              <a:gd name="T75" fmla="*/ 2147483646 h 119"/>
              <a:gd name="T76" fmla="*/ 2147483646 w 135"/>
              <a:gd name="T77" fmla="*/ 2147483646 h 119"/>
              <a:gd name="T78" fmla="*/ 2147483646 w 135"/>
              <a:gd name="T79" fmla="*/ 2147483646 h 119"/>
              <a:gd name="T80" fmla="*/ 2147483646 w 135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7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6 w 556"/>
              <a:gd name="T1" fmla="*/ 2147483646 h 395"/>
              <a:gd name="T2" fmla="*/ 2147483646 w 556"/>
              <a:gd name="T3" fmla="*/ 2147483646 h 395"/>
              <a:gd name="T4" fmla="*/ 2147483646 w 556"/>
              <a:gd name="T5" fmla="*/ 2147483646 h 395"/>
              <a:gd name="T6" fmla="*/ 2147483646 w 556"/>
              <a:gd name="T7" fmla="*/ 2147483646 h 395"/>
              <a:gd name="T8" fmla="*/ 2147483646 w 556"/>
              <a:gd name="T9" fmla="*/ 2147483646 h 395"/>
              <a:gd name="T10" fmla="*/ 2147483646 w 556"/>
              <a:gd name="T11" fmla="*/ 2147483646 h 395"/>
              <a:gd name="T12" fmla="*/ 2147483646 w 556"/>
              <a:gd name="T13" fmla="*/ 2147483646 h 395"/>
              <a:gd name="T14" fmla="*/ 2147483646 w 556"/>
              <a:gd name="T15" fmla="*/ 2147483646 h 395"/>
              <a:gd name="T16" fmla="*/ 2147483646 w 556"/>
              <a:gd name="T17" fmla="*/ 2147483646 h 395"/>
              <a:gd name="T18" fmla="*/ 2147483646 w 556"/>
              <a:gd name="T19" fmla="*/ 2147483646 h 395"/>
              <a:gd name="T20" fmla="*/ 2147483646 w 556"/>
              <a:gd name="T21" fmla="*/ 2147483646 h 395"/>
              <a:gd name="T22" fmla="*/ 2147483646 w 556"/>
              <a:gd name="T23" fmla="*/ 2147483646 h 395"/>
              <a:gd name="T24" fmla="*/ 2147483646 w 556"/>
              <a:gd name="T25" fmla="*/ 2147483646 h 395"/>
              <a:gd name="T26" fmla="*/ 2147483646 w 556"/>
              <a:gd name="T27" fmla="*/ 2147483646 h 395"/>
              <a:gd name="T28" fmla="*/ 2147483646 w 556"/>
              <a:gd name="T29" fmla="*/ 2147483646 h 395"/>
              <a:gd name="T30" fmla="*/ 2147483646 w 556"/>
              <a:gd name="T31" fmla="*/ 2147483646 h 395"/>
              <a:gd name="T32" fmla="*/ 2147483646 w 556"/>
              <a:gd name="T33" fmla="*/ 2147483646 h 395"/>
              <a:gd name="T34" fmla="*/ 2147483646 w 556"/>
              <a:gd name="T35" fmla="*/ 2147483646 h 395"/>
              <a:gd name="T36" fmla="*/ 2147483646 w 556"/>
              <a:gd name="T37" fmla="*/ 2147483646 h 395"/>
              <a:gd name="T38" fmla="*/ 2147483646 w 556"/>
              <a:gd name="T39" fmla="*/ 2147483646 h 395"/>
              <a:gd name="T40" fmla="*/ 2147483646 w 556"/>
              <a:gd name="T41" fmla="*/ 2147483646 h 395"/>
              <a:gd name="T42" fmla="*/ 2147483646 w 556"/>
              <a:gd name="T43" fmla="*/ 2147483646 h 395"/>
              <a:gd name="T44" fmla="*/ 2147483646 w 556"/>
              <a:gd name="T45" fmla="*/ 2147483646 h 395"/>
              <a:gd name="T46" fmla="*/ 2147483646 w 556"/>
              <a:gd name="T47" fmla="*/ 2147483646 h 395"/>
              <a:gd name="T48" fmla="*/ 2147483646 w 556"/>
              <a:gd name="T49" fmla="*/ 2147483646 h 395"/>
              <a:gd name="T50" fmla="*/ 0 w 556"/>
              <a:gd name="T51" fmla="*/ 2147483646 h 395"/>
              <a:gd name="T52" fmla="*/ 2147483646 w 556"/>
              <a:gd name="T53" fmla="*/ 2147483646 h 395"/>
              <a:gd name="T54" fmla="*/ 2147483646 w 556"/>
              <a:gd name="T55" fmla="*/ 2147483646 h 395"/>
              <a:gd name="T56" fmla="*/ 2147483646 w 556"/>
              <a:gd name="T57" fmla="*/ 2147483646 h 395"/>
              <a:gd name="T58" fmla="*/ 2147483646 w 556"/>
              <a:gd name="T59" fmla="*/ 2147483646 h 395"/>
              <a:gd name="T60" fmla="*/ 2147483646 w 556"/>
              <a:gd name="T61" fmla="*/ 2147483646 h 395"/>
              <a:gd name="T62" fmla="*/ 2147483646 w 556"/>
              <a:gd name="T63" fmla="*/ 2147483646 h 395"/>
              <a:gd name="T64" fmla="*/ 2147483646 w 556"/>
              <a:gd name="T65" fmla="*/ 2147483646 h 395"/>
              <a:gd name="T66" fmla="*/ 2147483646 w 556"/>
              <a:gd name="T67" fmla="*/ 2147483646 h 395"/>
              <a:gd name="T68" fmla="*/ 2147483646 w 556"/>
              <a:gd name="T69" fmla="*/ 2147483646 h 395"/>
              <a:gd name="T70" fmla="*/ 2147483646 w 556"/>
              <a:gd name="T71" fmla="*/ 2147483646 h 395"/>
              <a:gd name="T72" fmla="*/ 2147483646 w 556"/>
              <a:gd name="T73" fmla="*/ 2147483646 h 395"/>
              <a:gd name="T74" fmla="*/ 2147483646 w 556"/>
              <a:gd name="T75" fmla="*/ 2147483646 h 395"/>
              <a:gd name="T76" fmla="*/ 2147483646 w 556"/>
              <a:gd name="T77" fmla="*/ 2147483646 h 395"/>
              <a:gd name="T78" fmla="*/ 2147483646 w 556"/>
              <a:gd name="T79" fmla="*/ 2147483646 h 395"/>
              <a:gd name="T80" fmla="*/ 2147483646 w 556"/>
              <a:gd name="T81" fmla="*/ 2147483646 h 395"/>
              <a:gd name="T82" fmla="*/ 2147483646 w 556"/>
              <a:gd name="T83" fmla="*/ 2147483646 h 395"/>
              <a:gd name="T84" fmla="*/ 2147483646 w 556"/>
              <a:gd name="T85" fmla="*/ 2147483646 h 395"/>
              <a:gd name="T86" fmla="*/ 2147483646 w 556"/>
              <a:gd name="T87" fmla="*/ 2147483646 h 395"/>
              <a:gd name="T88" fmla="*/ 2147483646 w 556"/>
              <a:gd name="T89" fmla="*/ 2147483646 h 395"/>
              <a:gd name="T90" fmla="*/ 2147483646 w 556"/>
              <a:gd name="T91" fmla="*/ 2147483646 h 395"/>
              <a:gd name="T92" fmla="*/ 2147483646 w 556"/>
              <a:gd name="T93" fmla="*/ 2147483646 h 395"/>
              <a:gd name="T94" fmla="*/ 2147483646 w 556"/>
              <a:gd name="T95" fmla="*/ 2147483646 h 395"/>
              <a:gd name="T96" fmla="*/ 2147483646 w 556"/>
              <a:gd name="T97" fmla="*/ 2147483646 h 395"/>
              <a:gd name="T98" fmla="*/ 2147483646 w 556"/>
              <a:gd name="T99" fmla="*/ 2147483646 h 395"/>
              <a:gd name="T100" fmla="*/ 2147483646 w 556"/>
              <a:gd name="T101" fmla="*/ 2147483646 h 395"/>
              <a:gd name="T102" fmla="*/ 2147483646 w 556"/>
              <a:gd name="T103" fmla="*/ 2147483646 h 395"/>
              <a:gd name="T104" fmla="*/ 2147483646 w 556"/>
              <a:gd name="T105" fmla="*/ 2147483646 h 395"/>
              <a:gd name="T106" fmla="*/ 2147483646 w 556"/>
              <a:gd name="T107" fmla="*/ 2147483646 h 395"/>
              <a:gd name="T108" fmla="*/ 2147483646 w 556"/>
              <a:gd name="T109" fmla="*/ 2147483646 h 395"/>
              <a:gd name="T110" fmla="*/ 2147483646 w 556"/>
              <a:gd name="T111" fmla="*/ 2147483646 h 395"/>
              <a:gd name="T112" fmla="*/ 2147483646 w 556"/>
              <a:gd name="T113" fmla="*/ 2147483646 h 395"/>
              <a:gd name="T114" fmla="*/ 2147483646 w 556"/>
              <a:gd name="T115" fmla="*/ 2147483646 h 395"/>
              <a:gd name="T116" fmla="*/ 2147483646 w 556"/>
              <a:gd name="T117" fmla="*/ 2147483646 h 395"/>
              <a:gd name="T118" fmla="*/ 2147483646 w 556"/>
              <a:gd name="T119" fmla="*/ 2147483646 h 395"/>
              <a:gd name="T120" fmla="*/ 2147483646 w 556"/>
              <a:gd name="T121" fmla="*/ 2147483646 h 395"/>
              <a:gd name="T122" fmla="*/ 2147483646 w 556"/>
              <a:gd name="T123" fmla="*/ 2147483646 h 395"/>
              <a:gd name="T124" fmla="*/ 2147483646 w 556"/>
              <a:gd name="T125" fmla="*/ 2147483646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8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6 w 148"/>
              <a:gd name="T1" fmla="*/ 2147483646 h 146"/>
              <a:gd name="T2" fmla="*/ 2147483646 w 148"/>
              <a:gd name="T3" fmla="*/ 2147483646 h 146"/>
              <a:gd name="T4" fmla="*/ 2147483646 w 148"/>
              <a:gd name="T5" fmla="*/ 2147483646 h 146"/>
              <a:gd name="T6" fmla="*/ 2147483646 w 148"/>
              <a:gd name="T7" fmla="*/ 2147483646 h 146"/>
              <a:gd name="T8" fmla="*/ 2147483646 w 148"/>
              <a:gd name="T9" fmla="*/ 2147483646 h 146"/>
              <a:gd name="T10" fmla="*/ 2147483646 w 148"/>
              <a:gd name="T11" fmla="*/ 2147483646 h 146"/>
              <a:gd name="T12" fmla="*/ 2147483646 w 148"/>
              <a:gd name="T13" fmla="*/ 2147483646 h 146"/>
              <a:gd name="T14" fmla="*/ 2147483646 w 148"/>
              <a:gd name="T15" fmla="*/ 2147483646 h 146"/>
              <a:gd name="T16" fmla="*/ 2147483646 w 148"/>
              <a:gd name="T17" fmla="*/ 2147483646 h 146"/>
              <a:gd name="T18" fmla="*/ 2147483646 w 148"/>
              <a:gd name="T19" fmla="*/ 0 h 146"/>
              <a:gd name="T20" fmla="*/ 2147483646 w 148"/>
              <a:gd name="T21" fmla="*/ 2147483646 h 146"/>
              <a:gd name="T22" fmla="*/ 2147483646 w 148"/>
              <a:gd name="T23" fmla="*/ 2147483646 h 146"/>
              <a:gd name="T24" fmla="*/ 2147483646 w 148"/>
              <a:gd name="T25" fmla="*/ 2147483646 h 146"/>
              <a:gd name="T26" fmla="*/ 2147483646 w 148"/>
              <a:gd name="T27" fmla="*/ 2147483646 h 146"/>
              <a:gd name="T28" fmla="*/ 2147483646 w 148"/>
              <a:gd name="T29" fmla="*/ 2147483646 h 146"/>
              <a:gd name="T30" fmla="*/ 2147483646 w 148"/>
              <a:gd name="T31" fmla="*/ 2147483646 h 146"/>
              <a:gd name="T32" fmla="*/ 2147483646 w 148"/>
              <a:gd name="T33" fmla="*/ 2147483646 h 146"/>
              <a:gd name="T34" fmla="*/ 2147483646 w 148"/>
              <a:gd name="T35" fmla="*/ 2147483646 h 146"/>
              <a:gd name="T36" fmla="*/ 2147483646 w 148"/>
              <a:gd name="T37" fmla="*/ 2147483646 h 146"/>
              <a:gd name="T38" fmla="*/ 2147483646 w 148"/>
              <a:gd name="T39" fmla="*/ 2147483646 h 146"/>
              <a:gd name="T40" fmla="*/ 2147483646 w 148"/>
              <a:gd name="T41" fmla="*/ 2147483646 h 146"/>
              <a:gd name="T42" fmla="*/ 2147483646 w 148"/>
              <a:gd name="T43" fmla="*/ 2147483646 h 146"/>
              <a:gd name="T44" fmla="*/ 2147483646 w 148"/>
              <a:gd name="T45" fmla="*/ 2147483646 h 146"/>
              <a:gd name="T46" fmla="*/ 2147483646 w 148"/>
              <a:gd name="T47" fmla="*/ 2147483646 h 146"/>
              <a:gd name="T48" fmla="*/ 2147483646 w 148"/>
              <a:gd name="T49" fmla="*/ 2147483646 h 146"/>
              <a:gd name="T50" fmla="*/ 2147483646 w 148"/>
              <a:gd name="T51" fmla="*/ 2147483646 h 146"/>
              <a:gd name="T52" fmla="*/ 2147483646 w 148"/>
              <a:gd name="T53" fmla="*/ 2147483646 h 146"/>
              <a:gd name="T54" fmla="*/ 2147483646 w 148"/>
              <a:gd name="T55" fmla="*/ 2147483646 h 146"/>
              <a:gd name="T56" fmla="*/ 2147483646 w 148"/>
              <a:gd name="T57" fmla="*/ 2147483646 h 146"/>
              <a:gd name="T58" fmla="*/ 2147483646 w 148"/>
              <a:gd name="T59" fmla="*/ 2147483646 h 146"/>
              <a:gd name="T60" fmla="*/ 2147483646 w 148"/>
              <a:gd name="T61" fmla="*/ 2147483646 h 146"/>
              <a:gd name="T62" fmla="*/ 2147483646 w 148"/>
              <a:gd name="T63" fmla="*/ 214748364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6 w 133"/>
              <a:gd name="T1" fmla="*/ 2147483646 h 91"/>
              <a:gd name="T2" fmla="*/ 2147483646 w 133"/>
              <a:gd name="T3" fmla="*/ 2147483646 h 91"/>
              <a:gd name="T4" fmla="*/ 2147483646 w 133"/>
              <a:gd name="T5" fmla="*/ 2147483646 h 91"/>
              <a:gd name="T6" fmla="*/ 2147483646 w 133"/>
              <a:gd name="T7" fmla="*/ 2147483646 h 91"/>
              <a:gd name="T8" fmla="*/ 2147483646 w 133"/>
              <a:gd name="T9" fmla="*/ 2147483646 h 91"/>
              <a:gd name="T10" fmla="*/ 2147483646 w 133"/>
              <a:gd name="T11" fmla="*/ 2147483646 h 91"/>
              <a:gd name="T12" fmla="*/ 2147483646 w 133"/>
              <a:gd name="T13" fmla="*/ 2147483646 h 91"/>
              <a:gd name="T14" fmla="*/ 2147483646 w 133"/>
              <a:gd name="T15" fmla="*/ 2147483646 h 91"/>
              <a:gd name="T16" fmla="*/ 2147483646 w 133"/>
              <a:gd name="T17" fmla="*/ 2147483646 h 91"/>
              <a:gd name="T18" fmla="*/ 2147483646 w 133"/>
              <a:gd name="T19" fmla="*/ 2147483646 h 91"/>
              <a:gd name="T20" fmla="*/ 2147483646 w 133"/>
              <a:gd name="T21" fmla="*/ 2147483646 h 91"/>
              <a:gd name="T22" fmla="*/ 2147483646 w 133"/>
              <a:gd name="T23" fmla="*/ 2147483646 h 91"/>
              <a:gd name="T24" fmla="*/ 2147483646 w 133"/>
              <a:gd name="T25" fmla="*/ 2147483646 h 91"/>
              <a:gd name="T26" fmla="*/ 2147483646 w 133"/>
              <a:gd name="T27" fmla="*/ 2147483646 h 91"/>
              <a:gd name="T28" fmla="*/ 2147483646 w 133"/>
              <a:gd name="T29" fmla="*/ 2147483646 h 91"/>
              <a:gd name="T30" fmla="*/ 2147483646 w 133"/>
              <a:gd name="T31" fmla="*/ 2147483646 h 91"/>
              <a:gd name="T32" fmla="*/ 2147483646 w 133"/>
              <a:gd name="T33" fmla="*/ 2147483646 h 91"/>
              <a:gd name="T34" fmla="*/ 2147483646 w 133"/>
              <a:gd name="T35" fmla="*/ 2147483646 h 91"/>
              <a:gd name="T36" fmla="*/ 2147483646 w 133"/>
              <a:gd name="T37" fmla="*/ 2147483646 h 91"/>
              <a:gd name="T38" fmla="*/ 2147483646 w 133"/>
              <a:gd name="T39" fmla="*/ 2147483646 h 91"/>
              <a:gd name="T40" fmla="*/ 2147483646 w 133"/>
              <a:gd name="T41" fmla="*/ 2147483646 h 91"/>
              <a:gd name="T42" fmla="*/ 2147483646 w 133"/>
              <a:gd name="T43" fmla="*/ 2147483646 h 91"/>
              <a:gd name="T44" fmla="*/ 2147483646 w 133"/>
              <a:gd name="T45" fmla="*/ 2147483646 h 91"/>
              <a:gd name="T46" fmla="*/ 2147483646 w 133"/>
              <a:gd name="T47" fmla="*/ 2147483646 h 91"/>
              <a:gd name="T48" fmla="*/ 2147483646 w 133"/>
              <a:gd name="T49" fmla="*/ 2147483646 h 91"/>
              <a:gd name="T50" fmla="*/ 2147483646 w 133"/>
              <a:gd name="T51" fmla="*/ 2147483646 h 91"/>
              <a:gd name="T52" fmla="*/ 2147483646 w 133"/>
              <a:gd name="T53" fmla="*/ 2147483646 h 91"/>
              <a:gd name="T54" fmla="*/ 2147483646 w 133"/>
              <a:gd name="T55" fmla="*/ 2147483646 h 91"/>
              <a:gd name="T56" fmla="*/ 0 w 133"/>
              <a:gd name="T57" fmla="*/ 2147483646 h 91"/>
              <a:gd name="T58" fmla="*/ 2147483646 w 133"/>
              <a:gd name="T59" fmla="*/ 2147483646 h 91"/>
              <a:gd name="T60" fmla="*/ 2147483646 w 133"/>
              <a:gd name="T61" fmla="*/ 2147483646 h 91"/>
              <a:gd name="T62" fmla="*/ 2147483646 w 133"/>
              <a:gd name="T63" fmla="*/ 2147483646 h 91"/>
              <a:gd name="T64" fmla="*/ 2147483646 w 133"/>
              <a:gd name="T65" fmla="*/ 2147483646 h 91"/>
              <a:gd name="T66" fmla="*/ 2147483646 w 133"/>
              <a:gd name="T67" fmla="*/ 2147483646 h 91"/>
              <a:gd name="T68" fmla="*/ 2147483646 w 133"/>
              <a:gd name="T69" fmla="*/ 0 h 91"/>
              <a:gd name="T70" fmla="*/ 2147483646 w 133"/>
              <a:gd name="T71" fmla="*/ 2147483646 h 91"/>
              <a:gd name="T72" fmla="*/ 2147483646 w 133"/>
              <a:gd name="T73" fmla="*/ 2147483646 h 91"/>
              <a:gd name="T74" fmla="*/ 2147483646 w 133"/>
              <a:gd name="T75" fmla="*/ 2147483646 h 91"/>
              <a:gd name="T76" fmla="*/ 2147483646 w 133"/>
              <a:gd name="T77" fmla="*/ 2147483646 h 91"/>
              <a:gd name="T78" fmla="*/ 2147483646 w 133"/>
              <a:gd name="T79" fmla="*/ 2147483646 h 91"/>
              <a:gd name="T80" fmla="*/ 2147483646 w 133"/>
              <a:gd name="T81" fmla="*/ 2147483646 h 91"/>
              <a:gd name="T82" fmla="*/ 2147483646 w 133"/>
              <a:gd name="T83" fmla="*/ 2147483646 h 91"/>
              <a:gd name="T84" fmla="*/ 2147483646 w 133"/>
              <a:gd name="T85" fmla="*/ 2147483646 h 91"/>
              <a:gd name="T86" fmla="*/ 2147483646 w 133"/>
              <a:gd name="T87" fmla="*/ 2147483646 h 91"/>
              <a:gd name="T88" fmla="*/ 2147483646 w 133"/>
              <a:gd name="T89" fmla="*/ 2147483646 h 91"/>
              <a:gd name="T90" fmla="*/ 2147483646 w 133"/>
              <a:gd name="T91" fmla="*/ 2147483646 h 91"/>
              <a:gd name="T92" fmla="*/ 2147483646 w 133"/>
              <a:gd name="T93" fmla="*/ 2147483646 h 91"/>
              <a:gd name="T94" fmla="*/ 2147483646 w 133"/>
              <a:gd name="T95" fmla="*/ 2147483646 h 91"/>
              <a:gd name="T96" fmla="*/ 2147483646 w 133"/>
              <a:gd name="T97" fmla="*/ 2147483646 h 91"/>
              <a:gd name="T98" fmla="*/ 2147483646 w 133"/>
              <a:gd name="T99" fmla="*/ 2147483646 h 91"/>
              <a:gd name="T100" fmla="*/ 2147483646 w 133"/>
              <a:gd name="T101" fmla="*/ 2147483646 h 91"/>
              <a:gd name="T102" fmla="*/ 2147483646 w 133"/>
              <a:gd name="T103" fmla="*/ 2147483646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0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6 w 102"/>
              <a:gd name="T1" fmla="*/ 2147483646 h 60"/>
              <a:gd name="T2" fmla="*/ 2147483646 w 102"/>
              <a:gd name="T3" fmla="*/ 2147483646 h 60"/>
              <a:gd name="T4" fmla="*/ 2147483646 w 102"/>
              <a:gd name="T5" fmla="*/ 2147483646 h 60"/>
              <a:gd name="T6" fmla="*/ 2147483646 w 102"/>
              <a:gd name="T7" fmla="*/ 2147483646 h 60"/>
              <a:gd name="T8" fmla="*/ 2147483646 w 102"/>
              <a:gd name="T9" fmla="*/ 2147483646 h 60"/>
              <a:gd name="T10" fmla="*/ 2147483646 w 102"/>
              <a:gd name="T11" fmla="*/ 2147483646 h 60"/>
              <a:gd name="T12" fmla="*/ 2147483646 w 102"/>
              <a:gd name="T13" fmla="*/ 2147483646 h 60"/>
              <a:gd name="T14" fmla="*/ 2147483646 w 102"/>
              <a:gd name="T15" fmla="*/ 2147483646 h 60"/>
              <a:gd name="T16" fmla="*/ 2147483646 w 102"/>
              <a:gd name="T17" fmla="*/ 2147483646 h 60"/>
              <a:gd name="T18" fmla="*/ 2147483646 w 102"/>
              <a:gd name="T19" fmla="*/ 2147483646 h 60"/>
              <a:gd name="T20" fmla="*/ 2147483646 w 102"/>
              <a:gd name="T21" fmla="*/ 2147483646 h 60"/>
              <a:gd name="T22" fmla="*/ 2147483646 w 102"/>
              <a:gd name="T23" fmla="*/ 2147483646 h 60"/>
              <a:gd name="T24" fmla="*/ 2147483646 w 102"/>
              <a:gd name="T25" fmla="*/ 2147483646 h 60"/>
              <a:gd name="T26" fmla="*/ 2147483646 w 102"/>
              <a:gd name="T27" fmla="*/ 2147483646 h 60"/>
              <a:gd name="T28" fmla="*/ 2147483646 w 102"/>
              <a:gd name="T29" fmla="*/ 2147483646 h 60"/>
              <a:gd name="T30" fmla="*/ 2147483646 w 102"/>
              <a:gd name="T31" fmla="*/ 2147483646 h 60"/>
              <a:gd name="T32" fmla="*/ 2147483646 w 102"/>
              <a:gd name="T33" fmla="*/ 2147483646 h 60"/>
              <a:gd name="T34" fmla="*/ 2147483646 w 102"/>
              <a:gd name="T35" fmla="*/ 2147483646 h 60"/>
              <a:gd name="T36" fmla="*/ 2147483646 w 102"/>
              <a:gd name="T37" fmla="*/ 2147483646 h 60"/>
              <a:gd name="T38" fmla="*/ 2147483646 w 102"/>
              <a:gd name="T39" fmla="*/ 2147483646 h 60"/>
              <a:gd name="T40" fmla="*/ 2147483646 w 102"/>
              <a:gd name="T41" fmla="*/ 2147483646 h 60"/>
              <a:gd name="T42" fmla="*/ 2147483646 w 102"/>
              <a:gd name="T43" fmla="*/ 2147483646 h 60"/>
              <a:gd name="T44" fmla="*/ 2147483646 w 102"/>
              <a:gd name="T45" fmla="*/ 2147483646 h 60"/>
              <a:gd name="T46" fmla="*/ 0 w 102"/>
              <a:gd name="T47" fmla="*/ 2147483646 h 60"/>
              <a:gd name="T48" fmla="*/ 2147483646 w 102"/>
              <a:gd name="T49" fmla="*/ 2147483646 h 60"/>
              <a:gd name="T50" fmla="*/ 2147483646 w 102"/>
              <a:gd name="T51" fmla="*/ 2147483646 h 60"/>
              <a:gd name="T52" fmla="*/ 2147483646 w 102"/>
              <a:gd name="T53" fmla="*/ 2147483646 h 60"/>
              <a:gd name="T54" fmla="*/ 2147483646 w 102"/>
              <a:gd name="T55" fmla="*/ 2147483646 h 60"/>
              <a:gd name="T56" fmla="*/ 2147483646 w 102"/>
              <a:gd name="T57" fmla="*/ 2147483646 h 60"/>
              <a:gd name="T58" fmla="*/ 2147483646 w 102"/>
              <a:gd name="T59" fmla="*/ 2147483646 h 60"/>
              <a:gd name="T60" fmla="*/ 2147483646 w 102"/>
              <a:gd name="T61" fmla="*/ 2147483646 h 60"/>
              <a:gd name="T62" fmla="*/ 2147483646 w 102"/>
              <a:gd name="T63" fmla="*/ 2147483646 h 60"/>
              <a:gd name="T64" fmla="*/ 2147483646 w 102"/>
              <a:gd name="T65" fmla="*/ 0 h 60"/>
              <a:gd name="T66" fmla="*/ 2147483646 w 102"/>
              <a:gd name="T67" fmla="*/ 0 h 60"/>
              <a:gd name="T68" fmla="*/ 2147483646 w 102"/>
              <a:gd name="T69" fmla="*/ 0 h 60"/>
              <a:gd name="T70" fmla="*/ 2147483646 w 102"/>
              <a:gd name="T71" fmla="*/ 0 h 60"/>
              <a:gd name="T72" fmla="*/ 2147483646 w 102"/>
              <a:gd name="T73" fmla="*/ 0 h 60"/>
              <a:gd name="T74" fmla="*/ 2147483646 w 102"/>
              <a:gd name="T75" fmla="*/ 0 h 60"/>
              <a:gd name="T76" fmla="*/ 2147483646 w 102"/>
              <a:gd name="T77" fmla="*/ 2147483646 h 60"/>
              <a:gd name="T78" fmla="*/ 2147483646 w 102"/>
              <a:gd name="T79" fmla="*/ 2147483646 h 60"/>
              <a:gd name="T80" fmla="*/ 2147483646 w 102"/>
              <a:gd name="T81" fmla="*/ 2147483646 h 60"/>
              <a:gd name="T82" fmla="*/ 2147483646 w 102"/>
              <a:gd name="T83" fmla="*/ 2147483646 h 60"/>
              <a:gd name="T84" fmla="*/ 2147483646 w 102"/>
              <a:gd name="T85" fmla="*/ 2147483646 h 60"/>
              <a:gd name="T86" fmla="*/ 2147483646 w 102"/>
              <a:gd name="T87" fmla="*/ 2147483646 h 60"/>
              <a:gd name="T88" fmla="*/ 2147483646 w 102"/>
              <a:gd name="T89" fmla="*/ 2147483646 h 60"/>
              <a:gd name="T90" fmla="*/ 2147483646 w 102"/>
              <a:gd name="T91" fmla="*/ 2147483646 h 60"/>
              <a:gd name="T92" fmla="*/ 2147483646 w 102"/>
              <a:gd name="T93" fmla="*/ 2147483646 h 60"/>
              <a:gd name="T94" fmla="*/ 2147483646 w 102"/>
              <a:gd name="T95" fmla="*/ 2147483646 h 60"/>
              <a:gd name="T96" fmla="*/ 2147483646 w 102"/>
              <a:gd name="T97" fmla="*/ 2147483646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1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6 w 86"/>
              <a:gd name="T1" fmla="*/ 2147483646 h 80"/>
              <a:gd name="T2" fmla="*/ 2147483646 w 86"/>
              <a:gd name="T3" fmla="*/ 0 h 80"/>
              <a:gd name="T4" fmla="*/ 2147483646 w 86"/>
              <a:gd name="T5" fmla="*/ 2147483646 h 80"/>
              <a:gd name="T6" fmla="*/ 2147483646 w 86"/>
              <a:gd name="T7" fmla="*/ 2147483646 h 80"/>
              <a:gd name="T8" fmla="*/ 2147483646 w 86"/>
              <a:gd name="T9" fmla="*/ 2147483646 h 80"/>
              <a:gd name="T10" fmla="*/ 2147483646 w 86"/>
              <a:gd name="T11" fmla="*/ 2147483646 h 80"/>
              <a:gd name="T12" fmla="*/ 2147483646 w 86"/>
              <a:gd name="T13" fmla="*/ 2147483646 h 80"/>
              <a:gd name="T14" fmla="*/ 2147483646 w 86"/>
              <a:gd name="T15" fmla="*/ 2147483646 h 80"/>
              <a:gd name="T16" fmla="*/ 2147483646 w 86"/>
              <a:gd name="T17" fmla="*/ 2147483646 h 80"/>
              <a:gd name="T18" fmla="*/ 2147483646 w 86"/>
              <a:gd name="T19" fmla="*/ 2147483646 h 80"/>
              <a:gd name="T20" fmla="*/ 2147483646 w 86"/>
              <a:gd name="T21" fmla="*/ 2147483646 h 80"/>
              <a:gd name="T22" fmla="*/ 2147483646 w 86"/>
              <a:gd name="T23" fmla="*/ 2147483646 h 80"/>
              <a:gd name="T24" fmla="*/ 2147483646 w 86"/>
              <a:gd name="T25" fmla="*/ 2147483646 h 80"/>
              <a:gd name="T26" fmla="*/ 2147483646 w 86"/>
              <a:gd name="T27" fmla="*/ 2147483646 h 80"/>
              <a:gd name="T28" fmla="*/ 2147483646 w 86"/>
              <a:gd name="T29" fmla="*/ 2147483646 h 80"/>
              <a:gd name="T30" fmla="*/ 2147483646 w 86"/>
              <a:gd name="T31" fmla="*/ 2147483646 h 80"/>
              <a:gd name="T32" fmla="*/ 2147483646 w 86"/>
              <a:gd name="T33" fmla="*/ 2147483646 h 80"/>
              <a:gd name="T34" fmla="*/ 2147483646 w 86"/>
              <a:gd name="T35" fmla="*/ 2147483646 h 80"/>
              <a:gd name="T36" fmla="*/ 2147483646 w 86"/>
              <a:gd name="T37" fmla="*/ 2147483646 h 80"/>
              <a:gd name="T38" fmla="*/ 2147483646 w 86"/>
              <a:gd name="T39" fmla="*/ 2147483646 h 80"/>
              <a:gd name="T40" fmla="*/ 2147483646 w 86"/>
              <a:gd name="T41" fmla="*/ 2147483646 h 80"/>
              <a:gd name="T42" fmla="*/ 2147483646 w 86"/>
              <a:gd name="T43" fmla="*/ 2147483646 h 80"/>
              <a:gd name="T44" fmla="*/ 2147483646 w 86"/>
              <a:gd name="T45" fmla="*/ 2147483646 h 80"/>
              <a:gd name="T46" fmla="*/ 2147483646 w 86"/>
              <a:gd name="T47" fmla="*/ 2147483646 h 80"/>
              <a:gd name="T48" fmla="*/ 2147483646 w 86"/>
              <a:gd name="T49" fmla="*/ 2147483646 h 80"/>
              <a:gd name="T50" fmla="*/ 2147483646 w 86"/>
              <a:gd name="T51" fmla="*/ 2147483646 h 80"/>
              <a:gd name="T52" fmla="*/ 2147483646 w 86"/>
              <a:gd name="T53" fmla="*/ 2147483646 h 80"/>
              <a:gd name="T54" fmla="*/ 2147483646 w 86"/>
              <a:gd name="T55" fmla="*/ 2147483646 h 80"/>
              <a:gd name="T56" fmla="*/ 2147483646 w 86"/>
              <a:gd name="T57" fmla="*/ 2147483646 h 80"/>
              <a:gd name="T58" fmla="*/ 2147483646 w 86"/>
              <a:gd name="T59" fmla="*/ 2147483646 h 80"/>
              <a:gd name="T60" fmla="*/ 2147483646 w 86"/>
              <a:gd name="T61" fmla="*/ 2147483646 h 80"/>
              <a:gd name="T62" fmla="*/ 2147483646 w 86"/>
              <a:gd name="T63" fmla="*/ 2147483646 h 80"/>
              <a:gd name="T64" fmla="*/ 2147483646 w 86"/>
              <a:gd name="T65" fmla="*/ 2147483646 h 80"/>
              <a:gd name="T66" fmla="*/ 2147483646 w 86"/>
              <a:gd name="T67" fmla="*/ 214748364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2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2147483646 h 46"/>
              <a:gd name="T8" fmla="*/ 2147483646 w 34"/>
              <a:gd name="T9" fmla="*/ 2147483646 h 46"/>
              <a:gd name="T10" fmla="*/ 2147483646 w 34"/>
              <a:gd name="T11" fmla="*/ 2147483646 h 46"/>
              <a:gd name="T12" fmla="*/ 2147483646 w 34"/>
              <a:gd name="T13" fmla="*/ 2147483646 h 46"/>
              <a:gd name="T14" fmla="*/ 0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0 h 46"/>
              <a:gd name="T50" fmla="*/ 2147483646 w 34"/>
              <a:gd name="T51" fmla="*/ 0 h 46"/>
              <a:gd name="T52" fmla="*/ 2147483646 w 34"/>
              <a:gd name="T53" fmla="*/ 0 h 46"/>
              <a:gd name="T54" fmla="*/ 2147483646 w 34"/>
              <a:gd name="T55" fmla="*/ 2147483646 h 46"/>
              <a:gd name="T56" fmla="*/ 2147483646 w 34"/>
              <a:gd name="T57" fmla="*/ 2147483646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3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6 w 202"/>
              <a:gd name="T1" fmla="*/ 2147483646 h 100"/>
              <a:gd name="T2" fmla="*/ 2147483646 w 202"/>
              <a:gd name="T3" fmla="*/ 2147483646 h 100"/>
              <a:gd name="T4" fmla="*/ 2147483646 w 202"/>
              <a:gd name="T5" fmla="*/ 2147483646 h 100"/>
              <a:gd name="T6" fmla="*/ 2147483646 w 202"/>
              <a:gd name="T7" fmla="*/ 2147483646 h 100"/>
              <a:gd name="T8" fmla="*/ 2147483646 w 202"/>
              <a:gd name="T9" fmla="*/ 2147483646 h 100"/>
              <a:gd name="T10" fmla="*/ 2147483646 w 202"/>
              <a:gd name="T11" fmla="*/ 2147483646 h 100"/>
              <a:gd name="T12" fmla="*/ 2147483646 w 202"/>
              <a:gd name="T13" fmla="*/ 2147483646 h 100"/>
              <a:gd name="T14" fmla="*/ 2147483646 w 202"/>
              <a:gd name="T15" fmla="*/ 2147483646 h 100"/>
              <a:gd name="T16" fmla="*/ 2147483646 w 202"/>
              <a:gd name="T17" fmla="*/ 2147483646 h 100"/>
              <a:gd name="T18" fmla="*/ 2147483646 w 202"/>
              <a:gd name="T19" fmla="*/ 2147483646 h 100"/>
              <a:gd name="T20" fmla="*/ 2147483646 w 202"/>
              <a:gd name="T21" fmla="*/ 2147483646 h 100"/>
              <a:gd name="T22" fmla="*/ 2147483646 w 202"/>
              <a:gd name="T23" fmla="*/ 2147483646 h 100"/>
              <a:gd name="T24" fmla="*/ 2147483646 w 202"/>
              <a:gd name="T25" fmla="*/ 2147483646 h 100"/>
              <a:gd name="T26" fmla="*/ 2147483646 w 202"/>
              <a:gd name="T27" fmla="*/ 2147483646 h 100"/>
              <a:gd name="T28" fmla="*/ 2147483646 w 202"/>
              <a:gd name="T29" fmla="*/ 2147483646 h 100"/>
              <a:gd name="T30" fmla="*/ 2147483646 w 202"/>
              <a:gd name="T31" fmla="*/ 2147483646 h 100"/>
              <a:gd name="T32" fmla="*/ 2147483646 w 202"/>
              <a:gd name="T33" fmla="*/ 2147483646 h 100"/>
              <a:gd name="T34" fmla="*/ 2147483646 w 202"/>
              <a:gd name="T35" fmla="*/ 2147483646 h 100"/>
              <a:gd name="T36" fmla="*/ 2147483646 w 202"/>
              <a:gd name="T37" fmla="*/ 2147483646 h 100"/>
              <a:gd name="T38" fmla="*/ 2147483646 w 202"/>
              <a:gd name="T39" fmla="*/ 2147483646 h 100"/>
              <a:gd name="T40" fmla="*/ 2147483646 w 202"/>
              <a:gd name="T41" fmla="*/ 2147483646 h 100"/>
              <a:gd name="T42" fmla="*/ 2147483646 w 202"/>
              <a:gd name="T43" fmla="*/ 2147483646 h 100"/>
              <a:gd name="T44" fmla="*/ 2147483646 w 202"/>
              <a:gd name="T45" fmla="*/ 2147483646 h 100"/>
              <a:gd name="T46" fmla="*/ 2147483646 w 202"/>
              <a:gd name="T47" fmla="*/ 2147483646 h 100"/>
              <a:gd name="T48" fmla="*/ 2147483646 w 202"/>
              <a:gd name="T49" fmla="*/ 2147483646 h 100"/>
              <a:gd name="T50" fmla="*/ 2147483646 w 202"/>
              <a:gd name="T51" fmla="*/ 2147483646 h 100"/>
              <a:gd name="T52" fmla="*/ 2147483646 w 202"/>
              <a:gd name="T53" fmla="*/ 2147483646 h 100"/>
              <a:gd name="T54" fmla="*/ 0 w 202"/>
              <a:gd name="T55" fmla="*/ 2147483646 h 100"/>
              <a:gd name="T56" fmla="*/ 2147483646 w 202"/>
              <a:gd name="T57" fmla="*/ 2147483646 h 100"/>
              <a:gd name="T58" fmla="*/ 2147483646 w 202"/>
              <a:gd name="T59" fmla="*/ 0 h 100"/>
              <a:gd name="T60" fmla="*/ 2147483646 w 202"/>
              <a:gd name="T61" fmla="*/ 2147483646 h 100"/>
              <a:gd name="T62" fmla="*/ 2147483646 w 202"/>
              <a:gd name="T63" fmla="*/ 2147483646 h 100"/>
              <a:gd name="T64" fmla="*/ 2147483646 w 202"/>
              <a:gd name="T65" fmla="*/ 2147483646 h 100"/>
              <a:gd name="T66" fmla="*/ 2147483646 w 202"/>
              <a:gd name="T67" fmla="*/ 2147483646 h 100"/>
              <a:gd name="T68" fmla="*/ 2147483646 w 202"/>
              <a:gd name="T69" fmla="*/ 2147483646 h 100"/>
              <a:gd name="T70" fmla="*/ 2147483646 w 202"/>
              <a:gd name="T71" fmla="*/ 2147483646 h 100"/>
              <a:gd name="T72" fmla="*/ 2147483646 w 202"/>
              <a:gd name="T73" fmla="*/ 2147483646 h 100"/>
              <a:gd name="T74" fmla="*/ 2147483646 w 202"/>
              <a:gd name="T75" fmla="*/ 2147483646 h 100"/>
              <a:gd name="T76" fmla="*/ 2147483646 w 202"/>
              <a:gd name="T77" fmla="*/ 2147483646 h 100"/>
              <a:gd name="T78" fmla="*/ 2147483646 w 202"/>
              <a:gd name="T79" fmla="*/ 2147483646 h 100"/>
              <a:gd name="T80" fmla="*/ 2147483646 w 202"/>
              <a:gd name="T81" fmla="*/ 2147483646 h 100"/>
              <a:gd name="T82" fmla="*/ 2147483646 w 202"/>
              <a:gd name="T83" fmla="*/ 2147483646 h 100"/>
              <a:gd name="T84" fmla="*/ 2147483646 w 202"/>
              <a:gd name="T85" fmla="*/ 2147483646 h 100"/>
              <a:gd name="T86" fmla="*/ 2147483646 w 202"/>
              <a:gd name="T87" fmla="*/ 2147483646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4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2147483646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0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2147483646 w 40"/>
              <a:gd name="T37" fmla="*/ 2147483646 h 37"/>
              <a:gd name="T38" fmla="*/ 2147483646 w 40"/>
              <a:gd name="T39" fmla="*/ 0 h 37"/>
              <a:gd name="T40" fmla="*/ 2147483646 w 40"/>
              <a:gd name="T41" fmla="*/ 2147483646 h 37"/>
              <a:gd name="T42" fmla="*/ 2147483646 w 40"/>
              <a:gd name="T43" fmla="*/ 2147483646 h 37"/>
              <a:gd name="T44" fmla="*/ 2147483646 w 40"/>
              <a:gd name="T45" fmla="*/ 2147483646 h 37"/>
              <a:gd name="T46" fmla="*/ 2147483646 w 40"/>
              <a:gd name="T47" fmla="*/ 2147483646 h 37"/>
              <a:gd name="T48" fmla="*/ 2147483646 w 40"/>
              <a:gd name="T49" fmla="*/ 2147483646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5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6 w 201"/>
              <a:gd name="T1" fmla="*/ 2147483646 h 319"/>
              <a:gd name="T2" fmla="*/ 2147483646 w 201"/>
              <a:gd name="T3" fmla="*/ 2147483646 h 319"/>
              <a:gd name="T4" fmla="*/ 2147483646 w 201"/>
              <a:gd name="T5" fmla="*/ 2147483646 h 319"/>
              <a:gd name="T6" fmla="*/ 2147483646 w 201"/>
              <a:gd name="T7" fmla="*/ 2147483646 h 319"/>
              <a:gd name="T8" fmla="*/ 2147483646 w 201"/>
              <a:gd name="T9" fmla="*/ 2147483646 h 319"/>
              <a:gd name="T10" fmla="*/ 2147483646 w 201"/>
              <a:gd name="T11" fmla="*/ 2147483646 h 319"/>
              <a:gd name="T12" fmla="*/ 2147483646 w 201"/>
              <a:gd name="T13" fmla="*/ 2147483646 h 319"/>
              <a:gd name="T14" fmla="*/ 2147483646 w 201"/>
              <a:gd name="T15" fmla="*/ 2147483646 h 319"/>
              <a:gd name="T16" fmla="*/ 2147483646 w 201"/>
              <a:gd name="T17" fmla="*/ 2147483646 h 319"/>
              <a:gd name="T18" fmla="*/ 2147483646 w 201"/>
              <a:gd name="T19" fmla="*/ 2147483646 h 319"/>
              <a:gd name="T20" fmla="*/ 2147483646 w 201"/>
              <a:gd name="T21" fmla="*/ 2147483646 h 319"/>
              <a:gd name="T22" fmla="*/ 2147483646 w 201"/>
              <a:gd name="T23" fmla="*/ 2147483646 h 319"/>
              <a:gd name="T24" fmla="*/ 2147483646 w 201"/>
              <a:gd name="T25" fmla="*/ 2147483646 h 319"/>
              <a:gd name="T26" fmla="*/ 2147483646 w 201"/>
              <a:gd name="T27" fmla="*/ 2147483646 h 319"/>
              <a:gd name="T28" fmla="*/ 2147483646 w 201"/>
              <a:gd name="T29" fmla="*/ 2147483646 h 319"/>
              <a:gd name="T30" fmla="*/ 2147483646 w 201"/>
              <a:gd name="T31" fmla="*/ 2147483646 h 319"/>
              <a:gd name="T32" fmla="*/ 2147483646 w 201"/>
              <a:gd name="T33" fmla="*/ 2147483646 h 319"/>
              <a:gd name="T34" fmla="*/ 2147483646 w 201"/>
              <a:gd name="T35" fmla="*/ 2147483646 h 319"/>
              <a:gd name="T36" fmla="*/ 2147483646 w 201"/>
              <a:gd name="T37" fmla="*/ 2147483646 h 319"/>
              <a:gd name="T38" fmla="*/ 2147483646 w 201"/>
              <a:gd name="T39" fmla="*/ 2147483646 h 319"/>
              <a:gd name="T40" fmla="*/ 2147483646 w 201"/>
              <a:gd name="T41" fmla="*/ 2147483646 h 319"/>
              <a:gd name="T42" fmla="*/ 2147483646 w 201"/>
              <a:gd name="T43" fmla="*/ 2147483646 h 319"/>
              <a:gd name="T44" fmla="*/ 2147483646 w 201"/>
              <a:gd name="T45" fmla="*/ 2147483646 h 319"/>
              <a:gd name="T46" fmla="*/ 2147483646 w 201"/>
              <a:gd name="T47" fmla="*/ 2147483646 h 319"/>
              <a:gd name="T48" fmla="*/ 2147483646 w 201"/>
              <a:gd name="T49" fmla="*/ 2147483646 h 319"/>
              <a:gd name="T50" fmla="*/ 2147483646 w 201"/>
              <a:gd name="T51" fmla="*/ 0 h 319"/>
              <a:gd name="T52" fmla="*/ 2147483646 w 201"/>
              <a:gd name="T53" fmla="*/ 2147483646 h 319"/>
              <a:gd name="T54" fmla="*/ 2147483646 w 201"/>
              <a:gd name="T55" fmla="*/ 2147483646 h 319"/>
              <a:gd name="T56" fmla="*/ 2147483646 w 201"/>
              <a:gd name="T57" fmla="*/ 2147483646 h 319"/>
              <a:gd name="T58" fmla="*/ 2147483646 w 201"/>
              <a:gd name="T59" fmla="*/ 2147483646 h 319"/>
              <a:gd name="T60" fmla="*/ 2147483646 w 201"/>
              <a:gd name="T61" fmla="*/ 2147483646 h 319"/>
              <a:gd name="T62" fmla="*/ 2147483646 w 201"/>
              <a:gd name="T63" fmla="*/ 2147483646 h 319"/>
              <a:gd name="T64" fmla="*/ 2147483646 w 201"/>
              <a:gd name="T65" fmla="*/ 2147483646 h 319"/>
              <a:gd name="T66" fmla="*/ 2147483646 w 201"/>
              <a:gd name="T67" fmla="*/ 2147483646 h 319"/>
              <a:gd name="T68" fmla="*/ 2147483646 w 201"/>
              <a:gd name="T69" fmla="*/ 2147483646 h 319"/>
              <a:gd name="T70" fmla="*/ 2147483646 w 201"/>
              <a:gd name="T71" fmla="*/ 2147483646 h 319"/>
              <a:gd name="T72" fmla="*/ 2147483646 w 201"/>
              <a:gd name="T73" fmla="*/ 2147483646 h 319"/>
              <a:gd name="T74" fmla="*/ 2147483646 w 201"/>
              <a:gd name="T75" fmla="*/ 2147483646 h 319"/>
              <a:gd name="T76" fmla="*/ 2147483646 w 201"/>
              <a:gd name="T77" fmla="*/ 2147483646 h 319"/>
              <a:gd name="T78" fmla="*/ 2147483646 w 201"/>
              <a:gd name="T79" fmla="*/ 2147483646 h 319"/>
              <a:gd name="T80" fmla="*/ 2147483646 w 201"/>
              <a:gd name="T81" fmla="*/ 2147483646 h 319"/>
              <a:gd name="T82" fmla="*/ 2147483646 w 201"/>
              <a:gd name="T83" fmla="*/ 2147483646 h 319"/>
              <a:gd name="T84" fmla="*/ 2147483646 w 201"/>
              <a:gd name="T85" fmla="*/ 2147483646 h 319"/>
              <a:gd name="T86" fmla="*/ 0 w 201"/>
              <a:gd name="T87" fmla="*/ 2147483646 h 319"/>
              <a:gd name="T88" fmla="*/ 2147483646 w 201"/>
              <a:gd name="T89" fmla="*/ 2147483646 h 319"/>
              <a:gd name="T90" fmla="*/ 2147483646 w 201"/>
              <a:gd name="T91" fmla="*/ 2147483646 h 319"/>
              <a:gd name="T92" fmla="*/ 2147483646 w 201"/>
              <a:gd name="T93" fmla="*/ 2147483646 h 319"/>
              <a:gd name="T94" fmla="*/ 2147483646 w 201"/>
              <a:gd name="T95" fmla="*/ 2147483646 h 319"/>
              <a:gd name="T96" fmla="*/ 2147483646 w 201"/>
              <a:gd name="T97" fmla="*/ 2147483646 h 319"/>
              <a:gd name="T98" fmla="*/ 2147483646 w 201"/>
              <a:gd name="T99" fmla="*/ 2147483646 h 319"/>
              <a:gd name="T100" fmla="*/ 2147483646 w 201"/>
              <a:gd name="T101" fmla="*/ 2147483646 h 319"/>
              <a:gd name="T102" fmla="*/ 2147483646 w 201"/>
              <a:gd name="T103" fmla="*/ 2147483646 h 319"/>
              <a:gd name="T104" fmla="*/ 2147483646 w 201"/>
              <a:gd name="T105" fmla="*/ 2147483646 h 319"/>
              <a:gd name="T106" fmla="*/ 2147483646 w 201"/>
              <a:gd name="T107" fmla="*/ 2147483646 h 319"/>
              <a:gd name="T108" fmla="*/ 2147483646 w 201"/>
              <a:gd name="T109" fmla="*/ 2147483646 h 319"/>
              <a:gd name="T110" fmla="*/ 2147483646 w 201"/>
              <a:gd name="T111" fmla="*/ 2147483646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6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6 w 34"/>
              <a:gd name="T1" fmla="*/ 0 h 18"/>
              <a:gd name="T2" fmla="*/ 2147483646 w 34"/>
              <a:gd name="T3" fmla="*/ 2147483646 h 18"/>
              <a:gd name="T4" fmla="*/ 2147483646 w 34"/>
              <a:gd name="T5" fmla="*/ 2147483646 h 18"/>
              <a:gd name="T6" fmla="*/ 2147483646 w 34"/>
              <a:gd name="T7" fmla="*/ 2147483646 h 18"/>
              <a:gd name="T8" fmla="*/ 2147483646 w 34"/>
              <a:gd name="T9" fmla="*/ 2147483646 h 18"/>
              <a:gd name="T10" fmla="*/ 2147483646 w 34"/>
              <a:gd name="T11" fmla="*/ 2147483646 h 18"/>
              <a:gd name="T12" fmla="*/ 2147483646 w 34"/>
              <a:gd name="T13" fmla="*/ 2147483646 h 18"/>
              <a:gd name="T14" fmla="*/ 2147483646 w 34"/>
              <a:gd name="T15" fmla="*/ 2147483646 h 18"/>
              <a:gd name="T16" fmla="*/ 2147483646 w 34"/>
              <a:gd name="T17" fmla="*/ 2147483646 h 18"/>
              <a:gd name="T18" fmla="*/ 2147483646 w 34"/>
              <a:gd name="T19" fmla="*/ 2147483646 h 18"/>
              <a:gd name="T20" fmla="*/ 0 w 34"/>
              <a:gd name="T21" fmla="*/ 2147483646 h 18"/>
              <a:gd name="T22" fmla="*/ 0 w 34"/>
              <a:gd name="T23" fmla="*/ 2147483646 h 18"/>
              <a:gd name="T24" fmla="*/ 2147483646 w 34"/>
              <a:gd name="T25" fmla="*/ 2147483646 h 18"/>
              <a:gd name="T26" fmla="*/ 2147483646 w 34"/>
              <a:gd name="T27" fmla="*/ 2147483646 h 18"/>
              <a:gd name="T28" fmla="*/ 2147483646 w 34"/>
              <a:gd name="T29" fmla="*/ 2147483646 h 18"/>
              <a:gd name="T30" fmla="*/ 2147483646 w 34"/>
              <a:gd name="T31" fmla="*/ 2147483646 h 18"/>
              <a:gd name="T32" fmla="*/ 2147483646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7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0 h 46"/>
              <a:gd name="T8" fmla="*/ 2147483646 w 34"/>
              <a:gd name="T9" fmla="*/ 0 h 46"/>
              <a:gd name="T10" fmla="*/ 2147483646 w 34"/>
              <a:gd name="T11" fmla="*/ 2147483646 h 46"/>
              <a:gd name="T12" fmla="*/ 0 w 34"/>
              <a:gd name="T13" fmla="*/ 2147483646 h 46"/>
              <a:gd name="T14" fmla="*/ 2147483646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2147483646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8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6 w 58"/>
              <a:gd name="T1" fmla="*/ 2147483646 h 67"/>
              <a:gd name="T2" fmla="*/ 2147483646 w 58"/>
              <a:gd name="T3" fmla="*/ 2147483646 h 67"/>
              <a:gd name="T4" fmla="*/ 2147483646 w 58"/>
              <a:gd name="T5" fmla="*/ 2147483646 h 67"/>
              <a:gd name="T6" fmla="*/ 2147483646 w 58"/>
              <a:gd name="T7" fmla="*/ 2147483646 h 67"/>
              <a:gd name="T8" fmla="*/ 2147483646 w 58"/>
              <a:gd name="T9" fmla="*/ 2147483646 h 67"/>
              <a:gd name="T10" fmla="*/ 2147483646 w 58"/>
              <a:gd name="T11" fmla="*/ 2147483646 h 67"/>
              <a:gd name="T12" fmla="*/ 2147483646 w 58"/>
              <a:gd name="T13" fmla="*/ 2147483646 h 67"/>
              <a:gd name="T14" fmla="*/ 2147483646 w 58"/>
              <a:gd name="T15" fmla="*/ 2147483646 h 67"/>
              <a:gd name="T16" fmla="*/ 2147483646 w 58"/>
              <a:gd name="T17" fmla="*/ 2147483646 h 67"/>
              <a:gd name="T18" fmla="*/ 2147483646 w 58"/>
              <a:gd name="T19" fmla="*/ 2147483646 h 67"/>
              <a:gd name="T20" fmla="*/ 2147483646 w 58"/>
              <a:gd name="T21" fmla="*/ 2147483646 h 67"/>
              <a:gd name="T22" fmla="*/ 2147483646 w 58"/>
              <a:gd name="T23" fmla="*/ 2147483646 h 67"/>
              <a:gd name="T24" fmla="*/ 2147483646 w 58"/>
              <a:gd name="T25" fmla="*/ 2147483646 h 67"/>
              <a:gd name="T26" fmla="*/ 2147483646 w 58"/>
              <a:gd name="T27" fmla="*/ 2147483646 h 67"/>
              <a:gd name="T28" fmla="*/ 2147483646 w 58"/>
              <a:gd name="T29" fmla="*/ 2147483646 h 67"/>
              <a:gd name="T30" fmla="*/ 2147483646 w 58"/>
              <a:gd name="T31" fmla="*/ 2147483646 h 67"/>
              <a:gd name="T32" fmla="*/ 2147483646 w 58"/>
              <a:gd name="T33" fmla="*/ 2147483646 h 67"/>
              <a:gd name="T34" fmla="*/ 2147483646 w 58"/>
              <a:gd name="T35" fmla="*/ 2147483646 h 67"/>
              <a:gd name="T36" fmla="*/ 2147483646 w 58"/>
              <a:gd name="T37" fmla="*/ 2147483646 h 67"/>
              <a:gd name="T38" fmla="*/ 2147483646 w 58"/>
              <a:gd name="T39" fmla="*/ 2147483646 h 67"/>
              <a:gd name="T40" fmla="*/ 2147483646 w 58"/>
              <a:gd name="T41" fmla="*/ 2147483646 h 67"/>
              <a:gd name="T42" fmla="*/ 2147483646 w 58"/>
              <a:gd name="T43" fmla="*/ 2147483646 h 67"/>
              <a:gd name="T44" fmla="*/ 2147483646 w 58"/>
              <a:gd name="T45" fmla="*/ 2147483646 h 67"/>
              <a:gd name="T46" fmla="*/ 0 w 58"/>
              <a:gd name="T47" fmla="*/ 2147483646 h 67"/>
              <a:gd name="T48" fmla="*/ 2147483646 w 58"/>
              <a:gd name="T49" fmla="*/ 0 h 67"/>
              <a:gd name="T50" fmla="*/ 2147483646 w 58"/>
              <a:gd name="T51" fmla="*/ 0 h 67"/>
              <a:gd name="T52" fmla="*/ 2147483646 w 58"/>
              <a:gd name="T53" fmla="*/ 0 h 67"/>
              <a:gd name="T54" fmla="*/ 2147483646 w 58"/>
              <a:gd name="T55" fmla="*/ 2147483646 h 67"/>
              <a:gd name="T56" fmla="*/ 2147483646 w 58"/>
              <a:gd name="T57" fmla="*/ 2147483646 h 67"/>
              <a:gd name="T58" fmla="*/ 2147483646 w 58"/>
              <a:gd name="T59" fmla="*/ 2147483646 h 67"/>
              <a:gd name="T60" fmla="*/ 2147483646 w 58"/>
              <a:gd name="T61" fmla="*/ 2147483646 h 67"/>
              <a:gd name="T62" fmla="*/ 2147483646 w 58"/>
              <a:gd name="T63" fmla="*/ 2147483646 h 67"/>
              <a:gd name="T64" fmla="*/ 2147483646 w 58"/>
              <a:gd name="T65" fmla="*/ 2147483646 h 67"/>
              <a:gd name="T66" fmla="*/ 2147483646 w 58"/>
              <a:gd name="T67" fmla="*/ 2147483646 h 67"/>
              <a:gd name="T68" fmla="*/ 2147483646 w 58"/>
              <a:gd name="T69" fmla="*/ 2147483646 h 67"/>
              <a:gd name="T70" fmla="*/ 2147483646 w 58"/>
              <a:gd name="T71" fmla="*/ 2147483646 h 67"/>
              <a:gd name="T72" fmla="*/ 2147483646 w 58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9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6 w 249"/>
              <a:gd name="T1" fmla="*/ 2147483646 h 231"/>
              <a:gd name="T2" fmla="*/ 2147483646 w 249"/>
              <a:gd name="T3" fmla="*/ 2147483646 h 231"/>
              <a:gd name="T4" fmla="*/ 2147483646 w 249"/>
              <a:gd name="T5" fmla="*/ 2147483646 h 231"/>
              <a:gd name="T6" fmla="*/ 2147483646 w 249"/>
              <a:gd name="T7" fmla="*/ 2147483646 h 231"/>
              <a:gd name="T8" fmla="*/ 2147483646 w 249"/>
              <a:gd name="T9" fmla="*/ 2147483646 h 231"/>
              <a:gd name="T10" fmla="*/ 2147483646 w 249"/>
              <a:gd name="T11" fmla="*/ 2147483646 h 231"/>
              <a:gd name="T12" fmla="*/ 2147483646 w 249"/>
              <a:gd name="T13" fmla="*/ 2147483646 h 231"/>
              <a:gd name="T14" fmla="*/ 2147483646 w 249"/>
              <a:gd name="T15" fmla="*/ 2147483646 h 231"/>
              <a:gd name="T16" fmla="*/ 2147483646 w 249"/>
              <a:gd name="T17" fmla="*/ 2147483646 h 231"/>
              <a:gd name="T18" fmla="*/ 2147483646 w 249"/>
              <a:gd name="T19" fmla="*/ 2147483646 h 231"/>
              <a:gd name="T20" fmla="*/ 2147483646 w 249"/>
              <a:gd name="T21" fmla="*/ 2147483646 h 231"/>
              <a:gd name="T22" fmla="*/ 2147483646 w 249"/>
              <a:gd name="T23" fmla="*/ 2147483646 h 231"/>
              <a:gd name="T24" fmla="*/ 2147483646 w 249"/>
              <a:gd name="T25" fmla="*/ 2147483646 h 231"/>
              <a:gd name="T26" fmla="*/ 2147483646 w 249"/>
              <a:gd name="T27" fmla="*/ 2147483646 h 231"/>
              <a:gd name="T28" fmla="*/ 2147483646 w 249"/>
              <a:gd name="T29" fmla="*/ 2147483646 h 231"/>
              <a:gd name="T30" fmla="*/ 2147483646 w 249"/>
              <a:gd name="T31" fmla="*/ 2147483646 h 231"/>
              <a:gd name="T32" fmla="*/ 2147483646 w 249"/>
              <a:gd name="T33" fmla="*/ 2147483646 h 231"/>
              <a:gd name="T34" fmla="*/ 2147483646 w 249"/>
              <a:gd name="T35" fmla="*/ 2147483646 h 231"/>
              <a:gd name="T36" fmla="*/ 2147483646 w 249"/>
              <a:gd name="T37" fmla="*/ 2147483646 h 231"/>
              <a:gd name="T38" fmla="*/ 2147483646 w 249"/>
              <a:gd name="T39" fmla="*/ 2147483646 h 231"/>
              <a:gd name="T40" fmla="*/ 2147483646 w 249"/>
              <a:gd name="T41" fmla="*/ 2147483646 h 231"/>
              <a:gd name="T42" fmla="*/ 2147483646 w 249"/>
              <a:gd name="T43" fmla="*/ 2147483646 h 231"/>
              <a:gd name="T44" fmla="*/ 2147483646 w 249"/>
              <a:gd name="T45" fmla="*/ 2147483646 h 231"/>
              <a:gd name="T46" fmla="*/ 2147483646 w 249"/>
              <a:gd name="T47" fmla="*/ 2147483646 h 231"/>
              <a:gd name="T48" fmla="*/ 2147483646 w 249"/>
              <a:gd name="T49" fmla="*/ 2147483646 h 231"/>
              <a:gd name="T50" fmla="*/ 2147483646 w 249"/>
              <a:gd name="T51" fmla="*/ 2147483646 h 231"/>
              <a:gd name="T52" fmla="*/ 2147483646 w 249"/>
              <a:gd name="T53" fmla="*/ 2147483646 h 231"/>
              <a:gd name="T54" fmla="*/ 2147483646 w 249"/>
              <a:gd name="T55" fmla="*/ 2147483646 h 231"/>
              <a:gd name="T56" fmla="*/ 2147483646 w 249"/>
              <a:gd name="T57" fmla="*/ 2147483646 h 231"/>
              <a:gd name="T58" fmla="*/ 2147483646 w 249"/>
              <a:gd name="T59" fmla="*/ 2147483646 h 231"/>
              <a:gd name="T60" fmla="*/ 2147483646 w 249"/>
              <a:gd name="T61" fmla="*/ 2147483646 h 231"/>
              <a:gd name="T62" fmla="*/ 2147483646 w 249"/>
              <a:gd name="T63" fmla="*/ 2147483646 h 231"/>
              <a:gd name="T64" fmla="*/ 2147483646 w 249"/>
              <a:gd name="T65" fmla="*/ 2147483646 h 231"/>
              <a:gd name="T66" fmla="*/ 2147483646 w 249"/>
              <a:gd name="T67" fmla="*/ 2147483646 h 231"/>
              <a:gd name="T68" fmla="*/ 2147483646 w 249"/>
              <a:gd name="T69" fmla="*/ 2147483646 h 231"/>
              <a:gd name="T70" fmla="*/ 2147483646 w 249"/>
              <a:gd name="T71" fmla="*/ 2147483646 h 231"/>
              <a:gd name="T72" fmla="*/ 2147483646 w 249"/>
              <a:gd name="T73" fmla="*/ 2147483646 h 231"/>
              <a:gd name="T74" fmla="*/ 2147483646 w 249"/>
              <a:gd name="T75" fmla="*/ 2147483646 h 231"/>
              <a:gd name="T76" fmla="*/ 2147483646 w 249"/>
              <a:gd name="T77" fmla="*/ 2147483646 h 231"/>
              <a:gd name="T78" fmla="*/ 2147483646 w 249"/>
              <a:gd name="T79" fmla="*/ 2147483646 h 231"/>
              <a:gd name="T80" fmla="*/ 2147483646 w 249"/>
              <a:gd name="T81" fmla="*/ 2147483646 h 231"/>
              <a:gd name="T82" fmla="*/ 2147483646 w 249"/>
              <a:gd name="T83" fmla="*/ 2147483646 h 231"/>
              <a:gd name="T84" fmla="*/ 2147483646 w 249"/>
              <a:gd name="T85" fmla="*/ 2147483646 h 231"/>
              <a:gd name="T86" fmla="*/ 2147483646 w 249"/>
              <a:gd name="T87" fmla="*/ 2147483646 h 231"/>
              <a:gd name="T88" fmla="*/ 2147483646 w 249"/>
              <a:gd name="T89" fmla="*/ 2147483646 h 231"/>
              <a:gd name="T90" fmla="*/ 2147483646 w 249"/>
              <a:gd name="T91" fmla="*/ 2147483646 h 231"/>
              <a:gd name="T92" fmla="*/ 2147483646 w 249"/>
              <a:gd name="T93" fmla="*/ 2147483646 h 231"/>
              <a:gd name="T94" fmla="*/ 2147483646 w 249"/>
              <a:gd name="T95" fmla="*/ 2147483646 h 231"/>
              <a:gd name="T96" fmla="*/ 2147483646 w 249"/>
              <a:gd name="T97" fmla="*/ 214748364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0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6 w 23"/>
              <a:gd name="T1" fmla="*/ 0 h 18"/>
              <a:gd name="T2" fmla="*/ 2147483646 w 23"/>
              <a:gd name="T3" fmla="*/ 2147483646 h 18"/>
              <a:gd name="T4" fmla="*/ 2147483646 w 23"/>
              <a:gd name="T5" fmla="*/ 2147483646 h 18"/>
              <a:gd name="T6" fmla="*/ 0 w 23"/>
              <a:gd name="T7" fmla="*/ 2147483646 h 18"/>
              <a:gd name="T8" fmla="*/ 2147483646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2147483646 w 114"/>
              <a:gd name="T1" fmla="*/ 0 h 54"/>
              <a:gd name="T2" fmla="*/ 2147483646 w 114"/>
              <a:gd name="T3" fmla="*/ 2147483646 h 54"/>
              <a:gd name="T4" fmla="*/ 2147483646 w 114"/>
              <a:gd name="T5" fmla="*/ 2147483646 h 54"/>
              <a:gd name="T6" fmla="*/ 2147483646 w 114"/>
              <a:gd name="T7" fmla="*/ 0 h 54"/>
              <a:gd name="T8" fmla="*/ 2147483646 w 114"/>
              <a:gd name="T9" fmla="*/ 2147483646 h 54"/>
              <a:gd name="T10" fmla="*/ 2147483646 w 114"/>
              <a:gd name="T11" fmla="*/ 2147483646 h 54"/>
              <a:gd name="T12" fmla="*/ 2147483646 w 114"/>
              <a:gd name="T13" fmla="*/ 2147483646 h 54"/>
              <a:gd name="T14" fmla="*/ 2147483646 w 114"/>
              <a:gd name="T15" fmla="*/ 2147483646 h 54"/>
              <a:gd name="T16" fmla="*/ 2147483646 w 114"/>
              <a:gd name="T17" fmla="*/ 2147483646 h 54"/>
              <a:gd name="T18" fmla="*/ 2147483646 w 114"/>
              <a:gd name="T19" fmla="*/ 2147483646 h 54"/>
              <a:gd name="T20" fmla="*/ 2147483646 w 114"/>
              <a:gd name="T21" fmla="*/ 2147483646 h 54"/>
              <a:gd name="T22" fmla="*/ 0 w 114"/>
              <a:gd name="T23" fmla="*/ 2147483646 h 54"/>
              <a:gd name="T24" fmla="*/ 2147483646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52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6 w 575"/>
              <a:gd name="T1" fmla="*/ 2147483646 h 488"/>
              <a:gd name="T2" fmla="*/ 2147483646 w 575"/>
              <a:gd name="T3" fmla="*/ 2147483646 h 488"/>
              <a:gd name="T4" fmla="*/ 2147483646 w 575"/>
              <a:gd name="T5" fmla="*/ 2147483646 h 488"/>
              <a:gd name="T6" fmla="*/ 2147483646 w 575"/>
              <a:gd name="T7" fmla="*/ 2147483646 h 488"/>
              <a:gd name="T8" fmla="*/ 2147483646 w 575"/>
              <a:gd name="T9" fmla="*/ 0 h 488"/>
              <a:gd name="T10" fmla="*/ 2147483646 w 575"/>
              <a:gd name="T11" fmla="*/ 2147483646 h 488"/>
              <a:gd name="T12" fmla="*/ 0 w 575"/>
              <a:gd name="T13" fmla="*/ 2147483646 h 488"/>
              <a:gd name="T14" fmla="*/ 2147483646 w 575"/>
              <a:gd name="T15" fmla="*/ 2147483646 h 488"/>
              <a:gd name="T16" fmla="*/ 2147483646 w 575"/>
              <a:gd name="T17" fmla="*/ 2147483646 h 488"/>
              <a:gd name="T18" fmla="*/ 2147483646 w 575"/>
              <a:gd name="T19" fmla="*/ 2147483646 h 488"/>
              <a:gd name="T20" fmla="*/ 2147483646 w 575"/>
              <a:gd name="T21" fmla="*/ 2147483646 h 488"/>
              <a:gd name="T22" fmla="*/ 2147483646 w 575"/>
              <a:gd name="T23" fmla="*/ 2147483646 h 488"/>
              <a:gd name="T24" fmla="*/ 2147483646 w 575"/>
              <a:gd name="T25" fmla="*/ 2147483646 h 488"/>
              <a:gd name="T26" fmla="*/ 2147483646 w 575"/>
              <a:gd name="T27" fmla="*/ 2147483646 h 488"/>
              <a:gd name="T28" fmla="*/ 2147483646 w 575"/>
              <a:gd name="T29" fmla="*/ 2147483646 h 488"/>
              <a:gd name="T30" fmla="*/ 2147483646 w 575"/>
              <a:gd name="T31" fmla="*/ 2147483646 h 488"/>
              <a:gd name="T32" fmla="*/ 2147483646 w 575"/>
              <a:gd name="T33" fmla="*/ 2147483646 h 488"/>
              <a:gd name="T34" fmla="*/ 2147483646 w 575"/>
              <a:gd name="T35" fmla="*/ 2147483646 h 488"/>
              <a:gd name="T36" fmla="*/ 2147483646 w 575"/>
              <a:gd name="T37" fmla="*/ 2147483646 h 488"/>
              <a:gd name="T38" fmla="*/ 2147483646 w 575"/>
              <a:gd name="T39" fmla="*/ 2147483646 h 488"/>
              <a:gd name="T40" fmla="*/ 2147483646 w 575"/>
              <a:gd name="T41" fmla="*/ 2147483646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3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6 w 460"/>
              <a:gd name="T1" fmla="*/ 2147483646 h 443"/>
              <a:gd name="T2" fmla="*/ 2147483646 w 460"/>
              <a:gd name="T3" fmla="*/ 2147483646 h 443"/>
              <a:gd name="T4" fmla="*/ 2147483646 w 460"/>
              <a:gd name="T5" fmla="*/ 2147483646 h 443"/>
              <a:gd name="T6" fmla="*/ 2147483646 w 460"/>
              <a:gd name="T7" fmla="*/ 2147483646 h 443"/>
              <a:gd name="T8" fmla="*/ 2147483646 w 460"/>
              <a:gd name="T9" fmla="*/ 2147483646 h 443"/>
              <a:gd name="T10" fmla="*/ 2147483646 w 460"/>
              <a:gd name="T11" fmla="*/ 2147483646 h 443"/>
              <a:gd name="T12" fmla="*/ 0 w 460"/>
              <a:gd name="T13" fmla="*/ 0 h 443"/>
              <a:gd name="T14" fmla="*/ 0 w 460"/>
              <a:gd name="T15" fmla="*/ 2147483646 h 443"/>
              <a:gd name="T16" fmla="*/ 2147483646 w 460"/>
              <a:gd name="T17" fmla="*/ 2147483646 h 443"/>
              <a:gd name="T18" fmla="*/ 2147483646 w 460"/>
              <a:gd name="T19" fmla="*/ 2147483646 h 443"/>
              <a:gd name="T20" fmla="*/ 2147483646 w 460"/>
              <a:gd name="T21" fmla="*/ 2147483646 h 443"/>
              <a:gd name="T22" fmla="*/ 2147483646 w 460"/>
              <a:gd name="T23" fmla="*/ 2147483646 h 443"/>
              <a:gd name="T24" fmla="*/ 2147483646 w 460"/>
              <a:gd name="T25" fmla="*/ 2147483646 h 443"/>
              <a:gd name="T26" fmla="*/ 2147483646 w 460"/>
              <a:gd name="T27" fmla="*/ 2147483646 h 443"/>
              <a:gd name="T28" fmla="*/ 2147483646 w 460"/>
              <a:gd name="T29" fmla="*/ 2147483646 h 443"/>
              <a:gd name="T30" fmla="*/ 2147483646 w 460"/>
              <a:gd name="T31" fmla="*/ 2147483646 h 443"/>
              <a:gd name="T32" fmla="*/ 2147483646 w 460"/>
              <a:gd name="T33" fmla="*/ 2147483646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54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</p:grpSpPr>
        <p:sp>
          <p:nvSpPr>
            <p:cNvPr id="4375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163895833 w 24"/>
                <a:gd name="T1" fmla="*/ 805741077 h 47"/>
                <a:gd name="T2" fmla="*/ 112023508 w 24"/>
                <a:gd name="T3" fmla="*/ 760632809 h 47"/>
                <a:gd name="T4" fmla="*/ 275986842 w 24"/>
                <a:gd name="T5" fmla="*/ 666676381 h 47"/>
                <a:gd name="T6" fmla="*/ 249101200 w 24"/>
                <a:gd name="T7" fmla="*/ 576700467 h 47"/>
                <a:gd name="T8" fmla="*/ 217663125 w 24"/>
                <a:gd name="T9" fmla="*/ 504343888 h 47"/>
                <a:gd name="T10" fmla="*/ 85205658 w 24"/>
                <a:gd name="T11" fmla="*/ 504343888 h 47"/>
                <a:gd name="T12" fmla="*/ 112023508 w 24"/>
                <a:gd name="T13" fmla="*/ 369475833 h 47"/>
                <a:gd name="T14" fmla="*/ 26885642 w 24"/>
                <a:gd name="T15" fmla="*/ 414349224 h 47"/>
                <a:gd name="T16" fmla="*/ 0 w 24"/>
                <a:gd name="T17" fmla="*/ 297118983 h 47"/>
                <a:gd name="T18" fmla="*/ 0 w 24"/>
                <a:gd name="T19" fmla="*/ 185231824 h 47"/>
                <a:gd name="T20" fmla="*/ 26885642 w 24"/>
                <a:gd name="T21" fmla="*/ 89975980 h 47"/>
                <a:gd name="T22" fmla="*/ 138909079 w 24"/>
                <a:gd name="T23" fmla="*/ 0 h 47"/>
                <a:gd name="T24" fmla="*/ 217663125 w 24"/>
                <a:gd name="T25" fmla="*/ 21911249 h 47"/>
                <a:gd name="T26" fmla="*/ 190776338 w 24"/>
                <a:gd name="T27" fmla="*/ 140440010 h 47"/>
                <a:gd name="T28" fmla="*/ 355023575 w 24"/>
                <a:gd name="T29" fmla="*/ 140440010 h 47"/>
                <a:gd name="T30" fmla="*/ 302806129 w 24"/>
                <a:gd name="T31" fmla="*/ 252328336 h 47"/>
                <a:gd name="T32" fmla="*/ 249101200 w 24"/>
                <a:gd name="T33" fmla="*/ 347564313 h 47"/>
                <a:gd name="T34" fmla="*/ 355023575 w 24"/>
                <a:gd name="T35" fmla="*/ 391391566 h 47"/>
                <a:gd name="T36" fmla="*/ 466764617 w 24"/>
                <a:gd name="T37" fmla="*/ 554789238 h 47"/>
                <a:gd name="T38" fmla="*/ 519003471 w 24"/>
                <a:gd name="T39" fmla="*/ 666676381 h 47"/>
                <a:gd name="T40" fmla="*/ 519003471 w 24"/>
                <a:gd name="T41" fmla="*/ 733384281 h 47"/>
                <a:gd name="T42" fmla="*/ 631032117 w 24"/>
                <a:gd name="T43" fmla="*/ 733384281 h 47"/>
                <a:gd name="T44" fmla="*/ 604125071 w 24"/>
                <a:gd name="T45" fmla="*/ 895735540 h 47"/>
                <a:gd name="T46" fmla="*/ 657912554 w 24"/>
                <a:gd name="T47" fmla="*/ 917628290 h 47"/>
                <a:gd name="T48" fmla="*/ 466764617 w 24"/>
                <a:gd name="T49" fmla="*/ 991048512 h 47"/>
                <a:gd name="T50" fmla="*/ 302806129 w 24"/>
                <a:gd name="T51" fmla="*/ 1012960032 h 47"/>
                <a:gd name="T52" fmla="*/ 217663125 w 24"/>
                <a:gd name="T53" fmla="*/ 1036156784 h 47"/>
                <a:gd name="T54" fmla="*/ 112023508 w 24"/>
                <a:gd name="T55" fmla="*/ 1036156784 h 47"/>
                <a:gd name="T56" fmla="*/ 26885642 w 24"/>
                <a:gd name="T57" fmla="*/ 1058068300 h 47"/>
                <a:gd name="T58" fmla="*/ 138909079 w 24"/>
                <a:gd name="T59" fmla="*/ 962420033 h 47"/>
                <a:gd name="T60" fmla="*/ 163895833 w 24"/>
                <a:gd name="T61" fmla="*/ 873819450 h 47"/>
                <a:gd name="T62" fmla="*/ 85205658 w 24"/>
                <a:gd name="T63" fmla="*/ 850608789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55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6 h 28"/>
              <a:gd name="T2" fmla="*/ 2147483646 w 46"/>
              <a:gd name="T3" fmla="*/ 2147483646 h 28"/>
              <a:gd name="T4" fmla="*/ 2147483646 w 46"/>
              <a:gd name="T5" fmla="*/ 2147483646 h 28"/>
              <a:gd name="T6" fmla="*/ 2147483646 w 46"/>
              <a:gd name="T7" fmla="*/ 2147483646 h 28"/>
              <a:gd name="T8" fmla="*/ 2147483646 w 46"/>
              <a:gd name="T9" fmla="*/ 2147483646 h 28"/>
              <a:gd name="T10" fmla="*/ 2147483646 w 46"/>
              <a:gd name="T11" fmla="*/ 0 h 28"/>
              <a:gd name="T12" fmla="*/ 2147483646 w 46"/>
              <a:gd name="T13" fmla="*/ 2147483646 h 28"/>
              <a:gd name="T14" fmla="*/ 2147483646 w 46"/>
              <a:gd name="T15" fmla="*/ 2147483646 h 28"/>
              <a:gd name="T16" fmla="*/ 2147483646 w 46"/>
              <a:gd name="T17" fmla="*/ 2147483646 h 28"/>
              <a:gd name="T18" fmla="*/ 2147483646 w 46"/>
              <a:gd name="T19" fmla="*/ 2147483646 h 28"/>
              <a:gd name="T20" fmla="*/ 2147483646 w 46"/>
              <a:gd name="T21" fmla="*/ 2147483646 h 28"/>
              <a:gd name="T22" fmla="*/ 2147483646 w 46"/>
              <a:gd name="T23" fmla="*/ 2147483646 h 28"/>
              <a:gd name="T24" fmla="*/ 2147483646 w 46"/>
              <a:gd name="T25" fmla="*/ 2147483646 h 28"/>
              <a:gd name="T26" fmla="*/ 2147483646 w 46"/>
              <a:gd name="T27" fmla="*/ 2147483646 h 28"/>
              <a:gd name="T28" fmla="*/ 0 w 46"/>
              <a:gd name="T29" fmla="*/ 2147483646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0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57" name="Freeform 260"/>
          <p:cNvSpPr>
            <a:spLocks/>
          </p:cNvSpPr>
          <p:nvPr/>
        </p:nvSpPr>
        <p:spPr bwMode="auto">
          <a:xfrm>
            <a:off x="6386513" y="4664075"/>
            <a:ext cx="57150" cy="68263"/>
          </a:xfrm>
          <a:custGeom>
            <a:avLst/>
            <a:gdLst>
              <a:gd name="T0" fmla="*/ 2147483646 w 42"/>
              <a:gd name="T1" fmla="*/ 0 h 54"/>
              <a:gd name="T2" fmla="*/ 0 w 42"/>
              <a:gd name="T3" fmla="*/ 2147483646 h 54"/>
              <a:gd name="T4" fmla="*/ 2147483646 w 42"/>
              <a:gd name="T5" fmla="*/ 2147483646 h 54"/>
              <a:gd name="T6" fmla="*/ 2147483646 w 42"/>
              <a:gd name="T7" fmla="*/ 2147483646 h 54"/>
              <a:gd name="T8" fmla="*/ 2147483646 w 42"/>
              <a:gd name="T9" fmla="*/ 2147483646 h 54"/>
              <a:gd name="T10" fmla="*/ 214748364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8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9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0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6 h 54"/>
              <a:gd name="T2" fmla="*/ 2147483646 w 36"/>
              <a:gd name="T3" fmla="*/ 2147483646 h 54"/>
              <a:gd name="T4" fmla="*/ 2147483646 w 36"/>
              <a:gd name="T5" fmla="*/ 2147483646 h 54"/>
              <a:gd name="T6" fmla="*/ 2147483646 w 36"/>
              <a:gd name="T7" fmla="*/ 2147483646 h 54"/>
              <a:gd name="T8" fmla="*/ 2147483646 w 36"/>
              <a:gd name="T9" fmla="*/ 2147483646 h 54"/>
              <a:gd name="T10" fmla="*/ 2147483646 w 36"/>
              <a:gd name="T11" fmla="*/ 0 h 54"/>
              <a:gd name="T12" fmla="*/ 0 w 36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1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6 w 264"/>
              <a:gd name="T1" fmla="*/ 2147483646 h 289"/>
              <a:gd name="T2" fmla="*/ 2147483646 w 264"/>
              <a:gd name="T3" fmla="*/ 2147483646 h 289"/>
              <a:gd name="T4" fmla="*/ 2147483646 w 264"/>
              <a:gd name="T5" fmla="*/ 2147483646 h 289"/>
              <a:gd name="T6" fmla="*/ 2147483646 w 264"/>
              <a:gd name="T7" fmla="*/ 2147483646 h 289"/>
              <a:gd name="T8" fmla="*/ 2147483646 w 264"/>
              <a:gd name="T9" fmla="*/ 2147483646 h 289"/>
              <a:gd name="T10" fmla="*/ 2147483646 w 264"/>
              <a:gd name="T11" fmla="*/ 2147483646 h 289"/>
              <a:gd name="T12" fmla="*/ 2147483646 w 264"/>
              <a:gd name="T13" fmla="*/ 2147483646 h 289"/>
              <a:gd name="T14" fmla="*/ 2147483646 w 264"/>
              <a:gd name="T15" fmla="*/ 2147483646 h 289"/>
              <a:gd name="T16" fmla="*/ 2147483646 w 264"/>
              <a:gd name="T17" fmla="*/ 2147483646 h 289"/>
              <a:gd name="T18" fmla="*/ 2147483646 w 264"/>
              <a:gd name="T19" fmla="*/ 2147483646 h 289"/>
              <a:gd name="T20" fmla="*/ 2147483646 w 264"/>
              <a:gd name="T21" fmla="*/ 0 h 289"/>
              <a:gd name="T22" fmla="*/ 2147483646 w 264"/>
              <a:gd name="T23" fmla="*/ 2147483646 h 289"/>
              <a:gd name="T24" fmla="*/ 2147483646 w 264"/>
              <a:gd name="T25" fmla="*/ 2147483646 h 289"/>
              <a:gd name="T26" fmla="*/ 2147483646 w 264"/>
              <a:gd name="T27" fmla="*/ 2147483646 h 289"/>
              <a:gd name="T28" fmla="*/ 2147483646 w 264"/>
              <a:gd name="T29" fmla="*/ 2147483646 h 289"/>
              <a:gd name="T30" fmla="*/ 2147483646 w 264"/>
              <a:gd name="T31" fmla="*/ 2147483646 h 289"/>
              <a:gd name="T32" fmla="*/ 2147483646 w 264"/>
              <a:gd name="T33" fmla="*/ 2147483646 h 289"/>
              <a:gd name="T34" fmla="*/ 2147483646 w 264"/>
              <a:gd name="T35" fmla="*/ 2147483646 h 289"/>
              <a:gd name="T36" fmla="*/ 2147483646 w 264"/>
              <a:gd name="T37" fmla="*/ 2147483646 h 289"/>
              <a:gd name="T38" fmla="*/ 2147483646 w 264"/>
              <a:gd name="T39" fmla="*/ 2147483646 h 289"/>
              <a:gd name="T40" fmla="*/ 2147483646 w 264"/>
              <a:gd name="T41" fmla="*/ 2147483646 h 289"/>
              <a:gd name="T42" fmla="*/ 2147483646 w 264"/>
              <a:gd name="T43" fmla="*/ 2147483646 h 289"/>
              <a:gd name="T44" fmla="*/ 2147483646 w 264"/>
              <a:gd name="T45" fmla="*/ 2147483646 h 289"/>
              <a:gd name="T46" fmla="*/ 2147483646 w 264"/>
              <a:gd name="T47" fmla="*/ 2147483646 h 289"/>
              <a:gd name="T48" fmla="*/ 2147483646 w 264"/>
              <a:gd name="T49" fmla="*/ 2147483646 h 289"/>
              <a:gd name="T50" fmla="*/ 2147483646 w 264"/>
              <a:gd name="T51" fmla="*/ 2147483646 h 289"/>
              <a:gd name="T52" fmla="*/ 2147483646 w 264"/>
              <a:gd name="T53" fmla="*/ 2147483646 h 289"/>
              <a:gd name="T54" fmla="*/ 2147483646 w 264"/>
              <a:gd name="T55" fmla="*/ 2147483646 h 289"/>
              <a:gd name="T56" fmla="*/ 2147483646 w 264"/>
              <a:gd name="T57" fmla="*/ 2147483646 h 289"/>
              <a:gd name="T58" fmla="*/ 2147483646 w 264"/>
              <a:gd name="T59" fmla="*/ 2147483646 h 289"/>
              <a:gd name="T60" fmla="*/ 2147483646 w 264"/>
              <a:gd name="T61" fmla="*/ 2147483646 h 289"/>
              <a:gd name="T62" fmla="*/ 2147483646 w 264"/>
              <a:gd name="T63" fmla="*/ 2147483646 h 289"/>
              <a:gd name="T64" fmla="*/ 2147483646 w 264"/>
              <a:gd name="T65" fmla="*/ 2147483646 h 289"/>
              <a:gd name="T66" fmla="*/ 0 w 264"/>
              <a:gd name="T67" fmla="*/ 2147483646 h 289"/>
              <a:gd name="T68" fmla="*/ 2147483646 w 264"/>
              <a:gd name="T69" fmla="*/ 2147483646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2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6 w 48"/>
              <a:gd name="T1" fmla="*/ 2147483646 h 234"/>
              <a:gd name="T2" fmla="*/ 2147483646 w 48"/>
              <a:gd name="T3" fmla="*/ 2147483646 h 234"/>
              <a:gd name="T4" fmla="*/ 2147483646 w 48"/>
              <a:gd name="T5" fmla="*/ 2147483646 h 234"/>
              <a:gd name="T6" fmla="*/ 0 w 48"/>
              <a:gd name="T7" fmla="*/ 2147483646 h 234"/>
              <a:gd name="T8" fmla="*/ 2147483646 w 48"/>
              <a:gd name="T9" fmla="*/ 2147483646 h 234"/>
              <a:gd name="T10" fmla="*/ 2147483646 w 48"/>
              <a:gd name="T11" fmla="*/ 0 h 234"/>
              <a:gd name="T12" fmla="*/ 2147483646 w 48"/>
              <a:gd name="T13" fmla="*/ 2147483646 h 234"/>
              <a:gd name="T14" fmla="*/ 2147483646 w 48"/>
              <a:gd name="T15" fmla="*/ 2147483646 h 234"/>
              <a:gd name="T16" fmla="*/ 2147483646 w 48"/>
              <a:gd name="T17" fmla="*/ 2147483646 h 234"/>
              <a:gd name="T18" fmla="*/ 2147483646 w 48"/>
              <a:gd name="T19" fmla="*/ 2147483646 h 234"/>
              <a:gd name="T20" fmla="*/ 2147483646 w 48"/>
              <a:gd name="T21" fmla="*/ 2147483646 h 234"/>
              <a:gd name="T22" fmla="*/ 2147483646 w 48"/>
              <a:gd name="T23" fmla="*/ 2147483646 h 234"/>
              <a:gd name="T24" fmla="*/ 2147483646 w 48"/>
              <a:gd name="T25" fmla="*/ 2147483646 h 234"/>
              <a:gd name="T26" fmla="*/ 2147483646 w 48"/>
              <a:gd name="T27" fmla="*/ 214748364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3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6 w 108"/>
              <a:gd name="T1" fmla="*/ 2147483646 h 151"/>
              <a:gd name="T2" fmla="*/ 0 w 108"/>
              <a:gd name="T3" fmla="*/ 2147483646 h 151"/>
              <a:gd name="T4" fmla="*/ 2147483646 w 108"/>
              <a:gd name="T5" fmla="*/ 2147483646 h 151"/>
              <a:gd name="T6" fmla="*/ 2147483646 w 108"/>
              <a:gd name="T7" fmla="*/ 2147483646 h 151"/>
              <a:gd name="T8" fmla="*/ 2147483646 w 108"/>
              <a:gd name="T9" fmla="*/ 2147483646 h 151"/>
              <a:gd name="T10" fmla="*/ 2147483646 w 108"/>
              <a:gd name="T11" fmla="*/ 2147483646 h 151"/>
              <a:gd name="T12" fmla="*/ 2147483646 w 108"/>
              <a:gd name="T13" fmla="*/ 2147483646 h 151"/>
              <a:gd name="T14" fmla="*/ 2147483646 w 108"/>
              <a:gd name="T15" fmla="*/ 2147483646 h 151"/>
              <a:gd name="T16" fmla="*/ 2147483646 w 108"/>
              <a:gd name="T17" fmla="*/ 2147483646 h 151"/>
              <a:gd name="T18" fmla="*/ 2147483646 w 108"/>
              <a:gd name="T19" fmla="*/ 2147483646 h 151"/>
              <a:gd name="T20" fmla="*/ 2147483646 w 108"/>
              <a:gd name="T21" fmla="*/ 2147483646 h 151"/>
              <a:gd name="T22" fmla="*/ 2147483646 w 108"/>
              <a:gd name="T23" fmla="*/ 2147483646 h 151"/>
              <a:gd name="T24" fmla="*/ 2147483646 w 108"/>
              <a:gd name="T25" fmla="*/ 2147483646 h 151"/>
              <a:gd name="T26" fmla="*/ 2147483646 w 108"/>
              <a:gd name="T27" fmla="*/ 0 h 151"/>
              <a:gd name="T28" fmla="*/ 2147483646 w 108"/>
              <a:gd name="T29" fmla="*/ 214748364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4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6 h 72"/>
              <a:gd name="T2" fmla="*/ 2147483646 w 90"/>
              <a:gd name="T3" fmla="*/ 2147483646 h 72"/>
              <a:gd name="T4" fmla="*/ 2147483646 w 90"/>
              <a:gd name="T5" fmla="*/ 2147483646 h 72"/>
              <a:gd name="T6" fmla="*/ 2147483646 w 90"/>
              <a:gd name="T7" fmla="*/ 0 h 72"/>
              <a:gd name="T8" fmla="*/ 2147483646 w 90"/>
              <a:gd name="T9" fmla="*/ 2147483646 h 72"/>
              <a:gd name="T10" fmla="*/ 2147483646 w 90"/>
              <a:gd name="T11" fmla="*/ 2147483646 h 72"/>
              <a:gd name="T12" fmla="*/ 2147483646 w 90"/>
              <a:gd name="T13" fmla="*/ 2147483646 h 72"/>
              <a:gd name="T14" fmla="*/ 2147483646 w 90"/>
              <a:gd name="T15" fmla="*/ 2147483646 h 72"/>
              <a:gd name="T16" fmla="*/ 2147483646 w 90"/>
              <a:gd name="T17" fmla="*/ 2147483646 h 72"/>
              <a:gd name="T18" fmla="*/ 0 w 90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5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6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7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8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9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0 h 114"/>
              <a:gd name="T6" fmla="*/ 2147483646 w 102"/>
              <a:gd name="T7" fmla="*/ 2147483646 h 114"/>
              <a:gd name="T8" fmla="*/ 0 w 102"/>
              <a:gd name="T9" fmla="*/ 2147483646 h 114"/>
              <a:gd name="T10" fmla="*/ 0 w 102"/>
              <a:gd name="T11" fmla="*/ 2147483646 h 114"/>
              <a:gd name="T12" fmla="*/ 2147483646 w 102"/>
              <a:gd name="T13" fmla="*/ 2147483646 h 114"/>
              <a:gd name="T14" fmla="*/ 2147483646 w 102"/>
              <a:gd name="T15" fmla="*/ 2147483646 h 114"/>
              <a:gd name="T16" fmla="*/ 2147483646 w 102"/>
              <a:gd name="T17" fmla="*/ 2147483646 h 114"/>
              <a:gd name="T18" fmla="*/ 2147483646 w 102"/>
              <a:gd name="T19" fmla="*/ 2147483646 h 114"/>
              <a:gd name="T20" fmla="*/ 2147483646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0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6 w 240"/>
              <a:gd name="T1" fmla="*/ 2147483646 h 337"/>
              <a:gd name="T2" fmla="*/ 2147483646 w 240"/>
              <a:gd name="T3" fmla="*/ 2147483646 h 337"/>
              <a:gd name="T4" fmla="*/ 2147483646 w 240"/>
              <a:gd name="T5" fmla="*/ 2147483646 h 337"/>
              <a:gd name="T6" fmla="*/ 2147483646 w 240"/>
              <a:gd name="T7" fmla="*/ 2147483646 h 337"/>
              <a:gd name="T8" fmla="*/ 2147483646 w 240"/>
              <a:gd name="T9" fmla="*/ 2147483646 h 337"/>
              <a:gd name="T10" fmla="*/ 2147483646 w 240"/>
              <a:gd name="T11" fmla="*/ 2147483646 h 337"/>
              <a:gd name="T12" fmla="*/ 2147483646 w 240"/>
              <a:gd name="T13" fmla="*/ 2147483646 h 337"/>
              <a:gd name="T14" fmla="*/ 2147483646 w 240"/>
              <a:gd name="T15" fmla="*/ 2147483646 h 337"/>
              <a:gd name="T16" fmla="*/ 2147483646 w 240"/>
              <a:gd name="T17" fmla="*/ 2147483646 h 337"/>
              <a:gd name="T18" fmla="*/ 2147483646 w 240"/>
              <a:gd name="T19" fmla="*/ 2147483646 h 337"/>
              <a:gd name="T20" fmla="*/ 2147483646 w 240"/>
              <a:gd name="T21" fmla="*/ 2147483646 h 337"/>
              <a:gd name="T22" fmla="*/ 2147483646 w 240"/>
              <a:gd name="T23" fmla="*/ 2147483646 h 337"/>
              <a:gd name="T24" fmla="*/ 2147483646 w 240"/>
              <a:gd name="T25" fmla="*/ 2147483646 h 337"/>
              <a:gd name="T26" fmla="*/ 2147483646 w 240"/>
              <a:gd name="T27" fmla="*/ 0 h 337"/>
              <a:gd name="T28" fmla="*/ 2147483646 w 240"/>
              <a:gd name="T29" fmla="*/ 0 h 337"/>
              <a:gd name="T30" fmla="*/ 2147483646 w 240"/>
              <a:gd name="T31" fmla="*/ 2147483646 h 337"/>
              <a:gd name="T32" fmla="*/ 2147483646 w 240"/>
              <a:gd name="T33" fmla="*/ 2147483646 h 337"/>
              <a:gd name="T34" fmla="*/ 2147483646 w 240"/>
              <a:gd name="T35" fmla="*/ 2147483646 h 337"/>
              <a:gd name="T36" fmla="*/ 2147483646 w 240"/>
              <a:gd name="T37" fmla="*/ 2147483646 h 337"/>
              <a:gd name="T38" fmla="*/ 2147483646 w 240"/>
              <a:gd name="T39" fmla="*/ 2147483646 h 337"/>
              <a:gd name="T40" fmla="*/ 2147483646 w 240"/>
              <a:gd name="T41" fmla="*/ 2147483646 h 337"/>
              <a:gd name="T42" fmla="*/ 0 w 240"/>
              <a:gd name="T43" fmla="*/ 2147483646 h 337"/>
              <a:gd name="T44" fmla="*/ 2147483646 w 240"/>
              <a:gd name="T45" fmla="*/ 2147483646 h 337"/>
              <a:gd name="T46" fmla="*/ 2147483646 w 240"/>
              <a:gd name="T47" fmla="*/ 2147483646 h 337"/>
              <a:gd name="T48" fmla="*/ 2147483646 w 240"/>
              <a:gd name="T49" fmla="*/ 2147483646 h 337"/>
              <a:gd name="T50" fmla="*/ 2147483646 w 240"/>
              <a:gd name="T51" fmla="*/ 2147483646 h 337"/>
              <a:gd name="T52" fmla="*/ 2147483646 w 240"/>
              <a:gd name="T53" fmla="*/ 2147483646 h 337"/>
              <a:gd name="T54" fmla="*/ 2147483646 w 240"/>
              <a:gd name="T55" fmla="*/ 2147483646 h 337"/>
              <a:gd name="T56" fmla="*/ 2147483646 w 240"/>
              <a:gd name="T57" fmla="*/ 2147483646 h 337"/>
              <a:gd name="T58" fmla="*/ 2147483646 w 240"/>
              <a:gd name="T59" fmla="*/ 2147483646 h 337"/>
              <a:gd name="T60" fmla="*/ 2147483646 w 240"/>
              <a:gd name="T61" fmla="*/ 2147483646 h 337"/>
              <a:gd name="T62" fmla="*/ 2147483646 w 240"/>
              <a:gd name="T63" fmla="*/ 2147483646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1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0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2147483646 w 10000"/>
              <a:gd name="T59" fmla="*/ 2147483646 h 10000"/>
              <a:gd name="T60" fmla="*/ 2147483646 w 10000"/>
              <a:gd name="T61" fmla="*/ 2147483646 h 10000"/>
              <a:gd name="T62" fmla="*/ 0 w 10000"/>
              <a:gd name="T63" fmla="*/ 2147483646 h 10000"/>
              <a:gd name="T64" fmla="*/ 2147483646 w 10000"/>
              <a:gd name="T65" fmla="*/ 2147483646 h 10000"/>
              <a:gd name="T66" fmla="*/ 2147483646 w 10000"/>
              <a:gd name="T67" fmla="*/ 2147483646 h 10000"/>
              <a:gd name="T68" fmla="*/ 2147483646 w 10000"/>
              <a:gd name="T69" fmla="*/ 2147483646 h 10000"/>
              <a:gd name="T70" fmla="*/ 2147483646 w 10000"/>
              <a:gd name="T71" fmla="*/ 2147483646 h 10000"/>
              <a:gd name="T72" fmla="*/ 2147483646 w 10000"/>
              <a:gd name="T73" fmla="*/ 2147483646 h 10000"/>
              <a:gd name="T74" fmla="*/ 2147483646 w 10000"/>
              <a:gd name="T75" fmla="*/ 2147483646 h 10000"/>
              <a:gd name="T76" fmla="*/ 2147483646 w 10000"/>
              <a:gd name="T77" fmla="*/ 2147483646 h 10000"/>
              <a:gd name="T78" fmla="*/ 2147483646 w 10000"/>
              <a:gd name="T79" fmla="*/ 2147483646 h 10000"/>
              <a:gd name="T80" fmla="*/ 2147483646 w 10000"/>
              <a:gd name="T81" fmla="*/ 2147483646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2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2147483646 w 10000"/>
              <a:gd name="T1" fmla="*/ 2147483646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2147483646 w 10000"/>
              <a:gd name="T7" fmla="*/ 2147483646 h 10001"/>
              <a:gd name="T8" fmla="*/ 2147483646 w 10000"/>
              <a:gd name="T9" fmla="*/ 2147483646 h 10001"/>
              <a:gd name="T10" fmla="*/ 2147483646 w 10000"/>
              <a:gd name="T11" fmla="*/ 2147483646 h 10001"/>
              <a:gd name="T12" fmla="*/ 2147483646 w 10000"/>
              <a:gd name="T13" fmla="*/ 2147483646 h 10001"/>
              <a:gd name="T14" fmla="*/ 2147483646 w 10000"/>
              <a:gd name="T15" fmla="*/ 2147483646 h 10001"/>
              <a:gd name="T16" fmla="*/ 2147483646 w 10000"/>
              <a:gd name="T17" fmla="*/ 2147483646 h 10001"/>
              <a:gd name="T18" fmla="*/ 2147483646 w 10000"/>
              <a:gd name="T19" fmla="*/ 2147483646 h 10001"/>
              <a:gd name="T20" fmla="*/ 2147483646 w 10000"/>
              <a:gd name="T21" fmla="*/ 2147483646 h 10001"/>
              <a:gd name="T22" fmla="*/ 2147483646 w 10000"/>
              <a:gd name="T23" fmla="*/ 2147483646 h 10001"/>
              <a:gd name="T24" fmla="*/ 2147483646 w 10000"/>
              <a:gd name="T25" fmla="*/ 2147483646 h 10001"/>
              <a:gd name="T26" fmla="*/ 2147483646 w 10000"/>
              <a:gd name="T27" fmla="*/ 2147483646 h 10001"/>
              <a:gd name="T28" fmla="*/ 2147483646 w 10000"/>
              <a:gd name="T29" fmla="*/ 0 h 10001"/>
              <a:gd name="T30" fmla="*/ 2147483646 w 10000"/>
              <a:gd name="T31" fmla="*/ 2147483646 h 10001"/>
              <a:gd name="T32" fmla="*/ 2147483646 w 10000"/>
              <a:gd name="T33" fmla="*/ 2147483646 h 10001"/>
              <a:gd name="T34" fmla="*/ 2147483646 w 10000"/>
              <a:gd name="T35" fmla="*/ 2147483646 h 10001"/>
              <a:gd name="T36" fmla="*/ 2147483646 w 10000"/>
              <a:gd name="T37" fmla="*/ 2147483646 h 10001"/>
              <a:gd name="T38" fmla="*/ 2147483646 w 10000"/>
              <a:gd name="T39" fmla="*/ 2147483646 h 10001"/>
              <a:gd name="T40" fmla="*/ 2147483646 w 10000"/>
              <a:gd name="T41" fmla="*/ 2147483646 h 10001"/>
              <a:gd name="T42" fmla="*/ 2147483646 w 10000"/>
              <a:gd name="T43" fmla="*/ 2147483646 h 10001"/>
              <a:gd name="T44" fmla="*/ 2147483646 w 10000"/>
              <a:gd name="T45" fmla="*/ 2147483646 h 10001"/>
              <a:gd name="T46" fmla="*/ 2147483646 w 10000"/>
              <a:gd name="T47" fmla="*/ 2147483646 h 10001"/>
              <a:gd name="T48" fmla="*/ 2147483646 w 10000"/>
              <a:gd name="T49" fmla="*/ 2147483646 h 10001"/>
              <a:gd name="T50" fmla="*/ 2147483646 w 10000"/>
              <a:gd name="T51" fmla="*/ 2147483646 h 10001"/>
              <a:gd name="T52" fmla="*/ 2147483646 w 10000"/>
              <a:gd name="T53" fmla="*/ 2147483646 h 10001"/>
              <a:gd name="T54" fmla="*/ 2147483646 w 10000"/>
              <a:gd name="T55" fmla="*/ 2147483646 h 10001"/>
              <a:gd name="T56" fmla="*/ 2147483646 w 10000"/>
              <a:gd name="T57" fmla="*/ 2147483646 h 10001"/>
              <a:gd name="T58" fmla="*/ 2147483646 w 10000"/>
              <a:gd name="T59" fmla="*/ 2147483646 h 10001"/>
              <a:gd name="T60" fmla="*/ 2147483646 w 10000"/>
              <a:gd name="T61" fmla="*/ 2147483646 h 10001"/>
              <a:gd name="T62" fmla="*/ 2147483646 w 10000"/>
              <a:gd name="T63" fmla="*/ 2147483646 h 10001"/>
              <a:gd name="T64" fmla="*/ 2147483646 w 10000"/>
              <a:gd name="T65" fmla="*/ 2147483646 h 10001"/>
              <a:gd name="T66" fmla="*/ 0 w 10000"/>
              <a:gd name="T67" fmla="*/ 2147483646 h 10001"/>
              <a:gd name="T68" fmla="*/ 2147483646 w 10000"/>
              <a:gd name="T69" fmla="*/ 2147483646 h 10001"/>
              <a:gd name="T70" fmla="*/ 2147483646 w 10000"/>
              <a:gd name="T71" fmla="*/ 2147483646 h 10001"/>
              <a:gd name="T72" fmla="*/ 2147483646 w 10000"/>
              <a:gd name="T73" fmla="*/ 2147483646 h 10001"/>
              <a:gd name="T74" fmla="*/ 2147483646 w 10000"/>
              <a:gd name="T75" fmla="*/ 2147483646 h 10001"/>
              <a:gd name="T76" fmla="*/ 2147483646 w 10000"/>
              <a:gd name="T77" fmla="*/ 2147483646 h 10001"/>
              <a:gd name="T78" fmla="*/ 2147483646 w 10000"/>
              <a:gd name="T79" fmla="*/ 2147483646 h 10001"/>
              <a:gd name="T80" fmla="*/ 2147483646 w 10000"/>
              <a:gd name="T81" fmla="*/ 2147483646 h 10001"/>
              <a:gd name="T82" fmla="*/ 2147483646 w 10000"/>
              <a:gd name="T83" fmla="*/ 2147483646 h 10001"/>
              <a:gd name="T84" fmla="*/ 2147483646 w 10000"/>
              <a:gd name="T85" fmla="*/ 2147483646 h 10001"/>
              <a:gd name="T86" fmla="*/ 2147483646 w 10000"/>
              <a:gd name="T87" fmla="*/ 2147483646 h 10001"/>
              <a:gd name="T88" fmla="*/ 2147483646 w 10000"/>
              <a:gd name="T89" fmla="*/ 2147483646 h 10001"/>
              <a:gd name="T90" fmla="*/ 2147483646 w 10000"/>
              <a:gd name="T91" fmla="*/ 2147483646 h 10001"/>
              <a:gd name="T92" fmla="*/ 2147483646 w 10000"/>
              <a:gd name="T93" fmla="*/ 2147483646 h 10001"/>
              <a:gd name="T94" fmla="*/ 2147483646 w 10000"/>
              <a:gd name="T95" fmla="*/ 2147483646 h 10001"/>
              <a:gd name="T96" fmla="*/ 2147483646 w 10000"/>
              <a:gd name="T97" fmla="*/ 2147483646 h 10001"/>
              <a:gd name="T98" fmla="*/ 2147483646 w 10000"/>
              <a:gd name="T99" fmla="*/ 2147483646 h 10001"/>
              <a:gd name="T100" fmla="*/ 2147483646 w 10000"/>
              <a:gd name="T101" fmla="*/ 2147483646 h 10001"/>
              <a:gd name="T102" fmla="*/ 2147483646 w 10000"/>
              <a:gd name="T103" fmla="*/ 2147483646 h 10001"/>
              <a:gd name="T104" fmla="*/ 2147483646 w 10000"/>
              <a:gd name="T105" fmla="*/ 2147483646 h 10001"/>
              <a:gd name="T106" fmla="*/ 2147483646 w 10000"/>
              <a:gd name="T107" fmla="*/ 2147483646 h 10001"/>
              <a:gd name="T108" fmla="*/ 2147483646 w 10000"/>
              <a:gd name="T109" fmla="*/ 2147483646 h 10001"/>
              <a:gd name="T110" fmla="*/ 2147483646 w 10000"/>
              <a:gd name="T111" fmla="*/ 2147483646 h 10001"/>
              <a:gd name="T112" fmla="*/ 2147483646 w 10000"/>
              <a:gd name="T113" fmla="*/ 2147483646 h 10001"/>
              <a:gd name="T114" fmla="*/ 2147483646 w 10000"/>
              <a:gd name="T115" fmla="*/ 2147483646 h 10001"/>
              <a:gd name="T116" fmla="*/ 2147483646 w 10000"/>
              <a:gd name="T117" fmla="*/ 2147483646 h 10001"/>
              <a:gd name="T118" fmla="*/ 2147483646 w 10000"/>
              <a:gd name="T119" fmla="*/ 2147483646 h 10001"/>
              <a:gd name="T120" fmla="*/ 2147483646 w 10000"/>
              <a:gd name="T121" fmla="*/ 2147483646 h 10001"/>
              <a:gd name="T122" fmla="*/ 2147483646 w 10000"/>
              <a:gd name="T123" fmla="*/ 2147483646 h 10001"/>
              <a:gd name="T124" fmla="*/ 2147483646 w 10000"/>
              <a:gd name="T125" fmla="*/ 2147483646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3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6 w 14463"/>
              <a:gd name="T1" fmla="*/ 2147483646 h 11339"/>
              <a:gd name="T2" fmla="*/ 2147483646 w 14463"/>
              <a:gd name="T3" fmla="*/ 0 h 11339"/>
              <a:gd name="T4" fmla="*/ 2147483646 w 14463"/>
              <a:gd name="T5" fmla="*/ 2147483646 h 11339"/>
              <a:gd name="T6" fmla="*/ 2147483646 w 14463"/>
              <a:gd name="T7" fmla="*/ 2147483646 h 11339"/>
              <a:gd name="T8" fmla="*/ 2147483646 w 14463"/>
              <a:gd name="T9" fmla="*/ 2147483646 h 11339"/>
              <a:gd name="T10" fmla="*/ 2147483646 w 14463"/>
              <a:gd name="T11" fmla="*/ 2147483646 h 11339"/>
              <a:gd name="T12" fmla="*/ 2147483646 w 14463"/>
              <a:gd name="T13" fmla="*/ 2147483646 h 11339"/>
              <a:gd name="T14" fmla="*/ 2147483646 w 14463"/>
              <a:gd name="T15" fmla="*/ 2147483646 h 11339"/>
              <a:gd name="T16" fmla="*/ 2147483646 w 14463"/>
              <a:gd name="T17" fmla="*/ 2147483646 h 11339"/>
              <a:gd name="T18" fmla="*/ 2147483646 w 14463"/>
              <a:gd name="T19" fmla="*/ 2147483646 h 11339"/>
              <a:gd name="T20" fmla="*/ 2147483646 w 14463"/>
              <a:gd name="T21" fmla="*/ 2147483646 h 11339"/>
              <a:gd name="T22" fmla="*/ 2147483646 w 14463"/>
              <a:gd name="T23" fmla="*/ 2147483646 h 11339"/>
              <a:gd name="T24" fmla="*/ 2147483646 w 14463"/>
              <a:gd name="T25" fmla="*/ 2147483646 h 11339"/>
              <a:gd name="T26" fmla="*/ 2147483646 w 14463"/>
              <a:gd name="T27" fmla="*/ 2147483646 h 11339"/>
              <a:gd name="T28" fmla="*/ 2147483646 w 14463"/>
              <a:gd name="T29" fmla="*/ 2147483646 h 11339"/>
              <a:gd name="T30" fmla="*/ 2147483646 w 14463"/>
              <a:gd name="T31" fmla="*/ 2147483646 h 11339"/>
              <a:gd name="T32" fmla="*/ 2147483646 w 14463"/>
              <a:gd name="T33" fmla="*/ 2147483646 h 11339"/>
              <a:gd name="T34" fmla="*/ 2147483646 w 14463"/>
              <a:gd name="T35" fmla="*/ 2147483646 h 11339"/>
              <a:gd name="T36" fmla="*/ 2147483646 w 14463"/>
              <a:gd name="T37" fmla="*/ 2147483646 h 11339"/>
              <a:gd name="T38" fmla="*/ 2147483646 w 14463"/>
              <a:gd name="T39" fmla="*/ 2147483646 h 11339"/>
              <a:gd name="T40" fmla="*/ 2147483646 w 14463"/>
              <a:gd name="T41" fmla="*/ 2147483646 h 11339"/>
              <a:gd name="T42" fmla="*/ 2147483646 w 14463"/>
              <a:gd name="T43" fmla="*/ 2147483646 h 11339"/>
              <a:gd name="T44" fmla="*/ 2147483646 w 14463"/>
              <a:gd name="T45" fmla="*/ 2147483646 h 11339"/>
              <a:gd name="T46" fmla="*/ 2147483646 w 14463"/>
              <a:gd name="T47" fmla="*/ 2147483646 h 11339"/>
              <a:gd name="T48" fmla="*/ 2147483646 w 14463"/>
              <a:gd name="T49" fmla="*/ 2147483646 h 11339"/>
              <a:gd name="T50" fmla="*/ 2147483646 w 14463"/>
              <a:gd name="T51" fmla="*/ 2147483646 h 11339"/>
              <a:gd name="T52" fmla="*/ 2147483646 w 14463"/>
              <a:gd name="T53" fmla="*/ 2147483646 h 11339"/>
              <a:gd name="T54" fmla="*/ 2147483646 w 14463"/>
              <a:gd name="T55" fmla="*/ 2147483646 h 11339"/>
              <a:gd name="T56" fmla="*/ 2147483646 w 14463"/>
              <a:gd name="T57" fmla="*/ 2147483646 h 11339"/>
              <a:gd name="T58" fmla="*/ 2147483646 w 14463"/>
              <a:gd name="T59" fmla="*/ 2147483646 h 11339"/>
              <a:gd name="T60" fmla="*/ 2147483646 w 14463"/>
              <a:gd name="T61" fmla="*/ 2147483646 h 11339"/>
              <a:gd name="T62" fmla="*/ 2147483646 w 14463"/>
              <a:gd name="T63" fmla="*/ 2147483646 h 11339"/>
              <a:gd name="T64" fmla="*/ 0 w 14463"/>
              <a:gd name="T65" fmla="*/ 2147483646 h 11339"/>
              <a:gd name="T66" fmla="*/ 2147483646 w 14463"/>
              <a:gd name="T67" fmla="*/ 2147483646 h 11339"/>
              <a:gd name="T68" fmla="*/ 2147483646 w 14463"/>
              <a:gd name="T69" fmla="*/ 2147483646 h 11339"/>
              <a:gd name="T70" fmla="*/ 2147483646 w 14463"/>
              <a:gd name="T71" fmla="*/ 2147483646 h 11339"/>
              <a:gd name="T72" fmla="*/ 2147483646 w 14463"/>
              <a:gd name="T73" fmla="*/ 2147483646 h 11339"/>
              <a:gd name="T74" fmla="*/ 2147483646 w 14463"/>
              <a:gd name="T75" fmla="*/ 2147483646 h 11339"/>
              <a:gd name="T76" fmla="*/ 2147483646 w 14463"/>
              <a:gd name="T77" fmla="*/ 2147483646 h 11339"/>
              <a:gd name="T78" fmla="*/ 2147483646 w 14463"/>
              <a:gd name="T79" fmla="*/ 2147483646 h 11339"/>
              <a:gd name="T80" fmla="*/ 2147483646 w 14463"/>
              <a:gd name="T81" fmla="*/ 2147483646 h 11339"/>
              <a:gd name="T82" fmla="*/ 2147483646 w 14463"/>
              <a:gd name="T83" fmla="*/ 2147483646 h 11339"/>
              <a:gd name="T84" fmla="*/ 2147483646 w 14463"/>
              <a:gd name="T85" fmla="*/ 2147483646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74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6 w 168"/>
              <a:gd name="T1" fmla="*/ 0 h 156"/>
              <a:gd name="T2" fmla="*/ 0 w 168"/>
              <a:gd name="T3" fmla="*/ 2147483646 h 156"/>
              <a:gd name="T4" fmla="*/ 0 w 168"/>
              <a:gd name="T5" fmla="*/ 2147483646 h 156"/>
              <a:gd name="T6" fmla="*/ 2147483646 w 168"/>
              <a:gd name="T7" fmla="*/ 2147483646 h 156"/>
              <a:gd name="T8" fmla="*/ 2147483646 w 168"/>
              <a:gd name="T9" fmla="*/ 2147483646 h 156"/>
              <a:gd name="T10" fmla="*/ 2147483646 w 168"/>
              <a:gd name="T11" fmla="*/ 2147483646 h 156"/>
              <a:gd name="T12" fmla="*/ 2147483646 w 168"/>
              <a:gd name="T13" fmla="*/ 2147483646 h 156"/>
              <a:gd name="T14" fmla="*/ 2147483646 w 168"/>
              <a:gd name="T15" fmla="*/ 2147483646 h 156"/>
              <a:gd name="T16" fmla="*/ 2147483646 w 168"/>
              <a:gd name="T17" fmla="*/ 2147483646 h 156"/>
              <a:gd name="T18" fmla="*/ 2147483646 w 168"/>
              <a:gd name="T19" fmla="*/ 2147483646 h 156"/>
              <a:gd name="T20" fmla="*/ 2147483646 w 168"/>
              <a:gd name="T21" fmla="*/ 2147483646 h 156"/>
              <a:gd name="T22" fmla="*/ 2147483646 w 168"/>
              <a:gd name="T23" fmla="*/ 2147483646 h 156"/>
              <a:gd name="T24" fmla="*/ 2147483646 w 168"/>
              <a:gd name="T25" fmla="*/ 2147483646 h 156"/>
              <a:gd name="T26" fmla="*/ 2147483646 w 168"/>
              <a:gd name="T27" fmla="*/ 2147483646 h 156"/>
              <a:gd name="T28" fmla="*/ 2147483646 w 168"/>
              <a:gd name="T29" fmla="*/ 2147483646 h 156"/>
              <a:gd name="T30" fmla="*/ 2147483646 w 168"/>
              <a:gd name="T31" fmla="*/ 2147483646 h 156"/>
              <a:gd name="T32" fmla="*/ 2147483646 w 168"/>
              <a:gd name="T33" fmla="*/ 2147483646 h 156"/>
              <a:gd name="T34" fmla="*/ 2147483646 w 168"/>
              <a:gd name="T35" fmla="*/ 2147483646 h 156"/>
              <a:gd name="T36" fmla="*/ 2147483646 w 168"/>
              <a:gd name="T37" fmla="*/ 0 h 156"/>
              <a:gd name="T38" fmla="*/ 2147483646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5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6 w 10141"/>
              <a:gd name="T1" fmla="*/ 2147483646 h 10000"/>
              <a:gd name="T2" fmla="*/ 2147483646 w 10141"/>
              <a:gd name="T3" fmla="*/ 2147483646 h 10000"/>
              <a:gd name="T4" fmla="*/ 2147483646 w 10141"/>
              <a:gd name="T5" fmla="*/ 2147483646 h 10000"/>
              <a:gd name="T6" fmla="*/ 2147483646 w 10141"/>
              <a:gd name="T7" fmla="*/ 2147483646 h 10000"/>
              <a:gd name="T8" fmla="*/ 2147483646 w 10141"/>
              <a:gd name="T9" fmla="*/ 2147483646 h 10000"/>
              <a:gd name="T10" fmla="*/ 2147483646 w 10141"/>
              <a:gd name="T11" fmla="*/ 2147483646 h 10000"/>
              <a:gd name="T12" fmla="*/ 2147483646 w 10141"/>
              <a:gd name="T13" fmla="*/ 2147483646 h 10000"/>
              <a:gd name="T14" fmla="*/ 2147483646 w 10141"/>
              <a:gd name="T15" fmla="*/ 2147483646 h 10000"/>
              <a:gd name="T16" fmla="*/ 2147483646 w 10141"/>
              <a:gd name="T17" fmla="*/ 2147483646 h 10000"/>
              <a:gd name="T18" fmla="*/ 2147483646 w 10141"/>
              <a:gd name="T19" fmla="*/ 2147483646 h 10000"/>
              <a:gd name="T20" fmla="*/ 2147483646 w 10141"/>
              <a:gd name="T21" fmla="*/ 2147483646 h 10000"/>
              <a:gd name="T22" fmla="*/ 2147483646 w 10141"/>
              <a:gd name="T23" fmla="*/ 2147483646 h 10000"/>
              <a:gd name="T24" fmla="*/ 2147483646 w 10141"/>
              <a:gd name="T25" fmla="*/ 2147483646 h 10000"/>
              <a:gd name="T26" fmla="*/ 2147483646 w 10141"/>
              <a:gd name="T27" fmla="*/ 0 h 10000"/>
              <a:gd name="T28" fmla="*/ 2147483646 w 10141"/>
              <a:gd name="T29" fmla="*/ 2147483646 h 10000"/>
              <a:gd name="T30" fmla="*/ 2147483646 w 10141"/>
              <a:gd name="T31" fmla="*/ 2147483646 h 10000"/>
              <a:gd name="T32" fmla="*/ 2147483646 w 10141"/>
              <a:gd name="T33" fmla="*/ 2147483646 h 10000"/>
              <a:gd name="T34" fmla="*/ 2147483646 w 10141"/>
              <a:gd name="T35" fmla="*/ 2147483646 h 10000"/>
              <a:gd name="T36" fmla="*/ 2147483646 w 10141"/>
              <a:gd name="T37" fmla="*/ 2147483646 h 10000"/>
              <a:gd name="T38" fmla="*/ 2147483646 w 10141"/>
              <a:gd name="T39" fmla="*/ 2147483646 h 10000"/>
              <a:gd name="T40" fmla="*/ 2147483646 w 10141"/>
              <a:gd name="T41" fmla="*/ 2147483646 h 10000"/>
              <a:gd name="T42" fmla="*/ 2147483646 w 10141"/>
              <a:gd name="T43" fmla="*/ 2147483646 h 10000"/>
              <a:gd name="T44" fmla="*/ 2147483646 w 10141"/>
              <a:gd name="T45" fmla="*/ 2147483646 h 10000"/>
              <a:gd name="T46" fmla="*/ 2147483646 w 10141"/>
              <a:gd name="T47" fmla="*/ 2147483646 h 10000"/>
              <a:gd name="T48" fmla="*/ 2147483646 w 10141"/>
              <a:gd name="T49" fmla="*/ 2147483646 h 10000"/>
              <a:gd name="T50" fmla="*/ 2147483646 w 10141"/>
              <a:gd name="T51" fmla="*/ 2147483646 h 10000"/>
              <a:gd name="T52" fmla="*/ 2147483646 w 10141"/>
              <a:gd name="T53" fmla="*/ 2147483646 h 10000"/>
              <a:gd name="T54" fmla="*/ 2147483646 w 10141"/>
              <a:gd name="T55" fmla="*/ 2147483646 h 10000"/>
              <a:gd name="T56" fmla="*/ 2147483646 w 10141"/>
              <a:gd name="T57" fmla="*/ 2147483646 h 10000"/>
              <a:gd name="T58" fmla="*/ 2147483646 w 10141"/>
              <a:gd name="T59" fmla="*/ 2147483646 h 10000"/>
              <a:gd name="T60" fmla="*/ 2147483646 w 10141"/>
              <a:gd name="T61" fmla="*/ 2147483646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6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7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6 w 90"/>
              <a:gd name="T1" fmla="*/ 2147483646 h 138"/>
              <a:gd name="T2" fmla="*/ 2147483646 w 90"/>
              <a:gd name="T3" fmla="*/ 2147483646 h 138"/>
              <a:gd name="T4" fmla="*/ 2147483646 w 90"/>
              <a:gd name="T5" fmla="*/ 2147483646 h 138"/>
              <a:gd name="T6" fmla="*/ 2147483646 w 90"/>
              <a:gd name="T7" fmla="*/ 2147483646 h 138"/>
              <a:gd name="T8" fmla="*/ 2147483646 w 90"/>
              <a:gd name="T9" fmla="*/ 2147483646 h 138"/>
              <a:gd name="T10" fmla="*/ 2147483646 w 90"/>
              <a:gd name="T11" fmla="*/ 2147483646 h 138"/>
              <a:gd name="T12" fmla="*/ 2147483646 w 90"/>
              <a:gd name="T13" fmla="*/ 2147483646 h 138"/>
              <a:gd name="T14" fmla="*/ 2147483646 w 90"/>
              <a:gd name="T15" fmla="*/ 0 h 138"/>
              <a:gd name="T16" fmla="*/ 2147483646 w 90"/>
              <a:gd name="T17" fmla="*/ 2147483646 h 138"/>
              <a:gd name="T18" fmla="*/ 0 w 90"/>
              <a:gd name="T19" fmla="*/ 2147483646 h 138"/>
              <a:gd name="T20" fmla="*/ 2147483646 w 90"/>
              <a:gd name="T21" fmla="*/ 2147483646 h 138"/>
              <a:gd name="T22" fmla="*/ 2147483646 w 90"/>
              <a:gd name="T23" fmla="*/ 2147483646 h 138"/>
              <a:gd name="T24" fmla="*/ 2147483646 w 90"/>
              <a:gd name="T25" fmla="*/ 2147483646 h 138"/>
              <a:gd name="T26" fmla="*/ 2147483646 w 90"/>
              <a:gd name="T27" fmla="*/ 2147483646 h 138"/>
              <a:gd name="T28" fmla="*/ 2147483646 w 90"/>
              <a:gd name="T29" fmla="*/ 2147483646 h 138"/>
              <a:gd name="T30" fmla="*/ 2147483646 w 90"/>
              <a:gd name="T31" fmla="*/ 2147483646 h 138"/>
              <a:gd name="T32" fmla="*/ 2147483646 w 90"/>
              <a:gd name="T33" fmla="*/ 2147483646 h 138"/>
              <a:gd name="T34" fmla="*/ 2147483646 w 90"/>
              <a:gd name="T35" fmla="*/ 214748364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8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6 w 60"/>
              <a:gd name="T1" fmla="*/ 2147483646 h 72"/>
              <a:gd name="T2" fmla="*/ 2147483646 w 60"/>
              <a:gd name="T3" fmla="*/ 2147483646 h 72"/>
              <a:gd name="T4" fmla="*/ 2147483646 w 60"/>
              <a:gd name="T5" fmla="*/ 2147483646 h 72"/>
              <a:gd name="T6" fmla="*/ 2147483646 w 60"/>
              <a:gd name="T7" fmla="*/ 2147483646 h 72"/>
              <a:gd name="T8" fmla="*/ 2147483646 w 60"/>
              <a:gd name="T9" fmla="*/ 2147483646 h 72"/>
              <a:gd name="T10" fmla="*/ 2147483646 w 60"/>
              <a:gd name="T11" fmla="*/ 0 h 72"/>
              <a:gd name="T12" fmla="*/ 2147483646 w 60"/>
              <a:gd name="T13" fmla="*/ 0 h 72"/>
              <a:gd name="T14" fmla="*/ 0 w 60"/>
              <a:gd name="T15" fmla="*/ 2147483646 h 72"/>
              <a:gd name="T16" fmla="*/ 2147483646 w 60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9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6 w 72"/>
              <a:gd name="T1" fmla="*/ 2147483646 h 84"/>
              <a:gd name="T2" fmla="*/ 2147483646 w 72"/>
              <a:gd name="T3" fmla="*/ 2147483646 h 84"/>
              <a:gd name="T4" fmla="*/ 2147483646 w 72"/>
              <a:gd name="T5" fmla="*/ 2147483646 h 84"/>
              <a:gd name="T6" fmla="*/ 2147483646 w 72"/>
              <a:gd name="T7" fmla="*/ 2147483646 h 84"/>
              <a:gd name="T8" fmla="*/ 2147483646 w 72"/>
              <a:gd name="T9" fmla="*/ 2147483646 h 84"/>
              <a:gd name="T10" fmla="*/ 2147483646 w 72"/>
              <a:gd name="T11" fmla="*/ 0 h 84"/>
              <a:gd name="T12" fmla="*/ 2147483646 w 72"/>
              <a:gd name="T13" fmla="*/ 2147483646 h 84"/>
              <a:gd name="T14" fmla="*/ 0 w 72"/>
              <a:gd name="T15" fmla="*/ 2147483646 h 84"/>
              <a:gd name="T16" fmla="*/ 2147483646 w 72"/>
              <a:gd name="T17" fmla="*/ 2147483646 h 84"/>
              <a:gd name="T18" fmla="*/ 2147483646 w 72"/>
              <a:gd name="T19" fmla="*/ 2147483646 h 84"/>
              <a:gd name="T20" fmla="*/ 2147483646 w 72"/>
              <a:gd name="T21" fmla="*/ 2147483646 h 84"/>
              <a:gd name="T22" fmla="*/ 2147483646 w 72"/>
              <a:gd name="T23" fmla="*/ 2147483646 h 84"/>
              <a:gd name="T24" fmla="*/ 2147483646 w 72"/>
              <a:gd name="T25" fmla="*/ 2147483646 h 84"/>
              <a:gd name="T26" fmla="*/ 2147483646 w 72"/>
              <a:gd name="T27" fmla="*/ 2147483646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0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2147483646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2147483646 w 43"/>
              <a:gd name="T13" fmla="*/ 2147483646 h 36"/>
              <a:gd name="T14" fmla="*/ 2147483646 w 43"/>
              <a:gd name="T15" fmla="*/ 2147483646 h 36"/>
              <a:gd name="T16" fmla="*/ 2147483646 w 43"/>
              <a:gd name="T17" fmla="*/ 2147483646 h 36"/>
              <a:gd name="T18" fmla="*/ 2147483646 w 43"/>
              <a:gd name="T19" fmla="*/ 2147483646 h 36"/>
              <a:gd name="T20" fmla="*/ 2147483646 w 43"/>
              <a:gd name="T21" fmla="*/ 2147483646 h 36"/>
              <a:gd name="T22" fmla="*/ 2147483646 w 43"/>
              <a:gd name="T23" fmla="*/ 2147483646 h 36"/>
              <a:gd name="T24" fmla="*/ 2147483646 w 43"/>
              <a:gd name="T25" fmla="*/ 2147483646 h 36"/>
              <a:gd name="T26" fmla="*/ 2147483646 w 43"/>
              <a:gd name="T27" fmla="*/ 0 h 36"/>
              <a:gd name="T28" fmla="*/ 2147483646 w 43"/>
              <a:gd name="T29" fmla="*/ 2147483646 h 36"/>
              <a:gd name="T30" fmla="*/ 0 w 43"/>
              <a:gd name="T31" fmla="*/ 2147483646 h 36"/>
              <a:gd name="T32" fmla="*/ 2147483646 w 43"/>
              <a:gd name="T33" fmla="*/ 2147483646 h 36"/>
              <a:gd name="T34" fmla="*/ 2147483646 w 43"/>
              <a:gd name="T35" fmla="*/ 2147483646 h 36"/>
              <a:gd name="T36" fmla="*/ 2147483646 w 43"/>
              <a:gd name="T37" fmla="*/ 2147483646 h 36"/>
              <a:gd name="T38" fmla="*/ 2147483646 w 43"/>
              <a:gd name="T39" fmla="*/ 2147483646 h 36"/>
              <a:gd name="T40" fmla="*/ 2147483646 w 43"/>
              <a:gd name="T41" fmla="*/ 2147483646 h 36"/>
              <a:gd name="T42" fmla="*/ 2147483646 w 43"/>
              <a:gd name="T43" fmla="*/ 2147483646 h 36"/>
              <a:gd name="T44" fmla="*/ 2147483646 w 43"/>
              <a:gd name="T45" fmla="*/ 2147483646 h 36"/>
              <a:gd name="T46" fmla="*/ 2147483646 w 43"/>
              <a:gd name="T47" fmla="*/ 2147483646 h 36"/>
              <a:gd name="T48" fmla="*/ 2147483646 w 43"/>
              <a:gd name="T49" fmla="*/ 2147483646 h 36"/>
              <a:gd name="T50" fmla="*/ 2147483646 w 43"/>
              <a:gd name="T51" fmla="*/ 2147483646 h 36"/>
              <a:gd name="T52" fmla="*/ 2147483646 w 43"/>
              <a:gd name="T53" fmla="*/ 2147483646 h 36"/>
              <a:gd name="T54" fmla="*/ 2147483646 w 43"/>
              <a:gd name="T55" fmla="*/ 2147483646 h 36"/>
              <a:gd name="T56" fmla="*/ 2147483646 w 43"/>
              <a:gd name="T57" fmla="*/ 2147483646 h 36"/>
              <a:gd name="T58" fmla="*/ 2147483646 w 43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2147483646 h 114"/>
              <a:gd name="T6" fmla="*/ 2147483646 w 102"/>
              <a:gd name="T7" fmla="*/ 2147483646 h 114"/>
              <a:gd name="T8" fmla="*/ 2147483646 w 102"/>
              <a:gd name="T9" fmla="*/ 2147483646 h 114"/>
              <a:gd name="T10" fmla="*/ 2147483646 w 102"/>
              <a:gd name="T11" fmla="*/ 2147483646 h 114"/>
              <a:gd name="T12" fmla="*/ 2147483646 w 102"/>
              <a:gd name="T13" fmla="*/ 0 h 114"/>
              <a:gd name="T14" fmla="*/ 2147483646 w 102"/>
              <a:gd name="T15" fmla="*/ 2147483646 h 114"/>
              <a:gd name="T16" fmla="*/ 0 w 102"/>
              <a:gd name="T17" fmla="*/ 2147483646 h 114"/>
              <a:gd name="T18" fmla="*/ 2147483646 w 102"/>
              <a:gd name="T19" fmla="*/ 2147483646 h 114"/>
              <a:gd name="T20" fmla="*/ 0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2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0 w 429209"/>
              <a:gd name="T1" fmla="*/ 0 h 839755"/>
              <a:gd name="T2" fmla="*/ 0 w 429209"/>
              <a:gd name="T3" fmla="*/ 0 h 839755"/>
              <a:gd name="T4" fmla="*/ 0 w 429209"/>
              <a:gd name="T5" fmla="*/ 0 h 839755"/>
              <a:gd name="T6" fmla="*/ 0 w 429209"/>
              <a:gd name="T7" fmla="*/ 0 h 839755"/>
              <a:gd name="T8" fmla="*/ 0 w 429209"/>
              <a:gd name="T9" fmla="*/ 0 h 839755"/>
              <a:gd name="T10" fmla="*/ 0 w 429209"/>
              <a:gd name="T11" fmla="*/ 0 h 839755"/>
              <a:gd name="T12" fmla="*/ 0 w 429209"/>
              <a:gd name="T13" fmla="*/ 0 h 839755"/>
              <a:gd name="T14" fmla="*/ 0 w 429209"/>
              <a:gd name="T15" fmla="*/ 0 h 839755"/>
              <a:gd name="T16" fmla="*/ 0 w 429209"/>
              <a:gd name="T17" fmla="*/ 0 h 839755"/>
              <a:gd name="T18" fmla="*/ 0 w 429209"/>
              <a:gd name="T19" fmla="*/ 0 h 839755"/>
              <a:gd name="T20" fmla="*/ 0 w 429209"/>
              <a:gd name="T21" fmla="*/ 0 h 839755"/>
              <a:gd name="T22" fmla="*/ 0 w 429209"/>
              <a:gd name="T23" fmla="*/ 0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3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147483646 w 10944"/>
              <a:gd name="T1" fmla="*/ 2147483646 h 10652"/>
              <a:gd name="T2" fmla="*/ 2147483646 w 10944"/>
              <a:gd name="T3" fmla="*/ 2147483646 h 10652"/>
              <a:gd name="T4" fmla="*/ 2147483646 w 10944"/>
              <a:gd name="T5" fmla="*/ 2147483646 h 10652"/>
              <a:gd name="T6" fmla="*/ 2147483646 w 10944"/>
              <a:gd name="T7" fmla="*/ 2147483646 h 10652"/>
              <a:gd name="T8" fmla="*/ 2147483646 w 10944"/>
              <a:gd name="T9" fmla="*/ 2147483646 h 10652"/>
              <a:gd name="T10" fmla="*/ 2147483646 w 10944"/>
              <a:gd name="T11" fmla="*/ 2147483646 h 10652"/>
              <a:gd name="T12" fmla="*/ 2147483646 w 10944"/>
              <a:gd name="T13" fmla="*/ 2147483646 h 10652"/>
              <a:gd name="T14" fmla="*/ 2147483646 w 10944"/>
              <a:gd name="T15" fmla="*/ 2147483646 h 10652"/>
              <a:gd name="T16" fmla="*/ 2147483646 w 10944"/>
              <a:gd name="T17" fmla="*/ 2147483646 h 10652"/>
              <a:gd name="T18" fmla="*/ 2147483646 w 10944"/>
              <a:gd name="T19" fmla="*/ 2147483646 h 10652"/>
              <a:gd name="T20" fmla="*/ 2147483646 w 10944"/>
              <a:gd name="T21" fmla="*/ 2147483646 h 10652"/>
              <a:gd name="T22" fmla="*/ 2147483646 w 10944"/>
              <a:gd name="T23" fmla="*/ 2147483646 h 10652"/>
              <a:gd name="T24" fmla="*/ 2147483646 w 10944"/>
              <a:gd name="T25" fmla="*/ 2147483646 h 10652"/>
              <a:gd name="T26" fmla="*/ 2147483646 w 10944"/>
              <a:gd name="T27" fmla="*/ 2147483646 h 10652"/>
              <a:gd name="T28" fmla="*/ 2147483646 w 10944"/>
              <a:gd name="T29" fmla="*/ 2147483646 h 10652"/>
              <a:gd name="T30" fmla="*/ 2147483646 w 10944"/>
              <a:gd name="T31" fmla="*/ 2147483646 h 10652"/>
              <a:gd name="T32" fmla="*/ 2147483646 w 10944"/>
              <a:gd name="T33" fmla="*/ 2147483646 h 10652"/>
              <a:gd name="T34" fmla="*/ 2147483646 w 10944"/>
              <a:gd name="T35" fmla="*/ 2147483646 h 10652"/>
              <a:gd name="T36" fmla="*/ 2147483646 w 10944"/>
              <a:gd name="T37" fmla="*/ 2147483646 h 10652"/>
              <a:gd name="T38" fmla="*/ 2147483646 w 10944"/>
              <a:gd name="T39" fmla="*/ 2147483646 h 10652"/>
              <a:gd name="T40" fmla="*/ 2147483646 w 10944"/>
              <a:gd name="T41" fmla="*/ 2147483646 h 10652"/>
              <a:gd name="T42" fmla="*/ 2147483646 w 10944"/>
              <a:gd name="T43" fmla="*/ 2147483646 h 10652"/>
              <a:gd name="T44" fmla="*/ 2147483646 w 10944"/>
              <a:gd name="T45" fmla="*/ 2147483646 h 10652"/>
              <a:gd name="T46" fmla="*/ 2147483646 w 10944"/>
              <a:gd name="T47" fmla="*/ 2147483646 h 10652"/>
              <a:gd name="T48" fmla="*/ 2147483646 w 10944"/>
              <a:gd name="T49" fmla="*/ 2147483646 h 10652"/>
              <a:gd name="T50" fmla="*/ 2147483646 w 10944"/>
              <a:gd name="T51" fmla="*/ 2147483646 h 10652"/>
              <a:gd name="T52" fmla="*/ 2147483646 w 10944"/>
              <a:gd name="T53" fmla="*/ 2147483646 h 10652"/>
              <a:gd name="T54" fmla="*/ 2147483646 w 10944"/>
              <a:gd name="T55" fmla="*/ 2147483646 h 10652"/>
              <a:gd name="T56" fmla="*/ 2147483646 w 10944"/>
              <a:gd name="T57" fmla="*/ 2147483646 h 10652"/>
              <a:gd name="T58" fmla="*/ 2147483646 w 10944"/>
              <a:gd name="T59" fmla="*/ 2147483646 h 10652"/>
              <a:gd name="T60" fmla="*/ 2147483646 w 10944"/>
              <a:gd name="T61" fmla="*/ 2147483646 h 10652"/>
              <a:gd name="T62" fmla="*/ 2147483646 w 10944"/>
              <a:gd name="T63" fmla="*/ 2147483646 h 10652"/>
              <a:gd name="T64" fmla="*/ 2147483646 w 10944"/>
              <a:gd name="T65" fmla="*/ 2147483646 h 10652"/>
              <a:gd name="T66" fmla="*/ 2147483646 w 10944"/>
              <a:gd name="T67" fmla="*/ 2147483646 h 10652"/>
              <a:gd name="T68" fmla="*/ 2147483646 w 10944"/>
              <a:gd name="T69" fmla="*/ 2147483646 h 10652"/>
              <a:gd name="T70" fmla="*/ 2147483646 w 10944"/>
              <a:gd name="T71" fmla="*/ 2147483646 h 10652"/>
              <a:gd name="T72" fmla="*/ 2147483646 w 10944"/>
              <a:gd name="T73" fmla="*/ 2147483646 h 10652"/>
              <a:gd name="T74" fmla="*/ 2147483646 w 10944"/>
              <a:gd name="T75" fmla="*/ 2147483646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285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2147483646 w 10348"/>
              <a:gd name="T1" fmla="*/ 2147483646 h 11017"/>
              <a:gd name="T2" fmla="*/ 2147483646 w 10348"/>
              <a:gd name="T3" fmla="*/ 2147483646 h 11017"/>
              <a:gd name="T4" fmla="*/ 2147483646 w 10348"/>
              <a:gd name="T5" fmla="*/ 2147483646 h 11017"/>
              <a:gd name="T6" fmla="*/ 2147483646 w 10348"/>
              <a:gd name="T7" fmla="*/ 2147483646 h 11017"/>
              <a:gd name="T8" fmla="*/ 2147483646 w 10348"/>
              <a:gd name="T9" fmla="*/ 0 h 11017"/>
              <a:gd name="T10" fmla="*/ 2147483646 w 10348"/>
              <a:gd name="T11" fmla="*/ 2147483646 h 11017"/>
              <a:gd name="T12" fmla="*/ 2147483646 w 10348"/>
              <a:gd name="T13" fmla="*/ 2147483646 h 11017"/>
              <a:gd name="T14" fmla="*/ 2147483646 w 10348"/>
              <a:gd name="T15" fmla="*/ 2147483646 h 11017"/>
              <a:gd name="T16" fmla="*/ 2147483646 w 10348"/>
              <a:gd name="T17" fmla="*/ 2147483646 h 11017"/>
              <a:gd name="T18" fmla="*/ 2147483646 w 10348"/>
              <a:gd name="T19" fmla="*/ 2147483646 h 11017"/>
              <a:gd name="T20" fmla="*/ 2147483646 w 10348"/>
              <a:gd name="T21" fmla="*/ 2147483646 h 11017"/>
              <a:gd name="T22" fmla="*/ 2147483646 w 10348"/>
              <a:gd name="T23" fmla="*/ 2147483646 h 11017"/>
              <a:gd name="T24" fmla="*/ 2147483646 w 10348"/>
              <a:gd name="T25" fmla="*/ 2147483646 h 11017"/>
              <a:gd name="T26" fmla="*/ 2147483646 w 10348"/>
              <a:gd name="T27" fmla="*/ 2147483646 h 11017"/>
              <a:gd name="T28" fmla="*/ 2147483646 w 10348"/>
              <a:gd name="T29" fmla="*/ 2147483646 h 11017"/>
              <a:gd name="T30" fmla="*/ 2147483646 w 10348"/>
              <a:gd name="T31" fmla="*/ 2147483646 h 11017"/>
              <a:gd name="T32" fmla="*/ 2147483646 w 10348"/>
              <a:gd name="T33" fmla="*/ 2147483646 h 11017"/>
              <a:gd name="T34" fmla="*/ 2147483646 w 10348"/>
              <a:gd name="T35" fmla="*/ 2147483646 h 11017"/>
              <a:gd name="T36" fmla="*/ 0 w 10348"/>
              <a:gd name="T37" fmla="*/ 2147483646 h 11017"/>
              <a:gd name="T38" fmla="*/ 2147483646 w 10348"/>
              <a:gd name="T39" fmla="*/ 2147483646 h 11017"/>
              <a:gd name="T40" fmla="*/ 2147483646 w 10348"/>
              <a:gd name="T41" fmla="*/ 2147483646 h 11017"/>
              <a:gd name="T42" fmla="*/ 2147483646 w 10348"/>
              <a:gd name="T43" fmla="*/ 2147483646 h 11017"/>
              <a:gd name="T44" fmla="*/ 2147483646 w 10348"/>
              <a:gd name="T45" fmla="*/ 2147483646 h 11017"/>
              <a:gd name="T46" fmla="*/ 2147483646 w 10348"/>
              <a:gd name="T47" fmla="*/ 2147483646 h 11017"/>
              <a:gd name="T48" fmla="*/ 2147483646 w 10348"/>
              <a:gd name="T49" fmla="*/ 2147483646 h 11017"/>
              <a:gd name="T50" fmla="*/ 2147483646 w 10348"/>
              <a:gd name="T51" fmla="*/ 2147483646 h 11017"/>
              <a:gd name="T52" fmla="*/ 2147483646 w 10348"/>
              <a:gd name="T53" fmla="*/ 2147483646 h 11017"/>
              <a:gd name="T54" fmla="*/ 2147483646 w 10348"/>
              <a:gd name="T55" fmla="*/ 2147483646 h 11017"/>
              <a:gd name="T56" fmla="*/ 2147483646 w 10348"/>
              <a:gd name="T57" fmla="*/ 2147483646 h 11017"/>
              <a:gd name="T58" fmla="*/ 2147483646 w 10348"/>
              <a:gd name="T59" fmla="*/ 2147483646 h 11017"/>
              <a:gd name="T60" fmla="*/ 2147483646 w 10348"/>
              <a:gd name="T61" fmla="*/ 2147483646 h 11017"/>
              <a:gd name="T62" fmla="*/ 2147483646 w 10348"/>
              <a:gd name="T63" fmla="*/ 2147483646 h 11017"/>
              <a:gd name="T64" fmla="*/ 2147483646 w 10348"/>
              <a:gd name="T65" fmla="*/ 2147483646 h 11017"/>
              <a:gd name="T66" fmla="*/ 2147483646 w 10348"/>
              <a:gd name="T67" fmla="*/ 2147483646 h 11017"/>
              <a:gd name="T68" fmla="*/ 2147483646 w 10348"/>
              <a:gd name="T69" fmla="*/ 2147483646 h 11017"/>
              <a:gd name="T70" fmla="*/ 2147483646 w 10348"/>
              <a:gd name="T71" fmla="*/ 2147483646 h 11017"/>
              <a:gd name="T72" fmla="*/ 2147483646 w 10348"/>
              <a:gd name="T73" fmla="*/ 2147483646 h 11017"/>
              <a:gd name="T74" fmla="*/ 2147483646 w 10348"/>
              <a:gd name="T75" fmla="*/ 2147483646 h 11017"/>
              <a:gd name="T76" fmla="*/ 2147483646 w 10348"/>
              <a:gd name="T77" fmla="*/ 2147483646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6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0 h 78"/>
              <a:gd name="T10" fmla="*/ 2147483646 w 90"/>
              <a:gd name="T11" fmla="*/ 0 h 78"/>
              <a:gd name="T12" fmla="*/ 2147483646 w 90"/>
              <a:gd name="T13" fmla="*/ 2147483646 h 78"/>
              <a:gd name="T14" fmla="*/ 0 w 90"/>
              <a:gd name="T15" fmla="*/ 2147483646 h 78"/>
              <a:gd name="T16" fmla="*/ 2147483646 w 90"/>
              <a:gd name="T17" fmla="*/ 2147483646 h 78"/>
              <a:gd name="T18" fmla="*/ 2147483646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7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147483646 h 11631"/>
              <a:gd name="T4" fmla="*/ 2147483646 w 10000"/>
              <a:gd name="T5" fmla="*/ 2147483646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8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2147483646 w 12864"/>
              <a:gd name="T1" fmla="*/ 0 h 10000"/>
              <a:gd name="T2" fmla="*/ 2147483646 w 12864"/>
              <a:gd name="T3" fmla="*/ 2147483646 h 10000"/>
              <a:gd name="T4" fmla="*/ 2147483646 w 12864"/>
              <a:gd name="T5" fmla="*/ 2147483646 h 10000"/>
              <a:gd name="T6" fmla="*/ 2147483646 w 12864"/>
              <a:gd name="T7" fmla="*/ 2147483646 h 10000"/>
              <a:gd name="T8" fmla="*/ 2147483646 w 12864"/>
              <a:gd name="T9" fmla="*/ 2147483646 h 10000"/>
              <a:gd name="T10" fmla="*/ 2147483646 w 12864"/>
              <a:gd name="T11" fmla="*/ 2147483646 h 10000"/>
              <a:gd name="T12" fmla="*/ 0 w 12864"/>
              <a:gd name="T13" fmla="*/ 2147483646 h 10000"/>
              <a:gd name="T14" fmla="*/ 2147483646 w 12864"/>
              <a:gd name="T15" fmla="*/ 2147483646 h 10000"/>
              <a:gd name="T16" fmla="*/ 2147483646 w 12864"/>
              <a:gd name="T17" fmla="*/ 2147483646 h 10000"/>
              <a:gd name="T18" fmla="*/ 2147483646 w 12864"/>
              <a:gd name="T19" fmla="*/ 2147483646 h 10000"/>
              <a:gd name="T20" fmla="*/ 2147483646 w 12864"/>
              <a:gd name="T21" fmla="*/ 2147483646 h 10000"/>
              <a:gd name="T22" fmla="*/ 2147483646 w 12864"/>
              <a:gd name="T23" fmla="*/ 2147483646 h 10000"/>
              <a:gd name="T24" fmla="*/ 2147483646 w 12864"/>
              <a:gd name="T25" fmla="*/ 2147483646 h 10000"/>
              <a:gd name="T26" fmla="*/ 2147483646 w 12864"/>
              <a:gd name="T27" fmla="*/ 2147483646 h 10000"/>
              <a:gd name="T28" fmla="*/ 2147483646 w 12864"/>
              <a:gd name="T29" fmla="*/ 2147483646 h 10000"/>
              <a:gd name="T30" fmla="*/ 2147483646 w 12864"/>
              <a:gd name="T31" fmla="*/ 2147483646 h 10000"/>
              <a:gd name="T32" fmla="*/ 2147483646 w 12864"/>
              <a:gd name="T33" fmla="*/ 2147483646 h 10000"/>
              <a:gd name="T34" fmla="*/ 2147483646 w 12864"/>
              <a:gd name="T35" fmla="*/ 2147483646 h 10000"/>
              <a:gd name="T36" fmla="*/ 2147483646 w 12864"/>
              <a:gd name="T37" fmla="*/ 2147483646 h 10000"/>
              <a:gd name="T38" fmla="*/ 2147483646 w 12864"/>
              <a:gd name="T39" fmla="*/ 2147483646 h 10000"/>
              <a:gd name="T40" fmla="*/ 2147483646 w 12864"/>
              <a:gd name="T41" fmla="*/ 2147483646 h 10000"/>
              <a:gd name="T42" fmla="*/ 2147483646 w 12864"/>
              <a:gd name="T43" fmla="*/ 2147483646 h 10000"/>
              <a:gd name="T44" fmla="*/ 2147483646 w 12864"/>
              <a:gd name="T45" fmla="*/ 2147483646 h 10000"/>
              <a:gd name="T46" fmla="*/ 2147483646 w 12864"/>
              <a:gd name="T47" fmla="*/ 2147483646 h 10000"/>
              <a:gd name="T48" fmla="*/ 2147483646 w 12864"/>
              <a:gd name="T49" fmla="*/ 2147483646 h 10000"/>
              <a:gd name="T50" fmla="*/ 2147483646 w 12864"/>
              <a:gd name="T51" fmla="*/ 2147483646 h 10000"/>
              <a:gd name="T52" fmla="*/ 2147483646 w 12864"/>
              <a:gd name="T53" fmla="*/ 2147483646 h 10000"/>
              <a:gd name="T54" fmla="*/ 2147483646 w 12864"/>
              <a:gd name="T55" fmla="*/ 2147483646 h 10000"/>
              <a:gd name="T56" fmla="*/ 2147483646 w 12864"/>
              <a:gd name="T57" fmla="*/ 2147483646 h 10000"/>
              <a:gd name="T58" fmla="*/ 2147483646 w 12864"/>
              <a:gd name="T59" fmla="*/ 2147483646 h 10000"/>
              <a:gd name="T60" fmla="*/ 2147483646 w 12864"/>
              <a:gd name="T61" fmla="*/ 2147483646 h 10000"/>
              <a:gd name="T62" fmla="*/ 2147483646 w 12864"/>
              <a:gd name="T63" fmla="*/ 2147483646 h 10000"/>
              <a:gd name="T64" fmla="*/ 2147483646 w 12864"/>
              <a:gd name="T65" fmla="*/ 2147483646 h 10000"/>
              <a:gd name="T66" fmla="*/ 2147483646 w 12864"/>
              <a:gd name="T67" fmla="*/ 2147483646 h 10000"/>
              <a:gd name="T68" fmla="*/ 2147483646 w 12864"/>
              <a:gd name="T69" fmla="*/ 2147483646 h 10000"/>
              <a:gd name="T70" fmla="*/ 2147483646 w 12864"/>
              <a:gd name="T71" fmla="*/ 2147483646 h 10000"/>
              <a:gd name="T72" fmla="*/ 2147483646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89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10 h 191264"/>
              <a:gd name="T2" fmla="*/ 7 w 348468"/>
              <a:gd name="T3" fmla="*/ 14 h 191264"/>
              <a:gd name="T4" fmla="*/ 11 w 348468"/>
              <a:gd name="T5" fmla="*/ 12 h 191264"/>
              <a:gd name="T6" fmla="*/ 15 w 348468"/>
              <a:gd name="T7" fmla="*/ 14 h 191264"/>
              <a:gd name="T8" fmla="*/ 23 w 348468"/>
              <a:gd name="T9" fmla="*/ 13 h 191264"/>
              <a:gd name="T10" fmla="*/ 24 w 348468"/>
              <a:gd name="T11" fmla="*/ 8 h 191264"/>
              <a:gd name="T12" fmla="*/ 18 w 348468"/>
              <a:gd name="T13" fmla="*/ 1 h 191264"/>
              <a:gd name="T14" fmla="*/ 12 w 348468"/>
              <a:gd name="T15" fmla="*/ 2 h 191264"/>
              <a:gd name="T16" fmla="*/ 8 w 348468"/>
              <a:gd name="T17" fmla="*/ 0 h 191264"/>
              <a:gd name="T18" fmla="*/ 2 w 348468"/>
              <a:gd name="T19" fmla="*/ 5 h 191264"/>
              <a:gd name="T20" fmla="*/ 0 w 348468"/>
              <a:gd name="T21" fmla="*/ 10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0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6 h 773"/>
              <a:gd name="T2" fmla="*/ 2147483646 w 675"/>
              <a:gd name="T3" fmla="*/ 2147483646 h 773"/>
              <a:gd name="T4" fmla="*/ 2147483646 w 675"/>
              <a:gd name="T5" fmla="*/ 2147483646 h 773"/>
              <a:gd name="T6" fmla="*/ 2147483646 w 675"/>
              <a:gd name="T7" fmla="*/ 2147483646 h 773"/>
              <a:gd name="T8" fmla="*/ 2147483646 w 675"/>
              <a:gd name="T9" fmla="*/ 2147483646 h 773"/>
              <a:gd name="T10" fmla="*/ 2147483646 w 675"/>
              <a:gd name="T11" fmla="*/ 2147483646 h 773"/>
              <a:gd name="T12" fmla="*/ 2147483646 w 675"/>
              <a:gd name="T13" fmla="*/ 2147483646 h 773"/>
              <a:gd name="T14" fmla="*/ 2147483646 w 675"/>
              <a:gd name="T15" fmla="*/ 2147483646 h 773"/>
              <a:gd name="T16" fmla="*/ 2147483646 w 675"/>
              <a:gd name="T17" fmla="*/ 2147483646 h 773"/>
              <a:gd name="T18" fmla="*/ 2147483646 w 675"/>
              <a:gd name="T19" fmla="*/ 2147483646 h 773"/>
              <a:gd name="T20" fmla="*/ 2147483646 w 675"/>
              <a:gd name="T21" fmla="*/ 2147483646 h 773"/>
              <a:gd name="T22" fmla="*/ 2147483646 w 675"/>
              <a:gd name="T23" fmla="*/ 2147483646 h 773"/>
              <a:gd name="T24" fmla="*/ 2147483646 w 675"/>
              <a:gd name="T25" fmla="*/ 2147483646 h 773"/>
              <a:gd name="T26" fmla="*/ 2147483646 w 675"/>
              <a:gd name="T27" fmla="*/ 0 h 773"/>
              <a:gd name="T28" fmla="*/ 0 w 675"/>
              <a:gd name="T29" fmla="*/ 2147483646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91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6 w 138"/>
              <a:gd name="T1" fmla="*/ 0 h 271"/>
              <a:gd name="T2" fmla="*/ 2147483646 w 138"/>
              <a:gd name="T3" fmla="*/ 0 h 271"/>
              <a:gd name="T4" fmla="*/ 0 w 138"/>
              <a:gd name="T5" fmla="*/ 2147483646 h 271"/>
              <a:gd name="T6" fmla="*/ 2147483646 w 138"/>
              <a:gd name="T7" fmla="*/ 2147483646 h 271"/>
              <a:gd name="T8" fmla="*/ 2147483646 w 138"/>
              <a:gd name="T9" fmla="*/ 2147483646 h 271"/>
              <a:gd name="T10" fmla="*/ 2147483646 w 138"/>
              <a:gd name="T11" fmla="*/ 2147483646 h 271"/>
              <a:gd name="T12" fmla="*/ 2147483646 w 138"/>
              <a:gd name="T13" fmla="*/ 2147483646 h 271"/>
              <a:gd name="T14" fmla="*/ 2147483646 w 138"/>
              <a:gd name="T15" fmla="*/ 2147483646 h 271"/>
              <a:gd name="T16" fmla="*/ 2147483646 w 138"/>
              <a:gd name="T17" fmla="*/ 2147483646 h 271"/>
              <a:gd name="T18" fmla="*/ 2147483646 w 138"/>
              <a:gd name="T19" fmla="*/ 2147483646 h 271"/>
              <a:gd name="T20" fmla="*/ 2147483646 w 138"/>
              <a:gd name="T21" fmla="*/ 2147483646 h 271"/>
              <a:gd name="T22" fmla="*/ 2147483646 w 138"/>
              <a:gd name="T23" fmla="*/ 2147483646 h 271"/>
              <a:gd name="T24" fmla="*/ 2147483646 w 138"/>
              <a:gd name="T25" fmla="*/ 2147483646 h 271"/>
              <a:gd name="T26" fmla="*/ 2147483646 w 138"/>
              <a:gd name="T27" fmla="*/ 2147483646 h 271"/>
              <a:gd name="T28" fmla="*/ 2147483646 w 138"/>
              <a:gd name="T29" fmla="*/ 2147483646 h 271"/>
              <a:gd name="T30" fmla="*/ 2147483646 w 138"/>
              <a:gd name="T31" fmla="*/ 2147483646 h 271"/>
              <a:gd name="T32" fmla="*/ 2147483646 w 138"/>
              <a:gd name="T33" fmla="*/ 2147483646 h 271"/>
              <a:gd name="T34" fmla="*/ 2147483646 w 138"/>
              <a:gd name="T35" fmla="*/ 2147483646 h 271"/>
              <a:gd name="T36" fmla="*/ 2147483646 w 138"/>
              <a:gd name="T37" fmla="*/ 2147483646 h 271"/>
              <a:gd name="T38" fmla="*/ 2147483646 w 138"/>
              <a:gd name="T39" fmla="*/ 2147483646 h 271"/>
              <a:gd name="T40" fmla="*/ 2147483646 w 138"/>
              <a:gd name="T41" fmla="*/ 2147483646 h 271"/>
              <a:gd name="T42" fmla="*/ 2147483646 w 138"/>
              <a:gd name="T43" fmla="*/ 2147483646 h 271"/>
              <a:gd name="T44" fmla="*/ 2147483646 w 138"/>
              <a:gd name="T45" fmla="*/ 2147483646 h 271"/>
              <a:gd name="T46" fmla="*/ 2147483646 w 138"/>
              <a:gd name="T47" fmla="*/ 2147483646 h 271"/>
              <a:gd name="T48" fmla="*/ 2147483646 w 138"/>
              <a:gd name="T49" fmla="*/ 2147483646 h 271"/>
              <a:gd name="T50" fmla="*/ 2147483646 w 138"/>
              <a:gd name="T51" fmla="*/ 2147483646 h 271"/>
              <a:gd name="T52" fmla="*/ 2147483646 w 138"/>
              <a:gd name="T53" fmla="*/ 2147483646 h 271"/>
              <a:gd name="T54" fmla="*/ 2147483646 w 138"/>
              <a:gd name="T55" fmla="*/ 2147483646 h 271"/>
              <a:gd name="T56" fmla="*/ 214748364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2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6 w 107"/>
              <a:gd name="T1" fmla="*/ 2147483646 h 190"/>
              <a:gd name="T2" fmla="*/ 0 w 107"/>
              <a:gd name="T3" fmla="*/ 2147483646 h 190"/>
              <a:gd name="T4" fmla="*/ 2147483646 w 107"/>
              <a:gd name="T5" fmla="*/ 2147483646 h 190"/>
              <a:gd name="T6" fmla="*/ 2147483646 w 107"/>
              <a:gd name="T7" fmla="*/ 2147483646 h 190"/>
              <a:gd name="T8" fmla="*/ 2147483646 w 107"/>
              <a:gd name="T9" fmla="*/ 2147483646 h 190"/>
              <a:gd name="T10" fmla="*/ 2147483646 w 107"/>
              <a:gd name="T11" fmla="*/ 2147483646 h 190"/>
              <a:gd name="T12" fmla="*/ 2147483646 w 107"/>
              <a:gd name="T13" fmla="*/ 2147483646 h 190"/>
              <a:gd name="T14" fmla="*/ 2147483646 w 107"/>
              <a:gd name="T15" fmla="*/ 2147483646 h 190"/>
              <a:gd name="T16" fmla="*/ 2147483646 w 107"/>
              <a:gd name="T17" fmla="*/ 2147483646 h 190"/>
              <a:gd name="T18" fmla="*/ 2147483646 w 107"/>
              <a:gd name="T19" fmla="*/ 2147483646 h 190"/>
              <a:gd name="T20" fmla="*/ 2147483646 w 107"/>
              <a:gd name="T21" fmla="*/ 2147483646 h 190"/>
              <a:gd name="T22" fmla="*/ 2147483646 w 107"/>
              <a:gd name="T23" fmla="*/ 2147483646 h 190"/>
              <a:gd name="T24" fmla="*/ 2147483646 w 107"/>
              <a:gd name="T25" fmla="*/ 2147483646 h 190"/>
              <a:gd name="T26" fmla="*/ 2147483646 w 107"/>
              <a:gd name="T27" fmla="*/ 2147483646 h 190"/>
              <a:gd name="T28" fmla="*/ 2147483646 w 107"/>
              <a:gd name="T29" fmla="*/ 2147483646 h 190"/>
              <a:gd name="T30" fmla="*/ 2147483646 w 107"/>
              <a:gd name="T31" fmla="*/ 2147483646 h 190"/>
              <a:gd name="T32" fmla="*/ 2147483646 w 107"/>
              <a:gd name="T33" fmla="*/ 2147483646 h 190"/>
              <a:gd name="T34" fmla="*/ 2147483646 w 107"/>
              <a:gd name="T35" fmla="*/ 2147483646 h 190"/>
              <a:gd name="T36" fmla="*/ 2147483646 w 107"/>
              <a:gd name="T37" fmla="*/ 2147483646 h 190"/>
              <a:gd name="T38" fmla="*/ 2147483646 w 107"/>
              <a:gd name="T39" fmla="*/ 2147483646 h 190"/>
              <a:gd name="T40" fmla="*/ 2147483646 w 107"/>
              <a:gd name="T41" fmla="*/ 2147483646 h 190"/>
              <a:gd name="T42" fmla="*/ 2147483646 w 107"/>
              <a:gd name="T43" fmla="*/ 2147483646 h 190"/>
              <a:gd name="T44" fmla="*/ 2147483646 w 107"/>
              <a:gd name="T45" fmla="*/ 2147483646 h 190"/>
              <a:gd name="T46" fmla="*/ 2147483646 w 107"/>
              <a:gd name="T47" fmla="*/ 2147483646 h 190"/>
              <a:gd name="T48" fmla="*/ 2147483646 w 107"/>
              <a:gd name="T49" fmla="*/ 2147483646 h 190"/>
              <a:gd name="T50" fmla="*/ 2147483646 w 107"/>
              <a:gd name="T51" fmla="*/ 2147483646 h 190"/>
              <a:gd name="T52" fmla="*/ 2147483646 w 107"/>
              <a:gd name="T53" fmla="*/ 2147483646 h 190"/>
              <a:gd name="T54" fmla="*/ 2147483646 w 107"/>
              <a:gd name="T55" fmla="*/ 2147483646 h 190"/>
              <a:gd name="T56" fmla="*/ 2147483646 w 107"/>
              <a:gd name="T57" fmla="*/ 2147483646 h 190"/>
              <a:gd name="T58" fmla="*/ 2147483646 w 107"/>
              <a:gd name="T59" fmla="*/ 0 h 190"/>
              <a:gd name="T60" fmla="*/ 2147483646 w 107"/>
              <a:gd name="T61" fmla="*/ 2147483646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93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0 h 10000"/>
              <a:gd name="T20" fmla="*/ 2147483646 w 10000"/>
              <a:gd name="T21" fmla="*/ 0 h 10000"/>
              <a:gd name="T22" fmla="*/ 2147483646 w 10000"/>
              <a:gd name="T23" fmla="*/ 2147483646 h 10000"/>
              <a:gd name="T24" fmla="*/ 0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4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2147483646 w 10000"/>
              <a:gd name="T1" fmla="*/ 2147483646 h 6448"/>
              <a:gd name="T2" fmla="*/ 2147483646 w 10000"/>
              <a:gd name="T3" fmla="*/ 2147483646 h 6448"/>
              <a:gd name="T4" fmla="*/ 2147483646 w 10000"/>
              <a:gd name="T5" fmla="*/ 0 h 6448"/>
              <a:gd name="T6" fmla="*/ 2147483646 w 10000"/>
              <a:gd name="T7" fmla="*/ 2147483646 h 6448"/>
              <a:gd name="T8" fmla="*/ 0 w 10000"/>
              <a:gd name="T9" fmla="*/ 2147483646 h 6448"/>
              <a:gd name="T10" fmla="*/ 0 w 10000"/>
              <a:gd name="T11" fmla="*/ 2147483646 h 6448"/>
              <a:gd name="T12" fmla="*/ 2147483646 w 10000"/>
              <a:gd name="T13" fmla="*/ 2147483646 h 6448"/>
              <a:gd name="T14" fmla="*/ 2147483646 w 10000"/>
              <a:gd name="T15" fmla="*/ 2147483646 h 6448"/>
              <a:gd name="T16" fmla="*/ 2147483646 w 10000"/>
              <a:gd name="T17" fmla="*/ 2147483646 h 6448"/>
              <a:gd name="T18" fmla="*/ 2147483646 w 10000"/>
              <a:gd name="T19" fmla="*/ 2147483646 h 6448"/>
              <a:gd name="T20" fmla="*/ 2147483646 w 10000"/>
              <a:gd name="T21" fmla="*/ 2147483646 h 6448"/>
              <a:gd name="T22" fmla="*/ 2147483646 w 10000"/>
              <a:gd name="T23" fmla="*/ 2147483646 h 6448"/>
              <a:gd name="T24" fmla="*/ 2147483646 w 10000"/>
              <a:gd name="T25" fmla="*/ 2147483646 h 6448"/>
              <a:gd name="T26" fmla="*/ 2147483646 w 10000"/>
              <a:gd name="T27" fmla="*/ 2147483646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32999"/>
              </p:ext>
            </p:extLst>
          </p:nvPr>
        </p:nvGraphicFramePr>
        <p:xfrm>
          <a:off x="3438976" y="46673"/>
          <a:ext cx="5233092" cy="3221355"/>
        </p:xfrm>
        <a:graphic>
          <a:graphicData uri="http://schemas.openxmlformats.org/drawingml/2006/table">
            <a:tbl>
              <a:tblPr/>
              <a:tblGrid>
                <a:gridCol w="1467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Organization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Where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of Hand Planters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Isaiah Nyagumbo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CIMMYT, Kenya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Zimbabwe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Pascal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Kaumbutho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KENDAT, Kenya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Kenya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Ethiopia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Ethiopia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Peter Omara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Uganda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Uganda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Edgar Ascencio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CARE, El Savador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Salvador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Fred Kanampiu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IITA,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Kenya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Kenya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Nyle Wollenhaupt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AGCO, Kansas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Kansas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Ivan Ortiz-Monasterio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CIMMYT, Mexico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Kristin Lacy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Semilla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Nueva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Guatemala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Nyle Wollenhaupt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AGCO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Lusaka Zambia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Melvin Siwale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AGCO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Lusaka Zambia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Terry Tindall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JR Simplot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Lusaka Zambia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Eric Lam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Eric Lam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CIMMYT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Bangladesh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Luis Narro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CIAT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Joshua Ringer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Thailand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Assoumane Maiga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4373" name="Picture 204" descr="O State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73088"/>
            <a:ext cx="700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4" name="Rectangle 7"/>
          <p:cNvSpPr>
            <a:spLocks noChangeArrowheads="1"/>
          </p:cNvSpPr>
          <p:nvPr/>
        </p:nvSpPr>
        <p:spPr bwMode="auto">
          <a:xfrm>
            <a:off x="828675" y="906463"/>
            <a:ext cx="1541463" cy="460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094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51" y="236587"/>
            <a:ext cx="7312628" cy="494933"/>
          </a:xfrm>
          <a:solidFill>
            <a:srgbClr val="00B050"/>
          </a:solidFill>
        </p:spPr>
        <p:txBody>
          <a:bodyPr/>
          <a:lstStyle/>
          <a:p>
            <a:r>
              <a:rPr lang="en-US" sz="2400" b="1" dirty="0"/>
              <a:t>World Phosphorus Use Efficiency in Cereal </a:t>
            </a:r>
            <a:r>
              <a:rPr lang="en-US" sz="2400" b="1" dirty="0" smtClean="0"/>
              <a:t>Crops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4" y="882447"/>
            <a:ext cx="8830656" cy="4854951"/>
          </a:xfrm>
        </p:spPr>
        <p:txBody>
          <a:bodyPr>
            <a:noAutofit/>
          </a:bodyPr>
          <a:lstStyle/>
          <a:p>
            <a:r>
              <a:rPr lang="en-US" sz="1800" dirty="0" smtClean="0"/>
              <a:t>PUE </a:t>
            </a:r>
            <a:r>
              <a:rPr lang="en-US" sz="1800" dirty="0"/>
              <a:t>determined using world cereal harvested area, total grain production, and phosphorus (P) fertilizer consumption from 1961 to </a:t>
            </a:r>
            <a:r>
              <a:rPr lang="en-US" sz="1800" dirty="0" smtClean="0"/>
              <a:t>2013. </a:t>
            </a:r>
          </a:p>
          <a:p>
            <a:r>
              <a:rPr lang="en-US" sz="1800" dirty="0" smtClean="0"/>
              <a:t>World </a:t>
            </a:r>
            <a:r>
              <a:rPr lang="en-US" sz="1800" dirty="0"/>
              <a:t>PUE of </a:t>
            </a:r>
            <a:r>
              <a:rPr lang="en-US" sz="1800" dirty="0" smtClean="0"/>
              <a:t>cereals calculated </a:t>
            </a:r>
            <a:r>
              <a:rPr lang="en-US" sz="1800" dirty="0"/>
              <a:t>using both difference and balance methods. </a:t>
            </a:r>
            <a:endParaRPr lang="en-US" sz="1800" dirty="0" smtClean="0"/>
          </a:p>
          <a:p>
            <a:r>
              <a:rPr lang="en-US" sz="1800" dirty="0" smtClean="0"/>
              <a:t>Assumed cereal </a:t>
            </a:r>
            <a:r>
              <a:rPr lang="en-US" sz="1800" dirty="0"/>
              <a:t>production accounts for 61% of the total agricultural land. </a:t>
            </a:r>
            <a:endParaRPr lang="en-US" sz="1800" dirty="0" smtClean="0"/>
          </a:p>
          <a:p>
            <a:r>
              <a:rPr lang="en-US" sz="1800" dirty="0" smtClean="0"/>
              <a:t>Cereal </a:t>
            </a:r>
            <a:r>
              <a:rPr lang="en-US" sz="1800" dirty="0"/>
              <a:t>grain yields increased from 1.35 Mg ha</a:t>
            </a:r>
            <a:r>
              <a:rPr lang="en-US" sz="1800" baseline="30000" dirty="0"/>
              <a:t>-1</a:t>
            </a:r>
            <a:r>
              <a:rPr lang="en-US" sz="1800" dirty="0"/>
              <a:t> to 3.90 Mg ha</a:t>
            </a:r>
            <a:r>
              <a:rPr lang="en-US" sz="1800" baseline="30000" dirty="0"/>
              <a:t>-1</a:t>
            </a:r>
            <a:r>
              <a:rPr lang="en-US" sz="1800" dirty="0"/>
              <a:t> between 1961 and 2013. </a:t>
            </a:r>
            <a:endParaRPr lang="en-US" sz="1800" dirty="0" smtClean="0"/>
          </a:p>
          <a:p>
            <a:r>
              <a:rPr lang="en-US" sz="1800" dirty="0" smtClean="0"/>
              <a:t>1961: world </a:t>
            </a:r>
            <a:r>
              <a:rPr lang="en-US" sz="1800" dirty="0"/>
              <a:t>fertilizer P consumption </a:t>
            </a:r>
            <a:r>
              <a:rPr lang="en-US" sz="1800" dirty="0" smtClean="0"/>
              <a:t>4,770,182 Mg</a:t>
            </a:r>
            <a:br>
              <a:rPr lang="en-US" sz="1800" dirty="0" smtClean="0"/>
            </a:br>
            <a:r>
              <a:rPr lang="en-US" sz="1800" dirty="0" smtClean="0"/>
              <a:t>2013: 16,662,470 Mg</a:t>
            </a:r>
          </a:p>
          <a:p>
            <a:r>
              <a:rPr lang="en-US" sz="1800" dirty="0" smtClean="0"/>
              <a:t>349</a:t>
            </a:r>
            <a:r>
              <a:rPr lang="en-US" sz="1800" dirty="0"/>
              <a:t>% increase in </a:t>
            </a:r>
            <a:r>
              <a:rPr lang="en-US" sz="1800" dirty="0" smtClean="0"/>
              <a:t>53 years</a:t>
            </a:r>
          </a:p>
          <a:p>
            <a:r>
              <a:rPr lang="en-US" sz="1800" dirty="0" smtClean="0"/>
              <a:t>World </a:t>
            </a:r>
            <a:r>
              <a:rPr lang="en-US" sz="1800" dirty="0"/>
              <a:t>PUE of cereal crops are </a:t>
            </a:r>
            <a:r>
              <a:rPr lang="en-US" sz="1800" dirty="0" smtClean="0"/>
              <a:t>low. </a:t>
            </a:r>
            <a:r>
              <a:rPr lang="en-US" sz="1800" dirty="0"/>
              <a:t>Using the difference method, average world PUE from 1961 to 2013 was 16%.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FFFF00"/>
                </a:solidFill>
              </a:rPr>
              <a:t>Raun, W.R., and G.V. Johnson. 1999. Improving nitrogen use efficiency for cereal production. </a:t>
            </a:r>
            <a:r>
              <a:rPr lang="en-US" sz="1600" dirty="0" err="1">
                <a:solidFill>
                  <a:srgbClr val="FFFF00"/>
                </a:solidFill>
              </a:rPr>
              <a:t>Agron</a:t>
            </a:r>
            <a:r>
              <a:rPr lang="en-US" sz="1600" dirty="0">
                <a:solidFill>
                  <a:srgbClr val="FFFF00"/>
                </a:solidFill>
              </a:rPr>
              <a:t>. J. 91:357-363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</a:rPr>
              <a:t>Torres, G.M., J. Dhillon, E. Driver, and W.R. Raun. 2016. World phosphorus use efficiency in cereal crops. </a:t>
            </a:r>
            <a:r>
              <a:rPr lang="en-US" sz="1600" dirty="0" err="1">
                <a:solidFill>
                  <a:srgbClr val="FFFF00"/>
                </a:solidFill>
              </a:rPr>
              <a:t>Agron</a:t>
            </a:r>
            <a:r>
              <a:rPr lang="en-US" sz="1600" dirty="0">
                <a:solidFill>
                  <a:srgbClr val="FFFF00"/>
                </a:solidFill>
              </a:rPr>
              <a:t>. J. </a:t>
            </a:r>
          </a:p>
          <a:p>
            <a:pPr lvl="0"/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08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4" y="471625"/>
            <a:ext cx="7620000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8" y="4443274"/>
            <a:ext cx="7620000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6" y="3090862"/>
            <a:ext cx="2790825" cy="66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6143" y="3254960"/>
            <a:ext cx="554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Centro </a:t>
            </a:r>
            <a:r>
              <a:rPr lang="en-US" sz="1600" b="1" dirty="0" err="1" smtClean="0">
                <a:latin typeface="+mj-lt"/>
              </a:rPr>
              <a:t>Internacional</a:t>
            </a:r>
            <a:r>
              <a:rPr lang="en-US" sz="1600" b="1" dirty="0" smtClean="0">
                <a:latin typeface="+mj-lt"/>
              </a:rPr>
              <a:t> de </a:t>
            </a:r>
            <a:r>
              <a:rPr lang="en-US" sz="1600" b="1" dirty="0" err="1" smtClean="0">
                <a:latin typeface="+mj-lt"/>
              </a:rPr>
              <a:t>Mejoramiento</a:t>
            </a:r>
            <a:r>
              <a:rPr lang="en-US" sz="1600" b="1" dirty="0" smtClean="0">
                <a:latin typeface="+mj-lt"/>
              </a:rPr>
              <a:t> de </a:t>
            </a:r>
            <a:r>
              <a:rPr lang="en-US" sz="1600" b="1" dirty="0" err="1" smtClean="0">
                <a:latin typeface="+mj-lt"/>
              </a:rPr>
              <a:t>Maiz</a:t>
            </a:r>
            <a:r>
              <a:rPr lang="en-US" sz="1600" b="1" dirty="0" smtClean="0">
                <a:latin typeface="+mj-lt"/>
              </a:rPr>
              <a:t> y </a:t>
            </a:r>
            <a:r>
              <a:rPr lang="en-US" sz="1600" b="1" dirty="0" err="1" smtClean="0">
                <a:latin typeface="+mj-lt"/>
              </a:rPr>
              <a:t>Trigo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24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84" y="357448"/>
            <a:ext cx="4275056" cy="61072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01" y="357448"/>
            <a:ext cx="3881793" cy="55951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84301" y="6126480"/>
            <a:ext cx="3494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/>
              <a:t>150,000 cereal lines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/>
              <a:t>http://www.cimmyt.org/germplasm-bank/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6809" y="490449"/>
            <a:ext cx="3411679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CIMMYT Germplasm Bank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b/Svalbard_seed_vault_IMG_8894.JPG/1280px-Svalbard_seed_vault_IMG_8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938460"/>
            <a:ext cx="6495414" cy="46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331" y="415636"/>
            <a:ext cx="7938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Svalbard Global Seed Vault</a:t>
            </a:r>
            <a:r>
              <a:rPr lang="en-US" sz="1400" dirty="0">
                <a:cs typeface="Arial" panose="020B0604020202020204" pitchFamily="34" charset="0"/>
              </a:rPr>
              <a:t> </a:t>
            </a:r>
            <a:r>
              <a:rPr lang="en-US" sz="1400" dirty="0" smtClean="0">
                <a:cs typeface="Arial" panose="020B0604020202020204" pitchFamily="34" charset="0"/>
              </a:rPr>
              <a:t>(</a:t>
            </a:r>
            <a:r>
              <a:rPr lang="en-US" sz="1400" dirty="0" smtClean="0">
                <a:cs typeface="Arial" panose="020B0604020202020204" pitchFamily="34" charset="0"/>
                <a:hlinkClick r:id="rId3" tooltip="Norway"/>
              </a:rPr>
              <a:t>Norwegian</a:t>
            </a:r>
            <a:r>
              <a:rPr lang="en-US" sz="1400" dirty="0">
                <a:cs typeface="Arial" panose="020B0604020202020204" pitchFamily="34" charset="0"/>
              </a:rPr>
              <a:t> island of </a:t>
            </a:r>
            <a:r>
              <a:rPr lang="en-US" sz="1400" dirty="0" smtClean="0">
                <a:cs typeface="Arial" panose="020B0604020202020204" pitchFamily="34" charset="0"/>
                <a:hlinkClick r:id="rId4" tooltip="Spitsbergen"/>
              </a:rPr>
              <a:t>Spitsbergen</a:t>
            </a:r>
            <a:r>
              <a:rPr lang="en-US" sz="1400" dirty="0" smtClean="0">
                <a:cs typeface="Arial" panose="020B0604020202020204" pitchFamily="34" charset="0"/>
              </a:rPr>
              <a:t>,  810</a:t>
            </a:r>
            <a:r>
              <a:rPr lang="en-US" sz="1400" dirty="0">
                <a:cs typeface="Arial" panose="020B0604020202020204" pitchFamily="34" charset="0"/>
              </a:rPr>
              <a:t> </a:t>
            </a:r>
            <a:r>
              <a:rPr lang="en-US" sz="1400" dirty="0" smtClean="0">
                <a:cs typeface="Arial" panose="020B0604020202020204" pitchFamily="34" charset="0"/>
              </a:rPr>
              <a:t>miles </a:t>
            </a:r>
            <a:r>
              <a:rPr lang="en-US" sz="1400" dirty="0">
                <a:cs typeface="Arial" panose="020B0604020202020204" pitchFamily="34" charset="0"/>
              </a:rPr>
              <a:t>from the </a:t>
            </a:r>
            <a:r>
              <a:rPr lang="en-US" sz="1400" dirty="0">
                <a:cs typeface="Arial" panose="020B0604020202020204" pitchFamily="34" charset="0"/>
                <a:hlinkClick r:id="rId5" tooltip="North Pole"/>
              </a:rPr>
              <a:t>North </a:t>
            </a:r>
            <a:r>
              <a:rPr lang="en-US" sz="1400" dirty="0" smtClean="0">
                <a:cs typeface="Arial" panose="020B0604020202020204" pitchFamily="34" charset="0"/>
                <a:hlinkClick r:id="rId5" tooltip="North Pole"/>
              </a:rPr>
              <a:t>Pole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cs typeface="Arial" panose="020B0604020202020204" pitchFamily="34" charset="0"/>
                <a:hlinkClick r:id="rId6" tooltip="Prime Minister of Norway"/>
              </a:rPr>
              <a:t>Norway</a:t>
            </a:r>
            <a:r>
              <a:rPr lang="en-US" sz="1400" dirty="0">
                <a:cs typeface="Arial" panose="020B0604020202020204" pitchFamily="34" charset="0"/>
              </a:rPr>
              <a:t>, </a:t>
            </a:r>
            <a:r>
              <a:rPr lang="en-US" sz="1400" dirty="0">
                <a:cs typeface="Arial" panose="020B0604020202020204" pitchFamily="34" charset="0"/>
                <a:hlinkClick r:id="rId7" tooltip="Prime Minister of Sweden"/>
              </a:rPr>
              <a:t>Sweden</a:t>
            </a:r>
            <a:r>
              <a:rPr lang="en-US" sz="1400" dirty="0">
                <a:cs typeface="Arial" panose="020B0604020202020204" pitchFamily="34" charset="0"/>
              </a:rPr>
              <a:t>, </a:t>
            </a:r>
            <a:r>
              <a:rPr lang="en-US" sz="1400" dirty="0">
                <a:cs typeface="Arial" panose="020B0604020202020204" pitchFamily="34" charset="0"/>
                <a:hlinkClick r:id="rId8" tooltip="Prime Minister of Finland"/>
              </a:rPr>
              <a:t>Finland</a:t>
            </a:r>
            <a:r>
              <a:rPr lang="en-US" sz="1400" dirty="0">
                <a:cs typeface="Arial" panose="020B0604020202020204" pitchFamily="34" charset="0"/>
              </a:rPr>
              <a:t>, </a:t>
            </a:r>
            <a:r>
              <a:rPr lang="en-US" sz="1400" u="sng" dirty="0" smtClean="0">
                <a:cs typeface="Arial" panose="020B0604020202020204" pitchFamily="34" charset="0"/>
                <a:hlinkClick r:id="rId9" tooltip="Prime Minister of Denmark"/>
              </a:rPr>
              <a:t>Denmark</a:t>
            </a:r>
            <a:endParaRPr lang="en-US" sz="1400" dirty="0" smtClean="0">
              <a:cs typeface="Arial" panose="020B0604020202020204" pitchFamily="34" charset="0"/>
            </a:endParaRPr>
          </a:p>
          <a:p>
            <a:r>
              <a:rPr lang="en-US" sz="1400" dirty="0" smtClean="0">
                <a:cs typeface="Arial" panose="020B0604020202020204" pitchFamily="34" charset="0"/>
              </a:rPr>
              <a:t>Consultative </a:t>
            </a:r>
            <a:r>
              <a:rPr lang="en-US" sz="1400" dirty="0">
                <a:cs typeface="Arial" panose="020B0604020202020204" pitchFamily="34" charset="0"/>
              </a:rPr>
              <a:t>Group on International Agricultural Research (</a:t>
            </a:r>
            <a:r>
              <a:rPr lang="en-US" sz="1400" dirty="0">
                <a:cs typeface="Arial" panose="020B0604020202020204" pitchFamily="34" charset="0"/>
                <a:hlinkClick r:id="rId10" tooltip="CGIAR"/>
              </a:rPr>
              <a:t>CGIAR</a:t>
            </a:r>
            <a:r>
              <a:rPr lang="en-US" sz="1400" dirty="0" smtClean="0">
                <a:cs typeface="Arial" panose="020B0604020202020204" pitchFamily="34" charset="0"/>
              </a:rPr>
              <a:t>)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86" y="2127709"/>
            <a:ext cx="6988005" cy="4332563"/>
          </a:xfrm>
          <a:prstGeom prst="rect">
            <a:avLst/>
          </a:prstGeom>
          <a:ln w="57150">
            <a:solidFill>
              <a:srgbClr val="4D504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8" y="203024"/>
            <a:ext cx="1495425" cy="2476500"/>
          </a:xfrm>
          <a:prstGeom prst="rect">
            <a:avLst/>
          </a:prstGeom>
          <a:ln w="38100">
            <a:solidFill>
              <a:srgbClr val="876649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49" y="80105"/>
            <a:ext cx="1496291" cy="3117853"/>
          </a:xfrm>
        </p:spPr>
      </p:pic>
      <p:sp>
        <p:nvSpPr>
          <p:cNvPr id="2" name="TextBox 1"/>
          <p:cNvSpPr txBox="1"/>
          <p:nvPr/>
        </p:nvSpPr>
        <p:spPr>
          <a:xfrm>
            <a:off x="3275216" y="151747"/>
            <a:ext cx="5764753" cy="3108543"/>
          </a:xfrm>
          <a:prstGeom prst="rect">
            <a:avLst/>
          </a:prstGeom>
          <a:solidFill>
            <a:srgbClr val="707156">
              <a:alpha val="7098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tabLst>
                <a:tab pos="4056063" algn="l"/>
              </a:tabLst>
              <a:defRPr sz="2800" b="1">
                <a:latin typeface="Corbel" panose="020B0503020204020204" pitchFamily="34" charset="0"/>
              </a:defRPr>
            </a:lvl1pPr>
          </a:lstStyle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(teosinte) “corn”</a:t>
            </a:r>
            <a:b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first domesticated in </a:t>
            </a:r>
            <a:r>
              <a:rPr lang="en-US" sz="20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Tehuacan</a:t>
            </a: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MX, 3600 BC</a:t>
            </a:r>
          </a:p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western </a:t>
            </a:r>
            <a:r>
              <a:rPr lang="en-US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civilization, discovered in </a:t>
            </a: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Cuba, 1492 </a:t>
            </a:r>
          </a:p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	62M ac	25M ha</a:t>
            </a:r>
          </a:p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	95M ac	38M ha</a:t>
            </a:r>
          </a:p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	100M ac	40M ha	32 </a:t>
            </a:r>
            <a:r>
              <a:rPr lang="en-US" sz="20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/ac</a:t>
            </a:r>
          </a:p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	111M ac	45M ha</a:t>
            </a:r>
          </a:p>
          <a:p>
            <a:pPr algn="l">
              <a:tabLst>
                <a:tab pos="1089025" algn="l"/>
                <a:tab pos="2743200" algn="l"/>
                <a:tab pos="4230688" algn="l"/>
              </a:tabLst>
            </a:pP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	88M ac	54M ha	124 </a:t>
            </a:r>
            <a:r>
              <a:rPr lang="en-US" sz="2000" b="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/ac</a:t>
            </a:r>
            <a:endParaRPr lang="en-US" sz="2000" b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897" y="3411629"/>
            <a:ext cx="1738890" cy="246567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922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92"/>
          <p:cNvSpPr>
            <a:spLocks/>
          </p:cNvSpPr>
          <p:nvPr/>
        </p:nvSpPr>
        <p:spPr bwMode="auto">
          <a:xfrm>
            <a:off x="1435100" y="2671763"/>
            <a:ext cx="2709863" cy="2436812"/>
          </a:xfrm>
          <a:custGeom>
            <a:avLst/>
            <a:gdLst>
              <a:gd name="T0" fmla="*/ 2147483646 w 1927"/>
              <a:gd name="T1" fmla="*/ 2147483646 h 1664"/>
              <a:gd name="T2" fmla="*/ 970985960 w 1927"/>
              <a:gd name="T3" fmla="*/ 2147483646 h 1664"/>
              <a:gd name="T4" fmla="*/ 0 w 1927"/>
              <a:gd name="T5" fmla="*/ 0 h 16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7" h="1664">
                <a:moveTo>
                  <a:pt x="1927" y="1664"/>
                </a:moveTo>
                <a:cubicBezTo>
                  <a:pt x="1369" y="1480"/>
                  <a:pt x="812" y="1296"/>
                  <a:pt x="491" y="1019"/>
                </a:cubicBezTo>
                <a:cubicBezTo>
                  <a:pt x="170" y="742"/>
                  <a:pt x="85" y="371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Freeform 259"/>
          <p:cNvSpPr>
            <a:spLocks/>
          </p:cNvSpPr>
          <p:nvPr/>
        </p:nvSpPr>
        <p:spPr bwMode="auto">
          <a:xfrm rot="-10559531">
            <a:off x="4665663" y="3502025"/>
            <a:ext cx="415925" cy="1406525"/>
          </a:xfrm>
          <a:custGeom>
            <a:avLst/>
            <a:gdLst>
              <a:gd name="T0" fmla="*/ 489664568 w 296"/>
              <a:gd name="T1" fmla="*/ 0 h 960"/>
              <a:gd name="T2" fmla="*/ 15795314 w 296"/>
              <a:gd name="T3" fmla="*/ 927333654 h 960"/>
              <a:gd name="T4" fmla="*/ 584437857 w 296"/>
              <a:gd name="T5" fmla="*/ 206074226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960">
                <a:moveTo>
                  <a:pt x="248" y="0"/>
                </a:moveTo>
                <a:cubicBezTo>
                  <a:pt x="124" y="136"/>
                  <a:pt x="0" y="272"/>
                  <a:pt x="8" y="432"/>
                </a:cubicBezTo>
                <a:cubicBezTo>
                  <a:pt x="16" y="592"/>
                  <a:pt x="156" y="776"/>
                  <a:pt x="296" y="96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Oval 256"/>
          <p:cNvSpPr>
            <a:spLocks noChangeArrowheads="1"/>
          </p:cNvSpPr>
          <p:nvPr/>
        </p:nvSpPr>
        <p:spPr bwMode="auto">
          <a:xfrm>
            <a:off x="4127500" y="2730500"/>
            <a:ext cx="809625" cy="771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117975" y="2955925"/>
            <a:ext cx="803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ORGANIC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MATTER</a:t>
            </a:r>
            <a:endParaRPr lang="en-US" altLang="en-US" sz="2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Text Box 56"/>
          <p:cNvSpPr txBox="1">
            <a:spLocks noChangeArrowheads="1"/>
          </p:cNvSpPr>
          <p:nvPr/>
        </p:nvSpPr>
        <p:spPr bwMode="auto">
          <a:xfrm>
            <a:off x="1730375" y="1404938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MESQUITE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RHIZOBIUM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ALFALFA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SOYBEAN</a:t>
            </a:r>
            <a:endParaRPr lang="en-US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Text Box 57"/>
          <p:cNvSpPr txBox="1">
            <a:spLocks noChangeArrowheads="1"/>
          </p:cNvSpPr>
          <p:nvPr/>
        </p:nvSpPr>
        <p:spPr bwMode="auto">
          <a:xfrm>
            <a:off x="2438400" y="1404938"/>
            <a:ext cx="10795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BLUE-GREEN ALGAE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AZOTOBACTER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CLOSTRIDIUM</a:t>
            </a:r>
            <a:endParaRPr lang="en-US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58"/>
          <p:cNvSpPr>
            <a:spLocks noChangeArrowheads="1"/>
          </p:cNvSpPr>
          <p:nvPr/>
        </p:nvSpPr>
        <p:spPr bwMode="auto">
          <a:xfrm>
            <a:off x="6353175" y="1041400"/>
            <a:ext cx="946150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ext Box 61"/>
          <p:cNvSpPr txBox="1">
            <a:spLocks noChangeArrowheads="1"/>
          </p:cNvSpPr>
          <p:nvPr/>
        </p:nvSpPr>
        <p:spPr bwMode="auto">
          <a:xfrm>
            <a:off x="6284913" y="1031875"/>
            <a:ext cx="1255712" cy="354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PLANT AND ANIMAL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        RESIDUES</a:t>
            </a:r>
          </a:p>
        </p:txBody>
      </p:sp>
      <p:sp>
        <p:nvSpPr>
          <p:cNvPr id="4106" name="Rectangle 109"/>
          <p:cNvSpPr>
            <a:spLocks noChangeArrowheads="1"/>
          </p:cNvSpPr>
          <p:nvPr/>
        </p:nvSpPr>
        <p:spPr bwMode="auto">
          <a:xfrm>
            <a:off x="6016625" y="3011488"/>
            <a:ext cx="10033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R-NH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+ ENERGY + CO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Text Box 69"/>
          <p:cNvSpPr txBox="1">
            <a:spLocks noChangeArrowheads="1"/>
          </p:cNvSpPr>
          <p:nvPr/>
        </p:nvSpPr>
        <p:spPr bwMode="auto">
          <a:xfrm>
            <a:off x="6853238" y="3186113"/>
            <a:ext cx="7112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R-NH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+ 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108" name="Text Box 71"/>
          <p:cNvSpPr txBox="1">
            <a:spLocks noChangeArrowheads="1"/>
          </p:cNvSpPr>
          <p:nvPr/>
        </p:nvSpPr>
        <p:spPr bwMode="auto">
          <a:xfrm>
            <a:off x="7434263" y="3725863"/>
            <a:ext cx="12017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R-OH + ENERGY + 2NH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Oval 77"/>
          <p:cNvSpPr>
            <a:spLocks noChangeArrowheads="1"/>
          </p:cNvSpPr>
          <p:nvPr/>
        </p:nvSpPr>
        <p:spPr bwMode="auto">
          <a:xfrm>
            <a:off x="3922713" y="128588"/>
            <a:ext cx="1149350" cy="422275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0" name="Text Box 98"/>
          <p:cNvSpPr txBox="1">
            <a:spLocks noChangeArrowheads="1"/>
          </p:cNvSpPr>
          <p:nvPr/>
        </p:nvSpPr>
        <p:spPr bwMode="auto">
          <a:xfrm>
            <a:off x="6757988" y="1404938"/>
            <a:ext cx="102711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MATERIALS WITH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CONTENT &lt; 1.5%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(WHEAT STRAW)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Text Box 99"/>
          <p:cNvSpPr txBox="1">
            <a:spLocks noChangeArrowheads="1"/>
          </p:cNvSpPr>
          <p:nvPr/>
        </p:nvSpPr>
        <p:spPr bwMode="auto">
          <a:xfrm>
            <a:off x="5813425" y="1404938"/>
            <a:ext cx="10271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MATERIALS WITH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CONTENT &gt; 1.5%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(COW MANURE)</a:t>
            </a:r>
          </a:p>
        </p:txBody>
      </p:sp>
      <p:sp>
        <p:nvSpPr>
          <p:cNvPr id="4112" name="Text Box 107"/>
          <p:cNvSpPr txBox="1">
            <a:spLocks noChangeArrowheads="1"/>
          </p:cNvSpPr>
          <p:nvPr/>
        </p:nvSpPr>
        <p:spPr bwMode="auto">
          <a:xfrm rot="-1721391">
            <a:off x="5075238" y="2170113"/>
            <a:ext cx="93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10000"/>
                </a:solidFill>
                <a:latin typeface="Arial" panose="020B0604020202020204" pitchFamily="34" charset="0"/>
              </a:rPr>
              <a:t>MICROBIAL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10000"/>
                </a:solidFill>
                <a:latin typeface="Arial" panose="020B0604020202020204" pitchFamily="34" charset="0"/>
              </a:rPr>
              <a:t>DECOMPOSITION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3" name="Line 114"/>
          <p:cNvSpPr>
            <a:spLocks noChangeShapeType="1"/>
          </p:cNvSpPr>
          <p:nvPr/>
        </p:nvSpPr>
        <p:spPr bwMode="auto">
          <a:xfrm>
            <a:off x="5072063" y="3081338"/>
            <a:ext cx="944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4" name="Text Box 115"/>
          <p:cNvSpPr txBox="1">
            <a:spLocks noChangeArrowheads="1"/>
          </p:cNvSpPr>
          <p:nvPr/>
        </p:nvSpPr>
        <p:spPr bwMode="auto">
          <a:xfrm>
            <a:off x="5046663" y="2930525"/>
            <a:ext cx="95091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HETEROTROPHIC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Text Box 116"/>
          <p:cNvSpPr txBox="1">
            <a:spLocks noChangeArrowheads="1"/>
          </p:cNvSpPr>
          <p:nvPr/>
        </p:nvSpPr>
        <p:spPr bwMode="auto">
          <a:xfrm>
            <a:off x="5637213" y="2784475"/>
            <a:ext cx="920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6600"/>
                </a:solidFill>
                <a:latin typeface="Arial" panose="020B0604020202020204" pitchFamily="34" charset="0"/>
              </a:rPr>
              <a:t>AMINIZATION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6" name="Text Box 118"/>
          <p:cNvSpPr txBox="1">
            <a:spLocks noChangeArrowheads="1"/>
          </p:cNvSpPr>
          <p:nvPr/>
        </p:nvSpPr>
        <p:spPr bwMode="auto">
          <a:xfrm>
            <a:off x="4989513" y="3100388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BACTERIA (pH&gt;6.0)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FUNGI (pH&lt;6.0)</a:t>
            </a:r>
          </a:p>
        </p:txBody>
      </p:sp>
      <p:sp>
        <p:nvSpPr>
          <p:cNvPr id="4117" name="Text Box 125"/>
          <p:cNvSpPr txBox="1">
            <a:spLocks noChangeArrowheads="1"/>
          </p:cNvSpPr>
          <p:nvPr/>
        </p:nvSpPr>
        <p:spPr bwMode="auto">
          <a:xfrm>
            <a:off x="6810375" y="3303588"/>
            <a:ext cx="1187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6600"/>
                </a:solidFill>
                <a:latin typeface="Arial" panose="020B0604020202020204" pitchFamily="34" charset="0"/>
              </a:rPr>
              <a:t>AMMONIFICATION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18" name="Text Box 133"/>
          <p:cNvSpPr txBox="1">
            <a:spLocks noChangeArrowheads="1"/>
          </p:cNvSpPr>
          <p:nvPr/>
        </p:nvSpPr>
        <p:spPr bwMode="auto">
          <a:xfrm>
            <a:off x="5543550" y="211138"/>
            <a:ext cx="10048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GLOBAL WARMING</a:t>
            </a:r>
          </a:p>
        </p:txBody>
      </p:sp>
      <p:sp>
        <p:nvSpPr>
          <p:cNvPr id="4119" name="Line 144"/>
          <p:cNvSpPr>
            <a:spLocks noChangeShapeType="1"/>
          </p:cNvSpPr>
          <p:nvPr/>
        </p:nvSpPr>
        <p:spPr bwMode="auto">
          <a:xfrm flipV="1">
            <a:off x="8378825" y="2870200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0" name="Text Box 145"/>
          <p:cNvSpPr txBox="1">
            <a:spLocks noChangeArrowheads="1"/>
          </p:cNvSpPr>
          <p:nvPr/>
        </p:nvSpPr>
        <p:spPr bwMode="auto">
          <a:xfrm>
            <a:off x="7959725" y="3170238"/>
            <a:ext cx="4730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pH&gt;7.0</a:t>
            </a:r>
          </a:p>
        </p:txBody>
      </p:sp>
      <p:sp>
        <p:nvSpPr>
          <p:cNvPr id="4121" name="Line 146"/>
          <p:cNvSpPr>
            <a:spLocks noChangeShapeType="1"/>
          </p:cNvSpPr>
          <p:nvPr/>
        </p:nvSpPr>
        <p:spPr bwMode="auto">
          <a:xfrm>
            <a:off x="8378825" y="385445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2" name="Text Box 147"/>
          <p:cNvSpPr txBox="1">
            <a:spLocks noChangeArrowheads="1"/>
          </p:cNvSpPr>
          <p:nvPr/>
        </p:nvSpPr>
        <p:spPr bwMode="auto">
          <a:xfrm>
            <a:off x="8029575" y="4217988"/>
            <a:ext cx="7381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2NH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+ 2OH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3" name="Text Box 150"/>
          <p:cNvSpPr txBox="1">
            <a:spLocks noChangeArrowheads="1"/>
          </p:cNvSpPr>
          <p:nvPr/>
        </p:nvSpPr>
        <p:spPr bwMode="auto">
          <a:xfrm>
            <a:off x="8407400" y="3284538"/>
            <a:ext cx="7048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FIXED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EXCHANGE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SITES</a:t>
            </a:r>
          </a:p>
        </p:txBody>
      </p:sp>
      <p:sp>
        <p:nvSpPr>
          <p:cNvPr id="4124" name="Text Box 156"/>
          <p:cNvSpPr txBox="1">
            <a:spLocks noChangeArrowheads="1"/>
          </p:cNvSpPr>
          <p:nvPr/>
        </p:nvSpPr>
        <p:spPr bwMode="auto">
          <a:xfrm>
            <a:off x="8364538" y="4576763"/>
            <a:ext cx="34131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+O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5" name="Text Box 157"/>
          <p:cNvSpPr txBox="1">
            <a:spLocks noChangeArrowheads="1"/>
          </p:cNvSpPr>
          <p:nvPr/>
        </p:nvSpPr>
        <p:spPr bwMode="auto">
          <a:xfrm rot="-3698155">
            <a:off x="7813675" y="4783138"/>
            <a:ext cx="7318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Nitrosomonas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6" name="Text Box 158"/>
          <p:cNvSpPr txBox="1">
            <a:spLocks noChangeArrowheads="1"/>
          </p:cNvSpPr>
          <p:nvPr/>
        </p:nvSpPr>
        <p:spPr bwMode="auto">
          <a:xfrm>
            <a:off x="7635875" y="5272088"/>
            <a:ext cx="9461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2NO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+ 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O + 4H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27" name="Text Box 160"/>
          <p:cNvSpPr txBox="1">
            <a:spLocks noChangeArrowheads="1"/>
          </p:cNvSpPr>
          <p:nvPr/>
        </p:nvSpPr>
        <p:spPr bwMode="auto">
          <a:xfrm rot="-921826">
            <a:off x="5411788" y="2533650"/>
            <a:ext cx="91281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10000"/>
                </a:solidFill>
                <a:latin typeface="Arial" panose="020B0604020202020204" pitchFamily="34" charset="0"/>
              </a:rPr>
              <a:t>IMMOBILIZATION</a:t>
            </a:r>
          </a:p>
        </p:txBody>
      </p:sp>
      <p:sp>
        <p:nvSpPr>
          <p:cNvPr id="4128" name="Freeform 184"/>
          <p:cNvSpPr>
            <a:spLocks/>
          </p:cNvSpPr>
          <p:nvPr/>
        </p:nvSpPr>
        <p:spPr bwMode="auto">
          <a:xfrm>
            <a:off x="5138738" y="338138"/>
            <a:ext cx="3656012" cy="2673350"/>
          </a:xfrm>
          <a:custGeom>
            <a:avLst/>
            <a:gdLst>
              <a:gd name="T0" fmla="*/ 2147483646 w 2600"/>
              <a:gd name="T1" fmla="*/ 2147483646 h 1824"/>
              <a:gd name="T2" fmla="*/ 2147483646 w 2600"/>
              <a:gd name="T3" fmla="*/ 824885300 h 1824"/>
              <a:gd name="T4" fmla="*/ 0 w 2600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00" h="1824">
                <a:moveTo>
                  <a:pt x="1200" y="1824"/>
                </a:moveTo>
                <a:cubicBezTo>
                  <a:pt x="1900" y="1256"/>
                  <a:pt x="2600" y="688"/>
                  <a:pt x="2400" y="384"/>
                </a:cubicBezTo>
                <a:cubicBezTo>
                  <a:pt x="2200" y="80"/>
                  <a:pt x="1100" y="4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29" name="Freeform 189"/>
          <p:cNvSpPr>
            <a:spLocks/>
          </p:cNvSpPr>
          <p:nvPr/>
        </p:nvSpPr>
        <p:spPr bwMode="auto">
          <a:xfrm>
            <a:off x="5003800" y="1816100"/>
            <a:ext cx="2092325" cy="1123950"/>
          </a:xfrm>
          <a:custGeom>
            <a:avLst/>
            <a:gdLst>
              <a:gd name="T0" fmla="*/ 2147483646 w 1488"/>
              <a:gd name="T1" fmla="*/ 0 h 768"/>
              <a:gd name="T2" fmla="*/ 2147483646 w 1488"/>
              <a:gd name="T3" fmla="*/ 822437241 h 768"/>
              <a:gd name="T4" fmla="*/ 0 w 1488"/>
              <a:gd name="T5" fmla="*/ 1644874482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768">
                <a:moveTo>
                  <a:pt x="1440" y="0"/>
                </a:moveTo>
                <a:cubicBezTo>
                  <a:pt x="1464" y="128"/>
                  <a:pt x="1488" y="256"/>
                  <a:pt x="1248" y="384"/>
                </a:cubicBezTo>
                <a:cubicBezTo>
                  <a:pt x="1008" y="512"/>
                  <a:pt x="208" y="704"/>
                  <a:pt x="0" y="7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0" name="Freeform 191"/>
          <p:cNvSpPr>
            <a:spLocks/>
          </p:cNvSpPr>
          <p:nvPr/>
        </p:nvSpPr>
        <p:spPr bwMode="auto">
          <a:xfrm>
            <a:off x="4937125" y="1816100"/>
            <a:ext cx="1270000" cy="982663"/>
          </a:xfrm>
          <a:custGeom>
            <a:avLst/>
            <a:gdLst>
              <a:gd name="T0" fmla="*/ 1610500487 w 904"/>
              <a:gd name="T1" fmla="*/ 0 h 672"/>
              <a:gd name="T2" fmla="*/ 1515764668 w 904"/>
              <a:gd name="T3" fmla="*/ 513194289 h 672"/>
              <a:gd name="T4" fmla="*/ 0 w 904"/>
              <a:gd name="T5" fmla="*/ 1436944303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4" h="672">
                <a:moveTo>
                  <a:pt x="816" y="0"/>
                </a:moveTo>
                <a:cubicBezTo>
                  <a:pt x="860" y="64"/>
                  <a:pt x="904" y="128"/>
                  <a:pt x="768" y="240"/>
                </a:cubicBezTo>
                <a:cubicBezTo>
                  <a:pt x="632" y="352"/>
                  <a:pt x="316" y="512"/>
                  <a:pt x="0" y="6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1" name="Freeform 195"/>
          <p:cNvSpPr>
            <a:spLocks/>
          </p:cNvSpPr>
          <p:nvPr/>
        </p:nvSpPr>
        <p:spPr bwMode="auto">
          <a:xfrm>
            <a:off x="8108950" y="4418013"/>
            <a:ext cx="314325" cy="841375"/>
          </a:xfrm>
          <a:custGeom>
            <a:avLst/>
            <a:gdLst>
              <a:gd name="T0" fmla="*/ 378061410 w 224"/>
              <a:gd name="T1" fmla="*/ 0 h 576"/>
              <a:gd name="T2" fmla="*/ 378061410 w 224"/>
              <a:gd name="T3" fmla="*/ 512089163 h 576"/>
              <a:gd name="T4" fmla="*/ 0 w 224"/>
              <a:gd name="T5" fmla="*/ 1229013699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576">
                <a:moveTo>
                  <a:pt x="192" y="0"/>
                </a:moveTo>
                <a:cubicBezTo>
                  <a:pt x="208" y="72"/>
                  <a:pt x="224" y="144"/>
                  <a:pt x="192" y="240"/>
                </a:cubicBezTo>
                <a:cubicBezTo>
                  <a:pt x="160" y="336"/>
                  <a:pt x="80" y="456"/>
                  <a:pt x="0" y="5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2" name="Line 199"/>
          <p:cNvSpPr>
            <a:spLocks noChangeShapeType="1"/>
          </p:cNvSpPr>
          <p:nvPr/>
        </p:nvSpPr>
        <p:spPr bwMode="auto">
          <a:xfrm flipH="1">
            <a:off x="4867275" y="5330825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3" name="Text Box 172"/>
          <p:cNvSpPr txBox="1">
            <a:spLocks noChangeArrowheads="1"/>
          </p:cNvSpPr>
          <p:nvPr/>
        </p:nvSpPr>
        <p:spPr bwMode="auto">
          <a:xfrm>
            <a:off x="615950" y="5594350"/>
            <a:ext cx="149542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28700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2870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287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28700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28700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AMMONIA	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NH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AMMONIUM	-3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DIATOMIC N	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O NITROUS OXIDE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NO NITRIC OXIDE	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NITRITE	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7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 NITRATE	5</a:t>
            </a:r>
          </a:p>
        </p:txBody>
      </p:sp>
      <p:sp>
        <p:nvSpPr>
          <p:cNvPr id="4134" name="Text Box 200"/>
          <p:cNvSpPr txBox="1">
            <a:spLocks noChangeArrowheads="1"/>
          </p:cNvSpPr>
          <p:nvPr/>
        </p:nvSpPr>
        <p:spPr bwMode="auto">
          <a:xfrm>
            <a:off x="615950" y="5324475"/>
            <a:ext cx="1408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FF0000"/>
                </a:solidFill>
                <a:latin typeface="Arial" panose="020B0604020202020204" pitchFamily="34" charset="0"/>
              </a:rPr>
              <a:t>OXIDATION STATES</a:t>
            </a:r>
          </a:p>
        </p:txBody>
      </p:sp>
      <p:sp>
        <p:nvSpPr>
          <p:cNvPr id="4135" name="Text Box 206"/>
          <p:cNvSpPr txBox="1">
            <a:spLocks noChangeArrowheads="1"/>
          </p:cNvSpPr>
          <p:nvPr/>
        </p:nvSpPr>
        <p:spPr bwMode="auto">
          <a:xfrm>
            <a:off x="4079875" y="2540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ATMOSPHERE</a:t>
            </a:r>
            <a:endParaRPr lang="en-US" altLang="en-US" sz="7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6" name="Text Box 212"/>
          <p:cNvSpPr txBox="1">
            <a:spLocks noChangeArrowheads="1"/>
          </p:cNvSpPr>
          <p:nvPr/>
        </p:nvSpPr>
        <p:spPr bwMode="auto">
          <a:xfrm>
            <a:off x="696913" y="701675"/>
            <a:ext cx="407987" cy="511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900" b="1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900" b="1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9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7" name="Text Box 218"/>
          <p:cNvSpPr txBox="1">
            <a:spLocks noChangeArrowheads="1"/>
          </p:cNvSpPr>
          <p:nvPr/>
        </p:nvSpPr>
        <p:spPr bwMode="auto">
          <a:xfrm>
            <a:off x="2176463" y="4124325"/>
            <a:ext cx="466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8" name="Text Box 220"/>
          <p:cNvSpPr txBox="1">
            <a:spLocks noChangeArrowheads="1"/>
          </p:cNvSpPr>
          <p:nvPr/>
        </p:nvSpPr>
        <p:spPr bwMode="auto">
          <a:xfrm>
            <a:off x="1323975" y="2506663"/>
            <a:ext cx="3921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NH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39" name="Rectangle 234"/>
          <p:cNvSpPr>
            <a:spLocks noChangeArrowheads="1"/>
          </p:cNvSpPr>
          <p:nvPr/>
        </p:nvSpPr>
        <p:spPr bwMode="auto">
          <a:xfrm>
            <a:off x="1730375" y="1265238"/>
            <a:ext cx="673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SYMBIOTIC</a:t>
            </a:r>
          </a:p>
        </p:txBody>
      </p:sp>
      <p:sp>
        <p:nvSpPr>
          <p:cNvPr id="4140" name="Rectangle 235"/>
          <p:cNvSpPr>
            <a:spLocks noChangeArrowheads="1"/>
          </p:cNvSpPr>
          <p:nvPr/>
        </p:nvSpPr>
        <p:spPr bwMode="auto">
          <a:xfrm>
            <a:off x="2438400" y="1265238"/>
            <a:ext cx="9001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NON-SYMBIOTIC</a:t>
            </a:r>
            <a:endParaRPr lang="en-US" altLang="en-US" sz="70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41" name="Freeform 258"/>
          <p:cNvSpPr>
            <a:spLocks/>
          </p:cNvSpPr>
          <p:nvPr/>
        </p:nvSpPr>
        <p:spPr bwMode="auto">
          <a:xfrm>
            <a:off x="3979863" y="3502025"/>
            <a:ext cx="415925" cy="1406525"/>
          </a:xfrm>
          <a:custGeom>
            <a:avLst/>
            <a:gdLst>
              <a:gd name="T0" fmla="*/ 489664568 w 296"/>
              <a:gd name="T1" fmla="*/ 0 h 960"/>
              <a:gd name="T2" fmla="*/ 15795314 w 296"/>
              <a:gd name="T3" fmla="*/ 927333654 h 960"/>
              <a:gd name="T4" fmla="*/ 584437857 w 296"/>
              <a:gd name="T5" fmla="*/ 206074226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960">
                <a:moveTo>
                  <a:pt x="248" y="0"/>
                </a:moveTo>
                <a:cubicBezTo>
                  <a:pt x="124" y="136"/>
                  <a:pt x="0" y="272"/>
                  <a:pt x="8" y="432"/>
                </a:cubicBezTo>
                <a:cubicBezTo>
                  <a:pt x="16" y="592"/>
                  <a:pt x="156" y="776"/>
                  <a:pt x="296" y="96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2" name="Text Box 263"/>
          <p:cNvSpPr txBox="1">
            <a:spLocks noChangeArrowheads="1"/>
          </p:cNvSpPr>
          <p:nvPr/>
        </p:nvSpPr>
        <p:spPr bwMode="auto">
          <a:xfrm>
            <a:off x="6810375" y="5376863"/>
            <a:ext cx="3667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+ O</a:t>
            </a:r>
            <a:r>
              <a:rPr lang="en-US" altLang="en-US" sz="7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43" name="Text Box 264"/>
          <p:cNvSpPr txBox="1">
            <a:spLocks noChangeArrowheads="1"/>
          </p:cNvSpPr>
          <p:nvPr/>
        </p:nvSpPr>
        <p:spPr bwMode="auto">
          <a:xfrm>
            <a:off x="6045200" y="5375275"/>
            <a:ext cx="6191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Nitrobacter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4" name="Freeform 269"/>
          <p:cNvSpPr>
            <a:spLocks/>
          </p:cNvSpPr>
          <p:nvPr/>
        </p:nvSpPr>
        <p:spPr bwMode="auto">
          <a:xfrm flipH="1">
            <a:off x="2832100" y="1816100"/>
            <a:ext cx="1270000" cy="982663"/>
          </a:xfrm>
          <a:custGeom>
            <a:avLst/>
            <a:gdLst>
              <a:gd name="T0" fmla="*/ 1610500487 w 904"/>
              <a:gd name="T1" fmla="*/ 0 h 672"/>
              <a:gd name="T2" fmla="*/ 1515764668 w 904"/>
              <a:gd name="T3" fmla="*/ 513194289 h 672"/>
              <a:gd name="T4" fmla="*/ 0 w 904"/>
              <a:gd name="T5" fmla="*/ 1436944303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4" h="672">
                <a:moveTo>
                  <a:pt x="816" y="0"/>
                </a:moveTo>
                <a:cubicBezTo>
                  <a:pt x="860" y="64"/>
                  <a:pt x="904" y="128"/>
                  <a:pt x="768" y="240"/>
                </a:cubicBezTo>
                <a:cubicBezTo>
                  <a:pt x="632" y="352"/>
                  <a:pt x="316" y="512"/>
                  <a:pt x="0" y="6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5" name="Freeform 272"/>
          <p:cNvSpPr>
            <a:spLocks/>
          </p:cNvSpPr>
          <p:nvPr/>
        </p:nvSpPr>
        <p:spPr bwMode="auto">
          <a:xfrm>
            <a:off x="1830388" y="1898650"/>
            <a:ext cx="2217737" cy="1054100"/>
          </a:xfrm>
          <a:custGeom>
            <a:avLst/>
            <a:gdLst>
              <a:gd name="T0" fmla="*/ 255121320 w 1577"/>
              <a:gd name="T1" fmla="*/ 0 h 720"/>
              <a:gd name="T2" fmla="*/ 476622198 w 1577"/>
              <a:gd name="T3" fmla="*/ 823057384 h 720"/>
              <a:gd name="T4" fmla="*/ 2147483646 w 1577"/>
              <a:gd name="T5" fmla="*/ 1543231681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7" h="720">
                <a:moveTo>
                  <a:pt x="129" y="0"/>
                </a:moveTo>
                <a:cubicBezTo>
                  <a:pt x="64" y="132"/>
                  <a:pt x="0" y="264"/>
                  <a:pt x="241" y="384"/>
                </a:cubicBezTo>
                <a:cubicBezTo>
                  <a:pt x="482" y="504"/>
                  <a:pt x="1029" y="612"/>
                  <a:pt x="1577" y="72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6" name="Line 275"/>
          <p:cNvSpPr>
            <a:spLocks noChangeShapeType="1"/>
          </p:cNvSpPr>
          <p:nvPr/>
        </p:nvSpPr>
        <p:spPr bwMode="auto">
          <a:xfrm>
            <a:off x="4508500" y="1944688"/>
            <a:ext cx="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47" name="Rectangle 277"/>
          <p:cNvSpPr>
            <a:spLocks noChangeArrowheads="1"/>
          </p:cNvSpPr>
          <p:nvPr/>
        </p:nvSpPr>
        <p:spPr bwMode="auto">
          <a:xfrm>
            <a:off x="4048125" y="1663700"/>
            <a:ext cx="944563" cy="246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8" name="Text Box 276"/>
          <p:cNvSpPr txBox="1">
            <a:spLocks noChangeArrowheads="1"/>
          </p:cNvSpPr>
          <p:nvPr/>
        </p:nvSpPr>
        <p:spPr bwMode="auto">
          <a:xfrm>
            <a:off x="4003675" y="1693863"/>
            <a:ext cx="104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FERTILIZATION</a:t>
            </a:r>
            <a:endParaRPr lang="en-US" altLang="en-US" sz="7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49" name="Rectangle 279"/>
          <p:cNvSpPr>
            <a:spLocks noChangeArrowheads="1"/>
          </p:cNvSpPr>
          <p:nvPr/>
        </p:nvSpPr>
        <p:spPr bwMode="auto">
          <a:xfrm>
            <a:off x="4575175" y="701675"/>
            <a:ext cx="811213" cy="363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50" name="Text Box 90"/>
          <p:cNvSpPr txBox="1">
            <a:spLocks noChangeArrowheads="1"/>
          </p:cNvSpPr>
          <p:nvPr/>
        </p:nvSpPr>
        <p:spPr bwMode="auto">
          <a:xfrm>
            <a:off x="4529138" y="714375"/>
            <a:ext cx="844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LIGHTNING,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RAINFALL</a:t>
            </a:r>
          </a:p>
        </p:txBody>
      </p:sp>
      <p:sp>
        <p:nvSpPr>
          <p:cNvPr id="4151" name="Rectangle 280"/>
          <p:cNvSpPr>
            <a:spLocks noChangeArrowheads="1"/>
          </p:cNvSpPr>
          <p:nvPr/>
        </p:nvSpPr>
        <p:spPr bwMode="auto">
          <a:xfrm>
            <a:off x="2078038" y="1031875"/>
            <a:ext cx="754062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N2 FIXATION</a:t>
            </a:r>
          </a:p>
        </p:txBody>
      </p:sp>
      <p:sp>
        <p:nvSpPr>
          <p:cNvPr id="4152" name="Freeform 287"/>
          <p:cNvSpPr>
            <a:spLocks/>
          </p:cNvSpPr>
          <p:nvPr/>
        </p:nvSpPr>
        <p:spPr bwMode="auto">
          <a:xfrm>
            <a:off x="822325" y="1193800"/>
            <a:ext cx="3322638" cy="4141788"/>
          </a:xfrm>
          <a:custGeom>
            <a:avLst/>
            <a:gdLst>
              <a:gd name="T0" fmla="*/ 2147483646 w 2362"/>
              <a:gd name="T1" fmla="*/ 2147483646 h 2828"/>
              <a:gd name="T2" fmla="*/ 769760413 w 2362"/>
              <a:gd name="T3" fmla="*/ 2147483646 h 2828"/>
              <a:gd name="T4" fmla="*/ 51448841 w 2362"/>
              <a:gd name="T5" fmla="*/ 0 h 28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2" h="2828">
                <a:moveTo>
                  <a:pt x="2362" y="2828"/>
                </a:moveTo>
                <a:cubicBezTo>
                  <a:pt x="1570" y="2772"/>
                  <a:pt x="778" y="2717"/>
                  <a:pt x="389" y="2246"/>
                </a:cubicBezTo>
                <a:cubicBezTo>
                  <a:pt x="0" y="1775"/>
                  <a:pt x="13" y="887"/>
                  <a:pt x="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53" name="Text Box 288"/>
          <p:cNvSpPr txBox="1">
            <a:spLocks noChangeArrowheads="1"/>
          </p:cNvSpPr>
          <p:nvPr/>
        </p:nvSpPr>
        <p:spPr bwMode="auto">
          <a:xfrm rot="1048958">
            <a:off x="1844675" y="4892675"/>
            <a:ext cx="1174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800080"/>
                </a:solidFill>
                <a:latin typeface="Arial" panose="020B0604020202020204" pitchFamily="34" charset="0"/>
              </a:rPr>
              <a:t>DENITRIFICATION</a:t>
            </a:r>
          </a:p>
        </p:txBody>
      </p:sp>
      <p:sp>
        <p:nvSpPr>
          <p:cNvPr id="4154" name="Text Box 295"/>
          <p:cNvSpPr txBox="1">
            <a:spLocks noChangeArrowheads="1"/>
          </p:cNvSpPr>
          <p:nvPr/>
        </p:nvSpPr>
        <p:spPr bwMode="auto">
          <a:xfrm>
            <a:off x="906463" y="1982788"/>
            <a:ext cx="579437" cy="374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PLANT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LOSS</a:t>
            </a:r>
            <a:endParaRPr lang="en-US" altLang="en-US" sz="7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55" name="Text Box 297"/>
          <p:cNvSpPr txBox="1">
            <a:spLocks noChangeArrowheads="1"/>
          </p:cNvSpPr>
          <p:nvPr/>
        </p:nvSpPr>
        <p:spPr bwMode="auto">
          <a:xfrm>
            <a:off x="1435100" y="1992313"/>
            <a:ext cx="565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AMINO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ACIDS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56" name="Oval 299"/>
          <p:cNvSpPr>
            <a:spLocks noChangeArrowheads="1"/>
          </p:cNvSpPr>
          <p:nvPr/>
        </p:nvSpPr>
        <p:spPr bwMode="auto">
          <a:xfrm>
            <a:off x="4246563" y="4935538"/>
            <a:ext cx="563562" cy="73183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900" b="1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900" b="1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9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POOL</a:t>
            </a:r>
            <a:endParaRPr lang="en-US" altLang="en-US" sz="7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57" name="Rectangle 301"/>
          <p:cNvSpPr>
            <a:spLocks noChangeArrowheads="1"/>
          </p:cNvSpPr>
          <p:nvPr/>
        </p:nvSpPr>
        <p:spPr bwMode="auto">
          <a:xfrm>
            <a:off x="4195763" y="6121400"/>
            <a:ext cx="762000" cy="193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58" name="Text Box 101"/>
          <p:cNvSpPr txBox="1">
            <a:spLocks noChangeArrowheads="1"/>
          </p:cNvSpPr>
          <p:nvPr/>
        </p:nvSpPr>
        <p:spPr bwMode="auto">
          <a:xfrm>
            <a:off x="4203700" y="6094413"/>
            <a:ext cx="781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LEACHING</a:t>
            </a:r>
            <a:endParaRPr lang="en-US" altLang="en-US" sz="7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59" name="Rectangle 302"/>
          <p:cNvSpPr>
            <a:spLocks noChangeArrowheads="1"/>
          </p:cNvSpPr>
          <p:nvPr/>
        </p:nvSpPr>
        <p:spPr bwMode="auto">
          <a:xfrm>
            <a:off x="7532688" y="2519363"/>
            <a:ext cx="1047750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AMMONIA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VOLATILIZATION</a:t>
            </a:r>
            <a:endParaRPr lang="en-US" altLang="en-US" sz="7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60" name="Line 306"/>
          <p:cNvSpPr>
            <a:spLocks noChangeShapeType="1"/>
          </p:cNvSpPr>
          <p:nvPr/>
        </p:nvSpPr>
        <p:spPr bwMode="auto">
          <a:xfrm flipH="1" flipV="1">
            <a:off x="4922838" y="3376613"/>
            <a:ext cx="831850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1" name="Line 309"/>
          <p:cNvSpPr>
            <a:spLocks noChangeShapeType="1"/>
          </p:cNvSpPr>
          <p:nvPr/>
        </p:nvSpPr>
        <p:spPr bwMode="auto">
          <a:xfrm flipV="1">
            <a:off x="8401050" y="3662363"/>
            <a:ext cx="347663" cy="58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62" name="Text Box 310"/>
          <p:cNvSpPr txBox="1">
            <a:spLocks noChangeArrowheads="1"/>
          </p:cNvSpPr>
          <p:nvPr/>
        </p:nvSpPr>
        <p:spPr bwMode="auto">
          <a:xfrm>
            <a:off x="5864225" y="5122863"/>
            <a:ext cx="101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6600"/>
                </a:solidFill>
                <a:latin typeface="Arial" panose="020B0604020202020204" pitchFamily="34" charset="0"/>
              </a:rPr>
              <a:t>NITRIFICATION</a:t>
            </a:r>
            <a:endParaRPr lang="en-US" altLang="en-US" sz="900" smtClean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4163" name="Text Box 219"/>
          <p:cNvSpPr txBox="1">
            <a:spLocks noChangeArrowheads="1"/>
          </p:cNvSpPr>
          <p:nvPr/>
        </p:nvSpPr>
        <p:spPr bwMode="auto">
          <a:xfrm>
            <a:off x="1593850" y="3335338"/>
            <a:ext cx="5635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NH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4164" name="Text Box 262"/>
          <p:cNvSpPr txBox="1">
            <a:spLocks noChangeArrowheads="1"/>
          </p:cNvSpPr>
          <p:nvPr/>
        </p:nvSpPr>
        <p:spPr bwMode="auto">
          <a:xfrm>
            <a:off x="615950" y="4154488"/>
            <a:ext cx="11874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Pseudomonas, Bacillus,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Thiobacillus Denitrificans,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3333CC"/>
                </a:solidFill>
                <a:latin typeface="Arial" panose="020B0604020202020204" pitchFamily="34" charset="0"/>
              </a:rPr>
              <a:t>and T. thioparus</a:t>
            </a:r>
            <a:endParaRPr lang="en-US" altLang="en-US" sz="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65" name="Text Box 237"/>
          <p:cNvSpPr txBox="1">
            <a:spLocks noChangeArrowheads="1"/>
          </p:cNvSpPr>
          <p:nvPr/>
        </p:nvSpPr>
        <p:spPr bwMode="auto">
          <a:xfrm>
            <a:off x="4530725" y="4335463"/>
            <a:ext cx="1174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6600"/>
                </a:solidFill>
                <a:latin typeface="Arial" panose="020B0604020202020204" pitchFamily="34" charset="0"/>
              </a:rPr>
              <a:t>MINERALIZATION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6600"/>
                </a:solidFill>
                <a:latin typeface="Arial" panose="020B0604020202020204" pitchFamily="34" charset="0"/>
              </a:rPr>
              <a:t>+ NITRIFICATION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66" name="Text Box 222"/>
          <p:cNvSpPr txBox="1">
            <a:spLocks noChangeArrowheads="1"/>
          </p:cNvSpPr>
          <p:nvPr/>
        </p:nvSpPr>
        <p:spPr bwMode="auto">
          <a:xfrm>
            <a:off x="3721100" y="3632200"/>
            <a:ext cx="111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800080"/>
                </a:solidFill>
                <a:latin typeface="Arial" panose="020B0604020202020204" pitchFamily="34" charset="0"/>
              </a:rPr>
              <a:t>IMMOBILIZATION</a:t>
            </a:r>
            <a:endParaRPr lang="en-US" altLang="en-US" sz="900" smtClean="0">
              <a:solidFill>
                <a:srgbClr val="010000"/>
              </a:solidFill>
              <a:latin typeface="Arial" panose="020B0604020202020204" pitchFamily="34" charset="0"/>
            </a:endParaRPr>
          </a:p>
        </p:txBody>
      </p:sp>
      <p:sp>
        <p:nvSpPr>
          <p:cNvPr id="4167" name="Text Box 215"/>
          <p:cNvSpPr txBox="1">
            <a:spLocks noChangeArrowheads="1"/>
          </p:cNvSpPr>
          <p:nvPr/>
        </p:nvSpPr>
        <p:spPr bwMode="auto">
          <a:xfrm>
            <a:off x="3160713" y="4638675"/>
            <a:ext cx="4238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168" name="Group 344"/>
          <p:cNvGrpSpPr>
            <a:grpSpLocks/>
          </p:cNvGrpSpPr>
          <p:nvPr/>
        </p:nvGrpSpPr>
        <p:grpSpPr bwMode="auto">
          <a:xfrm>
            <a:off x="5554663" y="3943350"/>
            <a:ext cx="1654175" cy="658813"/>
            <a:chOff x="3552" y="2580"/>
            <a:chExt cx="1177" cy="450"/>
          </a:xfrm>
        </p:grpSpPr>
        <p:sp>
          <p:nvSpPr>
            <p:cNvPr id="4209" name="Oval 317"/>
            <p:cNvSpPr>
              <a:spLocks noChangeArrowheads="1"/>
            </p:cNvSpPr>
            <p:nvPr/>
          </p:nvSpPr>
          <p:spPr bwMode="auto">
            <a:xfrm>
              <a:off x="3558" y="2580"/>
              <a:ext cx="868" cy="450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700" smtClean="0">
                <a:solidFill>
                  <a:srgbClr val="33CC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10" name="Text Box 249"/>
            <p:cNvSpPr txBox="1">
              <a:spLocks noChangeArrowheads="1"/>
            </p:cNvSpPr>
            <p:nvPr/>
          </p:nvSpPr>
          <p:spPr bwMode="auto">
            <a:xfrm>
              <a:off x="3552" y="2701"/>
              <a:ext cx="117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MICROBIAL/PLANT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SINK</a:t>
              </a:r>
            </a:p>
          </p:txBody>
        </p:sp>
      </p:grpSp>
      <p:sp>
        <p:nvSpPr>
          <p:cNvPr id="4169" name="Text Box 324"/>
          <p:cNvSpPr txBox="1">
            <a:spLocks noChangeArrowheads="1"/>
          </p:cNvSpPr>
          <p:nvPr/>
        </p:nvSpPr>
        <p:spPr bwMode="auto">
          <a:xfrm>
            <a:off x="3830638" y="5713413"/>
            <a:ext cx="6429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TEMP 50°F</a:t>
            </a:r>
          </a:p>
        </p:txBody>
      </p:sp>
      <p:sp>
        <p:nvSpPr>
          <p:cNvPr id="4170" name="Text Box 325"/>
          <p:cNvSpPr txBox="1">
            <a:spLocks noChangeArrowheads="1"/>
          </p:cNvSpPr>
          <p:nvPr/>
        </p:nvSpPr>
        <p:spPr bwMode="auto">
          <a:xfrm>
            <a:off x="2828925" y="6269038"/>
            <a:ext cx="4460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pH 7.0</a:t>
            </a:r>
          </a:p>
        </p:txBody>
      </p:sp>
      <p:sp>
        <p:nvSpPr>
          <p:cNvPr id="4171" name="Text Box 326"/>
          <p:cNvSpPr txBox="1">
            <a:spLocks noChangeArrowheads="1"/>
          </p:cNvSpPr>
          <p:nvPr/>
        </p:nvSpPr>
        <p:spPr bwMode="auto">
          <a:xfrm>
            <a:off x="2222500" y="5807075"/>
            <a:ext cx="636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LEACHING</a:t>
            </a:r>
          </a:p>
        </p:txBody>
      </p:sp>
      <p:sp>
        <p:nvSpPr>
          <p:cNvPr id="4172" name="Text Box 327"/>
          <p:cNvSpPr txBox="1">
            <a:spLocks noChangeArrowheads="1"/>
          </p:cNvSpPr>
          <p:nvPr/>
        </p:nvSpPr>
        <p:spPr bwMode="auto">
          <a:xfrm>
            <a:off x="3076575" y="5807075"/>
            <a:ext cx="636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LEACHING</a:t>
            </a:r>
          </a:p>
        </p:txBody>
      </p:sp>
      <p:sp>
        <p:nvSpPr>
          <p:cNvPr id="4173" name="Text Box 328"/>
          <p:cNvSpPr txBox="1">
            <a:spLocks noChangeArrowheads="1"/>
          </p:cNvSpPr>
          <p:nvPr/>
        </p:nvSpPr>
        <p:spPr bwMode="auto">
          <a:xfrm>
            <a:off x="2120900" y="5397500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DENITRIFICATION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LEACHING</a:t>
            </a:r>
          </a:p>
        </p:txBody>
      </p:sp>
      <p:sp>
        <p:nvSpPr>
          <p:cNvPr id="4174" name="Text Box 330"/>
          <p:cNvSpPr txBox="1">
            <a:spLocks noChangeArrowheads="1"/>
          </p:cNvSpPr>
          <p:nvPr/>
        </p:nvSpPr>
        <p:spPr bwMode="auto">
          <a:xfrm>
            <a:off x="3032125" y="5397500"/>
            <a:ext cx="9001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LEACHING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VOLATILIZATION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00" smtClean="0">
                <a:solidFill>
                  <a:srgbClr val="000000"/>
                </a:solidFill>
                <a:latin typeface="Arial" panose="020B0604020202020204" pitchFamily="34" charset="0"/>
              </a:rPr>
              <a:t>NITRIFICATION</a:t>
            </a:r>
          </a:p>
        </p:txBody>
      </p:sp>
      <p:sp>
        <p:nvSpPr>
          <p:cNvPr id="4175" name="Line 331"/>
          <p:cNvSpPr>
            <a:spLocks noChangeShapeType="1"/>
          </p:cNvSpPr>
          <p:nvPr/>
        </p:nvSpPr>
        <p:spPr bwMode="auto">
          <a:xfrm>
            <a:off x="2203450" y="5799138"/>
            <a:ext cx="1709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6" name="Line 332"/>
          <p:cNvSpPr>
            <a:spLocks noChangeShapeType="1"/>
          </p:cNvSpPr>
          <p:nvPr/>
        </p:nvSpPr>
        <p:spPr bwMode="auto">
          <a:xfrm>
            <a:off x="3022600" y="5307013"/>
            <a:ext cx="0" cy="984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77" name="Rectangle 281"/>
          <p:cNvSpPr>
            <a:spLocks noChangeArrowheads="1"/>
          </p:cNvSpPr>
          <p:nvPr/>
        </p:nvSpPr>
        <p:spPr bwMode="auto">
          <a:xfrm>
            <a:off x="7443788" y="5589588"/>
            <a:ext cx="742950" cy="198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ADDITIONS</a:t>
            </a:r>
            <a:endParaRPr lang="en-US" altLang="en-US" sz="7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78" name="Rectangle 283"/>
          <p:cNvSpPr>
            <a:spLocks noChangeArrowheads="1"/>
          </p:cNvSpPr>
          <p:nvPr/>
        </p:nvSpPr>
        <p:spPr bwMode="auto">
          <a:xfrm>
            <a:off x="7443788" y="5834063"/>
            <a:ext cx="742950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LOSSES</a:t>
            </a:r>
            <a:endParaRPr lang="en-US" altLang="en-US" sz="9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79" name="Text Box 304"/>
          <p:cNvSpPr txBox="1">
            <a:spLocks noChangeArrowheads="1"/>
          </p:cNvSpPr>
          <p:nvPr/>
        </p:nvSpPr>
        <p:spPr bwMode="auto">
          <a:xfrm>
            <a:off x="7088188" y="6056313"/>
            <a:ext cx="1511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FF6600"/>
                </a:solidFill>
                <a:latin typeface="Arial" panose="020B0604020202020204" pitchFamily="34" charset="0"/>
              </a:rPr>
              <a:t>OXIDATION REACTIONS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80" name="Text Box 311"/>
          <p:cNvSpPr txBox="1">
            <a:spLocks noChangeArrowheads="1"/>
          </p:cNvSpPr>
          <p:nvPr/>
        </p:nvSpPr>
        <p:spPr bwMode="auto">
          <a:xfrm>
            <a:off x="7078663" y="6240463"/>
            <a:ext cx="1562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800080"/>
                </a:solidFill>
                <a:latin typeface="Arial" panose="020B0604020202020204" pitchFamily="34" charset="0"/>
              </a:rPr>
              <a:t>REDUCTION REACTIONS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81" name="Rectangle 335"/>
          <p:cNvSpPr>
            <a:spLocks noChangeArrowheads="1"/>
          </p:cNvSpPr>
          <p:nvPr/>
        </p:nvSpPr>
        <p:spPr bwMode="auto">
          <a:xfrm>
            <a:off x="7107238" y="5507038"/>
            <a:ext cx="1450975" cy="94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82" name="Line 338"/>
          <p:cNvSpPr>
            <a:spLocks noChangeShapeType="1"/>
          </p:cNvSpPr>
          <p:nvPr/>
        </p:nvSpPr>
        <p:spPr bwMode="auto">
          <a:xfrm flipH="1" flipV="1">
            <a:off x="1201738" y="2378075"/>
            <a:ext cx="157162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3" name="Line 339"/>
          <p:cNvSpPr>
            <a:spLocks noChangeShapeType="1"/>
          </p:cNvSpPr>
          <p:nvPr/>
        </p:nvSpPr>
        <p:spPr bwMode="auto">
          <a:xfrm rot="4781710" flipH="1" flipV="1">
            <a:off x="1557338" y="2357438"/>
            <a:ext cx="163512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4" name="Line 340"/>
          <p:cNvSpPr>
            <a:spLocks noChangeShapeType="1"/>
          </p:cNvSpPr>
          <p:nvPr/>
        </p:nvSpPr>
        <p:spPr bwMode="auto">
          <a:xfrm flipV="1">
            <a:off x="4789488" y="4533900"/>
            <a:ext cx="957262" cy="55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5" name="Line 343"/>
          <p:cNvSpPr>
            <a:spLocks noChangeShapeType="1"/>
          </p:cNvSpPr>
          <p:nvPr/>
        </p:nvSpPr>
        <p:spPr bwMode="auto">
          <a:xfrm>
            <a:off x="4543425" y="5694363"/>
            <a:ext cx="0" cy="398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6" name="Line 345"/>
          <p:cNvSpPr>
            <a:spLocks noChangeShapeType="1"/>
          </p:cNvSpPr>
          <p:nvPr/>
        </p:nvSpPr>
        <p:spPr bwMode="auto">
          <a:xfrm flipH="1">
            <a:off x="6835775" y="4300538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187" name="Group 354"/>
          <p:cNvGrpSpPr>
            <a:grpSpLocks/>
          </p:cNvGrpSpPr>
          <p:nvPr/>
        </p:nvGrpSpPr>
        <p:grpSpPr bwMode="auto">
          <a:xfrm>
            <a:off x="3563938" y="1120775"/>
            <a:ext cx="1100137" cy="446088"/>
            <a:chOff x="2234" y="660"/>
            <a:chExt cx="783" cy="303"/>
          </a:xfrm>
        </p:grpSpPr>
        <p:sp>
          <p:nvSpPr>
            <p:cNvPr id="4203" name="Text Box 136"/>
            <p:cNvSpPr txBox="1">
              <a:spLocks noChangeArrowheads="1"/>
            </p:cNvSpPr>
            <p:nvPr/>
          </p:nvSpPr>
          <p:spPr bwMode="auto">
            <a:xfrm>
              <a:off x="2309" y="660"/>
              <a:ext cx="58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7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HABER BOSCH</a:t>
              </a:r>
            </a:p>
          </p:txBody>
        </p:sp>
        <p:grpSp>
          <p:nvGrpSpPr>
            <p:cNvPr id="4204" name="Group 351"/>
            <p:cNvGrpSpPr>
              <a:grpSpLocks/>
            </p:cNvGrpSpPr>
            <p:nvPr/>
          </p:nvGrpSpPr>
          <p:grpSpPr bwMode="auto">
            <a:xfrm>
              <a:off x="2234" y="750"/>
              <a:ext cx="783" cy="213"/>
              <a:chOff x="2294" y="762"/>
              <a:chExt cx="783" cy="213"/>
            </a:xfrm>
          </p:grpSpPr>
          <p:grpSp>
            <p:nvGrpSpPr>
              <p:cNvPr id="4205" name="Group 349"/>
              <p:cNvGrpSpPr>
                <a:grpSpLocks/>
              </p:cNvGrpSpPr>
              <p:nvPr/>
            </p:nvGrpSpPr>
            <p:grpSpPr bwMode="auto">
              <a:xfrm>
                <a:off x="2294" y="840"/>
                <a:ext cx="783" cy="135"/>
                <a:chOff x="494" y="84"/>
                <a:chExt cx="783" cy="135"/>
              </a:xfrm>
            </p:grpSpPr>
            <p:sp>
              <p:nvSpPr>
                <p:cNvPr id="4207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494" y="84"/>
                  <a:ext cx="783" cy="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3H</a:t>
                  </a:r>
                  <a:r>
                    <a:rPr lang="en-US" altLang="en-US" sz="700" baseline="-250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7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+ N</a:t>
                  </a:r>
                  <a:r>
                    <a:rPr lang="en-US" altLang="en-US" sz="700" baseline="-250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7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             2NH</a:t>
                  </a:r>
                  <a:r>
                    <a:rPr lang="en-US" altLang="en-US" sz="700" baseline="-2500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  <a:endParaRPr lang="en-US" altLang="en-US" sz="700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8" name="Line 348"/>
                <p:cNvSpPr>
                  <a:spLocks noChangeShapeType="1"/>
                </p:cNvSpPr>
                <p:nvPr/>
              </p:nvSpPr>
              <p:spPr bwMode="auto">
                <a:xfrm>
                  <a:off x="786" y="138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206" name="Text Box 350"/>
              <p:cNvSpPr txBox="1">
                <a:spLocks noChangeArrowheads="1"/>
              </p:cNvSpPr>
              <p:nvPr/>
            </p:nvSpPr>
            <p:spPr bwMode="auto">
              <a:xfrm>
                <a:off x="2360" y="762"/>
                <a:ext cx="649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70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(1200°C, 500 atm)</a:t>
                </a:r>
              </a:p>
            </p:txBody>
          </p:sp>
        </p:grpSp>
      </p:grpSp>
      <p:sp>
        <p:nvSpPr>
          <p:cNvPr id="4188" name="Freeform 353"/>
          <p:cNvSpPr>
            <a:spLocks/>
          </p:cNvSpPr>
          <p:nvPr/>
        </p:nvSpPr>
        <p:spPr bwMode="auto">
          <a:xfrm>
            <a:off x="3557588" y="1093788"/>
            <a:ext cx="695325" cy="1600200"/>
          </a:xfrm>
          <a:custGeom>
            <a:avLst/>
            <a:gdLst>
              <a:gd name="T0" fmla="*/ 241702852 w 494"/>
              <a:gd name="T1" fmla="*/ 0 h 1092"/>
              <a:gd name="T2" fmla="*/ 122833243 w 494"/>
              <a:gd name="T3" fmla="*/ 811698519 h 1092"/>
              <a:gd name="T4" fmla="*/ 978698088 w 494"/>
              <a:gd name="T5" fmla="*/ 2147483646 h 10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4" h="1092">
                <a:moveTo>
                  <a:pt x="122" y="0"/>
                </a:moveTo>
                <a:cubicBezTo>
                  <a:pt x="61" y="98"/>
                  <a:pt x="0" y="196"/>
                  <a:pt x="62" y="378"/>
                </a:cubicBezTo>
                <a:cubicBezTo>
                  <a:pt x="124" y="560"/>
                  <a:pt x="309" y="826"/>
                  <a:pt x="494" y="10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89" name="Freeform 355"/>
          <p:cNvSpPr>
            <a:spLocks/>
          </p:cNvSpPr>
          <p:nvPr/>
        </p:nvSpPr>
        <p:spPr bwMode="auto">
          <a:xfrm flipH="1">
            <a:off x="4773613" y="1103313"/>
            <a:ext cx="693737" cy="1600200"/>
          </a:xfrm>
          <a:custGeom>
            <a:avLst/>
            <a:gdLst>
              <a:gd name="T0" fmla="*/ 240600350 w 494"/>
              <a:gd name="T1" fmla="*/ 0 h 1092"/>
              <a:gd name="T2" fmla="*/ 122271848 w 494"/>
              <a:gd name="T3" fmla="*/ 811698519 h 1092"/>
              <a:gd name="T4" fmla="*/ 974232844 w 494"/>
              <a:gd name="T5" fmla="*/ 2147483646 h 10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4" h="1092">
                <a:moveTo>
                  <a:pt x="122" y="0"/>
                </a:moveTo>
                <a:cubicBezTo>
                  <a:pt x="61" y="98"/>
                  <a:pt x="0" y="196"/>
                  <a:pt x="62" y="378"/>
                </a:cubicBezTo>
                <a:cubicBezTo>
                  <a:pt x="124" y="560"/>
                  <a:pt x="309" y="826"/>
                  <a:pt x="494" y="10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0" name="Text Box 361"/>
          <p:cNvSpPr txBox="1">
            <a:spLocks noChangeArrowheads="1"/>
          </p:cNvSpPr>
          <p:nvPr/>
        </p:nvSpPr>
        <p:spPr bwMode="auto">
          <a:xfrm>
            <a:off x="5076825" y="5608638"/>
            <a:ext cx="2049463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Joanne LaRuffa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Wade Thomason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Shannon Taylor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Heather Lees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b="1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Department of Plant and Soil Sciences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smtClean="0">
                <a:solidFill>
                  <a:srgbClr val="000000"/>
                </a:solidFill>
                <a:latin typeface="Arial" panose="020B0604020202020204" pitchFamily="34" charset="0"/>
              </a:rPr>
              <a:t>Oklahoma State University</a:t>
            </a:r>
          </a:p>
        </p:txBody>
      </p:sp>
      <p:sp>
        <p:nvSpPr>
          <p:cNvPr id="4191" name="Rectangle 278"/>
          <p:cNvSpPr>
            <a:spLocks noChangeArrowheads="1"/>
          </p:cNvSpPr>
          <p:nvPr/>
        </p:nvSpPr>
        <p:spPr bwMode="auto">
          <a:xfrm>
            <a:off x="3468688" y="696913"/>
            <a:ext cx="754062" cy="363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2" name="Text Box 93"/>
          <p:cNvSpPr txBox="1">
            <a:spLocks noChangeArrowheads="1"/>
          </p:cNvSpPr>
          <p:nvPr/>
        </p:nvSpPr>
        <p:spPr bwMode="auto">
          <a:xfrm>
            <a:off x="3409950" y="703263"/>
            <a:ext cx="876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INDUSTRIAL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smtClean="0">
                <a:solidFill>
                  <a:srgbClr val="000000"/>
                </a:solidFill>
                <a:latin typeface="Arial" panose="020B0604020202020204" pitchFamily="34" charset="0"/>
              </a:rPr>
              <a:t>FIXATION</a:t>
            </a:r>
          </a:p>
        </p:txBody>
      </p:sp>
      <p:sp>
        <p:nvSpPr>
          <p:cNvPr id="4193" name="Line 366"/>
          <p:cNvSpPr>
            <a:spLocks noChangeShapeType="1"/>
          </p:cNvSpPr>
          <p:nvPr/>
        </p:nvSpPr>
        <p:spPr bwMode="auto">
          <a:xfrm>
            <a:off x="6340475" y="3117850"/>
            <a:ext cx="512763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4" name="Line 367"/>
          <p:cNvSpPr>
            <a:spLocks noChangeShapeType="1"/>
          </p:cNvSpPr>
          <p:nvPr/>
        </p:nvSpPr>
        <p:spPr bwMode="auto">
          <a:xfrm>
            <a:off x="7454900" y="3502025"/>
            <a:ext cx="7318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5" name="Freeform 375"/>
          <p:cNvSpPr>
            <a:spLocks/>
          </p:cNvSpPr>
          <p:nvPr/>
        </p:nvSpPr>
        <p:spPr bwMode="auto">
          <a:xfrm>
            <a:off x="4665663" y="1949450"/>
            <a:ext cx="1209675" cy="1982788"/>
          </a:xfrm>
          <a:custGeom>
            <a:avLst/>
            <a:gdLst>
              <a:gd name="T0" fmla="*/ 0 w 808"/>
              <a:gd name="T1" fmla="*/ 0 h 1320"/>
              <a:gd name="T2" fmla="*/ 0 w 808"/>
              <a:gd name="T3" fmla="*/ 1101094750 h 1320"/>
              <a:gd name="T4" fmla="*/ 188275134 w 808"/>
              <a:gd name="T5" fmla="*/ 1173296774 h 1320"/>
              <a:gd name="T6" fmla="*/ 313792390 w 808"/>
              <a:gd name="T7" fmla="*/ 1272575870 h 1320"/>
              <a:gd name="T8" fmla="*/ 421378609 w 808"/>
              <a:gd name="T9" fmla="*/ 1389905848 h 1320"/>
              <a:gd name="T10" fmla="*/ 493102755 w 808"/>
              <a:gd name="T11" fmla="*/ 1543337588 h 1320"/>
              <a:gd name="T12" fmla="*/ 519998561 w 808"/>
              <a:gd name="T13" fmla="*/ 1705794019 h 1320"/>
              <a:gd name="T14" fmla="*/ 511033791 w 808"/>
              <a:gd name="T15" fmla="*/ 1832148686 h 1320"/>
              <a:gd name="T16" fmla="*/ 466205451 w 808"/>
              <a:gd name="T17" fmla="*/ 1985580426 h 1320"/>
              <a:gd name="T18" fmla="*/ 1811031690 w 808"/>
              <a:gd name="T19" fmla="*/ 2147483646 h 1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8" h="1320">
                <a:moveTo>
                  <a:pt x="0" y="0"/>
                </a:moveTo>
                <a:lnTo>
                  <a:pt x="0" y="488"/>
                </a:lnTo>
                <a:lnTo>
                  <a:pt x="84" y="520"/>
                </a:lnTo>
                <a:lnTo>
                  <a:pt x="140" y="564"/>
                </a:lnTo>
                <a:lnTo>
                  <a:pt x="188" y="616"/>
                </a:lnTo>
                <a:lnTo>
                  <a:pt x="220" y="684"/>
                </a:lnTo>
                <a:lnTo>
                  <a:pt x="232" y="756"/>
                </a:lnTo>
                <a:lnTo>
                  <a:pt x="228" y="812"/>
                </a:lnTo>
                <a:lnTo>
                  <a:pt x="208" y="880"/>
                </a:lnTo>
                <a:lnTo>
                  <a:pt x="808" y="13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6" name="Freeform 377"/>
          <p:cNvSpPr>
            <a:spLocks/>
          </p:cNvSpPr>
          <p:nvPr/>
        </p:nvSpPr>
        <p:spPr bwMode="auto">
          <a:xfrm>
            <a:off x="1123950" y="327025"/>
            <a:ext cx="2724150" cy="387350"/>
          </a:xfrm>
          <a:custGeom>
            <a:avLst/>
            <a:gdLst>
              <a:gd name="T0" fmla="*/ 0 w 1716"/>
              <a:gd name="T1" fmla="*/ 614918125 h 244"/>
              <a:gd name="T2" fmla="*/ 2101810313 w 1716"/>
              <a:gd name="T3" fmla="*/ 100806250 h 244"/>
              <a:gd name="T4" fmla="*/ 2147483646 w 1716"/>
              <a:gd name="T5" fmla="*/ 10080625 h 2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6" h="244">
                <a:moveTo>
                  <a:pt x="0" y="244"/>
                </a:moveTo>
                <a:cubicBezTo>
                  <a:pt x="274" y="162"/>
                  <a:pt x="548" y="80"/>
                  <a:pt x="834" y="40"/>
                </a:cubicBezTo>
                <a:cubicBezTo>
                  <a:pt x="1120" y="0"/>
                  <a:pt x="1568" y="15"/>
                  <a:pt x="1716" y="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7" name="Text Box 378"/>
          <p:cNvSpPr txBox="1">
            <a:spLocks noChangeArrowheads="1"/>
          </p:cNvSpPr>
          <p:nvPr/>
        </p:nvSpPr>
        <p:spPr bwMode="auto">
          <a:xfrm>
            <a:off x="428625" y="409575"/>
            <a:ext cx="895350" cy="2270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" smtClean="0">
                <a:solidFill>
                  <a:srgbClr val="FFFFFF"/>
                </a:solidFill>
                <a:latin typeface="Arial" panose="020B0604020202020204" pitchFamily="34" charset="0"/>
              </a:rPr>
              <a:t>15-40 kg/ha</a:t>
            </a:r>
          </a:p>
        </p:txBody>
      </p:sp>
      <p:sp>
        <p:nvSpPr>
          <p:cNvPr id="4198" name="Text Box 379"/>
          <p:cNvSpPr txBox="1">
            <a:spLocks noChangeArrowheads="1"/>
          </p:cNvSpPr>
          <p:nvPr/>
        </p:nvSpPr>
        <p:spPr bwMode="auto">
          <a:xfrm>
            <a:off x="754063" y="1701800"/>
            <a:ext cx="895350" cy="2270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" smtClean="0">
                <a:solidFill>
                  <a:srgbClr val="FFFFFF"/>
                </a:solidFill>
                <a:latin typeface="Arial" panose="020B0604020202020204" pitchFamily="34" charset="0"/>
              </a:rPr>
              <a:t>10-80 kg/ha</a:t>
            </a:r>
          </a:p>
        </p:txBody>
      </p:sp>
      <p:sp>
        <p:nvSpPr>
          <p:cNvPr id="4199" name="Text Box 380"/>
          <p:cNvSpPr txBox="1">
            <a:spLocks noChangeArrowheads="1"/>
          </p:cNvSpPr>
          <p:nvPr/>
        </p:nvSpPr>
        <p:spPr bwMode="auto">
          <a:xfrm>
            <a:off x="4127500" y="6354763"/>
            <a:ext cx="895350" cy="22701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" smtClean="0">
                <a:solidFill>
                  <a:srgbClr val="FFFFFF"/>
                </a:solidFill>
                <a:latin typeface="Arial" panose="020B0604020202020204" pitchFamily="34" charset="0"/>
              </a:rPr>
              <a:t>0-40 kg/ha</a:t>
            </a:r>
          </a:p>
        </p:txBody>
      </p:sp>
      <p:sp>
        <p:nvSpPr>
          <p:cNvPr id="4200" name="Text Box 381"/>
          <p:cNvSpPr txBox="1">
            <a:spLocks noChangeArrowheads="1"/>
          </p:cNvSpPr>
          <p:nvPr/>
        </p:nvSpPr>
        <p:spPr bwMode="auto">
          <a:xfrm>
            <a:off x="7626350" y="2239963"/>
            <a:ext cx="895350" cy="22701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" smtClean="0">
                <a:solidFill>
                  <a:srgbClr val="FFFFFF"/>
                </a:solidFill>
                <a:latin typeface="Arial" panose="020B0604020202020204" pitchFamily="34" charset="0"/>
              </a:rPr>
              <a:t>0-50 kg/ha</a:t>
            </a:r>
          </a:p>
        </p:txBody>
      </p:sp>
      <p:sp>
        <p:nvSpPr>
          <p:cNvPr id="4201" name="Freeform 191"/>
          <p:cNvSpPr>
            <a:spLocks/>
          </p:cNvSpPr>
          <p:nvPr/>
        </p:nvSpPr>
        <p:spPr bwMode="auto">
          <a:xfrm flipV="1">
            <a:off x="5194300" y="468313"/>
            <a:ext cx="939800" cy="914400"/>
          </a:xfrm>
          <a:custGeom>
            <a:avLst/>
            <a:gdLst>
              <a:gd name="T0" fmla="*/ 2147483646 w 904"/>
              <a:gd name="T1" fmla="*/ 0 h 672"/>
              <a:gd name="T2" fmla="*/ 2147483646 w 904"/>
              <a:gd name="T3" fmla="*/ 2147483646 h 672"/>
              <a:gd name="T4" fmla="*/ 0 w 90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4" h="672">
                <a:moveTo>
                  <a:pt x="816" y="0"/>
                </a:moveTo>
                <a:cubicBezTo>
                  <a:pt x="860" y="64"/>
                  <a:pt x="904" y="128"/>
                  <a:pt x="768" y="240"/>
                </a:cubicBezTo>
                <a:cubicBezTo>
                  <a:pt x="632" y="352"/>
                  <a:pt x="316" y="512"/>
                  <a:pt x="0" y="6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02" name="Text Box 220"/>
          <p:cNvSpPr txBox="1">
            <a:spLocks noChangeArrowheads="1"/>
          </p:cNvSpPr>
          <p:nvPr/>
        </p:nvSpPr>
        <p:spPr bwMode="auto">
          <a:xfrm>
            <a:off x="5761038" y="709613"/>
            <a:ext cx="715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CH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4 ,  </a:t>
            </a: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9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9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ue.okstate.edu/CIMMYT/Central%20America/925097-R1-20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221297"/>
            <a:ext cx="6096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54" y="2934391"/>
            <a:ext cx="5492558" cy="3707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954" y="334708"/>
            <a:ext cx="257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Guatemala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6739" y="3183775"/>
            <a:ext cx="257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22538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2" y="130717"/>
            <a:ext cx="5502102" cy="371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2" y="2635134"/>
            <a:ext cx="4599708" cy="3104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3651365"/>
            <a:ext cx="4208704" cy="2840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7899" y="465513"/>
            <a:ext cx="257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Guatemala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020" y="5609132"/>
            <a:ext cx="257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El Salvador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9911" y="2957836"/>
            <a:ext cx="257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Costa Rica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35040" y="559406"/>
            <a:ext cx="294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Andisols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Inceptisols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 </a:t>
            </a:r>
            <a:r>
              <a:rPr lang="en-US" sz="1800" b="1" dirty="0"/>
              <a:t>    </a:t>
            </a:r>
            <a:r>
              <a:rPr lang="en-US" sz="1800" b="1" dirty="0" err="1"/>
              <a:t>Andept</a:t>
            </a:r>
            <a:r>
              <a:rPr lang="en-US" sz="1800" b="1" dirty="0"/>
              <a:t> (great </a:t>
            </a:r>
            <a:r>
              <a:rPr lang="en-US" sz="1800" b="1" dirty="0"/>
              <a:t>g</a:t>
            </a:r>
            <a:r>
              <a:rPr lang="en-US" sz="1800" b="1" dirty="0"/>
              <a:t>roup)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726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102608</TotalTime>
  <Words>731</Words>
  <Application>Microsoft Office PowerPoint</Application>
  <PresentationFormat>Letter Paper (8.5x11 in)</PresentationFormat>
  <Paragraphs>308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Corbel</vt:lpstr>
      <vt:lpstr>Tahoma</vt:lpstr>
      <vt:lpstr>Times</vt:lpstr>
      <vt:lpstr>Times New Roman</vt:lpstr>
      <vt:lpstr>Verdana</vt:lpstr>
      <vt:lpstr>Wingdings</vt:lpstr>
      <vt:lpstr>Wingdings 3</vt:lpstr>
      <vt:lpstr>Ion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Maize yield response as affected by sulfur, phosphorus and nitrogen as banded applications on a volcanic ash derived tropical soil</vt:lpstr>
      <vt:lpstr>PowerPoint Presentation</vt:lpstr>
      <vt:lpstr>PowerPoint Presentation</vt:lpstr>
      <vt:lpstr>Maize Area (FAOSTAT.org) 2015</vt:lpstr>
      <vt:lpstr>PowerPoint Presentation</vt:lpstr>
      <vt:lpstr>PowerPoint Presentation</vt:lpstr>
      <vt:lpstr>Mid Season Fertilizer N</vt:lpstr>
      <vt:lpstr>PowerPoint Presentation</vt:lpstr>
      <vt:lpstr>Hand Planters </vt:lpstr>
      <vt:lpstr>World Phosphorus Use Efficiency in Cereal Crops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Agronomy Farm</dc:creator>
  <cp:lastModifiedBy>william raun</cp:lastModifiedBy>
  <cp:revision>524</cp:revision>
  <cp:lastPrinted>1999-04-28T13:51:21Z</cp:lastPrinted>
  <dcterms:created xsi:type="dcterms:W3CDTF">1998-02-02T17:19:48Z</dcterms:created>
  <dcterms:modified xsi:type="dcterms:W3CDTF">2016-10-12T12:39:17Z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wrr@agr.okstate.edu</vt:lpwstr>
  </property>
  <property fmtid="{D5CDD505-2E9C-101B-9397-08002B2CF9AE}" pid="8" name="HomePage">
    <vt:lpwstr>nitrogen_use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C:\NUE\NUE Web Page</vt:lpwstr>
  </property>
</Properties>
</file>