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88" r:id="rId1"/>
  </p:sldMasterIdLst>
  <p:notesMasterIdLst>
    <p:notesMasterId r:id="rId23"/>
  </p:notesMasterIdLst>
  <p:handoutMasterIdLst>
    <p:handoutMasterId r:id="rId24"/>
  </p:handoutMasterIdLst>
  <p:sldIdLst>
    <p:sldId id="307" r:id="rId2"/>
    <p:sldId id="320" r:id="rId3"/>
    <p:sldId id="309" r:id="rId4"/>
    <p:sldId id="312" r:id="rId5"/>
    <p:sldId id="331" r:id="rId6"/>
    <p:sldId id="313" r:id="rId7"/>
    <p:sldId id="317" r:id="rId8"/>
    <p:sldId id="314" r:id="rId9"/>
    <p:sldId id="316" r:id="rId10"/>
    <p:sldId id="321" r:id="rId11"/>
    <p:sldId id="318" r:id="rId12"/>
    <p:sldId id="310" r:id="rId13"/>
    <p:sldId id="319" r:id="rId14"/>
    <p:sldId id="315" r:id="rId15"/>
    <p:sldId id="323" r:id="rId16"/>
    <p:sldId id="311" r:id="rId17"/>
    <p:sldId id="324" r:id="rId18"/>
    <p:sldId id="326" r:id="rId19"/>
    <p:sldId id="325" r:id="rId20"/>
    <p:sldId id="327" r:id="rId21"/>
    <p:sldId id="330" r:id="rId22"/>
  </p:sldIdLst>
  <p:sldSz cx="9144000" cy="6858000" type="screen4x3"/>
  <p:notesSz cx="6950075" cy="923607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66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591" autoAdjust="0"/>
    <p:restoredTop sz="83905" autoAdjust="0"/>
  </p:normalViewPr>
  <p:slideViewPr>
    <p:cSldViewPr>
      <p:cViewPr varScale="1">
        <p:scale>
          <a:sx n="84" d="100"/>
          <a:sy n="84" d="100"/>
        </p:scale>
        <p:origin x="1146" y="96"/>
      </p:cViewPr>
      <p:guideLst>
        <p:guide orient="horz" pos="2160"/>
        <p:guide pos="2880"/>
      </p:guideLst>
    </p:cSldViewPr>
  </p:slideViewPr>
  <p:outlineViewPr>
    <p:cViewPr>
      <p:scale>
        <a:sx n="33" d="100"/>
        <a:sy n="33" d="100"/>
      </p:scale>
      <p:origin x="0" y="4440"/>
    </p:cViewPr>
  </p:outlin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11699" cy="461804"/>
          </a:xfrm>
          <a:prstGeom prst="rect">
            <a:avLst/>
          </a:prstGeom>
        </p:spPr>
        <p:txBody>
          <a:bodyPr vert="horz" lIns="92492" tIns="46246" rIns="92492" bIns="46246" rtlCol="0"/>
          <a:lstStyle>
            <a:lvl1pPr algn="l">
              <a:defRPr sz="1200"/>
            </a:lvl1pPr>
          </a:lstStyle>
          <a:p>
            <a:endParaRPr lang="en-US"/>
          </a:p>
        </p:txBody>
      </p:sp>
      <p:sp>
        <p:nvSpPr>
          <p:cNvPr id="3" name="Date Placeholder 2"/>
          <p:cNvSpPr>
            <a:spLocks noGrp="1"/>
          </p:cNvSpPr>
          <p:nvPr>
            <p:ph type="dt" sz="quarter" idx="1"/>
          </p:nvPr>
        </p:nvSpPr>
        <p:spPr>
          <a:xfrm>
            <a:off x="3936768" y="0"/>
            <a:ext cx="3011699" cy="461804"/>
          </a:xfrm>
          <a:prstGeom prst="rect">
            <a:avLst/>
          </a:prstGeom>
        </p:spPr>
        <p:txBody>
          <a:bodyPr vert="horz" lIns="92492" tIns="46246" rIns="92492" bIns="46246" rtlCol="0"/>
          <a:lstStyle>
            <a:lvl1pPr algn="r">
              <a:defRPr sz="1200"/>
            </a:lvl1pPr>
          </a:lstStyle>
          <a:p>
            <a:fld id="{48B9E036-CEF4-498F-870E-135BEF51E593}" type="datetimeFigureOut">
              <a:rPr lang="en-US" smtClean="0"/>
              <a:t>8/15/2017</a:t>
            </a:fld>
            <a:endParaRPr lang="en-US"/>
          </a:p>
        </p:txBody>
      </p:sp>
      <p:sp>
        <p:nvSpPr>
          <p:cNvPr id="4" name="Footer Placeholder 3"/>
          <p:cNvSpPr>
            <a:spLocks noGrp="1"/>
          </p:cNvSpPr>
          <p:nvPr>
            <p:ph type="ftr" sz="quarter" idx="2"/>
          </p:nvPr>
        </p:nvSpPr>
        <p:spPr>
          <a:xfrm>
            <a:off x="0" y="8772668"/>
            <a:ext cx="3011699" cy="461804"/>
          </a:xfrm>
          <a:prstGeom prst="rect">
            <a:avLst/>
          </a:prstGeom>
        </p:spPr>
        <p:txBody>
          <a:bodyPr vert="horz" lIns="92492" tIns="46246" rIns="92492" bIns="46246" rtlCol="0" anchor="b"/>
          <a:lstStyle>
            <a:lvl1pPr algn="l">
              <a:defRPr sz="1200"/>
            </a:lvl1pPr>
          </a:lstStyle>
          <a:p>
            <a:endParaRPr lang="en-US"/>
          </a:p>
        </p:txBody>
      </p:sp>
      <p:sp>
        <p:nvSpPr>
          <p:cNvPr id="5" name="Slide Number Placeholder 4"/>
          <p:cNvSpPr>
            <a:spLocks noGrp="1"/>
          </p:cNvSpPr>
          <p:nvPr>
            <p:ph type="sldNum" sz="quarter" idx="3"/>
          </p:nvPr>
        </p:nvSpPr>
        <p:spPr>
          <a:xfrm>
            <a:off x="3936768" y="8772668"/>
            <a:ext cx="3011699" cy="461804"/>
          </a:xfrm>
          <a:prstGeom prst="rect">
            <a:avLst/>
          </a:prstGeom>
        </p:spPr>
        <p:txBody>
          <a:bodyPr vert="horz" lIns="92492" tIns="46246" rIns="92492" bIns="46246" rtlCol="0" anchor="b"/>
          <a:lstStyle>
            <a:lvl1pPr algn="r">
              <a:defRPr sz="1200"/>
            </a:lvl1pPr>
          </a:lstStyle>
          <a:p>
            <a:fld id="{FDDD632A-1B5F-4470-9E7E-E6F0598AFF85}" type="slidenum">
              <a:rPr lang="en-US" smtClean="0"/>
              <a:t>‹#›</a:t>
            </a:fld>
            <a:endParaRPr lang="en-US"/>
          </a:p>
        </p:txBody>
      </p:sp>
    </p:spTree>
    <p:extLst>
      <p:ext uri="{BB962C8B-B14F-4D97-AF65-F5344CB8AC3E}">
        <p14:creationId xmlns:p14="http://schemas.microsoft.com/office/powerpoint/2010/main" val="242801854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0" y="0"/>
            <a:ext cx="3011699" cy="461804"/>
          </a:xfrm>
          <a:prstGeom prst="rect">
            <a:avLst/>
          </a:prstGeom>
        </p:spPr>
        <p:txBody>
          <a:bodyPr vert="horz" lIns="92492" tIns="46246" rIns="92492" bIns="46246" rtlCol="0"/>
          <a:lstStyle>
            <a:lvl1pPr algn="l">
              <a:defRPr sz="1200"/>
            </a:lvl1pPr>
          </a:lstStyle>
          <a:p>
            <a:endParaRPr lang="en-US"/>
          </a:p>
        </p:txBody>
      </p:sp>
      <p:sp>
        <p:nvSpPr>
          <p:cNvPr id="3" name="2 Marcador de fecha"/>
          <p:cNvSpPr>
            <a:spLocks noGrp="1"/>
          </p:cNvSpPr>
          <p:nvPr>
            <p:ph type="dt" idx="1"/>
          </p:nvPr>
        </p:nvSpPr>
        <p:spPr>
          <a:xfrm>
            <a:off x="3936768" y="0"/>
            <a:ext cx="3011699" cy="461804"/>
          </a:xfrm>
          <a:prstGeom prst="rect">
            <a:avLst/>
          </a:prstGeom>
        </p:spPr>
        <p:txBody>
          <a:bodyPr vert="horz" lIns="92492" tIns="46246" rIns="92492" bIns="46246" rtlCol="0"/>
          <a:lstStyle>
            <a:lvl1pPr algn="r">
              <a:defRPr sz="1200"/>
            </a:lvl1pPr>
          </a:lstStyle>
          <a:p>
            <a:fld id="{BF1423AD-823F-4C0C-924A-353ED7A261FA}" type="datetimeFigureOut">
              <a:rPr lang="en-US" smtClean="0"/>
              <a:pPr/>
              <a:t>8/15/2017</a:t>
            </a:fld>
            <a:endParaRPr lang="en-US"/>
          </a:p>
        </p:txBody>
      </p:sp>
      <p:sp>
        <p:nvSpPr>
          <p:cNvPr id="4" name="3 Marcador de imagen de diapositiva"/>
          <p:cNvSpPr>
            <a:spLocks noGrp="1" noRot="1" noChangeAspect="1"/>
          </p:cNvSpPr>
          <p:nvPr>
            <p:ph type="sldImg" idx="2"/>
          </p:nvPr>
        </p:nvSpPr>
        <p:spPr>
          <a:xfrm>
            <a:off x="1165225" y="692150"/>
            <a:ext cx="4619625" cy="3463925"/>
          </a:xfrm>
          <a:prstGeom prst="rect">
            <a:avLst/>
          </a:prstGeom>
          <a:noFill/>
          <a:ln w="12700">
            <a:solidFill>
              <a:prstClr val="black"/>
            </a:solidFill>
          </a:ln>
        </p:spPr>
        <p:txBody>
          <a:bodyPr vert="horz" lIns="92492" tIns="46246" rIns="92492" bIns="46246" rtlCol="0" anchor="ctr"/>
          <a:lstStyle/>
          <a:p>
            <a:endParaRPr lang="en-US"/>
          </a:p>
        </p:txBody>
      </p:sp>
      <p:sp>
        <p:nvSpPr>
          <p:cNvPr id="5" name="4 Marcador de notas"/>
          <p:cNvSpPr>
            <a:spLocks noGrp="1"/>
          </p:cNvSpPr>
          <p:nvPr>
            <p:ph type="body" sz="quarter" idx="3"/>
          </p:nvPr>
        </p:nvSpPr>
        <p:spPr>
          <a:xfrm>
            <a:off x="695008" y="4387136"/>
            <a:ext cx="5560060" cy="4156234"/>
          </a:xfrm>
          <a:prstGeom prst="rect">
            <a:avLst/>
          </a:prstGeom>
        </p:spPr>
        <p:txBody>
          <a:bodyPr vert="horz" lIns="92492" tIns="46246" rIns="92492" bIns="46246" rtlCol="0"/>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6" name="5 Marcador de pie de página"/>
          <p:cNvSpPr>
            <a:spLocks noGrp="1"/>
          </p:cNvSpPr>
          <p:nvPr>
            <p:ph type="ftr" sz="quarter" idx="4"/>
          </p:nvPr>
        </p:nvSpPr>
        <p:spPr>
          <a:xfrm>
            <a:off x="0" y="8772668"/>
            <a:ext cx="3011699" cy="461804"/>
          </a:xfrm>
          <a:prstGeom prst="rect">
            <a:avLst/>
          </a:prstGeom>
        </p:spPr>
        <p:txBody>
          <a:bodyPr vert="horz" lIns="92492" tIns="46246" rIns="92492" bIns="46246" rtlCol="0" anchor="b"/>
          <a:lstStyle>
            <a:lvl1pPr algn="l">
              <a:defRPr sz="1200"/>
            </a:lvl1pPr>
          </a:lstStyle>
          <a:p>
            <a:endParaRPr lang="en-US"/>
          </a:p>
        </p:txBody>
      </p:sp>
      <p:sp>
        <p:nvSpPr>
          <p:cNvPr id="7" name="6 Marcador de número de diapositiva"/>
          <p:cNvSpPr>
            <a:spLocks noGrp="1"/>
          </p:cNvSpPr>
          <p:nvPr>
            <p:ph type="sldNum" sz="quarter" idx="5"/>
          </p:nvPr>
        </p:nvSpPr>
        <p:spPr>
          <a:xfrm>
            <a:off x="3936768" y="8772668"/>
            <a:ext cx="3011699" cy="461804"/>
          </a:xfrm>
          <a:prstGeom prst="rect">
            <a:avLst/>
          </a:prstGeom>
        </p:spPr>
        <p:txBody>
          <a:bodyPr vert="horz" lIns="92492" tIns="46246" rIns="92492" bIns="46246" rtlCol="0" anchor="b"/>
          <a:lstStyle>
            <a:lvl1pPr algn="r">
              <a:defRPr sz="1200"/>
            </a:lvl1pPr>
          </a:lstStyle>
          <a:p>
            <a:fld id="{F71E0431-CE50-4832-8DBC-CD0EDADE3091}" type="slidenum">
              <a:rPr lang="en-US" smtClean="0"/>
              <a:pPr/>
              <a:t>‹#›</a:t>
            </a:fld>
            <a:endParaRPr lang="en-US"/>
          </a:p>
        </p:txBody>
      </p:sp>
    </p:spTree>
    <p:extLst>
      <p:ext uri="{BB962C8B-B14F-4D97-AF65-F5344CB8AC3E}">
        <p14:creationId xmlns:p14="http://schemas.microsoft.com/office/powerpoint/2010/main" val="50126667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Prospective</a:t>
            </a:r>
            <a:r>
              <a:rPr lang="en-US" baseline="0" dirty="0" smtClean="0"/>
              <a:t> members of the advisory committee are selected by the student in consultation with the major advisor.</a:t>
            </a:r>
          </a:p>
          <a:p>
            <a:r>
              <a:rPr lang="en-US" baseline="0" dirty="0" smtClean="0"/>
              <a:t>Student ascertain the willingness of the prospective members to serve on the committee.</a:t>
            </a:r>
            <a:endParaRPr lang="en-US" dirty="0"/>
          </a:p>
        </p:txBody>
      </p:sp>
      <p:sp>
        <p:nvSpPr>
          <p:cNvPr id="4" name="Slide Number Placeholder 3"/>
          <p:cNvSpPr>
            <a:spLocks noGrp="1"/>
          </p:cNvSpPr>
          <p:nvPr>
            <p:ph type="sldNum" sz="quarter" idx="10"/>
          </p:nvPr>
        </p:nvSpPr>
        <p:spPr/>
        <p:txBody>
          <a:bodyPr/>
          <a:lstStyle/>
          <a:p>
            <a:fld id="{F71E0431-CE50-4832-8DBC-CD0EDADE3091}" type="slidenum">
              <a:rPr lang="en-US" smtClean="0"/>
              <a:pPr/>
              <a:t>4</a:t>
            </a:fld>
            <a:endParaRPr lang="en-US"/>
          </a:p>
        </p:txBody>
      </p:sp>
    </p:spTree>
    <p:extLst>
      <p:ext uri="{BB962C8B-B14F-4D97-AF65-F5344CB8AC3E}">
        <p14:creationId xmlns:p14="http://schemas.microsoft.com/office/powerpoint/2010/main" val="199359319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942416" y="2514601"/>
            <a:ext cx="6600451" cy="2262781"/>
          </a:xfrm>
        </p:spPr>
        <p:txBody>
          <a:bodyPr anchor="b">
            <a:normAutofit/>
          </a:bodyPr>
          <a:lstStyle>
            <a:lvl1pPr>
              <a:defRPr sz="5400"/>
            </a:lvl1pPr>
          </a:lstStyle>
          <a:p>
            <a:r>
              <a:rPr lang="en-US" smtClean="0"/>
              <a:t>Click to edit Master title style</a:t>
            </a:r>
            <a:endParaRPr lang="en-US" dirty="0"/>
          </a:p>
        </p:txBody>
      </p:sp>
      <p:sp>
        <p:nvSpPr>
          <p:cNvPr id="3" name="Subtitle 2"/>
          <p:cNvSpPr>
            <a:spLocks noGrp="1"/>
          </p:cNvSpPr>
          <p:nvPr>
            <p:ph type="subTitle" idx="1"/>
          </p:nvPr>
        </p:nvSpPr>
        <p:spPr>
          <a:xfrm>
            <a:off x="1942416" y="4777380"/>
            <a:ext cx="6600451" cy="1126283"/>
          </a:xfrm>
        </p:spPr>
        <p:txBody>
          <a:bodyPr anchor="t"/>
          <a:lstStyle>
            <a:lvl1pPr marL="0" indent="0" algn="l">
              <a:buNone/>
              <a:defRPr>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4F64F97D-0208-4245-A697-FC45B43868C5}" type="datetimeFigureOut">
              <a:rPr lang="en-US" smtClean="0"/>
              <a:pPr/>
              <a:t>8/15/2017</a:t>
            </a:fld>
            <a:endParaRPr lang="en-US"/>
          </a:p>
        </p:txBody>
      </p:sp>
      <p:sp>
        <p:nvSpPr>
          <p:cNvPr id="5" name="Footer Placeholder 4"/>
          <p:cNvSpPr>
            <a:spLocks noGrp="1"/>
          </p:cNvSpPr>
          <p:nvPr>
            <p:ph type="ftr" sz="quarter" idx="11"/>
          </p:nvPr>
        </p:nvSpPr>
        <p:spPr/>
        <p:txBody>
          <a:bodyPr/>
          <a:lstStyle/>
          <a:p>
            <a:endParaRPr lang="en-US"/>
          </a:p>
        </p:txBody>
      </p:sp>
      <p:sp>
        <p:nvSpPr>
          <p:cNvPr id="9" name="Freeform 8"/>
          <p:cNvSpPr/>
          <p:nvPr/>
        </p:nvSpPr>
        <p:spPr bwMode="auto">
          <a:xfrm>
            <a:off x="-31719" y="4321158"/>
            <a:ext cx="1395473" cy="781781"/>
          </a:xfrm>
          <a:custGeom>
            <a:avLst/>
            <a:gdLst/>
            <a:ahLst/>
            <a:cxnLst/>
            <a:rect l="l" t="t" r="r" b="b"/>
            <a:pathLst>
              <a:path w="8042" h="10000">
                <a:moveTo>
                  <a:pt x="5799" y="10000"/>
                </a:moveTo>
                <a:cubicBezTo>
                  <a:pt x="5880" y="10000"/>
                  <a:pt x="5934" y="9940"/>
                  <a:pt x="5961" y="9880"/>
                </a:cubicBezTo>
                <a:cubicBezTo>
                  <a:pt x="5961" y="9820"/>
                  <a:pt x="5988" y="9820"/>
                  <a:pt x="5988" y="9820"/>
                </a:cubicBezTo>
                <a:lnTo>
                  <a:pt x="8042" y="5260"/>
                </a:lnTo>
                <a:cubicBezTo>
                  <a:pt x="8096" y="5140"/>
                  <a:pt x="8096" y="4901"/>
                  <a:pt x="8042" y="4721"/>
                </a:cubicBezTo>
                <a:lnTo>
                  <a:pt x="5988" y="221"/>
                </a:lnTo>
                <a:cubicBezTo>
                  <a:pt x="5988" y="160"/>
                  <a:pt x="5961" y="160"/>
                  <a:pt x="5961" y="160"/>
                </a:cubicBezTo>
                <a:cubicBezTo>
                  <a:pt x="5934" y="101"/>
                  <a:pt x="5880" y="41"/>
                  <a:pt x="5799" y="41"/>
                </a:cubicBezTo>
                <a:lnTo>
                  <a:pt x="18" y="0"/>
                </a:lnTo>
                <a:cubicBezTo>
                  <a:pt x="12" y="3330"/>
                  <a:pt x="6" y="6661"/>
                  <a:pt x="0" y="9991"/>
                </a:cubicBezTo>
                <a:lnTo>
                  <a:pt x="5799" y="10000"/>
                </a:lnTo>
                <a:close/>
              </a:path>
            </a:pathLst>
          </a:custGeom>
          <a:solidFill>
            <a:schemeClr val="accent1"/>
          </a:solidFill>
          <a:ln>
            <a:noFill/>
          </a:ln>
        </p:spPr>
      </p:sp>
      <p:sp>
        <p:nvSpPr>
          <p:cNvPr id="6" name="Slide Number Placeholder 5"/>
          <p:cNvSpPr>
            <a:spLocks noGrp="1"/>
          </p:cNvSpPr>
          <p:nvPr>
            <p:ph type="sldNum" sz="quarter" idx="12"/>
          </p:nvPr>
        </p:nvSpPr>
        <p:spPr>
          <a:xfrm>
            <a:off x="423334" y="4529541"/>
            <a:ext cx="584978" cy="365125"/>
          </a:xfrm>
        </p:spPr>
        <p:txBody>
          <a:bodyPr/>
          <a:lstStyle/>
          <a:p>
            <a:fld id="{F92D18DB-FF0D-4174-BF01-8D9BF8C0D7B1}" type="slidenum">
              <a:rPr lang="en-US" smtClean="0"/>
              <a:pPr/>
              <a:t>‹#›</a:t>
            </a:fld>
            <a:endParaRPr lang="en-US"/>
          </a:p>
        </p:txBody>
      </p:sp>
    </p:spTree>
    <p:extLst>
      <p:ext uri="{BB962C8B-B14F-4D97-AF65-F5344CB8AC3E}">
        <p14:creationId xmlns:p14="http://schemas.microsoft.com/office/powerpoint/2010/main" val="2835824529"/>
      </p:ext>
    </p:extLst>
  </p:cSld>
  <p:clrMapOvr>
    <a:masterClrMapping/>
  </p:clrMapOvr>
  <p:extLst>
    <p:ext uri="{DCECCB84-F9BA-43D5-87BE-67443E8EF086}">
      <p15:sldGuideLst xmlns:p15="http://schemas.microsoft.com/office/powerpoint/2012/main"/>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942415" y="609600"/>
            <a:ext cx="6591985" cy="3117040"/>
          </a:xfrm>
        </p:spPr>
        <p:txBody>
          <a:bodyPr anchor="ctr">
            <a:normAutofit/>
          </a:bodyPr>
          <a:lstStyle>
            <a:lvl1pPr algn="l">
              <a:defRPr sz="48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942415" y="4354046"/>
            <a:ext cx="6591985"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4F64F97D-0208-4245-A697-FC45B43868C5}" type="datetimeFigureOut">
              <a:rPr lang="en-US" smtClean="0"/>
              <a:pPr/>
              <a:t>8/15/2017</a:t>
            </a:fld>
            <a:endParaRPr lang="en-US"/>
          </a:p>
        </p:txBody>
      </p:sp>
      <p:sp>
        <p:nvSpPr>
          <p:cNvPr id="5" name="Footer Placeholder 4"/>
          <p:cNvSpPr>
            <a:spLocks noGrp="1"/>
          </p:cNvSpPr>
          <p:nvPr>
            <p:ph type="ftr" sz="quarter" idx="11"/>
          </p:nvPr>
        </p:nvSpPr>
        <p:spPr/>
        <p:txBody>
          <a:bodyPr/>
          <a:lstStyle/>
          <a:p>
            <a:endParaRPr lang="en-US"/>
          </a:p>
        </p:txBody>
      </p:sp>
      <p:sp>
        <p:nvSpPr>
          <p:cNvPr id="10" name="Freeform 11"/>
          <p:cNvSpPr/>
          <p:nvPr/>
        </p:nvSpPr>
        <p:spPr bwMode="auto">
          <a:xfrm flipV="1">
            <a:off x="58" y="3166527"/>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6" name="Slide Number Placeholder 5"/>
          <p:cNvSpPr>
            <a:spLocks noGrp="1"/>
          </p:cNvSpPr>
          <p:nvPr>
            <p:ph type="sldNum" sz="quarter" idx="12"/>
          </p:nvPr>
        </p:nvSpPr>
        <p:spPr>
          <a:xfrm>
            <a:off x="511228" y="3244140"/>
            <a:ext cx="584978" cy="365125"/>
          </a:xfrm>
        </p:spPr>
        <p:txBody>
          <a:bodyPr/>
          <a:lstStyle/>
          <a:p>
            <a:fld id="{F92D18DB-FF0D-4174-BF01-8D9BF8C0D7B1}" type="slidenum">
              <a:rPr lang="en-US" smtClean="0"/>
              <a:pPr/>
              <a:t>‹#›</a:t>
            </a:fld>
            <a:endParaRPr lang="en-US"/>
          </a:p>
        </p:txBody>
      </p:sp>
    </p:spTree>
    <p:extLst>
      <p:ext uri="{BB962C8B-B14F-4D97-AF65-F5344CB8AC3E}">
        <p14:creationId xmlns:p14="http://schemas.microsoft.com/office/powerpoint/2010/main" val="78464013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188123" y="609600"/>
            <a:ext cx="6109587" cy="2895600"/>
          </a:xfrm>
        </p:spPr>
        <p:txBody>
          <a:bodyPr anchor="ctr">
            <a:normAutofit/>
          </a:bodyPr>
          <a:lstStyle>
            <a:lvl1pPr algn="l">
              <a:defRPr sz="4800" b="0" cap="none"/>
            </a:lvl1pPr>
          </a:lstStyle>
          <a:p>
            <a:r>
              <a:rPr lang="en-US" smtClean="0"/>
              <a:t>Click to edit Master title style</a:t>
            </a:r>
            <a:endParaRPr lang="en-US" dirty="0"/>
          </a:p>
        </p:txBody>
      </p:sp>
      <p:sp>
        <p:nvSpPr>
          <p:cNvPr id="13" name="Text Placeholder 9"/>
          <p:cNvSpPr>
            <a:spLocks noGrp="1"/>
          </p:cNvSpPr>
          <p:nvPr>
            <p:ph type="body" sz="quarter" idx="13"/>
          </p:nvPr>
        </p:nvSpPr>
        <p:spPr>
          <a:xfrm>
            <a:off x="2415972" y="3505200"/>
            <a:ext cx="5653888"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Edit Master text styles</a:t>
            </a:r>
          </a:p>
        </p:txBody>
      </p:sp>
      <p:sp>
        <p:nvSpPr>
          <p:cNvPr id="3" name="Text Placeholder 2"/>
          <p:cNvSpPr>
            <a:spLocks noGrp="1"/>
          </p:cNvSpPr>
          <p:nvPr>
            <p:ph type="body" idx="1"/>
          </p:nvPr>
        </p:nvSpPr>
        <p:spPr>
          <a:xfrm>
            <a:off x="1942415" y="4354046"/>
            <a:ext cx="6591985"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4F64F97D-0208-4245-A697-FC45B43868C5}" type="datetimeFigureOut">
              <a:rPr lang="en-US" smtClean="0"/>
              <a:pPr/>
              <a:t>8/15/2017</a:t>
            </a:fld>
            <a:endParaRPr lang="en-US"/>
          </a:p>
        </p:txBody>
      </p:sp>
      <p:sp>
        <p:nvSpPr>
          <p:cNvPr id="5" name="Footer Placeholder 4"/>
          <p:cNvSpPr>
            <a:spLocks noGrp="1"/>
          </p:cNvSpPr>
          <p:nvPr>
            <p:ph type="ftr" sz="quarter" idx="11"/>
          </p:nvPr>
        </p:nvSpPr>
        <p:spPr/>
        <p:txBody>
          <a:bodyPr/>
          <a:lstStyle/>
          <a:p>
            <a:endParaRPr lang="en-US"/>
          </a:p>
        </p:txBody>
      </p:sp>
      <p:sp>
        <p:nvSpPr>
          <p:cNvPr id="19" name="Freeform 11"/>
          <p:cNvSpPr/>
          <p:nvPr/>
        </p:nvSpPr>
        <p:spPr bwMode="auto">
          <a:xfrm flipV="1">
            <a:off x="58" y="3166527"/>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6" name="Slide Number Placeholder 5"/>
          <p:cNvSpPr>
            <a:spLocks noGrp="1"/>
          </p:cNvSpPr>
          <p:nvPr>
            <p:ph type="sldNum" sz="quarter" idx="12"/>
          </p:nvPr>
        </p:nvSpPr>
        <p:spPr>
          <a:xfrm>
            <a:off x="511228" y="3244140"/>
            <a:ext cx="584978" cy="365125"/>
          </a:xfrm>
        </p:spPr>
        <p:txBody>
          <a:bodyPr/>
          <a:lstStyle/>
          <a:p>
            <a:fld id="{F92D18DB-FF0D-4174-BF01-8D9BF8C0D7B1}" type="slidenum">
              <a:rPr lang="en-US" smtClean="0"/>
              <a:pPr/>
              <a:t>‹#›</a:t>
            </a:fld>
            <a:endParaRPr lang="en-US"/>
          </a:p>
        </p:txBody>
      </p:sp>
      <p:sp>
        <p:nvSpPr>
          <p:cNvPr id="14" name="TextBox 13"/>
          <p:cNvSpPr txBox="1"/>
          <p:nvPr/>
        </p:nvSpPr>
        <p:spPr>
          <a:xfrm>
            <a:off x="1808316" y="648005"/>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5" name="TextBox 14"/>
          <p:cNvSpPr txBox="1"/>
          <p:nvPr/>
        </p:nvSpPr>
        <p:spPr>
          <a:xfrm>
            <a:off x="8169533" y="2905306"/>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82398032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942415" y="2438401"/>
            <a:ext cx="6591985" cy="2724845"/>
          </a:xfrm>
        </p:spPr>
        <p:txBody>
          <a:bodyPr anchor="b">
            <a:normAutofit/>
          </a:bodyPr>
          <a:lstStyle>
            <a:lvl1pPr algn="l">
              <a:defRPr sz="4800" b="0"/>
            </a:lvl1pPr>
          </a:lstStyle>
          <a:p>
            <a:r>
              <a:rPr lang="en-US" smtClean="0"/>
              <a:t>Click to edit Master title style</a:t>
            </a:r>
            <a:endParaRPr lang="en-US" dirty="0"/>
          </a:p>
        </p:txBody>
      </p:sp>
      <p:sp>
        <p:nvSpPr>
          <p:cNvPr id="4" name="Text Placeholder 3"/>
          <p:cNvSpPr>
            <a:spLocks noGrp="1"/>
          </p:cNvSpPr>
          <p:nvPr>
            <p:ph type="body" sz="half" idx="2"/>
          </p:nvPr>
        </p:nvSpPr>
        <p:spPr>
          <a:xfrm>
            <a:off x="1942415" y="5181600"/>
            <a:ext cx="6591985"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smtClean="0"/>
              <a:t>Edit Master text styles</a:t>
            </a:r>
          </a:p>
        </p:txBody>
      </p:sp>
      <p:sp>
        <p:nvSpPr>
          <p:cNvPr id="5" name="Date Placeholder 4"/>
          <p:cNvSpPr>
            <a:spLocks noGrp="1"/>
          </p:cNvSpPr>
          <p:nvPr>
            <p:ph type="dt" sz="half" idx="10"/>
          </p:nvPr>
        </p:nvSpPr>
        <p:spPr/>
        <p:txBody>
          <a:bodyPr/>
          <a:lstStyle/>
          <a:p>
            <a:fld id="{4F64F97D-0208-4245-A697-FC45B43868C5}" type="datetimeFigureOut">
              <a:rPr lang="en-US" smtClean="0"/>
              <a:pPr/>
              <a:t>8/15/2017</a:t>
            </a:fld>
            <a:endParaRPr lang="en-US"/>
          </a:p>
        </p:txBody>
      </p:sp>
      <p:sp>
        <p:nvSpPr>
          <p:cNvPr id="6" name="Footer Placeholder 5"/>
          <p:cNvSpPr>
            <a:spLocks noGrp="1"/>
          </p:cNvSpPr>
          <p:nvPr>
            <p:ph type="ftr" sz="quarter" idx="11"/>
          </p:nvPr>
        </p:nvSpPr>
        <p:spPr/>
        <p:txBody>
          <a:bodyPr/>
          <a:lstStyle/>
          <a:p>
            <a:endParaRPr lang="en-US"/>
          </a:p>
        </p:txBody>
      </p:sp>
      <p:sp>
        <p:nvSpPr>
          <p:cNvPr id="11" name="Freeform 11"/>
          <p:cNvSpPr/>
          <p:nvPr/>
        </p:nvSpPr>
        <p:spPr bwMode="auto">
          <a:xfrm flipV="1">
            <a:off x="58" y="4910660"/>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7" name="Slide Number Placeholder 6"/>
          <p:cNvSpPr>
            <a:spLocks noGrp="1"/>
          </p:cNvSpPr>
          <p:nvPr>
            <p:ph type="sldNum" sz="quarter" idx="12"/>
          </p:nvPr>
        </p:nvSpPr>
        <p:spPr>
          <a:xfrm>
            <a:off x="511228" y="4983088"/>
            <a:ext cx="584978" cy="365125"/>
          </a:xfrm>
        </p:spPr>
        <p:txBody>
          <a:bodyPr/>
          <a:lstStyle/>
          <a:p>
            <a:fld id="{F92D18DB-FF0D-4174-BF01-8D9BF8C0D7B1}" type="slidenum">
              <a:rPr lang="en-US" smtClean="0"/>
              <a:pPr/>
              <a:t>‹#›</a:t>
            </a:fld>
            <a:endParaRPr lang="en-US"/>
          </a:p>
        </p:txBody>
      </p:sp>
    </p:spTree>
    <p:extLst>
      <p:ext uri="{BB962C8B-B14F-4D97-AF65-F5344CB8AC3E}">
        <p14:creationId xmlns:p14="http://schemas.microsoft.com/office/powerpoint/2010/main" val="171476315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13" name="Title 1"/>
          <p:cNvSpPr>
            <a:spLocks noGrp="1"/>
          </p:cNvSpPr>
          <p:nvPr>
            <p:ph type="title"/>
          </p:nvPr>
        </p:nvSpPr>
        <p:spPr>
          <a:xfrm>
            <a:off x="2188123" y="609600"/>
            <a:ext cx="6109587" cy="2895600"/>
          </a:xfrm>
        </p:spPr>
        <p:txBody>
          <a:bodyPr anchor="ctr">
            <a:normAutofit/>
          </a:bodyPr>
          <a:lstStyle>
            <a:lvl1pPr algn="l">
              <a:defRPr sz="4800" b="0" cap="none"/>
            </a:lvl1pPr>
          </a:lstStyle>
          <a:p>
            <a:r>
              <a:rPr lang="en-US" smtClean="0"/>
              <a:t>Click to edit Master title style</a:t>
            </a:r>
            <a:endParaRPr lang="en-US" dirty="0"/>
          </a:p>
        </p:txBody>
      </p:sp>
      <p:sp>
        <p:nvSpPr>
          <p:cNvPr id="21" name="Text Placeholder 9"/>
          <p:cNvSpPr>
            <a:spLocks noGrp="1"/>
          </p:cNvSpPr>
          <p:nvPr>
            <p:ph type="body" sz="quarter" idx="13"/>
          </p:nvPr>
        </p:nvSpPr>
        <p:spPr>
          <a:xfrm>
            <a:off x="1942415" y="4343400"/>
            <a:ext cx="6688292"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Edit Master text styles</a:t>
            </a:r>
          </a:p>
        </p:txBody>
      </p:sp>
      <p:sp>
        <p:nvSpPr>
          <p:cNvPr id="4" name="Text Placeholder 3"/>
          <p:cNvSpPr>
            <a:spLocks noGrp="1"/>
          </p:cNvSpPr>
          <p:nvPr>
            <p:ph type="body" sz="half" idx="2"/>
          </p:nvPr>
        </p:nvSpPr>
        <p:spPr>
          <a:xfrm>
            <a:off x="1942415" y="5181600"/>
            <a:ext cx="6688292"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smtClean="0"/>
              <a:t>Edit Master text styles</a:t>
            </a:r>
          </a:p>
        </p:txBody>
      </p:sp>
      <p:sp>
        <p:nvSpPr>
          <p:cNvPr id="5" name="Date Placeholder 4"/>
          <p:cNvSpPr>
            <a:spLocks noGrp="1"/>
          </p:cNvSpPr>
          <p:nvPr>
            <p:ph type="dt" sz="half" idx="10"/>
          </p:nvPr>
        </p:nvSpPr>
        <p:spPr/>
        <p:txBody>
          <a:bodyPr/>
          <a:lstStyle/>
          <a:p>
            <a:fld id="{4F64F97D-0208-4245-A697-FC45B43868C5}" type="datetimeFigureOut">
              <a:rPr lang="en-US" smtClean="0"/>
              <a:pPr/>
              <a:t>8/15/2017</a:t>
            </a:fld>
            <a:endParaRPr lang="en-US"/>
          </a:p>
        </p:txBody>
      </p:sp>
      <p:sp>
        <p:nvSpPr>
          <p:cNvPr id="6" name="Footer Placeholder 5"/>
          <p:cNvSpPr>
            <a:spLocks noGrp="1"/>
          </p:cNvSpPr>
          <p:nvPr>
            <p:ph type="ftr" sz="quarter" idx="11"/>
          </p:nvPr>
        </p:nvSpPr>
        <p:spPr/>
        <p:txBody>
          <a:bodyPr/>
          <a:lstStyle/>
          <a:p>
            <a:endParaRPr lang="en-US"/>
          </a:p>
        </p:txBody>
      </p:sp>
      <p:sp>
        <p:nvSpPr>
          <p:cNvPr id="20" name="Freeform 11"/>
          <p:cNvSpPr/>
          <p:nvPr/>
        </p:nvSpPr>
        <p:spPr bwMode="auto">
          <a:xfrm flipV="1">
            <a:off x="58" y="4910660"/>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7" name="Slide Number Placeholder 6"/>
          <p:cNvSpPr>
            <a:spLocks noGrp="1"/>
          </p:cNvSpPr>
          <p:nvPr>
            <p:ph type="sldNum" sz="quarter" idx="12"/>
          </p:nvPr>
        </p:nvSpPr>
        <p:spPr>
          <a:xfrm>
            <a:off x="511228" y="4983088"/>
            <a:ext cx="584978" cy="365125"/>
          </a:xfrm>
        </p:spPr>
        <p:txBody>
          <a:bodyPr/>
          <a:lstStyle/>
          <a:p>
            <a:fld id="{F92D18DB-FF0D-4174-BF01-8D9BF8C0D7B1}" type="slidenum">
              <a:rPr lang="en-US" smtClean="0"/>
              <a:pPr/>
              <a:t>‹#›</a:t>
            </a:fld>
            <a:endParaRPr lang="en-US"/>
          </a:p>
        </p:txBody>
      </p:sp>
      <p:sp>
        <p:nvSpPr>
          <p:cNvPr id="11" name="TextBox 10"/>
          <p:cNvSpPr txBox="1"/>
          <p:nvPr/>
        </p:nvSpPr>
        <p:spPr>
          <a:xfrm>
            <a:off x="1808316" y="648005"/>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2" name="TextBox 11"/>
          <p:cNvSpPr txBox="1"/>
          <p:nvPr/>
        </p:nvSpPr>
        <p:spPr>
          <a:xfrm>
            <a:off x="8169533" y="2905306"/>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243300884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1942416" y="627407"/>
            <a:ext cx="6591984" cy="2880020"/>
          </a:xfrm>
        </p:spPr>
        <p:txBody>
          <a:bodyPr anchor="ctr">
            <a:normAutofit/>
          </a:bodyPr>
          <a:lstStyle>
            <a:lvl1pPr algn="l">
              <a:defRPr sz="4800" b="0"/>
            </a:lvl1pPr>
          </a:lstStyle>
          <a:p>
            <a:r>
              <a:rPr lang="en-US" smtClean="0"/>
              <a:t>Click to edit Master title style</a:t>
            </a:r>
            <a:endParaRPr lang="en-US" dirty="0"/>
          </a:p>
        </p:txBody>
      </p:sp>
      <p:sp>
        <p:nvSpPr>
          <p:cNvPr id="21" name="Text Placeholder 9"/>
          <p:cNvSpPr>
            <a:spLocks noGrp="1"/>
          </p:cNvSpPr>
          <p:nvPr>
            <p:ph type="body" sz="quarter" idx="13"/>
          </p:nvPr>
        </p:nvSpPr>
        <p:spPr>
          <a:xfrm>
            <a:off x="1942415" y="4343400"/>
            <a:ext cx="6591985"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Edit Master text styles</a:t>
            </a:r>
          </a:p>
        </p:txBody>
      </p:sp>
      <p:sp>
        <p:nvSpPr>
          <p:cNvPr id="4" name="Text Placeholder 3"/>
          <p:cNvSpPr>
            <a:spLocks noGrp="1"/>
          </p:cNvSpPr>
          <p:nvPr>
            <p:ph type="body" sz="half" idx="2"/>
          </p:nvPr>
        </p:nvSpPr>
        <p:spPr>
          <a:xfrm>
            <a:off x="1942415" y="5181600"/>
            <a:ext cx="6591985"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smtClean="0"/>
              <a:t>Edit Master text styles</a:t>
            </a:r>
          </a:p>
        </p:txBody>
      </p:sp>
      <p:sp>
        <p:nvSpPr>
          <p:cNvPr id="5" name="Date Placeholder 4"/>
          <p:cNvSpPr>
            <a:spLocks noGrp="1"/>
          </p:cNvSpPr>
          <p:nvPr>
            <p:ph type="dt" sz="half" idx="10"/>
          </p:nvPr>
        </p:nvSpPr>
        <p:spPr/>
        <p:txBody>
          <a:bodyPr/>
          <a:lstStyle/>
          <a:p>
            <a:fld id="{4F64F97D-0208-4245-A697-FC45B43868C5}" type="datetimeFigureOut">
              <a:rPr lang="en-US" smtClean="0"/>
              <a:pPr/>
              <a:t>8/15/2017</a:t>
            </a:fld>
            <a:endParaRPr lang="en-US"/>
          </a:p>
        </p:txBody>
      </p:sp>
      <p:sp>
        <p:nvSpPr>
          <p:cNvPr id="6" name="Footer Placeholder 5"/>
          <p:cNvSpPr>
            <a:spLocks noGrp="1"/>
          </p:cNvSpPr>
          <p:nvPr>
            <p:ph type="ftr" sz="quarter" idx="11"/>
          </p:nvPr>
        </p:nvSpPr>
        <p:spPr/>
        <p:txBody>
          <a:bodyPr/>
          <a:lstStyle/>
          <a:p>
            <a:endParaRPr lang="en-US"/>
          </a:p>
        </p:txBody>
      </p:sp>
      <p:sp>
        <p:nvSpPr>
          <p:cNvPr id="10" name="Freeform 11"/>
          <p:cNvSpPr/>
          <p:nvPr/>
        </p:nvSpPr>
        <p:spPr bwMode="auto">
          <a:xfrm flipV="1">
            <a:off x="58" y="4910660"/>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7" name="Slide Number Placeholder 6"/>
          <p:cNvSpPr>
            <a:spLocks noGrp="1"/>
          </p:cNvSpPr>
          <p:nvPr>
            <p:ph type="sldNum" sz="quarter" idx="12"/>
          </p:nvPr>
        </p:nvSpPr>
        <p:spPr>
          <a:xfrm>
            <a:off x="511228" y="4983088"/>
            <a:ext cx="584978" cy="365125"/>
          </a:xfrm>
        </p:spPr>
        <p:txBody>
          <a:bodyPr/>
          <a:lstStyle/>
          <a:p>
            <a:fld id="{F92D18DB-FF0D-4174-BF01-8D9BF8C0D7B1}" type="slidenum">
              <a:rPr lang="en-US" smtClean="0"/>
              <a:pPr/>
              <a:t>‹#›</a:t>
            </a:fld>
            <a:endParaRPr lang="en-US"/>
          </a:p>
        </p:txBody>
      </p:sp>
    </p:spTree>
    <p:extLst>
      <p:ext uri="{BB962C8B-B14F-4D97-AF65-F5344CB8AC3E}">
        <p14:creationId xmlns:p14="http://schemas.microsoft.com/office/powerpoint/2010/main" val="209537269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F64F97D-0208-4245-A697-FC45B43868C5}" type="datetimeFigureOut">
              <a:rPr lang="en-US" smtClean="0"/>
              <a:pPr/>
              <a:t>8/15/2017</a:t>
            </a:fld>
            <a:endParaRPr lang="en-US"/>
          </a:p>
        </p:txBody>
      </p:sp>
      <p:sp>
        <p:nvSpPr>
          <p:cNvPr id="5" name="Footer Placeholder 4"/>
          <p:cNvSpPr>
            <a:spLocks noGrp="1"/>
          </p:cNvSpPr>
          <p:nvPr>
            <p:ph type="ftr" sz="quarter" idx="11"/>
          </p:nvPr>
        </p:nvSpPr>
        <p:spPr/>
        <p:txBody>
          <a:bodyPr/>
          <a:lstStyle/>
          <a:p>
            <a:endParaRPr lang="en-US"/>
          </a:p>
        </p:txBody>
      </p:sp>
      <p:sp>
        <p:nvSpPr>
          <p:cNvPr id="10" name="Freeform 11"/>
          <p:cNvSpPr/>
          <p:nvPr/>
        </p:nvSpPr>
        <p:spPr bwMode="auto">
          <a:xfrm flipV="1">
            <a:off x="58" y="711194"/>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F92D18DB-FF0D-4174-BF01-8D9BF8C0D7B1}" type="slidenum">
              <a:rPr lang="en-US" smtClean="0"/>
              <a:pPr/>
              <a:t>‹#›</a:t>
            </a:fld>
            <a:endParaRPr lang="en-US"/>
          </a:p>
        </p:txBody>
      </p:sp>
    </p:spTree>
    <p:extLst>
      <p:ext uri="{BB962C8B-B14F-4D97-AF65-F5344CB8AC3E}">
        <p14:creationId xmlns:p14="http://schemas.microsoft.com/office/powerpoint/2010/main" val="295986636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78535" y="627406"/>
            <a:ext cx="1656132" cy="5283817"/>
          </a:xfrm>
        </p:spPr>
        <p:txBody>
          <a:bodyPr vert="eaVert" anchor="ct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942416" y="627406"/>
            <a:ext cx="4716348" cy="5283817"/>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F64F97D-0208-4245-A697-FC45B43868C5}" type="datetimeFigureOut">
              <a:rPr lang="en-US" smtClean="0"/>
              <a:pPr/>
              <a:t>8/15/2017</a:t>
            </a:fld>
            <a:endParaRPr lang="en-US"/>
          </a:p>
        </p:txBody>
      </p:sp>
      <p:sp>
        <p:nvSpPr>
          <p:cNvPr id="5" name="Footer Placeholder 4"/>
          <p:cNvSpPr>
            <a:spLocks noGrp="1"/>
          </p:cNvSpPr>
          <p:nvPr>
            <p:ph type="ftr" sz="quarter" idx="11"/>
          </p:nvPr>
        </p:nvSpPr>
        <p:spPr/>
        <p:txBody>
          <a:bodyPr/>
          <a:lstStyle/>
          <a:p>
            <a:endParaRPr lang="en-US"/>
          </a:p>
        </p:txBody>
      </p:sp>
      <p:sp>
        <p:nvSpPr>
          <p:cNvPr id="10" name="Freeform 11"/>
          <p:cNvSpPr/>
          <p:nvPr/>
        </p:nvSpPr>
        <p:spPr bwMode="auto">
          <a:xfrm flipV="1">
            <a:off x="58" y="711194"/>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F92D18DB-FF0D-4174-BF01-8D9BF8C0D7B1}" type="slidenum">
              <a:rPr lang="en-US" smtClean="0"/>
              <a:pPr/>
              <a:t>‹#›</a:t>
            </a:fld>
            <a:endParaRPr lang="en-US"/>
          </a:p>
        </p:txBody>
      </p:sp>
    </p:spTree>
    <p:extLst>
      <p:ext uri="{BB962C8B-B14F-4D97-AF65-F5344CB8AC3E}">
        <p14:creationId xmlns:p14="http://schemas.microsoft.com/office/powerpoint/2010/main" val="2486856347"/>
      </p:ext>
    </p:extLst>
  </p:cSld>
  <p:clrMapOvr>
    <a:masterClrMapping/>
  </p:clrMapOvr>
  <p:extLst>
    <p:ext uri="{DCECCB84-F9BA-43D5-87BE-67443E8EF086}">
      <p15:sldGuideLst xmlns:p15="http://schemas.microsoft.com/office/powerpoint/2012/main"/>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945201" y="624110"/>
            <a:ext cx="6589199" cy="1280890"/>
          </a:xfrm>
        </p:spPr>
        <p:txBody>
          <a:bodyPr/>
          <a:lstStyle/>
          <a:p>
            <a:r>
              <a:rPr lang="en-US" smtClean="0"/>
              <a:t>Click to edit Master title style</a:t>
            </a:r>
            <a:endParaRPr lang="en-US" dirty="0"/>
          </a:p>
        </p:txBody>
      </p:sp>
      <p:sp>
        <p:nvSpPr>
          <p:cNvPr id="3" name="Content Placeholder 2"/>
          <p:cNvSpPr>
            <a:spLocks noGrp="1"/>
          </p:cNvSpPr>
          <p:nvPr>
            <p:ph idx="1"/>
          </p:nvPr>
        </p:nvSpPr>
        <p:spPr>
          <a:xfrm>
            <a:off x="1942415" y="2133600"/>
            <a:ext cx="6591985" cy="3777622"/>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F64F97D-0208-4245-A697-FC45B43868C5}" type="datetimeFigureOut">
              <a:rPr lang="en-US" smtClean="0"/>
              <a:pPr/>
              <a:t>8/15/2017</a:t>
            </a:fld>
            <a:endParaRPr lang="en-US"/>
          </a:p>
        </p:txBody>
      </p:sp>
      <p:sp>
        <p:nvSpPr>
          <p:cNvPr id="5" name="Footer Placeholder 4"/>
          <p:cNvSpPr>
            <a:spLocks noGrp="1"/>
          </p:cNvSpPr>
          <p:nvPr>
            <p:ph type="ftr" sz="quarter" idx="11"/>
          </p:nvPr>
        </p:nvSpPr>
        <p:spPr/>
        <p:txBody>
          <a:bodyPr/>
          <a:lstStyle/>
          <a:p>
            <a:endParaRPr lang="en-US"/>
          </a:p>
        </p:txBody>
      </p:sp>
      <p:sp>
        <p:nvSpPr>
          <p:cNvPr id="10" name="Freeform 11"/>
          <p:cNvSpPr/>
          <p:nvPr/>
        </p:nvSpPr>
        <p:spPr bwMode="auto">
          <a:xfrm flipV="1">
            <a:off x="58" y="711194"/>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F92D18DB-FF0D-4174-BF01-8D9BF8C0D7B1}" type="slidenum">
              <a:rPr lang="en-US" smtClean="0"/>
              <a:pPr/>
              <a:t>‹#›</a:t>
            </a:fld>
            <a:endParaRPr lang="en-US"/>
          </a:p>
        </p:txBody>
      </p:sp>
    </p:spTree>
    <p:extLst>
      <p:ext uri="{BB962C8B-B14F-4D97-AF65-F5344CB8AC3E}">
        <p14:creationId xmlns:p14="http://schemas.microsoft.com/office/powerpoint/2010/main" val="42847371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942415" y="2074562"/>
            <a:ext cx="6591985" cy="1468800"/>
          </a:xfr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942415" y="3581400"/>
            <a:ext cx="6591985" cy="860400"/>
          </a:xfrm>
        </p:spPr>
        <p:txBody>
          <a:bodyPr anchor="t"/>
          <a:lstStyle>
            <a:lvl1pPr marL="0" indent="0" algn="l">
              <a:buNone/>
              <a:defRPr sz="20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4F64F97D-0208-4245-A697-FC45B43868C5}" type="datetimeFigureOut">
              <a:rPr lang="en-US" smtClean="0"/>
              <a:pPr/>
              <a:t>8/15/2017</a:t>
            </a:fld>
            <a:endParaRPr lang="en-US"/>
          </a:p>
        </p:txBody>
      </p:sp>
      <p:sp>
        <p:nvSpPr>
          <p:cNvPr id="5" name="Footer Placeholder 4"/>
          <p:cNvSpPr>
            <a:spLocks noGrp="1"/>
          </p:cNvSpPr>
          <p:nvPr>
            <p:ph type="ftr" sz="quarter" idx="11"/>
          </p:nvPr>
        </p:nvSpPr>
        <p:spPr/>
        <p:txBody>
          <a:bodyPr/>
          <a:lstStyle/>
          <a:p>
            <a:endParaRPr lang="en-US"/>
          </a:p>
        </p:txBody>
      </p:sp>
      <p:sp>
        <p:nvSpPr>
          <p:cNvPr id="11" name="Freeform 11"/>
          <p:cNvSpPr/>
          <p:nvPr/>
        </p:nvSpPr>
        <p:spPr bwMode="auto">
          <a:xfrm flipV="1">
            <a:off x="58" y="3166527"/>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6" name="Slide Number Placeholder 5"/>
          <p:cNvSpPr>
            <a:spLocks noGrp="1"/>
          </p:cNvSpPr>
          <p:nvPr>
            <p:ph type="sldNum" sz="quarter" idx="12"/>
          </p:nvPr>
        </p:nvSpPr>
        <p:spPr>
          <a:xfrm>
            <a:off x="511228" y="3244140"/>
            <a:ext cx="584978" cy="365125"/>
          </a:xfrm>
        </p:spPr>
        <p:txBody>
          <a:bodyPr/>
          <a:lstStyle/>
          <a:p>
            <a:fld id="{F92D18DB-FF0D-4174-BF01-8D9BF8C0D7B1}" type="slidenum">
              <a:rPr lang="en-US" smtClean="0"/>
              <a:pPr/>
              <a:t>‹#›</a:t>
            </a:fld>
            <a:endParaRPr lang="en-US"/>
          </a:p>
        </p:txBody>
      </p:sp>
    </p:spTree>
    <p:extLst>
      <p:ext uri="{BB962C8B-B14F-4D97-AF65-F5344CB8AC3E}">
        <p14:creationId xmlns:p14="http://schemas.microsoft.com/office/powerpoint/2010/main" val="246094618"/>
      </p:ext>
    </p:extLst>
  </p:cSld>
  <p:clrMapOvr>
    <a:masterClrMapping/>
  </p:clrMapOvr>
  <p:extLst>
    <p:ext uri="{DCECCB84-F9BA-43D5-87BE-67443E8EF086}">
      <p15:sldGuideLst xmlns:p15="http://schemas.microsoft.com/office/powerpoint/2012/main"/>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942416" y="2136706"/>
            <a:ext cx="3197531" cy="3767397"/>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5337307" y="2136706"/>
            <a:ext cx="3197093" cy="3767397"/>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4F64F97D-0208-4245-A697-FC45B43868C5}" type="datetimeFigureOut">
              <a:rPr lang="en-US" smtClean="0"/>
              <a:pPr/>
              <a:t>8/15/2017</a:t>
            </a:fld>
            <a:endParaRPr lang="en-US"/>
          </a:p>
        </p:txBody>
      </p:sp>
      <p:sp>
        <p:nvSpPr>
          <p:cNvPr id="6" name="Footer Placeholder 5"/>
          <p:cNvSpPr>
            <a:spLocks noGrp="1"/>
          </p:cNvSpPr>
          <p:nvPr>
            <p:ph type="ftr" sz="quarter" idx="11"/>
          </p:nvPr>
        </p:nvSpPr>
        <p:spPr/>
        <p:txBody>
          <a:bodyPr/>
          <a:lstStyle/>
          <a:p>
            <a:endParaRPr lang="en-US"/>
          </a:p>
        </p:txBody>
      </p:sp>
      <p:sp>
        <p:nvSpPr>
          <p:cNvPr id="9" name="Freeform 11"/>
          <p:cNvSpPr/>
          <p:nvPr/>
        </p:nvSpPr>
        <p:spPr bwMode="auto">
          <a:xfrm flipV="1">
            <a:off x="58" y="711194"/>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10" name="Slide Number Placeholder 5"/>
          <p:cNvSpPr>
            <a:spLocks noGrp="1"/>
          </p:cNvSpPr>
          <p:nvPr>
            <p:ph type="sldNum" sz="quarter" idx="12"/>
          </p:nvPr>
        </p:nvSpPr>
        <p:spPr>
          <a:xfrm>
            <a:off x="511228" y="787783"/>
            <a:ext cx="584978" cy="365125"/>
          </a:xfrm>
        </p:spPr>
        <p:txBody>
          <a:bodyPr/>
          <a:lstStyle/>
          <a:p>
            <a:fld id="{F92D18DB-FF0D-4174-BF01-8D9BF8C0D7B1}" type="slidenum">
              <a:rPr lang="en-US" smtClean="0"/>
              <a:pPr/>
              <a:t>‹#›</a:t>
            </a:fld>
            <a:endParaRPr lang="en-US"/>
          </a:p>
        </p:txBody>
      </p:sp>
    </p:spTree>
    <p:extLst>
      <p:ext uri="{BB962C8B-B14F-4D97-AF65-F5344CB8AC3E}">
        <p14:creationId xmlns:p14="http://schemas.microsoft.com/office/powerpoint/2010/main" val="178986936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2265352" y="2226626"/>
            <a:ext cx="2874596"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1942415" y="2802888"/>
            <a:ext cx="3197532" cy="3105703"/>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5656154" y="2223398"/>
            <a:ext cx="2873239"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5333715" y="2799660"/>
            <a:ext cx="3195680" cy="3105703"/>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4F64F97D-0208-4245-A697-FC45B43868C5}" type="datetimeFigureOut">
              <a:rPr lang="en-US" smtClean="0"/>
              <a:pPr/>
              <a:t>8/15/2017</a:t>
            </a:fld>
            <a:endParaRPr lang="en-US"/>
          </a:p>
        </p:txBody>
      </p:sp>
      <p:sp>
        <p:nvSpPr>
          <p:cNvPr id="8" name="Footer Placeholder 7"/>
          <p:cNvSpPr>
            <a:spLocks noGrp="1"/>
          </p:cNvSpPr>
          <p:nvPr>
            <p:ph type="ftr" sz="quarter" idx="11"/>
          </p:nvPr>
        </p:nvSpPr>
        <p:spPr/>
        <p:txBody>
          <a:bodyPr/>
          <a:lstStyle/>
          <a:p>
            <a:endParaRPr lang="en-US"/>
          </a:p>
        </p:txBody>
      </p:sp>
      <p:sp>
        <p:nvSpPr>
          <p:cNvPr id="11" name="Freeform 11"/>
          <p:cNvSpPr/>
          <p:nvPr/>
        </p:nvSpPr>
        <p:spPr bwMode="auto">
          <a:xfrm flipV="1">
            <a:off x="58" y="711194"/>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12" name="Slide Number Placeholder 5"/>
          <p:cNvSpPr>
            <a:spLocks noGrp="1"/>
          </p:cNvSpPr>
          <p:nvPr>
            <p:ph type="sldNum" sz="quarter" idx="12"/>
          </p:nvPr>
        </p:nvSpPr>
        <p:spPr>
          <a:xfrm>
            <a:off x="511228" y="787783"/>
            <a:ext cx="584978" cy="365125"/>
          </a:xfrm>
        </p:spPr>
        <p:txBody>
          <a:bodyPr/>
          <a:lstStyle/>
          <a:p>
            <a:fld id="{F92D18DB-FF0D-4174-BF01-8D9BF8C0D7B1}" type="slidenum">
              <a:rPr lang="en-US" smtClean="0"/>
              <a:pPr/>
              <a:t>‹#›</a:t>
            </a:fld>
            <a:endParaRPr lang="en-US"/>
          </a:p>
        </p:txBody>
      </p:sp>
    </p:spTree>
    <p:extLst>
      <p:ext uri="{BB962C8B-B14F-4D97-AF65-F5344CB8AC3E}">
        <p14:creationId xmlns:p14="http://schemas.microsoft.com/office/powerpoint/2010/main" val="34811326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1945200" y="624110"/>
            <a:ext cx="6589200" cy="1280890"/>
          </a:xfrm>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4F64F97D-0208-4245-A697-FC45B43868C5}" type="datetimeFigureOut">
              <a:rPr lang="en-US" smtClean="0"/>
              <a:pPr/>
              <a:t>8/15/2017</a:t>
            </a:fld>
            <a:endParaRPr lang="en-US"/>
          </a:p>
        </p:txBody>
      </p:sp>
      <p:sp>
        <p:nvSpPr>
          <p:cNvPr id="4" name="Footer Placeholder 3"/>
          <p:cNvSpPr>
            <a:spLocks noGrp="1"/>
          </p:cNvSpPr>
          <p:nvPr>
            <p:ph type="ftr" sz="quarter" idx="11"/>
          </p:nvPr>
        </p:nvSpPr>
        <p:spPr/>
        <p:txBody>
          <a:bodyPr/>
          <a:lstStyle/>
          <a:p>
            <a:endParaRPr lang="en-US"/>
          </a:p>
        </p:txBody>
      </p:sp>
      <p:sp>
        <p:nvSpPr>
          <p:cNvPr id="8" name="Freeform 11"/>
          <p:cNvSpPr/>
          <p:nvPr/>
        </p:nvSpPr>
        <p:spPr bwMode="auto">
          <a:xfrm flipV="1">
            <a:off x="58" y="711194"/>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5" name="Slide Number Placeholder 4"/>
          <p:cNvSpPr>
            <a:spLocks noGrp="1"/>
          </p:cNvSpPr>
          <p:nvPr>
            <p:ph type="sldNum" sz="quarter" idx="12"/>
          </p:nvPr>
        </p:nvSpPr>
        <p:spPr/>
        <p:txBody>
          <a:bodyPr/>
          <a:lstStyle/>
          <a:p>
            <a:fld id="{F92D18DB-FF0D-4174-BF01-8D9BF8C0D7B1}" type="slidenum">
              <a:rPr lang="en-US" smtClean="0"/>
              <a:pPr/>
              <a:t>‹#›</a:t>
            </a:fld>
            <a:endParaRPr lang="en-US"/>
          </a:p>
        </p:txBody>
      </p:sp>
    </p:spTree>
    <p:extLst>
      <p:ext uri="{BB962C8B-B14F-4D97-AF65-F5344CB8AC3E}">
        <p14:creationId xmlns:p14="http://schemas.microsoft.com/office/powerpoint/2010/main" val="283924985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F64F97D-0208-4245-A697-FC45B43868C5}" type="datetimeFigureOut">
              <a:rPr lang="en-US" smtClean="0"/>
              <a:pPr/>
              <a:t>8/15/2017</a:t>
            </a:fld>
            <a:endParaRPr lang="en-US"/>
          </a:p>
        </p:txBody>
      </p:sp>
      <p:sp>
        <p:nvSpPr>
          <p:cNvPr id="3" name="Footer Placeholder 2"/>
          <p:cNvSpPr>
            <a:spLocks noGrp="1"/>
          </p:cNvSpPr>
          <p:nvPr>
            <p:ph type="ftr" sz="quarter" idx="11"/>
          </p:nvPr>
        </p:nvSpPr>
        <p:spPr/>
        <p:txBody>
          <a:bodyPr/>
          <a:lstStyle/>
          <a:p>
            <a:endParaRPr lang="en-US"/>
          </a:p>
        </p:txBody>
      </p:sp>
      <p:sp>
        <p:nvSpPr>
          <p:cNvPr id="6" name="Freeform 11"/>
          <p:cNvSpPr/>
          <p:nvPr/>
        </p:nvSpPr>
        <p:spPr bwMode="auto">
          <a:xfrm flipV="1">
            <a:off x="58" y="711194"/>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4" name="Slide Number Placeholder 3"/>
          <p:cNvSpPr>
            <a:spLocks noGrp="1"/>
          </p:cNvSpPr>
          <p:nvPr>
            <p:ph type="sldNum" sz="quarter" idx="12"/>
          </p:nvPr>
        </p:nvSpPr>
        <p:spPr/>
        <p:txBody>
          <a:bodyPr/>
          <a:lstStyle/>
          <a:p>
            <a:fld id="{F92D18DB-FF0D-4174-BF01-8D9BF8C0D7B1}" type="slidenum">
              <a:rPr lang="en-US" smtClean="0"/>
              <a:pPr/>
              <a:t>‹#›</a:t>
            </a:fld>
            <a:endParaRPr lang="en-US"/>
          </a:p>
        </p:txBody>
      </p:sp>
    </p:spTree>
    <p:extLst>
      <p:ext uri="{BB962C8B-B14F-4D97-AF65-F5344CB8AC3E}">
        <p14:creationId xmlns:p14="http://schemas.microsoft.com/office/powerpoint/2010/main" val="2165073487"/>
      </p:ext>
    </p:extLst>
  </p:cSld>
  <p:clrMapOvr>
    <a:masterClrMapping/>
  </p:clrMapOvr>
  <p:extLst>
    <p:ext uri="{DCECCB84-F9BA-43D5-87BE-67443E8EF086}">
      <p15:sldGuideLst xmlns:p15="http://schemas.microsoft.com/office/powerpoint/2012/main"/>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942415" y="446088"/>
            <a:ext cx="2629584" cy="976312"/>
          </a:xfrm>
        </p:spPr>
        <p:txBody>
          <a:bodyPr anchor="b"/>
          <a:lstStyle>
            <a:lvl1pPr algn="l">
              <a:defRPr sz="2000" b="0"/>
            </a:lvl1pPr>
          </a:lstStyle>
          <a:p>
            <a:r>
              <a:rPr lang="en-US" smtClean="0"/>
              <a:t>Click to edit Master title style</a:t>
            </a:r>
            <a:endParaRPr lang="en-US" dirty="0"/>
          </a:p>
        </p:txBody>
      </p:sp>
      <p:sp>
        <p:nvSpPr>
          <p:cNvPr id="3" name="Content Placeholder 2"/>
          <p:cNvSpPr>
            <a:spLocks noGrp="1"/>
          </p:cNvSpPr>
          <p:nvPr>
            <p:ph idx="1"/>
          </p:nvPr>
        </p:nvSpPr>
        <p:spPr>
          <a:xfrm>
            <a:off x="4743494" y="446089"/>
            <a:ext cx="3790906" cy="5414963"/>
          </a:xfrm>
        </p:spPr>
        <p:txBody>
          <a:bodyPr anchor="ct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1942415" y="1598613"/>
            <a:ext cx="2629584" cy="426243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4F64F97D-0208-4245-A697-FC45B43868C5}" type="datetimeFigureOut">
              <a:rPr lang="en-US" smtClean="0"/>
              <a:pPr/>
              <a:t>8/15/2017</a:t>
            </a:fld>
            <a:endParaRPr lang="en-US"/>
          </a:p>
        </p:txBody>
      </p:sp>
      <p:sp>
        <p:nvSpPr>
          <p:cNvPr id="6" name="Footer Placeholder 5"/>
          <p:cNvSpPr>
            <a:spLocks noGrp="1"/>
          </p:cNvSpPr>
          <p:nvPr>
            <p:ph type="ftr" sz="quarter" idx="11"/>
          </p:nvPr>
        </p:nvSpPr>
        <p:spPr/>
        <p:txBody>
          <a:bodyPr/>
          <a:lstStyle/>
          <a:p>
            <a:endParaRPr lang="en-US"/>
          </a:p>
        </p:txBody>
      </p:sp>
      <p:sp>
        <p:nvSpPr>
          <p:cNvPr id="10" name="Freeform 11"/>
          <p:cNvSpPr/>
          <p:nvPr/>
        </p:nvSpPr>
        <p:spPr bwMode="auto">
          <a:xfrm flipV="1">
            <a:off x="58" y="711194"/>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7" name="Slide Number Placeholder 6"/>
          <p:cNvSpPr>
            <a:spLocks noGrp="1"/>
          </p:cNvSpPr>
          <p:nvPr>
            <p:ph type="sldNum" sz="quarter" idx="12"/>
          </p:nvPr>
        </p:nvSpPr>
        <p:spPr/>
        <p:txBody>
          <a:bodyPr/>
          <a:lstStyle/>
          <a:p>
            <a:fld id="{F92D18DB-FF0D-4174-BF01-8D9BF8C0D7B1}" type="slidenum">
              <a:rPr lang="en-US" smtClean="0"/>
              <a:pPr/>
              <a:t>‹#›</a:t>
            </a:fld>
            <a:endParaRPr lang="en-US"/>
          </a:p>
        </p:txBody>
      </p:sp>
    </p:spTree>
    <p:extLst>
      <p:ext uri="{BB962C8B-B14F-4D97-AF65-F5344CB8AC3E}">
        <p14:creationId xmlns:p14="http://schemas.microsoft.com/office/powerpoint/2010/main" val="2503175431"/>
      </p:ext>
    </p:extLst>
  </p:cSld>
  <p:clrMapOvr>
    <a:masterClrMapping/>
  </p:clrMapOvr>
  <p:extLst>
    <p:ext uri="{DCECCB84-F9BA-43D5-87BE-67443E8EF086}">
      <p15:sldGuideLst xmlns:p15="http://schemas.microsoft.com/office/powerpoint/2012/main"/>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942415" y="4800600"/>
            <a:ext cx="6591985" cy="566738"/>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942415" y="634965"/>
            <a:ext cx="6591985" cy="3854970"/>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1942415" y="5367338"/>
            <a:ext cx="6591985"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4F64F97D-0208-4245-A697-FC45B43868C5}" type="datetimeFigureOut">
              <a:rPr lang="en-US" smtClean="0"/>
              <a:pPr/>
              <a:t>8/15/2017</a:t>
            </a:fld>
            <a:endParaRPr lang="en-US"/>
          </a:p>
        </p:txBody>
      </p:sp>
      <p:sp>
        <p:nvSpPr>
          <p:cNvPr id="6" name="Footer Placeholder 5"/>
          <p:cNvSpPr>
            <a:spLocks noGrp="1"/>
          </p:cNvSpPr>
          <p:nvPr>
            <p:ph type="ftr" sz="quarter" idx="11"/>
          </p:nvPr>
        </p:nvSpPr>
        <p:spPr/>
        <p:txBody>
          <a:bodyPr/>
          <a:lstStyle/>
          <a:p>
            <a:endParaRPr lang="en-US"/>
          </a:p>
        </p:txBody>
      </p:sp>
      <p:sp>
        <p:nvSpPr>
          <p:cNvPr id="10" name="Freeform 11"/>
          <p:cNvSpPr/>
          <p:nvPr/>
        </p:nvSpPr>
        <p:spPr bwMode="auto">
          <a:xfrm flipV="1">
            <a:off x="58" y="4910660"/>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7" name="Slide Number Placeholder 6"/>
          <p:cNvSpPr>
            <a:spLocks noGrp="1"/>
          </p:cNvSpPr>
          <p:nvPr>
            <p:ph type="sldNum" sz="quarter" idx="12"/>
          </p:nvPr>
        </p:nvSpPr>
        <p:spPr>
          <a:xfrm>
            <a:off x="511228" y="4983088"/>
            <a:ext cx="584978" cy="365125"/>
          </a:xfrm>
        </p:spPr>
        <p:txBody>
          <a:bodyPr/>
          <a:lstStyle/>
          <a:p>
            <a:fld id="{F92D18DB-FF0D-4174-BF01-8D9BF8C0D7B1}" type="slidenum">
              <a:rPr lang="en-US" smtClean="0"/>
              <a:pPr/>
              <a:t>‹#›</a:t>
            </a:fld>
            <a:endParaRPr lang="en-US"/>
          </a:p>
        </p:txBody>
      </p:sp>
    </p:spTree>
    <p:extLst>
      <p:ext uri="{BB962C8B-B14F-4D97-AF65-F5344CB8AC3E}">
        <p14:creationId xmlns:p14="http://schemas.microsoft.com/office/powerpoint/2010/main" val="169124337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grpSp>
        <p:nvGrpSpPr>
          <p:cNvPr id="36" name="Group 35"/>
          <p:cNvGrpSpPr/>
          <p:nvPr/>
        </p:nvGrpSpPr>
        <p:grpSpPr>
          <a:xfrm>
            <a:off x="1" y="228600"/>
            <a:ext cx="1981200" cy="6638628"/>
            <a:chOff x="2487613" y="285750"/>
            <a:chExt cx="2428875" cy="5654676"/>
          </a:xfrm>
        </p:grpSpPr>
        <p:sp>
          <p:nvSpPr>
            <p:cNvPr id="37" name="Freeform 11"/>
            <p:cNvSpPr/>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38" name="Freeform 12"/>
            <p:cNvSpPr/>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39" name="Freeform 13"/>
            <p:cNvSpPr/>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40" name="Freeform 14"/>
            <p:cNvSpPr/>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41" name="Freeform 15"/>
            <p:cNvSpPr/>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42" name="Freeform 16"/>
            <p:cNvSpPr/>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43" name="Freeform 17"/>
            <p:cNvSpPr/>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44" name="Freeform 18"/>
            <p:cNvSpPr/>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45" name="Freeform 19"/>
            <p:cNvSpPr/>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46" name="Freeform 20"/>
            <p:cNvSpPr/>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47" name="Freeform 21"/>
            <p:cNvSpPr/>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48" name="Freeform 22"/>
            <p:cNvSpPr/>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49" name="Group 48"/>
          <p:cNvGrpSpPr/>
          <p:nvPr/>
        </p:nvGrpSpPr>
        <p:grpSpPr>
          <a:xfrm>
            <a:off x="20421" y="285"/>
            <a:ext cx="1952272" cy="6852968"/>
            <a:chOff x="6627813" y="195717"/>
            <a:chExt cx="1952625" cy="5678034"/>
          </a:xfrm>
        </p:grpSpPr>
        <p:sp>
          <p:nvSpPr>
            <p:cNvPr id="50" name="Freeform 27"/>
            <p:cNvSpPr/>
            <p:nvPr/>
          </p:nvSpPr>
          <p:spPr bwMode="auto">
            <a:xfrm>
              <a:off x="6627813" y="195717"/>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51" name="Freeform 28"/>
            <p:cNvSpPr/>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52" name="Freeform 29"/>
            <p:cNvSpPr/>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53" name="Freeform 30"/>
            <p:cNvSpPr/>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54" name="Freeform 31"/>
            <p:cNvSpPr/>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55" name="Freeform 32"/>
            <p:cNvSpPr/>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56" name="Freeform 33"/>
            <p:cNvSpPr/>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57" name="Freeform 34"/>
            <p:cNvSpPr/>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58" name="Freeform 35"/>
            <p:cNvSpPr/>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59" name="Freeform 36"/>
            <p:cNvSpPr/>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60" name="Freeform 37"/>
            <p:cNvSpPr/>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61" name="Freeform 38"/>
            <p:cNvSpPr/>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62" name="Rectangle 61"/>
          <p:cNvSpPr/>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1945200" y="624110"/>
            <a:ext cx="6589200" cy="1280890"/>
          </a:xfrm>
          <a:prstGeom prst="rect">
            <a:avLst/>
          </a:prstGeom>
        </p:spPr>
        <p:txBody>
          <a:bodyPr vert="horz" lIns="91440" tIns="45720" rIns="91440" bIns="45720" rtlCol="0" anchor="t">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942415" y="2133600"/>
            <a:ext cx="6591985" cy="3886200"/>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7772400" y="6135089"/>
            <a:ext cx="766380" cy="370171"/>
          </a:xfrm>
          <a:prstGeom prst="rect">
            <a:avLst/>
          </a:prstGeom>
        </p:spPr>
        <p:txBody>
          <a:bodyPr vert="horz" lIns="91440" tIns="45720" rIns="91440" bIns="45720" rtlCol="0" anchor="ctr"/>
          <a:lstStyle>
            <a:lvl1pPr algn="r">
              <a:defRPr sz="900">
                <a:solidFill>
                  <a:schemeClr val="tx1">
                    <a:tint val="75000"/>
                  </a:schemeClr>
                </a:solidFill>
              </a:defRPr>
            </a:lvl1pPr>
          </a:lstStyle>
          <a:p>
            <a:fld id="{4F64F97D-0208-4245-A697-FC45B43868C5}" type="datetimeFigureOut">
              <a:rPr lang="en-US" smtClean="0"/>
              <a:pPr/>
              <a:t>8/15/2017</a:t>
            </a:fld>
            <a:endParaRPr lang="en-US"/>
          </a:p>
        </p:txBody>
      </p:sp>
      <p:sp>
        <p:nvSpPr>
          <p:cNvPr id="5" name="Footer Placeholder 4"/>
          <p:cNvSpPr>
            <a:spLocks noGrp="1"/>
          </p:cNvSpPr>
          <p:nvPr>
            <p:ph type="ftr" sz="quarter" idx="3"/>
          </p:nvPr>
        </p:nvSpPr>
        <p:spPr>
          <a:xfrm>
            <a:off x="1942415" y="6135809"/>
            <a:ext cx="5716488"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a:p>
        </p:txBody>
      </p:sp>
      <p:sp>
        <p:nvSpPr>
          <p:cNvPr id="6" name="Slide Number Placeholder 5"/>
          <p:cNvSpPr>
            <a:spLocks noGrp="1"/>
          </p:cNvSpPr>
          <p:nvPr>
            <p:ph type="sldNum" sz="quarter" idx="4"/>
          </p:nvPr>
        </p:nvSpPr>
        <p:spPr bwMode="gray">
          <a:xfrm>
            <a:off x="511228" y="787783"/>
            <a:ext cx="584978" cy="365125"/>
          </a:xfrm>
          <a:prstGeom prst="rect">
            <a:avLst/>
          </a:prstGeom>
        </p:spPr>
        <p:txBody>
          <a:bodyPr vert="horz" lIns="91440" tIns="45720" rIns="91440" bIns="45720" rtlCol="0" anchor="ctr"/>
          <a:lstStyle>
            <a:lvl1pPr algn="r">
              <a:defRPr sz="2000">
                <a:solidFill>
                  <a:srgbClr val="FEFFFF"/>
                </a:solidFill>
              </a:defRPr>
            </a:lvl1pPr>
          </a:lstStyle>
          <a:p>
            <a:fld id="{F92D18DB-FF0D-4174-BF01-8D9BF8C0D7B1}" type="slidenum">
              <a:rPr lang="en-US" smtClean="0"/>
              <a:pPr/>
              <a:t>‹#›</a:t>
            </a:fld>
            <a:endParaRPr lang="en-US"/>
          </a:p>
        </p:txBody>
      </p:sp>
    </p:spTree>
    <p:extLst>
      <p:ext uri="{BB962C8B-B14F-4D97-AF65-F5344CB8AC3E}">
        <p14:creationId xmlns:p14="http://schemas.microsoft.com/office/powerpoint/2010/main" val="3618050313"/>
      </p:ext>
    </p:extLst>
  </p:cSld>
  <p:clrMap bg1="lt1" tx1="dk1" bg2="lt2" tx2="dk2" accent1="accent1" accent2="accent2" accent3="accent3" accent4="accent4" accent5="accent5" accent6="accent6" hlink="hlink" folHlink="folHlink"/>
  <p:sldLayoutIdLst>
    <p:sldLayoutId id="2147483889" r:id="rId1"/>
    <p:sldLayoutId id="2147483890" r:id="rId2"/>
    <p:sldLayoutId id="2147483891" r:id="rId3"/>
    <p:sldLayoutId id="2147483892" r:id="rId4"/>
    <p:sldLayoutId id="2147483893" r:id="rId5"/>
    <p:sldLayoutId id="2147483894" r:id="rId6"/>
    <p:sldLayoutId id="2147483895" r:id="rId7"/>
    <p:sldLayoutId id="2147483896" r:id="rId8"/>
    <p:sldLayoutId id="2147483897" r:id="rId9"/>
    <p:sldLayoutId id="2147483898" r:id="rId10"/>
    <p:sldLayoutId id="2147483899" r:id="rId11"/>
    <p:sldLayoutId id="2147483900" r:id="rId12"/>
    <p:sldLayoutId id="2147483901" r:id="rId13"/>
    <p:sldLayoutId id="2147483902" r:id="rId14"/>
    <p:sldLayoutId id="2147483903" r:id="rId15"/>
    <p:sldLayoutId id="2147483904" r:id="rId16"/>
  </p:sldLayoutIdLst>
  <p:txStyles>
    <p:title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hyperlink" Target="http://pss.okstate.edu/" TargetMode="Externa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hyperlink" Target="http://www.career.vt.edu/diningetiquette/diningetiquette.html" TargetMode="External"/><Relationship Id="rId2" Type="http://schemas.openxmlformats.org/officeDocument/2006/relationships/hyperlink" Target="http://www.career.vt.edu/JobSearchGuide/BusinessCasualAttire.html" TargetMode="Externa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hyperlink" Target="http://nue.okstate.edu/Graduate_School/Graduate_School.htm" TargetMode="Externa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hyperlink" Target="http://gradcollege.okstate.edu/planofstudy" TargetMode="Externa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hyperlink" Target="http://nue.okstate.edu/Graduate_School/Graduate_School.htm" TargetMode="Externa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hyperlink" Target="http://gradcollege.okstate.edu/forms" TargetMode="Externa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hyperlink" Target="http://gradcollege.okstate.edu/graduate-college-academic-calendar" TargetMode="Externa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62000" y="152400"/>
            <a:ext cx="8610600" cy="2563771"/>
          </a:xfrm>
        </p:spPr>
        <p:txBody>
          <a:bodyPr>
            <a:noAutofit/>
          </a:bodyPr>
          <a:lstStyle/>
          <a:p>
            <a:r>
              <a:rPr lang="en-US" sz="3200" dirty="0" smtClean="0">
                <a:effectLst/>
              </a:rPr>
              <a:t>Plant &amp; Soil Sciences</a:t>
            </a:r>
            <a:br>
              <a:rPr lang="en-US" sz="3200" dirty="0" smtClean="0">
                <a:effectLst/>
              </a:rPr>
            </a:br>
            <a:r>
              <a:rPr lang="en-US" sz="3200" dirty="0" smtClean="0">
                <a:effectLst/>
              </a:rPr>
              <a:t>Soil Fertility and </a:t>
            </a:r>
            <a:br>
              <a:rPr lang="en-US" sz="3200" dirty="0" smtClean="0">
                <a:effectLst/>
              </a:rPr>
            </a:br>
            <a:r>
              <a:rPr lang="en-US" sz="3200" dirty="0" smtClean="0">
                <a:effectLst/>
              </a:rPr>
              <a:t>Precision Nutrient Management </a:t>
            </a:r>
            <a:br>
              <a:rPr lang="en-US" sz="3200" dirty="0" smtClean="0">
                <a:effectLst/>
              </a:rPr>
            </a:br>
            <a:r>
              <a:rPr lang="en-US" sz="3200" dirty="0" smtClean="0">
                <a:effectLst/>
              </a:rPr>
              <a:t>Graduate Student Orientation</a:t>
            </a:r>
            <a:endParaRPr lang="en-US" sz="3200" dirty="0"/>
          </a:p>
        </p:txBody>
      </p:sp>
      <p:sp>
        <p:nvSpPr>
          <p:cNvPr id="3" name="Subtitle 2"/>
          <p:cNvSpPr>
            <a:spLocks noGrp="1"/>
          </p:cNvSpPr>
          <p:nvPr>
            <p:ph type="subTitle" idx="1"/>
          </p:nvPr>
        </p:nvSpPr>
        <p:spPr>
          <a:xfrm>
            <a:off x="6222715" y="3962400"/>
            <a:ext cx="2590800" cy="990600"/>
          </a:xfrm>
        </p:spPr>
        <p:txBody>
          <a:bodyPr>
            <a:normAutofit fontScale="92500" lnSpcReduction="10000"/>
          </a:bodyPr>
          <a:lstStyle/>
          <a:p>
            <a:r>
              <a:rPr lang="en-US" sz="1600" b="1" dirty="0" smtClean="0"/>
              <a:t>Room </a:t>
            </a:r>
            <a:r>
              <a:rPr lang="en-US" sz="1600" b="1" dirty="0" smtClean="0"/>
              <a:t>055 </a:t>
            </a:r>
            <a:r>
              <a:rPr lang="en-US" sz="1600" b="1" dirty="0" smtClean="0"/>
              <a:t>AGH</a:t>
            </a:r>
          </a:p>
          <a:p>
            <a:r>
              <a:rPr lang="en-US" sz="1600" b="1" dirty="0" smtClean="0"/>
              <a:t>Stillwater, OK</a:t>
            </a:r>
          </a:p>
          <a:p>
            <a:r>
              <a:rPr lang="en-US" sz="1600" b="1" dirty="0" smtClean="0"/>
              <a:t>August, </a:t>
            </a:r>
            <a:r>
              <a:rPr lang="en-US" sz="1600" b="1" dirty="0" smtClean="0"/>
              <a:t>2017</a:t>
            </a:r>
            <a:endParaRPr lang="en-US" sz="1600" b="1"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391400" y="5334000"/>
            <a:ext cx="1311163" cy="1259633"/>
          </a:xfrm>
          <a:prstGeom prst="rect">
            <a:avLst/>
          </a:prstGeom>
          <a:ln w="6350">
            <a:solidFill>
              <a:schemeClr val="tx1"/>
            </a:solidFill>
          </a:ln>
        </p:spPr>
      </p:pic>
      <p:sp>
        <p:nvSpPr>
          <p:cNvPr id="5" name="TextBox 4"/>
          <p:cNvSpPr txBox="1"/>
          <p:nvPr/>
        </p:nvSpPr>
        <p:spPr>
          <a:xfrm>
            <a:off x="838200" y="3200400"/>
            <a:ext cx="8610600" cy="369332"/>
          </a:xfrm>
          <a:prstGeom prst="rect">
            <a:avLst/>
          </a:prstGeom>
          <a:noFill/>
        </p:spPr>
        <p:txBody>
          <a:bodyPr wrap="square" rtlCol="0">
            <a:spAutoFit/>
          </a:bodyPr>
          <a:lstStyle/>
          <a:p>
            <a:r>
              <a:rPr lang="en-US" b="1" dirty="0"/>
              <a:t>http://nue.okstate.edu/Graduate_School/Graduate_School.htm</a:t>
            </a:r>
          </a:p>
        </p:txBody>
      </p:sp>
    </p:spTree>
    <p:extLst>
      <p:ext uri="{BB962C8B-B14F-4D97-AF65-F5344CB8AC3E}">
        <p14:creationId xmlns:p14="http://schemas.microsoft.com/office/powerpoint/2010/main" val="340219239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pPr algn="ctr"/>
            <a:r>
              <a:rPr lang="en-US" dirty="0" smtClean="0"/>
              <a:t>Teaching Opportunities</a:t>
            </a:r>
            <a:endParaRPr lang="en-US" dirty="0"/>
          </a:p>
        </p:txBody>
      </p:sp>
      <p:sp>
        <p:nvSpPr>
          <p:cNvPr id="2" name="Content Placeholder 1"/>
          <p:cNvSpPr>
            <a:spLocks noGrp="1"/>
          </p:cNvSpPr>
          <p:nvPr>
            <p:ph idx="1"/>
          </p:nvPr>
        </p:nvSpPr>
        <p:spPr>
          <a:xfrm>
            <a:off x="914400" y="1676400"/>
            <a:ext cx="8839200" cy="4525963"/>
          </a:xfrm>
        </p:spPr>
        <p:txBody>
          <a:bodyPr>
            <a:normAutofit/>
          </a:bodyPr>
          <a:lstStyle/>
          <a:p>
            <a:r>
              <a:rPr lang="en-US" sz="2400" dirty="0" smtClean="0"/>
              <a:t>Required for all PhD students to teach one semester</a:t>
            </a:r>
          </a:p>
          <a:p>
            <a:r>
              <a:rPr lang="en-US" sz="2400" dirty="0" smtClean="0"/>
              <a:t>Can receive course credit (consult with professor)</a:t>
            </a:r>
          </a:p>
          <a:p>
            <a:r>
              <a:rPr lang="en-US" sz="2400" dirty="0" smtClean="0"/>
              <a:t>Classes that soil fertility students have helped teach:</a:t>
            </a:r>
          </a:p>
          <a:p>
            <a:pPr lvl="1"/>
            <a:r>
              <a:rPr lang="en-US" sz="2000" dirty="0" smtClean="0"/>
              <a:t>SOIL 2124 (Lab): Dr. </a:t>
            </a:r>
            <a:r>
              <a:rPr lang="en-US" sz="2000" dirty="0" err="1" smtClean="0"/>
              <a:t>Abit</a:t>
            </a:r>
            <a:endParaRPr lang="en-US" sz="2000" dirty="0" smtClean="0"/>
          </a:p>
          <a:p>
            <a:pPr lvl="1"/>
            <a:r>
              <a:rPr lang="en-US" sz="2000" dirty="0" smtClean="0"/>
              <a:t>SOIL 4234 (Lab): Dr. </a:t>
            </a:r>
            <a:r>
              <a:rPr lang="en-US" sz="2000" dirty="0" err="1" smtClean="0"/>
              <a:t>Arnall</a:t>
            </a:r>
            <a:endParaRPr lang="en-US" sz="2000" dirty="0" smtClean="0"/>
          </a:p>
        </p:txBody>
      </p:sp>
    </p:spTree>
    <p:extLst>
      <p:ext uri="{BB962C8B-B14F-4D97-AF65-F5344CB8AC3E}">
        <p14:creationId xmlns:p14="http://schemas.microsoft.com/office/powerpoint/2010/main" val="85216493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pPr algn="ctr"/>
            <a:r>
              <a:rPr lang="en-US" dirty="0" smtClean="0"/>
              <a:t>Work Hours &amp; Leave Expectations</a:t>
            </a:r>
            <a:endParaRPr lang="en-US" dirty="0"/>
          </a:p>
        </p:txBody>
      </p:sp>
      <p:sp>
        <p:nvSpPr>
          <p:cNvPr id="2" name="Content Placeholder 1"/>
          <p:cNvSpPr>
            <a:spLocks noGrp="1"/>
          </p:cNvSpPr>
          <p:nvPr>
            <p:ph idx="1"/>
          </p:nvPr>
        </p:nvSpPr>
        <p:spPr>
          <a:xfrm>
            <a:off x="982133" y="1981200"/>
            <a:ext cx="7780867" cy="4525963"/>
          </a:xfrm>
        </p:spPr>
        <p:txBody>
          <a:bodyPr>
            <a:normAutofit/>
          </a:bodyPr>
          <a:lstStyle/>
          <a:p>
            <a:r>
              <a:rPr lang="en-US" sz="2400" dirty="0" smtClean="0"/>
              <a:t>Consult with major advisor and/or Sr. agriculturalist on schedule.</a:t>
            </a:r>
          </a:p>
          <a:p>
            <a:r>
              <a:rPr lang="en-US" sz="2400" dirty="0" smtClean="0"/>
              <a:t>Pay is for 20 hours/week during the semester </a:t>
            </a:r>
          </a:p>
          <a:p>
            <a:r>
              <a:rPr lang="en-US" sz="2400" dirty="0" smtClean="0"/>
              <a:t>40 hours/week</a:t>
            </a:r>
          </a:p>
          <a:p>
            <a:r>
              <a:rPr lang="en-US" sz="2400" dirty="0" smtClean="0"/>
              <a:t>Be aware of your project responsibilities</a:t>
            </a:r>
          </a:p>
          <a:p>
            <a:r>
              <a:rPr lang="en-US" sz="2400" dirty="0" smtClean="0"/>
              <a:t>Leave, 10 working days/</a:t>
            </a:r>
            <a:r>
              <a:rPr lang="en-US" sz="2400" dirty="0" err="1" smtClean="0"/>
              <a:t>yr</a:t>
            </a:r>
            <a:endParaRPr lang="en-US" sz="2400" dirty="0" smtClean="0"/>
          </a:p>
          <a:p>
            <a:pPr lvl="1"/>
            <a:r>
              <a:rPr lang="en-US" sz="2000" dirty="0" smtClean="0"/>
              <a:t>work with other members of your group to make sure your responsibilities are taken care of while away</a:t>
            </a:r>
          </a:p>
          <a:p>
            <a:endParaRPr lang="en-US" sz="2400" dirty="0"/>
          </a:p>
        </p:txBody>
      </p:sp>
    </p:spTree>
    <p:extLst>
      <p:ext uri="{BB962C8B-B14F-4D97-AF65-F5344CB8AC3E}">
        <p14:creationId xmlns:p14="http://schemas.microsoft.com/office/powerpoint/2010/main" val="257181141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676400" y="0"/>
            <a:ext cx="6377940" cy="759628"/>
          </a:xfrm>
        </p:spPr>
        <p:txBody>
          <a:bodyPr/>
          <a:lstStyle/>
          <a:p>
            <a:pPr algn="ctr"/>
            <a:r>
              <a:rPr lang="en-US" dirty="0" smtClean="0"/>
              <a:t>IT Issues</a:t>
            </a:r>
            <a:endParaRPr lang="en-US" dirty="0"/>
          </a:p>
        </p:txBody>
      </p:sp>
      <p:sp>
        <p:nvSpPr>
          <p:cNvPr id="2" name="Content Placeholder 1"/>
          <p:cNvSpPr>
            <a:spLocks noGrp="1"/>
          </p:cNvSpPr>
          <p:nvPr>
            <p:ph idx="1"/>
          </p:nvPr>
        </p:nvSpPr>
        <p:spPr>
          <a:xfrm>
            <a:off x="1143000" y="1905000"/>
            <a:ext cx="8229600" cy="1600200"/>
          </a:xfrm>
        </p:spPr>
        <p:txBody>
          <a:bodyPr>
            <a:noAutofit/>
          </a:bodyPr>
          <a:lstStyle/>
          <a:p>
            <a:r>
              <a:rPr lang="en-US" sz="2800" dirty="0" smtClean="0"/>
              <a:t>All students will be issued a computer</a:t>
            </a:r>
          </a:p>
          <a:p>
            <a:r>
              <a:rPr lang="en-US" sz="2800" dirty="0" smtClean="0"/>
              <a:t>Common computer labs (AGH 168, 268)</a:t>
            </a:r>
          </a:p>
          <a:p>
            <a:r>
              <a:rPr lang="en-US" sz="2800" dirty="0" smtClean="0"/>
              <a:t>Report problems to departmental IT</a:t>
            </a:r>
          </a:p>
          <a:p>
            <a:pPr marL="109728" indent="0">
              <a:buNone/>
            </a:pPr>
            <a:endParaRPr lang="en-US" sz="2000" dirty="0"/>
          </a:p>
        </p:txBody>
      </p:sp>
    </p:spTree>
    <p:extLst>
      <p:ext uri="{BB962C8B-B14F-4D97-AF65-F5344CB8AC3E}">
        <p14:creationId xmlns:p14="http://schemas.microsoft.com/office/powerpoint/2010/main" val="345669331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pPr algn="ctr"/>
            <a:r>
              <a:rPr lang="en-US" dirty="0" smtClean="0"/>
              <a:t>Room Reservations</a:t>
            </a:r>
            <a:endParaRPr lang="en-US" dirty="0"/>
          </a:p>
        </p:txBody>
      </p:sp>
      <p:sp>
        <p:nvSpPr>
          <p:cNvPr id="2" name="Content Placeholder 1"/>
          <p:cNvSpPr>
            <a:spLocks noGrp="1"/>
          </p:cNvSpPr>
          <p:nvPr>
            <p:ph idx="1"/>
          </p:nvPr>
        </p:nvSpPr>
        <p:spPr>
          <a:xfrm>
            <a:off x="1066800" y="2057401"/>
            <a:ext cx="7620000" cy="1523999"/>
          </a:xfrm>
        </p:spPr>
        <p:txBody>
          <a:bodyPr>
            <a:normAutofit fontScale="92500"/>
          </a:bodyPr>
          <a:lstStyle/>
          <a:p>
            <a:r>
              <a:rPr lang="en-US" sz="2400" dirty="0" smtClean="0"/>
              <a:t>At some point you will need a room for committee meetings, defenses, etc.</a:t>
            </a:r>
          </a:p>
          <a:p>
            <a:r>
              <a:rPr lang="en-US" sz="2400" dirty="0" smtClean="0"/>
              <a:t>Rooms available are AGH </a:t>
            </a:r>
            <a:r>
              <a:rPr lang="en-US" sz="2400" dirty="0" smtClean="0"/>
              <a:t>055, 263</a:t>
            </a:r>
            <a:r>
              <a:rPr lang="en-US" sz="2400" dirty="0" smtClean="0"/>
              <a:t>, 268, 374, 463</a:t>
            </a:r>
            <a:endParaRPr lang="en-US" sz="2400" dirty="0"/>
          </a:p>
        </p:txBody>
      </p:sp>
      <p:sp>
        <p:nvSpPr>
          <p:cNvPr id="5" name="Rounded Rectangle 4">
            <a:hlinkClick r:id="rId2"/>
          </p:cNvPr>
          <p:cNvSpPr/>
          <p:nvPr/>
        </p:nvSpPr>
        <p:spPr>
          <a:xfrm>
            <a:off x="1452280" y="6250486"/>
            <a:ext cx="1005840" cy="274320"/>
          </a:xfrm>
          <a:prstGeom prst="roundRect">
            <a:avLst/>
          </a:prstGeom>
          <a:noFill/>
          <a:ln w="38100" cmpd="sng"/>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76766751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2286000" y="228600"/>
            <a:ext cx="6377940" cy="1293028"/>
          </a:xfrm>
        </p:spPr>
        <p:txBody>
          <a:bodyPr>
            <a:normAutofit/>
          </a:bodyPr>
          <a:lstStyle/>
          <a:p>
            <a:pPr algn="ctr"/>
            <a:r>
              <a:rPr lang="en-US" dirty="0" smtClean="0"/>
              <a:t>Forms</a:t>
            </a:r>
            <a:endParaRPr lang="en-US" dirty="0"/>
          </a:p>
        </p:txBody>
      </p:sp>
      <p:sp>
        <p:nvSpPr>
          <p:cNvPr id="2" name="Content Placeholder 1"/>
          <p:cNvSpPr>
            <a:spLocks noGrp="1"/>
          </p:cNvSpPr>
          <p:nvPr>
            <p:ph idx="1"/>
          </p:nvPr>
        </p:nvSpPr>
        <p:spPr>
          <a:xfrm>
            <a:off x="1277043" y="1166081"/>
            <a:ext cx="7543800" cy="1219200"/>
          </a:xfrm>
        </p:spPr>
        <p:txBody>
          <a:bodyPr>
            <a:normAutofit/>
          </a:bodyPr>
          <a:lstStyle/>
          <a:p>
            <a:r>
              <a:rPr lang="en-US" sz="2400" dirty="0" smtClean="0"/>
              <a:t>Forms need to be submitted to the Department and Graduate College every semester</a:t>
            </a:r>
            <a:endParaRPr lang="en-US" sz="2400" dirty="0"/>
          </a:p>
        </p:txBody>
      </p:sp>
      <p:pic>
        <p:nvPicPr>
          <p:cNvPr id="4098"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931670" y="2406063"/>
            <a:ext cx="6858000" cy="4286250"/>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251648354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981200" y="609600"/>
            <a:ext cx="6589199" cy="1280890"/>
          </a:xfrm>
        </p:spPr>
        <p:txBody>
          <a:bodyPr/>
          <a:lstStyle/>
          <a:p>
            <a:pPr algn="ctr"/>
            <a:r>
              <a:rPr lang="en-US" dirty="0" smtClean="0"/>
              <a:t>Safety Training</a:t>
            </a:r>
            <a:endParaRPr lang="en-US" dirty="0"/>
          </a:p>
        </p:txBody>
      </p:sp>
      <p:sp>
        <p:nvSpPr>
          <p:cNvPr id="2" name="Content Placeholder 1"/>
          <p:cNvSpPr>
            <a:spLocks noGrp="1"/>
          </p:cNvSpPr>
          <p:nvPr>
            <p:ph idx="1"/>
          </p:nvPr>
        </p:nvSpPr>
        <p:spPr/>
        <p:txBody>
          <a:bodyPr>
            <a:normAutofit/>
          </a:bodyPr>
          <a:lstStyle/>
          <a:p>
            <a:r>
              <a:rPr lang="en-US" sz="2400" dirty="0" smtClean="0"/>
              <a:t>New employees/graduate students need to complete the ‘New Employee Training’ Module</a:t>
            </a:r>
          </a:p>
          <a:p>
            <a:endParaRPr lang="en-US" sz="2400" dirty="0"/>
          </a:p>
          <a:p>
            <a:r>
              <a:rPr lang="en-US" sz="2400" dirty="0" smtClean="0"/>
              <a:t>Quarterly safety training is required</a:t>
            </a:r>
          </a:p>
          <a:p>
            <a:pPr lvl="1"/>
            <a:r>
              <a:rPr lang="en-US" sz="2000" dirty="0" smtClean="0"/>
              <a:t>Should receive an email from Vicki Brake</a:t>
            </a:r>
            <a:endParaRPr lang="en-US" sz="2000" dirty="0"/>
          </a:p>
        </p:txBody>
      </p:sp>
    </p:spTree>
    <p:extLst>
      <p:ext uri="{BB962C8B-B14F-4D97-AF65-F5344CB8AC3E}">
        <p14:creationId xmlns:p14="http://schemas.microsoft.com/office/powerpoint/2010/main" val="281489520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pPr algn="ctr"/>
            <a:r>
              <a:rPr lang="en-US" dirty="0" smtClean="0"/>
              <a:t>Departmental Scholarships</a:t>
            </a:r>
            <a:endParaRPr lang="en-US" dirty="0"/>
          </a:p>
        </p:txBody>
      </p:sp>
      <p:sp>
        <p:nvSpPr>
          <p:cNvPr id="2" name="Content Placeholder 1"/>
          <p:cNvSpPr>
            <a:spLocks noGrp="1"/>
          </p:cNvSpPr>
          <p:nvPr>
            <p:ph idx="1"/>
          </p:nvPr>
        </p:nvSpPr>
        <p:spPr>
          <a:xfrm>
            <a:off x="1447800" y="2286000"/>
            <a:ext cx="8686800" cy="1676400"/>
          </a:xfrm>
        </p:spPr>
        <p:txBody>
          <a:bodyPr>
            <a:normAutofit/>
          </a:bodyPr>
          <a:lstStyle/>
          <a:p>
            <a:r>
              <a:rPr lang="en-US" sz="2400" dirty="0" smtClean="0"/>
              <a:t>Email will be sent out in spring with applications</a:t>
            </a:r>
          </a:p>
          <a:p>
            <a:pPr marL="109728" indent="0">
              <a:buNone/>
            </a:pPr>
            <a:endParaRPr lang="en-US" sz="2400" dirty="0"/>
          </a:p>
        </p:txBody>
      </p:sp>
    </p:spTree>
    <p:extLst>
      <p:ext uri="{BB962C8B-B14F-4D97-AF65-F5344CB8AC3E}">
        <p14:creationId xmlns:p14="http://schemas.microsoft.com/office/powerpoint/2010/main" val="511054465"/>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pPr algn="ctr"/>
            <a:r>
              <a:rPr lang="en-US" dirty="0" smtClean="0"/>
              <a:t>Professional Meetings</a:t>
            </a:r>
            <a:endParaRPr lang="en-US" dirty="0"/>
          </a:p>
        </p:txBody>
      </p:sp>
      <p:sp>
        <p:nvSpPr>
          <p:cNvPr id="2" name="Content Placeholder 1"/>
          <p:cNvSpPr>
            <a:spLocks noGrp="1"/>
          </p:cNvSpPr>
          <p:nvPr>
            <p:ph idx="1"/>
          </p:nvPr>
        </p:nvSpPr>
        <p:spPr/>
        <p:txBody>
          <a:bodyPr>
            <a:normAutofit/>
          </a:bodyPr>
          <a:lstStyle/>
          <a:p>
            <a:r>
              <a:rPr lang="en-US" dirty="0" smtClean="0"/>
              <a:t>Opportunity to showcase your research</a:t>
            </a:r>
          </a:p>
          <a:p>
            <a:r>
              <a:rPr lang="en-US" dirty="0" smtClean="0"/>
              <a:t>Attending </a:t>
            </a:r>
            <a:r>
              <a:rPr lang="en-US" dirty="0"/>
              <a:t>meetings is a </a:t>
            </a:r>
            <a:r>
              <a:rPr lang="en-US" dirty="0" smtClean="0"/>
              <a:t>privilege</a:t>
            </a:r>
          </a:p>
          <a:p>
            <a:r>
              <a:rPr lang="en-US" dirty="0" smtClean="0"/>
              <a:t>You are representing yourself, your research group, and your university</a:t>
            </a:r>
            <a:endParaRPr lang="en-US" dirty="0"/>
          </a:p>
          <a:p>
            <a:r>
              <a:rPr lang="en-US" dirty="0" smtClean="0"/>
              <a:t>Regularly attended meetings:</a:t>
            </a:r>
          </a:p>
          <a:p>
            <a:pPr lvl="1"/>
            <a:r>
              <a:rPr lang="en-US" dirty="0" smtClean="0"/>
              <a:t>ASA, CSSA, SSSA annual meetings</a:t>
            </a:r>
          </a:p>
          <a:p>
            <a:pPr lvl="1"/>
            <a:r>
              <a:rPr lang="en-US" dirty="0" smtClean="0"/>
              <a:t>NUE conference</a:t>
            </a:r>
          </a:p>
          <a:p>
            <a:pPr lvl="1"/>
            <a:r>
              <a:rPr lang="en-US" dirty="0" smtClean="0"/>
              <a:t>Extension workshops</a:t>
            </a:r>
          </a:p>
          <a:p>
            <a:pPr lvl="1"/>
            <a:endParaRPr lang="en-US" dirty="0"/>
          </a:p>
        </p:txBody>
      </p:sp>
    </p:spTree>
    <p:extLst>
      <p:ext uri="{BB962C8B-B14F-4D97-AF65-F5344CB8AC3E}">
        <p14:creationId xmlns:p14="http://schemas.microsoft.com/office/powerpoint/2010/main" val="9542561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pPr algn="ctr"/>
            <a:r>
              <a:rPr lang="en-US" dirty="0" smtClean="0"/>
              <a:t>Etiquette</a:t>
            </a:r>
            <a:endParaRPr lang="en-US" dirty="0"/>
          </a:p>
        </p:txBody>
      </p:sp>
      <p:sp>
        <p:nvSpPr>
          <p:cNvPr id="2" name="Content Placeholder 1"/>
          <p:cNvSpPr>
            <a:spLocks noGrp="1"/>
          </p:cNvSpPr>
          <p:nvPr>
            <p:ph idx="1"/>
          </p:nvPr>
        </p:nvSpPr>
        <p:spPr>
          <a:xfrm>
            <a:off x="1009842" y="1828800"/>
            <a:ext cx="7704667" cy="3332816"/>
          </a:xfrm>
        </p:spPr>
        <p:txBody>
          <a:bodyPr>
            <a:normAutofit/>
          </a:bodyPr>
          <a:lstStyle/>
          <a:p>
            <a:r>
              <a:rPr lang="en-US" sz="2400" dirty="0" smtClean="0"/>
              <a:t>All professional meetings require business dress</a:t>
            </a:r>
          </a:p>
          <a:p>
            <a:pPr lvl="1"/>
            <a:r>
              <a:rPr lang="en-US" sz="2000" dirty="0" smtClean="0">
                <a:hlinkClick r:id="rId2"/>
              </a:rPr>
              <a:t>http</a:t>
            </a:r>
            <a:r>
              <a:rPr lang="en-US" sz="2000" dirty="0">
                <a:hlinkClick r:id="rId2"/>
              </a:rPr>
              <a:t>://www.career.vt.edu/JobSearchGuide/BusinessCasualAttire.html</a:t>
            </a:r>
            <a:endParaRPr lang="en-US" sz="2000" dirty="0" smtClean="0"/>
          </a:p>
          <a:p>
            <a:r>
              <a:rPr lang="en-US" sz="2400" dirty="0"/>
              <a:t>T</a:t>
            </a:r>
            <a:r>
              <a:rPr lang="en-US" sz="2400" dirty="0" smtClean="0"/>
              <a:t>able etiquette remains important</a:t>
            </a:r>
          </a:p>
          <a:p>
            <a:pPr lvl="1"/>
            <a:r>
              <a:rPr lang="en-US" sz="2000" dirty="0">
                <a:hlinkClick r:id="rId3"/>
              </a:rPr>
              <a:t>http://</a:t>
            </a:r>
            <a:r>
              <a:rPr lang="en-US" sz="2000" dirty="0" smtClean="0">
                <a:hlinkClick r:id="rId3"/>
              </a:rPr>
              <a:t>www.career.vt.edu/diningetiquette/diningetiquette.html</a:t>
            </a:r>
            <a:endParaRPr lang="en-US" sz="2000" dirty="0" smtClean="0"/>
          </a:p>
          <a:p>
            <a:r>
              <a:rPr lang="en-US" sz="2400" dirty="0" smtClean="0"/>
              <a:t>Volume</a:t>
            </a:r>
          </a:p>
        </p:txBody>
      </p:sp>
    </p:spTree>
    <p:extLst>
      <p:ext uri="{BB962C8B-B14F-4D97-AF65-F5344CB8AC3E}">
        <p14:creationId xmlns:p14="http://schemas.microsoft.com/office/powerpoint/2010/main" val="415701935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pPr algn="ctr"/>
            <a:r>
              <a:rPr lang="en-US" dirty="0" smtClean="0"/>
              <a:t>Hygiene</a:t>
            </a:r>
            <a:endParaRPr lang="en-US" dirty="0"/>
          </a:p>
        </p:txBody>
      </p:sp>
      <p:sp>
        <p:nvSpPr>
          <p:cNvPr id="2" name="Content Placeholder 1"/>
          <p:cNvSpPr>
            <a:spLocks noGrp="1"/>
          </p:cNvSpPr>
          <p:nvPr>
            <p:ph idx="1"/>
          </p:nvPr>
        </p:nvSpPr>
        <p:spPr>
          <a:xfrm>
            <a:off x="1219200" y="2133600"/>
            <a:ext cx="7704667" cy="3332816"/>
          </a:xfrm>
        </p:spPr>
        <p:txBody>
          <a:bodyPr>
            <a:normAutofit/>
          </a:bodyPr>
          <a:lstStyle/>
          <a:p>
            <a:r>
              <a:rPr lang="en-US" sz="2400" dirty="0" smtClean="0"/>
              <a:t>Hand washing</a:t>
            </a:r>
          </a:p>
          <a:p>
            <a:pPr lvl="1"/>
            <a:r>
              <a:rPr lang="en-US" sz="2000" dirty="0" smtClean="0"/>
              <a:t>vigilant</a:t>
            </a:r>
          </a:p>
          <a:p>
            <a:r>
              <a:rPr lang="en-US" sz="2400" dirty="0" smtClean="0"/>
              <a:t>Personal hygiene</a:t>
            </a:r>
          </a:p>
          <a:p>
            <a:pPr lvl="1"/>
            <a:r>
              <a:rPr lang="en-US" sz="2000" dirty="0" smtClean="0"/>
              <a:t>Culture in the US is not lenient. Daily use of unscented deodorants/anti-</a:t>
            </a:r>
            <a:r>
              <a:rPr lang="en-US" sz="2000" dirty="0" err="1" smtClean="0"/>
              <a:t>perspirants</a:t>
            </a:r>
            <a:r>
              <a:rPr lang="en-US" sz="2000" dirty="0" smtClean="0"/>
              <a:t> is encouraged</a:t>
            </a:r>
          </a:p>
          <a:p>
            <a:pPr lvl="1"/>
            <a:r>
              <a:rPr lang="en-US" sz="2000" dirty="0" smtClean="0"/>
              <a:t>Daily dental care/mouthwash</a:t>
            </a:r>
          </a:p>
          <a:p>
            <a:endParaRPr lang="en-US" sz="2400" dirty="0"/>
          </a:p>
        </p:txBody>
      </p:sp>
    </p:spTree>
    <p:extLst>
      <p:ext uri="{BB962C8B-B14F-4D97-AF65-F5344CB8AC3E}">
        <p14:creationId xmlns:p14="http://schemas.microsoft.com/office/powerpoint/2010/main" val="421665275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990600" y="764373"/>
            <a:ext cx="7559040" cy="1293028"/>
          </a:xfrm>
        </p:spPr>
        <p:txBody>
          <a:bodyPr>
            <a:normAutofit/>
          </a:bodyPr>
          <a:lstStyle/>
          <a:p>
            <a:pPr algn="ctr"/>
            <a:r>
              <a:rPr lang="en-US" sz="3600" dirty="0" smtClean="0"/>
              <a:t>Disclaimer/Introduction</a:t>
            </a:r>
            <a:endParaRPr lang="en-US" sz="3600" dirty="0"/>
          </a:p>
        </p:txBody>
      </p:sp>
      <p:sp>
        <p:nvSpPr>
          <p:cNvPr id="2" name="Content Placeholder 1"/>
          <p:cNvSpPr>
            <a:spLocks noGrp="1"/>
          </p:cNvSpPr>
          <p:nvPr>
            <p:ph idx="1"/>
          </p:nvPr>
        </p:nvSpPr>
        <p:spPr/>
        <p:txBody>
          <a:bodyPr>
            <a:normAutofit fontScale="92500"/>
          </a:bodyPr>
          <a:lstStyle/>
          <a:p>
            <a:r>
              <a:rPr lang="en-US" dirty="0" smtClean="0"/>
              <a:t>This is an informal meeting</a:t>
            </a:r>
          </a:p>
          <a:p>
            <a:endParaRPr lang="en-US" dirty="0" smtClean="0"/>
          </a:p>
          <a:p>
            <a:r>
              <a:rPr lang="en-US" dirty="0" smtClean="0"/>
              <a:t>Graduate College can supersede anything covered in this presentation</a:t>
            </a:r>
          </a:p>
          <a:p>
            <a:endParaRPr lang="en-US" dirty="0"/>
          </a:p>
          <a:p>
            <a:r>
              <a:rPr lang="en-US" dirty="0"/>
              <a:t>It is the responsibility of the graduate student to become familiar with and follow the rules of the Graduate College and the Plant and Soil Sciences </a:t>
            </a:r>
            <a:r>
              <a:rPr lang="en-US" dirty="0" smtClean="0"/>
              <a:t>Department</a:t>
            </a:r>
          </a:p>
          <a:p>
            <a:endParaRPr lang="en-US" dirty="0"/>
          </a:p>
          <a:p>
            <a:r>
              <a:rPr lang="en-US" dirty="0">
                <a:hlinkClick r:id="rId2"/>
              </a:rPr>
              <a:t>http://</a:t>
            </a:r>
            <a:r>
              <a:rPr lang="en-US" dirty="0" smtClean="0">
                <a:hlinkClick r:id="rId2"/>
              </a:rPr>
              <a:t>nue.okstate.edu/Graduate_School/Graduate_School.htm</a:t>
            </a:r>
            <a:endParaRPr lang="en-US" dirty="0" smtClean="0"/>
          </a:p>
          <a:p>
            <a:endParaRPr lang="en-US" dirty="0"/>
          </a:p>
          <a:p>
            <a:endParaRPr lang="en-US" dirty="0" smtClean="0"/>
          </a:p>
          <a:p>
            <a:endParaRPr lang="en-US" dirty="0"/>
          </a:p>
        </p:txBody>
      </p:sp>
    </p:spTree>
    <p:extLst>
      <p:ext uri="{BB962C8B-B14F-4D97-AF65-F5344CB8AC3E}">
        <p14:creationId xmlns:p14="http://schemas.microsoft.com/office/powerpoint/2010/main" val="122260632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62000" y="1143000"/>
            <a:ext cx="8077200" cy="3332816"/>
          </a:xfrm>
        </p:spPr>
        <p:txBody>
          <a:bodyPr>
            <a:noAutofit/>
          </a:bodyPr>
          <a:lstStyle/>
          <a:p>
            <a:r>
              <a:rPr lang="en-US" sz="2400" dirty="0"/>
              <a:t>Issues that have arisen over the last 31 years</a:t>
            </a:r>
          </a:p>
          <a:p>
            <a:pPr lvl="0"/>
            <a:r>
              <a:rPr lang="en-US" sz="2400" dirty="0" smtClean="0"/>
              <a:t>Unwanted </a:t>
            </a:r>
            <a:r>
              <a:rPr lang="en-US" sz="2400" dirty="0"/>
              <a:t>advances from fellow students</a:t>
            </a:r>
          </a:p>
          <a:p>
            <a:pPr lvl="0"/>
            <a:r>
              <a:rPr lang="en-US" sz="2400" dirty="0"/>
              <a:t>Bad breath</a:t>
            </a:r>
          </a:p>
          <a:p>
            <a:pPr lvl="0"/>
            <a:r>
              <a:rPr lang="en-US" sz="2400" dirty="0"/>
              <a:t>Body odor, need to use unscented deodorant/antiperspirants</a:t>
            </a:r>
          </a:p>
          <a:p>
            <a:pPr lvl="0"/>
            <a:r>
              <a:rPr lang="en-US" sz="2400" dirty="0"/>
              <a:t>Negative impact from the use of cologne, perfumes</a:t>
            </a:r>
          </a:p>
          <a:p>
            <a:pPr lvl="0"/>
            <a:r>
              <a:rPr lang="en-US" sz="2400" dirty="0"/>
              <a:t>Unbecoming behavior at professional meetings</a:t>
            </a:r>
          </a:p>
          <a:p>
            <a:pPr lvl="0"/>
            <a:r>
              <a:rPr lang="en-US" sz="2400" dirty="0"/>
              <a:t>Use of profanity</a:t>
            </a:r>
          </a:p>
          <a:p>
            <a:pPr lvl="0"/>
            <a:r>
              <a:rPr lang="en-US" sz="2400" dirty="0"/>
              <a:t>Unnecessary position competition</a:t>
            </a:r>
          </a:p>
          <a:p>
            <a:pPr lvl="0"/>
            <a:r>
              <a:rPr lang="en-US" sz="2400" dirty="0"/>
              <a:t>Unprofessional behavior</a:t>
            </a:r>
          </a:p>
          <a:p>
            <a:pPr lvl="0"/>
            <a:r>
              <a:rPr lang="en-US" sz="2400" dirty="0"/>
              <a:t>8100 </a:t>
            </a:r>
            <a:r>
              <a:rPr lang="en-US" sz="2400" dirty="0" err="1"/>
              <a:t>cGy</a:t>
            </a:r>
            <a:r>
              <a:rPr lang="en-US" sz="2400" dirty="0"/>
              <a:t> WBRT </a:t>
            </a:r>
          </a:p>
          <a:p>
            <a:endParaRPr lang="en-US" sz="2400" dirty="0"/>
          </a:p>
        </p:txBody>
      </p:sp>
    </p:spTree>
    <p:extLst>
      <p:ext uri="{BB962C8B-B14F-4D97-AF65-F5344CB8AC3E}">
        <p14:creationId xmlns:p14="http://schemas.microsoft.com/office/powerpoint/2010/main" val="172482393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1371600"/>
            <a:ext cx="2773665" cy="1080938"/>
          </a:xfrm>
        </p:spPr>
        <p:txBody>
          <a:bodyPr>
            <a:noAutofit/>
          </a:bodyPr>
          <a:lstStyle/>
          <a:p>
            <a:r>
              <a:rPr lang="en-US" sz="2800" dirty="0" smtClean="0"/>
              <a:t>Web site, get started</a:t>
            </a:r>
            <a:br>
              <a:rPr lang="en-US" sz="2800" dirty="0" smtClean="0"/>
            </a:br>
            <a:r>
              <a:rPr lang="en-US" sz="2800" dirty="0" smtClean="0"/>
              <a:t/>
            </a:r>
            <a:br>
              <a:rPr lang="en-US" sz="2800" dirty="0" smtClean="0"/>
            </a:br>
            <a:r>
              <a:rPr lang="en-US" sz="2800" dirty="0"/>
              <a:t/>
            </a:r>
            <a:br>
              <a:rPr lang="en-US" sz="2800" dirty="0"/>
            </a:br>
            <a:r>
              <a:rPr lang="en-US" sz="2800" dirty="0" smtClean="0"/>
              <a:t/>
            </a:r>
            <a:br>
              <a:rPr lang="en-US" sz="2800" dirty="0" smtClean="0"/>
            </a:br>
            <a:r>
              <a:rPr lang="en-US" sz="2800" dirty="0" smtClean="0"/>
              <a:t>A lot of really important things we do will never be published (especially pictures)</a:t>
            </a:r>
            <a:br>
              <a:rPr lang="en-US" sz="2800" dirty="0" smtClean="0"/>
            </a:br>
            <a:r>
              <a:rPr lang="en-US" sz="2800" dirty="0"/>
              <a:t/>
            </a:r>
            <a:br>
              <a:rPr lang="en-US" sz="2800" dirty="0"/>
            </a:br>
            <a:r>
              <a:rPr lang="en-US" sz="2800" dirty="0" smtClean="0"/>
              <a:t/>
            </a:r>
            <a:br>
              <a:rPr lang="en-US" sz="2800" dirty="0" smtClean="0"/>
            </a:br>
            <a:endParaRPr lang="en-US" sz="2800" dirty="0"/>
          </a:p>
        </p:txBody>
      </p:sp>
      <p:pic>
        <p:nvPicPr>
          <p:cNvPr id="5" name="Content Placeholder 4"/>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887749" y="191476"/>
            <a:ext cx="5080404" cy="6530886"/>
          </a:xfrm>
          <a:ln w="38100">
            <a:solidFill>
              <a:schemeClr val="accent1"/>
            </a:solidFill>
          </a:ln>
        </p:spPr>
      </p:pic>
    </p:spTree>
    <p:extLst>
      <p:ext uri="{BB962C8B-B14F-4D97-AF65-F5344CB8AC3E}">
        <p14:creationId xmlns:p14="http://schemas.microsoft.com/office/powerpoint/2010/main" val="550233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pPr algn="ctr"/>
            <a:r>
              <a:rPr lang="en-US" dirty="0" smtClean="0"/>
              <a:t>Degree Requirements </a:t>
            </a:r>
            <a:endParaRPr lang="en-US" dirty="0"/>
          </a:p>
        </p:txBody>
      </p:sp>
      <p:sp>
        <p:nvSpPr>
          <p:cNvPr id="2" name="Content Placeholder 1"/>
          <p:cNvSpPr>
            <a:spLocks noGrp="1"/>
          </p:cNvSpPr>
          <p:nvPr>
            <p:ph idx="1"/>
          </p:nvPr>
        </p:nvSpPr>
        <p:spPr>
          <a:xfrm>
            <a:off x="914400" y="1828800"/>
            <a:ext cx="7704667" cy="3332816"/>
          </a:xfrm>
        </p:spPr>
        <p:txBody>
          <a:bodyPr/>
          <a:lstStyle/>
          <a:p>
            <a:r>
              <a:rPr lang="en-US" dirty="0" smtClean="0"/>
              <a:t>Master of Science (pg. 7-9)</a:t>
            </a:r>
          </a:p>
          <a:p>
            <a:r>
              <a:rPr lang="en-US" dirty="0" smtClean="0"/>
              <a:t>Doctor of Philosophy (pg. 15-19)</a:t>
            </a:r>
            <a:endParaRPr lang="en-US" dirty="0"/>
          </a:p>
        </p:txBody>
      </p:sp>
      <p:pic>
        <p:nvPicPr>
          <p:cNvPr id="2050" name="Picture 2" descr="http://nue.okstate.edu/Graduate_School/Gradua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19400" y="3352800"/>
            <a:ext cx="3905573" cy="2743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001433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pPr algn="ctr"/>
            <a:r>
              <a:rPr lang="en-US" dirty="0" smtClean="0"/>
              <a:t>Advisory Committee</a:t>
            </a:r>
            <a:endParaRPr lang="en-US" dirty="0"/>
          </a:p>
        </p:txBody>
      </p:sp>
      <p:sp>
        <p:nvSpPr>
          <p:cNvPr id="2" name="Content Placeholder 1"/>
          <p:cNvSpPr>
            <a:spLocks noGrp="1"/>
          </p:cNvSpPr>
          <p:nvPr>
            <p:ph idx="1"/>
          </p:nvPr>
        </p:nvSpPr>
        <p:spPr/>
        <p:txBody>
          <a:bodyPr>
            <a:normAutofit/>
          </a:bodyPr>
          <a:lstStyle/>
          <a:p>
            <a:r>
              <a:rPr lang="en-US" sz="2400" dirty="0" smtClean="0"/>
              <a:t>Establish in the first semester</a:t>
            </a:r>
          </a:p>
          <a:p>
            <a:r>
              <a:rPr lang="en-US" sz="2400" dirty="0" smtClean="0"/>
              <a:t>Master of Science</a:t>
            </a:r>
          </a:p>
          <a:p>
            <a:pPr lvl="1"/>
            <a:r>
              <a:rPr lang="en-US" sz="2000" dirty="0" smtClean="0"/>
              <a:t>Three members</a:t>
            </a:r>
          </a:p>
          <a:p>
            <a:pPr lvl="1"/>
            <a:r>
              <a:rPr lang="en-US" sz="2000" dirty="0" smtClean="0"/>
              <a:t>Within or outside the department doesn’t </a:t>
            </a:r>
            <a:r>
              <a:rPr lang="en-US" sz="2000" dirty="0" err="1" smtClean="0"/>
              <a:t>matter</a:t>
            </a:r>
            <a:r>
              <a:rPr lang="en-US" sz="2000" dirty="0" err="1" smtClean="0">
                <a:solidFill>
                  <a:prstClr val="black"/>
                </a:solidFill>
              </a:rPr>
              <a:t>t</a:t>
            </a:r>
            <a:r>
              <a:rPr lang="en-US" sz="2000" dirty="0" smtClean="0">
                <a:solidFill>
                  <a:prstClr val="black"/>
                </a:solidFill>
              </a:rPr>
              <a:t> one member has to be outside of the department</a:t>
            </a:r>
            <a:endParaRPr lang="en-US" sz="2000" dirty="0">
              <a:solidFill>
                <a:prstClr val="black"/>
              </a:solidFill>
            </a:endParaRPr>
          </a:p>
          <a:p>
            <a:pPr lvl="1"/>
            <a:endParaRPr lang="en-US" sz="2000" dirty="0"/>
          </a:p>
        </p:txBody>
      </p:sp>
    </p:spTree>
    <p:extLst>
      <p:ext uri="{BB962C8B-B14F-4D97-AF65-F5344CB8AC3E}">
        <p14:creationId xmlns:p14="http://schemas.microsoft.com/office/powerpoint/2010/main" val="264876509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ext uri="{D42A27DB-BD31-4B8C-83A1-F6EECF244321}">
                <p14:modId xmlns:p14="http://schemas.microsoft.com/office/powerpoint/2010/main" val="416929712"/>
              </p:ext>
            </p:extLst>
          </p:nvPr>
        </p:nvGraphicFramePr>
        <p:xfrm>
          <a:off x="1524000" y="1295400"/>
          <a:ext cx="7239000" cy="5181598"/>
        </p:xfrm>
        <a:graphic>
          <a:graphicData uri="http://schemas.openxmlformats.org/drawingml/2006/table">
            <a:tbl>
              <a:tblPr>
                <a:tableStyleId>{5C22544A-7EE6-4342-B048-85BDC9FD1C3A}</a:tableStyleId>
              </a:tblPr>
              <a:tblGrid>
                <a:gridCol w="7239000">
                  <a:extLst>
                    <a:ext uri="{9D8B030D-6E8A-4147-A177-3AD203B41FA5}">
                      <a16:colId xmlns:a16="http://schemas.microsoft.com/office/drawing/2014/main" val="773464160"/>
                    </a:ext>
                  </a:extLst>
                </a:gridCol>
              </a:tblGrid>
              <a:tr h="304800">
                <a:tc>
                  <a:txBody>
                    <a:bodyPr/>
                    <a:lstStyle/>
                    <a:p>
                      <a:pPr algn="l" fontAlgn="ctr"/>
                      <a:r>
                        <a:rPr lang="en-US" sz="1600" b="1" u="none" strike="noStrike" dirty="0">
                          <a:effectLst/>
                        </a:rPr>
                        <a:t>Plan of study</a:t>
                      </a:r>
                      <a:endParaRPr lang="en-US" sz="1600" b="1" i="0" u="none" strike="noStrike" dirty="0">
                        <a:effectLst/>
                        <a:latin typeface="Arial" panose="020B0604020202020204" pitchFamily="34" charset="0"/>
                      </a:endParaRPr>
                    </a:p>
                  </a:txBody>
                  <a:tcPr marL="9525" marR="9525" marT="9525" marB="0" anchor="ctr">
                    <a:solidFill>
                      <a:schemeClr val="accent5">
                        <a:lumMod val="40000"/>
                        <a:lumOff val="60000"/>
                      </a:schemeClr>
                    </a:solidFill>
                  </a:tcPr>
                </a:tc>
                <a:extLst>
                  <a:ext uri="{0D108BD9-81ED-4DB2-BD59-A6C34878D82A}">
                    <a16:rowId xmlns:a16="http://schemas.microsoft.com/office/drawing/2014/main" val="2448187191"/>
                  </a:ext>
                </a:extLst>
              </a:tr>
              <a:tr h="1219200">
                <a:tc>
                  <a:txBody>
                    <a:bodyPr/>
                    <a:lstStyle/>
                    <a:p>
                      <a:pPr algn="l" fontAlgn="ctr"/>
                      <a:r>
                        <a:rPr lang="en-US" sz="1600" u="none" strike="noStrike">
                          <a:effectLst/>
                        </a:rPr>
                        <a:t>Masters Degree: A Plan of Study must be approved by the student's advisory committee and filed with the Graduate College prior to the completion of the second semester (excluding summer sessions) of the degree program.</a:t>
                      </a:r>
                      <a:endParaRPr lang="en-US" sz="1600" b="0" i="0" u="none" strike="noStrike">
                        <a:effectLst/>
                        <a:latin typeface="Arial" panose="020B0604020202020204" pitchFamily="34" charset="0"/>
                      </a:endParaRPr>
                    </a:p>
                  </a:txBody>
                  <a:tcPr marL="9525" marR="9525" marT="9525" marB="0" anchor="ctr">
                    <a:solidFill>
                      <a:schemeClr val="accent5">
                        <a:lumMod val="40000"/>
                        <a:lumOff val="60000"/>
                      </a:schemeClr>
                    </a:solidFill>
                  </a:tcPr>
                </a:tc>
                <a:extLst>
                  <a:ext uri="{0D108BD9-81ED-4DB2-BD59-A6C34878D82A}">
                    <a16:rowId xmlns:a16="http://schemas.microsoft.com/office/drawing/2014/main" val="4029671731"/>
                  </a:ext>
                </a:extLst>
              </a:tr>
              <a:tr h="1219200">
                <a:tc>
                  <a:txBody>
                    <a:bodyPr/>
                    <a:lstStyle/>
                    <a:p>
                      <a:pPr algn="l" fontAlgn="ctr"/>
                      <a:r>
                        <a:rPr lang="en-US" sz="1600" u="none" strike="noStrike">
                          <a:effectLst/>
                        </a:rPr>
                        <a:t>PhD Degree: A Plan of Study must be approved by the advisory committee and submitted to the Graduate College prior to the completion of the third semester in the doctoral program (See Important web links below)</a:t>
                      </a:r>
                      <a:endParaRPr lang="en-US" sz="1600" b="0" i="0" u="none" strike="noStrike">
                        <a:effectLst/>
                        <a:latin typeface="Arial" panose="020B0604020202020204" pitchFamily="34" charset="0"/>
                      </a:endParaRPr>
                    </a:p>
                  </a:txBody>
                  <a:tcPr marL="9525" marR="9525" marT="9525" marB="0" anchor="ctr">
                    <a:solidFill>
                      <a:schemeClr val="accent5">
                        <a:lumMod val="40000"/>
                        <a:lumOff val="60000"/>
                      </a:schemeClr>
                    </a:solidFill>
                  </a:tcPr>
                </a:tc>
                <a:extLst>
                  <a:ext uri="{0D108BD9-81ED-4DB2-BD59-A6C34878D82A}">
                    <a16:rowId xmlns:a16="http://schemas.microsoft.com/office/drawing/2014/main" val="1384565629"/>
                  </a:ext>
                </a:extLst>
              </a:tr>
              <a:tr h="304800">
                <a:tc>
                  <a:txBody>
                    <a:bodyPr/>
                    <a:lstStyle/>
                    <a:p>
                      <a:pPr algn="l" fontAlgn="b"/>
                      <a:endParaRPr lang="en-US" sz="1200" b="0" i="0" u="none" strike="noStrike">
                        <a:effectLst/>
                        <a:latin typeface="Arial" panose="020B0604020202020204" pitchFamily="34" charset="0"/>
                      </a:endParaRPr>
                    </a:p>
                  </a:txBody>
                  <a:tcPr marL="9525" marR="9525" marT="9525" marB="0" anchor="b">
                    <a:solidFill>
                      <a:schemeClr val="accent5">
                        <a:lumMod val="40000"/>
                        <a:lumOff val="60000"/>
                      </a:schemeClr>
                    </a:solidFill>
                  </a:tcPr>
                </a:tc>
                <a:extLst>
                  <a:ext uri="{0D108BD9-81ED-4DB2-BD59-A6C34878D82A}">
                    <a16:rowId xmlns:a16="http://schemas.microsoft.com/office/drawing/2014/main" val="1910537157"/>
                  </a:ext>
                </a:extLst>
              </a:tr>
              <a:tr h="304800">
                <a:tc>
                  <a:txBody>
                    <a:bodyPr/>
                    <a:lstStyle/>
                    <a:p>
                      <a:pPr algn="l" fontAlgn="ctr"/>
                      <a:r>
                        <a:rPr lang="en-US" sz="1600" b="1" u="none" strike="noStrike" dirty="0">
                          <a:effectLst/>
                        </a:rPr>
                        <a:t>Research Proposal</a:t>
                      </a:r>
                      <a:endParaRPr lang="en-US" sz="1600" b="1" i="0" u="none" strike="noStrike" dirty="0">
                        <a:effectLst/>
                        <a:latin typeface="Arial" panose="020B0604020202020204" pitchFamily="34" charset="0"/>
                      </a:endParaRPr>
                    </a:p>
                  </a:txBody>
                  <a:tcPr marL="9525" marR="9525" marT="9525" marB="0" anchor="ctr">
                    <a:solidFill>
                      <a:schemeClr val="accent5">
                        <a:lumMod val="40000"/>
                        <a:lumOff val="60000"/>
                      </a:schemeClr>
                    </a:solidFill>
                  </a:tcPr>
                </a:tc>
                <a:extLst>
                  <a:ext uri="{0D108BD9-81ED-4DB2-BD59-A6C34878D82A}">
                    <a16:rowId xmlns:a16="http://schemas.microsoft.com/office/drawing/2014/main" val="2896324519"/>
                  </a:ext>
                </a:extLst>
              </a:tr>
              <a:tr h="914399">
                <a:tc>
                  <a:txBody>
                    <a:bodyPr/>
                    <a:lstStyle/>
                    <a:p>
                      <a:pPr algn="l" fontAlgn="ctr"/>
                      <a:r>
                        <a:rPr lang="en-US" sz="1600" u="none" strike="noStrike">
                          <a:effectLst/>
                        </a:rPr>
                        <a:t>Masters Degree: A written research proposal must be submitted to the advisory committee prior to the end of the second semester of the student’s program.</a:t>
                      </a:r>
                      <a:endParaRPr lang="en-US" sz="1600" b="0" i="0" u="none" strike="noStrike">
                        <a:effectLst/>
                        <a:latin typeface="Arial" panose="020B0604020202020204" pitchFamily="34" charset="0"/>
                      </a:endParaRPr>
                    </a:p>
                  </a:txBody>
                  <a:tcPr marL="9525" marR="9525" marT="9525" marB="0" anchor="ctr">
                    <a:solidFill>
                      <a:schemeClr val="accent5">
                        <a:lumMod val="40000"/>
                        <a:lumOff val="60000"/>
                      </a:schemeClr>
                    </a:solidFill>
                  </a:tcPr>
                </a:tc>
                <a:extLst>
                  <a:ext uri="{0D108BD9-81ED-4DB2-BD59-A6C34878D82A}">
                    <a16:rowId xmlns:a16="http://schemas.microsoft.com/office/drawing/2014/main" val="511175433"/>
                  </a:ext>
                </a:extLst>
              </a:tr>
              <a:tr h="914399">
                <a:tc>
                  <a:txBody>
                    <a:bodyPr/>
                    <a:lstStyle/>
                    <a:p>
                      <a:pPr algn="l" fontAlgn="ctr"/>
                      <a:r>
                        <a:rPr lang="en-US" sz="1600" u="none" strike="noStrike" dirty="0">
                          <a:effectLst/>
                        </a:rPr>
                        <a:t>PhD Degree: The written research proposal must be submitted to the advisory committee prior to the end of the third semester of the student’s program.</a:t>
                      </a:r>
                      <a:endParaRPr lang="en-US" sz="1600" b="0" i="0" u="none" strike="noStrike" dirty="0">
                        <a:effectLst/>
                        <a:latin typeface="Arial" panose="020B0604020202020204" pitchFamily="34" charset="0"/>
                      </a:endParaRPr>
                    </a:p>
                  </a:txBody>
                  <a:tcPr marL="9525" marR="9525" marT="9525" marB="0" anchor="ctr">
                    <a:solidFill>
                      <a:schemeClr val="accent5">
                        <a:lumMod val="40000"/>
                        <a:lumOff val="60000"/>
                      </a:schemeClr>
                    </a:solidFill>
                  </a:tcPr>
                </a:tc>
                <a:extLst>
                  <a:ext uri="{0D108BD9-81ED-4DB2-BD59-A6C34878D82A}">
                    <a16:rowId xmlns:a16="http://schemas.microsoft.com/office/drawing/2014/main" val="3404088038"/>
                  </a:ext>
                </a:extLst>
              </a:tr>
            </a:tbl>
          </a:graphicData>
        </a:graphic>
      </p:graphicFrame>
    </p:spTree>
    <p:extLst>
      <p:ext uri="{BB962C8B-B14F-4D97-AF65-F5344CB8AC3E}">
        <p14:creationId xmlns:p14="http://schemas.microsoft.com/office/powerpoint/2010/main" val="391720982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990600" y="304800"/>
            <a:ext cx="7704667" cy="914401"/>
          </a:xfrm>
        </p:spPr>
        <p:txBody>
          <a:bodyPr/>
          <a:lstStyle/>
          <a:p>
            <a:pPr algn="ctr"/>
            <a:r>
              <a:rPr lang="en-US" dirty="0" smtClean="0"/>
              <a:t>Plan of Study</a:t>
            </a:r>
            <a:endParaRPr lang="en-US" dirty="0"/>
          </a:p>
        </p:txBody>
      </p:sp>
      <p:sp>
        <p:nvSpPr>
          <p:cNvPr id="2" name="Content Placeholder 1"/>
          <p:cNvSpPr>
            <a:spLocks noGrp="1"/>
          </p:cNvSpPr>
          <p:nvPr>
            <p:ph idx="1"/>
          </p:nvPr>
        </p:nvSpPr>
        <p:spPr>
          <a:xfrm>
            <a:off x="914400" y="1447800"/>
            <a:ext cx="8229600" cy="4711891"/>
          </a:xfrm>
        </p:spPr>
        <p:txBody>
          <a:bodyPr>
            <a:noAutofit/>
          </a:bodyPr>
          <a:lstStyle/>
          <a:p>
            <a:r>
              <a:rPr lang="en-US" sz="2400" dirty="0" smtClean="0"/>
              <a:t>Master of Science</a:t>
            </a:r>
          </a:p>
          <a:p>
            <a:pPr lvl="1"/>
            <a:r>
              <a:rPr lang="en-US" sz="2000" dirty="0" smtClean="0"/>
              <a:t>Must be submitted to the Graduate College prior to completion of the 17</a:t>
            </a:r>
            <a:r>
              <a:rPr lang="en-US" sz="2000" baseline="30000" dirty="0" smtClean="0"/>
              <a:t>th</a:t>
            </a:r>
            <a:r>
              <a:rPr lang="en-US" sz="2000" dirty="0" smtClean="0"/>
              <a:t> credit hour of course work.</a:t>
            </a:r>
          </a:p>
          <a:p>
            <a:pPr lvl="1"/>
            <a:r>
              <a:rPr lang="en-US" sz="2000" dirty="0" smtClean="0"/>
              <a:t>Course requirements (pg. 7-8)</a:t>
            </a:r>
          </a:p>
          <a:p>
            <a:endParaRPr lang="en-US" sz="2400" dirty="0" smtClean="0"/>
          </a:p>
          <a:p>
            <a:r>
              <a:rPr lang="en-US" sz="2400" dirty="0" smtClean="0"/>
              <a:t>Doctor of Philosophy</a:t>
            </a:r>
          </a:p>
          <a:p>
            <a:pPr lvl="1"/>
            <a:r>
              <a:rPr lang="en-US" sz="2000" dirty="0"/>
              <a:t>Must be submitted to the Graduate College prior </a:t>
            </a:r>
            <a:r>
              <a:rPr lang="en-US" sz="2000" dirty="0" smtClean="0"/>
              <a:t>to completion of </a:t>
            </a:r>
            <a:r>
              <a:rPr lang="en-US" sz="2000" dirty="0"/>
              <a:t>the </a:t>
            </a:r>
            <a:r>
              <a:rPr lang="en-US" sz="2000" dirty="0" smtClean="0"/>
              <a:t>28</a:t>
            </a:r>
            <a:r>
              <a:rPr lang="en-US" sz="2000" baseline="30000" dirty="0" smtClean="0"/>
              <a:t>th</a:t>
            </a:r>
            <a:r>
              <a:rPr lang="en-US" sz="2000" dirty="0" smtClean="0"/>
              <a:t> </a:t>
            </a:r>
            <a:r>
              <a:rPr lang="en-US" sz="2000" dirty="0"/>
              <a:t>credit hour of course work</a:t>
            </a:r>
            <a:r>
              <a:rPr lang="en-US" sz="2000" dirty="0" smtClean="0"/>
              <a:t>.</a:t>
            </a:r>
          </a:p>
          <a:p>
            <a:pPr lvl="1"/>
            <a:r>
              <a:rPr lang="en-US" sz="2000" dirty="0" smtClean="0"/>
              <a:t>Course requirements (pg. 16-17)</a:t>
            </a:r>
          </a:p>
          <a:p>
            <a:pPr lvl="1"/>
            <a:endParaRPr lang="en-US" sz="2000" dirty="0" smtClean="0"/>
          </a:p>
          <a:p>
            <a:pPr lvl="0">
              <a:buClr>
                <a:srgbClr val="FF8119"/>
              </a:buClr>
            </a:pPr>
            <a:r>
              <a:rPr lang="en-US" sz="2400" dirty="0">
                <a:solidFill>
                  <a:prstClr val="black"/>
                </a:solidFill>
              </a:rPr>
              <a:t>Submitted online </a:t>
            </a:r>
            <a:r>
              <a:rPr lang="en-US" sz="2400" dirty="0" smtClean="0">
                <a:solidFill>
                  <a:prstClr val="black"/>
                </a:solidFill>
                <a:hlinkClick r:id="rId2"/>
              </a:rPr>
              <a:t>http</a:t>
            </a:r>
            <a:r>
              <a:rPr lang="en-US" sz="2400" dirty="0">
                <a:solidFill>
                  <a:prstClr val="black"/>
                </a:solidFill>
                <a:hlinkClick r:id="rId2"/>
              </a:rPr>
              <a:t>://gradcollege.okstate.edu/planofstudy</a:t>
            </a:r>
            <a:endParaRPr lang="en-US" sz="2400" dirty="0">
              <a:solidFill>
                <a:prstClr val="black"/>
              </a:solidFill>
            </a:endParaRPr>
          </a:p>
          <a:p>
            <a:pPr lvl="1"/>
            <a:endParaRPr lang="en-US" sz="2000" dirty="0" smtClean="0"/>
          </a:p>
          <a:p>
            <a:pPr marL="393192" lvl="1" indent="0">
              <a:buNone/>
            </a:pPr>
            <a:endParaRPr lang="en-US" sz="2000" dirty="0"/>
          </a:p>
          <a:p>
            <a:pPr lvl="1"/>
            <a:endParaRPr lang="en-US" sz="2000" dirty="0"/>
          </a:p>
        </p:txBody>
      </p:sp>
    </p:spTree>
    <p:extLst>
      <p:ext uri="{BB962C8B-B14F-4D97-AF65-F5344CB8AC3E}">
        <p14:creationId xmlns:p14="http://schemas.microsoft.com/office/powerpoint/2010/main" val="145489992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pPr algn="ctr"/>
            <a:r>
              <a:rPr lang="en-US" dirty="0" smtClean="0"/>
              <a:t>Research Proposal</a:t>
            </a:r>
            <a:endParaRPr lang="en-US" dirty="0"/>
          </a:p>
        </p:txBody>
      </p:sp>
      <p:sp>
        <p:nvSpPr>
          <p:cNvPr id="2" name="Content Placeholder 1"/>
          <p:cNvSpPr>
            <a:spLocks noGrp="1"/>
          </p:cNvSpPr>
          <p:nvPr>
            <p:ph idx="1"/>
          </p:nvPr>
        </p:nvSpPr>
        <p:spPr>
          <a:xfrm>
            <a:off x="838200" y="1828800"/>
            <a:ext cx="8077200" cy="3777622"/>
          </a:xfrm>
        </p:spPr>
        <p:txBody>
          <a:bodyPr>
            <a:noAutofit/>
          </a:bodyPr>
          <a:lstStyle/>
          <a:p>
            <a:r>
              <a:rPr lang="en-US" sz="2400" dirty="0" smtClean="0"/>
              <a:t>Complete </a:t>
            </a:r>
            <a:r>
              <a:rPr lang="en-US" sz="2400" dirty="0" smtClean="0"/>
              <a:t>as soon as possible</a:t>
            </a:r>
          </a:p>
          <a:p>
            <a:pPr marL="109728" indent="0">
              <a:buNone/>
            </a:pPr>
            <a:endParaRPr lang="en-US" sz="2400" dirty="0" smtClean="0"/>
          </a:p>
          <a:p>
            <a:r>
              <a:rPr lang="en-US" sz="2400" dirty="0" smtClean="0"/>
              <a:t>Contract between you and your advisor what is expected of your research project</a:t>
            </a:r>
          </a:p>
          <a:p>
            <a:endParaRPr lang="en-US" sz="2400" dirty="0" smtClean="0"/>
          </a:p>
          <a:p>
            <a:r>
              <a:rPr lang="en-US" sz="2400" dirty="0" smtClean="0"/>
              <a:t>Work with your advisor on format</a:t>
            </a:r>
          </a:p>
          <a:p>
            <a:endParaRPr lang="en-US" sz="2400" dirty="0" smtClean="0"/>
          </a:p>
          <a:p>
            <a:r>
              <a:rPr lang="en-US" sz="2400" dirty="0"/>
              <a:t>Examples: </a:t>
            </a:r>
            <a:r>
              <a:rPr lang="en-US" sz="2400" dirty="0">
                <a:hlinkClick r:id="rId2"/>
              </a:rPr>
              <a:t>http://nue.okstate.edu/Graduate_School/Graduate_School.htm</a:t>
            </a:r>
            <a:endParaRPr lang="en-US" sz="2400" dirty="0"/>
          </a:p>
        </p:txBody>
      </p:sp>
    </p:spTree>
    <p:extLst>
      <p:ext uri="{BB962C8B-B14F-4D97-AF65-F5344CB8AC3E}">
        <p14:creationId xmlns:p14="http://schemas.microsoft.com/office/powerpoint/2010/main" val="380967814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2209800" y="228600"/>
            <a:ext cx="6377940" cy="1293028"/>
          </a:xfrm>
        </p:spPr>
        <p:txBody>
          <a:bodyPr/>
          <a:lstStyle/>
          <a:p>
            <a:pPr algn="ctr"/>
            <a:r>
              <a:rPr lang="en-US" dirty="0" smtClean="0"/>
              <a:t>Candidacy Exams</a:t>
            </a:r>
            <a:endParaRPr lang="en-US" dirty="0"/>
          </a:p>
        </p:txBody>
      </p:sp>
      <p:sp>
        <p:nvSpPr>
          <p:cNvPr id="2" name="Content Placeholder 1"/>
          <p:cNvSpPr>
            <a:spLocks noGrp="1"/>
          </p:cNvSpPr>
          <p:nvPr>
            <p:ph idx="1"/>
          </p:nvPr>
        </p:nvSpPr>
        <p:spPr>
          <a:xfrm>
            <a:off x="990600" y="1066800"/>
            <a:ext cx="7924800" cy="4635691"/>
          </a:xfrm>
        </p:spPr>
        <p:txBody>
          <a:bodyPr>
            <a:noAutofit/>
          </a:bodyPr>
          <a:lstStyle/>
          <a:p>
            <a:r>
              <a:rPr lang="en-US" sz="2400" b="1" u="sng" dirty="0" smtClean="0"/>
              <a:t>Doctor of Philosophy</a:t>
            </a:r>
            <a:r>
              <a:rPr lang="en-US" sz="2400" dirty="0" smtClean="0"/>
              <a:t> students only</a:t>
            </a:r>
          </a:p>
          <a:p>
            <a:endParaRPr lang="en-US" sz="1600" dirty="0" smtClean="0"/>
          </a:p>
          <a:p>
            <a:r>
              <a:rPr lang="en-US" sz="2400" dirty="0" smtClean="0"/>
              <a:t>Students coordinate with advisor and committee to arrange time for exam and defense</a:t>
            </a:r>
          </a:p>
          <a:p>
            <a:endParaRPr lang="en-US" sz="1600" dirty="0" smtClean="0"/>
          </a:p>
          <a:p>
            <a:r>
              <a:rPr lang="en-US" sz="2400" dirty="0" smtClean="0"/>
              <a:t>Must have an approved plan of study prior to taking</a:t>
            </a:r>
          </a:p>
          <a:p>
            <a:endParaRPr lang="en-US" sz="1600" dirty="0" smtClean="0"/>
          </a:p>
          <a:p>
            <a:r>
              <a:rPr lang="en-US" sz="2400" dirty="0" smtClean="0"/>
              <a:t>Students must complete at least 10 hours of dissertation (6000) hours after exam</a:t>
            </a:r>
          </a:p>
          <a:p>
            <a:endParaRPr lang="en-US" sz="1600" dirty="0" smtClean="0"/>
          </a:p>
          <a:p>
            <a:r>
              <a:rPr lang="en-US" sz="2400" dirty="0" smtClean="0"/>
              <a:t>Submit the candidacy form to the graduate college</a:t>
            </a:r>
          </a:p>
          <a:p>
            <a:pPr marL="393192" lvl="1" indent="0">
              <a:buNone/>
            </a:pPr>
            <a:r>
              <a:rPr lang="en-US" sz="1800" dirty="0">
                <a:hlinkClick r:id="rId2"/>
              </a:rPr>
              <a:t>http://gradcollege.okstate.edu/forms</a:t>
            </a:r>
            <a:endParaRPr lang="en-US" sz="1800" dirty="0" smtClean="0"/>
          </a:p>
          <a:p>
            <a:endParaRPr lang="en-US" sz="2400" dirty="0"/>
          </a:p>
          <a:p>
            <a:endParaRPr lang="en-US" sz="2400" dirty="0" smtClean="0"/>
          </a:p>
          <a:p>
            <a:endParaRPr lang="en-US" sz="2400" dirty="0" smtClean="0"/>
          </a:p>
          <a:p>
            <a:endParaRPr lang="en-US" sz="2400" dirty="0"/>
          </a:p>
        </p:txBody>
      </p:sp>
    </p:spTree>
    <p:extLst>
      <p:ext uri="{BB962C8B-B14F-4D97-AF65-F5344CB8AC3E}">
        <p14:creationId xmlns:p14="http://schemas.microsoft.com/office/powerpoint/2010/main" val="327787302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2209800" y="41658"/>
            <a:ext cx="6377940" cy="1293028"/>
          </a:xfrm>
        </p:spPr>
        <p:txBody>
          <a:bodyPr>
            <a:normAutofit/>
          </a:bodyPr>
          <a:lstStyle/>
          <a:p>
            <a:pPr algn="ctr"/>
            <a:r>
              <a:rPr lang="en-US" dirty="0" smtClean="0"/>
              <a:t>Thesis/Dissertation Defense</a:t>
            </a:r>
            <a:endParaRPr lang="en-US" dirty="0"/>
          </a:p>
        </p:txBody>
      </p:sp>
      <p:sp>
        <p:nvSpPr>
          <p:cNvPr id="2" name="Content Placeholder 1"/>
          <p:cNvSpPr>
            <a:spLocks noGrp="1"/>
          </p:cNvSpPr>
          <p:nvPr>
            <p:ph idx="1"/>
          </p:nvPr>
        </p:nvSpPr>
        <p:spPr>
          <a:xfrm>
            <a:off x="1447800" y="838200"/>
            <a:ext cx="7696200" cy="5334000"/>
          </a:xfrm>
        </p:spPr>
        <p:txBody>
          <a:bodyPr>
            <a:noAutofit/>
          </a:bodyPr>
          <a:lstStyle/>
          <a:p>
            <a:r>
              <a:rPr lang="en-US" sz="2800" dirty="0" smtClean="0"/>
              <a:t>Defense must be completed by set dates each semester</a:t>
            </a:r>
          </a:p>
          <a:p>
            <a:endParaRPr lang="en-US" sz="2800" dirty="0" smtClean="0"/>
          </a:p>
          <a:p>
            <a:r>
              <a:rPr lang="en-US" sz="2800" dirty="0" smtClean="0"/>
              <a:t>Copy of the completed document submitted to the graduate college</a:t>
            </a:r>
          </a:p>
          <a:p>
            <a:endParaRPr lang="en-US" sz="2800" dirty="0" smtClean="0"/>
          </a:p>
          <a:p>
            <a:r>
              <a:rPr lang="en-US" sz="2800" dirty="0" smtClean="0"/>
              <a:t>WATCH DATES!!!</a:t>
            </a:r>
          </a:p>
          <a:p>
            <a:pPr marL="109728" indent="0">
              <a:buNone/>
            </a:pPr>
            <a:r>
              <a:rPr lang="en-US" sz="2000" dirty="0"/>
              <a:t>   </a:t>
            </a:r>
            <a:endParaRPr lang="en-US" sz="2000" dirty="0" smtClean="0"/>
          </a:p>
          <a:p>
            <a:pPr marL="109728" indent="0">
              <a:buNone/>
            </a:pPr>
            <a:endParaRPr lang="en-US" dirty="0"/>
          </a:p>
          <a:p>
            <a:pPr marL="109728" indent="0">
              <a:buNone/>
            </a:pPr>
            <a:endParaRPr lang="en-US" dirty="0" smtClean="0"/>
          </a:p>
          <a:p>
            <a:pPr marL="109728" indent="0">
              <a:buNone/>
            </a:pPr>
            <a:endParaRPr lang="en-US" dirty="0"/>
          </a:p>
          <a:p>
            <a:pPr marL="109728" indent="0">
              <a:buNone/>
            </a:pPr>
            <a:endParaRPr lang="en-US" dirty="0" smtClean="0"/>
          </a:p>
          <a:p>
            <a:pPr marL="109728" indent="0">
              <a:buNone/>
            </a:pPr>
            <a:endParaRPr lang="en-US" dirty="0"/>
          </a:p>
          <a:p>
            <a:pPr marL="109728" indent="0">
              <a:buNone/>
            </a:pPr>
            <a:endParaRPr lang="en-US" dirty="0" smtClean="0">
              <a:hlinkClick r:id="rId2"/>
            </a:endParaRPr>
          </a:p>
          <a:p>
            <a:pPr marL="109728" indent="0">
              <a:buNone/>
            </a:pPr>
            <a:endParaRPr lang="en-US" dirty="0">
              <a:hlinkClick r:id="rId2"/>
            </a:endParaRPr>
          </a:p>
          <a:p>
            <a:pPr marL="109728" indent="0" algn="r">
              <a:buNone/>
            </a:pPr>
            <a:r>
              <a:rPr lang="en-US" sz="1600" dirty="0" smtClean="0">
                <a:hlinkClick r:id="rId2"/>
              </a:rPr>
              <a:t>http</a:t>
            </a:r>
            <a:r>
              <a:rPr lang="en-US" sz="1600" dirty="0">
                <a:hlinkClick r:id="rId2"/>
              </a:rPr>
              <a:t>://gradcollege.okstate.edu/graduate-college-academic-calendar</a:t>
            </a:r>
            <a:endParaRPr lang="en-US" sz="1600" dirty="0" smtClean="0"/>
          </a:p>
          <a:p>
            <a:pPr marL="109728" indent="0">
              <a:buNone/>
            </a:pPr>
            <a:endParaRPr lang="en-US" sz="2000" dirty="0" smtClean="0"/>
          </a:p>
          <a:p>
            <a:endParaRPr lang="en-US" sz="2000" dirty="0"/>
          </a:p>
        </p:txBody>
      </p:sp>
      <p:pic>
        <p:nvPicPr>
          <p:cNvPr id="1026"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35978" t="25656" r="23809" b="4902"/>
          <a:stretch/>
        </p:blipFill>
        <p:spPr bwMode="auto">
          <a:xfrm>
            <a:off x="5638800" y="3276600"/>
            <a:ext cx="3200400" cy="3454081"/>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2132330034"/>
      </p:ext>
    </p:extLst>
  </p:cSld>
  <p:clrMapOvr>
    <a:masterClrMapping/>
  </p:clrMapOvr>
  <p:timing>
    <p:tnLst>
      <p:par>
        <p:cTn id="1" dur="indefinite" restart="never" nodeType="tmRoot"/>
      </p:par>
    </p:tnLst>
  </p:timing>
</p:sld>
</file>

<file path=ppt/theme/theme1.xml><?xml version="1.0" encoding="utf-8"?>
<a:theme xmlns:a="http://schemas.openxmlformats.org/drawingml/2006/main" name="Wisp">
  <a:themeElements>
    <a:clrScheme name="Wisp">
      <a:dk1>
        <a:sysClr val="windowText" lastClr="000000"/>
      </a:dk1>
      <a:lt1>
        <a:sysClr val="window" lastClr="FFFFFF"/>
      </a:lt1>
      <a:dk2>
        <a:srgbClr val="766F54"/>
      </a:dk2>
      <a:lt2>
        <a:srgbClr val="E3EACF"/>
      </a:lt2>
      <a:accent1>
        <a:srgbClr val="A53010"/>
      </a:accent1>
      <a:accent2>
        <a:srgbClr val="DE7E18"/>
      </a:accent2>
      <a:accent3>
        <a:srgbClr val="9F8351"/>
      </a:accent3>
      <a:accent4>
        <a:srgbClr val="728653"/>
      </a:accent4>
      <a:accent5>
        <a:srgbClr val="92AA4C"/>
      </a:accent5>
      <a:accent6>
        <a:srgbClr val="6AAC91"/>
      </a:accent6>
      <a:hlink>
        <a:srgbClr val="FB4A18"/>
      </a:hlink>
      <a:folHlink>
        <a:srgbClr val="FB9318"/>
      </a:folHlink>
    </a:clrScheme>
    <a:fontScheme name="Wisp">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Wisp">
      <a:fillStyleLst>
        <a:solidFill>
          <a:schemeClr val="phClr"/>
        </a:solidFill>
        <a:solidFill>
          <a:schemeClr val="phClr">
            <a:tint val="70000"/>
            <a:lumMod val="104000"/>
          </a:schemeClr>
        </a:solidFill>
        <a:gradFill rotWithShape="1">
          <a:gsLst>
            <a:gs pos="0">
              <a:schemeClr val="phClr">
                <a:tint val="96000"/>
                <a:lumMod val="104000"/>
              </a:schemeClr>
            </a:gs>
            <a:gs pos="100000">
              <a:schemeClr val="phClr">
                <a:shade val="98000"/>
                <a:lumMod val="94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outerShdw blurRad="38100" dist="25400" dir="5400000" rotWithShape="0">
              <a:srgbClr val="000000">
                <a:alpha val="25000"/>
              </a:srgbClr>
            </a:outerShdw>
          </a:effectLst>
        </a:effectStyle>
        <a:effectStyle>
          <a:effectLst>
            <a:outerShdw blurRad="50800" dist="38100" dir="5400000" rotWithShape="0">
              <a:srgbClr val="000000">
                <a:alpha val="60000"/>
              </a:srgbClr>
            </a:outerShdw>
          </a:effectLst>
        </a:effectStyle>
      </a:effectStyleLst>
      <a:bgFillStyleLst>
        <a:solidFill>
          <a:schemeClr val="phClr"/>
        </a:solidFill>
        <a:gradFill rotWithShape="1">
          <a:gsLst>
            <a:gs pos="0">
              <a:schemeClr val="phClr">
                <a:tint val="90000"/>
                <a:lumMod val="120000"/>
              </a:schemeClr>
            </a:gs>
            <a:gs pos="100000">
              <a:schemeClr val="phClr">
                <a:shade val="98000"/>
                <a:satMod val="120000"/>
                <a:lumMod val="98000"/>
              </a:schemeClr>
            </a:gs>
          </a:gsLst>
          <a:lin ang="5400000" scaled="0"/>
        </a:gradFill>
        <a:gradFill rotWithShape="1">
          <a:gsLst>
            <a:gs pos="0">
              <a:schemeClr val="phClr">
                <a:tint val="90000"/>
                <a:satMod val="92000"/>
                <a:lumMod val="120000"/>
              </a:schemeClr>
            </a:gs>
            <a:gs pos="100000">
              <a:schemeClr val="phClr">
                <a:shade val="98000"/>
                <a:satMod val="120000"/>
                <a:lumMod val="98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Wisp" id="{7CB32D59-10C0-40DD-B7BD-2E94284A981C}" vid="{24B1A44C-C006-48B2-A4D7-E5549B3D8CD4}"/>
    </a:ext>
  </a:ext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Wisp</Template>
  <TotalTime>3496</TotalTime>
  <Words>799</Words>
  <Application>Microsoft Office PowerPoint</Application>
  <PresentationFormat>On-screen Show (4:3)</PresentationFormat>
  <Paragraphs>138</Paragraphs>
  <Slides>21</Slides>
  <Notes>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21</vt:i4>
      </vt:variant>
    </vt:vector>
  </HeadingPairs>
  <TitlesOfParts>
    <vt:vector size="26" baseType="lpstr">
      <vt:lpstr>Arial</vt:lpstr>
      <vt:lpstr>Calibri</vt:lpstr>
      <vt:lpstr>Century Gothic</vt:lpstr>
      <vt:lpstr>Wingdings 3</vt:lpstr>
      <vt:lpstr>Wisp</vt:lpstr>
      <vt:lpstr>Plant &amp; Soil Sciences Soil Fertility and  Precision Nutrient Management  Graduate Student Orientation</vt:lpstr>
      <vt:lpstr>Disclaimer/Introduction</vt:lpstr>
      <vt:lpstr>Degree Requirements </vt:lpstr>
      <vt:lpstr>Advisory Committee</vt:lpstr>
      <vt:lpstr>PowerPoint Presentation</vt:lpstr>
      <vt:lpstr>Plan of Study</vt:lpstr>
      <vt:lpstr>Research Proposal</vt:lpstr>
      <vt:lpstr>Candidacy Exams</vt:lpstr>
      <vt:lpstr>Thesis/Dissertation Defense</vt:lpstr>
      <vt:lpstr>Teaching Opportunities</vt:lpstr>
      <vt:lpstr>Work Hours &amp; Leave Expectations</vt:lpstr>
      <vt:lpstr>IT Issues</vt:lpstr>
      <vt:lpstr>Room Reservations</vt:lpstr>
      <vt:lpstr>Forms</vt:lpstr>
      <vt:lpstr>Safety Training</vt:lpstr>
      <vt:lpstr>Departmental Scholarships</vt:lpstr>
      <vt:lpstr>Professional Meetings</vt:lpstr>
      <vt:lpstr>Etiquette</vt:lpstr>
      <vt:lpstr>Hygiene</vt:lpstr>
      <vt:lpstr>PowerPoint Presentation</vt:lpstr>
      <vt:lpstr>Web site, get started    A lot of really important things we do will never be published (especially pictures)   </vt:lpstr>
    </vt:vector>
  </TitlesOfParts>
  <Company>Toshiba</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Sensing Corn Stalk Diameter as a Predictor of Grain Yield</dc:title>
  <dc:creator>Jorge</dc:creator>
  <cp:lastModifiedBy>william raun</cp:lastModifiedBy>
  <cp:revision>208</cp:revision>
  <cp:lastPrinted>2013-07-30T19:42:35Z</cp:lastPrinted>
  <dcterms:created xsi:type="dcterms:W3CDTF">2012-03-11T21:35:28Z</dcterms:created>
  <dcterms:modified xsi:type="dcterms:W3CDTF">2017-08-15T21:18:20Z</dcterms:modified>
</cp:coreProperties>
</file>