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314" r:id="rId4"/>
    <p:sldId id="318" r:id="rId5"/>
    <p:sldId id="320" r:id="rId6"/>
    <p:sldId id="334" r:id="rId7"/>
    <p:sldId id="340" r:id="rId8"/>
    <p:sldId id="339" r:id="rId9"/>
    <p:sldId id="341" r:id="rId10"/>
    <p:sldId id="342" r:id="rId11"/>
    <p:sldId id="349" r:id="rId12"/>
    <p:sldId id="350" r:id="rId13"/>
    <p:sldId id="351" r:id="rId14"/>
    <p:sldId id="343" r:id="rId15"/>
    <p:sldId id="344" r:id="rId16"/>
    <p:sldId id="346" r:id="rId17"/>
    <p:sldId id="319" r:id="rId18"/>
    <p:sldId id="332" r:id="rId19"/>
    <p:sldId id="329" r:id="rId20"/>
    <p:sldId id="331" r:id="rId21"/>
    <p:sldId id="333" r:id="rId22"/>
    <p:sldId id="338" r:id="rId23"/>
    <p:sldId id="311" r:id="rId24"/>
    <p:sldId id="354" r:id="rId25"/>
    <p:sldId id="352" r:id="rId26"/>
    <p:sldId id="356" r:id="rId27"/>
    <p:sldId id="357" r:id="rId28"/>
    <p:sldId id="355" r:id="rId29"/>
    <p:sldId id="35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70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94695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Universal%20Generalized%20Algortihm\Corn%20Yld%20Sigmoid%20Best%20Fit%20TC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Universal%20Generalized%20Algortihm\Graphs%20for%20Articl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Generalized%20Algorithm%20Model\Yumi\Spec%20Hi%20N%20and%20Lo%20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Generalized%20Algorithm%20Model\Yumi\Spec%20Hi%20N%20and%20Lo%20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Generalized%20Algorithm%20Model\Yumi\Spec%20Hi%20N%20and%20Lo%20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Generalized%20Algorithm%20Model\Dr.%20Solie\New%20SAS%20Programing-upd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UE%20Conf%202009\New%20SAS%20Programing-updat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UE%20Conf%202009\New%20SAS%20Programing-updat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Generalized%20Algorithm%20Model\Dr.%20Solie\New%20SAS%20Programing-updat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Generalized%20Algorithm%20Model\Dr.%20Solie\New%20SAS%20Programing-upda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Generalized%20Algorithm%20Model\Corn%20Yld%20Sigmoid%20Model%20Ev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olie\My%20Documents\PowerPoint\2009%20Presentations\NUE%20Conf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'Sig Prop'!$B$3</c:f>
              <c:strCache>
                <c:ptCount val="1"/>
                <c:pt idx="0">
                  <c:v>1 X Yield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'Sig Prop'!$A$4:$A$104</c:f>
              <c:numCache>
                <c:formatCode>General</c:formatCode>
                <c:ptCount val="101"/>
                <c:pt idx="0">
                  <c:v>0</c:v>
                </c:pt>
                <c:pt idx="1">
                  <c:v>2.5000000000000033E-2</c:v>
                </c:pt>
                <c:pt idx="2">
                  <c:v>2.0000000000000032E-2</c:v>
                </c:pt>
                <c:pt idx="3">
                  <c:v>3.0000000000000047E-2</c:v>
                </c:pt>
                <c:pt idx="4">
                  <c:v>4.0000000000000063E-2</c:v>
                </c:pt>
                <c:pt idx="5">
                  <c:v>5.0000000000000065E-2</c:v>
                </c:pt>
                <c:pt idx="6">
                  <c:v>6.0000000000000081E-2</c:v>
                </c:pt>
                <c:pt idx="7">
                  <c:v>7.0000000000000034E-2</c:v>
                </c:pt>
                <c:pt idx="8">
                  <c:v>8.0000000000000127E-2</c:v>
                </c:pt>
                <c:pt idx="9">
                  <c:v>9.0000000000000066E-2</c:v>
                </c:pt>
                <c:pt idx="10">
                  <c:v>0.1</c:v>
                </c:pt>
                <c:pt idx="11">
                  <c:v>0.1100000000000001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0.15000000000000019</c:v>
                </c:pt>
                <c:pt idx="16">
                  <c:v>0.16000000000000023</c:v>
                </c:pt>
                <c:pt idx="17">
                  <c:v>0.17</c:v>
                </c:pt>
                <c:pt idx="18">
                  <c:v>0.18000000000000019</c:v>
                </c:pt>
                <c:pt idx="19">
                  <c:v>0.19000000000000022</c:v>
                </c:pt>
                <c:pt idx="20">
                  <c:v>0.2</c:v>
                </c:pt>
                <c:pt idx="21">
                  <c:v>0.21000000000000019</c:v>
                </c:pt>
                <c:pt idx="22">
                  <c:v>0.22000000000000022</c:v>
                </c:pt>
                <c:pt idx="23">
                  <c:v>0.23</c:v>
                </c:pt>
                <c:pt idx="24">
                  <c:v>0.24000000000000019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0.31000000000000039</c:v>
                </c:pt>
                <c:pt idx="32">
                  <c:v>0.32000000000000045</c:v>
                </c:pt>
                <c:pt idx="33">
                  <c:v>0.33000000000000052</c:v>
                </c:pt>
                <c:pt idx="34">
                  <c:v>0.34000000000000052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0.38000000000000045</c:v>
                </c:pt>
                <c:pt idx="39">
                  <c:v>0.39000000000000046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0.44000000000000039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0.58000000000000063</c:v>
                </c:pt>
                <c:pt idx="59">
                  <c:v>0.59000000000000064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0.62000000000000077</c:v>
                </c:pt>
                <c:pt idx="63">
                  <c:v>0.63000000000000089</c:v>
                </c:pt>
                <c:pt idx="64">
                  <c:v>0.6400000000000009</c:v>
                </c:pt>
                <c:pt idx="65">
                  <c:v>0.65000000000000102</c:v>
                </c:pt>
                <c:pt idx="66">
                  <c:v>0.66000000000000103</c:v>
                </c:pt>
                <c:pt idx="67">
                  <c:v>0.67000000000000104</c:v>
                </c:pt>
                <c:pt idx="68">
                  <c:v>0.68000000000000105</c:v>
                </c:pt>
                <c:pt idx="69">
                  <c:v>0.69000000000000106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0.74000000000000077</c:v>
                </c:pt>
                <c:pt idx="75">
                  <c:v>0.75000000000000089</c:v>
                </c:pt>
                <c:pt idx="76">
                  <c:v>0.7600000000000009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0.87000000000000077</c:v>
                </c:pt>
                <c:pt idx="88">
                  <c:v>0.88000000000000089</c:v>
                </c:pt>
                <c:pt idx="89">
                  <c:v>0.8900000000000009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0.96000000000000163</c:v>
                </c:pt>
                <c:pt idx="97">
                  <c:v>0.97000000000000097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</c:v>
                </c:pt>
              </c:numCache>
            </c:numRef>
          </c:xVal>
          <c:yVal>
            <c:numRef>
              <c:f>'Sig Prop'!$B$4:$B$104</c:f>
              <c:numCache>
                <c:formatCode>General</c:formatCode>
                <c:ptCount val="101"/>
                <c:pt idx="0">
                  <c:v>3.8282945697252269E-3</c:v>
                </c:pt>
                <c:pt idx="1">
                  <c:v>4.9504889406724074E-3</c:v>
                </c:pt>
                <c:pt idx="2">
                  <c:v>4.7025114367733661E-3</c:v>
                </c:pt>
                <c:pt idx="3">
                  <c:v>5.2114745702830393E-3</c:v>
                </c:pt>
                <c:pt idx="4">
                  <c:v>5.7752042636284402E-3</c:v>
                </c:pt>
                <c:pt idx="5">
                  <c:v>6.3995208019362914E-3</c:v>
                </c:pt>
                <c:pt idx="6">
                  <c:v>7.0908464468955115E-3</c:v>
                </c:pt>
                <c:pt idx="7">
                  <c:v>7.856263922389941E-3</c:v>
                </c:pt>
                <c:pt idx="8">
                  <c:v>8.7035797139230087E-3</c:v>
                </c:pt>
                <c:pt idx="9">
                  <c:v>9.6413923708613698E-3</c:v>
                </c:pt>
                <c:pt idx="10">
                  <c:v>1.0679165951580027E-2</c:v>
                </c:pt>
                <c:pt idx="11">
                  <c:v>1.1827308683882414E-2</c:v>
                </c:pt>
                <c:pt idx="12">
                  <c:v>1.3097256822305892E-2</c:v>
                </c:pt>
                <c:pt idx="13">
                  <c:v>1.4501563565148541E-2</c:v>
                </c:pt>
                <c:pt idx="14">
                  <c:v>1.6053992741507882E-2</c:v>
                </c:pt>
                <c:pt idx="15">
                  <c:v>1.7769616785824227E-2</c:v>
                </c:pt>
                <c:pt idx="16">
                  <c:v>1.966491827709671E-2</c:v>
                </c:pt>
                <c:pt idx="17">
                  <c:v>2.1757894024190962E-2</c:v>
                </c:pt>
                <c:pt idx="18">
                  <c:v>2.4068160319017932E-2</c:v>
                </c:pt>
                <c:pt idx="19">
                  <c:v>2.6617057547251896E-2</c:v>
                </c:pt>
                <c:pt idx="20">
                  <c:v>2.9427751833206783E-2</c:v>
                </c:pt>
                <c:pt idx="21">
                  <c:v>3.2525330794088814E-2</c:v>
                </c:pt>
                <c:pt idx="22">
                  <c:v>3.5936889783367565E-2</c:v>
                </c:pt>
                <c:pt idx="23">
                  <c:v>3.9691604210966569E-2</c:v>
                </c:pt>
                <c:pt idx="24">
                  <c:v>4.3820782641529464E-2</c:v>
                </c:pt>
                <c:pt idx="25">
                  <c:v>4.8357894400272494E-2</c:v>
                </c:pt>
                <c:pt idx="26">
                  <c:v>5.3338564377341309E-2</c:v>
                </c:pt>
                <c:pt idx="27">
                  <c:v>5.880052664712284E-2</c:v>
                </c:pt>
                <c:pt idx="28">
                  <c:v>6.4783527455402987E-2</c:v>
                </c:pt>
                <c:pt idx="29">
                  <c:v>7.1329167140910102E-2</c:v>
                </c:pt>
                <c:pt idx="30">
                  <c:v>7.8480669737887504E-2</c:v>
                </c:pt>
                <c:pt idx="31">
                  <c:v>8.6282568467897724E-2</c:v>
                </c:pt>
                <c:pt idx="32">
                  <c:v>9.4780295214429183E-2</c:v>
                </c:pt>
                <c:pt idx="33">
                  <c:v>0.10401966255168944</c:v>
                </c:pt>
                <c:pt idx="34">
                  <c:v>0.11404622815981055</c:v>
                </c:pt>
                <c:pt idx="35">
                  <c:v>0.12490453370558673</c:v>
                </c:pt>
                <c:pt idx="36">
                  <c:v>0.13663721370046344</c:v>
                </c:pt>
                <c:pt idx="37">
                  <c:v>0.14928397463877219</c:v>
                </c:pt>
                <c:pt idx="38">
                  <c:v>0.16288045098414594</c:v>
                </c:pt>
                <c:pt idx="39">
                  <c:v>0.1774569523290809</c:v>
                </c:pt>
                <c:pt idx="40">
                  <c:v>0.19303712518027497</c:v>
                </c:pt>
                <c:pt idx="41">
                  <c:v>0.2096365630159224</c:v>
                </c:pt>
                <c:pt idx="42">
                  <c:v>0.22726140899673752</c:v>
                </c:pt>
                <c:pt idx="43">
                  <c:v>0.24590700622833075</c:v>
                </c:pt>
                <c:pt idx="44">
                  <c:v>0.26555665977907467</c:v>
                </c:pt>
                <c:pt idx="45">
                  <c:v>0.28618058158617332</c:v>
                </c:pt>
                <c:pt idx="46">
                  <c:v>0.3077350926822538</c:v>
                </c:pt>
                <c:pt idx="47">
                  <c:v>0.33016215565510887</c:v>
                </c:pt>
                <c:pt idx="48">
                  <c:v>0.35338930296683074</c:v>
                </c:pt>
                <c:pt idx="49">
                  <c:v>0.37733001319912962</c:v>
                </c:pt>
                <c:pt idx="50">
                  <c:v>0.40188456757610225</c:v>
                </c:pt>
                <c:pt idx="51">
                  <c:v>0.42694139410938131</c:v>
                </c:pt>
                <c:pt idx="52">
                  <c:v>0.452378878056307</c:v>
                </c:pt>
                <c:pt idx="53">
                  <c:v>0.47806758740322852</c:v>
                </c:pt>
                <c:pt idx="54">
                  <c:v>0.50387283356029822</c:v>
                </c:pt>
                <c:pt idx="55">
                  <c:v>0.52965746327227803</c:v>
                </c:pt>
                <c:pt idx="56">
                  <c:v>0.55528476051862219</c:v>
                </c:pt>
                <c:pt idx="57">
                  <c:v>0.58062132882842665</c:v>
                </c:pt>
                <c:pt idx="58">
                  <c:v>0.60553982592925926</c:v>
                </c:pt>
                <c:pt idx="59">
                  <c:v>0.62992143381098487</c:v>
                </c:pt>
                <c:pt idx="60">
                  <c:v>0.65365796684267763</c:v>
                </c:pt>
                <c:pt idx="61">
                  <c:v>0.6766535463603166</c:v>
                </c:pt>
                <c:pt idx="62">
                  <c:v>0.6988257994102941</c:v>
                </c:pt>
                <c:pt idx="63">
                  <c:v>0.72010656919175875</c:v>
                </c:pt>
                <c:pt idx="64">
                  <c:v>0.74044215251698864</c:v>
                </c:pt>
                <c:pt idx="65">
                  <c:v>0.75979310316580773</c:v>
                </c:pt>
                <c:pt idx="66">
                  <c:v>0.77813365793412292</c:v>
                </c:pt>
                <c:pt idx="67">
                  <c:v>0.7954508538349172</c:v>
                </c:pt>
                <c:pt idx="68">
                  <c:v>0.81174341038937881</c:v>
                </c:pt>
                <c:pt idx="69">
                  <c:v>0.82702045090545262</c:v>
                </c:pt>
                <c:pt idx="70">
                  <c:v>0.84130013212180665</c:v>
                </c:pt>
                <c:pt idx="71">
                  <c:v>0.85460824382320366</c:v>
                </c:pt>
                <c:pt idx="72">
                  <c:v>0.86697683024809014</c:v>
                </c:pt>
                <c:pt idx="73">
                  <c:v>0.87844287443323166</c:v>
                </c:pt>
                <c:pt idx="74">
                  <c:v>0.8890470759982656</c:v>
                </c:pt>
                <c:pt idx="75">
                  <c:v>0.89883274295471605</c:v>
                </c:pt>
                <c:pt idx="76">
                  <c:v>0.90784480938474565</c:v>
                </c:pt>
                <c:pt idx="77">
                  <c:v>0.91612898351993788</c:v>
                </c:pt>
                <c:pt idx="78">
                  <c:v>0.92373102493473302</c:v>
                </c:pt>
                <c:pt idx="79">
                  <c:v>0.93069614520083987</c:v>
                </c:pt>
                <c:pt idx="80">
                  <c:v>0.93706852329199852</c:v>
                </c:pt>
                <c:pt idx="81">
                  <c:v>0.94289092509886663</c:v>
                </c:pt>
                <c:pt idx="82">
                  <c:v>0.94820441540886902</c:v>
                </c:pt>
                <c:pt idx="83">
                  <c:v>0.95304815042491764</c:v>
                </c:pt>
                <c:pt idx="84">
                  <c:v>0.95745923915525355</c:v>
                </c:pt>
                <c:pt idx="85">
                  <c:v>0.96147266264320963</c:v>
                </c:pt>
                <c:pt idx="86">
                  <c:v>0.96512124088640472</c:v>
                </c:pt>
                <c:pt idx="87">
                  <c:v>0.96843563831266055</c:v>
                </c:pt>
                <c:pt idx="88">
                  <c:v>0.97144439975274788</c:v>
                </c:pt>
                <c:pt idx="89">
                  <c:v>0.97417400991792247</c:v>
                </c:pt>
                <c:pt idx="90">
                  <c:v>0.97664897041133225</c:v>
                </c:pt>
                <c:pt idx="91">
                  <c:v>0.97889188925004189</c:v>
                </c:pt>
                <c:pt idx="92">
                  <c:v>0.98092357873309977</c:v>
                </c:pt>
                <c:pt idx="93">
                  <c:v>0.9827631582541223</c:v>
                </c:pt>
                <c:pt idx="94">
                  <c:v>0.98442815932371397</c:v>
                </c:pt>
                <c:pt idx="95">
                  <c:v>0.98593463064121822</c:v>
                </c:pt>
                <c:pt idx="96">
                  <c:v>0.98729724154322052</c:v>
                </c:pt>
                <c:pt idx="97">
                  <c:v>0.98852938256569944</c:v>
                </c:pt>
                <c:pt idx="98">
                  <c:v>0.98964326219628174</c:v>
                </c:pt>
                <c:pt idx="99">
                  <c:v>0.99064999917131702</c:v>
                </c:pt>
                <c:pt idx="100">
                  <c:v>0.99155970989774744</c:v>
                </c:pt>
              </c:numCache>
            </c:numRef>
          </c:yVal>
        </c:ser>
        <c:axId val="54985088"/>
        <c:axId val="54987008"/>
      </c:scatterChart>
      <c:valAx>
        <c:axId val="54985088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FpNDVI</a:t>
                </a:r>
              </a:p>
            </c:rich>
          </c:tx>
          <c:layout/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54987008"/>
        <c:crosses val="autoZero"/>
        <c:crossBetween val="midCat"/>
      </c:valAx>
      <c:valAx>
        <c:axId val="549870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Yield</a:t>
                </a:r>
              </a:p>
            </c:rich>
          </c:tx>
          <c:layout/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54985088"/>
        <c:crosses val="autoZero"/>
        <c:crossBetween val="midCat"/>
      </c:valAx>
    </c:plotArea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 err="1"/>
              <a:t>Efaw</a:t>
            </a:r>
            <a:r>
              <a:rPr lang="en-US" sz="1200" dirty="0"/>
              <a:t> 2006 OFFIT Trial 62 Day</a:t>
            </a:r>
          </a:p>
        </c:rich>
      </c:tx>
      <c:layout>
        <c:manualLayout>
          <c:xMode val="edge"/>
          <c:yMode val="edge"/>
          <c:x val="0.2187990839380373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1809917142710111"/>
          <c:y val="0.13302838789888116"/>
          <c:w val="0.7921789923318413"/>
          <c:h val="0.71659725100151961"/>
        </c:manualLayout>
      </c:layout>
      <c:scatterChart>
        <c:scatterStyle val="smoothMarker"/>
        <c:ser>
          <c:idx val="0"/>
          <c:order val="0"/>
          <c:tx>
            <c:strRef>
              <c:f>Corn!$Y$2</c:f>
              <c:strCache>
                <c:ptCount val="1"/>
                <c:pt idx="0">
                  <c:v>TC Model</c:v>
                </c:pt>
              </c:strCache>
            </c:strRef>
          </c:tx>
          <c:marker>
            <c:symbol val="none"/>
          </c:marker>
          <c:xVal>
            <c:numRef>
              <c:f>Corn!$X$3:$X$23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Corn!$Y$3:$Y$23</c:f>
              <c:numCache>
                <c:formatCode>General</c:formatCode>
                <c:ptCount val="21"/>
                <c:pt idx="0">
                  <c:v>1.6260771838093948E-4</c:v>
                </c:pt>
                <c:pt idx="1">
                  <c:v>3.724405222039856E-4</c:v>
                </c:pt>
                <c:pt idx="2">
                  <c:v>8.5302723505421537E-4</c:v>
                </c:pt>
                <c:pt idx="3">
                  <c:v>1.9536484739835305E-3</c:v>
                </c:pt>
                <c:pt idx="4">
                  <c:v>4.4738204315158412E-3</c:v>
                </c:pt>
                <c:pt idx="5">
                  <c:v>1.0242194185627161E-2</c:v>
                </c:pt>
                <c:pt idx="6">
                  <c:v>2.3433558955198667E-2</c:v>
                </c:pt>
                <c:pt idx="7">
                  <c:v>5.3538781384924128E-2</c:v>
                </c:pt>
                <c:pt idx="8">
                  <c:v>0.12192657672391699</c:v>
                </c:pt>
                <c:pt idx="9">
                  <c:v>0.27565376547710752</c:v>
                </c:pt>
                <c:pt idx="10">
                  <c:v>0.61319622674846574</c:v>
                </c:pt>
                <c:pt idx="11">
                  <c:v>1.3176105609808233</c:v>
                </c:pt>
                <c:pt idx="12">
                  <c:v>2.6433612693120709</c:v>
                </c:pt>
                <c:pt idx="13">
                  <c:v>4.7143119107740885</c:v>
                </c:pt>
                <c:pt idx="14">
                  <c:v>7.1651545070983884</c:v>
                </c:pt>
                <c:pt idx="15">
                  <c:v>9.2689547632338929</c:v>
                </c:pt>
                <c:pt idx="16">
                  <c:v>10.631857001816062</c:v>
                </c:pt>
                <c:pt idx="17">
                  <c:v>11.361205318608608</c:v>
                </c:pt>
                <c:pt idx="18">
                  <c:v>11.711983810006409</c:v>
                </c:pt>
                <c:pt idx="19">
                  <c:v>11.872016861577354</c:v>
                </c:pt>
                <c:pt idx="20">
                  <c:v>11.943265891985813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Corn!$Z$2</c:f>
              <c:strCache>
                <c:ptCount val="1"/>
                <c:pt idx="0">
                  <c:v>Model Yield</c:v>
                </c:pt>
              </c:strCache>
            </c:strRef>
          </c:tx>
          <c:marker>
            <c:symbol val="none"/>
          </c:marker>
          <c:xVal>
            <c:numRef>
              <c:f>Corn!$X$3:$X$23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Corn!$Z$3:$Z$23</c:f>
              <c:numCache>
                <c:formatCode>General</c:formatCode>
                <c:ptCount val="21"/>
                <c:pt idx="0">
                  <c:v>4.8726285832949709E-3</c:v>
                </c:pt>
                <c:pt idx="1">
                  <c:v>8.8196630990094085E-3</c:v>
                </c:pt>
                <c:pt idx="2">
                  <c:v>1.5959707584067381E-2</c:v>
                </c:pt>
                <c:pt idx="3">
                  <c:v>2.886612902064483E-2</c:v>
                </c:pt>
                <c:pt idx="4">
                  <c:v>5.2164381436558112E-2</c:v>
                </c:pt>
                <c:pt idx="5">
                  <c:v>9.4119121480737519E-2</c:v>
                </c:pt>
                <c:pt idx="6">
                  <c:v>0.16933890891681935</c:v>
                </c:pt>
                <c:pt idx="7">
                  <c:v>0.30314341972536091</c:v>
                </c:pt>
                <c:pt idx="8">
                  <c:v>0.53786752561738049</c:v>
                </c:pt>
                <c:pt idx="9">
                  <c:v>0.93973575125240061</c:v>
                </c:pt>
                <c:pt idx="10">
                  <c:v>1.5999454318740367</c:v>
                </c:pt>
                <c:pt idx="11">
                  <c:v>2.6143387153899651</c:v>
                </c:pt>
                <c:pt idx="12">
                  <c:v>4.0230649889252303</c:v>
                </c:pt>
                <c:pt idx="13">
                  <c:v>5.7275993659556743</c:v>
                </c:pt>
                <c:pt idx="14">
                  <c:v>7.4772902412207918</c:v>
                </c:pt>
                <c:pt idx="15">
                  <c:v>8.9948718170425739</c:v>
                </c:pt>
                <c:pt idx="16">
                  <c:v>10.130414296701456</c:v>
                </c:pt>
                <c:pt idx="17">
                  <c:v>10.889676455233236</c:v>
                </c:pt>
                <c:pt idx="18">
                  <c:v>11.359903453712414</c:v>
                </c:pt>
                <c:pt idx="19">
                  <c:v>11.637438842330095</c:v>
                </c:pt>
                <c:pt idx="20">
                  <c:v>11.79661183768717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Corn!$Y$25</c:f>
              <c:strCache>
                <c:ptCount val="1"/>
                <c:pt idx="0">
                  <c:v>62-gd</c:v>
                </c:pt>
              </c:strCache>
            </c:strRef>
          </c:tx>
          <c:spPr>
            <a:ln>
              <a:noFill/>
            </a:ln>
          </c:spPr>
          <c:xVal>
            <c:numRef>
              <c:f>Corn!$X$26:$X$33</c:f>
              <c:numCache>
                <c:formatCode>General</c:formatCode>
                <c:ptCount val="8"/>
                <c:pt idx="0">
                  <c:v>0.64672682926829306</c:v>
                </c:pt>
                <c:pt idx="1">
                  <c:v>0.7914423076923075</c:v>
                </c:pt>
                <c:pt idx="2">
                  <c:v>0.76113496031746042</c:v>
                </c:pt>
                <c:pt idx="3">
                  <c:v>0.76897602339181326</c:v>
                </c:pt>
                <c:pt idx="4">
                  <c:v>0.81536285431773248</c:v>
                </c:pt>
                <c:pt idx="5">
                  <c:v>0.76511302211302279</c:v>
                </c:pt>
                <c:pt idx="6">
                  <c:v>0.69199875000000044</c:v>
                </c:pt>
                <c:pt idx="7">
                  <c:v>0.80872903474903524</c:v>
                </c:pt>
              </c:numCache>
            </c:numRef>
          </c:xVal>
          <c:yVal>
            <c:numRef>
              <c:f>Corn!$Y$26:$Y$33</c:f>
              <c:numCache>
                <c:formatCode>0.00</c:formatCode>
                <c:ptCount val="8"/>
                <c:pt idx="0">
                  <c:v>5.1957404372310254</c:v>
                </c:pt>
                <c:pt idx="1">
                  <c:v>11.072979665431498</c:v>
                </c:pt>
                <c:pt idx="2">
                  <c:v>9.8931273917448017</c:v>
                </c:pt>
                <c:pt idx="3">
                  <c:v>7.7679226349170305</c:v>
                </c:pt>
                <c:pt idx="4">
                  <c:v>9.4096418044809766</c:v>
                </c:pt>
                <c:pt idx="5">
                  <c:v>12.206185463773672</c:v>
                </c:pt>
                <c:pt idx="6">
                  <c:v>5.6529620781942675</c:v>
                </c:pt>
                <c:pt idx="7">
                  <c:v>11.63609993655067</c:v>
                </c:pt>
              </c:numCache>
            </c:numRef>
          </c:yVal>
          <c:smooth val="1"/>
        </c:ser>
        <c:axId val="70754304"/>
        <c:axId val="70756224"/>
      </c:scatterChart>
      <c:valAx>
        <c:axId val="70754304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NDVI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crossAx val="70756224"/>
        <c:crosses val="autoZero"/>
        <c:crossBetween val="midCat"/>
        <c:majorUnit val="0.2"/>
        <c:minorUnit val="0.1"/>
      </c:valAx>
      <c:valAx>
        <c:axId val="707562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Corn Grain Yield, Mg/ha</a:t>
                </a:r>
              </a:p>
            </c:rich>
          </c:tx>
          <c:layout/>
        </c:title>
        <c:numFmt formatCode="General" sourceLinked="1"/>
        <c:tickLblPos val="nextTo"/>
        <c:crossAx val="70754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444676033142942"/>
          <c:y val="0.28738430722475544"/>
          <c:w val="0.21751399825021892"/>
          <c:h val="0.22533225402899404"/>
        </c:manualLayout>
      </c:layout>
    </c:legend>
    <c:plotVisOnly val="1"/>
  </c:chart>
  <c:txPr>
    <a:bodyPr/>
    <a:lstStyle/>
    <a:p>
      <a:pPr>
        <a:defRPr b="1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 err="1"/>
              <a:t>Efaw</a:t>
            </a:r>
            <a:r>
              <a:rPr lang="en-US" sz="1200" dirty="0"/>
              <a:t> 2006 </a:t>
            </a:r>
            <a:r>
              <a:rPr lang="en-US" sz="1200" dirty="0" smtClean="0"/>
              <a:t>OFFIT Trial </a:t>
            </a:r>
            <a:r>
              <a:rPr lang="en-US" sz="1200" dirty="0"/>
              <a:t>69 Days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2615508998875127"/>
          <c:y val="0.15788203557888614"/>
          <c:w val="0.79985868953880812"/>
          <c:h val="0.69174358413531645"/>
        </c:manualLayout>
      </c:layout>
      <c:scatterChart>
        <c:scatterStyle val="smoothMarker"/>
        <c:ser>
          <c:idx val="0"/>
          <c:order val="0"/>
          <c:tx>
            <c:strRef>
              <c:f>Corn!$AC$2</c:f>
              <c:strCache>
                <c:ptCount val="1"/>
                <c:pt idx="0">
                  <c:v>TC Model</c:v>
                </c:pt>
              </c:strCache>
            </c:strRef>
          </c:tx>
          <c:marker>
            <c:symbol val="none"/>
          </c:marker>
          <c:xVal>
            <c:numRef>
              <c:f>Corn!$AB$3:$AB$23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Corn!$AC$3:$AC$23</c:f>
              <c:numCache>
                <c:formatCode>General</c:formatCode>
                <c:ptCount val="21"/>
                <c:pt idx="0">
                  <c:v>1.1572307266904647E-3</c:v>
                </c:pt>
                <c:pt idx="1">
                  <c:v>2.2087254995853023E-3</c:v>
                </c:pt>
                <c:pt idx="2">
                  <c:v>4.2153896099150837E-3</c:v>
                </c:pt>
                <c:pt idx="3">
                  <c:v>8.0442292577678227E-3</c:v>
                </c:pt>
                <c:pt idx="4">
                  <c:v>1.5347483952707941E-2</c:v>
                </c:pt>
                <c:pt idx="5">
                  <c:v>2.9269193208543702E-2</c:v>
                </c:pt>
                <c:pt idx="6">
                  <c:v>5.5775433064085111E-2</c:v>
                </c:pt>
                <c:pt idx="7">
                  <c:v>0.10612701554964957</c:v>
                </c:pt>
                <c:pt idx="8">
                  <c:v>0.20136240576469044</c:v>
                </c:pt>
                <c:pt idx="9">
                  <c:v>0.38002557998589448</c:v>
                </c:pt>
                <c:pt idx="10">
                  <c:v>0.71012002368002491</c:v>
                </c:pt>
                <c:pt idx="11">
                  <c:v>1.3031323251441118</c:v>
                </c:pt>
                <c:pt idx="12">
                  <c:v>2.3166949870771267</c:v>
                </c:pt>
                <c:pt idx="13">
                  <c:v>3.9099363573532342</c:v>
                </c:pt>
                <c:pt idx="14">
                  <c:v>6.1121267896033409</c:v>
                </c:pt>
                <c:pt idx="15">
                  <c:v>8.6706272571027068</c:v>
                </c:pt>
                <c:pt idx="16">
                  <c:v>11.10625266810475</c:v>
                </c:pt>
                <c:pt idx="17">
                  <c:v>13.022772069436209</c:v>
                </c:pt>
                <c:pt idx="18">
                  <c:v>14.317120337040389</c:v>
                </c:pt>
                <c:pt idx="19">
                  <c:v>15.103581825791895</c:v>
                </c:pt>
                <c:pt idx="20">
                  <c:v>15.55112336723084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Corn!$AD$2</c:f>
              <c:strCache>
                <c:ptCount val="1"/>
                <c:pt idx="0">
                  <c:v>Model Yield</c:v>
                </c:pt>
              </c:strCache>
            </c:strRef>
          </c:tx>
          <c:marker>
            <c:symbol val="none"/>
          </c:marker>
          <c:xVal>
            <c:numRef>
              <c:f>Corn!$AB$3:$AB$23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Corn!$AD$3:$AD$23</c:f>
              <c:numCache>
                <c:formatCode>General</c:formatCode>
                <c:ptCount val="21"/>
                <c:pt idx="0">
                  <c:v>2.1959443199495189E-4</c:v>
                </c:pt>
                <c:pt idx="1">
                  <c:v>4.7109916726015299E-4</c:v>
                </c:pt>
                <c:pt idx="2">
                  <c:v>1.0106378680197585E-3</c:v>
                </c:pt>
                <c:pt idx="3">
                  <c:v>2.1680141045800636E-3</c:v>
                </c:pt>
                <c:pt idx="4">
                  <c:v>4.6504269943739504E-3</c:v>
                </c:pt>
                <c:pt idx="5">
                  <c:v>9.9734809789818399E-3</c:v>
                </c:pt>
                <c:pt idx="6">
                  <c:v>2.1381396675251737E-2</c:v>
                </c:pt>
                <c:pt idx="7">
                  <c:v>4.5800769628877754E-2</c:v>
                </c:pt>
                <c:pt idx="8">
                  <c:v>9.7939002146309226E-2</c:v>
                </c:pt>
                <c:pt idx="9">
                  <c:v>0.20865724792870782</c:v>
                </c:pt>
                <c:pt idx="10">
                  <c:v>0.4410850236687423</c:v>
                </c:pt>
                <c:pt idx="11">
                  <c:v>0.91744846073397213</c:v>
                </c:pt>
                <c:pt idx="12">
                  <c:v>1.8474815931820499</c:v>
                </c:pt>
                <c:pt idx="13">
                  <c:v>3.5024584769350087</c:v>
                </c:pt>
                <c:pt idx="14">
                  <c:v>6.0133751752806681</c:v>
                </c:pt>
                <c:pt idx="15">
                  <c:v>9.0313349999218779</c:v>
                </c:pt>
                <c:pt idx="16">
                  <c:v>11.789271940183818</c:v>
                </c:pt>
                <c:pt idx="17">
                  <c:v>13.745897243764452</c:v>
                </c:pt>
                <c:pt idx="18">
                  <c:v>14.898459051317722</c:v>
                </c:pt>
                <c:pt idx="19">
                  <c:v>15.504426115154669</c:v>
                </c:pt>
                <c:pt idx="20">
                  <c:v>15.80405128333048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Corn!$AC$25</c:f>
              <c:strCache>
                <c:ptCount val="1"/>
                <c:pt idx="0">
                  <c:v>69-gd</c:v>
                </c:pt>
              </c:strCache>
            </c:strRef>
          </c:tx>
          <c:spPr>
            <a:ln>
              <a:noFill/>
            </a:ln>
          </c:spPr>
          <c:xVal>
            <c:numRef>
              <c:f>Corn!$AB$26:$AB$33</c:f>
              <c:numCache>
                <c:formatCode>General</c:formatCode>
                <c:ptCount val="8"/>
                <c:pt idx="0">
                  <c:v>0.67321120071684581</c:v>
                </c:pt>
                <c:pt idx="1">
                  <c:v>0.77855330882352969</c:v>
                </c:pt>
                <c:pt idx="2">
                  <c:v>0.77372416534181265</c:v>
                </c:pt>
                <c:pt idx="3">
                  <c:v>0.72980734126984115</c:v>
                </c:pt>
                <c:pt idx="4">
                  <c:v>0.79558959868959911</c:v>
                </c:pt>
                <c:pt idx="5">
                  <c:v>0.80786617647058878</c:v>
                </c:pt>
                <c:pt idx="6">
                  <c:v>0.70304881344759507</c:v>
                </c:pt>
                <c:pt idx="7">
                  <c:v>0.81489443371943449</c:v>
                </c:pt>
              </c:numCache>
            </c:numRef>
          </c:xVal>
          <c:yVal>
            <c:numRef>
              <c:f>Corn!$AC$26:$AC$33</c:f>
              <c:numCache>
                <c:formatCode>0.00</c:formatCode>
                <c:ptCount val="8"/>
                <c:pt idx="0">
                  <c:v>5.1957404372310254</c:v>
                </c:pt>
                <c:pt idx="1">
                  <c:v>11.072979665431498</c:v>
                </c:pt>
                <c:pt idx="2">
                  <c:v>9.8931273917448017</c:v>
                </c:pt>
                <c:pt idx="3">
                  <c:v>7.7679226349170305</c:v>
                </c:pt>
                <c:pt idx="4">
                  <c:v>9.4096418044809766</c:v>
                </c:pt>
                <c:pt idx="5">
                  <c:v>12.206185463773672</c:v>
                </c:pt>
                <c:pt idx="6">
                  <c:v>5.6529620781942675</c:v>
                </c:pt>
                <c:pt idx="7">
                  <c:v>11.63609993655067</c:v>
                </c:pt>
              </c:numCache>
            </c:numRef>
          </c:yVal>
          <c:smooth val="1"/>
        </c:ser>
        <c:axId val="70811008"/>
        <c:axId val="70821376"/>
      </c:scatterChart>
      <c:valAx>
        <c:axId val="70811008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NDVI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txPr>
          <a:bodyPr/>
          <a:lstStyle/>
          <a:p>
            <a:pPr>
              <a:defRPr b="1"/>
            </a:pPr>
            <a:endParaRPr lang="en-US"/>
          </a:p>
        </c:txPr>
        <c:crossAx val="70821376"/>
        <c:crosses val="autoZero"/>
        <c:crossBetween val="midCat"/>
        <c:minorUnit val="4.5000000000000012E-2"/>
      </c:valAx>
      <c:valAx>
        <c:axId val="70821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Corn Grain Yield, Mt/ha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0811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081933508311474"/>
          <c:y val="0.21570206091102537"/>
          <c:w val="0.21751399825021892"/>
          <c:h val="0.21399897498019874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711617626744024"/>
          <c:y val="3.9162326931355788E-2"/>
          <c:w val="0.80720334300317764"/>
          <c:h val="0.78028736098709239"/>
        </c:manualLayout>
      </c:layout>
      <c:scatterChart>
        <c:scatterStyle val="smoothMarker"/>
        <c:ser>
          <c:idx val="0"/>
          <c:order val="0"/>
          <c:tx>
            <c:strRef>
              <c:f>Wheat!$R$2</c:f>
              <c:strCache>
                <c:ptCount val="1"/>
                <c:pt idx="0">
                  <c:v>51-gd TC Model</c:v>
                </c:pt>
              </c:strCache>
            </c:strRef>
          </c:tx>
          <c:spPr>
            <a:ln w="34925"/>
          </c:spPr>
          <c:marker>
            <c:symbol val="none"/>
          </c:marker>
          <c:xVal>
            <c:numRef>
              <c:f>Wheat!$Q$3:$Q$23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Wheat!$R$3:$R$23</c:f>
              <c:numCache>
                <c:formatCode>General</c:formatCode>
                <c:ptCount val="21"/>
                <c:pt idx="0">
                  <c:v>1.8440875826803514E-4</c:v>
                </c:pt>
                <c:pt idx="1">
                  <c:v>6.2594089344148373E-4</c:v>
                </c:pt>
                <c:pt idx="2">
                  <c:v>2.1241034257651458E-3</c:v>
                </c:pt>
                <c:pt idx="3">
                  <c:v>7.2018957532425367E-3</c:v>
                </c:pt>
                <c:pt idx="4">
                  <c:v>2.4347947557158852E-2</c:v>
                </c:pt>
                <c:pt idx="5">
                  <c:v>8.1520082259402701E-2</c:v>
                </c:pt>
                <c:pt idx="6">
                  <c:v>0.26442729423137862</c:v>
                </c:pt>
                <c:pt idx="7">
                  <c:v>0.77990687840565853</c:v>
                </c:pt>
                <c:pt idx="8">
                  <c:v>1.8318803656813389</c:v>
                </c:pt>
                <c:pt idx="9">
                  <c:v>3.0396685293418031</c:v>
                </c:pt>
                <c:pt idx="10">
                  <c:v>3.772335199771522</c:v>
                </c:pt>
                <c:pt idx="11">
                  <c:v>4.0606580950290763</c:v>
                </c:pt>
                <c:pt idx="12">
                  <c:v>4.1541895436554688</c:v>
                </c:pt>
                <c:pt idx="13">
                  <c:v>4.1825691827731113</c:v>
                </c:pt>
                <c:pt idx="14">
                  <c:v>4.1910033277936023</c:v>
                </c:pt>
                <c:pt idx="15">
                  <c:v>4.1934943436425787</c:v>
                </c:pt>
                <c:pt idx="16">
                  <c:v>4.1942287105396776</c:v>
                </c:pt>
                <c:pt idx="17">
                  <c:v>4.1944450890078526</c:v>
                </c:pt>
                <c:pt idx="18">
                  <c:v>4.1945088339226215</c:v>
                </c:pt>
                <c:pt idx="19">
                  <c:v>4.1945276122362101</c:v>
                </c:pt>
                <c:pt idx="20">
                  <c:v>4.1945331439742155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Wheat!$S$2</c:f>
              <c:strCache>
                <c:ptCount val="1"/>
                <c:pt idx="0">
                  <c:v>51-gd Sigmoid Model</c:v>
                </c:pt>
              </c:strCache>
            </c:strRef>
          </c:tx>
          <c:spPr>
            <a:ln w="38100">
              <a:solidFill>
                <a:srgbClr val="E52707"/>
              </a:solidFill>
            </a:ln>
          </c:spPr>
          <c:marker>
            <c:symbol val="none"/>
          </c:marker>
          <c:xVal>
            <c:numRef>
              <c:f>Wheat!$Q$3:$Q$23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Wheat!$S$3:$S$23</c:f>
              <c:numCache>
                <c:formatCode>General</c:formatCode>
                <c:ptCount val="21"/>
                <c:pt idx="0">
                  <c:v>6.9458018683900497E-3</c:v>
                </c:pt>
                <c:pt idx="1">
                  <c:v>1.5428671098475798E-2</c:v>
                </c:pt>
                <c:pt idx="2">
                  <c:v>3.4187042772026548E-2</c:v>
                </c:pt>
                <c:pt idx="3">
                  <c:v>7.5340919375660217E-2</c:v>
                </c:pt>
                <c:pt idx="4">
                  <c:v>0.16408140535766913</c:v>
                </c:pt>
                <c:pt idx="5">
                  <c:v>0.34850196748709389</c:v>
                </c:pt>
                <c:pt idx="6">
                  <c:v>0.70399777091394078</c:v>
                </c:pt>
                <c:pt idx="7">
                  <c:v>1.299589499187024</c:v>
                </c:pt>
                <c:pt idx="8">
                  <c:v>2.0964286963412455</c:v>
                </c:pt>
                <c:pt idx="9">
                  <c:v>2.8935102047416175</c:v>
                </c:pt>
                <c:pt idx="10">
                  <c:v>3.4895997010312043</c:v>
                </c:pt>
                <c:pt idx="11">
                  <c:v>3.8455217950796881</c:v>
                </c:pt>
                <c:pt idx="12">
                  <c:v>4.0302015646963394</c:v>
                </c:pt>
                <c:pt idx="13">
                  <c:v>4.1190760455354374</c:v>
                </c:pt>
                <c:pt idx="14">
                  <c:v>4.1602941070550434</c:v>
                </c:pt>
                <c:pt idx="15">
                  <c:v>4.1790821646578804</c:v>
                </c:pt>
                <c:pt idx="16">
                  <c:v>4.187578546762655</c:v>
                </c:pt>
                <c:pt idx="17">
                  <c:v>4.1914070249987638</c:v>
                </c:pt>
                <c:pt idx="18">
                  <c:v>4.1931293483742715</c:v>
                </c:pt>
                <c:pt idx="19">
                  <c:v>4.1939036078396965</c:v>
                </c:pt>
                <c:pt idx="20">
                  <c:v>4.1942515571325067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Wheat!$T$2</c:f>
              <c:strCache>
                <c:ptCount val="1"/>
                <c:pt idx="0">
                  <c:v>120-gd TC Model</c:v>
                </c:pt>
              </c:strCache>
            </c:strRef>
          </c:tx>
          <c:spPr>
            <a:ln w="38100">
              <a:solidFill>
                <a:schemeClr val="tx2"/>
              </a:solidFill>
              <a:prstDash val="sysDash"/>
            </a:ln>
          </c:spPr>
          <c:marker>
            <c:symbol val="none"/>
          </c:marker>
          <c:xVal>
            <c:numRef>
              <c:f>Wheat!$Q$3:$Q$23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Wheat!$T$3:$T$23</c:f>
              <c:numCache>
                <c:formatCode>General</c:formatCode>
                <c:ptCount val="21"/>
                <c:pt idx="0">
                  <c:v>7.2183058349843167E-4</c:v>
                </c:pt>
                <c:pt idx="1">
                  <c:v>1.5984260381451969E-3</c:v>
                </c:pt>
                <c:pt idx="2">
                  <c:v>3.5386607246778762E-3</c:v>
                </c:pt>
                <c:pt idx="3">
                  <c:v>7.8296071855583019E-3</c:v>
                </c:pt>
                <c:pt idx="4">
                  <c:v>1.7302105116724489E-2</c:v>
                </c:pt>
                <c:pt idx="5">
                  <c:v>3.8129722711885063E-2</c:v>
                </c:pt>
                <c:pt idx="6">
                  <c:v>8.3524510721510736E-2</c:v>
                </c:pt>
                <c:pt idx="7">
                  <c:v>0.18060092128231225</c:v>
                </c:pt>
                <c:pt idx="8">
                  <c:v>0.38001122770180057</c:v>
                </c:pt>
                <c:pt idx="9">
                  <c:v>0.7577732812932636</c:v>
                </c:pt>
                <c:pt idx="10">
                  <c:v>1.3748228341982431</c:v>
                </c:pt>
                <c:pt idx="11">
                  <c:v>2.1741415230529335</c:v>
                </c:pt>
                <c:pt idx="12">
                  <c:v>2.9479772131156672</c:v>
                </c:pt>
                <c:pt idx="13">
                  <c:v>3.5124182382962732</c:v>
                </c:pt>
                <c:pt idx="14">
                  <c:v>3.8447852732229997</c:v>
                </c:pt>
                <c:pt idx="15">
                  <c:v>4.0163775154645034</c:v>
                </c:pt>
                <c:pt idx="16">
                  <c:v>4.0989721682583209</c:v>
                </c:pt>
                <c:pt idx="17">
                  <c:v>4.1373866444754661</c:v>
                </c:pt>
                <c:pt idx="18">
                  <c:v>4.1549674583525826</c:v>
                </c:pt>
                <c:pt idx="19">
                  <c:v>4.1629541312301708</c:v>
                </c:pt>
                <c:pt idx="20">
                  <c:v>4.1665701307919845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Wheat!$U$2</c:f>
              <c:strCache>
                <c:ptCount val="1"/>
                <c:pt idx="0">
                  <c:v>120-gd Sigmoid Model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Wheat!$Q$3:$Q$23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Wheat!$U$3:$U$23</c:f>
              <c:numCache>
                <c:formatCode>General</c:formatCode>
                <c:ptCount val="21"/>
                <c:pt idx="0">
                  <c:v>3.2137454197540176E-3</c:v>
                </c:pt>
                <c:pt idx="1">
                  <c:v>6.2253499110282101E-3</c:v>
                </c:pt>
                <c:pt idx="2">
                  <c:v>1.2050969359263929E-2</c:v>
                </c:pt>
                <c:pt idx="3">
                  <c:v>2.3297638065183916E-2</c:v>
                </c:pt>
                <c:pt idx="4">
                  <c:v>4.4926932332396079E-2</c:v>
                </c:pt>
                <c:pt idx="5">
                  <c:v>8.6219085758397374E-2</c:v>
                </c:pt>
                <c:pt idx="6">
                  <c:v>0.16395411013142577</c:v>
                </c:pt>
                <c:pt idx="7">
                  <c:v>0.30651397171486749</c:v>
                </c:pt>
                <c:pt idx="8">
                  <c:v>0.55583042061147703</c:v>
                </c:pt>
                <c:pt idx="9">
                  <c:v>0.95766600333432494</c:v>
                </c:pt>
                <c:pt idx="10">
                  <c:v>1.5272334728405879</c:v>
                </c:pt>
                <c:pt idx="11">
                  <c:v>2.2031854102772912</c:v>
                </c:pt>
                <c:pt idx="12">
                  <c:v>2.8550507296373078</c:v>
                </c:pt>
                <c:pt idx="13">
                  <c:v>3.3693090702736934</c:v>
                </c:pt>
                <c:pt idx="14">
                  <c:v>3.7144493259228697</c:v>
                </c:pt>
                <c:pt idx="15">
                  <c:v>3.9216832962166182</c:v>
                </c:pt>
                <c:pt idx="16">
                  <c:v>4.0378964675391398</c:v>
                </c:pt>
                <c:pt idx="17">
                  <c:v>4.1005812201907217</c:v>
                </c:pt>
                <c:pt idx="18">
                  <c:v>4.1336850150029614</c:v>
                </c:pt>
                <c:pt idx="19">
                  <c:v>4.1509718631244956</c:v>
                </c:pt>
                <c:pt idx="20">
                  <c:v>4.1599461471048862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Wheat!$B$25</c:f>
              <c:strCache>
                <c:ptCount val="1"/>
                <c:pt idx="0">
                  <c:v>51-gd Data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xVal>
            <c:numRef>
              <c:f>Wheat!$A$26:$A$36</c:f>
              <c:numCache>
                <c:formatCode>General</c:formatCode>
                <c:ptCount val="11"/>
                <c:pt idx="0">
                  <c:v>0.5306599023199029</c:v>
                </c:pt>
                <c:pt idx="1">
                  <c:v>0.65318162393162393</c:v>
                </c:pt>
                <c:pt idx="2">
                  <c:v>0.66934940170940216</c:v>
                </c:pt>
                <c:pt idx="3">
                  <c:v>0.74710564102564092</c:v>
                </c:pt>
                <c:pt idx="4">
                  <c:v>0.43306996336996412</c:v>
                </c:pt>
                <c:pt idx="5">
                  <c:v>0.67594365079365126</c:v>
                </c:pt>
                <c:pt idx="6">
                  <c:v>0.73606858974358969</c:v>
                </c:pt>
                <c:pt idx="7">
                  <c:v>0.72905384615384672</c:v>
                </c:pt>
                <c:pt idx="8">
                  <c:v>0.47428949938949988</c:v>
                </c:pt>
                <c:pt idx="9">
                  <c:v>0.46737247863247905</c:v>
                </c:pt>
                <c:pt idx="10">
                  <c:v>0.67916153846153904</c:v>
                </c:pt>
              </c:numCache>
            </c:numRef>
          </c:xVal>
          <c:yVal>
            <c:numRef>
              <c:f>Wheat!$B$26:$B$36</c:f>
              <c:numCache>
                <c:formatCode>General</c:formatCode>
                <c:ptCount val="11"/>
                <c:pt idx="0">
                  <c:v>3.9137144080904251</c:v>
                </c:pt>
                <c:pt idx="1">
                  <c:v>3.7787587388459256</c:v>
                </c:pt>
                <c:pt idx="2">
                  <c:v>4.7404539262343874</c:v>
                </c:pt>
                <c:pt idx="3">
                  <c:v>3.5760531469363488</c:v>
                </c:pt>
                <c:pt idx="4">
                  <c:v>2.6648302914931592</c:v>
                </c:pt>
                <c:pt idx="5">
                  <c:v>5.0372112849494384</c:v>
                </c:pt>
                <c:pt idx="6">
                  <c:v>3.831124350089234</c:v>
                </c:pt>
                <c:pt idx="7">
                  <c:v>4.1731616939321912</c:v>
                </c:pt>
                <c:pt idx="8">
                  <c:v>3.4848129565734687</c:v>
                </c:pt>
                <c:pt idx="9">
                  <c:v>3.3569882614515176</c:v>
                </c:pt>
                <c:pt idx="10">
                  <c:v>4.2442787061273064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Wheat!$N$25</c:f>
              <c:strCache>
                <c:ptCount val="1"/>
                <c:pt idx="0">
                  <c:v>120-gd Data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</c:marker>
          <c:xVal>
            <c:numRef>
              <c:f>Wheat!$M$26:$M$36</c:f>
              <c:numCache>
                <c:formatCode>General</c:formatCode>
                <c:ptCount val="11"/>
                <c:pt idx="0">
                  <c:v>0.70630558307533542</c:v>
                </c:pt>
                <c:pt idx="1">
                  <c:v>0.79220295606165159</c:v>
                </c:pt>
                <c:pt idx="2">
                  <c:v>0.82141383773216026</c:v>
                </c:pt>
                <c:pt idx="3">
                  <c:v>0.87629521509086794</c:v>
                </c:pt>
                <c:pt idx="4">
                  <c:v>0.58061428571428519</c:v>
                </c:pt>
                <c:pt idx="5">
                  <c:v>0.78743065476190433</c:v>
                </c:pt>
                <c:pt idx="6">
                  <c:v>0.8652052700922267</c:v>
                </c:pt>
                <c:pt idx="7">
                  <c:v>0.88553890643274846</c:v>
                </c:pt>
                <c:pt idx="8">
                  <c:v>0.64041605475040253</c:v>
                </c:pt>
                <c:pt idx="9">
                  <c:v>0.73092830687830734</c:v>
                </c:pt>
                <c:pt idx="10">
                  <c:v>0.84776342712842745</c:v>
                </c:pt>
              </c:numCache>
            </c:numRef>
          </c:xVal>
          <c:yVal>
            <c:numRef>
              <c:f>Wheat!$N$26:$N$36</c:f>
              <c:numCache>
                <c:formatCode>General</c:formatCode>
                <c:ptCount val="11"/>
                <c:pt idx="0">
                  <c:v>3.9137144080904251</c:v>
                </c:pt>
                <c:pt idx="1">
                  <c:v>3.7787587388459256</c:v>
                </c:pt>
                <c:pt idx="2">
                  <c:v>4.7404539262343874</c:v>
                </c:pt>
                <c:pt idx="3">
                  <c:v>3.5760531469363488</c:v>
                </c:pt>
                <c:pt idx="4">
                  <c:v>2.6648302914931592</c:v>
                </c:pt>
                <c:pt idx="5">
                  <c:v>5.0372112849494384</c:v>
                </c:pt>
                <c:pt idx="6">
                  <c:v>3.831124350089234</c:v>
                </c:pt>
                <c:pt idx="7">
                  <c:v>4.1731616939321912</c:v>
                </c:pt>
                <c:pt idx="8">
                  <c:v>3.4848129565734687</c:v>
                </c:pt>
                <c:pt idx="9">
                  <c:v>3.3569882614515176</c:v>
                </c:pt>
                <c:pt idx="10">
                  <c:v>4.2442787061273064</c:v>
                </c:pt>
              </c:numCache>
            </c:numRef>
          </c:yVal>
          <c:smooth val="1"/>
        </c:ser>
        <c:axId val="70868352"/>
        <c:axId val="70878720"/>
      </c:scatterChart>
      <c:valAx>
        <c:axId val="7086835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/>
                  <a:t>NDVI</a:t>
                </a:r>
                <a:endParaRPr lang="en-US" sz="1800" dirty="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444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70878720"/>
        <c:crosses val="autoZero"/>
        <c:crossBetween val="midCat"/>
        <c:majorUnit val="0.2"/>
        <c:minorUnit val="0.1"/>
      </c:valAx>
      <c:valAx>
        <c:axId val="70878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smtClean="0"/>
                  <a:t>Wheat Grain Yield,</a:t>
                </a:r>
                <a:r>
                  <a:rPr lang="en-US" sz="1800" baseline="0" dirty="0" smtClean="0"/>
                  <a:t> Mt/ha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spPr>
          <a:ln w="444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70868352"/>
        <c:crosses val="autoZero"/>
        <c:crossBetween val="midCat"/>
        <c:minorUnit val="0.5"/>
      </c:valAx>
    </c:plotArea>
    <c:legend>
      <c:legendPos val="r"/>
      <c:layout>
        <c:manualLayout>
          <c:xMode val="edge"/>
          <c:yMode val="edge"/>
          <c:x val="0.14617226136206654"/>
          <c:y val="4.4512271017669226E-2"/>
          <c:w val="0.4266008274389434"/>
          <c:h val="0.29158133011151383"/>
        </c:manualLayout>
      </c:layout>
    </c:legend>
    <c:plotVisOnly val="1"/>
  </c:chart>
  <c:txPr>
    <a:bodyPr/>
    <a:lstStyle/>
    <a:p>
      <a:pPr>
        <a:defRPr sz="1200" b="1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353044339777155"/>
          <c:y val="9.9655986765575563E-2"/>
          <c:w val="0.85177095442979489"/>
          <c:h val="0.71656203052569434"/>
        </c:manualLayout>
      </c:layout>
      <c:scatterChart>
        <c:scatterStyle val="lineMarker"/>
        <c:ser>
          <c:idx val="0"/>
          <c:order val="0"/>
          <c:tx>
            <c:strRef>
              <c:f>Sheet1!$R$3</c:f>
              <c:strCache>
                <c:ptCount val="1"/>
                <c:pt idx="0">
                  <c:v>Max Yield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31750"/>
            </c:spPr>
            <c:trendlineType val="linear"/>
            <c:dispRSqr val="1"/>
            <c:dispEq val="1"/>
            <c:trendlineLbl>
              <c:layout>
                <c:manualLayout>
                  <c:x val="-1.6952504224643308E-2"/>
                  <c:y val="0.47843151009241885"/>
                </c:manualLayout>
              </c:layout>
              <c:numFmt formatCode="General" sourceLinked="0"/>
            </c:trendlineLbl>
          </c:trendline>
          <c:xVal>
            <c:numRef>
              <c:f>Sheet1!$H$4:$H$19</c:f>
              <c:numCache>
                <c:formatCode>General</c:formatCode>
                <c:ptCount val="16"/>
                <c:pt idx="1">
                  <c:v>71.881999999999991</c:v>
                </c:pt>
                <c:pt idx="4">
                  <c:v>80.009999999999991</c:v>
                </c:pt>
                <c:pt idx="5">
                  <c:v>99.313999999999993</c:v>
                </c:pt>
                <c:pt idx="7">
                  <c:v>41.656000000000006</c:v>
                </c:pt>
                <c:pt idx="8">
                  <c:v>79.248000000000005</c:v>
                </c:pt>
                <c:pt idx="9">
                  <c:v>125.22199999999999</c:v>
                </c:pt>
                <c:pt idx="10">
                  <c:v>98.805999999999983</c:v>
                </c:pt>
                <c:pt idx="14">
                  <c:v>139.69999999999999</c:v>
                </c:pt>
              </c:numCache>
            </c:numRef>
          </c:xVal>
          <c:yVal>
            <c:numRef>
              <c:f>Sheet1!$R$4:$R$19</c:f>
              <c:numCache>
                <c:formatCode>General</c:formatCode>
                <c:ptCount val="16"/>
                <c:pt idx="0">
                  <c:v>3.0449999999999999</c:v>
                </c:pt>
                <c:pt idx="1">
                  <c:v>3.0880000000000001</c:v>
                </c:pt>
                <c:pt idx="2">
                  <c:v>2.6040000000000001</c:v>
                </c:pt>
                <c:pt idx="3">
                  <c:v>3.5719999999999987</c:v>
                </c:pt>
                <c:pt idx="4">
                  <c:v>3.7800000000000002</c:v>
                </c:pt>
                <c:pt idx="5">
                  <c:v>3.63</c:v>
                </c:pt>
                <c:pt idx="6">
                  <c:v>3.2170000000000001</c:v>
                </c:pt>
                <c:pt idx="7">
                  <c:v>2.125</c:v>
                </c:pt>
                <c:pt idx="8">
                  <c:v>3.2080000000000002</c:v>
                </c:pt>
                <c:pt idx="9">
                  <c:v>6.2880000000000003</c:v>
                </c:pt>
                <c:pt idx="10">
                  <c:v>4.2779999999999996</c:v>
                </c:pt>
                <c:pt idx="11">
                  <c:v>3.0159999999999987</c:v>
                </c:pt>
                <c:pt idx="12">
                  <c:v>3.5680000000000001</c:v>
                </c:pt>
                <c:pt idx="13">
                  <c:v>3.4759999999999978</c:v>
                </c:pt>
                <c:pt idx="14">
                  <c:v>5.9569999999999999</c:v>
                </c:pt>
                <c:pt idx="15">
                  <c:v>5.8314940000000002</c:v>
                </c:pt>
              </c:numCache>
            </c:numRef>
          </c:yVal>
        </c:ser>
        <c:ser>
          <c:idx val="1"/>
          <c:order val="1"/>
          <c:tx>
            <c:strRef>
              <c:f>Sheet1!$W$5</c:f>
              <c:strCache>
                <c:ptCount val="1"/>
                <c:pt idx="0">
                  <c:v>Dry Weather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Sheet1!$V$6:$V$7</c:f>
              <c:numCache>
                <c:formatCode>General</c:formatCode>
                <c:ptCount val="2"/>
                <c:pt idx="0">
                  <c:v>152.654</c:v>
                </c:pt>
                <c:pt idx="1">
                  <c:v>134.874</c:v>
                </c:pt>
              </c:numCache>
            </c:numRef>
          </c:xVal>
          <c:yVal>
            <c:numRef>
              <c:f>Sheet1!$W$6:$W$7</c:f>
              <c:numCache>
                <c:formatCode>General</c:formatCode>
                <c:ptCount val="2"/>
                <c:pt idx="0">
                  <c:v>2.6040000000000001</c:v>
                </c:pt>
                <c:pt idx="1">
                  <c:v>3.5680000000000001</c:v>
                </c:pt>
              </c:numCache>
            </c:numRef>
          </c:yVal>
        </c:ser>
        <c:ser>
          <c:idx val="2"/>
          <c:order val="2"/>
          <c:tx>
            <c:strRef>
              <c:f>Sheet1!$W$9</c:f>
              <c:strCache>
                <c:ptCount val="1"/>
                <c:pt idx="0">
                  <c:v>Freeze Damage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Sheet1!$V$10</c:f>
              <c:numCache>
                <c:formatCode>General</c:formatCode>
                <c:ptCount val="1"/>
                <c:pt idx="0">
                  <c:v>136.65200000000004</c:v>
                </c:pt>
              </c:numCache>
            </c:numRef>
          </c:xVal>
          <c:yVal>
            <c:numRef>
              <c:f>Sheet1!$W$10</c:f>
              <c:numCache>
                <c:formatCode>General</c:formatCode>
                <c:ptCount val="1"/>
                <c:pt idx="0">
                  <c:v>3.5719999999999987</c:v>
                </c:pt>
              </c:numCache>
            </c:numRef>
          </c:yVal>
        </c:ser>
        <c:ser>
          <c:idx val="3"/>
          <c:order val="3"/>
          <c:tx>
            <c:strRef>
              <c:f>Sheet1!$W$12</c:f>
              <c:strCache>
                <c:ptCount val="1"/>
                <c:pt idx="0">
                  <c:v>Excessive Rain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Sheet1!$V$13</c:f>
              <c:numCache>
                <c:formatCode>General</c:formatCode>
                <c:ptCount val="1"/>
                <c:pt idx="0">
                  <c:v>166.11599999999999</c:v>
                </c:pt>
              </c:numCache>
            </c:numRef>
          </c:xVal>
          <c:yVal>
            <c:numRef>
              <c:f>Sheet1!$W$13</c:f>
              <c:numCache>
                <c:formatCode>General</c:formatCode>
                <c:ptCount val="1"/>
                <c:pt idx="0">
                  <c:v>3.4759999999999978</c:v>
                </c:pt>
              </c:numCache>
            </c:numRef>
          </c:yVal>
        </c:ser>
        <c:ser>
          <c:idx val="4"/>
          <c:order val="4"/>
          <c:tx>
            <c:strRef>
              <c:f>Sheet1!$W$15</c:f>
              <c:strCache>
                <c:ptCount val="1"/>
                <c:pt idx="0">
                  <c:v>Unknown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Sheet1!$V$16</c:f>
              <c:numCache>
                <c:formatCode>General</c:formatCode>
                <c:ptCount val="1"/>
                <c:pt idx="0">
                  <c:v>137.66800000000001</c:v>
                </c:pt>
              </c:numCache>
            </c:numRef>
          </c:xVal>
          <c:yVal>
            <c:numRef>
              <c:f>Sheet1!$W$16</c:f>
              <c:numCache>
                <c:formatCode>General</c:formatCode>
                <c:ptCount val="1"/>
                <c:pt idx="0">
                  <c:v>3.2170000000000001</c:v>
                </c:pt>
              </c:numCache>
            </c:numRef>
          </c:yVal>
        </c:ser>
        <c:axId val="70928640"/>
        <c:axId val="70934912"/>
      </c:scatterChart>
      <c:valAx>
        <c:axId val="70928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Cumulative Potential ETos, mm</a:t>
                </a:r>
              </a:p>
            </c:rich>
          </c:tx>
          <c:layout/>
        </c:title>
        <c:numFmt formatCode="General" sourceLinked="1"/>
        <c:tickLblPos val="nextTo"/>
        <c:spPr>
          <a:ln w="38100"/>
        </c:spPr>
        <c:crossAx val="70934912"/>
        <c:crosses val="autoZero"/>
        <c:crossBetween val="midCat"/>
      </c:valAx>
      <c:valAx>
        <c:axId val="70934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Wheat Yield, Mg/ha</a:t>
                </a:r>
              </a:p>
            </c:rich>
          </c:tx>
          <c:layout/>
        </c:title>
        <c:numFmt formatCode="General" sourceLinked="1"/>
        <c:tickLblPos val="nextTo"/>
        <c:spPr>
          <a:ln w="38100"/>
        </c:spPr>
        <c:crossAx val="70928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7.799048305989785E-2"/>
          <c:y val="0.12049755633994025"/>
          <c:w val="0.34747875849893678"/>
          <c:h val="0.4027374918892378"/>
        </c:manualLayout>
      </c:layout>
      <c:txPr>
        <a:bodyPr/>
        <a:lstStyle/>
        <a:p>
          <a:pPr>
            <a:defRPr sz="1100" baseline="0"/>
          </a:pPr>
          <a:endParaRPr lang="en-US"/>
        </a:p>
      </c:txPr>
    </c:legend>
    <c:plotVisOnly val="1"/>
  </c:chart>
  <c:txPr>
    <a:bodyPr/>
    <a:lstStyle/>
    <a:p>
      <a:pPr>
        <a:defRPr sz="1400" b="1" i="0" baseline="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376290084951524"/>
          <c:y val="3.3720636856611585E-2"/>
          <c:w val="0.77228891843065073"/>
          <c:h val="0.80287478568081361"/>
        </c:manualLayout>
      </c:layout>
      <c:scatterChart>
        <c:scatterStyle val="lineMarker"/>
        <c:ser>
          <c:idx val="0"/>
          <c:order val="0"/>
          <c:tx>
            <c:strRef>
              <c:f>Analysis!$L$3</c:f>
              <c:strCache>
                <c:ptCount val="1"/>
                <c:pt idx="0">
                  <c:v>"K"-Curvature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</c:spPr>
          </c:marker>
          <c:trendline>
            <c:spPr>
              <a:ln w="31750">
                <a:solidFill>
                  <a:schemeClr val="accent1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19989880052872191"/>
                  <c:y val="0.1401185123108093"/>
                </c:manualLayout>
              </c:layout>
              <c:numFmt formatCode="General" sourceLinked="0"/>
            </c:trendlineLbl>
          </c:trendline>
          <c:xVal>
            <c:numRef>
              <c:f>Analysis!$I$4:$I$23</c:f>
              <c:numCache>
                <c:formatCode>General</c:formatCode>
                <c:ptCount val="20"/>
                <c:pt idx="0">
                  <c:v>0.32716231399275419</c:v>
                </c:pt>
                <c:pt idx="1">
                  <c:v>0.67860052317411279</c:v>
                </c:pt>
                <c:pt idx="2">
                  <c:v>0.55946525780307432</c:v>
                </c:pt>
                <c:pt idx="3">
                  <c:v>0.45157505657490327</c:v>
                </c:pt>
                <c:pt idx="4">
                  <c:v>0.62605408994855405</c:v>
                </c:pt>
                <c:pt idx="5">
                  <c:v>0.67221455922523587</c:v>
                </c:pt>
                <c:pt idx="6">
                  <c:v>0.71400296100562566</c:v>
                </c:pt>
                <c:pt idx="7">
                  <c:v>0.45523391398336166</c:v>
                </c:pt>
                <c:pt idx="8">
                  <c:v>0.37258595423077684</c:v>
                </c:pt>
                <c:pt idx="9">
                  <c:v>0.35745537893487511</c:v>
                </c:pt>
                <c:pt idx="10">
                  <c:v>0.66847640772709271</c:v>
                </c:pt>
                <c:pt idx="11">
                  <c:v>0.43450671235829402</c:v>
                </c:pt>
                <c:pt idx="12">
                  <c:v>0.77069728228272294</c:v>
                </c:pt>
                <c:pt idx="13">
                  <c:v>0.75618547273120784</c:v>
                </c:pt>
                <c:pt idx="14">
                  <c:v>0.69784311105993269</c:v>
                </c:pt>
                <c:pt idx="15">
                  <c:v>0.67929520487618711</c:v>
                </c:pt>
                <c:pt idx="16">
                  <c:v>0.50330770009090042</c:v>
                </c:pt>
                <c:pt idx="17">
                  <c:v>0.61370303811800531</c:v>
                </c:pt>
                <c:pt idx="18">
                  <c:v>0.77808000000000122</c:v>
                </c:pt>
                <c:pt idx="19">
                  <c:v>0.75958687980990547</c:v>
                </c:pt>
              </c:numCache>
            </c:numRef>
          </c:xVal>
          <c:yVal>
            <c:numRef>
              <c:f>Analysis!$L$4:$L$23</c:f>
              <c:numCache>
                <c:formatCode>General</c:formatCode>
                <c:ptCount val="20"/>
                <c:pt idx="0">
                  <c:v>0.212684755</c:v>
                </c:pt>
                <c:pt idx="1">
                  <c:v>0.55794135400000133</c:v>
                </c:pt>
                <c:pt idx="2">
                  <c:v>0.52310443900000003</c:v>
                </c:pt>
                <c:pt idx="3">
                  <c:v>0.29929857700000068</c:v>
                </c:pt>
                <c:pt idx="4">
                  <c:v>0.45275000000000004</c:v>
                </c:pt>
                <c:pt idx="5">
                  <c:v>0.50359009999999949</c:v>
                </c:pt>
                <c:pt idx="6">
                  <c:v>0.65729502300000209</c:v>
                </c:pt>
                <c:pt idx="7">
                  <c:v>0.39195641800000092</c:v>
                </c:pt>
                <c:pt idx="8">
                  <c:v>0.32385928100000122</c:v>
                </c:pt>
                <c:pt idx="9">
                  <c:v>0.27201255600000002</c:v>
                </c:pt>
                <c:pt idx="10">
                  <c:v>0.56357300499999996</c:v>
                </c:pt>
                <c:pt idx="11">
                  <c:v>0.30771846800000086</c:v>
                </c:pt>
                <c:pt idx="12">
                  <c:v>0.70144379499999998</c:v>
                </c:pt>
                <c:pt idx="13">
                  <c:v>0.67625513700000184</c:v>
                </c:pt>
                <c:pt idx="14">
                  <c:v>0.61376000000000064</c:v>
                </c:pt>
                <c:pt idx="15">
                  <c:v>0.58534999999999959</c:v>
                </c:pt>
                <c:pt idx="16">
                  <c:v>0.42000000000000032</c:v>
                </c:pt>
                <c:pt idx="17">
                  <c:v>0.43260000000000032</c:v>
                </c:pt>
                <c:pt idx="18">
                  <c:v>0.57349586100000005</c:v>
                </c:pt>
                <c:pt idx="19">
                  <c:v>0.73000000000000065</c:v>
                </c:pt>
              </c:numCache>
            </c:numRef>
          </c:yVal>
        </c:ser>
        <c:ser>
          <c:idx val="1"/>
          <c:order val="1"/>
          <c:tx>
            <c:strRef>
              <c:f>Analysis!$M$3</c:f>
              <c:strCache>
                <c:ptCount val="1"/>
                <c:pt idx="0">
                  <c:v>"inf" Inflection Pt.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</c:marker>
          <c:trendline>
            <c:spPr>
              <a:ln w="38100"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21242450754261791"/>
                  <c:y val="-0.16373684593538651"/>
                </c:manualLayout>
              </c:layout>
              <c:numFmt formatCode="General" sourceLinked="0"/>
            </c:trendlineLbl>
          </c:trendline>
          <c:xVal>
            <c:numRef>
              <c:f>Analysis!$I$4:$I$23</c:f>
              <c:numCache>
                <c:formatCode>General</c:formatCode>
                <c:ptCount val="20"/>
                <c:pt idx="0">
                  <c:v>0.32716231399275419</c:v>
                </c:pt>
                <c:pt idx="1">
                  <c:v>0.67860052317411279</c:v>
                </c:pt>
                <c:pt idx="2">
                  <c:v>0.55946525780307432</c:v>
                </c:pt>
                <c:pt idx="3">
                  <c:v>0.45157505657490327</c:v>
                </c:pt>
                <c:pt idx="4">
                  <c:v>0.62605408994855405</c:v>
                </c:pt>
                <c:pt idx="5">
                  <c:v>0.67221455922523587</c:v>
                </c:pt>
                <c:pt idx="6">
                  <c:v>0.71400296100562566</c:v>
                </c:pt>
                <c:pt idx="7">
                  <c:v>0.45523391398336166</c:v>
                </c:pt>
                <c:pt idx="8">
                  <c:v>0.37258595423077684</c:v>
                </c:pt>
                <c:pt idx="9">
                  <c:v>0.35745537893487511</c:v>
                </c:pt>
                <c:pt idx="10">
                  <c:v>0.66847640772709271</c:v>
                </c:pt>
                <c:pt idx="11">
                  <c:v>0.43450671235829402</c:v>
                </c:pt>
                <c:pt idx="12">
                  <c:v>0.77069728228272294</c:v>
                </c:pt>
                <c:pt idx="13">
                  <c:v>0.75618547273120784</c:v>
                </c:pt>
                <c:pt idx="14">
                  <c:v>0.69784311105993269</c:v>
                </c:pt>
                <c:pt idx="15">
                  <c:v>0.67929520487618711</c:v>
                </c:pt>
                <c:pt idx="16">
                  <c:v>0.50330770009090042</c:v>
                </c:pt>
                <c:pt idx="17">
                  <c:v>0.61370303811800531</c:v>
                </c:pt>
                <c:pt idx="18">
                  <c:v>0.77808000000000122</c:v>
                </c:pt>
                <c:pt idx="19">
                  <c:v>0.75958687980990547</c:v>
                </c:pt>
              </c:numCache>
            </c:numRef>
          </c:xVal>
          <c:yVal>
            <c:numRef>
              <c:f>Analysis!$M$4:$M$23</c:f>
              <c:numCache>
                <c:formatCode>General</c:formatCode>
                <c:ptCount val="20"/>
                <c:pt idx="0">
                  <c:v>3.6826622000000003E-2</c:v>
                </c:pt>
                <c:pt idx="1">
                  <c:v>0.16315136099999997</c:v>
                </c:pt>
                <c:pt idx="2">
                  <c:v>6.747412899999998E-2</c:v>
                </c:pt>
                <c:pt idx="3">
                  <c:v>3.2241351000000078E-2</c:v>
                </c:pt>
                <c:pt idx="4">
                  <c:v>4.1173692000000012E-2</c:v>
                </c:pt>
                <c:pt idx="5">
                  <c:v>7.6644122999999856E-2</c:v>
                </c:pt>
                <c:pt idx="6">
                  <c:v>4.2525278999999985E-2</c:v>
                </c:pt>
                <c:pt idx="7">
                  <c:v>5.6509701999999995E-2</c:v>
                </c:pt>
                <c:pt idx="8">
                  <c:v>4.2547438000000014E-2</c:v>
                </c:pt>
                <c:pt idx="9">
                  <c:v>6.9174166999999995E-2</c:v>
                </c:pt>
                <c:pt idx="10">
                  <c:v>2.4196558999999968E-2</c:v>
                </c:pt>
                <c:pt idx="11">
                  <c:v>5.2751474000000131E-2</c:v>
                </c:pt>
                <c:pt idx="12">
                  <c:v>3.1175621000000001E-2</c:v>
                </c:pt>
                <c:pt idx="13">
                  <c:v>6.0331521000000131E-2</c:v>
                </c:pt>
                <c:pt idx="14">
                  <c:v>9.0000000000000024E-2</c:v>
                </c:pt>
                <c:pt idx="15">
                  <c:v>0.1</c:v>
                </c:pt>
                <c:pt idx="16">
                  <c:v>8.0000000000000043E-2</c:v>
                </c:pt>
                <c:pt idx="17">
                  <c:v>0.1</c:v>
                </c:pt>
                <c:pt idx="18">
                  <c:v>9.6757765000000259E-2</c:v>
                </c:pt>
                <c:pt idx="19">
                  <c:v>7.7345356000000004E-2</c:v>
                </c:pt>
              </c:numCache>
            </c:numRef>
          </c:yVal>
        </c:ser>
        <c:axId val="70978176"/>
        <c:axId val="70984448"/>
      </c:scatterChart>
      <c:valAx>
        <c:axId val="70978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Average NDVI</a:t>
                </a: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b="1" i="0" baseline="0"/>
            </a:pPr>
            <a:endParaRPr lang="en-US"/>
          </a:p>
        </c:txPr>
        <c:crossAx val="70984448"/>
        <c:crosses val="autoZero"/>
        <c:crossBetween val="midCat"/>
      </c:valAx>
      <c:valAx>
        <c:axId val="70984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1600" baseline="0"/>
                  <a:t>"inf" &amp; "K" Coefficient Values</a:t>
                </a:r>
              </a:p>
            </c:rich>
          </c:tx>
          <c:layout/>
        </c:title>
        <c:numFmt formatCode="General" sourceLinked="1"/>
        <c:minorTickMark val="in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b="1" i="0" baseline="0"/>
            </a:pPr>
            <a:endParaRPr lang="en-US"/>
          </a:p>
        </c:txPr>
        <c:crossAx val="70978176"/>
        <c:crosses val="autoZero"/>
        <c:crossBetween val="midCat"/>
        <c:minorUnit val="0.05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0218472690913594"/>
          <c:y val="3.7998983041262847E-2"/>
          <c:w val="0.31873879401438482"/>
          <c:h val="0.10984305777267611"/>
        </c:manualLayout>
      </c:layout>
      <c:txPr>
        <a:bodyPr/>
        <a:lstStyle/>
        <a:p>
          <a:pPr>
            <a:defRPr b="1" i="0" baseline="0"/>
          </a:pPr>
          <a:endParaRPr lang="en-US"/>
        </a:p>
      </c:txPr>
    </c:legend>
    <c:plotVisOnly val="1"/>
  </c:chart>
  <c:txPr>
    <a:bodyPr/>
    <a:lstStyle/>
    <a:p>
      <a:pPr>
        <a:defRPr sz="1400" u="none" baseline="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1612927827607358"/>
          <c:y val="0.19260425780110821"/>
          <c:w val="0.72974917547980611"/>
          <c:h val="0.64474883347915202"/>
        </c:manualLayout>
      </c:layout>
      <c:scatterChart>
        <c:scatterStyle val="lineMarker"/>
        <c:ser>
          <c:idx val="0"/>
          <c:order val="0"/>
          <c:tx>
            <c:strRef>
              <c:f>Sheet3!$P$6</c:f>
              <c:strCache>
                <c:ptCount val="1"/>
                <c:pt idx="0">
                  <c:v>Nrate</c:v>
                </c:pt>
              </c:strCache>
            </c:strRef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Sheet3!$L$7:$L$47</c:f>
              <c:numCache>
                <c:formatCode>General</c:formatCode>
                <c:ptCount val="41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</c:v>
                </c:pt>
                <c:pt idx="5">
                  <c:v>0.125</c:v>
                </c:pt>
                <c:pt idx="6">
                  <c:v>0.15000000000000024</c:v>
                </c:pt>
                <c:pt idx="7">
                  <c:v>0.17500000000000004</c:v>
                </c:pt>
                <c:pt idx="8">
                  <c:v>0.2</c:v>
                </c:pt>
                <c:pt idx="9">
                  <c:v>0.22500000000000001</c:v>
                </c:pt>
                <c:pt idx="10">
                  <c:v>0.25</c:v>
                </c:pt>
                <c:pt idx="11">
                  <c:v>0.27500000000000002</c:v>
                </c:pt>
                <c:pt idx="12">
                  <c:v>0.30000000000000032</c:v>
                </c:pt>
                <c:pt idx="13">
                  <c:v>0.32500000000000068</c:v>
                </c:pt>
                <c:pt idx="14">
                  <c:v>0.35000000000000031</c:v>
                </c:pt>
                <c:pt idx="15">
                  <c:v>0.37500000000000061</c:v>
                </c:pt>
                <c:pt idx="16">
                  <c:v>0.4</c:v>
                </c:pt>
                <c:pt idx="17">
                  <c:v>0.42500000000000032</c:v>
                </c:pt>
                <c:pt idx="18">
                  <c:v>0.45</c:v>
                </c:pt>
                <c:pt idx="19">
                  <c:v>0.47500000000000031</c:v>
                </c:pt>
                <c:pt idx="20">
                  <c:v>0.5</c:v>
                </c:pt>
                <c:pt idx="21">
                  <c:v>0.52500000000000002</c:v>
                </c:pt>
                <c:pt idx="22">
                  <c:v>0.55000000000000004</c:v>
                </c:pt>
                <c:pt idx="23">
                  <c:v>0.57500000000000062</c:v>
                </c:pt>
                <c:pt idx="24">
                  <c:v>0.60000000000000064</c:v>
                </c:pt>
                <c:pt idx="25">
                  <c:v>0.62500000000000133</c:v>
                </c:pt>
                <c:pt idx="26">
                  <c:v>0.65000000000000147</c:v>
                </c:pt>
                <c:pt idx="27">
                  <c:v>0.67500000000000171</c:v>
                </c:pt>
                <c:pt idx="28">
                  <c:v>0.70000000000000062</c:v>
                </c:pt>
                <c:pt idx="29">
                  <c:v>0.72500000000000064</c:v>
                </c:pt>
                <c:pt idx="30">
                  <c:v>0.75000000000000133</c:v>
                </c:pt>
                <c:pt idx="31">
                  <c:v>0.77500000000000147</c:v>
                </c:pt>
                <c:pt idx="32">
                  <c:v>0.8</c:v>
                </c:pt>
                <c:pt idx="33">
                  <c:v>0.82500000000000062</c:v>
                </c:pt>
                <c:pt idx="34">
                  <c:v>0.85000000000000064</c:v>
                </c:pt>
                <c:pt idx="35">
                  <c:v>0.87500000000000133</c:v>
                </c:pt>
                <c:pt idx="36">
                  <c:v>0.9</c:v>
                </c:pt>
                <c:pt idx="37">
                  <c:v>0.92500000000000004</c:v>
                </c:pt>
                <c:pt idx="38">
                  <c:v>0.95000000000000062</c:v>
                </c:pt>
                <c:pt idx="39">
                  <c:v>0.97500000000000064</c:v>
                </c:pt>
                <c:pt idx="40">
                  <c:v>1</c:v>
                </c:pt>
              </c:numCache>
            </c:numRef>
          </c:xVal>
          <c:yVal>
            <c:numRef>
              <c:f>Sheet3!$P$7:$P$47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4.3610108660524656</c:v>
                </c:pt>
                <c:pt idx="8">
                  <c:v>48.243136045845539</c:v>
                </c:pt>
                <c:pt idx="9">
                  <c:v>84.942296345031195</c:v>
                </c:pt>
                <c:pt idx="10">
                  <c:v>93.254076193228059</c:v>
                </c:pt>
                <c:pt idx="11">
                  <c:v>89.463129877615572</c:v>
                </c:pt>
                <c:pt idx="12">
                  <c:v>81.002226162883119</c:v>
                </c:pt>
                <c:pt idx="13">
                  <c:v>70.342964472622256</c:v>
                </c:pt>
                <c:pt idx="14">
                  <c:v>58.774446436006855</c:v>
                </c:pt>
                <c:pt idx="15">
                  <c:v>47.301519243157763</c:v>
                </c:pt>
                <c:pt idx="16">
                  <c:v>36.729092182497403</c:v>
                </c:pt>
                <c:pt idx="17">
                  <c:v>27.58835026685885</c:v>
                </c:pt>
                <c:pt idx="18">
                  <c:v>20.10803872511493</c:v>
                </c:pt>
                <c:pt idx="19">
                  <c:v>14.264962785984391</c:v>
                </c:pt>
                <c:pt idx="20">
                  <c:v>9.8760398147487276</c:v>
                </c:pt>
                <c:pt idx="21">
                  <c:v>6.6871426798800355</c:v>
                </c:pt>
                <c:pt idx="22">
                  <c:v>4.4359928925392333</c:v>
                </c:pt>
                <c:pt idx="23">
                  <c:v>2.8870787143635397</c:v>
                </c:pt>
                <c:pt idx="24">
                  <c:v>1.8459096899244503</c:v>
                </c:pt>
                <c:pt idx="25">
                  <c:v>1.1609089108758841</c:v>
                </c:pt>
                <c:pt idx="26">
                  <c:v>0.71908458162032252</c:v>
                </c:pt>
                <c:pt idx="27">
                  <c:v>0.43926201993796476</c:v>
                </c:pt>
                <c:pt idx="28">
                  <c:v>0.26497098269295194</c:v>
                </c:pt>
                <c:pt idx="29">
                  <c:v>0.15803815311499692</c:v>
                </c:pt>
                <c:pt idx="30">
                  <c:v>9.33144099855997E-2</c:v>
                </c:pt>
                <c:pt idx="31">
                  <c:v>5.460831260427406E-2</c:v>
                </c:pt>
                <c:pt idx="32">
                  <c:v>3.1706719186391195E-2</c:v>
                </c:pt>
                <c:pt idx="33">
                  <c:v>1.8282734149311052E-2</c:v>
                </c:pt>
                <c:pt idx="34">
                  <c:v>1.0478468863171142E-2</c:v>
                </c:pt>
                <c:pt idx="35">
                  <c:v>5.9737490839675816E-3</c:v>
                </c:pt>
                <c:pt idx="36">
                  <c:v>3.3897912534572557E-3</c:v>
                </c:pt>
                <c:pt idx="37">
                  <c:v>1.9156772816963572E-3</c:v>
                </c:pt>
                <c:pt idx="38">
                  <c:v>1.0787177806863791E-3</c:v>
                </c:pt>
                <c:pt idx="39">
                  <c:v>6.0549716979917503E-4</c:v>
                </c:pt>
                <c:pt idx="40">
                  <c:v>3.3891570831177394E-4</c:v>
                </c:pt>
              </c:numCache>
            </c:numRef>
          </c:yVal>
          <c:smooth val="1"/>
        </c:ser>
        <c:axId val="71018752"/>
        <c:axId val="71029120"/>
      </c:scatterChart>
      <c:valAx>
        <c:axId val="7101875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 smtClean="0"/>
                  <a:t>NDVI</a:t>
                </a:r>
                <a:endParaRPr lang="en-US" sz="1200" baseline="0" dirty="0"/>
              </a:p>
            </c:rich>
          </c:tx>
          <c:layout/>
        </c:title>
        <c:numFmt formatCode="General" sourceLinked="1"/>
        <c:minorTickMark val="in"/>
        <c:tickLblPos val="nextTo"/>
        <c:spPr>
          <a:ln w="38100">
            <a:solidFill>
              <a:srgbClr val="E36C09">
                <a:tint val="75000"/>
                <a:shade val="95000"/>
                <a:satMod val="105000"/>
              </a:srgbClr>
            </a:solidFill>
          </a:ln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1029120"/>
        <c:crosses val="autoZero"/>
        <c:crossBetween val="midCat"/>
        <c:minorUnit val="0.05"/>
      </c:valAx>
      <c:valAx>
        <c:axId val="7102912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aseline="0" dirty="0" smtClean="0"/>
                  <a:t>N Fertilizer Rate kg/ha</a:t>
                </a:r>
                <a:endParaRPr lang="en-US" sz="1200" baseline="0" dirty="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8100">
            <a:solidFill>
              <a:srgbClr val="E36C09">
                <a:tint val="75000"/>
                <a:shade val="95000"/>
                <a:satMod val="105000"/>
              </a:srgbClr>
            </a:solidFill>
          </a:ln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1018752"/>
        <c:crosses val="autoZero"/>
        <c:crossBetween val="midCat"/>
        <c:minorUnit val="5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Set One </a:t>
            </a:r>
            <a:r>
              <a:rPr lang="en-US" dirty="0" smtClean="0"/>
              <a:t>Winter Wheat</a:t>
            </a:r>
            <a:endParaRPr lang="en-US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068599606809987"/>
          <c:y val="0.12994033317247131"/>
          <c:w val="0.81112515503922777"/>
          <c:h val="0.73354285217326065"/>
        </c:manualLayout>
      </c:layout>
      <c:scatterChart>
        <c:scatterStyle val="lineMarker"/>
        <c:ser>
          <c:idx val="0"/>
          <c:order val="0"/>
          <c:tx>
            <c:strRef>
              <c:f>Sheet1!$B$2</c:f>
              <c:strCache>
                <c:ptCount val="1"/>
                <c:pt idx="0">
                  <c:v>High 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4F81BD"/>
              </a:solidFill>
            </c:spPr>
          </c:marker>
          <c:xVal>
            <c:numRef>
              <c:f>Sheet1!$A$3:$A$288</c:f>
              <c:numCache>
                <c:formatCode>General</c:formatCode>
                <c:ptCount val="286"/>
                <c:pt idx="0">
                  <c:v>665.37</c:v>
                </c:pt>
                <c:pt idx="1">
                  <c:v>665.7900000000003</c:v>
                </c:pt>
                <c:pt idx="2">
                  <c:v>666.22</c:v>
                </c:pt>
                <c:pt idx="3">
                  <c:v>666.64</c:v>
                </c:pt>
                <c:pt idx="4">
                  <c:v>667.06</c:v>
                </c:pt>
                <c:pt idx="5">
                  <c:v>667.48</c:v>
                </c:pt>
                <c:pt idx="6">
                  <c:v>667.91</c:v>
                </c:pt>
                <c:pt idx="7">
                  <c:v>668.3299999999997</c:v>
                </c:pt>
                <c:pt idx="8">
                  <c:v>668.75</c:v>
                </c:pt>
                <c:pt idx="9">
                  <c:v>669.1700000000003</c:v>
                </c:pt>
                <c:pt idx="10">
                  <c:v>669.6</c:v>
                </c:pt>
                <c:pt idx="11">
                  <c:v>670.02</c:v>
                </c:pt>
                <c:pt idx="12">
                  <c:v>670.43999999999971</c:v>
                </c:pt>
                <c:pt idx="13">
                  <c:v>670.87</c:v>
                </c:pt>
                <c:pt idx="14">
                  <c:v>671.2900000000003</c:v>
                </c:pt>
                <c:pt idx="15">
                  <c:v>671.71</c:v>
                </c:pt>
                <c:pt idx="16">
                  <c:v>672.13</c:v>
                </c:pt>
                <c:pt idx="17">
                  <c:v>672.56</c:v>
                </c:pt>
                <c:pt idx="18">
                  <c:v>672.98</c:v>
                </c:pt>
                <c:pt idx="19">
                  <c:v>673.4</c:v>
                </c:pt>
                <c:pt idx="20">
                  <c:v>673.81999999999971</c:v>
                </c:pt>
                <c:pt idx="21">
                  <c:v>674.24</c:v>
                </c:pt>
                <c:pt idx="22">
                  <c:v>674.6700000000003</c:v>
                </c:pt>
                <c:pt idx="23">
                  <c:v>675.09</c:v>
                </c:pt>
                <c:pt idx="24">
                  <c:v>675.51</c:v>
                </c:pt>
                <c:pt idx="25">
                  <c:v>675.93</c:v>
                </c:pt>
                <c:pt idx="26">
                  <c:v>676.35999999999967</c:v>
                </c:pt>
                <c:pt idx="27">
                  <c:v>676.78000000000031</c:v>
                </c:pt>
                <c:pt idx="28">
                  <c:v>677.2</c:v>
                </c:pt>
                <c:pt idx="29">
                  <c:v>677.62</c:v>
                </c:pt>
                <c:pt idx="30">
                  <c:v>678.04</c:v>
                </c:pt>
                <c:pt idx="31">
                  <c:v>678.47</c:v>
                </c:pt>
                <c:pt idx="32">
                  <c:v>678.89</c:v>
                </c:pt>
                <c:pt idx="33">
                  <c:v>679.31</c:v>
                </c:pt>
                <c:pt idx="34">
                  <c:v>679.73</c:v>
                </c:pt>
                <c:pt idx="35">
                  <c:v>680.16</c:v>
                </c:pt>
                <c:pt idx="36">
                  <c:v>680.58</c:v>
                </c:pt>
                <c:pt idx="37">
                  <c:v>681</c:v>
                </c:pt>
                <c:pt idx="38">
                  <c:v>681.42</c:v>
                </c:pt>
                <c:pt idx="39">
                  <c:v>681.83999999999969</c:v>
                </c:pt>
                <c:pt idx="40">
                  <c:v>682.26</c:v>
                </c:pt>
                <c:pt idx="41">
                  <c:v>682.69</c:v>
                </c:pt>
                <c:pt idx="42">
                  <c:v>683.11</c:v>
                </c:pt>
                <c:pt idx="43">
                  <c:v>683.53</c:v>
                </c:pt>
                <c:pt idx="44">
                  <c:v>683.9499999999997</c:v>
                </c:pt>
                <c:pt idx="45">
                  <c:v>684.37</c:v>
                </c:pt>
                <c:pt idx="46">
                  <c:v>684.8</c:v>
                </c:pt>
                <c:pt idx="47">
                  <c:v>685.22</c:v>
                </c:pt>
                <c:pt idx="48">
                  <c:v>685.64</c:v>
                </c:pt>
                <c:pt idx="49">
                  <c:v>686.06</c:v>
                </c:pt>
                <c:pt idx="50">
                  <c:v>686.48</c:v>
                </c:pt>
                <c:pt idx="51">
                  <c:v>686.9</c:v>
                </c:pt>
                <c:pt idx="52">
                  <c:v>687.3299999999997</c:v>
                </c:pt>
                <c:pt idx="53">
                  <c:v>687.75</c:v>
                </c:pt>
                <c:pt idx="54">
                  <c:v>688.1700000000003</c:v>
                </c:pt>
                <c:pt idx="55">
                  <c:v>688.59</c:v>
                </c:pt>
                <c:pt idx="56">
                  <c:v>689.01</c:v>
                </c:pt>
                <c:pt idx="57">
                  <c:v>689.43</c:v>
                </c:pt>
                <c:pt idx="58">
                  <c:v>689.84999999999968</c:v>
                </c:pt>
                <c:pt idx="59">
                  <c:v>690.28000000000031</c:v>
                </c:pt>
                <c:pt idx="60">
                  <c:v>690.7</c:v>
                </c:pt>
                <c:pt idx="61">
                  <c:v>691.12</c:v>
                </c:pt>
                <c:pt idx="62">
                  <c:v>691.54</c:v>
                </c:pt>
                <c:pt idx="63">
                  <c:v>691.9599999999997</c:v>
                </c:pt>
                <c:pt idx="64">
                  <c:v>692.38</c:v>
                </c:pt>
                <c:pt idx="65">
                  <c:v>692.8</c:v>
                </c:pt>
                <c:pt idx="66">
                  <c:v>693.22</c:v>
                </c:pt>
                <c:pt idx="67">
                  <c:v>693.65</c:v>
                </c:pt>
                <c:pt idx="68">
                  <c:v>694.07</c:v>
                </c:pt>
                <c:pt idx="69">
                  <c:v>694.49</c:v>
                </c:pt>
                <c:pt idx="70">
                  <c:v>694.91</c:v>
                </c:pt>
                <c:pt idx="71">
                  <c:v>695.3299999999997</c:v>
                </c:pt>
                <c:pt idx="72">
                  <c:v>695.75</c:v>
                </c:pt>
                <c:pt idx="73">
                  <c:v>696.1700000000003</c:v>
                </c:pt>
                <c:pt idx="74">
                  <c:v>696.59</c:v>
                </c:pt>
                <c:pt idx="75">
                  <c:v>697.01</c:v>
                </c:pt>
                <c:pt idx="76">
                  <c:v>697.43999999999971</c:v>
                </c:pt>
                <c:pt idx="77">
                  <c:v>697.85999999999967</c:v>
                </c:pt>
                <c:pt idx="78">
                  <c:v>698.28000000000031</c:v>
                </c:pt>
                <c:pt idx="79">
                  <c:v>698.7</c:v>
                </c:pt>
                <c:pt idx="80">
                  <c:v>699.12</c:v>
                </c:pt>
                <c:pt idx="81">
                  <c:v>699.54</c:v>
                </c:pt>
                <c:pt idx="82">
                  <c:v>699.9599999999997</c:v>
                </c:pt>
                <c:pt idx="83">
                  <c:v>700.38</c:v>
                </c:pt>
                <c:pt idx="84">
                  <c:v>700.8</c:v>
                </c:pt>
                <c:pt idx="85">
                  <c:v>701.22</c:v>
                </c:pt>
                <c:pt idx="86">
                  <c:v>701.64</c:v>
                </c:pt>
                <c:pt idx="87">
                  <c:v>702.06</c:v>
                </c:pt>
                <c:pt idx="88">
                  <c:v>702.48</c:v>
                </c:pt>
                <c:pt idx="89">
                  <c:v>702.91</c:v>
                </c:pt>
                <c:pt idx="90">
                  <c:v>703.3299999999997</c:v>
                </c:pt>
                <c:pt idx="91">
                  <c:v>703.75</c:v>
                </c:pt>
                <c:pt idx="92">
                  <c:v>704.1700000000003</c:v>
                </c:pt>
                <c:pt idx="93">
                  <c:v>704.59</c:v>
                </c:pt>
                <c:pt idx="94">
                  <c:v>705.01</c:v>
                </c:pt>
                <c:pt idx="95">
                  <c:v>705.43</c:v>
                </c:pt>
                <c:pt idx="96">
                  <c:v>705.84999999999968</c:v>
                </c:pt>
                <c:pt idx="97">
                  <c:v>706.27000000000032</c:v>
                </c:pt>
                <c:pt idx="98">
                  <c:v>706.69</c:v>
                </c:pt>
                <c:pt idx="99">
                  <c:v>707.11</c:v>
                </c:pt>
                <c:pt idx="100">
                  <c:v>707.53</c:v>
                </c:pt>
                <c:pt idx="101">
                  <c:v>707.9499999999997</c:v>
                </c:pt>
                <c:pt idx="102">
                  <c:v>708.37</c:v>
                </c:pt>
                <c:pt idx="103">
                  <c:v>708.7900000000003</c:v>
                </c:pt>
                <c:pt idx="104">
                  <c:v>709.21</c:v>
                </c:pt>
                <c:pt idx="105">
                  <c:v>709.63</c:v>
                </c:pt>
                <c:pt idx="106">
                  <c:v>710.05</c:v>
                </c:pt>
                <c:pt idx="107">
                  <c:v>710.47</c:v>
                </c:pt>
                <c:pt idx="108">
                  <c:v>710.89</c:v>
                </c:pt>
                <c:pt idx="109">
                  <c:v>711.31</c:v>
                </c:pt>
                <c:pt idx="110">
                  <c:v>711.73</c:v>
                </c:pt>
                <c:pt idx="111">
                  <c:v>712.15</c:v>
                </c:pt>
                <c:pt idx="112">
                  <c:v>712.57</c:v>
                </c:pt>
                <c:pt idx="113">
                  <c:v>712.99</c:v>
                </c:pt>
                <c:pt idx="114">
                  <c:v>713.41</c:v>
                </c:pt>
                <c:pt idx="115">
                  <c:v>713.8299999999997</c:v>
                </c:pt>
                <c:pt idx="116">
                  <c:v>714.25</c:v>
                </c:pt>
                <c:pt idx="117">
                  <c:v>714.6700000000003</c:v>
                </c:pt>
                <c:pt idx="118">
                  <c:v>715.09</c:v>
                </c:pt>
                <c:pt idx="119">
                  <c:v>715.51</c:v>
                </c:pt>
                <c:pt idx="120">
                  <c:v>715.93</c:v>
                </c:pt>
                <c:pt idx="121">
                  <c:v>716.34999999999968</c:v>
                </c:pt>
                <c:pt idx="122">
                  <c:v>716.77000000000032</c:v>
                </c:pt>
                <c:pt idx="123">
                  <c:v>717.19</c:v>
                </c:pt>
                <c:pt idx="124">
                  <c:v>717.61</c:v>
                </c:pt>
                <c:pt idx="125">
                  <c:v>718.03</c:v>
                </c:pt>
                <c:pt idx="126">
                  <c:v>718.4499999999997</c:v>
                </c:pt>
                <c:pt idx="127">
                  <c:v>718.87</c:v>
                </c:pt>
                <c:pt idx="128">
                  <c:v>719.2900000000003</c:v>
                </c:pt>
                <c:pt idx="129">
                  <c:v>719.71</c:v>
                </c:pt>
                <c:pt idx="130">
                  <c:v>720.13</c:v>
                </c:pt>
                <c:pt idx="131">
                  <c:v>720.55</c:v>
                </c:pt>
                <c:pt idx="132">
                  <c:v>720.97</c:v>
                </c:pt>
                <c:pt idx="133">
                  <c:v>721.39</c:v>
                </c:pt>
                <c:pt idx="134">
                  <c:v>721.81</c:v>
                </c:pt>
                <c:pt idx="135">
                  <c:v>722.23</c:v>
                </c:pt>
                <c:pt idx="136">
                  <c:v>722.65</c:v>
                </c:pt>
                <c:pt idx="137">
                  <c:v>723.06</c:v>
                </c:pt>
                <c:pt idx="138">
                  <c:v>723.48</c:v>
                </c:pt>
                <c:pt idx="139">
                  <c:v>723.9</c:v>
                </c:pt>
                <c:pt idx="140">
                  <c:v>724.31999999999971</c:v>
                </c:pt>
                <c:pt idx="141">
                  <c:v>724.74</c:v>
                </c:pt>
                <c:pt idx="142">
                  <c:v>725.16</c:v>
                </c:pt>
                <c:pt idx="143">
                  <c:v>725.58</c:v>
                </c:pt>
                <c:pt idx="144">
                  <c:v>726</c:v>
                </c:pt>
                <c:pt idx="145">
                  <c:v>726.42</c:v>
                </c:pt>
                <c:pt idx="146">
                  <c:v>726.83999999999969</c:v>
                </c:pt>
                <c:pt idx="147">
                  <c:v>727.26</c:v>
                </c:pt>
                <c:pt idx="148">
                  <c:v>727.68000000000029</c:v>
                </c:pt>
                <c:pt idx="149">
                  <c:v>728.1</c:v>
                </c:pt>
                <c:pt idx="150">
                  <c:v>728.51</c:v>
                </c:pt>
                <c:pt idx="151">
                  <c:v>728.93</c:v>
                </c:pt>
                <c:pt idx="152">
                  <c:v>729.34999999999968</c:v>
                </c:pt>
                <c:pt idx="153">
                  <c:v>729.77000000000032</c:v>
                </c:pt>
                <c:pt idx="154">
                  <c:v>730.19</c:v>
                </c:pt>
                <c:pt idx="155">
                  <c:v>730.61</c:v>
                </c:pt>
                <c:pt idx="156">
                  <c:v>731.03</c:v>
                </c:pt>
                <c:pt idx="157">
                  <c:v>731.4499999999997</c:v>
                </c:pt>
                <c:pt idx="158">
                  <c:v>731.87</c:v>
                </c:pt>
                <c:pt idx="159">
                  <c:v>732.28000000000031</c:v>
                </c:pt>
                <c:pt idx="160">
                  <c:v>732.7</c:v>
                </c:pt>
                <c:pt idx="161">
                  <c:v>733.12</c:v>
                </c:pt>
                <c:pt idx="162">
                  <c:v>733.54</c:v>
                </c:pt>
                <c:pt idx="163">
                  <c:v>733.9599999999997</c:v>
                </c:pt>
                <c:pt idx="164">
                  <c:v>734.38</c:v>
                </c:pt>
                <c:pt idx="165">
                  <c:v>734.8</c:v>
                </c:pt>
                <c:pt idx="166">
                  <c:v>735.22</c:v>
                </c:pt>
                <c:pt idx="167">
                  <c:v>735.63</c:v>
                </c:pt>
                <c:pt idx="168">
                  <c:v>736.05</c:v>
                </c:pt>
                <c:pt idx="169">
                  <c:v>736.47</c:v>
                </c:pt>
                <c:pt idx="170">
                  <c:v>736.89</c:v>
                </c:pt>
                <c:pt idx="171">
                  <c:v>737.31</c:v>
                </c:pt>
                <c:pt idx="172">
                  <c:v>737.73</c:v>
                </c:pt>
                <c:pt idx="173">
                  <c:v>738.14</c:v>
                </c:pt>
                <c:pt idx="174">
                  <c:v>738.56</c:v>
                </c:pt>
                <c:pt idx="175">
                  <c:v>738.98</c:v>
                </c:pt>
                <c:pt idx="176">
                  <c:v>739.4</c:v>
                </c:pt>
                <c:pt idx="177">
                  <c:v>739.81999999999971</c:v>
                </c:pt>
                <c:pt idx="178">
                  <c:v>740.24</c:v>
                </c:pt>
                <c:pt idx="179">
                  <c:v>740.65</c:v>
                </c:pt>
                <c:pt idx="180">
                  <c:v>741.07</c:v>
                </c:pt>
                <c:pt idx="181">
                  <c:v>741.49</c:v>
                </c:pt>
                <c:pt idx="182">
                  <c:v>741.91</c:v>
                </c:pt>
                <c:pt idx="183">
                  <c:v>742.3299999999997</c:v>
                </c:pt>
                <c:pt idx="184">
                  <c:v>742.75</c:v>
                </c:pt>
                <c:pt idx="185">
                  <c:v>743.16</c:v>
                </c:pt>
                <c:pt idx="186">
                  <c:v>743.58</c:v>
                </c:pt>
                <c:pt idx="187">
                  <c:v>744</c:v>
                </c:pt>
                <c:pt idx="188">
                  <c:v>744.42</c:v>
                </c:pt>
                <c:pt idx="189">
                  <c:v>744.83999999999969</c:v>
                </c:pt>
                <c:pt idx="190">
                  <c:v>745.25</c:v>
                </c:pt>
                <c:pt idx="191">
                  <c:v>745.6700000000003</c:v>
                </c:pt>
                <c:pt idx="192">
                  <c:v>746.09</c:v>
                </c:pt>
                <c:pt idx="193">
                  <c:v>746.51</c:v>
                </c:pt>
                <c:pt idx="194">
                  <c:v>746.93</c:v>
                </c:pt>
                <c:pt idx="195">
                  <c:v>747.33999999999969</c:v>
                </c:pt>
                <c:pt idx="196">
                  <c:v>747.76</c:v>
                </c:pt>
                <c:pt idx="197">
                  <c:v>748.18000000000029</c:v>
                </c:pt>
                <c:pt idx="198">
                  <c:v>748.6</c:v>
                </c:pt>
                <c:pt idx="199">
                  <c:v>749.02</c:v>
                </c:pt>
                <c:pt idx="200">
                  <c:v>749.43</c:v>
                </c:pt>
                <c:pt idx="201">
                  <c:v>749.84999999999968</c:v>
                </c:pt>
                <c:pt idx="202">
                  <c:v>750.27000000000032</c:v>
                </c:pt>
                <c:pt idx="203">
                  <c:v>750.69</c:v>
                </c:pt>
                <c:pt idx="204">
                  <c:v>751.1</c:v>
                </c:pt>
                <c:pt idx="205">
                  <c:v>751.52</c:v>
                </c:pt>
                <c:pt idx="206">
                  <c:v>751.93999999999971</c:v>
                </c:pt>
                <c:pt idx="207">
                  <c:v>752.35999999999967</c:v>
                </c:pt>
                <c:pt idx="208">
                  <c:v>752.77000000000032</c:v>
                </c:pt>
                <c:pt idx="209">
                  <c:v>753.19</c:v>
                </c:pt>
                <c:pt idx="210">
                  <c:v>753.61</c:v>
                </c:pt>
                <c:pt idx="211">
                  <c:v>754.03</c:v>
                </c:pt>
                <c:pt idx="212">
                  <c:v>754.43999999999971</c:v>
                </c:pt>
                <c:pt idx="213">
                  <c:v>754.85999999999967</c:v>
                </c:pt>
                <c:pt idx="214">
                  <c:v>755.28000000000031</c:v>
                </c:pt>
                <c:pt idx="215">
                  <c:v>755.7</c:v>
                </c:pt>
                <c:pt idx="216">
                  <c:v>756.11</c:v>
                </c:pt>
                <c:pt idx="217">
                  <c:v>756.53</c:v>
                </c:pt>
                <c:pt idx="218">
                  <c:v>756.9499999999997</c:v>
                </c:pt>
                <c:pt idx="219">
                  <c:v>757.35999999999967</c:v>
                </c:pt>
                <c:pt idx="220">
                  <c:v>757.78000000000031</c:v>
                </c:pt>
                <c:pt idx="221">
                  <c:v>758.2</c:v>
                </c:pt>
                <c:pt idx="222">
                  <c:v>758.62</c:v>
                </c:pt>
                <c:pt idx="223">
                  <c:v>759.03</c:v>
                </c:pt>
                <c:pt idx="224">
                  <c:v>759.4499999999997</c:v>
                </c:pt>
                <c:pt idx="225">
                  <c:v>759.87</c:v>
                </c:pt>
                <c:pt idx="226">
                  <c:v>760.28000000000031</c:v>
                </c:pt>
                <c:pt idx="227">
                  <c:v>760.7</c:v>
                </c:pt>
                <c:pt idx="228">
                  <c:v>761.12</c:v>
                </c:pt>
                <c:pt idx="229">
                  <c:v>761.54</c:v>
                </c:pt>
                <c:pt idx="230">
                  <c:v>761.9499999999997</c:v>
                </c:pt>
                <c:pt idx="231">
                  <c:v>762.37</c:v>
                </c:pt>
                <c:pt idx="232">
                  <c:v>762.7900000000003</c:v>
                </c:pt>
                <c:pt idx="233">
                  <c:v>763.2</c:v>
                </c:pt>
                <c:pt idx="234">
                  <c:v>763.62</c:v>
                </c:pt>
                <c:pt idx="235">
                  <c:v>764.04</c:v>
                </c:pt>
                <c:pt idx="236">
                  <c:v>764.4499999999997</c:v>
                </c:pt>
                <c:pt idx="237">
                  <c:v>764.87</c:v>
                </c:pt>
                <c:pt idx="238">
                  <c:v>765.2900000000003</c:v>
                </c:pt>
                <c:pt idx="239">
                  <c:v>765.7</c:v>
                </c:pt>
                <c:pt idx="240">
                  <c:v>766.12</c:v>
                </c:pt>
                <c:pt idx="241">
                  <c:v>766.54</c:v>
                </c:pt>
                <c:pt idx="242">
                  <c:v>766.9499999999997</c:v>
                </c:pt>
                <c:pt idx="243">
                  <c:v>767.37</c:v>
                </c:pt>
                <c:pt idx="244">
                  <c:v>767.7900000000003</c:v>
                </c:pt>
                <c:pt idx="245">
                  <c:v>768.2</c:v>
                </c:pt>
                <c:pt idx="246">
                  <c:v>768.62</c:v>
                </c:pt>
                <c:pt idx="247">
                  <c:v>769.04</c:v>
                </c:pt>
                <c:pt idx="248">
                  <c:v>769.4499999999997</c:v>
                </c:pt>
                <c:pt idx="249">
                  <c:v>769.87</c:v>
                </c:pt>
                <c:pt idx="250">
                  <c:v>770.2900000000003</c:v>
                </c:pt>
                <c:pt idx="251">
                  <c:v>770.7</c:v>
                </c:pt>
                <c:pt idx="252">
                  <c:v>771.12</c:v>
                </c:pt>
                <c:pt idx="253">
                  <c:v>771.53</c:v>
                </c:pt>
                <c:pt idx="254">
                  <c:v>771.9499999999997</c:v>
                </c:pt>
                <c:pt idx="255">
                  <c:v>772.37</c:v>
                </c:pt>
                <c:pt idx="256">
                  <c:v>772.78000000000031</c:v>
                </c:pt>
                <c:pt idx="257">
                  <c:v>773.2</c:v>
                </c:pt>
                <c:pt idx="258">
                  <c:v>773.62</c:v>
                </c:pt>
                <c:pt idx="259">
                  <c:v>774.03</c:v>
                </c:pt>
                <c:pt idx="260">
                  <c:v>774.4499999999997</c:v>
                </c:pt>
                <c:pt idx="261">
                  <c:v>774.85999999999967</c:v>
                </c:pt>
                <c:pt idx="262">
                  <c:v>775.28000000000031</c:v>
                </c:pt>
                <c:pt idx="263">
                  <c:v>775.7</c:v>
                </c:pt>
                <c:pt idx="264">
                  <c:v>776.11</c:v>
                </c:pt>
                <c:pt idx="265">
                  <c:v>776.53</c:v>
                </c:pt>
                <c:pt idx="266">
                  <c:v>776.93999999999971</c:v>
                </c:pt>
                <c:pt idx="267">
                  <c:v>777.35999999999967</c:v>
                </c:pt>
                <c:pt idx="268">
                  <c:v>777.78000000000031</c:v>
                </c:pt>
                <c:pt idx="269">
                  <c:v>778.19</c:v>
                </c:pt>
                <c:pt idx="270">
                  <c:v>778.61</c:v>
                </c:pt>
                <c:pt idx="271">
                  <c:v>779.02</c:v>
                </c:pt>
                <c:pt idx="272">
                  <c:v>779.43999999999971</c:v>
                </c:pt>
                <c:pt idx="273">
                  <c:v>779.85999999999967</c:v>
                </c:pt>
                <c:pt idx="274">
                  <c:v>780.27000000000032</c:v>
                </c:pt>
                <c:pt idx="275">
                  <c:v>780.69</c:v>
                </c:pt>
                <c:pt idx="276">
                  <c:v>781.1</c:v>
                </c:pt>
                <c:pt idx="277">
                  <c:v>781.52</c:v>
                </c:pt>
                <c:pt idx="278">
                  <c:v>781.93</c:v>
                </c:pt>
                <c:pt idx="279">
                  <c:v>782.34999999999968</c:v>
                </c:pt>
                <c:pt idx="280">
                  <c:v>782.77000000000032</c:v>
                </c:pt>
                <c:pt idx="281">
                  <c:v>783.18000000000029</c:v>
                </c:pt>
                <c:pt idx="282">
                  <c:v>783.6</c:v>
                </c:pt>
                <c:pt idx="283">
                  <c:v>784.01</c:v>
                </c:pt>
                <c:pt idx="284">
                  <c:v>784.43</c:v>
                </c:pt>
                <c:pt idx="285">
                  <c:v>784.83999999999969</c:v>
                </c:pt>
              </c:numCache>
            </c:numRef>
          </c:xVal>
          <c:yVal>
            <c:numRef>
              <c:f>Sheet1!$B$3:$B$288</c:f>
              <c:numCache>
                <c:formatCode>General</c:formatCode>
                <c:ptCount val="286"/>
                <c:pt idx="0">
                  <c:v>0.43135476700000036</c:v>
                </c:pt>
                <c:pt idx="1">
                  <c:v>0.43805540400000015</c:v>
                </c:pt>
                <c:pt idx="2">
                  <c:v>0.43228092900000026</c:v>
                </c:pt>
                <c:pt idx="3">
                  <c:v>0.43105509300000017</c:v>
                </c:pt>
                <c:pt idx="4">
                  <c:v>0.42749373200000002</c:v>
                </c:pt>
                <c:pt idx="5">
                  <c:v>0.42302454300000025</c:v>
                </c:pt>
                <c:pt idx="6">
                  <c:v>0.42853551600000001</c:v>
                </c:pt>
                <c:pt idx="7">
                  <c:v>0.42809668000000017</c:v>
                </c:pt>
                <c:pt idx="8">
                  <c:v>0.42648764000000017</c:v>
                </c:pt>
                <c:pt idx="9">
                  <c:v>0.42511727800000021</c:v>
                </c:pt>
                <c:pt idx="10">
                  <c:v>0.426763744</c:v>
                </c:pt>
                <c:pt idx="11">
                  <c:v>0.43444621100000036</c:v>
                </c:pt>
                <c:pt idx="12">
                  <c:v>0.42741572200000016</c:v>
                </c:pt>
                <c:pt idx="13">
                  <c:v>0.42780415700000024</c:v>
                </c:pt>
                <c:pt idx="14">
                  <c:v>0.42926637700000025</c:v>
                </c:pt>
                <c:pt idx="15">
                  <c:v>0.43002373900000024</c:v>
                </c:pt>
                <c:pt idx="16">
                  <c:v>0.43177088000000025</c:v>
                </c:pt>
                <c:pt idx="17">
                  <c:v>0.42917619300000026</c:v>
                </c:pt>
                <c:pt idx="18">
                  <c:v>0.43717778800000018</c:v>
                </c:pt>
                <c:pt idx="19">
                  <c:v>0.42900226400000024</c:v>
                </c:pt>
                <c:pt idx="20">
                  <c:v>0.43435548500000032</c:v>
                </c:pt>
                <c:pt idx="21">
                  <c:v>0.42941029100000033</c:v>
                </c:pt>
                <c:pt idx="22">
                  <c:v>0.43696836600000033</c:v>
                </c:pt>
                <c:pt idx="23">
                  <c:v>0.43398782500000033</c:v>
                </c:pt>
                <c:pt idx="24">
                  <c:v>0.43446477700000041</c:v>
                </c:pt>
                <c:pt idx="25">
                  <c:v>0.42782850500000047</c:v>
                </c:pt>
                <c:pt idx="26">
                  <c:v>0.43100759300000024</c:v>
                </c:pt>
                <c:pt idx="27">
                  <c:v>0.43901553300000018</c:v>
                </c:pt>
                <c:pt idx="28">
                  <c:v>0.42849747000000021</c:v>
                </c:pt>
                <c:pt idx="29">
                  <c:v>0.43545451000000024</c:v>
                </c:pt>
                <c:pt idx="30">
                  <c:v>0.42602555400000008</c:v>
                </c:pt>
                <c:pt idx="31">
                  <c:v>0.43115070700000024</c:v>
                </c:pt>
                <c:pt idx="32">
                  <c:v>0.42950866200000037</c:v>
                </c:pt>
                <c:pt idx="33">
                  <c:v>0.428949046</c:v>
                </c:pt>
                <c:pt idx="34">
                  <c:v>0.43906640800000024</c:v>
                </c:pt>
                <c:pt idx="35">
                  <c:v>0.43590961600000017</c:v>
                </c:pt>
                <c:pt idx="36">
                  <c:v>0.43701213600000016</c:v>
                </c:pt>
                <c:pt idx="37">
                  <c:v>0.43311357500000025</c:v>
                </c:pt>
                <c:pt idx="38">
                  <c:v>0.43926730300000016</c:v>
                </c:pt>
                <c:pt idx="39">
                  <c:v>0.43472047100000033</c:v>
                </c:pt>
                <c:pt idx="40">
                  <c:v>0.43424387100000017</c:v>
                </c:pt>
                <c:pt idx="41">
                  <c:v>0.43514341499999998</c:v>
                </c:pt>
                <c:pt idx="42">
                  <c:v>0.44149456500000017</c:v>
                </c:pt>
                <c:pt idx="43">
                  <c:v>0.43718294300000032</c:v>
                </c:pt>
                <c:pt idx="44">
                  <c:v>0.43593522000000001</c:v>
                </c:pt>
                <c:pt idx="45">
                  <c:v>0.4407411579999998</c:v>
                </c:pt>
                <c:pt idx="46">
                  <c:v>0.44188753300000017</c:v>
                </c:pt>
                <c:pt idx="47">
                  <c:v>0.44212343399999998</c:v>
                </c:pt>
                <c:pt idx="48">
                  <c:v>0.43945371800000022</c:v>
                </c:pt>
                <c:pt idx="49">
                  <c:v>0.44210078100000016</c:v>
                </c:pt>
                <c:pt idx="50">
                  <c:v>0.43695278600000031</c:v>
                </c:pt>
                <c:pt idx="51">
                  <c:v>0.44194261200000001</c:v>
                </c:pt>
                <c:pt idx="52">
                  <c:v>0.44239461300000016</c:v>
                </c:pt>
                <c:pt idx="53">
                  <c:v>0.4348060810000004</c:v>
                </c:pt>
                <c:pt idx="54">
                  <c:v>0.44115708300000001</c:v>
                </c:pt>
                <c:pt idx="55">
                  <c:v>0.44182103900000008</c:v>
                </c:pt>
                <c:pt idx="56">
                  <c:v>0.44896374</c:v>
                </c:pt>
                <c:pt idx="57">
                  <c:v>0.44623639100000001</c:v>
                </c:pt>
                <c:pt idx="58">
                  <c:v>0.45398592600000015</c:v>
                </c:pt>
                <c:pt idx="59">
                  <c:v>0.45730472100000036</c:v>
                </c:pt>
                <c:pt idx="60">
                  <c:v>0.45375574899999999</c:v>
                </c:pt>
                <c:pt idx="61">
                  <c:v>0.457194237</c:v>
                </c:pt>
                <c:pt idx="62">
                  <c:v>0.46607913400000001</c:v>
                </c:pt>
                <c:pt idx="63">
                  <c:v>0.46439794499999998</c:v>
                </c:pt>
                <c:pt idx="64">
                  <c:v>0.46085334900000002</c:v>
                </c:pt>
                <c:pt idx="65">
                  <c:v>0.46934785200000001</c:v>
                </c:pt>
                <c:pt idx="66">
                  <c:v>0.47541270900000032</c:v>
                </c:pt>
                <c:pt idx="67">
                  <c:v>0.47275229800000002</c:v>
                </c:pt>
                <c:pt idx="68">
                  <c:v>0.48414164199999998</c:v>
                </c:pt>
                <c:pt idx="69">
                  <c:v>0.48517723800000001</c:v>
                </c:pt>
                <c:pt idx="70">
                  <c:v>0.478697347</c:v>
                </c:pt>
                <c:pt idx="71">
                  <c:v>0.48377956400000016</c:v>
                </c:pt>
                <c:pt idx="72">
                  <c:v>0.48962148400000016</c:v>
                </c:pt>
                <c:pt idx="73">
                  <c:v>0.49008012900000025</c:v>
                </c:pt>
                <c:pt idx="74">
                  <c:v>0.49581412800000024</c:v>
                </c:pt>
                <c:pt idx="75">
                  <c:v>0.49703939000000008</c:v>
                </c:pt>
                <c:pt idx="76">
                  <c:v>0.50248088499999966</c:v>
                </c:pt>
                <c:pt idx="77">
                  <c:v>0.50744797799999997</c:v>
                </c:pt>
                <c:pt idx="78">
                  <c:v>0.5151849819999994</c:v>
                </c:pt>
                <c:pt idx="79">
                  <c:v>0.50677561300000062</c:v>
                </c:pt>
                <c:pt idx="80">
                  <c:v>0.50660716299999997</c:v>
                </c:pt>
                <c:pt idx="81">
                  <c:v>0.51933570299999998</c:v>
                </c:pt>
                <c:pt idx="82">
                  <c:v>0.51894096599999961</c:v>
                </c:pt>
                <c:pt idx="83">
                  <c:v>0.53039827500000003</c:v>
                </c:pt>
                <c:pt idx="84">
                  <c:v>0.51985490099999998</c:v>
                </c:pt>
                <c:pt idx="85">
                  <c:v>0.52352689399999996</c:v>
                </c:pt>
                <c:pt idx="86">
                  <c:v>0.53429983000000036</c:v>
                </c:pt>
                <c:pt idx="87">
                  <c:v>0.53477306599999996</c:v>
                </c:pt>
                <c:pt idx="88">
                  <c:v>0.53373481599999995</c:v>
                </c:pt>
                <c:pt idx="89">
                  <c:v>0.54910035800000001</c:v>
                </c:pt>
                <c:pt idx="90">
                  <c:v>0.54745583700000033</c:v>
                </c:pt>
                <c:pt idx="91">
                  <c:v>0.55077062500000029</c:v>
                </c:pt>
                <c:pt idx="92">
                  <c:v>0.54507760199999999</c:v>
                </c:pt>
                <c:pt idx="93">
                  <c:v>0.56351307699999997</c:v>
                </c:pt>
                <c:pt idx="94">
                  <c:v>0.553599485</c:v>
                </c:pt>
                <c:pt idx="95">
                  <c:v>0.561515137</c:v>
                </c:pt>
                <c:pt idx="96">
                  <c:v>0.56162453300000048</c:v>
                </c:pt>
                <c:pt idx="97">
                  <c:v>0.56622858499999962</c:v>
                </c:pt>
                <c:pt idx="98">
                  <c:v>0.55993287199999997</c:v>
                </c:pt>
                <c:pt idx="99">
                  <c:v>0.57260055100000029</c:v>
                </c:pt>
                <c:pt idx="100">
                  <c:v>0.58255887999999967</c:v>
                </c:pt>
                <c:pt idx="101">
                  <c:v>0.57444083999999995</c:v>
                </c:pt>
                <c:pt idx="102">
                  <c:v>0.57966328700000003</c:v>
                </c:pt>
                <c:pt idx="103">
                  <c:v>0.58422673199999953</c:v>
                </c:pt>
                <c:pt idx="104">
                  <c:v>0.58769932599999997</c:v>
                </c:pt>
                <c:pt idx="105">
                  <c:v>0.59369713199999996</c:v>
                </c:pt>
                <c:pt idx="106">
                  <c:v>0.59330969999999972</c:v>
                </c:pt>
                <c:pt idx="107">
                  <c:v>0.60369527500000064</c:v>
                </c:pt>
                <c:pt idx="108">
                  <c:v>0.60058934200000003</c:v>
                </c:pt>
                <c:pt idx="109">
                  <c:v>0.59779136899999996</c:v>
                </c:pt>
                <c:pt idx="110">
                  <c:v>0.598299684</c:v>
                </c:pt>
                <c:pt idx="111">
                  <c:v>0.61188102700000035</c:v>
                </c:pt>
                <c:pt idx="112">
                  <c:v>0.605469441</c:v>
                </c:pt>
                <c:pt idx="113">
                  <c:v>0.62028083300000036</c:v>
                </c:pt>
                <c:pt idx="114">
                  <c:v>0.62365208200000033</c:v>
                </c:pt>
                <c:pt idx="115">
                  <c:v>0.61796699899999996</c:v>
                </c:pt>
                <c:pt idx="116">
                  <c:v>0.6323676730000003</c:v>
                </c:pt>
                <c:pt idx="117">
                  <c:v>0.61961329099999995</c:v>
                </c:pt>
                <c:pt idx="118">
                  <c:v>0.62240157300000032</c:v>
                </c:pt>
                <c:pt idx="119">
                  <c:v>0.63354044800000031</c:v>
                </c:pt>
                <c:pt idx="120">
                  <c:v>0.63305257500000001</c:v>
                </c:pt>
                <c:pt idx="121">
                  <c:v>0.64064855100000062</c:v>
                </c:pt>
                <c:pt idx="122">
                  <c:v>0.63022474799999995</c:v>
                </c:pt>
                <c:pt idx="123">
                  <c:v>0.63934760800000034</c:v>
                </c:pt>
                <c:pt idx="124">
                  <c:v>0.6437863140000003</c:v>
                </c:pt>
                <c:pt idx="125">
                  <c:v>0.64684749300000066</c:v>
                </c:pt>
                <c:pt idx="126">
                  <c:v>0.64287194000000036</c:v>
                </c:pt>
                <c:pt idx="127">
                  <c:v>0.64877270800000031</c:v>
                </c:pt>
                <c:pt idx="128">
                  <c:v>0.65217087500000048</c:v>
                </c:pt>
                <c:pt idx="129">
                  <c:v>0.65359579300000048</c:v>
                </c:pt>
                <c:pt idx="130">
                  <c:v>0.6643625839999997</c:v>
                </c:pt>
                <c:pt idx="131">
                  <c:v>0.65283516700000033</c:v>
                </c:pt>
                <c:pt idx="132">
                  <c:v>0.66745649700000032</c:v>
                </c:pt>
                <c:pt idx="133">
                  <c:v>0.67402123300000083</c:v>
                </c:pt>
                <c:pt idx="134">
                  <c:v>0.65975605400000048</c:v>
                </c:pt>
                <c:pt idx="135">
                  <c:v>0.66976491500000035</c:v>
                </c:pt>
                <c:pt idx="136">
                  <c:v>0.67965564000000067</c:v>
                </c:pt>
                <c:pt idx="137">
                  <c:v>0.6770382110000005</c:v>
                </c:pt>
                <c:pt idx="138">
                  <c:v>0.692204661</c:v>
                </c:pt>
                <c:pt idx="139">
                  <c:v>0.70081130000000003</c:v>
                </c:pt>
                <c:pt idx="140">
                  <c:v>0.68772028100000004</c:v>
                </c:pt>
                <c:pt idx="141">
                  <c:v>0.699756869</c:v>
                </c:pt>
                <c:pt idx="142">
                  <c:v>0.69560643000000033</c:v>
                </c:pt>
                <c:pt idx="143">
                  <c:v>0.70677448800000031</c:v>
                </c:pt>
                <c:pt idx="144">
                  <c:v>0.70460420200000051</c:v>
                </c:pt>
                <c:pt idx="145">
                  <c:v>0.71327486000000029</c:v>
                </c:pt>
                <c:pt idx="146">
                  <c:v>0.71957380300000029</c:v>
                </c:pt>
                <c:pt idx="147">
                  <c:v>0.71609542400000048</c:v>
                </c:pt>
                <c:pt idx="148">
                  <c:v>0.71960634899999998</c:v>
                </c:pt>
                <c:pt idx="149">
                  <c:v>0.72357248399999996</c:v>
                </c:pt>
                <c:pt idx="150">
                  <c:v>0.71932775100000002</c:v>
                </c:pt>
                <c:pt idx="151">
                  <c:v>0.72111674099999967</c:v>
                </c:pt>
                <c:pt idx="152">
                  <c:v>0.72549290899999996</c:v>
                </c:pt>
                <c:pt idx="153">
                  <c:v>0.71572787700000062</c:v>
                </c:pt>
                <c:pt idx="154">
                  <c:v>0.73483878199999997</c:v>
                </c:pt>
                <c:pt idx="155">
                  <c:v>0.73811147300000035</c:v>
                </c:pt>
                <c:pt idx="156">
                  <c:v>0.74357741300000035</c:v>
                </c:pt>
                <c:pt idx="157">
                  <c:v>0.73432821900000034</c:v>
                </c:pt>
                <c:pt idx="158">
                  <c:v>0.74738855599999998</c:v>
                </c:pt>
                <c:pt idx="159">
                  <c:v>0.75376812999999998</c:v>
                </c:pt>
                <c:pt idx="160">
                  <c:v>0.74726396699999997</c:v>
                </c:pt>
                <c:pt idx="161">
                  <c:v>0.75451525900000005</c:v>
                </c:pt>
                <c:pt idx="162">
                  <c:v>0.75622259199999997</c:v>
                </c:pt>
                <c:pt idx="163">
                  <c:v>0.76228104300000032</c:v>
                </c:pt>
                <c:pt idx="164">
                  <c:v>0.75527457400000031</c:v>
                </c:pt>
                <c:pt idx="165">
                  <c:v>0.76893670999999997</c:v>
                </c:pt>
                <c:pt idx="166">
                  <c:v>0.76728621300000033</c:v>
                </c:pt>
                <c:pt idx="167">
                  <c:v>0.75985345200000054</c:v>
                </c:pt>
                <c:pt idx="168">
                  <c:v>0.76891973000000036</c:v>
                </c:pt>
                <c:pt idx="169">
                  <c:v>0.77643326700000004</c:v>
                </c:pt>
                <c:pt idx="170">
                  <c:v>0.77266415400000032</c:v>
                </c:pt>
                <c:pt idx="171">
                  <c:v>0.7813631989999994</c:v>
                </c:pt>
                <c:pt idx="172">
                  <c:v>0.769652165</c:v>
                </c:pt>
                <c:pt idx="173">
                  <c:v>0.78252717899999968</c:v>
                </c:pt>
                <c:pt idx="174">
                  <c:v>0.79172506200000048</c:v>
                </c:pt>
                <c:pt idx="175">
                  <c:v>0.787011075</c:v>
                </c:pt>
                <c:pt idx="176">
                  <c:v>0.78308049099999999</c:v>
                </c:pt>
                <c:pt idx="177">
                  <c:v>0.78095862599999999</c:v>
                </c:pt>
                <c:pt idx="178">
                  <c:v>0.78714544300000033</c:v>
                </c:pt>
                <c:pt idx="179">
                  <c:v>0.79435159600000005</c:v>
                </c:pt>
                <c:pt idx="180">
                  <c:v>0.79728851199999962</c:v>
                </c:pt>
                <c:pt idx="181">
                  <c:v>0.79900017999999962</c:v>
                </c:pt>
                <c:pt idx="182">
                  <c:v>0.79426438599999949</c:v>
                </c:pt>
                <c:pt idx="183">
                  <c:v>0.80661547199999994</c:v>
                </c:pt>
                <c:pt idx="184">
                  <c:v>0.79811814599999953</c:v>
                </c:pt>
                <c:pt idx="185">
                  <c:v>0.80797708800000001</c:v>
                </c:pt>
                <c:pt idx="186">
                  <c:v>0.80261603800000003</c:v>
                </c:pt>
                <c:pt idx="187">
                  <c:v>0.81759301700000031</c:v>
                </c:pt>
                <c:pt idx="188">
                  <c:v>0.81213686899999971</c:v>
                </c:pt>
                <c:pt idx="189">
                  <c:v>0.81972941600000082</c:v>
                </c:pt>
                <c:pt idx="190">
                  <c:v>0.8084792740000003</c:v>
                </c:pt>
                <c:pt idx="191">
                  <c:v>0.81758481000000005</c:v>
                </c:pt>
                <c:pt idx="192">
                  <c:v>0.80845756799999968</c:v>
                </c:pt>
                <c:pt idx="193">
                  <c:v>0.82122830199999997</c:v>
                </c:pt>
                <c:pt idx="194">
                  <c:v>0.81553001599999997</c:v>
                </c:pt>
                <c:pt idx="195">
                  <c:v>0.82160553000000036</c:v>
                </c:pt>
                <c:pt idx="196">
                  <c:v>0.81473932000000004</c:v>
                </c:pt>
                <c:pt idx="197">
                  <c:v>0.81414230200000004</c:v>
                </c:pt>
                <c:pt idx="198">
                  <c:v>0.80019021800000034</c:v>
                </c:pt>
                <c:pt idx="199">
                  <c:v>0.82706239199999965</c:v>
                </c:pt>
                <c:pt idx="200">
                  <c:v>0.82164795200000051</c:v>
                </c:pt>
                <c:pt idx="201">
                  <c:v>0.81481996300000004</c:v>
                </c:pt>
                <c:pt idx="202">
                  <c:v>0.82551219899999939</c:v>
                </c:pt>
                <c:pt idx="203">
                  <c:v>0.83352322700000003</c:v>
                </c:pt>
                <c:pt idx="204">
                  <c:v>0.82966282999999996</c:v>
                </c:pt>
                <c:pt idx="205">
                  <c:v>0.81740240600000003</c:v>
                </c:pt>
                <c:pt idx="206">
                  <c:v>0.82281731000000002</c:v>
                </c:pt>
                <c:pt idx="207">
                  <c:v>0.81888516499999997</c:v>
                </c:pt>
                <c:pt idx="208">
                  <c:v>0.82509478999999997</c:v>
                </c:pt>
                <c:pt idx="209">
                  <c:v>0.81892495300000034</c:v>
                </c:pt>
                <c:pt idx="210">
                  <c:v>0.81482258499999971</c:v>
                </c:pt>
                <c:pt idx="211">
                  <c:v>0.82806294399999969</c:v>
                </c:pt>
                <c:pt idx="212">
                  <c:v>0.82865583200000092</c:v>
                </c:pt>
                <c:pt idx="213">
                  <c:v>0.82557792299999999</c:v>
                </c:pt>
                <c:pt idx="214">
                  <c:v>0.818317403</c:v>
                </c:pt>
                <c:pt idx="215">
                  <c:v>0.82846494999999964</c:v>
                </c:pt>
                <c:pt idx="216">
                  <c:v>0.84170179800000033</c:v>
                </c:pt>
                <c:pt idx="217">
                  <c:v>0.81654972299999995</c:v>
                </c:pt>
                <c:pt idx="218">
                  <c:v>0.82097894000000005</c:v>
                </c:pt>
                <c:pt idx="219">
                  <c:v>0.82624808500000002</c:v>
                </c:pt>
                <c:pt idx="220">
                  <c:v>0.81040438899999967</c:v>
                </c:pt>
                <c:pt idx="221">
                  <c:v>0.82681058799999996</c:v>
                </c:pt>
                <c:pt idx="222">
                  <c:v>0.80653563300000031</c:v>
                </c:pt>
                <c:pt idx="223">
                  <c:v>0.83268720800000029</c:v>
                </c:pt>
                <c:pt idx="224">
                  <c:v>0.80175280000000004</c:v>
                </c:pt>
                <c:pt idx="225">
                  <c:v>0.81505460400000029</c:v>
                </c:pt>
                <c:pt idx="226">
                  <c:v>0.80154028600000005</c:v>
                </c:pt>
                <c:pt idx="227">
                  <c:v>0.80524719300000003</c:v>
                </c:pt>
                <c:pt idx="228">
                  <c:v>0.82567002700000036</c:v>
                </c:pt>
                <c:pt idx="229">
                  <c:v>0.81426410499999968</c:v>
                </c:pt>
                <c:pt idx="230">
                  <c:v>0.80836471300000001</c:v>
                </c:pt>
                <c:pt idx="231">
                  <c:v>0.82114174799999995</c:v>
                </c:pt>
                <c:pt idx="232">
                  <c:v>0.81452794799999961</c:v>
                </c:pt>
                <c:pt idx="233">
                  <c:v>0.81425442299999995</c:v>
                </c:pt>
                <c:pt idx="234">
                  <c:v>0.82096613299999999</c:v>
                </c:pt>
                <c:pt idx="235">
                  <c:v>0.82183492999999996</c:v>
                </c:pt>
                <c:pt idx="236">
                  <c:v>0.81902430500000001</c:v>
                </c:pt>
                <c:pt idx="237">
                  <c:v>0.82494919400000033</c:v>
                </c:pt>
                <c:pt idx="238">
                  <c:v>0.85593439999999998</c:v>
                </c:pt>
                <c:pt idx="239">
                  <c:v>0.86755362599999997</c:v>
                </c:pt>
                <c:pt idx="240">
                  <c:v>0.83600560700000048</c:v>
                </c:pt>
                <c:pt idx="241">
                  <c:v>0.83519500900000032</c:v>
                </c:pt>
                <c:pt idx="242">
                  <c:v>0.83446110200000001</c:v>
                </c:pt>
                <c:pt idx="243">
                  <c:v>0.83006896699999999</c:v>
                </c:pt>
                <c:pt idx="244">
                  <c:v>0.84023988400000005</c:v>
                </c:pt>
                <c:pt idx="245">
                  <c:v>0.83849283500000005</c:v>
                </c:pt>
                <c:pt idx="246">
                  <c:v>0.84378822099999995</c:v>
                </c:pt>
                <c:pt idx="247">
                  <c:v>0.84107063200000054</c:v>
                </c:pt>
                <c:pt idx="248">
                  <c:v>0.84498698699999997</c:v>
                </c:pt>
                <c:pt idx="249">
                  <c:v>0.8385798950000003</c:v>
                </c:pt>
                <c:pt idx="250">
                  <c:v>0.83034586500000029</c:v>
                </c:pt>
                <c:pt idx="251">
                  <c:v>0.85165175400000048</c:v>
                </c:pt>
                <c:pt idx="252">
                  <c:v>0.84296490199999996</c:v>
                </c:pt>
                <c:pt idx="253">
                  <c:v>0.84671569600000052</c:v>
                </c:pt>
                <c:pt idx="254">
                  <c:v>0.84379148700000051</c:v>
                </c:pt>
                <c:pt idx="255">
                  <c:v>0.84141110200000002</c:v>
                </c:pt>
                <c:pt idx="256">
                  <c:v>0.84196558899999996</c:v>
                </c:pt>
                <c:pt idx="257">
                  <c:v>0.8427814290000003</c:v>
                </c:pt>
                <c:pt idx="258">
                  <c:v>0.8273971849999997</c:v>
                </c:pt>
                <c:pt idx="259">
                  <c:v>0.85156324299999997</c:v>
                </c:pt>
                <c:pt idx="260">
                  <c:v>0.84979101900000065</c:v>
                </c:pt>
                <c:pt idx="261">
                  <c:v>0.84569418700000032</c:v>
                </c:pt>
                <c:pt idx="262">
                  <c:v>0.837002527</c:v>
                </c:pt>
                <c:pt idx="263">
                  <c:v>0.83176623500000002</c:v>
                </c:pt>
                <c:pt idx="264">
                  <c:v>0.84892578100000005</c:v>
                </c:pt>
                <c:pt idx="265">
                  <c:v>0.84285105800000049</c:v>
                </c:pt>
                <c:pt idx="266">
                  <c:v>0.83360032399999995</c:v>
                </c:pt>
                <c:pt idx="267">
                  <c:v>0.84245273399999998</c:v>
                </c:pt>
                <c:pt idx="268">
                  <c:v>0.848463627</c:v>
                </c:pt>
                <c:pt idx="269">
                  <c:v>0.8355533859999994</c:v>
                </c:pt>
                <c:pt idx="270">
                  <c:v>0.82786935900000003</c:v>
                </c:pt>
                <c:pt idx="271">
                  <c:v>0.85001299799999996</c:v>
                </c:pt>
                <c:pt idx="272">
                  <c:v>0.83412528200000036</c:v>
                </c:pt>
                <c:pt idx="273">
                  <c:v>0.83648113499999999</c:v>
                </c:pt>
                <c:pt idx="274">
                  <c:v>0.84930298899999968</c:v>
                </c:pt>
                <c:pt idx="275">
                  <c:v>0.83616083300000033</c:v>
                </c:pt>
                <c:pt idx="276">
                  <c:v>0.84912140200000052</c:v>
                </c:pt>
                <c:pt idx="277">
                  <c:v>0.82797058899999998</c:v>
                </c:pt>
                <c:pt idx="278">
                  <c:v>0.84090909100000033</c:v>
                </c:pt>
                <c:pt idx="279">
                  <c:v>0.85086223900000002</c:v>
                </c:pt>
                <c:pt idx="280">
                  <c:v>0.84788867199999995</c:v>
                </c:pt>
                <c:pt idx="281">
                  <c:v>0.84898606300000001</c:v>
                </c:pt>
                <c:pt idx="282">
                  <c:v>0.83394758800000002</c:v>
                </c:pt>
                <c:pt idx="283">
                  <c:v>0.84385950499999995</c:v>
                </c:pt>
                <c:pt idx="284">
                  <c:v>0.84826426799999999</c:v>
                </c:pt>
                <c:pt idx="285">
                  <c:v>0.84885540700000051</c:v>
                </c:pt>
              </c:numCache>
            </c:numRef>
          </c:y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Low 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rgbClr val="4F81BD"/>
              </a:solidFill>
            </c:spPr>
          </c:marker>
          <c:xVal>
            <c:numRef>
              <c:f>Sheet1!$A$3:$A$288</c:f>
              <c:numCache>
                <c:formatCode>General</c:formatCode>
                <c:ptCount val="286"/>
                <c:pt idx="0">
                  <c:v>665.37</c:v>
                </c:pt>
                <c:pt idx="1">
                  <c:v>665.7900000000003</c:v>
                </c:pt>
                <c:pt idx="2">
                  <c:v>666.22</c:v>
                </c:pt>
                <c:pt idx="3">
                  <c:v>666.64</c:v>
                </c:pt>
                <c:pt idx="4">
                  <c:v>667.06</c:v>
                </c:pt>
                <c:pt idx="5">
                  <c:v>667.48</c:v>
                </c:pt>
                <c:pt idx="6">
                  <c:v>667.91</c:v>
                </c:pt>
                <c:pt idx="7">
                  <c:v>668.3299999999997</c:v>
                </c:pt>
                <c:pt idx="8">
                  <c:v>668.75</c:v>
                </c:pt>
                <c:pt idx="9">
                  <c:v>669.1700000000003</c:v>
                </c:pt>
                <c:pt idx="10">
                  <c:v>669.6</c:v>
                </c:pt>
                <c:pt idx="11">
                  <c:v>670.02</c:v>
                </c:pt>
                <c:pt idx="12">
                  <c:v>670.43999999999971</c:v>
                </c:pt>
                <c:pt idx="13">
                  <c:v>670.87</c:v>
                </c:pt>
                <c:pt idx="14">
                  <c:v>671.2900000000003</c:v>
                </c:pt>
                <c:pt idx="15">
                  <c:v>671.71</c:v>
                </c:pt>
                <c:pt idx="16">
                  <c:v>672.13</c:v>
                </c:pt>
                <c:pt idx="17">
                  <c:v>672.56</c:v>
                </c:pt>
                <c:pt idx="18">
                  <c:v>672.98</c:v>
                </c:pt>
                <c:pt idx="19">
                  <c:v>673.4</c:v>
                </c:pt>
                <c:pt idx="20">
                  <c:v>673.81999999999971</c:v>
                </c:pt>
                <c:pt idx="21">
                  <c:v>674.24</c:v>
                </c:pt>
                <c:pt idx="22">
                  <c:v>674.6700000000003</c:v>
                </c:pt>
                <c:pt idx="23">
                  <c:v>675.09</c:v>
                </c:pt>
                <c:pt idx="24">
                  <c:v>675.51</c:v>
                </c:pt>
                <c:pt idx="25">
                  <c:v>675.93</c:v>
                </c:pt>
                <c:pt idx="26">
                  <c:v>676.35999999999967</c:v>
                </c:pt>
                <c:pt idx="27">
                  <c:v>676.78000000000031</c:v>
                </c:pt>
                <c:pt idx="28">
                  <c:v>677.2</c:v>
                </c:pt>
                <c:pt idx="29">
                  <c:v>677.62</c:v>
                </c:pt>
                <c:pt idx="30">
                  <c:v>678.04</c:v>
                </c:pt>
                <c:pt idx="31">
                  <c:v>678.47</c:v>
                </c:pt>
                <c:pt idx="32">
                  <c:v>678.89</c:v>
                </c:pt>
                <c:pt idx="33">
                  <c:v>679.31</c:v>
                </c:pt>
                <c:pt idx="34">
                  <c:v>679.73</c:v>
                </c:pt>
                <c:pt idx="35">
                  <c:v>680.16</c:v>
                </c:pt>
                <c:pt idx="36">
                  <c:v>680.58</c:v>
                </c:pt>
                <c:pt idx="37">
                  <c:v>681</c:v>
                </c:pt>
                <c:pt idx="38">
                  <c:v>681.42</c:v>
                </c:pt>
                <c:pt idx="39">
                  <c:v>681.83999999999969</c:v>
                </c:pt>
                <c:pt idx="40">
                  <c:v>682.26</c:v>
                </c:pt>
                <c:pt idx="41">
                  <c:v>682.69</c:v>
                </c:pt>
                <c:pt idx="42">
                  <c:v>683.11</c:v>
                </c:pt>
                <c:pt idx="43">
                  <c:v>683.53</c:v>
                </c:pt>
                <c:pt idx="44">
                  <c:v>683.9499999999997</c:v>
                </c:pt>
                <c:pt idx="45">
                  <c:v>684.37</c:v>
                </c:pt>
                <c:pt idx="46">
                  <c:v>684.8</c:v>
                </c:pt>
                <c:pt idx="47">
                  <c:v>685.22</c:v>
                </c:pt>
                <c:pt idx="48">
                  <c:v>685.64</c:v>
                </c:pt>
                <c:pt idx="49">
                  <c:v>686.06</c:v>
                </c:pt>
                <c:pt idx="50">
                  <c:v>686.48</c:v>
                </c:pt>
                <c:pt idx="51">
                  <c:v>686.9</c:v>
                </c:pt>
                <c:pt idx="52">
                  <c:v>687.3299999999997</c:v>
                </c:pt>
                <c:pt idx="53">
                  <c:v>687.75</c:v>
                </c:pt>
                <c:pt idx="54">
                  <c:v>688.1700000000003</c:v>
                </c:pt>
                <c:pt idx="55">
                  <c:v>688.59</c:v>
                </c:pt>
                <c:pt idx="56">
                  <c:v>689.01</c:v>
                </c:pt>
                <c:pt idx="57">
                  <c:v>689.43</c:v>
                </c:pt>
                <c:pt idx="58">
                  <c:v>689.84999999999968</c:v>
                </c:pt>
                <c:pt idx="59">
                  <c:v>690.28000000000031</c:v>
                </c:pt>
                <c:pt idx="60">
                  <c:v>690.7</c:v>
                </c:pt>
                <c:pt idx="61">
                  <c:v>691.12</c:v>
                </c:pt>
                <c:pt idx="62">
                  <c:v>691.54</c:v>
                </c:pt>
                <c:pt idx="63">
                  <c:v>691.9599999999997</c:v>
                </c:pt>
                <c:pt idx="64">
                  <c:v>692.38</c:v>
                </c:pt>
                <c:pt idx="65">
                  <c:v>692.8</c:v>
                </c:pt>
                <c:pt idx="66">
                  <c:v>693.22</c:v>
                </c:pt>
                <c:pt idx="67">
                  <c:v>693.65</c:v>
                </c:pt>
                <c:pt idx="68">
                  <c:v>694.07</c:v>
                </c:pt>
                <c:pt idx="69">
                  <c:v>694.49</c:v>
                </c:pt>
                <c:pt idx="70">
                  <c:v>694.91</c:v>
                </c:pt>
                <c:pt idx="71">
                  <c:v>695.3299999999997</c:v>
                </c:pt>
                <c:pt idx="72">
                  <c:v>695.75</c:v>
                </c:pt>
                <c:pt idx="73">
                  <c:v>696.1700000000003</c:v>
                </c:pt>
                <c:pt idx="74">
                  <c:v>696.59</c:v>
                </c:pt>
                <c:pt idx="75">
                  <c:v>697.01</c:v>
                </c:pt>
                <c:pt idx="76">
                  <c:v>697.43999999999971</c:v>
                </c:pt>
                <c:pt idx="77">
                  <c:v>697.85999999999967</c:v>
                </c:pt>
                <c:pt idx="78">
                  <c:v>698.28000000000031</c:v>
                </c:pt>
                <c:pt idx="79">
                  <c:v>698.7</c:v>
                </c:pt>
                <c:pt idx="80">
                  <c:v>699.12</c:v>
                </c:pt>
                <c:pt idx="81">
                  <c:v>699.54</c:v>
                </c:pt>
                <c:pt idx="82">
                  <c:v>699.9599999999997</c:v>
                </c:pt>
                <c:pt idx="83">
                  <c:v>700.38</c:v>
                </c:pt>
                <c:pt idx="84">
                  <c:v>700.8</c:v>
                </c:pt>
                <c:pt idx="85">
                  <c:v>701.22</c:v>
                </c:pt>
                <c:pt idx="86">
                  <c:v>701.64</c:v>
                </c:pt>
                <c:pt idx="87">
                  <c:v>702.06</c:v>
                </c:pt>
                <c:pt idx="88">
                  <c:v>702.48</c:v>
                </c:pt>
                <c:pt idx="89">
                  <c:v>702.91</c:v>
                </c:pt>
                <c:pt idx="90">
                  <c:v>703.3299999999997</c:v>
                </c:pt>
                <c:pt idx="91">
                  <c:v>703.75</c:v>
                </c:pt>
                <c:pt idx="92">
                  <c:v>704.1700000000003</c:v>
                </c:pt>
                <c:pt idx="93">
                  <c:v>704.59</c:v>
                </c:pt>
                <c:pt idx="94">
                  <c:v>705.01</c:v>
                </c:pt>
                <c:pt idx="95">
                  <c:v>705.43</c:v>
                </c:pt>
                <c:pt idx="96">
                  <c:v>705.84999999999968</c:v>
                </c:pt>
                <c:pt idx="97">
                  <c:v>706.27000000000032</c:v>
                </c:pt>
                <c:pt idx="98">
                  <c:v>706.69</c:v>
                </c:pt>
                <c:pt idx="99">
                  <c:v>707.11</c:v>
                </c:pt>
                <c:pt idx="100">
                  <c:v>707.53</c:v>
                </c:pt>
                <c:pt idx="101">
                  <c:v>707.9499999999997</c:v>
                </c:pt>
                <c:pt idx="102">
                  <c:v>708.37</c:v>
                </c:pt>
                <c:pt idx="103">
                  <c:v>708.7900000000003</c:v>
                </c:pt>
                <c:pt idx="104">
                  <c:v>709.21</c:v>
                </c:pt>
                <c:pt idx="105">
                  <c:v>709.63</c:v>
                </c:pt>
                <c:pt idx="106">
                  <c:v>710.05</c:v>
                </c:pt>
                <c:pt idx="107">
                  <c:v>710.47</c:v>
                </c:pt>
                <c:pt idx="108">
                  <c:v>710.89</c:v>
                </c:pt>
                <c:pt idx="109">
                  <c:v>711.31</c:v>
                </c:pt>
                <c:pt idx="110">
                  <c:v>711.73</c:v>
                </c:pt>
                <c:pt idx="111">
                  <c:v>712.15</c:v>
                </c:pt>
                <c:pt idx="112">
                  <c:v>712.57</c:v>
                </c:pt>
                <c:pt idx="113">
                  <c:v>712.99</c:v>
                </c:pt>
                <c:pt idx="114">
                  <c:v>713.41</c:v>
                </c:pt>
                <c:pt idx="115">
                  <c:v>713.8299999999997</c:v>
                </c:pt>
                <c:pt idx="116">
                  <c:v>714.25</c:v>
                </c:pt>
                <c:pt idx="117">
                  <c:v>714.6700000000003</c:v>
                </c:pt>
                <c:pt idx="118">
                  <c:v>715.09</c:v>
                </c:pt>
                <c:pt idx="119">
                  <c:v>715.51</c:v>
                </c:pt>
                <c:pt idx="120">
                  <c:v>715.93</c:v>
                </c:pt>
                <c:pt idx="121">
                  <c:v>716.34999999999968</c:v>
                </c:pt>
                <c:pt idx="122">
                  <c:v>716.77000000000032</c:v>
                </c:pt>
                <c:pt idx="123">
                  <c:v>717.19</c:v>
                </c:pt>
                <c:pt idx="124">
                  <c:v>717.61</c:v>
                </c:pt>
                <c:pt idx="125">
                  <c:v>718.03</c:v>
                </c:pt>
                <c:pt idx="126">
                  <c:v>718.4499999999997</c:v>
                </c:pt>
                <c:pt idx="127">
                  <c:v>718.87</c:v>
                </c:pt>
                <c:pt idx="128">
                  <c:v>719.2900000000003</c:v>
                </c:pt>
                <c:pt idx="129">
                  <c:v>719.71</c:v>
                </c:pt>
                <c:pt idx="130">
                  <c:v>720.13</c:v>
                </c:pt>
                <c:pt idx="131">
                  <c:v>720.55</c:v>
                </c:pt>
                <c:pt idx="132">
                  <c:v>720.97</c:v>
                </c:pt>
                <c:pt idx="133">
                  <c:v>721.39</c:v>
                </c:pt>
                <c:pt idx="134">
                  <c:v>721.81</c:v>
                </c:pt>
                <c:pt idx="135">
                  <c:v>722.23</c:v>
                </c:pt>
                <c:pt idx="136">
                  <c:v>722.65</c:v>
                </c:pt>
                <c:pt idx="137">
                  <c:v>723.06</c:v>
                </c:pt>
                <c:pt idx="138">
                  <c:v>723.48</c:v>
                </c:pt>
                <c:pt idx="139">
                  <c:v>723.9</c:v>
                </c:pt>
                <c:pt idx="140">
                  <c:v>724.31999999999971</c:v>
                </c:pt>
                <c:pt idx="141">
                  <c:v>724.74</c:v>
                </c:pt>
                <c:pt idx="142">
                  <c:v>725.16</c:v>
                </c:pt>
                <c:pt idx="143">
                  <c:v>725.58</c:v>
                </c:pt>
                <c:pt idx="144">
                  <c:v>726</c:v>
                </c:pt>
                <c:pt idx="145">
                  <c:v>726.42</c:v>
                </c:pt>
                <c:pt idx="146">
                  <c:v>726.83999999999969</c:v>
                </c:pt>
                <c:pt idx="147">
                  <c:v>727.26</c:v>
                </c:pt>
                <c:pt idx="148">
                  <c:v>727.68000000000029</c:v>
                </c:pt>
                <c:pt idx="149">
                  <c:v>728.1</c:v>
                </c:pt>
                <c:pt idx="150">
                  <c:v>728.51</c:v>
                </c:pt>
                <c:pt idx="151">
                  <c:v>728.93</c:v>
                </c:pt>
                <c:pt idx="152">
                  <c:v>729.34999999999968</c:v>
                </c:pt>
                <c:pt idx="153">
                  <c:v>729.77000000000032</c:v>
                </c:pt>
                <c:pt idx="154">
                  <c:v>730.19</c:v>
                </c:pt>
                <c:pt idx="155">
                  <c:v>730.61</c:v>
                </c:pt>
                <c:pt idx="156">
                  <c:v>731.03</c:v>
                </c:pt>
                <c:pt idx="157">
                  <c:v>731.4499999999997</c:v>
                </c:pt>
                <c:pt idx="158">
                  <c:v>731.87</c:v>
                </c:pt>
                <c:pt idx="159">
                  <c:v>732.28000000000031</c:v>
                </c:pt>
                <c:pt idx="160">
                  <c:v>732.7</c:v>
                </c:pt>
                <c:pt idx="161">
                  <c:v>733.12</c:v>
                </c:pt>
                <c:pt idx="162">
                  <c:v>733.54</c:v>
                </c:pt>
                <c:pt idx="163">
                  <c:v>733.9599999999997</c:v>
                </c:pt>
                <c:pt idx="164">
                  <c:v>734.38</c:v>
                </c:pt>
                <c:pt idx="165">
                  <c:v>734.8</c:v>
                </c:pt>
                <c:pt idx="166">
                  <c:v>735.22</c:v>
                </c:pt>
                <c:pt idx="167">
                  <c:v>735.63</c:v>
                </c:pt>
                <c:pt idx="168">
                  <c:v>736.05</c:v>
                </c:pt>
                <c:pt idx="169">
                  <c:v>736.47</c:v>
                </c:pt>
                <c:pt idx="170">
                  <c:v>736.89</c:v>
                </c:pt>
                <c:pt idx="171">
                  <c:v>737.31</c:v>
                </c:pt>
                <c:pt idx="172">
                  <c:v>737.73</c:v>
                </c:pt>
                <c:pt idx="173">
                  <c:v>738.14</c:v>
                </c:pt>
                <c:pt idx="174">
                  <c:v>738.56</c:v>
                </c:pt>
                <c:pt idx="175">
                  <c:v>738.98</c:v>
                </c:pt>
                <c:pt idx="176">
                  <c:v>739.4</c:v>
                </c:pt>
                <c:pt idx="177">
                  <c:v>739.81999999999971</c:v>
                </c:pt>
                <c:pt idx="178">
                  <c:v>740.24</c:v>
                </c:pt>
                <c:pt idx="179">
                  <c:v>740.65</c:v>
                </c:pt>
                <c:pt idx="180">
                  <c:v>741.07</c:v>
                </c:pt>
                <c:pt idx="181">
                  <c:v>741.49</c:v>
                </c:pt>
                <c:pt idx="182">
                  <c:v>741.91</c:v>
                </c:pt>
                <c:pt idx="183">
                  <c:v>742.3299999999997</c:v>
                </c:pt>
                <c:pt idx="184">
                  <c:v>742.75</c:v>
                </c:pt>
                <c:pt idx="185">
                  <c:v>743.16</c:v>
                </c:pt>
                <c:pt idx="186">
                  <c:v>743.58</c:v>
                </c:pt>
                <c:pt idx="187">
                  <c:v>744</c:v>
                </c:pt>
                <c:pt idx="188">
                  <c:v>744.42</c:v>
                </c:pt>
                <c:pt idx="189">
                  <c:v>744.83999999999969</c:v>
                </c:pt>
                <c:pt idx="190">
                  <c:v>745.25</c:v>
                </c:pt>
                <c:pt idx="191">
                  <c:v>745.6700000000003</c:v>
                </c:pt>
                <c:pt idx="192">
                  <c:v>746.09</c:v>
                </c:pt>
                <c:pt idx="193">
                  <c:v>746.51</c:v>
                </c:pt>
                <c:pt idx="194">
                  <c:v>746.93</c:v>
                </c:pt>
                <c:pt idx="195">
                  <c:v>747.33999999999969</c:v>
                </c:pt>
                <c:pt idx="196">
                  <c:v>747.76</c:v>
                </c:pt>
                <c:pt idx="197">
                  <c:v>748.18000000000029</c:v>
                </c:pt>
                <c:pt idx="198">
                  <c:v>748.6</c:v>
                </c:pt>
                <c:pt idx="199">
                  <c:v>749.02</c:v>
                </c:pt>
                <c:pt idx="200">
                  <c:v>749.43</c:v>
                </c:pt>
                <c:pt idx="201">
                  <c:v>749.84999999999968</c:v>
                </c:pt>
                <c:pt idx="202">
                  <c:v>750.27000000000032</c:v>
                </c:pt>
                <c:pt idx="203">
                  <c:v>750.69</c:v>
                </c:pt>
                <c:pt idx="204">
                  <c:v>751.1</c:v>
                </c:pt>
                <c:pt idx="205">
                  <c:v>751.52</c:v>
                </c:pt>
                <c:pt idx="206">
                  <c:v>751.93999999999971</c:v>
                </c:pt>
                <c:pt idx="207">
                  <c:v>752.35999999999967</c:v>
                </c:pt>
                <c:pt idx="208">
                  <c:v>752.77000000000032</c:v>
                </c:pt>
                <c:pt idx="209">
                  <c:v>753.19</c:v>
                </c:pt>
                <c:pt idx="210">
                  <c:v>753.61</c:v>
                </c:pt>
                <c:pt idx="211">
                  <c:v>754.03</c:v>
                </c:pt>
                <c:pt idx="212">
                  <c:v>754.43999999999971</c:v>
                </c:pt>
                <c:pt idx="213">
                  <c:v>754.85999999999967</c:v>
                </c:pt>
                <c:pt idx="214">
                  <c:v>755.28000000000031</c:v>
                </c:pt>
                <c:pt idx="215">
                  <c:v>755.7</c:v>
                </c:pt>
                <c:pt idx="216">
                  <c:v>756.11</c:v>
                </c:pt>
                <c:pt idx="217">
                  <c:v>756.53</c:v>
                </c:pt>
                <c:pt idx="218">
                  <c:v>756.9499999999997</c:v>
                </c:pt>
                <c:pt idx="219">
                  <c:v>757.35999999999967</c:v>
                </c:pt>
                <c:pt idx="220">
                  <c:v>757.78000000000031</c:v>
                </c:pt>
                <c:pt idx="221">
                  <c:v>758.2</c:v>
                </c:pt>
                <c:pt idx="222">
                  <c:v>758.62</c:v>
                </c:pt>
                <c:pt idx="223">
                  <c:v>759.03</c:v>
                </c:pt>
                <c:pt idx="224">
                  <c:v>759.4499999999997</c:v>
                </c:pt>
                <c:pt idx="225">
                  <c:v>759.87</c:v>
                </c:pt>
                <c:pt idx="226">
                  <c:v>760.28000000000031</c:v>
                </c:pt>
                <c:pt idx="227">
                  <c:v>760.7</c:v>
                </c:pt>
                <c:pt idx="228">
                  <c:v>761.12</c:v>
                </c:pt>
                <c:pt idx="229">
                  <c:v>761.54</c:v>
                </c:pt>
                <c:pt idx="230">
                  <c:v>761.9499999999997</c:v>
                </c:pt>
                <c:pt idx="231">
                  <c:v>762.37</c:v>
                </c:pt>
                <c:pt idx="232">
                  <c:v>762.7900000000003</c:v>
                </c:pt>
                <c:pt idx="233">
                  <c:v>763.2</c:v>
                </c:pt>
                <c:pt idx="234">
                  <c:v>763.62</c:v>
                </c:pt>
                <c:pt idx="235">
                  <c:v>764.04</c:v>
                </c:pt>
                <c:pt idx="236">
                  <c:v>764.4499999999997</c:v>
                </c:pt>
                <c:pt idx="237">
                  <c:v>764.87</c:v>
                </c:pt>
                <c:pt idx="238">
                  <c:v>765.2900000000003</c:v>
                </c:pt>
                <c:pt idx="239">
                  <c:v>765.7</c:v>
                </c:pt>
                <c:pt idx="240">
                  <c:v>766.12</c:v>
                </c:pt>
                <c:pt idx="241">
                  <c:v>766.54</c:v>
                </c:pt>
                <c:pt idx="242">
                  <c:v>766.9499999999997</c:v>
                </c:pt>
                <c:pt idx="243">
                  <c:v>767.37</c:v>
                </c:pt>
                <c:pt idx="244">
                  <c:v>767.7900000000003</c:v>
                </c:pt>
                <c:pt idx="245">
                  <c:v>768.2</c:v>
                </c:pt>
                <c:pt idx="246">
                  <c:v>768.62</c:v>
                </c:pt>
                <c:pt idx="247">
                  <c:v>769.04</c:v>
                </c:pt>
                <c:pt idx="248">
                  <c:v>769.4499999999997</c:v>
                </c:pt>
                <c:pt idx="249">
                  <c:v>769.87</c:v>
                </c:pt>
                <c:pt idx="250">
                  <c:v>770.2900000000003</c:v>
                </c:pt>
                <c:pt idx="251">
                  <c:v>770.7</c:v>
                </c:pt>
                <c:pt idx="252">
                  <c:v>771.12</c:v>
                </c:pt>
                <c:pt idx="253">
                  <c:v>771.53</c:v>
                </c:pt>
                <c:pt idx="254">
                  <c:v>771.9499999999997</c:v>
                </c:pt>
                <c:pt idx="255">
                  <c:v>772.37</c:v>
                </c:pt>
                <c:pt idx="256">
                  <c:v>772.78000000000031</c:v>
                </c:pt>
                <c:pt idx="257">
                  <c:v>773.2</c:v>
                </c:pt>
                <c:pt idx="258">
                  <c:v>773.62</c:v>
                </c:pt>
                <c:pt idx="259">
                  <c:v>774.03</c:v>
                </c:pt>
                <c:pt idx="260">
                  <c:v>774.4499999999997</c:v>
                </c:pt>
                <c:pt idx="261">
                  <c:v>774.85999999999967</c:v>
                </c:pt>
                <c:pt idx="262">
                  <c:v>775.28000000000031</c:v>
                </c:pt>
                <c:pt idx="263">
                  <c:v>775.7</c:v>
                </c:pt>
                <c:pt idx="264">
                  <c:v>776.11</c:v>
                </c:pt>
                <c:pt idx="265">
                  <c:v>776.53</c:v>
                </c:pt>
                <c:pt idx="266">
                  <c:v>776.93999999999971</c:v>
                </c:pt>
                <c:pt idx="267">
                  <c:v>777.35999999999967</c:v>
                </c:pt>
                <c:pt idx="268">
                  <c:v>777.78000000000031</c:v>
                </c:pt>
                <c:pt idx="269">
                  <c:v>778.19</c:v>
                </c:pt>
                <c:pt idx="270">
                  <c:v>778.61</c:v>
                </c:pt>
                <c:pt idx="271">
                  <c:v>779.02</c:v>
                </c:pt>
                <c:pt idx="272">
                  <c:v>779.43999999999971</c:v>
                </c:pt>
                <c:pt idx="273">
                  <c:v>779.85999999999967</c:v>
                </c:pt>
                <c:pt idx="274">
                  <c:v>780.27000000000032</c:v>
                </c:pt>
                <c:pt idx="275">
                  <c:v>780.69</c:v>
                </c:pt>
                <c:pt idx="276">
                  <c:v>781.1</c:v>
                </c:pt>
                <c:pt idx="277">
                  <c:v>781.52</c:v>
                </c:pt>
                <c:pt idx="278">
                  <c:v>781.93</c:v>
                </c:pt>
                <c:pt idx="279">
                  <c:v>782.34999999999968</c:v>
                </c:pt>
                <c:pt idx="280">
                  <c:v>782.77000000000032</c:v>
                </c:pt>
                <c:pt idx="281">
                  <c:v>783.18000000000029</c:v>
                </c:pt>
                <c:pt idx="282">
                  <c:v>783.6</c:v>
                </c:pt>
                <c:pt idx="283">
                  <c:v>784.01</c:v>
                </c:pt>
                <c:pt idx="284">
                  <c:v>784.43</c:v>
                </c:pt>
                <c:pt idx="285">
                  <c:v>784.83999999999969</c:v>
                </c:pt>
              </c:numCache>
            </c:numRef>
          </c:xVal>
          <c:yVal>
            <c:numRef>
              <c:f>Sheet1!$C$3:$C$288</c:f>
              <c:numCache>
                <c:formatCode>General</c:formatCode>
                <c:ptCount val="286"/>
                <c:pt idx="0">
                  <c:v>0.54179803300000062</c:v>
                </c:pt>
                <c:pt idx="1">
                  <c:v>0.54417412300000001</c:v>
                </c:pt>
                <c:pt idx="2">
                  <c:v>0.54857282499999971</c:v>
                </c:pt>
                <c:pt idx="3">
                  <c:v>0.53572498099999999</c:v>
                </c:pt>
                <c:pt idx="4">
                  <c:v>0.52913144999999961</c:v>
                </c:pt>
                <c:pt idx="5">
                  <c:v>0.531592014</c:v>
                </c:pt>
                <c:pt idx="6">
                  <c:v>0.53614922200000048</c:v>
                </c:pt>
                <c:pt idx="7">
                  <c:v>0.53591334299999971</c:v>
                </c:pt>
                <c:pt idx="8">
                  <c:v>0.53000355899999996</c:v>
                </c:pt>
                <c:pt idx="9">
                  <c:v>0.54247638399999965</c:v>
                </c:pt>
                <c:pt idx="10">
                  <c:v>0.53730139300000002</c:v>
                </c:pt>
                <c:pt idx="11">
                  <c:v>0.54450227399999962</c:v>
                </c:pt>
                <c:pt idx="12">
                  <c:v>0.53976510600000005</c:v>
                </c:pt>
                <c:pt idx="13">
                  <c:v>0.5373125869999994</c:v>
                </c:pt>
                <c:pt idx="14">
                  <c:v>0.53847721199999998</c:v>
                </c:pt>
                <c:pt idx="15">
                  <c:v>0.53798122400000004</c:v>
                </c:pt>
                <c:pt idx="16">
                  <c:v>0.5398406260000006</c:v>
                </c:pt>
                <c:pt idx="17">
                  <c:v>0.53596682299999998</c:v>
                </c:pt>
                <c:pt idx="18">
                  <c:v>0.54306802799999998</c:v>
                </c:pt>
                <c:pt idx="19">
                  <c:v>0.53517390099999962</c:v>
                </c:pt>
                <c:pt idx="20">
                  <c:v>0.54108287999999971</c:v>
                </c:pt>
                <c:pt idx="21">
                  <c:v>0.53329894499999997</c:v>
                </c:pt>
                <c:pt idx="22">
                  <c:v>0.54140620299999997</c:v>
                </c:pt>
                <c:pt idx="23">
                  <c:v>0.54139409500000002</c:v>
                </c:pt>
                <c:pt idx="24">
                  <c:v>0.53782772499999998</c:v>
                </c:pt>
                <c:pt idx="25">
                  <c:v>0.54153143999999998</c:v>
                </c:pt>
                <c:pt idx="26">
                  <c:v>0.53701016099999965</c:v>
                </c:pt>
                <c:pt idx="27">
                  <c:v>0.54231325999999969</c:v>
                </c:pt>
                <c:pt idx="28">
                  <c:v>0.53979824000000032</c:v>
                </c:pt>
                <c:pt idx="29">
                  <c:v>0.53788701500000002</c:v>
                </c:pt>
                <c:pt idx="30">
                  <c:v>0.5391628819999994</c:v>
                </c:pt>
                <c:pt idx="31">
                  <c:v>0.542157098</c:v>
                </c:pt>
                <c:pt idx="32">
                  <c:v>0.53722176700000002</c:v>
                </c:pt>
                <c:pt idx="33">
                  <c:v>0.54186324299999999</c:v>
                </c:pt>
                <c:pt idx="34">
                  <c:v>0.552265907</c:v>
                </c:pt>
                <c:pt idx="35">
                  <c:v>0.54398770399999996</c:v>
                </c:pt>
                <c:pt idx="36">
                  <c:v>0.54612117300000029</c:v>
                </c:pt>
                <c:pt idx="37">
                  <c:v>0.54141842399999962</c:v>
                </c:pt>
                <c:pt idx="38">
                  <c:v>0.54633068499999971</c:v>
                </c:pt>
                <c:pt idx="39">
                  <c:v>0.53952734299999972</c:v>
                </c:pt>
                <c:pt idx="40">
                  <c:v>0.54910838200000001</c:v>
                </c:pt>
                <c:pt idx="41">
                  <c:v>0.53935360899999996</c:v>
                </c:pt>
                <c:pt idx="42">
                  <c:v>0.54581095300000004</c:v>
                </c:pt>
                <c:pt idx="43">
                  <c:v>0.55079471100000033</c:v>
                </c:pt>
                <c:pt idx="44">
                  <c:v>0.54578479199999996</c:v>
                </c:pt>
                <c:pt idx="45">
                  <c:v>0.53945764499999971</c:v>
                </c:pt>
                <c:pt idx="46">
                  <c:v>0.54773643900000002</c:v>
                </c:pt>
                <c:pt idx="47">
                  <c:v>0.54041890299999962</c:v>
                </c:pt>
                <c:pt idx="48">
                  <c:v>0.54635263099999998</c:v>
                </c:pt>
                <c:pt idx="49">
                  <c:v>0.55203686299999999</c:v>
                </c:pt>
                <c:pt idx="50">
                  <c:v>0.54554227</c:v>
                </c:pt>
                <c:pt idx="51">
                  <c:v>0.54320844199999996</c:v>
                </c:pt>
                <c:pt idx="52">
                  <c:v>0.54917532300000005</c:v>
                </c:pt>
                <c:pt idx="53">
                  <c:v>0.53768970900000002</c:v>
                </c:pt>
                <c:pt idx="54">
                  <c:v>0.54548713899999968</c:v>
                </c:pt>
                <c:pt idx="55">
                  <c:v>0.55204860400000033</c:v>
                </c:pt>
                <c:pt idx="56">
                  <c:v>0.55380811300000032</c:v>
                </c:pt>
                <c:pt idx="57">
                  <c:v>0.55224255300000002</c:v>
                </c:pt>
                <c:pt idx="58">
                  <c:v>0.56298541800000035</c:v>
                </c:pt>
                <c:pt idx="59">
                  <c:v>0.56079888300000036</c:v>
                </c:pt>
                <c:pt idx="60">
                  <c:v>0.55337231899999961</c:v>
                </c:pt>
                <c:pt idx="61">
                  <c:v>0.55773369600000033</c:v>
                </c:pt>
                <c:pt idx="62">
                  <c:v>0.56189747300000048</c:v>
                </c:pt>
                <c:pt idx="63">
                  <c:v>0.56708360499999999</c:v>
                </c:pt>
                <c:pt idx="64">
                  <c:v>0.56247056200000001</c:v>
                </c:pt>
                <c:pt idx="65">
                  <c:v>0.57211199599999996</c:v>
                </c:pt>
                <c:pt idx="66">
                  <c:v>0.57698277600000003</c:v>
                </c:pt>
                <c:pt idx="67">
                  <c:v>0.57562999400000048</c:v>
                </c:pt>
                <c:pt idx="68">
                  <c:v>0.57500859800000004</c:v>
                </c:pt>
                <c:pt idx="69">
                  <c:v>0.5842671109999994</c:v>
                </c:pt>
                <c:pt idx="70">
                  <c:v>0.58278671299999996</c:v>
                </c:pt>
                <c:pt idx="71">
                  <c:v>0.58820130599999965</c:v>
                </c:pt>
                <c:pt idx="72">
                  <c:v>0.58658264199999932</c:v>
                </c:pt>
                <c:pt idx="73">
                  <c:v>0.58962753199999962</c:v>
                </c:pt>
                <c:pt idx="74">
                  <c:v>0.58675455099999996</c:v>
                </c:pt>
                <c:pt idx="75">
                  <c:v>0.59206662199999949</c:v>
                </c:pt>
                <c:pt idx="76">
                  <c:v>0.59248775899999939</c:v>
                </c:pt>
                <c:pt idx="77">
                  <c:v>0.59290833399999998</c:v>
                </c:pt>
                <c:pt idx="78">
                  <c:v>0.60780445300000063</c:v>
                </c:pt>
                <c:pt idx="79">
                  <c:v>0.59572625899999998</c:v>
                </c:pt>
                <c:pt idx="80">
                  <c:v>0.59464577900000004</c:v>
                </c:pt>
                <c:pt idx="81">
                  <c:v>0.611818588</c:v>
                </c:pt>
                <c:pt idx="82">
                  <c:v>0.60692469100000035</c:v>
                </c:pt>
                <c:pt idx="83">
                  <c:v>0.61385422400000034</c:v>
                </c:pt>
                <c:pt idx="84">
                  <c:v>0.60959017100000001</c:v>
                </c:pt>
                <c:pt idx="85">
                  <c:v>0.6100903630000003</c:v>
                </c:pt>
                <c:pt idx="86">
                  <c:v>0.62273117100000031</c:v>
                </c:pt>
                <c:pt idx="87">
                  <c:v>0.62098014300000004</c:v>
                </c:pt>
                <c:pt idx="88">
                  <c:v>0.61608838600000004</c:v>
                </c:pt>
                <c:pt idx="89">
                  <c:v>0.62019280600000048</c:v>
                </c:pt>
                <c:pt idx="90">
                  <c:v>0.61712665300000036</c:v>
                </c:pt>
                <c:pt idx="91">
                  <c:v>0.62742661400000033</c:v>
                </c:pt>
                <c:pt idx="92">
                  <c:v>0.62239505500000036</c:v>
                </c:pt>
                <c:pt idx="93">
                  <c:v>0.63707615100000003</c:v>
                </c:pt>
                <c:pt idx="94">
                  <c:v>0.6307986930000008</c:v>
                </c:pt>
                <c:pt idx="95">
                  <c:v>0.62956691200000003</c:v>
                </c:pt>
                <c:pt idx="96">
                  <c:v>0.64532077800000032</c:v>
                </c:pt>
                <c:pt idx="97">
                  <c:v>0.62937534100000003</c:v>
                </c:pt>
                <c:pt idx="98">
                  <c:v>0.63276658200000002</c:v>
                </c:pt>
                <c:pt idx="99">
                  <c:v>0.63230991800000036</c:v>
                </c:pt>
                <c:pt idx="100">
                  <c:v>0.64895662499999995</c:v>
                </c:pt>
                <c:pt idx="101">
                  <c:v>0.64160968400000062</c:v>
                </c:pt>
                <c:pt idx="102">
                  <c:v>0.63857486600000035</c:v>
                </c:pt>
                <c:pt idx="103">
                  <c:v>0.65184272000000032</c:v>
                </c:pt>
                <c:pt idx="104">
                  <c:v>0.64896812500000001</c:v>
                </c:pt>
                <c:pt idx="105">
                  <c:v>0.63817657800000005</c:v>
                </c:pt>
                <c:pt idx="106">
                  <c:v>0.64818056599999996</c:v>
                </c:pt>
                <c:pt idx="107">
                  <c:v>0.66096177199999995</c:v>
                </c:pt>
                <c:pt idx="108">
                  <c:v>0.65486160900000034</c:v>
                </c:pt>
                <c:pt idx="109">
                  <c:v>0.6486357820000006</c:v>
                </c:pt>
                <c:pt idx="110">
                  <c:v>0.66910399700000034</c:v>
                </c:pt>
                <c:pt idx="111">
                  <c:v>0.66947839200000048</c:v>
                </c:pt>
                <c:pt idx="112">
                  <c:v>0.666507128</c:v>
                </c:pt>
                <c:pt idx="113">
                  <c:v>0.66139283100000035</c:v>
                </c:pt>
                <c:pt idx="114">
                  <c:v>0.66617658300000004</c:v>
                </c:pt>
                <c:pt idx="115">
                  <c:v>0.66637805300000064</c:v>
                </c:pt>
                <c:pt idx="116">
                  <c:v>0.67130330000000005</c:v>
                </c:pt>
                <c:pt idx="117">
                  <c:v>0.67854182400000063</c:v>
                </c:pt>
                <c:pt idx="118">
                  <c:v>0.66546175900000004</c:v>
                </c:pt>
                <c:pt idx="119">
                  <c:v>0.67334545800000067</c:v>
                </c:pt>
                <c:pt idx="120">
                  <c:v>0.67650519800000031</c:v>
                </c:pt>
                <c:pt idx="121">
                  <c:v>0.67511244400000003</c:v>
                </c:pt>
                <c:pt idx="122">
                  <c:v>0.67682163500000081</c:v>
                </c:pt>
                <c:pt idx="123">
                  <c:v>0.67556923900000032</c:v>
                </c:pt>
                <c:pt idx="124">
                  <c:v>0.67626840400000032</c:v>
                </c:pt>
                <c:pt idx="125">
                  <c:v>0.68660129600000053</c:v>
                </c:pt>
                <c:pt idx="126">
                  <c:v>0.67602693800000035</c:v>
                </c:pt>
                <c:pt idx="127">
                  <c:v>0.69160704399999995</c:v>
                </c:pt>
                <c:pt idx="128">
                  <c:v>0.69023975500000001</c:v>
                </c:pt>
                <c:pt idx="129">
                  <c:v>0.68754325900000002</c:v>
                </c:pt>
                <c:pt idx="130">
                  <c:v>0.69235548700000005</c:v>
                </c:pt>
                <c:pt idx="131">
                  <c:v>0.68861145400000034</c:v>
                </c:pt>
                <c:pt idx="132">
                  <c:v>0.69476772899999961</c:v>
                </c:pt>
                <c:pt idx="133">
                  <c:v>0.68298941100000032</c:v>
                </c:pt>
                <c:pt idx="134">
                  <c:v>0.67911002899999995</c:v>
                </c:pt>
                <c:pt idx="135">
                  <c:v>0.69025502599999999</c:v>
                </c:pt>
                <c:pt idx="136">
                  <c:v>0.69864464200000054</c:v>
                </c:pt>
                <c:pt idx="137">
                  <c:v>0.6997382280000003</c:v>
                </c:pt>
                <c:pt idx="138">
                  <c:v>0.69839569700000048</c:v>
                </c:pt>
                <c:pt idx="139">
                  <c:v>0.71625836300000001</c:v>
                </c:pt>
                <c:pt idx="140">
                  <c:v>0.7031756340000006</c:v>
                </c:pt>
                <c:pt idx="141">
                  <c:v>0.70920427300000033</c:v>
                </c:pt>
                <c:pt idx="142">
                  <c:v>0.7031161649999994</c:v>
                </c:pt>
                <c:pt idx="143">
                  <c:v>0.71215978199999996</c:v>
                </c:pt>
                <c:pt idx="144">
                  <c:v>0.69670929600000053</c:v>
                </c:pt>
                <c:pt idx="145">
                  <c:v>0.71205946200000036</c:v>
                </c:pt>
                <c:pt idx="146">
                  <c:v>0.72248653600000001</c:v>
                </c:pt>
                <c:pt idx="147">
                  <c:v>0.71630998700000004</c:v>
                </c:pt>
                <c:pt idx="148">
                  <c:v>0.71974703700000064</c:v>
                </c:pt>
                <c:pt idx="149">
                  <c:v>0.72752965000000036</c:v>
                </c:pt>
                <c:pt idx="150">
                  <c:v>0.72274546600000067</c:v>
                </c:pt>
                <c:pt idx="151">
                  <c:v>0.71560189000000052</c:v>
                </c:pt>
                <c:pt idx="152">
                  <c:v>0.72397647400000031</c:v>
                </c:pt>
                <c:pt idx="153">
                  <c:v>0.71484101800000066</c:v>
                </c:pt>
                <c:pt idx="154">
                  <c:v>0.7163518280000003</c:v>
                </c:pt>
                <c:pt idx="155">
                  <c:v>0.72070686399999995</c:v>
                </c:pt>
                <c:pt idx="156">
                  <c:v>0.72466611199999997</c:v>
                </c:pt>
                <c:pt idx="157">
                  <c:v>0.71729973000000036</c:v>
                </c:pt>
                <c:pt idx="158">
                  <c:v>0.72839524200000061</c:v>
                </c:pt>
                <c:pt idx="159">
                  <c:v>0.7288298100000008</c:v>
                </c:pt>
                <c:pt idx="160">
                  <c:v>0.72136941100000029</c:v>
                </c:pt>
                <c:pt idx="161">
                  <c:v>0.74064809700000067</c:v>
                </c:pt>
                <c:pt idx="162">
                  <c:v>0.74225967800000048</c:v>
                </c:pt>
                <c:pt idx="163">
                  <c:v>0.74660426700000049</c:v>
                </c:pt>
                <c:pt idx="164">
                  <c:v>0.73770365500000035</c:v>
                </c:pt>
                <c:pt idx="165">
                  <c:v>0.74444823400000049</c:v>
                </c:pt>
                <c:pt idx="166">
                  <c:v>0.733576797</c:v>
                </c:pt>
                <c:pt idx="167">
                  <c:v>0.74651579400000001</c:v>
                </c:pt>
                <c:pt idx="168">
                  <c:v>0.7398278860000006</c:v>
                </c:pt>
                <c:pt idx="169">
                  <c:v>0.73864271400000048</c:v>
                </c:pt>
                <c:pt idx="170">
                  <c:v>0.74678114799999995</c:v>
                </c:pt>
                <c:pt idx="171">
                  <c:v>0.75050332499999972</c:v>
                </c:pt>
                <c:pt idx="172">
                  <c:v>0.74628739700000002</c:v>
                </c:pt>
                <c:pt idx="173">
                  <c:v>0.74479905200000085</c:v>
                </c:pt>
                <c:pt idx="174">
                  <c:v>0.75101771600000033</c:v>
                </c:pt>
                <c:pt idx="175">
                  <c:v>0.75534486300000048</c:v>
                </c:pt>
                <c:pt idx="176">
                  <c:v>0.7538290680000006</c:v>
                </c:pt>
                <c:pt idx="177">
                  <c:v>0.74660449200000067</c:v>
                </c:pt>
                <c:pt idx="178">
                  <c:v>0.75421541700000061</c:v>
                </c:pt>
                <c:pt idx="179">
                  <c:v>0.74867407100000061</c:v>
                </c:pt>
                <c:pt idx="180">
                  <c:v>0.75251321700000029</c:v>
                </c:pt>
                <c:pt idx="181">
                  <c:v>0.75640024400000005</c:v>
                </c:pt>
                <c:pt idx="182">
                  <c:v>0.75440821200000052</c:v>
                </c:pt>
                <c:pt idx="183">
                  <c:v>0.755563278</c:v>
                </c:pt>
                <c:pt idx="184">
                  <c:v>0.76127880600000053</c:v>
                </c:pt>
                <c:pt idx="185">
                  <c:v>0.76829194000000034</c:v>
                </c:pt>
                <c:pt idx="186">
                  <c:v>0.75338502700000032</c:v>
                </c:pt>
                <c:pt idx="187">
                  <c:v>0.77050728499999999</c:v>
                </c:pt>
                <c:pt idx="188">
                  <c:v>0.77091478099999999</c:v>
                </c:pt>
                <c:pt idx="189">
                  <c:v>0.7627345750000003</c:v>
                </c:pt>
                <c:pt idx="190">
                  <c:v>0.76338352099999962</c:v>
                </c:pt>
                <c:pt idx="191">
                  <c:v>0.76866238600000003</c:v>
                </c:pt>
                <c:pt idx="192">
                  <c:v>0.76151605</c:v>
                </c:pt>
                <c:pt idx="193">
                  <c:v>0.77055140400000033</c:v>
                </c:pt>
                <c:pt idx="194">
                  <c:v>0.7643299290000003</c:v>
                </c:pt>
                <c:pt idx="195">
                  <c:v>0.77740303300000035</c:v>
                </c:pt>
                <c:pt idx="196">
                  <c:v>0.76924120700000065</c:v>
                </c:pt>
                <c:pt idx="197">
                  <c:v>0.76104015100000033</c:v>
                </c:pt>
                <c:pt idx="198">
                  <c:v>0.76478181800000067</c:v>
                </c:pt>
                <c:pt idx="199">
                  <c:v>0.77571076900000002</c:v>
                </c:pt>
                <c:pt idx="200">
                  <c:v>0.77080885200000082</c:v>
                </c:pt>
                <c:pt idx="201">
                  <c:v>0.76374555400000066</c:v>
                </c:pt>
                <c:pt idx="202">
                  <c:v>0.77270214100000001</c:v>
                </c:pt>
                <c:pt idx="203">
                  <c:v>0.78859294299999971</c:v>
                </c:pt>
                <c:pt idx="204">
                  <c:v>0.77083914000000031</c:v>
                </c:pt>
                <c:pt idx="205">
                  <c:v>0.75983973100000035</c:v>
                </c:pt>
                <c:pt idx="206">
                  <c:v>0.77791935900000031</c:v>
                </c:pt>
                <c:pt idx="207">
                  <c:v>0.75961488900000029</c:v>
                </c:pt>
                <c:pt idx="208">
                  <c:v>0.77538273300000005</c:v>
                </c:pt>
                <c:pt idx="209">
                  <c:v>0.75252380300000032</c:v>
                </c:pt>
                <c:pt idx="210">
                  <c:v>0.76569681800000067</c:v>
                </c:pt>
                <c:pt idx="211">
                  <c:v>0.77407911000000051</c:v>
                </c:pt>
                <c:pt idx="212">
                  <c:v>0.7709414070000008</c:v>
                </c:pt>
                <c:pt idx="213">
                  <c:v>0.77560728800000034</c:v>
                </c:pt>
                <c:pt idx="214">
                  <c:v>0.77621858899999996</c:v>
                </c:pt>
                <c:pt idx="215">
                  <c:v>0.77578070600000049</c:v>
                </c:pt>
                <c:pt idx="216">
                  <c:v>0.786925341</c:v>
                </c:pt>
                <c:pt idx="217">
                  <c:v>0.77656375</c:v>
                </c:pt>
                <c:pt idx="218">
                  <c:v>0.76748248699999999</c:v>
                </c:pt>
                <c:pt idx="219">
                  <c:v>0.76696548300000034</c:v>
                </c:pt>
                <c:pt idx="220">
                  <c:v>0.75716346099999998</c:v>
                </c:pt>
                <c:pt idx="221">
                  <c:v>0.7607564730000006</c:v>
                </c:pt>
                <c:pt idx="222">
                  <c:v>0.763304384</c:v>
                </c:pt>
                <c:pt idx="223">
                  <c:v>0.78680343500000005</c:v>
                </c:pt>
                <c:pt idx="224">
                  <c:v>0.7396616160000008</c:v>
                </c:pt>
                <c:pt idx="225">
                  <c:v>0.75582021700000079</c:v>
                </c:pt>
                <c:pt idx="226">
                  <c:v>0.74840042300000031</c:v>
                </c:pt>
                <c:pt idx="227">
                  <c:v>0.73885729600000061</c:v>
                </c:pt>
                <c:pt idx="228">
                  <c:v>0.76149429100000032</c:v>
                </c:pt>
                <c:pt idx="229">
                  <c:v>0.75519752100000004</c:v>
                </c:pt>
                <c:pt idx="230">
                  <c:v>0.75369053100000061</c:v>
                </c:pt>
                <c:pt idx="231">
                  <c:v>0.75929717300000032</c:v>
                </c:pt>
                <c:pt idx="232">
                  <c:v>0.74596102000000031</c:v>
                </c:pt>
                <c:pt idx="233">
                  <c:v>0.75734043900000036</c:v>
                </c:pt>
                <c:pt idx="234">
                  <c:v>0.77626997900000005</c:v>
                </c:pt>
                <c:pt idx="235">
                  <c:v>0.75550757899999998</c:v>
                </c:pt>
                <c:pt idx="236">
                  <c:v>0.7806746090000003</c:v>
                </c:pt>
                <c:pt idx="237">
                  <c:v>0.78129898200000003</c:v>
                </c:pt>
                <c:pt idx="238">
                  <c:v>0.78197795599999997</c:v>
                </c:pt>
                <c:pt idx="239">
                  <c:v>0.79113439399999996</c:v>
                </c:pt>
                <c:pt idx="240">
                  <c:v>0.78272744900000002</c:v>
                </c:pt>
                <c:pt idx="241">
                  <c:v>0.77706381000000035</c:v>
                </c:pt>
                <c:pt idx="242">
                  <c:v>0.77508838099999999</c:v>
                </c:pt>
                <c:pt idx="243">
                  <c:v>0.77709405800000064</c:v>
                </c:pt>
                <c:pt idx="244">
                  <c:v>0.78807677499999962</c:v>
                </c:pt>
                <c:pt idx="245">
                  <c:v>0.79246470699999971</c:v>
                </c:pt>
                <c:pt idx="246">
                  <c:v>0.78754174799999999</c:v>
                </c:pt>
                <c:pt idx="247">
                  <c:v>0.77628590200000036</c:v>
                </c:pt>
                <c:pt idx="248">
                  <c:v>0.78928861300000031</c:v>
                </c:pt>
                <c:pt idx="249">
                  <c:v>0.79161647300000004</c:v>
                </c:pt>
                <c:pt idx="250">
                  <c:v>0.77173820600000054</c:v>
                </c:pt>
                <c:pt idx="251">
                  <c:v>0.79648549300000004</c:v>
                </c:pt>
                <c:pt idx="252">
                  <c:v>0.78986616999999948</c:v>
                </c:pt>
                <c:pt idx="253">
                  <c:v>0.78093826499999996</c:v>
                </c:pt>
                <c:pt idx="254">
                  <c:v>0.78112505500000029</c:v>
                </c:pt>
                <c:pt idx="255">
                  <c:v>0.78854786600000004</c:v>
                </c:pt>
                <c:pt idx="256">
                  <c:v>0.78436268599999948</c:v>
                </c:pt>
                <c:pt idx="257">
                  <c:v>0.78751995099999972</c:v>
                </c:pt>
                <c:pt idx="258">
                  <c:v>0.78547125600000034</c:v>
                </c:pt>
                <c:pt idx="259">
                  <c:v>0.79852582599999999</c:v>
                </c:pt>
                <c:pt idx="260">
                  <c:v>0.78947368399999962</c:v>
                </c:pt>
                <c:pt idx="261">
                  <c:v>0.78731749600000001</c:v>
                </c:pt>
                <c:pt idx="262">
                  <c:v>0.797544582</c:v>
                </c:pt>
                <c:pt idx="263">
                  <c:v>0.76704173700000067</c:v>
                </c:pt>
                <c:pt idx="264">
                  <c:v>0.78717636699999971</c:v>
                </c:pt>
                <c:pt idx="265">
                  <c:v>0.79253268699999968</c:v>
                </c:pt>
                <c:pt idx="266">
                  <c:v>0.77326777199999996</c:v>
                </c:pt>
                <c:pt idx="267">
                  <c:v>0.78319055300000029</c:v>
                </c:pt>
                <c:pt idx="268">
                  <c:v>0.78883323900000002</c:v>
                </c:pt>
                <c:pt idx="269">
                  <c:v>0.76537943800000063</c:v>
                </c:pt>
                <c:pt idx="270">
                  <c:v>0.78661287400000002</c:v>
                </c:pt>
                <c:pt idx="271">
                  <c:v>0.8046660889999997</c:v>
                </c:pt>
                <c:pt idx="272">
                  <c:v>0.78730019200000001</c:v>
                </c:pt>
                <c:pt idx="273">
                  <c:v>0.78859620799999997</c:v>
                </c:pt>
                <c:pt idx="274">
                  <c:v>0.79039158099999962</c:v>
                </c:pt>
                <c:pt idx="275">
                  <c:v>0.78667487300000061</c:v>
                </c:pt>
                <c:pt idx="276">
                  <c:v>0.79437601400000002</c:v>
                </c:pt>
                <c:pt idx="277">
                  <c:v>0.77484112900000035</c:v>
                </c:pt>
                <c:pt idx="278">
                  <c:v>0.7817829819999994</c:v>
                </c:pt>
                <c:pt idx="279">
                  <c:v>0.79599682500000002</c:v>
                </c:pt>
                <c:pt idx="280">
                  <c:v>0.792944749</c:v>
                </c:pt>
                <c:pt idx="281">
                  <c:v>0.79006043199999998</c:v>
                </c:pt>
                <c:pt idx="282">
                  <c:v>0.79036751699999996</c:v>
                </c:pt>
                <c:pt idx="283">
                  <c:v>0.80344328600000003</c:v>
                </c:pt>
                <c:pt idx="284">
                  <c:v>0.78665836600000005</c:v>
                </c:pt>
                <c:pt idx="285">
                  <c:v>0.79430164199999997</c:v>
                </c:pt>
              </c:numCache>
            </c:numRef>
          </c:yVal>
        </c:ser>
        <c:axId val="71036288"/>
        <c:axId val="71083520"/>
      </c:scatterChart>
      <c:valAx>
        <c:axId val="71036288"/>
        <c:scaling>
          <c:orientation val="minMax"/>
        </c:scaling>
        <c:axPos val="b"/>
        <c:numFmt formatCode="General" sourceLinked="1"/>
        <c:tickLblPos val="nextTo"/>
        <c:crossAx val="71083520"/>
        <c:crosses val="autoZero"/>
        <c:crossBetween val="midCat"/>
      </c:valAx>
      <c:valAx>
        <c:axId val="71083520"/>
        <c:scaling>
          <c:orientation val="minMax"/>
        </c:scaling>
        <c:axPos val="l"/>
        <c:majorGridlines/>
        <c:numFmt formatCode="General" sourceLinked="1"/>
        <c:tickLblPos val="nextTo"/>
        <c:crossAx val="71036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091183750681294"/>
          <c:y val="0.41743042138524616"/>
          <c:w val="0.15212717546342189"/>
          <c:h val="0.14781343842243594"/>
        </c:manualLayout>
      </c:layout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Set Two </a:t>
            </a:r>
            <a:r>
              <a:rPr lang="en-US" dirty="0" smtClean="0"/>
              <a:t>Winter Wheat</a:t>
            </a:r>
            <a:endParaRPr lang="en-US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0128542113240159"/>
          <c:y val="0.14059751360124109"/>
          <c:w val="0.8114110989582427"/>
          <c:h val="0.71637569869768358"/>
        </c:manualLayout>
      </c:layout>
      <c:scatterChart>
        <c:scatterStyle val="lineMarker"/>
        <c:ser>
          <c:idx val="0"/>
          <c:order val="0"/>
          <c:tx>
            <c:strRef>
              <c:f>Sheet1!$F$2</c:f>
              <c:strCache>
                <c:ptCount val="1"/>
                <c:pt idx="0">
                  <c:v>High 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4F81BD"/>
              </a:solidFill>
            </c:spPr>
          </c:marker>
          <c:xVal>
            <c:numRef>
              <c:f>Sheet1!$E$3:$E$288</c:f>
              <c:numCache>
                <c:formatCode>General</c:formatCode>
                <c:ptCount val="286"/>
                <c:pt idx="0">
                  <c:v>665.37</c:v>
                </c:pt>
                <c:pt idx="1">
                  <c:v>665.7900000000003</c:v>
                </c:pt>
                <c:pt idx="2">
                  <c:v>666.22</c:v>
                </c:pt>
                <c:pt idx="3">
                  <c:v>666.64</c:v>
                </c:pt>
                <c:pt idx="4">
                  <c:v>667.06</c:v>
                </c:pt>
                <c:pt idx="5">
                  <c:v>667.48</c:v>
                </c:pt>
                <c:pt idx="6">
                  <c:v>667.91</c:v>
                </c:pt>
                <c:pt idx="7">
                  <c:v>668.3299999999997</c:v>
                </c:pt>
                <c:pt idx="8">
                  <c:v>668.75</c:v>
                </c:pt>
                <c:pt idx="9">
                  <c:v>669.1700000000003</c:v>
                </c:pt>
                <c:pt idx="10">
                  <c:v>669.6</c:v>
                </c:pt>
                <c:pt idx="11">
                  <c:v>670.02</c:v>
                </c:pt>
                <c:pt idx="12">
                  <c:v>670.43999999999971</c:v>
                </c:pt>
                <c:pt idx="13">
                  <c:v>670.87</c:v>
                </c:pt>
                <c:pt idx="14">
                  <c:v>671.2900000000003</c:v>
                </c:pt>
                <c:pt idx="15">
                  <c:v>671.71</c:v>
                </c:pt>
                <c:pt idx="16">
                  <c:v>672.13</c:v>
                </c:pt>
                <c:pt idx="17">
                  <c:v>672.56</c:v>
                </c:pt>
                <c:pt idx="18">
                  <c:v>672.98</c:v>
                </c:pt>
                <c:pt idx="19">
                  <c:v>673.4</c:v>
                </c:pt>
                <c:pt idx="20">
                  <c:v>673.81999999999971</c:v>
                </c:pt>
                <c:pt idx="21">
                  <c:v>674.24</c:v>
                </c:pt>
                <c:pt idx="22">
                  <c:v>674.6700000000003</c:v>
                </c:pt>
                <c:pt idx="23">
                  <c:v>675.09</c:v>
                </c:pt>
                <c:pt idx="24">
                  <c:v>675.51</c:v>
                </c:pt>
                <c:pt idx="25">
                  <c:v>675.93</c:v>
                </c:pt>
                <c:pt idx="26">
                  <c:v>676.35999999999967</c:v>
                </c:pt>
                <c:pt idx="27">
                  <c:v>676.78000000000031</c:v>
                </c:pt>
                <c:pt idx="28">
                  <c:v>677.2</c:v>
                </c:pt>
                <c:pt idx="29">
                  <c:v>677.62</c:v>
                </c:pt>
                <c:pt idx="30">
                  <c:v>678.04</c:v>
                </c:pt>
                <c:pt idx="31">
                  <c:v>678.47</c:v>
                </c:pt>
                <c:pt idx="32">
                  <c:v>678.89</c:v>
                </c:pt>
                <c:pt idx="33">
                  <c:v>679.31</c:v>
                </c:pt>
                <c:pt idx="34">
                  <c:v>679.73</c:v>
                </c:pt>
                <c:pt idx="35">
                  <c:v>680.16</c:v>
                </c:pt>
                <c:pt idx="36">
                  <c:v>680.58</c:v>
                </c:pt>
                <c:pt idx="37">
                  <c:v>681</c:v>
                </c:pt>
                <c:pt idx="38">
                  <c:v>681.42</c:v>
                </c:pt>
                <c:pt idx="39">
                  <c:v>681.83999999999969</c:v>
                </c:pt>
                <c:pt idx="40">
                  <c:v>682.26</c:v>
                </c:pt>
                <c:pt idx="41">
                  <c:v>682.69</c:v>
                </c:pt>
                <c:pt idx="42">
                  <c:v>683.11</c:v>
                </c:pt>
                <c:pt idx="43">
                  <c:v>683.53</c:v>
                </c:pt>
                <c:pt idx="44">
                  <c:v>683.9499999999997</c:v>
                </c:pt>
                <c:pt idx="45">
                  <c:v>684.37</c:v>
                </c:pt>
                <c:pt idx="46">
                  <c:v>684.8</c:v>
                </c:pt>
                <c:pt idx="47">
                  <c:v>685.22</c:v>
                </c:pt>
                <c:pt idx="48">
                  <c:v>685.64</c:v>
                </c:pt>
                <c:pt idx="49">
                  <c:v>686.06</c:v>
                </c:pt>
                <c:pt idx="50">
                  <c:v>686.48</c:v>
                </c:pt>
                <c:pt idx="51">
                  <c:v>686.9</c:v>
                </c:pt>
                <c:pt idx="52">
                  <c:v>687.3299999999997</c:v>
                </c:pt>
                <c:pt idx="53">
                  <c:v>687.75</c:v>
                </c:pt>
                <c:pt idx="54">
                  <c:v>688.1700000000003</c:v>
                </c:pt>
                <c:pt idx="55">
                  <c:v>688.59</c:v>
                </c:pt>
                <c:pt idx="56">
                  <c:v>689.01</c:v>
                </c:pt>
                <c:pt idx="57">
                  <c:v>689.43</c:v>
                </c:pt>
                <c:pt idx="58">
                  <c:v>689.84999999999968</c:v>
                </c:pt>
                <c:pt idx="59">
                  <c:v>690.28000000000031</c:v>
                </c:pt>
                <c:pt idx="60">
                  <c:v>690.7</c:v>
                </c:pt>
                <c:pt idx="61">
                  <c:v>691.12</c:v>
                </c:pt>
                <c:pt idx="62">
                  <c:v>691.54</c:v>
                </c:pt>
                <c:pt idx="63">
                  <c:v>691.9599999999997</c:v>
                </c:pt>
                <c:pt idx="64">
                  <c:v>692.38</c:v>
                </c:pt>
                <c:pt idx="65">
                  <c:v>692.8</c:v>
                </c:pt>
                <c:pt idx="66">
                  <c:v>693.22</c:v>
                </c:pt>
                <c:pt idx="67">
                  <c:v>693.65</c:v>
                </c:pt>
                <c:pt idx="68">
                  <c:v>694.07</c:v>
                </c:pt>
                <c:pt idx="69">
                  <c:v>694.49</c:v>
                </c:pt>
                <c:pt idx="70">
                  <c:v>694.91</c:v>
                </c:pt>
                <c:pt idx="71">
                  <c:v>695.3299999999997</c:v>
                </c:pt>
                <c:pt idx="72">
                  <c:v>695.75</c:v>
                </c:pt>
                <c:pt idx="73">
                  <c:v>696.1700000000003</c:v>
                </c:pt>
                <c:pt idx="74">
                  <c:v>696.59</c:v>
                </c:pt>
                <c:pt idx="75">
                  <c:v>697.01</c:v>
                </c:pt>
                <c:pt idx="76">
                  <c:v>697.43999999999971</c:v>
                </c:pt>
                <c:pt idx="77">
                  <c:v>697.85999999999967</c:v>
                </c:pt>
                <c:pt idx="78">
                  <c:v>698.28000000000031</c:v>
                </c:pt>
                <c:pt idx="79">
                  <c:v>698.7</c:v>
                </c:pt>
                <c:pt idx="80">
                  <c:v>699.12</c:v>
                </c:pt>
                <c:pt idx="81">
                  <c:v>699.54</c:v>
                </c:pt>
                <c:pt idx="82">
                  <c:v>699.9599999999997</c:v>
                </c:pt>
                <c:pt idx="83">
                  <c:v>700.38</c:v>
                </c:pt>
                <c:pt idx="84">
                  <c:v>700.8</c:v>
                </c:pt>
                <c:pt idx="85">
                  <c:v>701.22</c:v>
                </c:pt>
                <c:pt idx="86">
                  <c:v>701.64</c:v>
                </c:pt>
                <c:pt idx="87">
                  <c:v>702.06</c:v>
                </c:pt>
                <c:pt idx="88">
                  <c:v>702.48</c:v>
                </c:pt>
                <c:pt idx="89">
                  <c:v>702.91</c:v>
                </c:pt>
                <c:pt idx="90">
                  <c:v>703.3299999999997</c:v>
                </c:pt>
                <c:pt idx="91">
                  <c:v>703.75</c:v>
                </c:pt>
                <c:pt idx="92">
                  <c:v>704.1700000000003</c:v>
                </c:pt>
                <c:pt idx="93">
                  <c:v>704.59</c:v>
                </c:pt>
                <c:pt idx="94">
                  <c:v>705.01</c:v>
                </c:pt>
                <c:pt idx="95">
                  <c:v>705.43</c:v>
                </c:pt>
                <c:pt idx="96">
                  <c:v>705.84999999999968</c:v>
                </c:pt>
                <c:pt idx="97">
                  <c:v>706.27000000000032</c:v>
                </c:pt>
                <c:pt idx="98">
                  <c:v>706.69</c:v>
                </c:pt>
                <c:pt idx="99">
                  <c:v>707.11</c:v>
                </c:pt>
                <c:pt idx="100">
                  <c:v>707.53</c:v>
                </c:pt>
                <c:pt idx="101">
                  <c:v>707.9499999999997</c:v>
                </c:pt>
                <c:pt idx="102">
                  <c:v>708.37</c:v>
                </c:pt>
                <c:pt idx="103">
                  <c:v>708.7900000000003</c:v>
                </c:pt>
                <c:pt idx="104">
                  <c:v>709.21</c:v>
                </c:pt>
                <c:pt idx="105">
                  <c:v>709.63</c:v>
                </c:pt>
                <c:pt idx="106">
                  <c:v>710.05</c:v>
                </c:pt>
                <c:pt idx="107">
                  <c:v>710.47</c:v>
                </c:pt>
                <c:pt idx="108">
                  <c:v>710.89</c:v>
                </c:pt>
                <c:pt idx="109">
                  <c:v>711.31</c:v>
                </c:pt>
                <c:pt idx="110">
                  <c:v>711.73</c:v>
                </c:pt>
                <c:pt idx="111">
                  <c:v>712.15</c:v>
                </c:pt>
                <c:pt idx="112">
                  <c:v>712.57</c:v>
                </c:pt>
                <c:pt idx="113">
                  <c:v>712.99</c:v>
                </c:pt>
                <c:pt idx="114">
                  <c:v>713.41</c:v>
                </c:pt>
                <c:pt idx="115">
                  <c:v>713.8299999999997</c:v>
                </c:pt>
                <c:pt idx="116">
                  <c:v>714.25</c:v>
                </c:pt>
                <c:pt idx="117">
                  <c:v>714.6700000000003</c:v>
                </c:pt>
                <c:pt idx="118">
                  <c:v>715.09</c:v>
                </c:pt>
                <c:pt idx="119">
                  <c:v>715.51</c:v>
                </c:pt>
                <c:pt idx="120">
                  <c:v>715.93</c:v>
                </c:pt>
                <c:pt idx="121">
                  <c:v>716.34999999999968</c:v>
                </c:pt>
                <c:pt idx="122">
                  <c:v>716.77000000000032</c:v>
                </c:pt>
                <c:pt idx="123">
                  <c:v>717.19</c:v>
                </c:pt>
                <c:pt idx="124">
                  <c:v>717.61</c:v>
                </c:pt>
                <c:pt idx="125">
                  <c:v>718.03</c:v>
                </c:pt>
                <c:pt idx="126">
                  <c:v>718.4499999999997</c:v>
                </c:pt>
                <c:pt idx="127">
                  <c:v>718.87</c:v>
                </c:pt>
                <c:pt idx="128">
                  <c:v>719.2900000000003</c:v>
                </c:pt>
                <c:pt idx="129">
                  <c:v>719.71</c:v>
                </c:pt>
                <c:pt idx="130">
                  <c:v>720.13</c:v>
                </c:pt>
                <c:pt idx="131">
                  <c:v>720.55</c:v>
                </c:pt>
                <c:pt idx="132">
                  <c:v>720.97</c:v>
                </c:pt>
                <c:pt idx="133">
                  <c:v>721.39</c:v>
                </c:pt>
                <c:pt idx="134">
                  <c:v>721.81</c:v>
                </c:pt>
                <c:pt idx="135">
                  <c:v>722.23</c:v>
                </c:pt>
                <c:pt idx="136">
                  <c:v>722.65</c:v>
                </c:pt>
                <c:pt idx="137">
                  <c:v>723.06</c:v>
                </c:pt>
                <c:pt idx="138">
                  <c:v>723.48</c:v>
                </c:pt>
                <c:pt idx="139">
                  <c:v>723.9</c:v>
                </c:pt>
                <c:pt idx="140">
                  <c:v>724.31999999999971</c:v>
                </c:pt>
                <c:pt idx="141">
                  <c:v>724.74</c:v>
                </c:pt>
                <c:pt idx="142">
                  <c:v>725.16</c:v>
                </c:pt>
                <c:pt idx="143">
                  <c:v>725.58</c:v>
                </c:pt>
                <c:pt idx="144">
                  <c:v>726</c:v>
                </c:pt>
                <c:pt idx="145">
                  <c:v>726.42</c:v>
                </c:pt>
                <c:pt idx="146">
                  <c:v>726.83999999999969</c:v>
                </c:pt>
                <c:pt idx="147">
                  <c:v>727.26</c:v>
                </c:pt>
                <c:pt idx="148">
                  <c:v>727.68000000000029</c:v>
                </c:pt>
                <c:pt idx="149">
                  <c:v>728.1</c:v>
                </c:pt>
                <c:pt idx="150">
                  <c:v>728.51</c:v>
                </c:pt>
                <c:pt idx="151">
                  <c:v>728.93</c:v>
                </c:pt>
                <c:pt idx="152">
                  <c:v>729.34999999999968</c:v>
                </c:pt>
                <c:pt idx="153">
                  <c:v>729.77000000000032</c:v>
                </c:pt>
                <c:pt idx="154">
                  <c:v>730.19</c:v>
                </c:pt>
                <c:pt idx="155">
                  <c:v>730.61</c:v>
                </c:pt>
                <c:pt idx="156">
                  <c:v>731.03</c:v>
                </c:pt>
                <c:pt idx="157">
                  <c:v>731.4499999999997</c:v>
                </c:pt>
                <c:pt idx="158">
                  <c:v>731.87</c:v>
                </c:pt>
                <c:pt idx="159">
                  <c:v>732.28000000000031</c:v>
                </c:pt>
                <c:pt idx="160">
                  <c:v>732.7</c:v>
                </c:pt>
                <c:pt idx="161">
                  <c:v>733.12</c:v>
                </c:pt>
                <c:pt idx="162">
                  <c:v>733.54</c:v>
                </c:pt>
                <c:pt idx="163">
                  <c:v>733.9599999999997</c:v>
                </c:pt>
                <c:pt idx="164">
                  <c:v>734.38</c:v>
                </c:pt>
                <c:pt idx="165">
                  <c:v>734.8</c:v>
                </c:pt>
                <c:pt idx="166">
                  <c:v>735.22</c:v>
                </c:pt>
                <c:pt idx="167">
                  <c:v>735.63</c:v>
                </c:pt>
                <c:pt idx="168">
                  <c:v>736.05</c:v>
                </c:pt>
                <c:pt idx="169">
                  <c:v>736.47</c:v>
                </c:pt>
                <c:pt idx="170">
                  <c:v>736.89</c:v>
                </c:pt>
                <c:pt idx="171">
                  <c:v>737.31</c:v>
                </c:pt>
                <c:pt idx="172">
                  <c:v>737.73</c:v>
                </c:pt>
                <c:pt idx="173">
                  <c:v>738.14</c:v>
                </c:pt>
                <c:pt idx="174">
                  <c:v>738.56</c:v>
                </c:pt>
                <c:pt idx="175">
                  <c:v>738.98</c:v>
                </c:pt>
                <c:pt idx="176">
                  <c:v>739.4</c:v>
                </c:pt>
                <c:pt idx="177">
                  <c:v>739.81999999999971</c:v>
                </c:pt>
                <c:pt idx="178">
                  <c:v>740.24</c:v>
                </c:pt>
                <c:pt idx="179">
                  <c:v>740.65</c:v>
                </c:pt>
                <c:pt idx="180">
                  <c:v>741.07</c:v>
                </c:pt>
                <c:pt idx="181">
                  <c:v>741.49</c:v>
                </c:pt>
                <c:pt idx="182">
                  <c:v>741.91</c:v>
                </c:pt>
                <c:pt idx="183">
                  <c:v>742.3299999999997</c:v>
                </c:pt>
                <c:pt idx="184">
                  <c:v>742.75</c:v>
                </c:pt>
                <c:pt idx="185">
                  <c:v>743.16</c:v>
                </c:pt>
                <c:pt idx="186">
                  <c:v>743.58</c:v>
                </c:pt>
                <c:pt idx="187">
                  <c:v>744</c:v>
                </c:pt>
                <c:pt idx="188">
                  <c:v>744.42</c:v>
                </c:pt>
                <c:pt idx="189">
                  <c:v>744.83999999999969</c:v>
                </c:pt>
                <c:pt idx="190">
                  <c:v>745.25</c:v>
                </c:pt>
                <c:pt idx="191">
                  <c:v>745.6700000000003</c:v>
                </c:pt>
                <c:pt idx="192">
                  <c:v>746.09</c:v>
                </c:pt>
                <c:pt idx="193">
                  <c:v>746.51</c:v>
                </c:pt>
                <c:pt idx="194">
                  <c:v>746.93</c:v>
                </c:pt>
                <c:pt idx="195">
                  <c:v>747.33999999999969</c:v>
                </c:pt>
                <c:pt idx="196">
                  <c:v>747.76</c:v>
                </c:pt>
                <c:pt idx="197">
                  <c:v>748.18000000000029</c:v>
                </c:pt>
                <c:pt idx="198">
                  <c:v>748.6</c:v>
                </c:pt>
                <c:pt idx="199">
                  <c:v>749.02</c:v>
                </c:pt>
                <c:pt idx="200">
                  <c:v>749.43</c:v>
                </c:pt>
                <c:pt idx="201">
                  <c:v>749.84999999999968</c:v>
                </c:pt>
                <c:pt idx="202">
                  <c:v>750.27000000000032</c:v>
                </c:pt>
                <c:pt idx="203">
                  <c:v>750.69</c:v>
                </c:pt>
                <c:pt idx="204">
                  <c:v>751.1</c:v>
                </c:pt>
                <c:pt idx="205">
                  <c:v>751.52</c:v>
                </c:pt>
                <c:pt idx="206">
                  <c:v>751.93999999999971</c:v>
                </c:pt>
                <c:pt idx="207">
                  <c:v>752.35999999999967</c:v>
                </c:pt>
                <c:pt idx="208">
                  <c:v>752.77000000000032</c:v>
                </c:pt>
                <c:pt idx="209">
                  <c:v>753.19</c:v>
                </c:pt>
                <c:pt idx="210">
                  <c:v>753.61</c:v>
                </c:pt>
                <c:pt idx="211">
                  <c:v>754.03</c:v>
                </c:pt>
                <c:pt idx="212">
                  <c:v>754.43999999999971</c:v>
                </c:pt>
                <c:pt idx="213">
                  <c:v>754.85999999999967</c:v>
                </c:pt>
                <c:pt idx="214">
                  <c:v>755.28000000000031</c:v>
                </c:pt>
                <c:pt idx="215">
                  <c:v>755.7</c:v>
                </c:pt>
                <c:pt idx="216">
                  <c:v>756.11</c:v>
                </c:pt>
                <c:pt idx="217">
                  <c:v>756.53</c:v>
                </c:pt>
                <c:pt idx="218">
                  <c:v>756.9499999999997</c:v>
                </c:pt>
                <c:pt idx="219">
                  <c:v>757.35999999999967</c:v>
                </c:pt>
                <c:pt idx="220">
                  <c:v>757.78000000000031</c:v>
                </c:pt>
                <c:pt idx="221">
                  <c:v>758.2</c:v>
                </c:pt>
                <c:pt idx="222">
                  <c:v>758.62</c:v>
                </c:pt>
                <c:pt idx="223">
                  <c:v>759.03</c:v>
                </c:pt>
                <c:pt idx="224">
                  <c:v>759.4499999999997</c:v>
                </c:pt>
                <c:pt idx="225">
                  <c:v>759.87</c:v>
                </c:pt>
                <c:pt idx="226">
                  <c:v>760.28000000000031</c:v>
                </c:pt>
                <c:pt idx="227">
                  <c:v>760.7</c:v>
                </c:pt>
                <c:pt idx="228">
                  <c:v>761.12</c:v>
                </c:pt>
                <c:pt idx="229">
                  <c:v>761.54</c:v>
                </c:pt>
                <c:pt idx="230">
                  <c:v>761.9499999999997</c:v>
                </c:pt>
                <c:pt idx="231">
                  <c:v>762.37</c:v>
                </c:pt>
                <c:pt idx="232">
                  <c:v>762.7900000000003</c:v>
                </c:pt>
                <c:pt idx="233">
                  <c:v>763.2</c:v>
                </c:pt>
                <c:pt idx="234">
                  <c:v>763.62</c:v>
                </c:pt>
                <c:pt idx="235">
                  <c:v>764.04</c:v>
                </c:pt>
                <c:pt idx="236">
                  <c:v>764.4499999999997</c:v>
                </c:pt>
                <c:pt idx="237">
                  <c:v>764.87</c:v>
                </c:pt>
                <c:pt idx="238">
                  <c:v>765.2900000000003</c:v>
                </c:pt>
                <c:pt idx="239">
                  <c:v>765.7</c:v>
                </c:pt>
                <c:pt idx="240">
                  <c:v>766.12</c:v>
                </c:pt>
                <c:pt idx="241">
                  <c:v>766.54</c:v>
                </c:pt>
                <c:pt idx="242">
                  <c:v>766.9499999999997</c:v>
                </c:pt>
                <c:pt idx="243">
                  <c:v>767.37</c:v>
                </c:pt>
                <c:pt idx="244">
                  <c:v>767.7900000000003</c:v>
                </c:pt>
                <c:pt idx="245">
                  <c:v>768.2</c:v>
                </c:pt>
                <c:pt idx="246">
                  <c:v>768.62</c:v>
                </c:pt>
                <c:pt idx="247">
                  <c:v>769.04</c:v>
                </c:pt>
                <c:pt idx="248">
                  <c:v>769.4499999999997</c:v>
                </c:pt>
                <c:pt idx="249">
                  <c:v>769.87</c:v>
                </c:pt>
                <c:pt idx="250">
                  <c:v>770.2900000000003</c:v>
                </c:pt>
                <c:pt idx="251">
                  <c:v>770.7</c:v>
                </c:pt>
                <c:pt idx="252">
                  <c:v>771.12</c:v>
                </c:pt>
                <c:pt idx="253">
                  <c:v>771.53</c:v>
                </c:pt>
                <c:pt idx="254">
                  <c:v>771.9499999999997</c:v>
                </c:pt>
                <c:pt idx="255">
                  <c:v>772.37</c:v>
                </c:pt>
                <c:pt idx="256">
                  <c:v>772.78000000000031</c:v>
                </c:pt>
                <c:pt idx="257">
                  <c:v>773.2</c:v>
                </c:pt>
                <c:pt idx="258">
                  <c:v>773.62</c:v>
                </c:pt>
                <c:pt idx="259">
                  <c:v>774.03</c:v>
                </c:pt>
                <c:pt idx="260">
                  <c:v>774.4499999999997</c:v>
                </c:pt>
                <c:pt idx="261">
                  <c:v>774.85999999999967</c:v>
                </c:pt>
                <c:pt idx="262">
                  <c:v>775.28000000000031</c:v>
                </c:pt>
                <c:pt idx="263">
                  <c:v>775.7</c:v>
                </c:pt>
                <c:pt idx="264">
                  <c:v>776.11</c:v>
                </c:pt>
                <c:pt idx="265">
                  <c:v>776.53</c:v>
                </c:pt>
                <c:pt idx="266">
                  <c:v>776.93999999999971</c:v>
                </c:pt>
                <c:pt idx="267">
                  <c:v>777.35999999999967</c:v>
                </c:pt>
                <c:pt idx="268">
                  <c:v>777.78000000000031</c:v>
                </c:pt>
                <c:pt idx="269">
                  <c:v>778.19</c:v>
                </c:pt>
                <c:pt idx="270">
                  <c:v>778.61</c:v>
                </c:pt>
                <c:pt idx="271">
                  <c:v>779.02</c:v>
                </c:pt>
                <c:pt idx="272">
                  <c:v>779.43999999999971</c:v>
                </c:pt>
                <c:pt idx="273">
                  <c:v>779.85999999999967</c:v>
                </c:pt>
                <c:pt idx="274">
                  <c:v>780.27000000000032</c:v>
                </c:pt>
                <c:pt idx="275">
                  <c:v>780.69</c:v>
                </c:pt>
                <c:pt idx="276">
                  <c:v>781.1</c:v>
                </c:pt>
                <c:pt idx="277">
                  <c:v>781.52</c:v>
                </c:pt>
                <c:pt idx="278">
                  <c:v>781.93</c:v>
                </c:pt>
                <c:pt idx="279">
                  <c:v>782.34999999999968</c:v>
                </c:pt>
                <c:pt idx="280">
                  <c:v>782.77000000000032</c:v>
                </c:pt>
                <c:pt idx="281">
                  <c:v>783.18000000000029</c:v>
                </c:pt>
                <c:pt idx="282">
                  <c:v>783.6</c:v>
                </c:pt>
                <c:pt idx="283">
                  <c:v>784.01</c:v>
                </c:pt>
                <c:pt idx="284">
                  <c:v>784.43</c:v>
                </c:pt>
                <c:pt idx="285">
                  <c:v>784.83999999999969</c:v>
                </c:pt>
              </c:numCache>
            </c:numRef>
          </c:xVal>
          <c:yVal>
            <c:numRef>
              <c:f>Sheet1!$F$3:$F$288</c:f>
              <c:numCache>
                <c:formatCode>General</c:formatCode>
                <c:ptCount val="286"/>
                <c:pt idx="0">
                  <c:v>0.44738281900000032</c:v>
                </c:pt>
                <c:pt idx="1">
                  <c:v>0.44875816500000015</c:v>
                </c:pt>
                <c:pt idx="2">
                  <c:v>0.44950756700000016</c:v>
                </c:pt>
                <c:pt idx="3">
                  <c:v>0.44984459300000024</c:v>
                </c:pt>
                <c:pt idx="4">
                  <c:v>0.44367244500000008</c:v>
                </c:pt>
                <c:pt idx="5">
                  <c:v>0.44586757000000021</c:v>
                </c:pt>
                <c:pt idx="6">
                  <c:v>0.44854244900000001</c:v>
                </c:pt>
                <c:pt idx="7">
                  <c:v>0.44849442</c:v>
                </c:pt>
                <c:pt idx="8">
                  <c:v>0.44353905999999993</c:v>
                </c:pt>
                <c:pt idx="9">
                  <c:v>0.44702433800000002</c:v>
                </c:pt>
                <c:pt idx="10">
                  <c:v>0.44508556700000024</c:v>
                </c:pt>
                <c:pt idx="11">
                  <c:v>0.44657142300000002</c:v>
                </c:pt>
                <c:pt idx="12">
                  <c:v>0.44186636400000018</c:v>
                </c:pt>
                <c:pt idx="13">
                  <c:v>0.44279048100000001</c:v>
                </c:pt>
                <c:pt idx="14">
                  <c:v>0.44872242600000001</c:v>
                </c:pt>
                <c:pt idx="15">
                  <c:v>0.43451328500000036</c:v>
                </c:pt>
                <c:pt idx="16">
                  <c:v>0.44979944999999999</c:v>
                </c:pt>
                <c:pt idx="17">
                  <c:v>0.44745682600000014</c:v>
                </c:pt>
                <c:pt idx="18">
                  <c:v>0.44589435100000002</c:v>
                </c:pt>
                <c:pt idx="19">
                  <c:v>0.44350849900000017</c:v>
                </c:pt>
                <c:pt idx="20">
                  <c:v>0.44655878800000015</c:v>
                </c:pt>
                <c:pt idx="21">
                  <c:v>0.443780538</c:v>
                </c:pt>
                <c:pt idx="22">
                  <c:v>0.43942807600000033</c:v>
                </c:pt>
                <c:pt idx="23">
                  <c:v>0.45341235300000016</c:v>
                </c:pt>
                <c:pt idx="24">
                  <c:v>0.44610403900000001</c:v>
                </c:pt>
                <c:pt idx="25">
                  <c:v>0.43647985600000017</c:v>
                </c:pt>
                <c:pt idx="26">
                  <c:v>0.44438111200000002</c:v>
                </c:pt>
                <c:pt idx="27">
                  <c:v>0.45258504300000002</c:v>
                </c:pt>
                <c:pt idx="28">
                  <c:v>0.45058170400000008</c:v>
                </c:pt>
                <c:pt idx="29">
                  <c:v>0.44587923899999998</c:v>
                </c:pt>
                <c:pt idx="30">
                  <c:v>0.45368833200000008</c:v>
                </c:pt>
                <c:pt idx="31">
                  <c:v>0.448997637</c:v>
                </c:pt>
                <c:pt idx="32">
                  <c:v>0.44490374400000005</c:v>
                </c:pt>
                <c:pt idx="33">
                  <c:v>0.44979010599999997</c:v>
                </c:pt>
                <c:pt idx="34">
                  <c:v>0.44799491100000016</c:v>
                </c:pt>
                <c:pt idx="35">
                  <c:v>0.44416219499999998</c:v>
                </c:pt>
                <c:pt idx="36">
                  <c:v>0.447540614</c:v>
                </c:pt>
                <c:pt idx="37">
                  <c:v>0.44793036600000002</c:v>
                </c:pt>
                <c:pt idx="38">
                  <c:v>0.44816255700000002</c:v>
                </c:pt>
                <c:pt idx="39">
                  <c:v>0.45269943999999995</c:v>
                </c:pt>
                <c:pt idx="40">
                  <c:v>0.45999681700000017</c:v>
                </c:pt>
                <c:pt idx="41">
                  <c:v>0.45091792300000016</c:v>
                </c:pt>
                <c:pt idx="42">
                  <c:v>0.45645207800000015</c:v>
                </c:pt>
                <c:pt idx="43">
                  <c:v>0.453592404</c:v>
                </c:pt>
                <c:pt idx="44">
                  <c:v>0.45069531599999996</c:v>
                </c:pt>
                <c:pt idx="45">
                  <c:v>0.45369026400000001</c:v>
                </c:pt>
                <c:pt idx="46">
                  <c:v>0.44994510300000001</c:v>
                </c:pt>
                <c:pt idx="47">
                  <c:v>0.45011237700000017</c:v>
                </c:pt>
                <c:pt idx="48">
                  <c:v>0.45574316799999998</c:v>
                </c:pt>
                <c:pt idx="49">
                  <c:v>0.45382578900000026</c:v>
                </c:pt>
                <c:pt idx="50">
                  <c:v>0.45035294600000014</c:v>
                </c:pt>
                <c:pt idx="51">
                  <c:v>0.44498520500000016</c:v>
                </c:pt>
                <c:pt idx="52">
                  <c:v>0.46175941999999998</c:v>
                </c:pt>
                <c:pt idx="53">
                  <c:v>0.44768169800000002</c:v>
                </c:pt>
                <c:pt idx="54">
                  <c:v>0.44612799400000008</c:v>
                </c:pt>
                <c:pt idx="55">
                  <c:v>0.45493177400000001</c:v>
                </c:pt>
                <c:pt idx="56">
                  <c:v>0.45848383900000017</c:v>
                </c:pt>
                <c:pt idx="57">
                  <c:v>0.46351859700000025</c:v>
                </c:pt>
                <c:pt idx="58">
                  <c:v>0.46862670800000017</c:v>
                </c:pt>
                <c:pt idx="59">
                  <c:v>0.47214992300000008</c:v>
                </c:pt>
                <c:pt idx="60">
                  <c:v>0.46675445400000004</c:v>
                </c:pt>
                <c:pt idx="61">
                  <c:v>0.469724052</c:v>
                </c:pt>
                <c:pt idx="62">
                  <c:v>0.47560173300000008</c:v>
                </c:pt>
                <c:pt idx="63">
                  <c:v>0.47643334700000001</c:v>
                </c:pt>
                <c:pt idx="64">
                  <c:v>0.47374589900000008</c:v>
                </c:pt>
                <c:pt idx="65">
                  <c:v>0.48210472900000018</c:v>
                </c:pt>
                <c:pt idx="66">
                  <c:v>0.48720302700000001</c:v>
                </c:pt>
                <c:pt idx="67">
                  <c:v>0.48982170900000033</c:v>
                </c:pt>
                <c:pt idx="68">
                  <c:v>0.49652746500000033</c:v>
                </c:pt>
                <c:pt idx="69">
                  <c:v>0.5044349459999995</c:v>
                </c:pt>
                <c:pt idx="70">
                  <c:v>0.49837455200000036</c:v>
                </c:pt>
                <c:pt idx="71">
                  <c:v>0.49457383400000021</c:v>
                </c:pt>
                <c:pt idx="72">
                  <c:v>0.50407108</c:v>
                </c:pt>
                <c:pt idx="73">
                  <c:v>0.51067419999999997</c:v>
                </c:pt>
                <c:pt idx="74">
                  <c:v>0.50223635699999969</c:v>
                </c:pt>
                <c:pt idx="75">
                  <c:v>0.514343251</c:v>
                </c:pt>
                <c:pt idx="76">
                  <c:v>0.51788597999999997</c:v>
                </c:pt>
                <c:pt idx="77">
                  <c:v>0.51983161000000033</c:v>
                </c:pt>
                <c:pt idx="78">
                  <c:v>0.52360477900000002</c:v>
                </c:pt>
                <c:pt idx="79">
                  <c:v>0.52171637399999971</c:v>
                </c:pt>
                <c:pt idx="80">
                  <c:v>0.51719024300000005</c:v>
                </c:pt>
                <c:pt idx="81">
                  <c:v>0.53582536999999997</c:v>
                </c:pt>
                <c:pt idx="82">
                  <c:v>0.53249939300000004</c:v>
                </c:pt>
                <c:pt idx="83">
                  <c:v>0.540756915</c:v>
                </c:pt>
                <c:pt idx="84">
                  <c:v>0.538528126</c:v>
                </c:pt>
                <c:pt idx="85">
                  <c:v>0.54051730499999939</c:v>
                </c:pt>
                <c:pt idx="86">
                  <c:v>0.55401570300000003</c:v>
                </c:pt>
                <c:pt idx="87">
                  <c:v>0.54713817099999962</c:v>
                </c:pt>
                <c:pt idx="88">
                  <c:v>0.55035619899999966</c:v>
                </c:pt>
                <c:pt idx="89">
                  <c:v>0.56286007599999999</c:v>
                </c:pt>
                <c:pt idx="90">
                  <c:v>0.56301505900000004</c:v>
                </c:pt>
                <c:pt idx="91">
                  <c:v>0.56294854200000033</c:v>
                </c:pt>
                <c:pt idx="92">
                  <c:v>0.56298208699999996</c:v>
                </c:pt>
                <c:pt idx="93">
                  <c:v>0.57435904400000004</c:v>
                </c:pt>
                <c:pt idx="94">
                  <c:v>0.57601206699999996</c:v>
                </c:pt>
                <c:pt idx="95">
                  <c:v>0.58141715999999932</c:v>
                </c:pt>
                <c:pt idx="96">
                  <c:v>0.58622721300000002</c:v>
                </c:pt>
                <c:pt idx="97">
                  <c:v>0.58611446499999953</c:v>
                </c:pt>
                <c:pt idx="98">
                  <c:v>0.58093273099999965</c:v>
                </c:pt>
                <c:pt idx="99">
                  <c:v>0.58836278499999917</c:v>
                </c:pt>
                <c:pt idx="100">
                  <c:v>0.60815943700000064</c:v>
                </c:pt>
                <c:pt idx="101">
                  <c:v>0.59605148200000002</c:v>
                </c:pt>
                <c:pt idx="102">
                  <c:v>0.59153781099999969</c:v>
                </c:pt>
                <c:pt idx="103">
                  <c:v>0.60795681500000032</c:v>
                </c:pt>
                <c:pt idx="104">
                  <c:v>0.6036928150000006</c:v>
                </c:pt>
                <c:pt idx="105">
                  <c:v>0.61079135500000048</c:v>
                </c:pt>
                <c:pt idx="106">
                  <c:v>0.61684269200000053</c:v>
                </c:pt>
                <c:pt idx="107">
                  <c:v>0.61334827400000036</c:v>
                </c:pt>
                <c:pt idx="108">
                  <c:v>0.61956383199999998</c:v>
                </c:pt>
                <c:pt idx="109">
                  <c:v>0.62725881100000036</c:v>
                </c:pt>
                <c:pt idx="110">
                  <c:v>0.63361257800000004</c:v>
                </c:pt>
                <c:pt idx="111">
                  <c:v>0.63664289800000062</c:v>
                </c:pt>
                <c:pt idx="112">
                  <c:v>0.64023695899999999</c:v>
                </c:pt>
                <c:pt idx="113">
                  <c:v>0.6455710250000003</c:v>
                </c:pt>
                <c:pt idx="114">
                  <c:v>0.64613969200000054</c:v>
                </c:pt>
                <c:pt idx="115">
                  <c:v>0.64572766900000034</c:v>
                </c:pt>
                <c:pt idx="116">
                  <c:v>0.65193085600000067</c:v>
                </c:pt>
                <c:pt idx="117">
                  <c:v>0.64949233600000034</c:v>
                </c:pt>
                <c:pt idx="118">
                  <c:v>0.66513896500000003</c:v>
                </c:pt>
                <c:pt idx="119">
                  <c:v>0.65404414200000061</c:v>
                </c:pt>
                <c:pt idx="120">
                  <c:v>0.65921640100000001</c:v>
                </c:pt>
                <c:pt idx="121">
                  <c:v>0.66421458099999997</c:v>
                </c:pt>
                <c:pt idx="122">
                  <c:v>0.66175600300000048</c:v>
                </c:pt>
                <c:pt idx="123">
                  <c:v>0.66177371400000062</c:v>
                </c:pt>
                <c:pt idx="124">
                  <c:v>0.6606740880000006</c:v>
                </c:pt>
                <c:pt idx="125">
                  <c:v>0.67491700400000032</c:v>
                </c:pt>
                <c:pt idx="126">
                  <c:v>0.6729143000000003</c:v>
                </c:pt>
                <c:pt idx="127">
                  <c:v>0.68089837499999994</c:v>
                </c:pt>
                <c:pt idx="128">
                  <c:v>0.68655766099999971</c:v>
                </c:pt>
                <c:pt idx="129">
                  <c:v>0.69689631900000004</c:v>
                </c:pt>
                <c:pt idx="130">
                  <c:v>0.68696433099999998</c:v>
                </c:pt>
                <c:pt idx="131">
                  <c:v>0.69335404199999962</c:v>
                </c:pt>
                <c:pt idx="132">
                  <c:v>0.70619401600000054</c:v>
                </c:pt>
                <c:pt idx="133">
                  <c:v>0.7108896380000006</c:v>
                </c:pt>
                <c:pt idx="134">
                  <c:v>0.70920844000000005</c:v>
                </c:pt>
                <c:pt idx="135">
                  <c:v>0.70553459200000002</c:v>
                </c:pt>
                <c:pt idx="136">
                  <c:v>0.71911615799999962</c:v>
                </c:pt>
                <c:pt idx="137">
                  <c:v>0.72272104600000053</c:v>
                </c:pt>
                <c:pt idx="138">
                  <c:v>0.72456726799999971</c:v>
                </c:pt>
                <c:pt idx="139">
                  <c:v>0.73085140800000048</c:v>
                </c:pt>
                <c:pt idx="140">
                  <c:v>0.73232167600000053</c:v>
                </c:pt>
                <c:pt idx="141">
                  <c:v>0.72838530199999996</c:v>
                </c:pt>
                <c:pt idx="142">
                  <c:v>0.73266434700000005</c:v>
                </c:pt>
                <c:pt idx="143">
                  <c:v>0.73249719000000002</c:v>
                </c:pt>
                <c:pt idx="144">
                  <c:v>0.74568589500000049</c:v>
                </c:pt>
                <c:pt idx="145">
                  <c:v>0.74244058400000001</c:v>
                </c:pt>
                <c:pt idx="146">
                  <c:v>0.75531098499999971</c:v>
                </c:pt>
                <c:pt idx="147">
                  <c:v>0.76447419599999999</c:v>
                </c:pt>
                <c:pt idx="148">
                  <c:v>0.74771605800000029</c:v>
                </c:pt>
                <c:pt idx="149">
                  <c:v>0.7658988800000005</c:v>
                </c:pt>
                <c:pt idx="150">
                  <c:v>0.76347911500000032</c:v>
                </c:pt>
                <c:pt idx="151">
                  <c:v>0.76244318200000005</c:v>
                </c:pt>
                <c:pt idx="152">
                  <c:v>0.76354617599999997</c:v>
                </c:pt>
                <c:pt idx="153">
                  <c:v>0.75794576400000035</c:v>
                </c:pt>
                <c:pt idx="154">
                  <c:v>0.77863421000000055</c:v>
                </c:pt>
                <c:pt idx="155">
                  <c:v>0.782787173</c:v>
                </c:pt>
                <c:pt idx="156">
                  <c:v>0.77516442900000004</c:v>
                </c:pt>
                <c:pt idx="157">
                  <c:v>0.78337837499999996</c:v>
                </c:pt>
                <c:pt idx="158">
                  <c:v>0.79921334599999949</c:v>
                </c:pt>
                <c:pt idx="159">
                  <c:v>0.78932562600000034</c:v>
                </c:pt>
                <c:pt idx="160">
                  <c:v>0.79751756099999938</c:v>
                </c:pt>
                <c:pt idx="161">
                  <c:v>0.79997304700000005</c:v>
                </c:pt>
                <c:pt idx="162">
                  <c:v>0.80910631200000005</c:v>
                </c:pt>
                <c:pt idx="163">
                  <c:v>0.81566318199999965</c:v>
                </c:pt>
                <c:pt idx="164">
                  <c:v>0.81158068099999969</c:v>
                </c:pt>
                <c:pt idx="165">
                  <c:v>0.82341505999999998</c:v>
                </c:pt>
                <c:pt idx="166">
                  <c:v>0.8066357360000006</c:v>
                </c:pt>
                <c:pt idx="167">
                  <c:v>0.82680908600000036</c:v>
                </c:pt>
                <c:pt idx="168">
                  <c:v>0.82014571000000036</c:v>
                </c:pt>
                <c:pt idx="169">
                  <c:v>0.81429149100000031</c:v>
                </c:pt>
                <c:pt idx="170">
                  <c:v>0.81010230399999972</c:v>
                </c:pt>
                <c:pt idx="171">
                  <c:v>0.82543956099999971</c:v>
                </c:pt>
                <c:pt idx="172">
                  <c:v>0.8402746870000003</c:v>
                </c:pt>
                <c:pt idx="173">
                  <c:v>0.83717963900000036</c:v>
                </c:pt>
                <c:pt idx="174">
                  <c:v>0.84070741100000035</c:v>
                </c:pt>
                <c:pt idx="175">
                  <c:v>0.84785544000000035</c:v>
                </c:pt>
                <c:pt idx="176">
                  <c:v>0.8364558710000003</c:v>
                </c:pt>
                <c:pt idx="177">
                  <c:v>0.84141149900000001</c:v>
                </c:pt>
                <c:pt idx="178">
                  <c:v>0.84626056999999966</c:v>
                </c:pt>
                <c:pt idx="179">
                  <c:v>0.84321122000000004</c:v>
                </c:pt>
                <c:pt idx="180">
                  <c:v>0.85337292200000003</c:v>
                </c:pt>
                <c:pt idx="181">
                  <c:v>0.86026674199999953</c:v>
                </c:pt>
                <c:pt idx="182">
                  <c:v>0.85707653200000034</c:v>
                </c:pt>
                <c:pt idx="183">
                  <c:v>0.85867034700000033</c:v>
                </c:pt>
                <c:pt idx="184">
                  <c:v>0.86605721800000035</c:v>
                </c:pt>
                <c:pt idx="185">
                  <c:v>0.86160222400000031</c:v>
                </c:pt>
                <c:pt idx="186">
                  <c:v>0.85500195800000034</c:v>
                </c:pt>
                <c:pt idx="187">
                  <c:v>0.86946842000000002</c:v>
                </c:pt>
                <c:pt idx="188">
                  <c:v>0.87633472599999962</c:v>
                </c:pt>
                <c:pt idx="189">
                  <c:v>0.86979338799999995</c:v>
                </c:pt>
                <c:pt idx="190">
                  <c:v>0.87510976900000004</c:v>
                </c:pt>
                <c:pt idx="191">
                  <c:v>0.88374952300000031</c:v>
                </c:pt>
                <c:pt idx="192">
                  <c:v>0.87576711900000004</c:v>
                </c:pt>
                <c:pt idx="193">
                  <c:v>0.87388881100000049</c:v>
                </c:pt>
                <c:pt idx="194">
                  <c:v>0.87482154400000034</c:v>
                </c:pt>
                <c:pt idx="195">
                  <c:v>0.87269362300000064</c:v>
                </c:pt>
                <c:pt idx="196">
                  <c:v>0.88605101500000005</c:v>
                </c:pt>
                <c:pt idx="197">
                  <c:v>0.87831911500000004</c:v>
                </c:pt>
                <c:pt idx="198">
                  <c:v>0.87080326100000005</c:v>
                </c:pt>
                <c:pt idx="199">
                  <c:v>0.90161657200000001</c:v>
                </c:pt>
                <c:pt idx="200">
                  <c:v>0.8796712410000006</c:v>
                </c:pt>
                <c:pt idx="201">
                  <c:v>0.87880274599999997</c:v>
                </c:pt>
                <c:pt idx="202">
                  <c:v>0.88475909700000033</c:v>
                </c:pt>
                <c:pt idx="203">
                  <c:v>0.90252061200000033</c:v>
                </c:pt>
                <c:pt idx="204">
                  <c:v>0.88716199999999967</c:v>
                </c:pt>
                <c:pt idx="205">
                  <c:v>0.87524615200000033</c:v>
                </c:pt>
                <c:pt idx="206">
                  <c:v>0.89179255700000004</c:v>
                </c:pt>
                <c:pt idx="207">
                  <c:v>0.87456957599999996</c:v>
                </c:pt>
                <c:pt idx="208">
                  <c:v>0.88463707700000005</c:v>
                </c:pt>
                <c:pt idx="209">
                  <c:v>0.88177172500000001</c:v>
                </c:pt>
                <c:pt idx="210">
                  <c:v>0.88985630299999996</c:v>
                </c:pt>
                <c:pt idx="211">
                  <c:v>0.89492729599999998</c:v>
                </c:pt>
                <c:pt idx="212">
                  <c:v>0.89824400900000001</c:v>
                </c:pt>
                <c:pt idx="213">
                  <c:v>0.90422890499999997</c:v>
                </c:pt>
                <c:pt idx="214">
                  <c:v>0.89811143100000002</c:v>
                </c:pt>
                <c:pt idx="215">
                  <c:v>0.91438739399999969</c:v>
                </c:pt>
                <c:pt idx="216">
                  <c:v>0.92541576999999953</c:v>
                </c:pt>
                <c:pt idx="217">
                  <c:v>0.90380809300000031</c:v>
                </c:pt>
                <c:pt idx="218">
                  <c:v>0.90670093100000004</c:v>
                </c:pt>
                <c:pt idx="219">
                  <c:v>0.889723229</c:v>
                </c:pt>
                <c:pt idx="220">
                  <c:v>0.89595611499999972</c:v>
                </c:pt>
                <c:pt idx="221">
                  <c:v>0.88875674299999996</c:v>
                </c:pt>
                <c:pt idx="222">
                  <c:v>0.88437537200000005</c:v>
                </c:pt>
                <c:pt idx="223">
                  <c:v>0.90084723400000033</c:v>
                </c:pt>
                <c:pt idx="224">
                  <c:v>0.876311285</c:v>
                </c:pt>
                <c:pt idx="225">
                  <c:v>0.89291242299999996</c:v>
                </c:pt>
                <c:pt idx="226">
                  <c:v>0.85128590900000001</c:v>
                </c:pt>
                <c:pt idx="227">
                  <c:v>0.84419788500000004</c:v>
                </c:pt>
                <c:pt idx="228">
                  <c:v>0.8934043629999997</c:v>
                </c:pt>
                <c:pt idx="229">
                  <c:v>0.86121389800000003</c:v>
                </c:pt>
                <c:pt idx="230">
                  <c:v>0.85798247900000002</c:v>
                </c:pt>
                <c:pt idx="231">
                  <c:v>0.86214442600000052</c:v>
                </c:pt>
                <c:pt idx="232">
                  <c:v>0.85590451999999995</c:v>
                </c:pt>
                <c:pt idx="233">
                  <c:v>0.86586487300000048</c:v>
                </c:pt>
                <c:pt idx="234">
                  <c:v>0.86927277700000005</c:v>
                </c:pt>
                <c:pt idx="235">
                  <c:v>0.86347125800000035</c:v>
                </c:pt>
                <c:pt idx="236">
                  <c:v>0.86687557500000034</c:v>
                </c:pt>
                <c:pt idx="237">
                  <c:v>0.88348708199999948</c:v>
                </c:pt>
                <c:pt idx="238">
                  <c:v>0.91769220700000032</c:v>
                </c:pt>
                <c:pt idx="239">
                  <c:v>0.91714030700000004</c:v>
                </c:pt>
                <c:pt idx="240">
                  <c:v>0.90501315899999968</c:v>
                </c:pt>
                <c:pt idx="241">
                  <c:v>0.90004928700000031</c:v>
                </c:pt>
                <c:pt idx="242">
                  <c:v>0.9044125619999992</c:v>
                </c:pt>
                <c:pt idx="243">
                  <c:v>0.90374946700000036</c:v>
                </c:pt>
                <c:pt idx="244">
                  <c:v>0.90030861900000003</c:v>
                </c:pt>
                <c:pt idx="245">
                  <c:v>0.90803462000000001</c:v>
                </c:pt>
                <c:pt idx="246">
                  <c:v>0.91046099099999966</c:v>
                </c:pt>
                <c:pt idx="247">
                  <c:v>0.90368965400000034</c:v>
                </c:pt>
                <c:pt idx="248">
                  <c:v>0.90119959199999999</c:v>
                </c:pt>
                <c:pt idx="249">
                  <c:v>0.9136013230000003</c:v>
                </c:pt>
                <c:pt idx="250">
                  <c:v>0.89737390699999997</c:v>
                </c:pt>
                <c:pt idx="251">
                  <c:v>0.90555036899999952</c:v>
                </c:pt>
                <c:pt idx="252">
                  <c:v>0.92093813599999996</c:v>
                </c:pt>
                <c:pt idx="253">
                  <c:v>0.90452253899999968</c:v>
                </c:pt>
                <c:pt idx="254">
                  <c:v>0.90654122400000003</c:v>
                </c:pt>
                <c:pt idx="255">
                  <c:v>0.90522821499999995</c:v>
                </c:pt>
                <c:pt idx="256">
                  <c:v>0.91093960300000032</c:v>
                </c:pt>
                <c:pt idx="257">
                  <c:v>0.91996320700000001</c:v>
                </c:pt>
                <c:pt idx="258">
                  <c:v>0.89946038899999947</c:v>
                </c:pt>
                <c:pt idx="259">
                  <c:v>0.921968974</c:v>
                </c:pt>
                <c:pt idx="260">
                  <c:v>0.91411868600000001</c:v>
                </c:pt>
                <c:pt idx="261">
                  <c:v>0.92113993800000005</c:v>
                </c:pt>
                <c:pt idx="262">
                  <c:v>0.91473346099999997</c:v>
                </c:pt>
                <c:pt idx="263">
                  <c:v>0.89682686099999998</c:v>
                </c:pt>
                <c:pt idx="264">
                  <c:v>0.90416164799999998</c:v>
                </c:pt>
                <c:pt idx="265">
                  <c:v>0.90487882500000005</c:v>
                </c:pt>
                <c:pt idx="266">
                  <c:v>0.89367948200000036</c:v>
                </c:pt>
                <c:pt idx="267">
                  <c:v>0.89742710299999962</c:v>
                </c:pt>
                <c:pt idx="268">
                  <c:v>0.90904379199999996</c:v>
                </c:pt>
                <c:pt idx="269">
                  <c:v>0.89647823000000004</c:v>
                </c:pt>
                <c:pt idx="270">
                  <c:v>0.91774364900000005</c:v>
                </c:pt>
                <c:pt idx="271">
                  <c:v>0.91202494000000001</c:v>
                </c:pt>
                <c:pt idx="272">
                  <c:v>0.89365009600000034</c:v>
                </c:pt>
                <c:pt idx="273">
                  <c:v>0.90183568300000005</c:v>
                </c:pt>
                <c:pt idx="274">
                  <c:v>0.90909063700000048</c:v>
                </c:pt>
                <c:pt idx="275">
                  <c:v>0.89584261499999995</c:v>
                </c:pt>
                <c:pt idx="276">
                  <c:v>0.89815450099999972</c:v>
                </c:pt>
                <c:pt idx="277">
                  <c:v>0.90496844200000004</c:v>
                </c:pt>
                <c:pt idx="278">
                  <c:v>0.90163392899999961</c:v>
                </c:pt>
                <c:pt idx="279">
                  <c:v>0.91019559900000002</c:v>
                </c:pt>
                <c:pt idx="280">
                  <c:v>0.9147420070000003</c:v>
                </c:pt>
                <c:pt idx="281">
                  <c:v>0.91321033499999971</c:v>
                </c:pt>
                <c:pt idx="282">
                  <c:v>0.90502302599999962</c:v>
                </c:pt>
                <c:pt idx="283">
                  <c:v>0.91576140800000005</c:v>
                </c:pt>
                <c:pt idx="284">
                  <c:v>0.908047041</c:v>
                </c:pt>
                <c:pt idx="285">
                  <c:v>0.91639431800000004</c:v>
                </c:pt>
              </c:numCache>
            </c:numRef>
          </c:yVal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Low 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rgbClr val="4F81BD"/>
              </a:solidFill>
            </c:spPr>
          </c:marker>
          <c:xVal>
            <c:numRef>
              <c:f>Sheet1!$E$3:$E$288</c:f>
              <c:numCache>
                <c:formatCode>General</c:formatCode>
                <c:ptCount val="286"/>
                <c:pt idx="0">
                  <c:v>665.37</c:v>
                </c:pt>
                <c:pt idx="1">
                  <c:v>665.7900000000003</c:v>
                </c:pt>
                <c:pt idx="2">
                  <c:v>666.22</c:v>
                </c:pt>
                <c:pt idx="3">
                  <c:v>666.64</c:v>
                </c:pt>
                <c:pt idx="4">
                  <c:v>667.06</c:v>
                </c:pt>
                <c:pt idx="5">
                  <c:v>667.48</c:v>
                </c:pt>
                <c:pt idx="6">
                  <c:v>667.91</c:v>
                </c:pt>
                <c:pt idx="7">
                  <c:v>668.3299999999997</c:v>
                </c:pt>
                <c:pt idx="8">
                  <c:v>668.75</c:v>
                </c:pt>
                <c:pt idx="9">
                  <c:v>669.1700000000003</c:v>
                </c:pt>
                <c:pt idx="10">
                  <c:v>669.6</c:v>
                </c:pt>
                <c:pt idx="11">
                  <c:v>670.02</c:v>
                </c:pt>
                <c:pt idx="12">
                  <c:v>670.43999999999971</c:v>
                </c:pt>
                <c:pt idx="13">
                  <c:v>670.87</c:v>
                </c:pt>
                <c:pt idx="14">
                  <c:v>671.2900000000003</c:v>
                </c:pt>
                <c:pt idx="15">
                  <c:v>671.71</c:v>
                </c:pt>
                <c:pt idx="16">
                  <c:v>672.13</c:v>
                </c:pt>
                <c:pt idx="17">
                  <c:v>672.56</c:v>
                </c:pt>
                <c:pt idx="18">
                  <c:v>672.98</c:v>
                </c:pt>
                <c:pt idx="19">
                  <c:v>673.4</c:v>
                </c:pt>
                <c:pt idx="20">
                  <c:v>673.81999999999971</c:v>
                </c:pt>
                <c:pt idx="21">
                  <c:v>674.24</c:v>
                </c:pt>
                <c:pt idx="22">
                  <c:v>674.6700000000003</c:v>
                </c:pt>
                <c:pt idx="23">
                  <c:v>675.09</c:v>
                </c:pt>
                <c:pt idx="24">
                  <c:v>675.51</c:v>
                </c:pt>
                <c:pt idx="25">
                  <c:v>675.93</c:v>
                </c:pt>
                <c:pt idx="26">
                  <c:v>676.35999999999967</c:v>
                </c:pt>
                <c:pt idx="27">
                  <c:v>676.78000000000031</c:v>
                </c:pt>
                <c:pt idx="28">
                  <c:v>677.2</c:v>
                </c:pt>
                <c:pt idx="29">
                  <c:v>677.62</c:v>
                </c:pt>
                <c:pt idx="30">
                  <c:v>678.04</c:v>
                </c:pt>
                <c:pt idx="31">
                  <c:v>678.47</c:v>
                </c:pt>
                <c:pt idx="32">
                  <c:v>678.89</c:v>
                </c:pt>
                <c:pt idx="33">
                  <c:v>679.31</c:v>
                </c:pt>
                <c:pt idx="34">
                  <c:v>679.73</c:v>
                </c:pt>
                <c:pt idx="35">
                  <c:v>680.16</c:v>
                </c:pt>
                <c:pt idx="36">
                  <c:v>680.58</c:v>
                </c:pt>
                <c:pt idx="37">
                  <c:v>681</c:v>
                </c:pt>
                <c:pt idx="38">
                  <c:v>681.42</c:v>
                </c:pt>
                <c:pt idx="39">
                  <c:v>681.83999999999969</c:v>
                </c:pt>
                <c:pt idx="40">
                  <c:v>682.26</c:v>
                </c:pt>
                <c:pt idx="41">
                  <c:v>682.69</c:v>
                </c:pt>
                <c:pt idx="42">
                  <c:v>683.11</c:v>
                </c:pt>
                <c:pt idx="43">
                  <c:v>683.53</c:v>
                </c:pt>
                <c:pt idx="44">
                  <c:v>683.9499999999997</c:v>
                </c:pt>
                <c:pt idx="45">
                  <c:v>684.37</c:v>
                </c:pt>
                <c:pt idx="46">
                  <c:v>684.8</c:v>
                </c:pt>
                <c:pt idx="47">
                  <c:v>685.22</c:v>
                </c:pt>
                <c:pt idx="48">
                  <c:v>685.64</c:v>
                </c:pt>
                <c:pt idx="49">
                  <c:v>686.06</c:v>
                </c:pt>
                <c:pt idx="50">
                  <c:v>686.48</c:v>
                </c:pt>
                <c:pt idx="51">
                  <c:v>686.9</c:v>
                </c:pt>
                <c:pt idx="52">
                  <c:v>687.3299999999997</c:v>
                </c:pt>
                <c:pt idx="53">
                  <c:v>687.75</c:v>
                </c:pt>
                <c:pt idx="54">
                  <c:v>688.1700000000003</c:v>
                </c:pt>
                <c:pt idx="55">
                  <c:v>688.59</c:v>
                </c:pt>
                <c:pt idx="56">
                  <c:v>689.01</c:v>
                </c:pt>
                <c:pt idx="57">
                  <c:v>689.43</c:v>
                </c:pt>
                <c:pt idx="58">
                  <c:v>689.84999999999968</c:v>
                </c:pt>
                <c:pt idx="59">
                  <c:v>690.28000000000031</c:v>
                </c:pt>
                <c:pt idx="60">
                  <c:v>690.7</c:v>
                </c:pt>
                <c:pt idx="61">
                  <c:v>691.12</c:v>
                </c:pt>
                <c:pt idx="62">
                  <c:v>691.54</c:v>
                </c:pt>
                <c:pt idx="63">
                  <c:v>691.9599999999997</c:v>
                </c:pt>
                <c:pt idx="64">
                  <c:v>692.38</c:v>
                </c:pt>
                <c:pt idx="65">
                  <c:v>692.8</c:v>
                </c:pt>
                <c:pt idx="66">
                  <c:v>693.22</c:v>
                </c:pt>
                <c:pt idx="67">
                  <c:v>693.65</c:v>
                </c:pt>
                <c:pt idx="68">
                  <c:v>694.07</c:v>
                </c:pt>
                <c:pt idx="69">
                  <c:v>694.49</c:v>
                </c:pt>
                <c:pt idx="70">
                  <c:v>694.91</c:v>
                </c:pt>
                <c:pt idx="71">
                  <c:v>695.3299999999997</c:v>
                </c:pt>
                <c:pt idx="72">
                  <c:v>695.75</c:v>
                </c:pt>
                <c:pt idx="73">
                  <c:v>696.1700000000003</c:v>
                </c:pt>
                <c:pt idx="74">
                  <c:v>696.59</c:v>
                </c:pt>
                <c:pt idx="75">
                  <c:v>697.01</c:v>
                </c:pt>
                <c:pt idx="76">
                  <c:v>697.43999999999971</c:v>
                </c:pt>
                <c:pt idx="77">
                  <c:v>697.85999999999967</c:v>
                </c:pt>
                <c:pt idx="78">
                  <c:v>698.28000000000031</c:v>
                </c:pt>
                <c:pt idx="79">
                  <c:v>698.7</c:v>
                </c:pt>
                <c:pt idx="80">
                  <c:v>699.12</c:v>
                </c:pt>
                <c:pt idx="81">
                  <c:v>699.54</c:v>
                </c:pt>
                <c:pt idx="82">
                  <c:v>699.9599999999997</c:v>
                </c:pt>
                <c:pt idx="83">
                  <c:v>700.38</c:v>
                </c:pt>
                <c:pt idx="84">
                  <c:v>700.8</c:v>
                </c:pt>
                <c:pt idx="85">
                  <c:v>701.22</c:v>
                </c:pt>
                <c:pt idx="86">
                  <c:v>701.64</c:v>
                </c:pt>
                <c:pt idx="87">
                  <c:v>702.06</c:v>
                </c:pt>
                <c:pt idx="88">
                  <c:v>702.48</c:v>
                </c:pt>
                <c:pt idx="89">
                  <c:v>702.91</c:v>
                </c:pt>
                <c:pt idx="90">
                  <c:v>703.3299999999997</c:v>
                </c:pt>
                <c:pt idx="91">
                  <c:v>703.75</c:v>
                </c:pt>
                <c:pt idx="92">
                  <c:v>704.1700000000003</c:v>
                </c:pt>
                <c:pt idx="93">
                  <c:v>704.59</c:v>
                </c:pt>
                <c:pt idx="94">
                  <c:v>705.01</c:v>
                </c:pt>
                <c:pt idx="95">
                  <c:v>705.43</c:v>
                </c:pt>
                <c:pt idx="96">
                  <c:v>705.84999999999968</c:v>
                </c:pt>
                <c:pt idx="97">
                  <c:v>706.27000000000032</c:v>
                </c:pt>
                <c:pt idx="98">
                  <c:v>706.69</c:v>
                </c:pt>
                <c:pt idx="99">
                  <c:v>707.11</c:v>
                </c:pt>
                <c:pt idx="100">
                  <c:v>707.53</c:v>
                </c:pt>
                <c:pt idx="101">
                  <c:v>707.9499999999997</c:v>
                </c:pt>
                <c:pt idx="102">
                  <c:v>708.37</c:v>
                </c:pt>
                <c:pt idx="103">
                  <c:v>708.7900000000003</c:v>
                </c:pt>
                <c:pt idx="104">
                  <c:v>709.21</c:v>
                </c:pt>
                <c:pt idx="105">
                  <c:v>709.63</c:v>
                </c:pt>
                <c:pt idx="106">
                  <c:v>710.05</c:v>
                </c:pt>
                <c:pt idx="107">
                  <c:v>710.47</c:v>
                </c:pt>
                <c:pt idx="108">
                  <c:v>710.89</c:v>
                </c:pt>
                <c:pt idx="109">
                  <c:v>711.31</c:v>
                </c:pt>
                <c:pt idx="110">
                  <c:v>711.73</c:v>
                </c:pt>
                <c:pt idx="111">
                  <c:v>712.15</c:v>
                </c:pt>
                <c:pt idx="112">
                  <c:v>712.57</c:v>
                </c:pt>
                <c:pt idx="113">
                  <c:v>712.99</c:v>
                </c:pt>
                <c:pt idx="114">
                  <c:v>713.41</c:v>
                </c:pt>
                <c:pt idx="115">
                  <c:v>713.8299999999997</c:v>
                </c:pt>
                <c:pt idx="116">
                  <c:v>714.25</c:v>
                </c:pt>
                <c:pt idx="117">
                  <c:v>714.6700000000003</c:v>
                </c:pt>
                <c:pt idx="118">
                  <c:v>715.09</c:v>
                </c:pt>
                <c:pt idx="119">
                  <c:v>715.51</c:v>
                </c:pt>
                <c:pt idx="120">
                  <c:v>715.93</c:v>
                </c:pt>
                <c:pt idx="121">
                  <c:v>716.34999999999968</c:v>
                </c:pt>
                <c:pt idx="122">
                  <c:v>716.77000000000032</c:v>
                </c:pt>
                <c:pt idx="123">
                  <c:v>717.19</c:v>
                </c:pt>
                <c:pt idx="124">
                  <c:v>717.61</c:v>
                </c:pt>
                <c:pt idx="125">
                  <c:v>718.03</c:v>
                </c:pt>
                <c:pt idx="126">
                  <c:v>718.4499999999997</c:v>
                </c:pt>
                <c:pt idx="127">
                  <c:v>718.87</c:v>
                </c:pt>
                <c:pt idx="128">
                  <c:v>719.2900000000003</c:v>
                </c:pt>
                <c:pt idx="129">
                  <c:v>719.71</c:v>
                </c:pt>
                <c:pt idx="130">
                  <c:v>720.13</c:v>
                </c:pt>
                <c:pt idx="131">
                  <c:v>720.55</c:v>
                </c:pt>
                <c:pt idx="132">
                  <c:v>720.97</c:v>
                </c:pt>
                <c:pt idx="133">
                  <c:v>721.39</c:v>
                </c:pt>
                <c:pt idx="134">
                  <c:v>721.81</c:v>
                </c:pt>
                <c:pt idx="135">
                  <c:v>722.23</c:v>
                </c:pt>
                <c:pt idx="136">
                  <c:v>722.65</c:v>
                </c:pt>
                <c:pt idx="137">
                  <c:v>723.06</c:v>
                </c:pt>
                <c:pt idx="138">
                  <c:v>723.48</c:v>
                </c:pt>
                <c:pt idx="139">
                  <c:v>723.9</c:v>
                </c:pt>
                <c:pt idx="140">
                  <c:v>724.31999999999971</c:v>
                </c:pt>
                <c:pt idx="141">
                  <c:v>724.74</c:v>
                </c:pt>
                <c:pt idx="142">
                  <c:v>725.16</c:v>
                </c:pt>
                <c:pt idx="143">
                  <c:v>725.58</c:v>
                </c:pt>
                <c:pt idx="144">
                  <c:v>726</c:v>
                </c:pt>
                <c:pt idx="145">
                  <c:v>726.42</c:v>
                </c:pt>
                <c:pt idx="146">
                  <c:v>726.83999999999969</c:v>
                </c:pt>
                <c:pt idx="147">
                  <c:v>727.26</c:v>
                </c:pt>
                <c:pt idx="148">
                  <c:v>727.68000000000029</c:v>
                </c:pt>
                <c:pt idx="149">
                  <c:v>728.1</c:v>
                </c:pt>
                <c:pt idx="150">
                  <c:v>728.51</c:v>
                </c:pt>
                <c:pt idx="151">
                  <c:v>728.93</c:v>
                </c:pt>
                <c:pt idx="152">
                  <c:v>729.34999999999968</c:v>
                </c:pt>
                <c:pt idx="153">
                  <c:v>729.77000000000032</c:v>
                </c:pt>
                <c:pt idx="154">
                  <c:v>730.19</c:v>
                </c:pt>
                <c:pt idx="155">
                  <c:v>730.61</c:v>
                </c:pt>
                <c:pt idx="156">
                  <c:v>731.03</c:v>
                </c:pt>
                <c:pt idx="157">
                  <c:v>731.4499999999997</c:v>
                </c:pt>
                <c:pt idx="158">
                  <c:v>731.87</c:v>
                </c:pt>
                <c:pt idx="159">
                  <c:v>732.28000000000031</c:v>
                </c:pt>
                <c:pt idx="160">
                  <c:v>732.7</c:v>
                </c:pt>
                <c:pt idx="161">
                  <c:v>733.12</c:v>
                </c:pt>
                <c:pt idx="162">
                  <c:v>733.54</c:v>
                </c:pt>
                <c:pt idx="163">
                  <c:v>733.9599999999997</c:v>
                </c:pt>
                <c:pt idx="164">
                  <c:v>734.38</c:v>
                </c:pt>
                <c:pt idx="165">
                  <c:v>734.8</c:v>
                </c:pt>
                <c:pt idx="166">
                  <c:v>735.22</c:v>
                </c:pt>
                <c:pt idx="167">
                  <c:v>735.63</c:v>
                </c:pt>
                <c:pt idx="168">
                  <c:v>736.05</c:v>
                </c:pt>
                <c:pt idx="169">
                  <c:v>736.47</c:v>
                </c:pt>
                <c:pt idx="170">
                  <c:v>736.89</c:v>
                </c:pt>
                <c:pt idx="171">
                  <c:v>737.31</c:v>
                </c:pt>
                <c:pt idx="172">
                  <c:v>737.73</c:v>
                </c:pt>
                <c:pt idx="173">
                  <c:v>738.14</c:v>
                </c:pt>
                <c:pt idx="174">
                  <c:v>738.56</c:v>
                </c:pt>
                <c:pt idx="175">
                  <c:v>738.98</c:v>
                </c:pt>
                <c:pt idx="176">
                  <c:v>739.4</c:v>
                </c:pt>
                <c:pt idx="177">
                  <c:v>739.81999999999971</c:v>
                </c:pt>
                <c:pt idx="178">
                  <c:v>740.24</c:v>
                </c:pt>
                <c:pt idx="179">
                  <c:v>740.65</c:v>
                </c:pt>
                <c:pt idx="180">
                  <c:v>741.07</c:v>
                </c:pt>
                <c:pt idx="181">
                  <c:v>741.49</c:v>
                </c:pt>
                <c:pt idx="182">
                  <c:v>741.91</c:v>
                </c:pt>
                <c:pt idx="183">
                  <c:v>742.3299999999997</c:v>
                </c:pt>
                <c:pt idx="184">
                  <c:v>742.75</c:v>
                </c:pt>
                <c:pt idx="185">
                  <c:v>743.16</c:v>
                </c:pt>
                <c:pt idx="186">
                  <c:v>743.58</c:v>
                </c:pt>
                <c:pt idx="187">
                  <c:v>744</c:v>
                </c:pt>
                <c:pt idx="188">
                  <c:v>744.42</c:v>
                </c:pt>
                <c:pt idx="189">
                  <c:v>744.83999999999969</c:v>
                </c:pt>
                <c:pt idx="190">
                  <c:v>745.25</c:v>
                </c:pt>
                <c:pt idx="191">
                  <c:v>745.6700000000003</c:v>
                </c:pt>
                <c:pt idx="192">
                  <c:v>746.09</c:v>
                </c:pt>
                <c:pt idx="193">
                  <c:v>746.51</c:v>
                </c:pt>
                <c:pt idx="194">
                  <c:v>746.93</c:v>
                </c:pt>
                <c:pt idx="195">
                  <c:v>747.33999999999969</c:v>
                </c:pt>
                <c:pt idx="196">
                  <c:v>747.76</c:v>
                </c:pt>
                <c:pt idx="197">
                  <c:v>748.18000000000029</c:v>
                </c:pt>
                <c:pt idx="198">
                  <c:v>748.6</c:v>
                </c:pt>
                <c:pt idx="199">
                  <c:v>749.02</c:v>
                </c:pt>
                <c:pt idx="200">
                  <c:v>749.43</c:v>
                </c:pt>
                <c:pt idx="201">
                  <c:v>749.84999999999968</c:v>
                </c:pt>
                <c:pt idx="202">
                  <c:v>750.27000000000032</c:v>
                </c:pt>
                <c:pt idx="203">
                  <c:v>750.69</c:v>
                </c:pt>
                <c:pt idx="204">
                  <c:v>751.1</c:v>
                </c:pt>
                <c:pt idx="205">
                  <c:v>751.52</c:v>
                </c:pt>
                <c:pt idx="206">
                  <c:v>751.93999999999971</c:v>
                </c:pt>
                <c:pt idx="207">
                  <c:v>752.35999999999967</c:v>
                </c:pt>
                <c:pt idx="208">
                  <c:v>752.77000000000032</c:v>
                </c:pt>
                <c:pt idx="209">
                  <c:v>753.19</c:v>
                </c:pt>
                <c:pt idx="210">
                  <c:v>753.61</c:v>
                </c:pt>
                <c:pt idx="211">
                  <c:v>754.03</c:v>
                </c:pt>
                <c:pt idx="212">
                  <c:v>754.43999999999971</c:v>
                </c:pt>
                <c:pt idx="213">
                  <c:v>754.85999999999967</c:v>
                </c:pt>
                <c:pt idx="214">
                  <c:v>755.28000000000031</c:v>
                </c:pt>
                <c:pt idx="215">
                  <c:v>755.7</c:v>
                </c:pt>
                <c:pt idx="216">
                  <c:v>756.11</c:v>
                </c:pt>
                <c:pt idx="217">
                  <c:v>756.53</c:v>
                </c:pt>
                <c:pt idx="218">
                  <c:v>756.9499999999997</c:v>
                </c:pt>
                <c:pt idx="219">
                  <c:v>757.35999999999967</c:v>
                </c:pt>
                <c:pt idx="220">
                  <c:v>757.78000000000031</c:v>
                </c:pt>
                <c:pt idx="221">
                  <c:v>758.2</c:v>
                </c:pt>
                <c:pt idx="222">
                  <c:v>758.62</c:v>
                </c:pt>
                <c:pt idx="223">
                  <c:v>759.03</c:v>
                </c:pt>
                <c:pt idx="224">
                  <c:v>759.4499999999997</c:v>
                </c:pt>
                <c:pt idx="225">
                  <c:v>759.87</c:v>
                </c:pt>
                <c:pt idx="226">
                  <c:v>760.28000000000031</c:v>
                </c:pt>
                <c:pt idx="227">
                  <c:v>760.7</c:v>
                </c:pt>
                <c:pt idx="228">
                  <c:v>761.12</c:v>
                </c:pt>
                <c:pt idx="229">
                  <c:v>761.54</c:v>
                </c:pt>
                <c:pt idx="230">
                  <c:v>761.9499999999997</c:v>
                </c:pt>
                <c:pt idx="231">
                  <c:v>762.37</c:v>
                </c:pt>
                <c:pt idx="232">
                  <c:v>762.7900000000003</c:v>
                </c:pt>
                <c:pt idx="233">
                  <c:v>763.2</c:v>
                </c:pt>
                <c:pt idx="234">
                  <c:v>763.62</c:v>
                </c:pt>
                <c:pt idx="235">
                  <c:v>764.04</c:v>
                </c:pt>
                <c:pt idx="236">
                  <c:v>764.4499999999997</c:v>
                </c:pt>
                <c:pt idx="237">
                  <c:v>764.87</c:v>
                </c:pt>
                <c:pt idx="238">
                  <c:v>765.2900000000003</c:v>
                </c:pt>
                <c:pt idx="239">
                  <c:v>765.7</c:v>
                </c:pt>
                <c:pt idx="240">
                  <c:v>766.12</c:v>
                </c:pt>
                <c:pt idx="241">
                  <c:v>766.54</c:v>
                </c:pt>
                <c:pt idx="242">
                  <c:v>766.9499999999997</c:v>
                </c:pt>
                <c:pt idx="243">
                  <c:v>767.37</c:v>
                </c:pt>
                <c:pt idx="244">
                  <c:v>767.7900000000003</c:v>
                </c:pt>
                <c:pt idx="245">
                  <c:v>768.2</c:v>
                </c:pt>
                <c:pt idx="246">
                  <c:v>768.62</c:v>
                </c:pt>
                <c:pt idx="247">
                  <c:v>769.04</c:v>
                </c:pt>
                <c:pt idx="248">
                  <c:v>769.4499999999997</c:v>
                </c:pt>
                <c:pt idx="249">
                  <c:v>769.87</c:v>
                </c:pt>
                <c:pt idx="250">
                  <c:v>770.2900000000003</c:v>
                </c:pt>
                <c:pt idx="251">
                  <c:v>770.7</c:v>
                </c:pt>
                <c:pt idx="252">
                  <c:v>771.12</c:v>
                </c:pt>
                <c:pt idx="253">
                  <c:v>771.53</c:v>
                </c:pt>
                <c:pt idx="254">
                  <c:v>771.9499999999997</c:v>
                </c:pt>
                <c:pt idx="255">
                  <c:v>772.37</c:v>
                </c:pt>
                <c:pt idx="256">
                  <c:v>772.78000000000031</c:v>
                </c:pt>
                <c:pt idx="257">
                  <c:v>773.2</c:v>
                </c:pt>
                <c:pt idx="258">
                  <c:v>773.62</c:v>
                </c:pt>
                <c:pt idx="259">
                  <c:v>774.03</c:v>
                </c:pt>
                <c:pt idx="260">
                  <c:v>774.4499999999997</c:v>
                </c:pt>
                <c:pt idx="261">
                  <c:v>774.85999999999967</c:v>
                </c:pt>
                <c:pt idx="262">
                  <c:v>775.28000000000031</c:v>
                </c:pt>
                <c:pt idx="263">
                  <c:v>775.7</c:v>
                </c:pt>
                <c:pt idx="264">
                  <c:v>776.11</c:v>
                </c:pt>
                <c:pt idx="265">
                  <c:v>776.53</c:v>
                </c:pt>
                <c:pt idx="266">
                  <c:v>776.93999999999971</c:v>
                </c:pt>
                <c:pt idx="267">
                  <c:v>777.35999999999967</c:v>
                </c:pt>
                <c:pt idx="268">
                  <c:v>777.78000000000031</c:v>
                </c:pt>
                <c:pt idx="269">
                  <c:v>778.19</c:v>
                </c:pt>
                <c:pt idx="270">
                  <c:v>778.61</c:v>
                </c:pt>
                <c:pt idx="271">
                  <c:v>779.02</c:v>
                </c:pt>
                <c:pt idx="272">
                  <c:v>779.43999999999971</c:v>
                </c:pt>
                <c:pt idx="273">
                  <c:v>779.85999999999967</c:v>
                </c:pt>
                <c:pt idx="274">
                  <c:v>780.27000000000032</c:v>
                </c:pt>
                <c:pt idx="275">
                  <c:v>780.69</c:v>
                </c:pt>
                <c:pt idx="276">
                  <c:v>781.1</c:v>
                </c:pt>
                <c:pt idx="277">
                  <c:v>781.52</c:v>
                </c:pt>
                <c:pt idx="278">
                  <c:v>781.93</c:v>
                </c:pt>
                <c:pt idx="279">
                  <c:v>782.34999999999968</c:v>
                </c:pt>
                <c:pt idx="280">
                  <c:v>782.77000000000032</c:v>
                </c:pt>
                <c:pt idx="281">
                  <c:v>783.18000000000029</c:v>
                </c:pt>
                <c:pt idx="282">
                  <c:v>783.6</c:v>
                </c:pt>
                <c:pt idx="283">
                  <c:v>784.01</c:v>
                </c:pt>
                <c:pt idx="284">
                  <c:v>784.43</c:v>
                </c:pt>
                <c:pt idx="285">
                  <c:v>784.83999999999969</c:v>
                </c:pt>
              </c:numCache>
            </c:numRef>
          </c:xVal>
          <c:yVal>
            <c:numRef>
              <c:f>Sheet1!$G$3:$G$288</c:f>
              <c:numCache>
                <c:formatCode>General</c:formatCode>
                <c:ptCount val="286"/>
                <c:pt idx="0">
                  <c:v>0.5488605489999997</c:v>
                </c:pt>
                <c:pt idx="1">
                  <c:v>0.55078751599999998</c:v>
                </c:pt>
                <c:pt idx="2">
                  <c:v>0.55367525100000048</c:v>
                </c:pt>
                <c:pt idx="3">
                  <c:v>0.54990463199999995</c:v>
                </c:pt>
                <c:pt idx="4">
                  <c:v>0.544913231</c:v>
                </c:pt>
                <c:pt idx="5">
                  <c:v>0.54298828899999996</c:v>
                </c:pt>
                <c:pt idx="6">
                  <c:v>0.55635844700000003</c:v>
                </c:pt>
                <c:pt idx="7">
                  <c:v>0.54613767400000002</c:v>
                </c:pt>
                <c:pt idx="8">
                  <c:v>0.54544527899999995</c:v>
                </c:pt>
                <c:pt idx="9">
                  <c:v>0.54787735800000004</c:v>
                </c:pt>
                <c:pt idx="10">
                  <c:v>0.546816572</c:v>
                </c:pt>
                <c:pt idx="11">
                  <c:v>0.55131302099999968</c:v>
                </c:pt>
                <c:pt idx="12">
                  <c:v>0.54775368099999999</c:v>
                </c:pt>
                <c:pt idx="13">
                  <c:v>0.550764688</c:v>
                </c:pt>
                <c:pt idx="14">
                  <c:v>0.55158458199999949</c:v>
                </c:pt>
                <c:pt idx="15">
                  <c:v>0.5571267409999997</c:v>
                </c:pt>
                <c:pt idx="16">
                  <c:v>0.5557361089999997</c:v>
                </c:pt>
                <c:pt idx="17">
                  <c:v>0.5461915120000006</c:v>
                </c:pt>
                <c:pt idx="18">
                  <c:v>0.55616881300000032</c:v>
                </c:pt>
                <c:pt idx="19">
                  <c:v>0.55337181500000032</c:v>
                </c:pt>
                <c:pt idx="20">
                  <c:v>0.55819835900000003</c:v>
                </c:pt>
                <c:pt idx="21">
                  <c:v>0.55158380099999971</c:v>
                </c:pt>
                <c:pt idx="22">
                  <c:v>0.54632587400000032</c:v>
                </c:pt>
                <c:pt idx="23">
                  <c:v>0.55365127300000061</c:v>
                </c:pt>
                <c:pt idx="24">
                  <c:v>0.54740690499999967</c:v>
                </c:pt>
                <c:pt idx="25">
                  <c:v>0.54153143999999998</c:v>
                </c:pt>
                <c:pt idx="26">
                  <c:v>0.54841377099999966</c:v>
                </c:pt>
                <c:pt idx="27">
                  <c:v>0.55930153599999999</c:v>
                </c:pt>
                <c:pt idx="28">
                  <c:v>0.55164217500000001</c:v>
                </c:pt>
                <c:pt idx="29">
                  <c:v>0.55313511699999995</c:v>
                </c:pt>
                <c:pt idx="30">
                  <c:v>0.55988403899999994</c:v>
                </c:pt>
                <c:pt idx="31">
                  <c:v>0.55937612899999967</c:v>
                </c:pt>
                <c:pt idx="32">
                  <c:v>0.55044695700000001</c:v>
                </c:pt>
                <c:pt idx="33">
                  <c:v>0.55352784700000002</c:v>
                </c:pt>
                <c:pt idx="34">
                  <c:v>0.55649534599999961</c:v>
                </c:pt>
                <c:pt idx="35">
                  <c:v>0.556842901</c:v>
                </c:pt>
                <c:pt idx="36">
                  <c:v>0.56000201500000002</c:v>
                </c:pt>
                <c:pt idx="37">
                  <c:v>0.56203520500000004</c:v>
                </c:pt>
                <c:pt idx="38">
                  <c:v>0.55835020099999999</c:v>
                </c:pt>
                <c:pt idx="39">
                  <c:v>0.55666017899999998</c:v>
                </c:pt>
                <c:pt idx="40">
                  <c:v>0.56430160200000035</c:v>
                </c:pt>
                <c:pt idx="41">
                  <c:v>0.56842924500000003</c:v>
                </c:pt>
                <c:pt idx="42">
                  <c:v>0.56407987000000048</c:v>
                </c:pt>
                <c:pt idx="43">
                  <c:v>0.56697603800000029</c:v>
                </c:pt>
                <c:pt idx="44">
                  <c:v>0.55895542000000031</c:v>
                </c:pt>
                <c:pt idx="45">
                  <c:v>0.5565881549999997</c:v>
                </c:pt>
                <c:pt idx="46">
                  <c:v>0.55938788800000006</c:v>
                </c:pt>
                <c:pt idx="47">
                  <c:v>0.55805427800000029</c:v>
                </c:pt>
                <c:pt idx="48">
                  <c:v>0.56042638899999953</c:v>
                </c:pt>
                <c:pt idx="49">
                  <c:v>0.55832240700000002</c:v>
                </c:pt>
                <c:pt idx="50">
                  <c:v>0.55483793999999997</c:v>
                </c:pt>
                <c:pt idx="51">
                  <c:v>0.55732697600000003</c:v>
                </c:pt>
                <c:pt idx="52">
                  <c:v>0.56041550799999962</c:v>
                </c:pt>
                <c:pt idx="53">
                  <c:v>0.55866519999999997</c:v>
                </c:pt>
                <c:pt idx="54">
                  <c:v>0.5514763299999994</c:v>
                </c:pt>
                <c:pt idx="55">
                  <c:v>0.55951445600000005</c:v>
                </c:pt>
                <c:pt idx="56">
                  <c:v>0.56284657400000004</c:v>
                </c:pt>
                <c:pt idx="57">
                  <c:v>0.56629961100000048</c:v>
                </c:pt>
                <c:pt idx="58">
                  <c:v>0.56908100200000034</c:v>
                </c:pt>
                <c:pt idx="59">
                  <c:v>0.5711180370000003</c:v>
                </c:pt>
                <c:pt idx="60">
                  <c:v>0.56553244499999966</c:v>
                </c:pt>
                <c:pt idx="61">
                  <c:v>0.5692444870000003</c:v>
                </c:pt>
                <c:pt idx="62">
                  <c:v>0.57822209400000002</c:v>
                </c:pt>
                <c:pt idx="63">
                  <c:v>0.5819647289999994</c:v>
                </c:pt>
                <c:pt idx="64">
                  <c:v>0.57507037900000002</c:v>
                </c:pt>
                <c:pt idx="65">
                  <c:v>0.58906223899999965</c:v>
                </c:pt>
                <c:pt idx="66">
                  <c:v>0.58112397699999996</c:v>
                </c:pt>
                <c:pt idx="67">
                  <c:v>0.58502971500000001</c:v>
                </c:pt>
                <c:pt idx="68">
                  <c:v>0.59109855300000003</c:v>
                </c:pt>
                <c:pt idx="69">
                  <c:v>0.59471277099999953</c:v>
                </c:pt>
                <c:pt idx="70">
                  <c:v>0.59042950599999966</c:v>
                </c:pt>
                <c:pt idx="71">
                  <c:v>0.59010609399999969</c:v>
                </c:pt>
                <c:pt idx="72">
                  <c:v>0.59667431699999995</c:v>
                </c:pt>
                <c:pt idx="73">
                  <c:v>0.59798124099999972</c:v>
                </c:pt>
                <c:pt idx="74">
                  <c:v>0.59730511600000002</c:v>
                </c:pt>
                <c:pt idx="75">
                  <c:v>0.60597870800000031</c:v>
                </c:pt>
                <c:pt idx="76">
                  <c:v>0.59958445299999996</c:v>
                </c:pt>
                <c:pt idx="77">
                  <c:v>0.61066659300000004</c:v>
                </c:pt>
                <c:pt idx="78">
                  <c:v>0.61390175300000061</c:v>
                </c:pt>
                <c:pt idx="79">
                  <c:v>0.61344693900000002</c:v>
                </c:pt>
                <c:pt idx="80">
                  <c:v>0.60339816099999999</c:v>
                </c:pt>
                <c:pt idx="81">
                  <c:v>0.61915395200000034</c:v>
                </c:pt>
                <c:pt idx="82">
                  <c:v>0.611288744</c:v>
                </c:pt>
                <c:pt idx="83">
                  <c:v>0.61962224400000032</c:v>
                </c:pt>
                <c:pt idx="84">
                  <c:v>0.618062267</c:v>
                </c:pt>
                <c:pt idx="85">
                  <c:v>0.62172430599999995</c:v>
                </c:pt>
                <c:pt idx="86">
                  <c:v>0.6208757030000005</c:v>
                </c:pt>
                <c:pt idx="87">
                  <c:v>0.62783024499999995</c:v>
                </c:pt>
                <c:pt idx="88">
                  <c:v>0.63270976900000031</c:v>
                </c:pt>
                <c:pt idx="89">
                  <c:v>0.63448198600000005</c:v>
                </c:pt>
                <c:pt idx="90">
                  <c:v>0.63343520400000031</c:v>
                </c:pt>
                <c:pt idx="91">
                  <c:v>0.63554522600000052</c:v>
                </c:pt>
                <c:pt idx="92">
                  <c:v>0.63074262900000033</c:v>
                </c:pt>
                <c:pt idx="93">
                  <c:v>0.6430887360000006</c:v>
                </c:pt>
                <c:pt idx="94">
                  <c:v>0.64000709200000072</c:v>
                </c:pt>
                <c:pt idx="95">
                  <c:v>0.64579180900000066</c:v>
                </c:pt>
                <c:pt idx="96">
                  <c:v>0.65721013300000031</c:v>
                </c:pt>
                <c:pt idx="97">
                  <c:v>0.64635414599999996</c:v>
                </c:pt>
                <c:pt idx="98">
                  <c:v>0.64566699599999999</c:v>
                </c:pt>
                <c:pt idx="99">
                  <c:v>0.64672453700000065</c:v>
                </c:pt>
                <c:pt idx="100">
                  <c:v>0.6612895630000003</c:v>
                </c:pt>
                <c:pt idx="101">
                  <c:v>0.64797617300000032</c:v>
                </c:pt>
                <c:pt idx="102">
                  <c:v>0.65240952500000005</c:v>
                </c:pt>
                <c:pt idx="103">
                  <c:v>0.65623723300000036</c:v>
                </c:pt>
                <c:pt idx="104">
                  <c:v>0.65684729700000066</c:v>
                </c:pt>
                <c:pt idx="105">
                  <c:v>0.66230597600000052</c:v>
                </c:pt>
                <c:pt idx="106">
                  <c:v>0.66619710000000032</c:v>
                </c:pt>
                <c:pt idx="107">
                  <c:v>0.6715030940000003</c:v>
                </c:pt>
                <c:pt idx="108">
                  <c:v>0.67407204300000034</c:v>
                </c:pt>
                <c:pt idx="109">
                  <c:v>0.666587755</c:v>
                </c:pt>
                <c:pt idx="110">
                  <c:v>0.681350546</c:v>
                </c:pt>
                <c:pt idx="111">
                  <c:v>0.67435833800000033</c:v>
                </c:pt>
                <c:pt idx="112">
                  <c:v>0.68493797099999998</c:v>
                </c:pt>
                <c:pt idx="113">
                  <c:v>0.68118507700000031</c:v>
                </c:pt>
                <c:pt idx="114">
                  <c:v>0.67346830099999999</c:v>
                </c:pt>
                <c:pt idx="115">
                  <c:v>0.68696684899999971</c:v>
                </c:pt>
                <c:pt idx="116">
                  <c:v>0.70102892900000002</c:v>
                </c:pt>
                <c:pt idx="117">
                  <c:v>0.69041687699999998</c:v>
                </c:pt>
                <c:pt idx="118">
                  <c:v>0.69470643400000032</c:v>
                </c:pt>
                <c:pt idx="119">
                  <c:v>0.687036655</c:v>
                </c:pt>
                <c:pt idx="120">
                  <c:v>0.68833814299999996</c:v>
                </c:pt>
                <c:pt idx="121">
                  <c:v>0.68287710499999998</c:v>
                </c:pt>
                <c:pt idx="122">
                  <c:v>0.68588757499999997</c:v>
                </c:pt>
                <c:pt idx="123">
                  <c:v>0.68977258299999999</c:v>
                </c:pt>
                <c:pt idx="124">
                  <c:v>0.69567592700000036</c:v>
                </c:pt>
                <c:pt idx="125">
                  <c:v>0.69683361800000032</c:v>
                </c:pt>
                <c:pt idx="126">
                  <c:v>0.68522905999999995</c:v>
                </c:pt>
                <c:pt idx="127">
                  <c:v>0.69710007900000004</c:v>
                </c:pt>
                <c:pt idx="128">
                  <c:v>0.70197971500000034</c:v>
                </c:pt>
                <c:pt idx="129">
                  <c:v>0.70548687099999996</c:v>
                </c:pt>
                <c:pt idx="130">
                  <c:v>0.70161737999999996</c:v>
                </c:pt>
                <c:pt idx="131">
                  <c:v>0.70130410099999996</c:v>
                </c:pt>
                <c:pt idx="132">
                  <c:v>0.7021527839999997</c:v>
                </c:pt>
                <c:pt idx="133">
                  <c:v>0.71587192000000033</c:v>
                </c:pt>
                <c:pt idx="134">
                  <c:v>0.69667315300000032</c:v>
                </c:pt>
                <c:pt idx="135">
                  <c:v>0.70173232099999971</c:v>
                </c:pt>
                <c:pt idx="136">
                  <c:v>0.70986879999999997</c:v>
                </c:pt>
                <c:pt idx="137">
                  <c:v>0.70320331300000005</c:v>
                </c:pt>
                <c:pt idx="138">
                  <c:v>0.72083863100000034</c:v>
                </c:pt>
                <c:pt idx="139">
                  <c:v>0.72181070000000003</c:v>
                </c:pt>
                <c:pt idx="140">
                  <c:v>0.7227240650000003</c:v>
                </c:pt>
                <c:pt idx="141">
                  <c:v>0.72129966199999995</c:v>
                </c:pt>
                <c:pt idx="142">
                  <c:v>0.72473342500000004</c:v>
                </c:pt>
                <c:pt idx="143">
                  <c:v>0.71541953800000002</c:v>
                </c:pt>
                <c:pt idx="144">
                  <c:v>0.71515394200000004</c:v>
                </c:pt>
                <c:pt idx="145">
                  <c:v>0.72335408099999998</c:v>
                </c:pt>
                <c:pt idx="146">
                  <c:v>0.73364137400000062</c:v>
                </c:pt>
                <c:pt idx="147">
                  <c:v>0.73305675400000003</c:v>
                </c:pt>
                <c:pt idx="148">
                  <c:v>0.71517915400000032</c:v>
                </c:pt>
                <c:pt idx="149">
                  <c:v>0.73395965800000063</c:v>
                </c:pt>
                <c:pt idx="150">
                  <c:v>0.73871796300000003</c:v>
                </c:pt>
                <c:pt idx="151">
                  <c:v>0.72935407800000029</c:v>
                </c:pt>
                <c:pt idx="152">
                  <c:v>0.73376547500000033</c:v>
                </c:pt>
                <c:pt idx="153">
                  <c:v>0.726504064</c:v>
                </c:pt>
                <c:pt idx="154">
                  <c:v>0.7309501930000003</c:v>
                </c:pt>
                <c:pt idx="155">
                  <c:v>0.74770426700000048</c:v>
                </c:pt>
                <c:pt idx="156">
                  <c:v>0.7476444450000006</c:v>
                </c:pt>
                <c:pt idx="157">
                  <c:v>0.73459952700000031</c:v>
                </c:pt>
                <c:pt idx="158">
                  <c:v>0.75322205300000034</c:v>
                </c:pt>
                <c:pt idx="159">
                  <c:v>0.75527521400000064</c:v>
                </c:pt>
                <c:pt idx="160">
                  <c:v>0.74392702300000035</c:v>
                </c:pt>
                <c:pt idx="161">
                  <c:v>0.75262129400000066</c:v>
                </c:pt>
                <c:pt idx="162">
                  <c:v>0.74246190999999961</c:v>
                </c:pt>
                <c:pt idx="163">
                  <c:v>0.76478138200000034</c:v>
                </c:pt>
                <c:pt idx="164">
                  <c:v>0.7449582770000005</c:v>
                </c:pt>
                <c:pt idx="165">
                  <c:v>0.76222744899999995</c:v>
                </c:pt>
                <c:pt idx="166">
                  <c:v>0.75759787900000031</c:v>
                </c:pt>
                <c:pt idx="167">
                  <c:v>0.75078388300000032</c:v>
                </c:pt>
                <c:pt idx="168">
                  <c:v>0.76308809400000033</c:v>
                </c:pt>
                <c:pt idx="169">
                  <c:v>0.7507436400000006</c:v>
                </c:pt>
                <c:pt idx="170">
                  <c:v>0.76810818999999997</c:v>
                </c:pt>
                <c:pt idx="171">
                  <c:v>0.76962310800000033</c:v>
                </c:pt>
                <c:pt idx="172">
                  <c:v>0.75400958500000004</c:v>
                </c:pt>
                <c:pt idx="173">
                  <c:v>0.76085355300000035</c:v>
                </c:pt>
                <c:pt idx="174">
                  <c:v>0.76703365199999995</c:v>
                </c:pt>
                <c:pt idx="175">
                  <c:v>0.77645545200000055</c:v>
                </c:pt>
                <c:pt idx="176">
                  <c:v>0.76395207899999995</c:v>
                </c:pt>
                <c:pt idx="177">
                  <c:v>0.76857520800000034</c:v>
                </c:pt>
                <c:pt idx="178">
                  <c:v>0.76129064800000035</c:v>
                </c:pt>
                <c:pt idx="179">
                  <c:v>0.76929200099999995</c:v>
                </c:pt>
                <c:pt idx="180">
                  <c:v>0.76739407300000051</c:v>
                </c:pt>
                <c:pt idx="181">
                  <c:v>0.76926665200000033</c:v>
                </c:pt>
                <c:pt idx="182">
                  <c:v>0.7755008950000003</c:v>
                </c:pt>
                <c:pt idx="183">
                  <c:v>0.77166750700000031</c:v>
                </c:pt>
                <c:pt idx="184">
                  <c:v>0.78116686199999941</c:v>
                </c:pt>
                <c:pt idx="185">
                  <c:v>0.78716725099999996</c:v>
                </c:pt>
                <c:pt idx="186">
                  <c:v>0.77034290000000005</c:v>
                </c:pt>
                <c:pt idx="187">
                  <c:v>0.78946305699999997</c:v>
                </c:pt>
                <c:pt idx="188">
                  <c:v>0.78355161900000003</c:v>
                </c:pt>
                <c:pt idx="189">
                  <c:v>0.78729555500000004</c:v>
                </c:pt>
                <c:pt idx="190">
                  <c:v>0.78707902300000032</c:v>
                </c:pt>
                <c:pt idx="191">
                  <c:v>0.791447079</c:v>
                </c:pt>
                <c:pt idx="192">
                  <c:v>0.781344979</c:v>
                </c:pt>
                <c:pt idx="193">
                  <c:v>0.79325672699999972</c:v>
                </c:pt>
                <c:pt idx="194">
                  <c:v>0.78629212699999962</c:v>
                </c:pt>
                <c:pt idx="195">
                  <c:v>0.78972724599999999</c:v>
                </c:pt>
                <c:pt idx="196">
                  <c:v>0.78517926500000002</c:v>
                </c:pt>
                <c:pt idx="197">
                  <c:v>0.78841662899999965</c:v>
                </c:pt>
                <c:pt idx="198">
                  <c:v>0.77660740500000036</c:v>
                </c:pt>
                <c:pt idx="199">
                  <c:v>0.79877349499999994</c:v>
                </c:pt>
                <c:pt idx="200">
                  <c:v>0.78787045800000033</c:v>
                </c:pt>
                <c:pt idx="201">
                  <c:v>0.79688799399999999</c:v>
                </c:pt>
                <c:pt idx="202">
                  <c:v>0.78945157399999999</c:v>
                </c:pt>
                <c:pt idx="203">
                  <c:v>0.79841921599999999</c:v>
                </c:pt>
                <c:pt idx="204">
                  <c:v>0.78247836899999967</c:v>
                </c:pt>
                <c:pt idx="205">
                  <c:v>0.78092489300000034</c:v>
                </c:pt>
                <c:pt idx="206">
                  <c:v>0.79611927800000004</c:v>
                </c:pt>
                <c:pt idx="207">
                  <c:v>0.77494227300000063</c:v>
                </c:pt>
                <c:pt idx="208">
                  <c:v>0.78071921300000036</c:v>
                </c:pt>
                <c:pt idx="209">
                  <c:v>0.78515575999999998</c:v>
                </c:pt>
                <c:pt idx="210">
                  <c:v>0.78735751799999998</c:v>
                </c:pt>
                <c:pt idx="211">
                  <c:v>0.80686006899999996</c:v>
                </c:pt>
                <c:pt idx="212">
                  <c:v>0.79821544099999997</c:v>
                </c:pt>
                <c:pt idx="213">
                  <c:v>0.79616628399999967</c:v>
                </c:pt>
                <c:pt idx="214">
                  <c:v>0.80361261399999995</c:v>
                </c:pt>
                <c:pt idx="215">
                  <c:v>0.80715874099999996</c:v>
                </c:pt>
                <c:pt idx="216">
                  <c:v>0.81969338300000005</c:v>
                </c:pt>
                <c:pt idx="217">
                  <c:v>0.815074988</c:v>
                </c:pt>
                <c:pt idx="218">
                  <c:v>0.80208171300000031</c:v>
                </c:pt>
                <c:pt idx="219">
                  <c:v>0.79533916699999996</c:v>
                </c:pt>
                <c:pt idx="220">
                  <c:v>0.78723870799999962</c:v>
                </c:pt>
                <c:pt idx="221">
                  <c:v>0.78270254299999997</c:v>
                </c:pt>
                <c:pt idx="222">
                  <c:v>0.79598310099999969</c:v>
                </c:pt>
                <c:pt idx="223">
                  <c:v>0.79128315899999968</c:v>
                </c:pt>
                <c:pt idx="224">
                  <c:v>0.7608935180000006</c:v>
                </c:pt>
                <c:pt idx="225">
                  <c:v>0.76694249200000053</c:v>
                </c:pt>
                <c:pt idx="226">
                  <c:v>0.74813903400000048</c:v>
                </c:pt>
                <c:pt idx="227">
                  <c:v>0.73484170600000054</c:v>
                </c:pt>
                <c:pt idx="228">
                  <c:v>0.74083155999999994</c:v>
                </c:pt>
                <c:pt idx="229">
                  <c:v>0.7613934010000003</c:v>
                </c:pt>
                <c:pt idx="230">
                  <c:v>0.73674125400000079</c:v>
                </c:pt>
                <c:pt idx="231">
                  <c:v>0.75670906400000049</c:v>
                </c:pt>
                <c:pt idx="232">
                  <c:v>0.75883367500000032</c:v>
                </c:pt>
                <c:pt idx="233">
                  <c:v>0.75410665400000032</c:v>
                </c:pt>
                <c:pt idx="234">
                  <c:v>0.75908869000000034</c:v>
                </c:pt>
                <c:pt idx="235">
                  <c:v>0.76131716199999966</c:v>
                </c:pt>
                <c:pt idx="236">
                  <c:v>0.76711839000000004</c:v>
                </c:pt>
                <c:pt idx="237">
                  <c:v>0.76990742000000034</c:v>
                </c:pt>
                <c:pt idx="238">
                  <c:v>0.79835173000000004</c:v>
                </c:pt>
                <c:pt idx="239">
                  <c:v>0.8143177509999997</c:v>
                </c:pt>
                <c:pt idx="240">
                  <c:v>0.78759893700000005</c:v>
                </c:pt>
                <c:pt idx="241">
                  <c:v>0.7845771299999994</c:v>
                </c:pt>
                <c:pt idx="242">
                  <c:v>0.804250295</c:v>
                </c:pt>
                <c:pt idx="243">
                  <c:v>0.80059676699999971</c:v>
                </c:pt>
                <c:pt idx="244">
                  <c:v>0.80779690999999998</c:v>
                </c:pt>
                <c:pt idx="245">
                  <c:v>0.81261908000000005</c:v>
                </c:pt>
                <c:pt idx="246">
                  <c:v>0.8191692930000003</c:v>
                </c:pt>
                <c:pt idx="247">
                  <c:v>0.80980425700000036</c:v>
                </c:pt>
                <c:pt idx="248">
                  <c:v>0.803427644</c:v>
                </c:pt>
                <c:pt idx="249">
                  <c:v>0.81197589400000036</c:v>
                </c:pt>
                <c:pt idx="250">
                  <c:v>0.78891196099999972</c:v>
                </c:pt>
                <c:pt idx="251">
                  <c:v>0.81566269199999997</c:v>
                </c:pt>
                <c:pt idx="252">
                  <c:v>0.81164163500000064</c:v>
                </c:pt>
                <c:pt idx="253">
                  <c:v>0.805269126</c:v>
                </c:pt>
                <c:pt idx="254">
                  <c:v>0.80808902999999999</c:v>
                </c:pt>
                <c:pt idx="255">
                  <c:v>0.79477202800000002</c:v>
                </c:pt>
                <c:pt idx="256">
                  <c:v>0.80029893900000004</c:v>
                </c:pt>
                <c:pt idx="257">
                  <c:v>0.81305105200000061</c:v>
                </c:pt>
                <c:pt idx="258">
                  <c:v>0.806973791</c:v>
                </c:pt>
                <c:pt idx="259">
                  <c:v>0.81919835100000005</c:v>
                </c:pt>
                <c:pt idx="260">
                  <c:v>0.81177955000000035</c:v>
                </c:pt>
                <c:pt idx="261">
                  <c:v>0.8222240740000003</c:v>
                </c:pt>
                <c:pt idx="262">
                  <c:v>0.81270137800000031</c:v>
                </c:pt>
                <c:pt idx="263">
                  <c:v>0.80288784000000002</c:v>
                </c:pt>
                <c:pt idx="264">
                  <c:v>0.81771279899999971</c:v>
                </c:pt>
                <c:pt idx="265">
                  <c:v>0.81510375700000004</c:v>
                </c:pt>
                <c:pt idx="266">
                  <c:v>0.78904702300000029</c:v>
                </c:pt>
                <c:pt idx="267">
                  <c:v>0.81192128200000035</c:v>
                </c:pt>
                <c:pt idx="268">
                  <c:v>0.80954421600000048</c:v>
                </c:pt>
                <c:pt idx="269">
                  <c:v>0.79253260099999967</c:v>
                </c:pt>
                <c:pt idx="270">
                  <c:v>0.8012494140000006</c:v>
                </c:pt>
                <c:pt idx="271">
                  <c:v>0.81361255300000002</c:v>
                </c:pt>
                <c:pt idx="272">
                  <c:v>0.80596104499999999</c:v>
                </c:pt>
                <c:pt idx="273">
                  <c:v>0.80677464100000029</c:v>
                </c:pt>
                <c:pt idx="274">
                  <c:v>0.80845060099999999</c:v>
                </c:pt>
                <c:pt idx="275">
                  <c:v>0.810846387</c:v>
                </c:pt>
                <c:pt idx="276">
                  <c:v>0.8054478930000003</c:v>
                </c:pt>
                <c:pt idx="277">
                  <c:v>0.80816839099999971</c:v>
                </c:pt>
                <c:pt idx="278">
                  <c:v>0.80264579300000061</c:v>
                </c:pt>
                <c:pt idx="279">
                  <c:v>0.81315347500000001</c:v>
                </c:pt>
                <c:pt idx="280">
                  <c:v>0.7982677299999994</c:v>
                </c:pt>
                <c:pt idx="281">
                  <c:v>0.80878857000000004</c:v>
                </c:pt>
                <c:pt idx="282">
                  <c:v>0.79144597400000005</c:v>
                </c:pt>
                <c:pt idx="283">
                  <c:v>0.82461790300000004</c:v>
                </c:pt>
                <c:pt idx="284">
                  <c:v>0.80825689899999997</c:v>
                </c:pt>
                <c:pt idx="285">
                  <c:v>0.81718803200000034</c:v>
                </c:pt>
              </c:numCache>
            </c:numRef>
          </c:yVal>
        </c:ser>
        <c:axId val="71099904"/>
        <c:axId val="71101824"/>
      </c:scatterChart>
      <c:valAx>
        <c:axId val="71099904"/>
        <c:scaling>
          <c:orientation val="minMax"/>
        </c:scaling>
        <c:axPos val="b"/>
        <c:numFmt formatCode="General" sourceLinked="1"/>
        <c:tickLblPos val="nextTo"/>
        <c:crossAx val="71101824"/>
        <c:crosses val="autoZero"/>
        <c:crossBetween val="midCat"/>
      </c:valAx>
      <c:valAx>
        <c:axId val="71101824"/>
        <c:scaling>
          <c:orientation val="minMax"/>
        </c:scaling>
        <c:axPos val="l"/>
        <c:majorGridlines/>
        <c:numFmt formatCode="General" sourceLinked="1"/>
        <c:tickLblPos val="nextTo"/>
        <c:crossAx val="71099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987319866297778"/>
          <c:y val="0.47627057161192282"/>
          <c:w val="0.13145569302654816"/>
          <c:h val="0.15993649863480197"/>
        </c:manualLayout>
      </c:layout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strRef>
              <c:f>Sheet1!$X$2</c:f>
              <c:strCache>
                <c:ptCount val="1"/>
                <c:pt idx="0">
                  <c:v>Adj High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Sheet1!$W$3:$W$288</c:f>
              <c:numCache>
                <c:formatCode>General</c:formatCode>
                <c:ptCount val="286"/>
                <c:pt idx="0">
                  <c:v>665.37</c:v>
                </c:pt>
                <c:pt idx="1">
                  <c:v>665.7900000000003</c:v>
                </c:pt>
                <c:pt idx="2">
                  <c:v>666.22</c:v>
                </c:pt>
                <c:pt idx="3">
                  <c:v>666.64</c:v>
                </c:pt>
                <c:pt idx="4">
                  <c:v>667.06</c:v>
                </c:pt>
                <c:pt idx="5">
                  <c:v>667.48</c:v>
                </c:pt>
                <c:pt idx="6">
                  <c:v>667.91</c:v>
                </c:pt>
                <c:pt idx="7">
                  <c:v>668.3299999999997</c:v>
                </c:pt>
                <c:pt idx="8">
                  <c:v>668.75</c:v>
                </c:pt>
                <c:pt idx="9">
                  <c:v>669.1700000000003</c:v>
                </c:pt>
                <c:pt idx="10">
                  <c:v>669.6</c:v>
                </c:pt>
                <c:pt idx="11">
                  <c:v>670.02</c:v>
                </c:pt>
                <c:pt idx="12">
                  <c:v>670.43999999999971</c:v>
                </c:pt>
                <c:pt idx="13">
                  <c:v>670.87</c:v>
                </c:pt>
                <c:pt idx="14">
                  <c:v>671.2900000000003</c:v>
                </c:pt>
                <c:pt idx="15">
                  <c:v>671.71</c:v>
                </c:pt>
                <c:pt idx="16">
                  <c:v>672.13</c:v>
                </c:pt>
                <c:pt idx="17">
                  <c:v>672.56</c:v>
                </c:pt>
                <c:pt idx="18">
                  <c:v>672.98</c:v>
                </c:pt>
                <c:pt idx="19">
                  <c:v>673.4</c:v>
                </c:pt>
                <c:pt idx="20">
                  <c:v>673.81999999999971</c:v>
                </c:pt>
                <c:pt idx="21">
                  <c:v>674.24</c:v>
                </c:pt>
                <c:pt idx="22">
                  <c:v>674.6700000000003</c:v>
                </c:pt>
                <c:pt idx="23">
                  <c:v>675.09</c:v>
                </c:pt>
                <c:pt idx="24">
                  <c:v>675.51</c:v>
                </c:pt>
                <c:pt idx="25">
                  <c:v>675.93</c:v>
                </c:pt>
                <c:pt idx="26">
                  <c:v>676.35999999999967</c:v>
                </c:pt>
                <c:pt idx="27">
                  <c:v>676.78000000000031</c:v>
                </c:pt>
                <c:pt idx="28">
                  <c:v>677.2</c:v>
                </c:pt>
                <c:pt idx="29">
                  <c:v>677.62</c:v>
                </c:pt>
                <c:pt idx="30">
                  <c:v>678.04</c:v>
                </c:pt>
                <c:pt idx="31">
                  <c:v>678.47</c:v>
                </c:pt>
                <c:pt idx="32">
                  <c:v>678.89</c:v>
                </c:pt>
                <c:pt idx="33">
                  <c:v>679.31</c:v>
                </c:pt>
                <c:pt idx="34">
                  <c:v>679.73</c:v>
                </c:pt>
                <c:pt idx="35">
                  <c:v>680.16</c:v>
                </c:pt>
                <c:pt idx="36">
                  <c:v>680.58</c:v>
                </c:pt>
                <c:pt idx="37">
                  <c:v>681</c:v>
                </c:pt>
                <c:pt idx="38">
                  <c:v>681.42</c:v>
                </c:pt>
                <c:pt idx="39">
                  <c:v>681.83999999999969</c:v>
                </c:pt>
                <c:pt idx="40">
                  <c:v>682.26</c:v>
                </c:pt>
                <c:pt idx="41">
                  <c:v>682.69</c:v>
                </c:pt>
                <c:pt idx="42">
                  <c:v>683.11</c:v>
                </c:pt>
                <c:pt idx="43">
                  <c:v>683.53</c:v>
                </c:pt>
                <c:pt idx="44">
                  <c:v>683.9499999999997</c:v>
                </c:pt>
                <c:pt idx="45">
                  <c:v>684.37</c:v>
                </c:pt>
                <c:pt idx="46">
                  <c:v>684.8</c:v>
                </c:pt>
                <c:pt idx="47">
                  <c:v>685.22</c:v>
                </c:pt>
                <c:pt idx="48">
                  <c:v>685.64</c:v>
                </c:pt>
                <c:pt idx="49">
                  <c:v>686.06</c:v>
                </c:pt>
                <c:pt idx="50">
                  <c:v>686.48</c:v>
                </c:pt>
                <c:pt idx="51">
                  <c:v>686.9</c:v>
                </c:pt>
                <c:pt idx="52">
                  <c:v>687.3299999999997</c:v>
                </c:pt>
                <c:pt idx="53">
                  <c:v>687.75</c:v>
                </c:pt>
                <c:pt idx="54">
                  <c:v>688.1700000000003</c:v>
                </c:pt>
                <c:pt idx="55">
                  <c:v>688.59</c:v>
                </c:pt>
                <c:pt idx="56">
                  <c:v>689.01</c:v>
                </c:pt>
                <c:pt idx="57">
                  <c:v>689.43</c:v>
                </c:pt>
                <c:pt idx="58">
                  <c:v>689.84999999999968</c:v>
                </c:pt>
                <c:pt idx="59">
                  <c:v>690.28000000000031</c:v>
                </c:pt>
                <c:pt idx="60">
                  <c:v>690.7</c:v>
                </c:pt>
                <c:pt idx="61">
                  <c:v>691.12</c:v>
                </c:pt>
                <c:pt idx="62">
                  <c:v>691.54</c:v>
                </c:pt>
                <c:pt idx="63">
                  <c:v>691.9599999999997</c:v>
                </c:pt>
                <c:pt idx="64">
                  <c:v>692.38</c:v>
                </c:pt>
                <c:pt idx="65">
                  <c:v>692.8</c:v>
                </c:pt>
                <c:pt idx="66">
                  <c:v>693.22</c:v>
                </c:pt>
                <c:pt idx="67">
                  <c:v>693.65</c:v>
                </c:pt>
                <c:pt idx="68">
                  <c:v>694.07</c:v>
                </c:pt>
                <c:pt idx="69">
                  <c:v>694.49</c:v>
                </c:pt>
                <c:pt idx="70">
                  <c:v>694.91</c:v>
                </c:pt>
                <c:pt idx="71">
                  <c:v>695.3299999999997</c:v>
                </c:pt>
                <c:pt idx="72">
                  <c:v>695.75</c:v>
                </c:pt>
                <c:pt idx="73">
                  <c:v>696.1700000000003</c:v>
                </c:pt>
                <c:pt idx="74">
                  <c:v>696.59</c:v>
                </c:pt>
                <c:pt idx="75">
                  <c:v>697.01</c:v>
                </c:pt>
                <c:pt idx="76">
                  <c:v>697.43999999999971</c:v>
                </c:pt>
                <c:pt idx="77">
                  <c:v>697.85999999999967</c:v>
                </c:pt>
                <c:pt idx="78">
                  <c:v>698.28000000000031</c:v>
                </c:pt>
                <c:pt idx="79">
                  <c:v>698.7</c:v>
                </c:pt>
                <c:pt idx="80">
                  <c:v>699.12</c:v>
                </c:pt>
                <c:pt idx="81">
                  <c:v>699.54</c:v>
                </c:pt>
                <c:pt idx="82">
                  <c:v>699.9599999999997</c:v>
                </c:pt>
                <c:pt idx="83">
                  <c:v>700.38</c:v>
                </c:pt>
                <c:pt idx="84">
                  <c:v>700.8</c:v>
                </c:pt>
                <c:pt idx="85">
                  <c:v>701.22</c:v>
                </c:pt>
                <c:pt idx="86">
                  <c:v>701.64</c:v>
                </c:pt>
                <c:pt idx="87">
                  <c:v>702.06</c:v>
                </c:pt>
                <c:pt idx="88">
                  <c:v>702.48</c:v>
                </c:pt>
                <c:pt idx="89">
                  <c:v>702.91</c:v>
                </c:pt>
                <c:pt idx="90">
                  <c:v>703.3299999999997</c:v>
                </c:pt>
                <c:pt idx="91">
                  <c:v>703.75</c:v>
                </c:pt>
                <c:pt idx="92">
                  <c:v>704.1700000000003</c:v>
                </c:pt>
                <c:pt idx="93">
                  <c:v>704.59</c:v>
                </c:pt>
                <c:pt idx="94">
                  <c:v>705.01</c:v>
                </c:pt>
                <c:pt idx="95">
                  <c:v>705.43</c:v>
                </c:pt>
                <c:pt idx="96">
                  <c:v>705.84999999999968</c:v>
                </c:pt>
                <c:pt idx="97">
                  <c:v>706.27000000000032</c:v>
                </c:pt>
                <c:pt idx="98">
                  <c:v>706.69</c:v>
                </c:pt>
                <c:pt idx="99">
                  <c:v>707.11</c:v>
                </c:pt>
                <c:pt idx="100">
                  <c:v>707.53</c:v>
                </c:pt>
                <c:pt idx="101">
                  <c:v>707.9499999999997</c:v>
                </c:pt>
                <c:pt idx="102">
                  <c:v>708.37</c:v>
                </c:pt>
                <c:pt idx="103">
                  <c:v>708.7900000000003</c:v>
                </c:pt>
                <c:pt idx="104">
                  <c:v>709.21</c:v>
                </c:pt>
                <c:pt idx="105">
                  <c:v>709.63</c:v>
                </c:pt>
                <c:pt idx="106">
                  <c:v>710.05</c:v>
                </c:pt>
                <c:pt idx="107">
                  <c:v>710.47</c:v>
                </c:pt>
                <c:pt idx="108">
                  <c:v>710.89</c:v>
                </c:pt>
                <c:pt idx="109">
                  <c:v>711.31</c:v>
                </c:pt>
                <c:pt idx="110">
                  <c:v>711.73</c:v>
                </c:pt>
                <c:pt idx="111">
                  <c:v>712.15</c:v>
                </c:pt>
                <c:pt idx="112">
                  <c:v>712.57</c:v>
                </c:pt>
                <c:pt idx="113">
                  <c:v>712.99</c:v>
                </c:pt>
                <c:pt idx="114">
                  <c:v>713.41</c:v>
                </c:pt>
                <c:pt idx="115">
                  <c:v>713.8299999999997</c:v>
                </c:pt>
                <c:pt idx="116">
                  <c:v>714.25</c:v>
                </c:pt>
                <c:pt idx="117">
                  <c:v>714.6700000000003</c:v>
                </c:pt>
                <c:pt idx="118">
                  <c:v>715.09</c:v>
                </c:pt>
                <c:pt idx="119">
                  <c:v>715.51</c:v>
                </c:pt>
                <c:pt idx="120">
                  <c:v>715.93</c:v>
                </c:pt>
                <c:pt idx="121">
                  <c:v>716.34999999999968</c:v>
                </c:pt>
                <c:pt idx="122">
                  <c:v>716.77000000000032</c:v>
                </c:pt>
                <c:pt idx="123">
                  <c:v>717.19</c:v>
                </c:pt>
                <c:pt idx="124">
                  <c:v>717.61</c:v>
                </c:pt>
                <c:pt idx="125">
                  <c:v>718.03</c:v>
                </c:pt>
                <c:pt idx="126">
                  <c:v>718.4499999999997</c:v>
                </c:pt>
                <c:pt idx="127">
                  <c:v>718.87</c:v>
                </c:pt>
                <c:pt idx="128">
                  <c:v>719.2900000000003</c:v>
                </c:pt>
                <c:pt idx="129">
                  <c:v>719.71</c:v>
                </c:pt>
                <c:pt idx="130">
                  <c:v>720.13</c:v>
                </c:pt>
                <c:pt idx="131">
                  <c:v>720.55</c:v>
                </c:pt>
                <c:pt idx="132">
                  <c:v>720.97</c:v>
                </c:pt>
                <c:pt idx="133">
                  <c:v>721.39</c:v>
                </c:pt>
                <c:pt idx="134">
                  <c:v>721.81</c:v>
                </c:pt>
                <c:pt idx="135">
                  <c:v>722.23</c:v>
                </c:pt>
                <c:pt idx="136">
                  <c:v>722.65</c:v>
                </c:pt>
                <c:pt idx="137">
                  <c:v>723.06</c:v>
                </c:pt>
                <c:pt idx="138">
                  <c:v>723.48</c:v>
                </c:pt>
                <c:pt idx="139">
                  <c:v>723.9</c:v>
                </c:pt>
                <c:pt idx="140">
                  <c:v>724.31999999999971</c:v>
                </c:pt>
                <c:pt idx="141">
                  <c:v>724.74</c:v>
                </c:pt>
                <c:pt idx="142">
                  <c:v>725.16</c:v>
                </c:pt>
                <c:pt idx="143">
                  <c:v>725.58</c:v>
                </c:pt>
                <c:pt idx="144">
                  <c:v>726</c:v>
                </c:pt>
                <c:pt idx="145">
                  <c:v>726.42</c:v>
                </c:pt>
                <c:pt idx="146">
                  <c:v>726.83999999999969</c:v>
                </c:pt>
                <c:pt idx="147">
                  <c:v>727.26</c:v>
                </c:pt>
                <c:pt idx="148">
                  <c:v>727.68000000000029</c:v>
                </c:pt>
                <c:pt idx="149">
                  <c:v>728.1</c:v>
                </c:pt>
                <c:pt idx="150">
                  <c:v>728.51</c:v>
                </c:pt>
                <c:pt idx="151">
                  <c:v>728.93</c:v>
                </c:pt>
                <c:pt idx="152">
                  <c:v>729.34999999999968</c:v>
                </c:pt>
                <c:pt idx="153">
                  <c:v>729.77000000000032</c:v>
                </c:pt>
                <c:pt idx="154">
                  <c:v>730.19</c:v>
                </c:pt>
                <c:pt idx="155">
                  <c:v>730.61</c:v>
                </c:pt>
                <c:pt idx="156">
                  <c:v>731.03</c:v>
                </c:pt>
                <c:pt idx="157">
                  <c:v>731.4499999999997</c:v>
                </c:pt>
                <c:pt idx="158">
                  <c:v>731.87</c:v>
                </c:pt>
                <c:pt idx="159">
                  <c:v>732.28000000000031</c:v>
                </c:pt>
                <c:pt idx="160">
                  <c:v>732.7</c:v>
                </c:pt>
                <c:pt idx="161">
                  <c:v>733.12</c:v>
                </c:pt>
                <c:pt idx="162">
                  <c:v>733.54</c:v>
                </c:pt>
                <c:pt idx="163">
                  <c:v>733.9599999999997</c:v>
                </c:pt>
                <c:pt idx="164">
                  <c:v>734.38</c:v>
                </c:pt>
                <c:pt idx="165">
                  <c:v>734.8</c:v>
                </c:pt>
                <c:pt idx="166">
                  <c:v>735.22</c:v>
                </c:pt>
                <c:pt idx="167">
                  <c:v>735.63</c:v>
                </c:pt>
                <c:pt idx="168">
                  <c:v>736.05</c:v>
                </c:pt>
                <c:pt idx="169">
                  <c:v>736.47</c:v>
                </c:pt>
                <c:pt idx="170">
                  <c:v>736.89</c:v>
                </c:pt>
                <c:pt idx="171">
                  <c:v>737.31</c:v>
                </c:pt>
                <c:pt idx="172">
                  <c:v>737.73</c:v>
                </c:pt>
                <c:pt idx="173">
                  <c:v>738.14</c:v>
                </c:pt>
                <c:pt idx="174">
                  <c:v>738.56</c:v>
                </c:pt>
                <c:pt idx="175">
                  <c:v>738.98</c:v>
                </c:pt>
                <c:pt idx="176">
                  <c:v>739.4</c:v>
                </c:pt>
                <c:pt idx="177">
                  <c:v>739.81999999999971</c:v>
                </c:pt>
                <c:pt idx="178">
                  <c:v>740.24</c:v>
                </c:pt>
                <c:pt idx="179">
                  <c:v>740.65</c:v>
                </c:pt>
                <c:pt idx="180">
                  <c:v>741.07</c:v>
                </c:pt>
                <c:pt idx="181">
                  <c:v>741.49</c:v>
                </c:pt>
                <c:pt idx="182">
                  <c:v>741.91</c:v>
                </c:pt>
                <c:pt idx="183">
                  <c:v>742.3299999999997</c:v>
                </c:pt>
                <c:pt idx="184">
                  <c:v>742.75</c:v>
                </c:pt>
                <c:pt idx="185">
                  <c:v>743.16</c:v>
                </c:pt>
                <c:pt idx="186">
                  <c:v>743.58</c:v>
                </c:pt>
                <c:pt idx="187">
                  <c:v>744</c:v>
                </c:pt>
                <c:pt idx="188">
                  <c:v>744.42</c:v>
                </c:pt>
                <c:pt idx="189">
                  <c:v>744.83999999999969</c:v>
                </c:pt>
                <c:pt idx="190">
                  <c:v>745.25</c:v>
                </c:pt>
                <c:pt idx="191">
                  <c:v>745.6700000000003</c:v>
                </c:pt>
                <c:pt idx="192">
                  <c:v>746.09</c:v>
                </c:pt>
                <c:pt idx="193">
                  <c:v>746.51</c:v>
                </c:pt>
                <c:pt idx="194">
                  <c:v>746.93</c:v>
                </c:pt>
                <c:pt idx="195">
                  <c:v>747.33999999999969</c:v>
                </c:pt>
                <c:pt idx="196">
                  <c:v>747.76</c:v>
                </c:pt>
                <c:pt idx="197">
                  <c:v>748.18000000000029</c:v>
                </c:pt>
                <c:pt idx="198">
                  <c:v>748.6</c:v>
                </c:pt>
                <c:pt idx="199">
                  <c:v>749.02</c:v>
                </c:pt>
                <c:pt idx="200">
                  <c:v>749.43</c:v>
                </c:pt>
                <c:pt idx="201">
                  <c:v>749.84999999999968</c:v>
                </c:pt>
                <c:pt idx="202">
                  <c:v>750.27000000000032</c:v>
                </c:pt>
                <c:pt idx="203">
                  <c:v>750.69</c:v>
                </c:pt>
                <c:pt idx="204">
                  <c:v>751.1</c:v>
                </c:pt>
                <c:pt idx="205">
                  <c:v>751.52</c:v>
                </c:pt>
                <c:pt idx="206">
                  <c:v>751.93999999999971</c:v>
                </c:pt>
                <c:pt idx="207">
                  <c:v>752.35999999999967</c:v>
                </c:pt>
                <c:pt idx="208">
                  <c:v>752.77000000000032</c:v>
                </c:pt>
                <c:pt idx="209">
                  <c:v>753.19</c:v>
                </c:pt>
                <c:pt idx="210">
                  <c:v>753.61</c:v>
                </c:pt>
                <c:pt idx="211">
                  <c:v>754.03</c:v>
                </c:pt>
                <c:pt idx="212">
                  <c:v>754.43999999999971</c:v>
                </c:pt>
                <c:pt idx="213">
                  <c:v>754.85999999999967</c:v>
                </c:pt>
                <c:pt idx="214">
                  <c:v>755.28000000000031</c:v>
                </c:pt>
                <c:pt idx="215">
                  <c:v>755.7</c:v>
                </c:pt>
                <c:pt idx="216">
                  <c:v>756.11</c:v>
                </c:pt>
                <c:pt idx="217">
                  <c:v>756.53</c:v>
                </c:pt>
                <c:pt idx="218">
                  <c:v>756.9499999999997</c:v>
                </c:pt>
                <c:pt idx="219">
                  <c:v>757.35999999999967</c:v>
                </c:pt>
                <c:pt idx="220">
                  <c:v>757.78000000000031</c:v>
                </c:pt>
                <c:pt idx="221">
                  <c:v>758.2</c:v>
                </c:pt>
                <c:pt idx="222">
                  <c:v>758.62</c:v>
                </c:pt>
                <c:pt idx="223">
                  <c:v>759.03</c:v>
                </c:pt>
                <c:pt idx="224">
                  <c:v>759.4499999999997</c:v>
                </c:pt>
                <c:pt idx="225">
                  <c:v>759.87</c:v>
                </c:pt>
                <c:pt idx="226">
                  <c:v>760.28000000000031</c:v>
                </c:pt>
                <c:pt idx="227">
                  <c:v>760.7</c:v>
                </c:pt>
                <c:pt idx="228">
                  <c:v>761.12</c:v>
                </c:pt>
                <c:pt idx="229">
                  <c:v>761.54</c:v>
                </c:pt>
                <c:pt idx="230">
                  <c:v>761.9499999999997</c:v>
                </c:pt>
                <c:pt idx="231">
                  <c:v>762.37</c:v>
                </c:pt>
                <c:pt idx="232">
                  <c:v>762.7900000000003</c:v>
                </c:pt>
                <c:pt idx="233">
                  <c:v>763.2</c:v>
                </c:pt>
                <c:pt idx="234">
                  <c:v>763.62</c:v>
                </c:pt>
                <c:pt idx="235">
                  <c:v>764.04</c:v>
                </c:pt>
                <c:pt idx="236">
                  <c:v>764.4499999999997</c:v>
                </c:pt>
                <c:pt idx="237">
                  <c:v>764.87</c:v>
                </c:pt>
                <c:pt idx="238">
                  <c:v>765.2900000000003</c:v>
                </c:pt>
                <c:pt idx="239">
                  <c:v>765.7</c:v>
                </c:pt>
                <c:pt idx="240">
                  <c:v>766.12</c:v>
                </c:pt>
                <c:pt idx="241">
                  <c:v>766.54</c:v>
                </c:pt>
                <c:pt idx="242">
                  <c:v>766.9499999999997</c:v>
                </c:pt>
                <c:pt idx="243">
                  <c:v>767.37</c:v>
                </c:pt>
                <c:pt idx="244">
                  <c:v>767.7900000000003</c:v>
                </c:pt>
                <c:pt idx="245">
                  <c:v>768.2</c:v>
                </c:pt>
                <c:pt idx="246">
                  <c:v>768.62</c:v>
                </c:pt>
                <c:pt idx="247">
                  <c:v>769.04</c:v>
                </c:pt>
                <c:pt idx="248">
                  <c:v>769.4499999999997</c:v>
                </c:pt>
                <c:pt idx="249">
                  <c:v>769.87</c:v>
                </c:pt>
                <c:pt idx="250">
                  <c:v>770.2900000000003</c:v>
                </c:pt>
                <c:pt idx="251">
                  <c:v>770.7</c:v>
                </c:pt>
                <c:pt idx="252">
                  <c:v>771.12</c:v>
                </c:pt>
                <c:pt idx="253">
                  <c:v>771.53</c:v>
                </c:pt>
                <c:pt idx="254">
                  <c:v>771.9499999999997</c:v>
                </c:pt>
                <c:pt idx="255">
                  <c:v>772.37</c:v>
                </c:pt>
                <c:pt idx="256">
                  <c:v>772.78000000000031</c:v>
                </c:pt>
                <c:pt idx="257">
                  <c:v>773.2</c:v>
                </c:pt>
                <c:pt idx="258">
                  <c:v>773.62</c:v>
                </c:pt>
                <c:pt idx="259">
                  <c:v>774.03</c:v>
                </c:pt>
                <c:pt idx="260">
                  <c:v>774.4499999999997</c:v>
                </c:pt>
                <c:pt idx="261">
                  <c:v>774.85999999999967</c:v>
                </c:pt>
                <c:pt idx="262">
                  <c:v>775.28000000000031</c:v>
                </c:pt>
                <c:pt idx="263">
                  <c:v>775.7</c:v>
                </c:pt>
                <c:pt idx="264">
                  <c:v>776.11</c:v>
                </c:pt>
                <c:pt idx="265">
                  <c:v>776.53</c:v>
                </c:pt>
                <c:pt idx="266">
                  <c:v>776.93999999999971</c:v>
                </c:pt>
                <c:pt idx="267">
                  <c:v>777.35999999999967</c:v>
                </c:pt>
                <c:pt idx="268">
                  <c:v>777.78000000000031</c:v>
                </c:pt>
                <c:pt idx="269">
                  <c:v>778.19</c:v>
                </c:pt>
                <c:pt idx="270">
                  <c:v>778.61</c:v>
                </c:pt>
                <c:pt idx="271">
                  <c:v>779.02</c:v>
                </c:pt>
                <c:pt idx="272">
                  <c:v>779.43999999999971</c:v>
                </c:pt>
                <c:pt idx="273">
                  <c:v>779.85999999999967</c:v>
                </c:pt>
                <c:pt idx="274">
                  <c:v>780.27000000000032</c:v>
                </c:pt>
                <c:pt idx="275">
                  <c:v>780.69</c:v>
                </c:pt>
                <c:pt idx="276">
                  <c:v>781.1</c:v>
                </c:pt>
                <c:pt idx="277">
                  <c:v>781.52</c:v>
                </c:pt>
                <c:pt idx="278">
                  <c:v>781.93</c:v>
                </c:pt>
                <c:pt idx="279">
                  <c:v>782.34999999999968</c:v>
                </c:pt>
                <c:pt idx="280">
                  <c:v>782.77000000000032</c:v>
                </c:pt>
                <c:pt idx="281">
                  <c:v>783.18000000000029</c:v>
                </c:pt>
                <c:pt idx="282">
                  <c:v>783.6</c:v>
                </c:pt>
                <c:pt idx="283">
                  <c:v>784.01</c:v>
                </c:pt>
                <c:pt idx="284">
                  <c:v>784.43</c:v>
                </c:pt>
                <c:pt idx="285">
                  <c:v>784.83999999999969</c:v>
                </c:pt>
              </c:numCache>
            </c:numRef>
          </c:xVal>
          <c:yVal>
            <c:numRef>
              <c:f>Sheet1!$X$3:$X$288</c:f>
              <c:numCache>
                <c:formatCode>General</c:formatCode>
                <c:ptCount val="286"/>
                <c:pt idx="0">
                  <c:v>1.1337757391304277E-3</c:v>
                </c:pt>
                <c:pt idx="1">
                  <c:v>7.8344127391304363E-3</c:v>
                </c:pt>
                <c:pt idx="2">
                  <c:v>2.0599377391304369E-3</c:v>
                </c:pt>
                <c:pt idx="3">
                  <c:v>8.3410173913045504E-4</c:v>
                </c:pt>
                <c:pt idx="4">
                  <c:v>-2.7272592608695327E-3</c:v>
                </c:pt>
                <c:pt idx="5">
                  <c:v>-7.1964482608695727E-3</c:v>
                </c:pt>
                <c:pt idx="6">
                  <c:v>-1.6854752608695407E-3</c:v>
                </c:pt>
                <c:pt idx="7">
                  <c:v>-2.1243112608695415E-3</c:v>
                </c:pt>
                <c:pt idx="8">
                  <c:v>-3.7333512608695475E-3</c:v>
                </c:pt>
                <c:pt idx="9">
                  <c:v>-5.1037132608695579E-3</c:v>
                </c:pt>
                <c:pt idx="10">
                  <c:v>-3.4572472608695452E-3</c:v>
                </c:pt>
                <c:pt idx="11">
                  <c:v>4.2252197391304813E-3</c:v>
                </c:pt>
                <c:pt idx="12">
                  <c:v>-2.8052692608695482E-3</c:v>
                </c:pt>
                <c:pt idx="13">
                  <c:v>-2.4168342608695283E-3</c:v>
                </c:pt>
                <c:pt idx="14">
                  <c:v>-9.5461426086956912E-4</c:v>
                </c:pt>
                <c:pt idx="15">
                  <c:v>-1.9725226086952946E-4</c:v>
                </c:pt>
                <c:pt idx="16">
                  <c:v>1.5498887391304783E-3</c:v>
                </c:pt>
                <c:pt idx="17">
                  <c:v>-1.0447982608695621E-3</c:v>
                </c:pt>
                <c:pt idx="18">
                  <c:v>6.9567967391304716E-3</c:v>
                </c:pt>
                <c:pt idx="19">
                  <c:v>-1.2187272608695239E-3</c:v>
                </c:pt>
                <c:pt idx="20">
                  <c:v>4.1344937391304404E-3</c:v>
                </c:pt>
                <c:pt idx="21">
                  <c:v>-8.1070026086954594E-4</c:v>
                </c:pt>
                <c:pt idx="22">
                  <c:v>6.7473747391304517E-3</c:v>
                </c:pt>
                <c:pt idx="23">
                  <c:v>3.7668337391304498E-3</c:v>
                </c:pt>
                <c:pt idx="24">
                  <c:v>4.243785739130479E-3</c:v>
                </c:pt>
                <c:pt idx="25">
                  <c:v>-2.3924862608695201E-3</c:v>
                </c:pt>
                <c:pt idx="26">
                  <c:v>7.8660173913047758E-4</c:v>
                </c:pt>
                <c:pt idx="27">
                  <c:v>8.7945417391304698E-3</c:v>
                </c:pt>
                <c:pt idx="28">
                  <c:v>-1.7235212608695538E-3</c:v>
                </c:pt>
                <c:pt idx="29">
                  <c:v>5.2335187391304733E-3</c:v>
                </c:pt>
                <c:pt idx="30">
                  <c:v>-4.1954372608695705E-3</c:v>
                </c:pt>
                <c:pt idx="31">
                  <c:v>9.2971573913047667E-4</c:v>
                </c:pt>
                <c:pt idx="32">
                  <c:v>-7.1232926086955983E-4</c:v>
                </c:pt>
                <c:pt idx="33">
                  <c:v>-1.2719452608695447E-3</c:v>
                </c:pt>
                <c:pt idx="34">
                  <c:v>8.8454167391304808E-3</c:v>
                </c:pt>
                <c:pt idx="35">
                  <c:v>5.6886247391304554E-3</c:v>
                </c:pt>
                <c:pt idx="36">
                  <c:v>6.7911447391304502E-3</c:v>
                </c:pt>
                <c:pt idx="37">
                  <c:v>2.8925837391304281E-3</c:v>
                </c:pt>
                <c:pt idx="38">
                  <c:v>9.0463117391304509E-3</c:v>
                </c:pt>
                <c:pt idx="39">
                  <c:v>4.4994797391304546E-3</c:v>
                </c:pt>
                <c:pt idx="40">
                  <c:v>4.0228797391304565E-3</c:v>
                </c:pt>
                <c:pt idx="41">
                  <c:v>4.9224237391304352E-3</c:v>
                </c:pt>
                <c:pt idx="42">
                  <c:v>1.1273573739130472E-2</c:v>
                </c:pt>
                <c:pt idx="43">
                  <c:v>6.9619517391304479E-3</c:v>
                </c:pt>
                <c:pt idx="44">
                  <c:v>5.7142287391304713E-3</c:v>
                </c:pt>
                <c:pt idx="45">
                  <c:v>1.0520166739130485E-2</c:v>
                </c:pt>
                <c:pt idx="46">
                  <c:v>1.1666541739130468E-2</c:v>
                </c:pt>
                <c:pt idx="47">
                  <c:v>1.1902442739130445E-2</c:v>
                </c:pt>
                <c:pt idx="48">
                  <c:v>9.2327267391304497E-3</c:v>
                </c:pt>
                <c:pt idx="49">
                  <c:v>1.1879789739130465E-2</c:v>
                </c:pt>
                <c:pt idx="50">
                  <c:v>6.7317947391304402E-3</c:v>
                </c:pt>
                <c:pt idx="51">
                  <c:v>1.1721620739130481E-2</c:v>
                </c:pt>
                <c:pt idx="52">
                  <c:v>1.2173621739130452E-2</c:v>
                </c:pt>
                <c:pt idx="53">
                  <c:v>4.5850897391304674E-3</c:v>
                </c:pt>
                <c:pt idx="54">
                  <c:v>1.0936091739130465E-2</c:v>
                </c:pt>
                <c:pt idx="55">
                  <c:v>1.1600047739130486E-2</c:v>
                </c:pt>
                <c:pt idx="56">
                  <c:v>1.8742748739130469E-2</c:v>
                </c:pt>
                <c:pt idx="57">
                  <c:v>1.6015399739130475E-2</c:v>
                </c:pt>
                <c:pt idx="58">
                  <c:v>2.3764934739130418E-2</c:v>
                </c:pt>
                <c:pt idx="59">
                  <c:v>2.708372973913048E-2</c:v>
                </c:pt>
                <c:pt idx="60">
                  <c:v>2.3534757739130437E-2</c:v>
                </c:pt>
                <c:pt idx="61">
                  <c:v>2.6973245739130475E-2</c:v>
                </c:pt>
                <c:pt idx="62">
                  <c:v>3.5858142739130475E-2</c:v>
                </c:pt>
                <c:pt idx="63">
                  <c:v>3.4176953739130433E-2</c:v>
                </c:pt>
                <c:pt idx="64">
                  <c:v>3.0632357739130492E-2</c:v>
                </c:pt>
                <c:pt idx="65">
                  <c:v>3.9126860739130465E-2</c:v>
                </c:pt>
                <c:pt idx="66">
                  <c:v>4.5191717739130471E-2</c:v>
                </c:pt>
                <c:pt idx="67">
                  <c:v>4.253130673913047E-2</c:v>
                </c:pt>
                <c:pt idx="68">
                  <c:v>5.3920650739130438E-2</c:v>
                </c:pt>
                <c:pt idx="69">
                  <c:v>5.49562467391305E-2</c:v>
                </c:pt>
                <c:pt idx="70">
                  <c:v>4.847635573913045E-2</c:v>
                </c:pt>
                <c:pt idx="71">
                  <c:v>5.355857273913045E-2</c:v>
                </c:pt>
                <c:pt idx="72">
                  <c:v>5.9400492739130506E-2</c:v>
                </c:pt>
                <c:pt idx="73">
                  <c:v>5.9859137739130458E-2</c:v>
                </c:pt>
                <c:pt idx="74">
                  <c:v>6.5593136739130503E-2</c:v>
                </c:pt>
                <c:pt idx="75">
                  <c:v>6.681839873913048E-2</c:v>
                </c:pt>
                <c:pt idx="76">
                  <c:v>7.2259893739130443E-2</c:v>
                </c:pt>
                <c:pt idx="77">
                  <c:v>7.7226986739130463E-2</c:v>
                </c:pt>
                <c:pt idx="78">
                  <c:v>8.4963990739130482E-2</c:v>
                </c:pt>
                <c:pt idx="79">
                  <c:v>7.6554621739130455E-2</c:v>
                </c:pt>
                <c:pt idx="80">
                  <c:v>7.6386171739130468E-2</c:v>
                </c:pt>
                <c:pt idx="81">
                  <c:v>8.9114711739130437E-2</c:v>
                </c:pt>
                <c:pt idx="82">
                  <c:v>8.8719974739130458E-2</c:v>
                </c:pt>
                <c:pt idx="83">
                  <c:v>0.10017728373913053</c:v>
                </c:pt>
                <c:pt idx="84">
                  <c:v>8.9633909739130491E-2</c:v>
                </c:pt>
                <c:pt idx="85">
                  <c:v>9.3305902739130503E-2</c:v>
                </c:pt>
                <c:pt idx="86">
                  <c:v>0.10407883873913049</c:v>
                </c:pt>
                <c:pt idx="87">
                  <c:v>0.10455207473913047</c:v>
                </c:pt>
                <c:pt idx="88">
                  <c:v>0.10351382473913044</c:v>
                </c:pt>
                <c:pt idx="89">
                  <c:v>0.11887936673913047</c:v>
                </c:pt>
                <c:pt idx="90">
                  <c:v>0.11723484573913054</c:v>
                </c:pt>
                <c:pt idx="91">
                  <c:v>0.12054963373913045</c:v>
                </c:pt>
                <c:pt idx="92">
                  <c:v>0.11485661073913046</c:v>
                </c:pt>
                <c:pt idx="93">
                  <c:v>0.13329208573913051</c:v>
                </c:pt>
                <c:pt idx="94">
                  <c:v>0.12337849373913046</c:v>
                </c:pt>
                <c:pt idx="95">
                  <c:v>0.13129414573913054</c:v>
                </c:pt>
                <c:pt idx="96">
                  <c:v>0.13140354173913049</c:v>
                </c:pt>
                <c:pt idx="97">
                  <c:v>0.13600759373913041</c:v>
                </c:pt>
                <c:pt idx="98">
                  <c:v>0.12971188073913051</c:v>
                </c:pt>
                <c:pt idx="99">
                  <c:v>0.14237955973913038</c:v>
                </c:pt>
                <c:pt idx="100">
                  <c:v>0.15233788873913054</c:v>
                </c:pt>
                <c:pt idx="101">
                  <c:v>0.14421984873913049</c:v>
                </c:pt>
                <c:pt idx="102">
                  <c:v>0.14944229573913065</c:v>
                </c:pt>
                <c:pt idx="103">
                  <c:v>0.15400574073913051</c:v>
                </c:pt>
                <c:pt idx="104">
                  <c:v>0.15747833473913059</c:v>
                </c:pt>
                <c:pt idx="105">
                  <c:v>0.16347614073913044</c:v>
                </c:pt>
                <c:pt idx="106">
                  <c:v>0.16308870873913051</c:v>
                </c:pt>
                <c:pt idx="107">
                  <c:v>0.17347428373913051</c:v>
                </c:pt>
                <c:pt idx="108">
                  <c:v>0.17036835073913056</c:v>
                </c:pt>
                <c:pt idx="109">
                  <c:v>0.16757037773913042</c:v>
                </c:pt>
                <c:pt idx="110">
                  <c:v>0.16807869273913045</c:v>
                </c:pt>
                <c:pt idx="111">
                  <c:v>0.18166003573913056</c:v>
                </c:pt>
                <c:pt idx="112">
                  <c:v>0.17524844973913062</c:v>
                </c:pt>
                <c:pt idx="113">
                  <c:v>0.19005984173913049</c:v>
                </c:pt>
                <c:pt idx="114">
                  <c:v>0.19343109073913053</c:v>
                </c:pt>
                <c:pt idx="115">
                  <c:v>0.18774600773913058</c:v>
                </c:pt>
                <c:pt idx="116">
                  <c:v>0.2021466817391305</c:v>
                </c:pt>
                <c:pt idx="117">
                  <c:v>0.18939229973913052</c:v>
                </c:pt>
                <c:pt idx="118">
                  <c:v>0.19218058173913038</c:v>
                </c:pt>
                <c:pt idx="119">
                  <c:v>0.20331945673913052</c:v>
                </c:pt>
                <c:pt idx="120">
                  <c:v>0.20283158373913046</c:v>
                </c:pt>
                <c:pt idx="121">
                  <c:v>0.21042755973913041</c:v>
                </c:pt>
                <c:pt idx="122">
                  <c:v>0.2000037567391304</c:v>
                </c:pt>
                <c:pt idx="123">
                  <c:v>0.20912661673913047</c:v>
                </c:pt>
                <c:pt idx="124">
                  <c:v>0.21356532273913051</c:v>
                </c:pt>
                <c:pt idx="125">
                  <c:v>0.21662650173913045</c:v>
                </c:pt>
                <c:pt idx="126">
                  <c:v>0.21265094873913049</c:v>
                </c:pt>
                <c:pt idx="127">
                  <c:v>0.21855171673913043</c:v>
                </c:pt>
                <c:pt idx="128">
                  <c:v>0.22194988373913063</c:v>
                </c:pt>
                <c:pt idx="129">
                  <c:v>0.22337480173913041</c:v>
                </c:pt>
                <c:pt idx="130">
                  <c:v>0.23414159273913049</c:v>
                </c:pt>
                <c:pt idx="131">
                  <c:v>0.22261417573913045</c:v>
                </c:pt>
                <c:pt idx="132">
                  <c:v>0.23723550573913044</c:v>
                </c:pt>
                <c:pt idx="133">
                  <c:v>0.24380024173913059</c:v>
                </c:pt>
                <c:pt idx="134">
                  <c:v>0.22953506273913049</c:v>
                </c:pt>
                <c:pt idx="135">
                  <c:v>0.23954392373913055</c:v>
                </c:pt>
                <c:pt idx="136">
                  <c:v>0.24943464873913057</c:v>
                </c:pt>
                <c:pt idx="137">
                  <c:v>0.24681721973913048</c:v>
                </c:pt>
                <c:pt idx="138">
                  <c:v>0.26198366973913062</c:v>
                </c:pt>
                <c:pt idx="139">
                  <c:v>0.27059030873913043</c:v>
                </c:pt>
                <c:pt idx="140">
                  <c:v>0.2574992897391305</c:v>
                </c:pt>
                <c:pt idx="141">
                  <c:v>0.26953587773913046</c:v>
                </c:pt>
                <c:pt idx="142">
                  <c:v>0.26538543873913045</c:v>
                </c:pt>
                <c:pt idx="143">
                  <c:v>0.27655349673913043</c:v>
                </c:pt>
                <c:pt idx="144">
                  <c:v>0.27438321073913041</c:v>
                </c:pt>
                <c:pt idx="145">
                  <c:v>0.28305386873913041</c:v>
                </c:pt>
                <c:pt idx="146">
                  <c:v>0.28935281173913058</c:v>
                </c:pt>
                <c:pt idx="147">
                  <c:v>0.28587443273913066</c:v>
                </c:pt>
                <c:pt idx="148">
                  <c:v>0.2893853577391306</c:v>
                </c:pt>
                <c:pt idx="149">
                  <c:v>0.29335149273913042</c:v>
                </c:pt>
                <c:pt idx="150">
                  <c:v>0.28910675973913047</c:v>
                </c:pt>
                <c:pt idx="151">
                  <c:v>0.29089574973913046</c:v>
                </c:pt>
                <c:pt idx="152">
                  <c:v>0.29527191773913042</c:v>
                </c:pt>
                <c:pt idx="153">
                  <c:v>0.28550688573913058</c:v>
                </c:pt>
                <c:pt idx="154">
                  <c:v>0.30461779073913042</c:v>
                </c:pt>
                <c:pt idx="155">
                  <c:v>0.30789048173913075</c:v>
                </c:pt>
                <c:pt idx="156">
                  <c:v>0.31335642173913075</c:v>
                </c:pt>
                <c:pt idx="157">
                  <c:v>0.30410722773913046</c:v>
                </c:pt>
                <c:pt idx="158">
                  <c:v>0.3171675647391306</c:v>
                </c:pt>
                <c:pt idx="159">
                  <c:v>0.32354713873913044</c:v>
                </c:pt>
                <c:pt idx="160">
                  <c:v>0.31704297573913076</c:v>
                </c:pt>
                <c:pt idx="161">
                  <c:v>0.32429426773913067</c:v>
                </c:pt>
                <c:pt idx="162">
                  <c:v>0.32600160073913048</c:v>
                </c:pt>
                <c:pt idx="163">
                  <c:v>0.33206005173913061</c:v>
                </c:pt>
                <c:pt idx="164">
                  <c:v>0.3250535827391306</c:v>
                </c:pt>
                <c:pt idx="165">
                  <c:v>0.33871571873913042</c:v>
                </c:pt>
                <c:pt idx="166">
                  <c:v>0.33706522173913062</c:v>
                </c:pt>
                <c:pt idx="167">
                  <c:v>0.32963246073913061</c:v>
                </c:pt>
                <c:pt idx="168">
                  <c:v>0.33869873873913048</c:v>
                </c:pt>
                <c:pt idx="169">
                  <c:v>0.34621227573913066</c:v>
                </c:pt>
                <c:pt idx="170">
                  <c:v>0.34244316273913045</c:v>
                </c:pt>
                <c:pt idx="171">
                  <c:v>0.35114220773913041</c:v>
                </c:pt>
                <c:pt idx="172">
                  <c:v>0.33943117373913062</c:v>
                </c:pt>
                <c:pt idx="173">
                  <c:v>0.35230618773913075</c:v>
                </c:pt>
                <c:pt idx="174">
                  <c:v>0.36150407073913066</c:v>
                </c:pt>
                <c:pt idx="175">
                  <c:v>0.35679008373913046</c:v>
                </c:pt>
                <c:pt idx="176">
                  <c:v>0.35285949973913061</c:v>
                </c:pt>
                <c:pt idx="177">
                  <c:v>0.35073763473913028</c:v>
                </c:pt>
                <c:pt idx="178">
                  <c:v>0.35692445173913062</c:v>
                </c:pt>
                <c:pt idx="179">
                  <c:v>0.3641306047391305</c:v>
                </c:pt>
                <c:pt idx="180">
                  <c:v>0.3670675207391304</c:v>
                </c:pt>
                <c:pt idx="181">
                  <c:v>0.3687791887391304</c:v>
                </c:pt>
                <c:pt idx="182">
                  <c:v>0.3640433947391305</c:v>
                </c:pt>
                <c:pt idx="183">
                  <c:v>0.37639448073913057</c:v>
                </c:pt>
                <c:pt idx="184">
                  <c:v>0.36789715473913043</c:v>
                </c:pt>
                <c:pt idx="185">
                  <c:v>0.37775609673913046</c:v>
                </c:pt>
                <c:pt idx="186">
                  <c:v>0.37239504673913049</c:v>
                </c:pt>
                <c:pt idx="187">
                  <c:v>0.38737202573913077</c:v>
                </c:pt>
                <c:pt idx="188">
                  <c:v>0.38191587773913083</c:v>
                </c:pt>
                <c:pt idx="189">
                  <c:v>0.38950842473913067</c:v>
                </c:pt>
                <c:pt idx="190">
                  <c:v>0.37825828273913042</c:v>
                </c:pt>
                <c:pt idx="191">
                  <c:v>0.38736381873913067</c:v>
                </c:pt>
                <c:pt idx="192">
                  <c:v>0.37823657673913047</c:v>
                </c:pt>
                <c:pt idx="193">
                  <c:v>0.39100731073913042</c:v>
                </c:pt>
                <c:pt idx="194">
                  <c:v>0.38530902473913042</c:v>
                </c:pt>
                <c:pt idx="195">
                  <c:v>0.39138453873913076</c:v>
                </c:pt>
                <c:pt idx="196">
                  <c:v>0.38451832873913067</c:v>
                </c:pt>
                <c:pt idx="197">
                  <c:v>0.38392131073913066</c:v>
                </c:pt>
                <c:pt idx="198">
                  <c:v>0.36996922673913046</c:v>
                </c:pt>
                <c:pt idx="199">
                  <c:v>0.3968414007391306</c:v>
                </c:pt>
                <c:pt idx="200">
                  <c:v>0.39142696073913086</c:v>
                </c:pt>
                <c:pt idx="201">
                  <c:v>0.38459897173913082</c:v>
                </c:pt>
                <c:pt idx="202">
                  <c:v>0.3952912077391304</c:v>
                </c:pt>
                <c:pt idx="203">
                  <c:v>0.40330223573913065</c:v>
                </c:pt>
                <c:pt idx="204">
                  <c:v>0.39944183873913042</c:v>
                </c:pt>
                <c:pt idx="205">
                  <c:v>0.38718141473913048</c:v>
                </c:pt>
                <c:pt idx="206">
                  <c:v>0.39259631873913048</c:v>
                </c:pt>
                <c:pt idx="207">
                  <c:v>0.38866417373913076</c:v>
                </c:pt>
                <c:pt idx="208">
                  <c:v>0.39487379873913064</c:v>
                </c:pt>
                <c:pt idx="209">
                  <c:v>0.38870396173913063</c:v>
                </c:pt>
                <c:pt idx="210">
                  <c:v>0.38460159373913066</c:v>
                </c:pt>
                <c:pt idx="211">
                  <c:v>0.39784195273913048</c:v>
                </c:pt>
                <c:pt idx="212">
                  <c:v>0.39843484073913066</c:v>
                </c:pt>
                <c:pt idx="213">
                  <c:v>0.39535693173913078</c:v>
                </c:pt>
                <c:pt idx="214">
                  <c:v>0.38809641173913062</c:v>
                </c:pt>
                <c:pt idx="215">
                  <c:v>0.39824395873913043</c:v>
                </c:pt>
                <c:pt idx="216">
                  <c:v>0.41148080673913062</c:v>
                </c:pt>
                <c:pt idx="217">
                  <c:v>0.38632873173913079</c:v>
                </c:pt>
                <c:pt idx="218">
                  <c:v>0.3907579487391305</c:v>
                </c:pt>
                <c:pt idx="219">
                  <c:v>0.39602709373913075</c:v>
                </c:pt>
                <c:pt idx="220">
                  <c:v>0.38018339773913062</c:v>
                </c:pt>
                <c:pt idx="221">
                  <c:v>0.39658959673913058</c:v>
                </c:pt>
                <c:pt idx="222">
                  <c:v>0.37631464173913076</c:v>
                </c:pt>
                <c:pt idx="223">
                  <c:v>0.40246621673913041</c:v>
                </c:pt>
                <c:pt idx="224">
                  <c:v>0.3715318087391305</c:v>
                </c:pt>
                <c:pt idx="225">
                  <c:v>0.38483361273913042</c:v>
                </c:pt>
                <c:pt idx="226">
                  <c:v>0.37131929473913067</c:v>
                </c:pt>
                <c:pt idx="227">
                  <c:v>0.37502620173913076</c:v>
                </c:pt>
                <c:pt idx="228">
                  <c:v>0.39544903573913048</c:v>
                </c:pt>
                <c:pt idx="229">
                  <c:v>0.38404311373913047</c:v>
                </c:pt>
                <c:pt idx="230">
                  <c:v>0.37814372173913047</c:v>
                </c:pt>
                <c:pt idx="231">
                  <c:v>0.39092075673913057</c:v>
                </c:pt>
                <c:pt idx="232">
                  <c:v>0.38430695673913057</c:v>
                </c:pt>
                <c:pt idx="233">
                  <c:v>0.3840334317391304</c:v>
                </c:pt>
                <c:pt idx="234">
                  <c:v>0.39074514173913044</c:v>
                </c:pt>
                <c:pt idx="235">
                  <c:v>0.39161393873913042</c:v>
                </c:pt>
                <c:pt idx="236">
                  <c:v>0.38880331373913063</c:v>
                </c:pt>
                <c:pt idx="237">
                  <c:v>0.39472820273913062</c:v>
                </c:pt>
                <c:pt idx="238">
                  <c:v>0.42571340873913044</c:v>
                </c:pt>
                <c:pt idx="239">
                  <c:v>0.43733263473913042</c:v>
                </c:pt>
                <c:pt idx="240">
                  <c:v>0.40578461573913066</c:v>
                </c:pt>
                <c:pt idx="241">
                  <c:v>0.40497401773913061</c:v>
                </c:pt>
                <c:pt idx="242">
                  <c:v>0.4042401107391303</c:v>
                </c:pt>
                <c:pt idx="243">
                  <c:v>0.39984797573913078</c:v>
                </c:pt>
                <c:pt idx="244">
                  <c:v>0.41001889273913067</c:v>
                </c:pt>
                <c:pt idx="245">
                  <c:v>0.4082718437391305</c:v>
                </c:pt>
                <c:pt idx="246">
                  <c:v>0.4135672297391304</c:v>
                </c:pt>
                <c:pt idx="247">
                  <c:v>0.41084964073913044</c:v>
                </c:pt>
                <c:pt idx="248">
                  <c:v>0.41476599573913042</c:v>
                </c:pt>
                <c:pt idx="249">
                  <c:v>0.40835890373913064</c:v>
                </c:pt>
                <c:pt idx="250">
                  <c:v>0.40012487373913064</c:v>
                </c:pt>
                <c:pt idx="251">
                  <c:v>0.42143076273913066</c:v>
                </c:pt>
                <c:pt idx="252">
                  <c:v>0.41274391073913025</c:v>
                </c:pt>
                <c:pt idx="253">
                  <c:v>0.41649470473913042</c:v>
                </c:pt>
                <c:pt idx="254">
                  <c:v>0.41357049573913057</c:v>
                </c:pt>
                <c:pt idx="255">
                  <c:v>0.41119011073913031</c:v>
                </c:pt>
                <c:pt idx="256">
                  <c:v>0.41174459773913041</c:v>
                </c:pt>
                <c:pt idx="257">
                  <c:v>0.41256043773913048</c:v>
                </c:pt>
                <c:pt idx="258">
                  <c:v>0.39717619373913082</c:v>
                </c:pt>
                <c:pt idx="259">
                  <c:v>0.42134225173913042</c:v>
                </c:pt>
                <c:pt idx="260">
                  <c:v>0.4195700277391306</c:v>
                </c:pt>
                <c:pt idx="261">
                  <c:v>0.41547319573913061</c:v>
                </c:pt>
                <c:pt idx="262">
                  <c:v>0.40678153573913045</c:v>
                </c:pt>
                <c:pt idx="263">
                  <c:v>0.40154524373913031</c:v>
                </c:pt>
                <c:pt idx="264">
                  <c:v>0.41870478973913067</c:v>
                </c:pt>
                <c:pt idx="265">
                  <c:v>0.4126300667391305</c:v>
                </c:pt>
                <c:pt idx="266">
                  <c:v>0.4033793327391304</c:v>
                </c:pt>
                <c:pt idx="267">
                  <c:v>0.41223174273913021</c:v>
                </c:pt>
                <c:pt idx="268">
                  <c:v>0.41824263573913045</c:v>
                </c:pt>
                <c:pt idx="269">
                  <c:v>0.40533239473913041</c:v>
                </c:pt>
                <c:pt idx="270">
                  <c:v>0.39764836773913076</c:v>
                </c:pt>
                <c:pt idx="271">
                  <c:v>0.41979200673913025</c:v>
                </c:pt>
                <c:pt idx="272">
                  <c:v>0.40390429073913048</c:v>
                </c:pt>
                <c:pt idx="273">
                  <c:v>0.40626014373913044</c:v>
                </c:pt>
                <c:pt idx="274">
                  <c:v>0.41908199773913063</c:v>
                </c:pt>
                <c:pt idx="275">
                  <c:v>0.40593984173913045</c:v>
                </c:pt>
                <c:pt idx="276">
                  <c:v>0.41890041073913042</c:v>
                </c:pt>
                <c:pt idx="277">
                  <c:v>0.3977495977391306</c:v>
                </c:pt>
                <c:pt idx="278">
                  <c:v>0.41068809973913062</c:v>
                </c:pt>
                <c:pt idx="279">
                  <c:v>0.42064124773913031</c:v>
                </c:pt>
                <c:pt idx="280">
                  <c:v>0.41766768073913041</c:v>
                </c:pt>
                <c:pt idx="281">
                  <c:v>0.41876507173913047</c:v>
                </c:pt>
                <c:pt idx="282">
                  <c:v>0.40372659673913047</c:v>
                </c:pt>
                <c:pt idx="283">
                  <c:v>0.41363851373913041</c:v>
                </c:pt>
                <c:pt idx="284">
                  <c:v>0.41804327673913044</c:v>
                </c:pt>
                <c:pt idx="285">
                  <c:v>0.41863441573913041</c:v>
                </c:pt>
              </c:numCache>
            </c:numRef>
          </c:yVal>
        </c:ser>
        <c:ser>
          <c:idx val="1"/>
          <c:order val="1"/>
          <c:tx>
            <c:strRef>
              <c:f>Sheet1!$Y$2</c:f>
              <c:strCache>
                <c:ptCount val="1"/>
                <c:pt idx="0">
                  <c:v>Adj Low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</c:marker>
          <c:xVal>
            <c:numRef>
              <c:f>Sheet1!$W$3:$W$288</c:f>
              <c:numCache>
                <c:formatCode>General</c:formatCode>
                <c:ptCount val="286"/>
                <c:pt idx="0">
                  <c:v>665.37</c:v>
                </c:pt>
                <c:pt idx="1">
                  <c:v>665.7900000000003</c:v>
                </c:pt>
                <c:pt idx="2">
                  <c:v>666.22</c:v>
                </c:pt>
                <c:pt idx="3">
                  <c:v>666.64</c:v>
                </c:pt>
                <c:pt idx="4">
                  <c:v>667.06</c:v>
                </c:pt>
                <c:pt idx="5">
                  <c:v>667.48</c:v>
                </c:pt>
                <c:pt idx="6">
                  <c:v>667.91</c:v>
                </c:pt>
                <c:pt idx="7">
                  <c:v>668.3299999999997</c:v>
                </c:pt>
                <c:pt idx="8">
                  <c:v>668.75</c:v>
                </c:pt>
                <c:pt idx="9">
                  <c:v>669.1700000000003</c:v>
                </c:pt>
                <c:pt idx="10">
                  <c:v>669.6</c:v>
                </c:pt>
                <c:pt idx="11">
                  <c:v>670.02</c:v>
                </c:pt>
                <c:pt idx="12">
                  <c:v>670.43999999999971</c:v>
                </c:pt>
                <c:pt idx="13">
                  <c:v>670.87</c:v>
                </c:pt>
                <c:pt idx="14">
                  <c:v>671.2900000000003</c:v>
                </c:pt>
                <c:pt idx="15">
                  <c:v>671.71</c:v>
                </c:pt>
                <c:pt idx="16">
                  <c:v>672.13</c:v>
                </c:pt>
                <c:pt idx="17">
                  <c:v>672.56</c:v>
                </c:pt>
                <c:pt idx="18">
                  <c:v>672.98</c:v>
                </c:pt>
                <c:pt idx="19">
                  <c:v>673.4</c:v>
                </c:pt>
                <c:pt idx="20">
                  <c:v>673.81999999999971</c:v>
                </c:pt>
                <c:pt idx="21">
                  <c:v>674.24</c:v>
                </c:pt>
                <c:pt idx="22">
                  <c:v>674.6700000000003</c:v>
                </c:pt>
                <c:pt idx="23">
                  <c:v>675.09</c:v>
                </c:pt>
                <c:pt idx="24">
                  <c:v>675.51</c:v>
                </c:pt>
                <c:pt idx="25">
                  <c:v>675.93</c:v>
                </c:pt>
                <c:pt idx="26">
                  <c:v>676.35999999999967</c:v>
                </c:pt>
                <c:pt idx="27">
                  <c:v>676.78000000000031</c:v>
                </c:pt>
                <c:pt idx="28">
                  <c:v>677.2</c:v>
                </c:pt>
                <c:pt idx="29">
                  <c:v>677.62</c:v>
                </c:pt>
                <c:pt idx="30">
                  <c:v>678.04</c:v>
                </c:pt>
                <c:pt idx="31">
                  <c:v>678.47</c:v>
                </c:pt>
                <c:pt idx="32">
                  <c:v>678.89</c:v>
                </c:pt>
                <c:pt idx="33">
                  <c:v>679.31</c:v>
                </c:pt>
                <c:pt idx="34">
                  <c:v>679.73</c:v>
                </c:pt>
                <c:pt idx="35">
                  <c:v>680.16</c:v>
                </c:pt>
                <c:pt idx="36">
                  <c:v>680.58</c:v>
                </c:pt>
                <c:pt idx="37">
                  <c:v>681</c:v>
                </c:pt>
                <c:pt idx="38">
                  <c:v>681.42</c:v>
                </c:pt>
                <c:pt idx="39">
                  <c:v>681.83999999999969</c:v>
                </c:pt>
                <c:pt idx="40">
                  <c:v>682.26</c:v>
                </c:pt>
                <c:pt idx="41">
                  <c:v>682.69</c:v>
                </c:pt>
                <c:pt idx="42">
                  <c:v>683.11</c:v>
                </c:pt>
                <c:pt idx="43">
                  <c:v>683.53</c:v>
                </c:pt>
                <c:pt idx="44">
                  <c:v>683.9499999999997</c:v>
                </c:pt>
                <c:pt idx="45">
                  <c:v>684.37</c:v>
                </c:pt>
                <c:pt idx="46">
                  <c:v>684.8</c:v>
                </c:pt>
                <c:pt idx="47">
                  <c:v>685.22</c:v>
                </c:pt>
                <c:pt idx="48">
                  <c:v>685.64</c:v>
                </c:pt>
                <c:pt idx="49">
                  <c:v>686.06</c:v>
                </c:pt>
                <c:pt idx="50">
                  <c:v>686.48</c:v>
                </c:pt>
                <c:pt idx="51">
                  <c:v>686.9</c:v>
                </c:pt>
                <c:pt idx="52">
                  <c:v>687.3299999999997</c:v>
                </c:pt>
                <c:pt idx="53">
                  <c:v>687.75</c:v>
                </c:pt>
                <c:pt idx="54">
                  <c:v>688.1700000000003</c:v>
                </c:pt>
                <c:pt idx="55">
                  <c:v>688.59</c:v>
                </c:pt>
                <c:pt idx="56">
                  <c:v>689.01</c:v>
                </c:pt>
                <c:pt idx="57">
                  <c:v>689.43</c:v>
                </c:pt>
                <c:pt idx="58">
                  <c:v>689.84999999999968</c:v>
                </c:pt>
                <c:pt idx="59">
                  <c:v>690.28000000000031</c:v>
                </c:pt>
                <c:pt idx="60">
                  <c:v>690.7</c:v>
                </c:pt>
                <c:pt idx="61">
                  <c:v>691.12</c:v>
                </c:pt>
                <c:pt idx="62">
                  <c:v>691.54</c:v>
                </c:pt>
                <c:pt idx="63">
                  <c:v>691.9599999999997</c:v>
                </c:pt>
                <c:pt idx="64">
                  <c:v>692.38</c:v>
                </c:pt>
                <c:pt idx="65">
                  <c:v>692.8</c:v>
                </c:pt>
                <c:pt idx="66">
                  <c:v>693.22</c:v>
                </c:pt>
                <c:pt idx="67">
                  <c:v>693.65</c:v>
                </c:pt>
                <c:pt idx="68">
                  <c:v>694.07</c:v>
                </c:pt>
                <c:pt idx="69">
                  <c:v>694.49</c:v>
                </c:pt>
                <c:pt idx="70">
                  <c:v>694.91</c:v>
                </c:pt>
                <c:pt idx="71">
                  <c:v>695.3299999999997</c:v>
                </c:pt>
                <c:pt idx="72">
                  <c:v>695.75</c:v>
                </c:pt>
                <c:pt idx="73">
                  <c:v>696.1700000000003</c:v>
                </c:pt>
                <c:pt idx="74">
                  <c:v>696.59</c:v>
                </c:pt>
                <c:pt idx="75">
                  <c:v>697.01</c:v>
                </c:pt>
                <c:pt idx="76">
                  <c:v>697.43999999999971</c:v>
                </c:pt>
                <c:pt idx="77">
                  <c:v>697.85999999999967</c:v>
                </c:pt>
                <c:pt idx="78">
                  <c:v>698.28000000000031</c:v>
                </c:pt>
                <c:pt idx="79">
                  <c:v>698.7</c:v>
                </c:pt>
                <c:pt idx="80">
                  <c:v>699.12</c:v>
                </c:pt>
                <c:pt idx="81">
                  <c:v>699.54</c:v>
                </c:pt>
                <c:pt idx="82">
                  <c:v>699.9599999999997</c:v>
                </c:pt>
                <c:pt idx="83">
                  <c:v>700.38</c:v>
                </c:pt>
                <c:pt idx="84">
                  <c:v>700.8</c:v>
                </c:pt>
                <c:pt idx="85">
                  <c:v>701.22</c:v>
                </c:pt>
                <c:pt idx="86">
                  <c:v>701.64</c:v>
                </c:pt>
                <c:pt idx="87">
                  <c:v>702.06</c:v>
                </c:pt>
                <c:pt idx="88">
                  <c:v>702.48</c:v>
                </c:pt>
                <c:pt idx="89">
                  <c:v>702.91</c:v>
                </c:pt>
                <c:pt idx="90">
                  <c:v>703.3299999999997</c:v>
                </c:pt>
                <c:pt idx="91">
                  <c:v>703.75</c:v>
                </c:pt>
                <c:pt idx="92">
                  <c:v>704.1700000000003</c:v>
                </c:pt>
                <c:pt idx="93">
                  <c:v>704.59</c:v>
                </c:pt>
                <c:pt idx="94">
                  <c:v>705.01</c:v>
                </c:pt>
                <c:pt idx="95">
                  <c:v>705.43</c:v>
                </c:pt>
                <c:pt idx="96">
                  <c:v>705.84999999999968</c:v>
                </c:pt>
                <c:pt idx="97">
                  <c:v>706.27000000000032</c:v>
                </c:pt>
                <c:pt idx="98">
                  <c:v>706.69</c:v>
                </c:pt>
                <c:pt idx="99">
                  <c:v>707.11</c:v>
                </c:pt>
                <c:pt idx="100">
                  <c:v>707.53</c:v>
                </c:pt>
                <c:pt idx="101">
                  <c:v>707.9499999999997</c:v>
                </c:pt>
                <c:pt idx="102">
                  <c:v>708.37</c:v>
                </c:pt>
                <c:pt idx="103">
                  <c:v>708.7900000000003</c:v>
                </c:pt>
                <c:pt idx="104">
                  <c:v>709.21</c:v>
                </c:pt>
                <c:pt idx="105">
                  <c:v>709.63</c:v>
                </c:pt>
                <c:pt idx="106">
                  <c:v>710.05</c:v>
                </c:pt>
                <c:pt idx="107">
                  <c:v>710.47</c:v>
                </c:pt>
                <c:pt idx="108">
                  <c:v>710.89</c:v>
                </c:pt>
                <c:pt idx="109">
                  <c:v>711.31</c:v>
                </c:pt>
                <c:pt idx="110">
                  <c:v>711.73</c:v>
                </c:pt>
                <c:pt idx="111">
                  <c:v>712.15</c:v>
                </c:pt>
                <c:pt idx="112">
                  <c:v>712.57</c:v>
                </c:pt>
                <c:pt idx="113">
                  <c:v>712.99</c:v>
                </c:pt>
                <c:pt idx="114">
                  <c:v>713.41</c:v>
                </c:pt>
                <c:pt idx="115">
                  <c:v>713.8299999999997</c:v>
                </c:pt>
                <c:pt idx="116">
                  <c:v>714.25</c:v>
                </c:pt>
                <c:pt idx="117">
                  <c:v>714.6700000000003</c:v>
                </c:pt>
                <c:pt idx="118">
                  <c:v>715.09</c:v>
                </c:pt>
                <c:pt idx="119">
                  <c:v>715.51</c:v>
                </c:pt>
                <c:pt idx="120">
                  <c:v>715.93</c:v>
                </c:pt>
                <c:pt idx="121">
                  <c:v>716.34999999999968</c:v>
                </c:pt>
                <c:pt idx="122">
                  <c:v>716.77000000000032</c:v>
                </c:pt>
                <c:pt idx="123">
                  <c:v>717.19</c:v>
                </c:pt>
                <c:pt idx="124">
                  <c:v>717.61</c:v>
                </c:pt>
                <c:pt idx="125">
                  <c:v>718.03</c:v>
                </c:pt>
                <c:pt idx="126">
                  <c:v>718.4499999999997</c:v>
                </c:pt>
                <c:pt idx="127">
                  <c:v>718.87</c:v>
                </c:pt>
                <c:pt idx="128">
                  <c:v>719.2900000000003</c:v>
                </c:pt>
                <c:pt idx="129">
                  <c:v>719.71</c:v>
                </c:pt>
                <c:pt idx="130">
                  <c:v>720.13</c:v>
                </c:pt>
                <c:pt idx="131">
                  <c:v>720.55</c:v>
                </c:pt>
                <c:pt idx="132">
                  <c:v>720.97</c:v>
                </c:pt>
                <c:pt idx="133">
                  <c:v>721.39</c:v>
                </c:pt>
                <c:pt idx="134">
                  <c:v>721.81</c:v>
                </c:pt>
                <c:pt idx="135">
                  <c:v>722.23</c:v>
                </c:pt>
                <c:pt idx="136">
                  <c:v>722.65</c:v>
                </c:pt>
                <c:pt idx="137">
                  <c:v>723.06</c:v>
                </c:pt>
                <c:pt idx="138">
                  <c:v>723.48</c:v>
                </c:pt>
                <c:pt idx="139">
                  <c:v>723.9</c:v>
                </c:pt>
                <c:pt idx="140">
                  <c:v>724.31999999999971</c:v>
                </c:pt>
                <c:pt idx="141">
                  <c:v>724.74</c:v>
                </c:pt>
                <c:pt idx="142">
                  <c:v>725.16</c:v>
                </c:pt>
                <c:pt idx="143">
                  <c:v>725.58</c:v>
                </c:pt>
                <c:pt idx="144">
                  <c:v>726</c:v>
                </c:pt>
                <c:pt idx="145">
                  <c:v>726.42</c:v>
                </c:pt>
                <c:pt idx="146">
                  <c:v>726.83999999999969</c:v>
                </c:pt>
                <c:pt idx="147">
                  <c:v>727.26</c:v>
                </c:pt>
                <c:pt idx="148">
                  <c:v>727.68000000000029</c:v>
                </c:pt>
                <c:pt idx="149">
                  <c:v>728.1</c:v>
                </c:pt>
                <c:pt idx="150">
                  <c:v>728.51</c:v>
                </c:pt>
                <c:pt idx="151">
                  <c:v>728.93</c:v>
                </c:pt>
                <c:pt idx="152">
                  <c:v>729.34999999999968</c:v>
                </c:pt>
                <c:pt idx="153">
                  <c:v>729.77000000000032</c:v>
                </c:pt>
                <c:pt idx="154">
                  <c:v>730.19</c:v>
                </c:pt>
                <c:pt idx="155">
                  <c:v>730.61</c:v>
                </c:pt>
                <c:pt idx="156">
                  <c:v>731.03</c:v>
                </c:pt>
                <c:pt idx="157">
                  <c:v>731.4499999999997</c:v>
                </c:pt>
                <c:pt idx="158">
                  <c:v>731.87</c:v>
                </c:pt>
                <c:pt idx="159">
                  <c:v>732.28000000000031</c:v>
                </c:pt>
                <c:pt idx="160">
                  <c:v>732.7</c:v>
                </c:pt>
                <c:pt idx="161">
                  <c:v>733.12</c:v>
                </c:pt>
                <c:pt idx="162">
                  <c:v>733.54</c:v>
                </c:pt>
                <c:pt idx="163">
                  <c:v>733.9599999999997</c:v>
                </c:pt>
                <c:pt idx="164">
                  <c:v>734.38</c:v>
                </c:pt>
                <c:pt idx="165">
                  <c:v>734.8</c:v>
                </c:pt>
                <c:pt idx="166">
                  <c:v>735.22</c:v>
                </c:pt>
                <c:pt idx="167">
                  <c:v>735.63</c:v>
                </c:pt>
                <c:pt idx="168">
                  <c:v>736.05</c:v>
                </c:pt>
                <c:pt idx="169">
                  <c:v>736.47</c:v>
                </c:pt>
                <c:pt idx="170">
                  <c:v>736.89</c:v>
                </c:pt>
                <c:pt idx="171">
                  <c:v>737.31</c:v>
                </c:pt>
                <c:pt idx="172">
                  <c:v>737.73</c:v>
                </c:pt>
                <c:pt idx="173">
                  <c:v>738.14</c:v>
                </c:pt>
                <c:pt idx="174">
                  <c:v>738.56</c:v>
                </c:pt>
                <c:pt idx="175">
                  <c:v>738.98</c:v>
                </c:pt>
                <c:pt idx="176">
                  <c:v>739.4</c:v>
                </c:pt>
                <c:pt idx="177">
                  <c:v>739.81999999999971</c:v>
                </c:pt>
                <c:pt idx="178">
                  <c:v>740.24</c:v>
                </c:pt>
                <c:pt idx="179">
                  <c:v>740.65</c:v>
                </c:pt>
                <c:pt idx="180">
                  <c:v>741.07</c:v>
                </c:pt>
                <c:pt idx="181">
                  <c:v>741.49</c:v>
                </c:pt>
                <c:pt idx="182">
                  <c:v>741.91</c:v>
                </c:pt>
                <c:pt idx="183">
                  <c:v>742.3299999999997</c:v>
                </c:pt>
                <c:pt idx="184">
                  <c:v>742.75</c:v>
                </c:pt>
                <c:pt idx="185">
                  <c:v>743.16</c:v>
                </c:pt>
                <c:pt idx="186">
                  <c:v>743.58</c:v>
                </c:pt>
                <c:pt idx="187">
                  <c:v>744</c:v>
                </c:pt>
                <c:pt idx="188">
                  <c:v>744.42</c:v>
                </c:pt>
                <c:pt idx="189">
                  <c:v>744.83999999999969</c:v>
                </c:pt>
                <c:pt idx="190">
                  <c:v>745.25</c:v>
                </c:pt>
                <c:pt idx="191">
                  <c:v>745.6700000000003</c:v>
                </c:pt>
                <c:pt idx="192">
                  <c:v>746.09</c:v>
                </c:pt>
                <c:pt idx="193">
                  <c:v>746.51</c:v>
                </c:pt>
                <c:pt idx="194">
                  <c:v>746.93</c:v>
                </c:pt>
                <c:pt idx="195">
                  <c:v>747.33999999999969</c:v>
                </c:pt>
                <c:pt idx="196">
                  <c:v>747.76</c:v>
                </c:pt>
                <c:pt idx="197">
                  <c:v>748.18000000000029</c:v>
                </c:pt>
                <c:pt idx="198">
                  <c:v>748.6</c:v>
                </c:pt>
                <c:pt idx="199">
                  <c:v>749.02</c:v>
                </c:pt>
                <c:pt idx="200">
                  <c:v>749.43</c:v>
                </c:pt>
                <c:pt idx="201">
                  <c:v>749.84999999999968</c:v>
                </c:pt>
                <c:pt idx="202">
                  <c:v>750.27000000000032</c:v>
                </c:pt>
                <c:pt idx="203">
                  <c:v>750.69</c:v>
                </c:pt>
                <c:pt idx="204">
                  <c:v>751.1</c:v>
                </c:pt>
                <c:pt idx="205">
                  <c:v>751.52</c:v>
                </c:pt>
                <c:pt idx="206">
                  <c:v>751.93999999999971</c:v>
                </c:pt>
                <c:pt idx="207">
                  <c:v>752.35999999999967</c:v>
                </c:pt>
                <c:pt idx="208">
                  <c:v>752.77000000000032</c:v>
                </c:pt>
                <c:pt idx="209">
                  <c:v>753.19</c:v>
                </c:pt>
                <c:pt idx="210">
                  <c:v>753.61</c:v>
                </c:pt>
                <c:pt idx="211">
                  <c:v>754.03</c:v>
                </c:pt>
                <c:pt idx="212">
                  <c:v>754.43999999999971</c:v>
                </c:pt>
                <c:pt idx="213">
                  <c:v>754.85999999999967</c:v>
                </c:pt>
                <c:pt idx="214">
                  <c:v>755.28000000000031</c:v>
                </c:pt>
                <c:pt idx="215">
                  <c:v>755.7</c:v>
                </c:pt>
                <c:pt idx="216">
                  <c:v>756.11</c:v>
                </c:pt>
                <c:pt idx="217">
                  <c:v>756.53</c:v>
                </c:pt>
                <c:pt idx="218">
                  <c:v>756.9499999999997</c:v>
                </c:pt>
                <c:pt idx="219">
                  <c:v>757.35999999999967</c:v>
                </c:pt>
                <c:pt idx="220">
                  <c:v>757.78000000000031</c:v>
                </c:pt>
                <c:pt idx="221">
                  <c:v>758.2</c:v>
                </c:pt>
                <c:pt idx="222">
                  <c:v>758.62</c:v>
                </c:pt>
                <c:pt idx="223">
                  <c:v>759.03</c:v>
                </c:pt>
                <c:pt idx="224">
                  <c:v>759.4499999999997</c:v>
                </c:pt>
                <c:pt idx="225">
                  <c:v>759.87</c:v>
                </c:pt>
                <c:pt idx="226">
                  <c:v>760.28000000000031</c:v>
                </c:pt>
                <c:pt idx="227">
                  <c:v>760.7</c:v>
                </c:pt>
                <c:pt idx="228">
                  <c:v>761.12</c:v>
                </c:pt>
                <c:pt idx="229">
                  <c:v>761.54</c:v>
                </c:pt>
                <c:pt idx="230">
                  <c:v>761.9499999999997</c:v>
                </c:pt>
                <c:pt idx="231">
                  <c:v>762.37</c:v>
                </c:pt>
                <c:pt idx="232">
                  <c:v>762.7900000000003</c:v>
                </c:pt>
                <c:pt idx="233">
                  <c:v>763.2</c:v>
                </c:pt>
                <c:pt idx="234">
                  <c:v>763.62</c:v>
                </c:pt>
                <c:pt idx="235">
                  <c:v>764.04</c:v>
                </c:pt>
                <c:pt idx="236">
                  <c:v>764.4499999999997</c:v>
                </c:pt>
                <c:pt idx="237">
                  <c:v>764.87</c:v>
                </c:pt>
                <c:pt idx="238">
                  <c:v>765.2900000000003</c:v>
                </c:pt>
                <c:pt idx="239">
                  <c:v>765.7</c:v>
                </c:pt>
                <c:pt idx="240">
                  <c:v>766.12</c:v>
                </c:pt>
                <c:pt idx="241">
                  <c:v>766.54</c:v>
                </c:pt>
                <c:pt idx="242">
                  <c:v>766.9499999999997</c:v>
                </c:pt>
                <c:pt idx="243">
                  <c:v>767.37</c:v>
                </c:pt>
                <c:pt idx="244">
                  <c:v>767.7900000000003</c:v>
                </c:pt>
                <c:pt idx="245">
                  <c:v>768.2</c:v>
                </c:pt>
                <c:pt idx="246">
                  <c:v>768.62</c:v>
                </c:pt>
                <c:pt idx="247">
                  <c:v>769.04</c:v>
                </c:pt>
                <c:pt idx="248">
                  <c:v>769.4499999999997</c:v>
                </c:pt>
                <c:pt idx="249">
                  <c:v>769.87</c:v>
                </c:pt>
                <c:pt idx="250">
                  <c:v>770.2900000000003</c:v>
                </c:pt>
                <c:pt idx="251">
                  <c:v>770.7</c:v>
                </c:pt>
                <c:pt idx="252">
                  <c:v>771.12</c:v>
                </c:pt>
                <c:pt idx="253">
                  <c:v>771.53</c:v>
                </c:pt>
                <c:pt idx="254">
                  <c:v>771.9499999999997</c:v>
                </c:pt>
                <c:pt idx="255">
                  <c:v>772.37</c:v>
                </c:pt>
                <c:pt idx="256">
                  <c:v>772.78000000000031</c:v>
                </c:pt>
                <c:pt idx="257">
                  <c:v>773.2</c:v>
                </c:pt>
                <c:pt idx="258">
                  <c:v>773.62</c:v>
                </c:pt>
                <c:pt idx="259">
                  <c:v>774.03</c:v>
                </c:pt>
                <c:pt idx="260">
                  <c:v>774.4499999999997</c:v>
                </c:pt>
                <c:pt idx="261">
                  <c:v>774.85999999999967</c:v>
                </c:pt>
                <c:pt idx="262">
                  <c:v>775.28000000000031</c:v>
                </c:pt>
                <c:pt idx="263">
                  <c:v>775.7</c:v>
                </c:pt>
                <c:pt idx="264">
                  <c:v>776.11</c:v>
                </c:pt>
                <c:pt idx="265">
                  <c:v>776.53</c:v>
                </c:pt>
                <c:pt idx="266">
                  <c:v>776.93999999999971</c:v>
                </c:pt>
                <c:pt idx="267">
                  <c:v>777.35999999999967</c:v>
                </c:pt>
                <c:pt idx="268">
                  <c:v>777.78000000000031</c:v>
                </c:pt>
                <c:pt idx="269">
                  <c:v>778.19</c:v>
                </c:pt>
                <c:pt idx="270">
                  <c:v>778.61</c:v>
                </c:pt>
                <c:pt idx="271">
                  <c:v>779.02</c:v>
                </c:pt>
                <c:pt idx="272">
                  <c:v>779.43999999999971</c:v>
                </c:pt>
                <c:pt idx="273">
                  <c:v>779.85999999999967</c:v>
                </c:pt>
                <c:pt idx="274">
                  <c:v>780.27000000000032</c:v>
                </c:pt>
                <c:pt idx="275">
                  <c:v>780.69</c:v>
                </c:pt>
                <c:pt idx="276">
                  <c:v>781.1</c:v>
                </c:pt>
                <c:pt idx="277">
                  <c:v>781.52</c:v>
                </c:pt>
                <c:pt idx="278">
                  <c:v>781.93</c:v>
                </c:pt>
                <c:pt idx="279">
                  <c:v>782.34999999999968</c:v>
                </c:pt>
                <c:pt idx="280">
                  <c:v>782.77000000000032</c:v>
                </c:pt>
                <c:pt idx="281">
                  <c:v>783.18000000000029</c:v>
                </c:pt>
                <c:pt idx="282">
                  <c:v>783.6</c:v>
                </c:pt>
                <c:pt idx="283">
                  <c:v>784.01</c:v>
                </c:pt>
                <c:pt idx="284">
                  <c:v>784.43</c:v>
                </c:pt>
                <c:pt idx="285">
                  <c:v>784.83999999999969</c:v>
                </c:pt>
              </c:numCache>
            </c:numRef>
          </c:xVal>
          <c:yVal>
            <c:numRef>
              <c:f>Sheet1!$Y$3:$Y$288</c:f>
              <c:numCache>
                <c:formatCode>General</c:formatCode>
                <c:ptCount val="286"/>
                <c:pt idx="0">
                  <c:v>5.7844427394030846E-3</c:v>
                </c:pt>
                <c:pt idx="1">
                  <c:v>9.7045052190406784E-3</c:v>
                </c:pt>
                <c:pt idx="2">
                  <c:v>1.6961463780924505E-2</c:v>
                </c:pt>
                <c:pt idx="3">
                  <c:v>-4.234850840422323E-3</c:v>
                </c:pt>
                <c:pt idx="4">
                  <c:v>-1.5112828308206329E-2</c:v>
                </c:pt>
                <c:pt idx="5">
                  <c:v>-1.1053401007410917E-2</c:v>
                </c:pt>
                <c:pt idx="6">
                  <c:v>-3.5349399673392013E-3</c:v>
                </c:pt>
                <c:pt idx="7">
                  <c:v>-3.924092069168E-3</c:v>
                </c:pt>
                <c:pt idx="8">
                  <c:v>-1.3674026844855101E-2</c:v>
                </c:pt>
                <c:pt idx="9">
                  <c:v>6.903583135231808E-3</c:v>
                </c:pt>
                <c:pt idx="10">
                  <c:v>-1.6340934896273563E-3</c:v>
                </c:pt>
                <c:pt idx="11">
                  <c:v>1.0245887246975352E-2</c:v>
                </c:pt>
                <c:pt idx="12">
                  <c:v>2.4305290170518012E-3</c:v>
                </c:pt>
                <c:pt idx="13">
                  <c:v>-1.6156256793184807E-3</c:v>
                </c:pt>
                <c:pt idx="14">
                  <c:v>3.0576735097411812E-4</c:v>
                </c:pt>
                <c:pt idx="15">
                  <c:v>-5.1251139652712862E-4</c:v>
                </c:pt>
                <c:pt idx="16">
                  <c:v>2.5551215697169833E-3</c:v>
                </c:pt>
                <c:pt idx="17">
                  <c:v>-3.835861008302978E-3</c:v>
                </c:pt>
                <c:pt idx="18">
                  <c:v>7.8796747166545045E-3</c:v>
                </c:pt>
                <c:pt idx="19">
                  <c:v>-5.1440201190602443E-3</c:v>
                </c:pt>
                <c:pt idx="20">
                  <c:v>4.6045865712866091E-3</c:v>
                </c:pt>
                <c:pt idx="21">
                  <c:v>-8.2373140037915182E-3</c:v>
                </c:pt>
                <c:pt idx="22">
                  <c:v>5.1380033867706983E-3</c:v>
                </c:pt>
                <c:pt idx="23">
                  <c:v>5.1180276634170858E-3</c:v>
                </c:pt>
                <c:pt idx="24">
                  <c:v>-7.6575334887830243E-4</c:v>
                </c:pt>
                <c:pt idx="25">
                  <c:v>5.3446188200086476E-3</c:v>
                </c:pt>
                <c:pt idx="26">
                  <c:v>-2.114566719206163E-3</c:v>
                </c:pt>
                <c:pt idx="27">
                  <c:v>6.6344619016387024E-3</c:v>
                </c:pt>
                <c:pt idx="28">
                  <c:v>2.4851933396153646E-3</c:v>
                </c:pt>
                <c:pt idx="29">
                  <c:v>-6.6793697642697134E-4</c:v>
                </c:pt>
                <c:pt idx="30">
                  <c:v>1.4369825997285575E-3</c:v>
                </c:pt>
                <c:pt idx="31">
                  <c:v>6.3768265439943378E-3</c:v>
                </c:pt>
                <c:pt idx="32">
                  <c:v>-1.7654601024255302E-3</c:v>
                </c:pt>
                <c:pt idx="33">
                  <c:v>5.8920259009404416E-3</c:v>
                </c:pt>
                <c:pt idx="34">
                  <c:v>2.3054293674751945E-2</c:v>
                </c:pt>
                <c:pt idx="35">
                  <c:v>9.3969520003529452E-3</c:v>
                </c:pt>
                <c:pt idx="36">
                  <c:v>1.2916739457212629E-2</c:v>
                </c:pt>
                <c:pt idx="37">
                  <c:v>5.1581655370106115E-3</c:v>
                </c:pt>
                <c:pt idx="38">
                  <c:v>1.3262391402313244E-2</c:v>
                </c:pt>
                <c:pt idx="39">
                  <c:v>2.038268700588174E-3</c:v>
                </c:pt>
                <c:pt idx="40">
                  <c:v>1.7845023284734161E-2</c:v>
                </c:pt>
                <c:pt idx="41">
                  <c:v>1.7516431372308517E-3</c:v>
                </c:pt>
                <c:pt idx="42">
                  <c:v>1.2404939911558705E-2</c:v>
                </c:pt>
                <c:pt idx="43">
                  <c:v>2.0627121202415971E-2</c:v>
                </c:pt>
                <c:pt idx="44">
                  <c:v>1.2361779612693727E-2</c:v>
                </c:pt>
                <c:pt idx="45">
                  <c:v>1.9232812570545536E-3</c:v>
                </c:pt>
                <c:pt idx="46">
                  <c:v>1.5581597960566617E-2</c:v>
                </c:pt>
                <c:pt idx="47">
                  <c:v>3.509160335309599E-3</c:v>
                </c:pt>
                <c:pt idx="48">
                  <c:v>1.3298597813340548E-2</c:v>
                </c:pt>
                <c:pt idx="49">
                  <c:v>2.2676417924849351E-2</c:v>
                </c:pt>
                <c:pt idx="50">
                  <c:v>1.1961667919665886E-2</c:v>
                </c:pt>
                <c:pt idx="51">
                  <c:v>8.1113290954935684E-3</c:v>
                </c:pt>
                <c:pt idx="52">
                  <c:v>1.7955462242201917E-2</c:v>
                </c:pt>
                <c:pt idx="53">
                  <c:v>-9.9345151821932207E-4</c:v>
                </c:pt>
                <c:pt idx="54">
                  <c:v>1.1870713046506685E-2</c:v>
                </c:pt>
                <c:pt idx="55">
                  <c:v>2.2695788173271513E-2</c:v>
                </c:pt>
                <c:pt idx="56">
                  <c:v>2.5598618122256792E-2</c:v>
                </c:pt>
                <c:pt idx="57">
                  <c:v>2.3015764351725736E-2</c:v>
                </c:pt>
                <c:pt idx="58">
                  <c:v>4.0739294188689358E-2</c:v>
                </c:pt>
                <c:pt idx="59">
                  <c:v>3.7131958686282406E-2</c:v>
                </c:pt>
                <c:pt idx="60">
                  <c:v>2.487964716229682E-2</c:v>
                </c:pt>
                <c:pt idx="61">
                  <c:v>3.2075027108870488E-2</c:v>
                </c:pt>
                <c:pt idx="62">
                  <c:v>3.8944407473788335E-2</c:v>
                </c:pt>
                <c:pt idx="63">
                  <c:v>4.7500464469797408E-2</c:v>
                </c:pt>
                <c:pt idx="64">
                  <c:v>3.9889887100567165E-2</c:v>
                </c:pt>
                <c:pt idx="65">
                  <c:v>5.5796281081140806E-2</c:v>
                </c:pt>
                <c:pt idx="66">
                  <c:v>6.3832071781227434E-2</c:v>
                </c:pt>
                <c:pt idx="67">
                  <c:v>6.1600258187748683E-2</c:v>
                </c:pt>
                <c:pt idx="68">
                  <c:v>6.0575081891986834E-2</c:v>
                </c:pt>
                <c:pt idx="69">
                  <c:v>7.5849734547625183E-2</c:v>
                </c:pt>
                <c:pt idx="70">
                  <c:v>7.340738065752403E-2</c:v>
                </c:pt>
                <c:pt idx="71">
                  <c:v>8.2340351572686293E-2</c:v>
                </c:pt>
                <c:pt idx="72">
                  <c:v>7.9669887064380662E-2</c:v>
                </c:pt>
                <c:pt idx="73">
                  <c:v>8.469333274346838E-2</c:v>
                </c:pt>
                <c:pt idx="74">
                  <c:v>7.99535017510348E-2</c:v>
                </c:pt>
                <c:pt idx="75">
                  <c:v>8.8717332336690616E-2</c:v>
                </c:pt>
                <c:pt idx="76">
                  <c:v>8.9412122244685033E-2</c:v>
                </c:pt>
                <c:pt idx="77">
                  <c:v>9.0105984967634778E-2</c:v>
                </c:pt>
                <c:pt idx="78">
                  <c:v>0.11468153437195669</c:v>
                </c:pt>
                <c:pt idx="79">
                  <c:v>9.4754984821568147E-2</c:v>
                </c:pt>
                <c:pt idx="80">
                  <c:v>9.2972413829729178E-2</c:v>
                </c:pt>
                <c:pt idx="81">
                  <c:v>0.12130403604558851</c:v>
                </c:pt>
                <c:pt idx="82">
                  <c:v>0.1132301070239982</c:v>
                </c:pt>
                <c:pt idx="83">
                  <c:v>0.1246624190638241</c:v>
                </c:pt>
                <c:pt idx="84">
                  <c:v>0.11762760380998868</c:v>
                </c:pt>
                <c:pt idx="85">
                  <c:v>0.11845281829757735</c:v>
                </c:pt>
                <c:pt idx="86">
                  <c:v>0.13930756586736723</c:v>
                </c:pt>
                <c:pt idx="87">
                  <c:v>0.13641872783362491</c:v>
                </c:pt>
                <c:pt idx="88">
                  <c:v>0.12834832937430565</c:v>
                </c:pt>
                <c:pt idx="89">
                  <c:v>0.13511978283047682</c:v>
                </c:pt>
                <c:pt idx="90">
                  <c:v>0.13006125755065651</c:v>
                </c:pt>
                <c:pt idx="91">
                  <c:v>0.14705408638198431</c:v>
                </c:pt>
                <c:pt idx="92">
                  <c:v>0.1387530432186434</c:v>
                </c:pt>
                <c:pt idx="93">
                  <c:v>0.16297384865511938</c:v>
                </c:pt>
                <c:pt idx="94">
                  <c:v>0.15261732698578021</c:v>
                </c:pt>
                <c:pt idx="95">
                  <c:v>0.15058514029199752</c:v>
                </c:pt>
                <c:pt idx="96">
                  <c:v>0.17657579679736427</c:v>
                </c:pt>
                <c:pt idx="97">
                  <c:v>0.1502690873271324</c:v>
                </c:pt>
                <c:pt idx="98">
                  <c:v>0.15586394131141248</c:v>
                </c:pt>
                <c:pt idx="99">
                  <c:v>0.15511053912033343</c:v>
                </c:pt>
                <c:pt idx="100">
                  <c:v>0.18257420064839774</c:v>
                </c:pt>
                <c:pt idx="101">
                  <c:v>0.17045325078782425</c:v>
                </c:pt>
                <c:pt idx="102">
                  <c:v>0.16544642184854641</c:v>
                </c:pt>
                <c:pt idx="103">
                  <c:v>0.18733566705841145</c:v>
                </c:pt>
                <c:pt idx="104">
                  <c:v>0.18259317329611571</c:v>
                </c:pt>
                <c:pt idx="105">
                  <c:v>0.16478932811687391</c:v>
                </c:pt>
                <c:pt idx="106">
                  <c:v>0.18129386203837672</c:v>
                </c:pt>
                <c:pt idx="107">
                  <c:v>0.20238023759027826</c:v>
                </c:pt>
                <c:pt idx="108">
                  <c:v>0.1923162164059069</c:v>
                </c:pt>
                <c:pt idx="109">
                  <c:v>0.18204487532563893</c:v>
                </c:pt>
                <c:pt idx="110">
                  <c:v>0.21581324337847094</c:v>
                </c:pt>
                <c:pt idx="111">
                  <c:v>0.21643091854736782</c:v>
                </c:pt>
                <c:pt idx="112">
                  <c:v>0.21152894070835571</c:v>
                </c:pt>
                <c:pt idx="113">
                  <c:v>0.20309139676876486</c:v>
                </c:pt>
                <c:pt idx="114">
                  <c:v>0.21098360907010488</c:v>
                </c:pt>
                <c:pt idx="115">
                  <c:v>0.21131599336016646</c:v>
                </c:pt>
                <c:pt idx="116">
                  <c:v>0.21944164346923115</c:v>
                </c:pt>
                <c:pt idx="117">
                  <c:v>0.23138372745609814</c:v>
                </c:pt>
                <c:pt idx="118">
                  <c:v>0.20980429568469244</c:v>
                </c:pt>
                <c:pt idx="119">
                  <c:v>0.2228107864534157</c:v>
                </c:pt>
                <c:pt idx="120">
                  <c:v>0.22802371114036341</c:v>
                </c:pt>
                <c:pt idx="121">
                  <c:v>0.22572595192300843</c:v>
                </c:pt>
                <c:pt idx="122">
                  <c:v>0.22854576746435334</c:v>
                </c:pt>
                <c:pt idx="123">
                  <c:v>0.22647957023729198</c:v>
                </c:pt>
                <c:pt idx="124">
                  <c:v>0.22763304947569446</c:v>
                </c:pt>
                <c:pt idx="125">
                  <c:v>0.24468020772110874</c:v>
                </c:pt>
                <c:pt idx="126">
                  <c:v>0.22723467996666569</c:v>
                </c:pt>
                <c:pt idx="127">
                  <c:v>0.2529386680139934</c:v>
                </c:pt>
                <c:pt idx="128">
                  <c:v>0.25068292083786786</c:v>
                </c:pt>
                <c:pt idx="129">
                  <c:v>0.24623425399608451</c:v>
                </c:pt>
                <c:pt idx="130">
                  <c:v>0.2541734458727648</c:v>
                </c:pt>
                <c:pt idx="131">
                  <c:v>0.24799655725077441</c:v>
                </c:pt>
                <c:pt idx="132">
                  <c:v>0.25815315175764497</c:v>
                </c:pt>
                <c:pt idx="133">
                  <c:v>0.23872133626873723</c:v>
                </c:pt>
                <c:pt idx="134">
                  <c:v>0.23232114948188098</c:v>
                </c:pt>
                <c:pt idx="135">
                  <c:v>0.25070811486424138</c:v>
                </c:pt>
                <c:pt idx="136">
                  <c:v>0.26454926519952598</c:v>
                </c:pt>
                <c:pt idx="137">
                  <c:v>0.26635345841058128</c:v>
                </c:pt>
                <c:pt idx="138">
                  <c:v>0.26413855687029875</c:v>
                </c:pt>
                <c:pt idx="139">
                  <c:v>0.29360830202847737</c:v>
                </c:pt>
                <c:pt idx="140">
                  <c:v>0.27202447520198314</c:v>
                </c:pt>
                <c:pt idx="141">
                  <c:v>0.2819704964163221</c:v>
                </c:pt>
                <c:pt idx="142">
                  <c:v>0.27192636351614546</c:v>
                </c:pt>
                <c:pt idx="143">
                  <c:v>0.28684648172796079</c:v>
                </c:pt>
                <c:pt idx="144">
                  <c:v>0.26135634016734438</c:v>
                </c:pt>
                <c:pt idx="145">
                  <c:v>0.2866809742480434</c:v>
                </c:pt>
                <c:pt idx="146">
                  <c:v>0.30388351352888016</c:v>
                </c:pt>
                <c:pt idx="147">
                  <c:v>0.29369347106898047</c:v>
                </c:pt>
                <c:pt idx="148">
                  <c:v>0.29936390053320033</c:v>
                </c:pt>
                <c:pt idx="149">
                  <c:v>0.31220362007868846</c:v>
                </c:pt>
                <c:pt idx="150">
                  <c:v>0.30431069506571279</c:v>
                </c:pt>
                <c:pt idx="151">
                  <c:v>0.29252525585758532</c:v>
                </c:pt>
                <c:pt idx="152">
                  <c:v>0.30634160646760966</c:v>
                </c:pt>
                <c:pt idx="153">
                  <c:v>0.29126997269111976</c:v>
                </c:pt>
                <c:pt idx="154">
                  <c:v>0.29376250016055977</c:v>
                </c:pt>
                <c:pt idx="155">
                  <c:v>0.3009474187541612</c:v>
                </c:pt>
                <c:pt idx="156">
                  <c:v>0.30747936810472454</c:v>
                </c:pt>
                <c:pt idx="157">
                  <c:v>0.29532634457073492</c:v>
                </c:pt>
                <c:pt idx="158">
                  <c:v>0.31363166982506802</c:v>
                </c:pt>
                <c:pt idx="159">
                  <c:v>0.31434861813580173</c:v>
                </c:pt>
                <c:pt idx="160">
                  <c:v>0.30204048578263937</c:v>
                </c:pt>
                <c:pt idx="161">
                  <c:v>0.33384637429919939</c:v>
                </c:pt>
                <c:pt idx="162">
                  <c:v>0.3365051533063062</c:v>
                </c:pt>
                <c:pt idx="163">
                  <c:v>0.34367283648680247</c:v>
                </c:pt>
                <c:pt idx="164">
                  <c:v>0.32898864727384752</c:v>
                </c:pt>
                <c:pt idx="165">
                  <c:v>0.34011582304532495</c:v>
                </c:pt>
                <c:pt idx="166">
                  <c:v>0.32218017570728558</c:v>
                </c:pt>
                <c:pt idx="167">
                  <c:v>0.34352687413362543</c:v>
                </c:pt>
                <c:pt idx="168">
                  <c:v>0.33249319392030546</c:v>
                </c:pt>
                <c:pt idx="169">
                  <c:v>0.33053790254282517</c:v>
                </c:pt>
                <c:pt idx="170">
                  <c:v>0.34396465395645265</c:v>
                </c:pt>
                <c:pt idx="171">
                  <c:v>0.35010548464900632</c:v>
                </c:pt>
                <c:pt idx="172">
                  <c:v>0.3431500658013813</c:v>
                </c:pt>
                <c:pt idx="173">
                  <c:v>0.34069460098680932</c:v>
                </c:pt>
                <c:pt idx="174">
                  <c:v>0.35095412458224245</c:v>
                </c:pt>
                <c:pt idx="175">
                  <c:v>0.35809303203043474</c:v>
                </c:pt>
                <c:pt idx="176">
                  <c:v>0.35559228033065865</c:v>
                </c:pt>
                <c:pt idx="177">
                  <c:v>0.34367320769077958</c:v>
                </c:pt>
                <c:pt idx="178">
                  <c:v>0.35622967715440923</c:v>
                </c:pt>
                <c:pt idx="179">
                  <c:v>0.34708758971610087</c:v>
                </c:pt>
                <c:pt idx="180">
                  <c:v>0.35342139533308103</c:v>
                </c:pt>
                <c:pt idx="181">
                  <c:v>0.35983419480618095</c:v>
                </c:pt>
                <c:pt idx="182">
                  <c:v>0.35654774946890933</c:v>
                </c:pt>
                <c:pt idx="183">
                  <c:v>0.35845337210446004</c:v>
                </c:pt>
                <c:pt idx="184">
                  <c:v>0.3678828242144887</c:v>
                </c:pt>
                <c:pt idx="185">
                  <c:v>0.37945306080404123</c:v>
                </c:pt>
                <c:pt idx="186">
                  <c:v>0.35485970350759166</c:v>
                </c:pt>
                <c:pt idx="187">
                  <c:v>0.38310792691346984</c:v>
                </c:pt>
                <c:pt idx="188">
                  <c:v>0.38378021196168044</c:v>
                </c:pt>
                <c:pt idx="189">
                  <c:v>0.37028454529235993</c:v>
                </c:pt>
                <c:pt idx="190">
                  <c:v>0.37135517345287189</c:v>
                </c:pt>
                <c:pt idx="191">
                  <c:v>0.38006422093069125</c:v>
                </c:pt>
                <c:pt idx="192">
                  <c:v>0.36827422828711148</c:v>
                </c:pt>
                <c:pt idx="193">
                  <c:v>0.38318071423909278</c:v>
                </c:pt>
                <c:pt idx="194">
                  <c:v>0.37291655306863913</c:v>
                </c:pt>
                <c:pt idx="195">
                  <c:v>0.3944845006138919</c:v>
                </c:pt>
                <c:pt idx="196">
                  <c:v>0.38101915718501067</c:v>
                </c:pt>
                <c:pt idx="197">
                  <c:v>0.36748909228048027</c:v>
                </c:pt>
                <c:pt idx="198">
                  <c:v>0.37366207748642677</c:v>
                </c:pt>
                <c:pt idx="199">
                  <c:v>0.39169261116019188</c:v>
                </c:pt>
                <c:pt idx="200">
                  <c:v>0.38360545077906288</c:v>
                </c:pt>
                <c:pt idx="201">
                  <c:v>0.37195245385036962</c:v>
                </c:pt>
                <c:pt idx="202">
                  <c:v>0.38672899036384756</c:v>
                </c:pt>
                <c:pt idx="203">
                  <c:v>0.41294556325946535</c:v>
                </c:pt>
                <c:pt idx="204">
                  <c:v>0.38365541978376516</c:v>
                </c:pt>
                <c:pt idx="205">
                  <c:v>0.36550864482192141</c:v>
                </c:pt>
                <c:pt idx="206">
                  <c:v>0.3953363329013308</c:v>
                </c:pt>
                <c:pt idx="207">
                  <c:v>0.36513770151251534</c:v>
                </c:pt>
                <c:pt idx="208">
                  <c:v>0.39115141885873428</c:v>
                </c:pt>
                <c:pt idx="209">
                  <c:v>0.35343886006775438</c:v>
                </c:pt>
                <c:pt idx="210">
                  <c:v>0.37517164032658351</c:v>
                </c:pt>
                <c:pt idx="211">
                  <c:v>0.38900070755996535</c:v>
                </c:pt>
                <c:pt idx="212">
                  <c:v>0.38382413941543125</c:v>
                </c:pt>
                <c:pt idx="213">
                  <c:v>0.39152188867684545</c:v>
                </c:pt>
                <c:pt idx="214">
                  <c:v>0.39253041028750174</c:v>
                </c:pt>
                <c:pt idx="215">
                  <c:v>0.39180799290483936</c:v>
                </c:pt>
                <c:pt idx="216">
                  <c:v>0.41019436106124507</c:v>
                </c:pt>
                <c:pt idx="217">
                  <c:v>0.39309985533610431</c:v>
                </c:pt>
                <c:pt idx="218">
                  <c:v>0.3781176289246384</c:v>
                </c:pt>
                <c:pt idx="219">
                  <c:v>0.37726467807588177</c:v>
                </c:pt>
                <c:pt idx="220">
                  <c:v>0.36109334674298516</c:v>
                </c:pt>
                <c:pt idx="221">
                  <c:v>0.36702108160575891</c:v>
                </c:pt>
                <c:pt idx="222">
                  <c:v>0.37122461359005055</c:v>
                </c:pt>
                <c:pt idx="223">
                  <c:v>0.40999324109666341</c:v>
                </c:pt>
                <c:pt idx="224">
                  <c:v>0.33221888243021491</c:v>
                </c:pt>
                <c:pt idx="225">
                  <c:v>0.35887726889854438</c:v>
                </c:pt>
                <c:pt idx="226">
                  <c:v>0.34663612648978026</c:v>
                </c:pt>
                <c:pt idx="227">
                  <c:v>0.33089191895087622</c:v>
                </c:pt>
                <c:pt idx="228">
                  <c:v>0.36823833038783388</c:v>
                </c:pt>
                <c:pt idx="229">
                  <c:v>0.35784994786869256</c:v>
                </c:pt>
                <c:pt idx="230">
                  <c:v>0.35536372261788607</c:v>
                </c:pt>
                <c:pt idx="231">
                  <c:v>0.36461353510014033</c:v>
                </c:pt>
                <c:pt idx="232">
                  <c:v>0.3426116105105812</c:v>
                </c:pt>
                <c:pt idx="233">
                  <c:v>0.36138532424279451</c:v>
                </c:pt>
                <c:pt idx="234">
                  <c:v>0.39261519327586891</c:v>
                </c:pt>
                <c:pt idx="235">
                  <c:v>0.35836148014748304</c:v>
                </c:pt>
                <c:pt idx="236">
                  <c:v>0.39988193182520226</c:v>
                </c:pt>
                <c:pt idx="237">
                  <c:v>0.40091201956202971</c:v>
                </c:pt>
                <c:pt idx="238">
                  <c:v>0.40203218778042582</c:v>
                </c:pt>
                <c:pt idx="239">
                  <c:v>0.41713843756512531</c:v>
                </c:pt>
                <c:pt idx="240">
                  <c:v>0.40326869792442355</c:v>
                </c:pt>
                <c:pt idx="241">
                  <c:v>0.39392485205069344</c:v>
                </c:pt>
                <c:pt idx="242">
                  <c:v>0.39066579826733988</c:v>
                </c:pt>
                <c:pt idx="243">
                  <c:v>0.39397475506357754</c:v>
                </c:pt>
                <c:pt idx="244">
                  <c:v>0.4120939916397075</c:v>
                </c:pt>
                <c:pt idx="245">
                  <c:v>0.41933318190455493</c:v>
                </c:pt>
                <c:pt idx="246">
                  <c:v>0.41121130652748816</c:v>
                </c:pt>
                <c:pt idx="247">
                  <c:v>0.39264146296887842</c:v>
                </c:pt>
                <c:pt idx="248">
                  <c:v>0.41409327646275657</c:v>
                </c:pt>
                <c:pt idx="249">
                  <c:v>0.41793376930766141</c:v>
                </c:pt>
                <c:pt idx="250">
                  <c:v>0.38513869478316232</c:v>
                </c:pt>
                <c:pt idx="251">
                  <c:v>0.42596665636774944</c:v>
                </c:pt>
                <c:pt idx="252">
                  <c:v>0.41504612737562296</c:v>
                </c:pt>
                <c:pt idx="253">
                  <c:v>0.40031691029534905</c:v>
                </c:pt>
                <c:pt idx="254">
                  <c:v>0.4006250755881498</c:v>
                </c:pt>
                <c:pt idx="255">
                  <c:v>0.41287119542979761</c:v>
                </c:pt>
                <c:pt idx="256">
                  <c:v>0.40596650449278376</c:v>
                </c:pt>
                <c:pt idx="257">
                  <c:v>0.41117534593598348</c:v>
                </c:pt>
                <c:pt idx="258">
                  <c:v>0.40779541823891763</c:v>
                </c:pt>
                <c:pt idx="259">
                  <c:v>0.42933278847523082</c:v>
                </c:pt>
                <c:pt idx="260">
                  <c:v>0.41439860575717274</c:v>
                </c:pt>
                <c:pt idx="261">
                  <c:v>0.41084133659739974</c:v>
                </c:pt>
                <c:pt idx="262">
                  <c:v>0.42771393658503726</c:v>
                </c:pt>
                <c:pt idx="263">
                  <c:v>0.37739048157840993</c:v>
                </c:pt>
                <c:pt idx="264">
                  <c:v>0.41060850261481152</c:v>
                </c:pt>
                <c:pt idx="265">
                  <c:v>0.41944533499949882</c:v>
                </c:pt>
                <c:pt idx="266">
                  <c:v>0.38766216581613216</c:v>
                </c:pt>
                <c:pt idx="267">
                  <c:v>0.40403272479822433</c:v>
                </c:pt>
                <c:pt idx="268">
                  <c:v>0.41334200250781294</c:v>
                </c:pt>
                <c:pt idx="269">
                  <c:v>0.37464802824548082</c:v>
                </c:pt>
                <c:pt idx="270">
                  <c:v>0.40967885442520635</c:v>
                </c:pt>
                <c:pt idx="271">
                  <c:v>0.43946296645729677</c:v>
                </c:pt>
                <c:pt idx="272">
                  <c:v>0.41081278853686887</c:v>
                </c:pt>
                <c:pt idx="273">
                  <c:v>0.41295094984162145</c:v>
                </c:pt>
                <c:pt idx="274">
                  <c:v>0.41591294805475898</c:v>
                </c:pt>
                <c:pt idx="275">
                  <c:v>0.40978114009354183</c:v>
                </c:pt>
                <c:pt idx="276">
                  <c:v>0.42248644750382441</c:v>
                </c:pt>
                <c:pt idx="277">
                  <c:v>0.39025788304181602</c:v>
                </c:pt>
                <c:pt idx="278">
                  <c:v>0.40171052056163153</c:v>
                </c:pt>
                <c:pt idx="279">
                  <c:v>0.42516045412296916</c:v>
                </c:pt>
                <c:pt idx="280">
                  <c:v>0.42012515301375086</c:v>
                </c:pt>
                <c:pt idx="281">
                  <c:v>0.41536661994005419</c:v>
                </c:pt>
                <c:pt idx="282">
                  <c:v>0.41587324737696063</c:v>
                </c:pt>
                <c:pt idx="283">
                  <c:v>0.43744559162709745</c:v>
                </c:pt>
                <c:pt idx="284">
                  <c:v>0.40975390691998731</c:v>
                </c:pt>
                <c:pt idx="285">
                  <c:v>0.42236374891633977</c:v>
                </c:pt>
              </c:numCache>
            </c:numRef>
          </c:yVal>
        </c:ser>
        <c:axId val="71267072"/>
        <c:axId val="71268992"/>
      </c:scatterChart>
      <c:valAx>
        <c:axId val="71267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 smtClean="0"/>
                  <a:t>Wavelength,  nanometers</a:t>
                </a:r>
                <a:endParaRPr lang="en-US" sz="1400" baseline="0" dirty="0"/>
              </a:p>
            </c:rich>
          </c:tx>
          <c:layout/>
        </c:title>
        <c:numFmt formatCode="General" sourceLinked="1"/>
        <c:tickLblPos val="nextTo"/>
        <c:crossAx val="71268992"/>
        <c:crosses val="autoZero"/>
        <c:crossBetween val="midCat"/>
      </c:valAx>
      <c:valAx>
        <c:axId val="71268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Reflectance</a:t>
                </a:r>
              </a:p>
            </c:rich>
          </c:tx>
          <c:layout/>
        </c:title>
        <c:numFmt formatCode="General" sourceLinked="1"/>
        <c:tickLblPos val="nextTo"/>
        <c:crossAx val="71267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509864391951096"/>
          <c:y val="0.4857435710709575"/>
          <c:w val="0.14212357830271202"/>
          <c:h val="0.16724081744117258"/>
        </c:manualLayout>
      </c:layout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RedNDVI </a:t>
            </a:r>
            <a:r>
              <a:rPr lang="en-US" baseline="0"/>
              <a:t> vs Green/Red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Adjusted!$CE$1</c:f>
              <c:strCache>
                <c:ptCount val="1"/>
                <c:pt idx="0">
                  <c:v>RedNDVI</c:v>
                </c:pt>
              </c:strCache>
            </c:strRef>
          </c:tx>
          <c:spPr>
            <a:ln w="28575">
              <a:noFill/>
            </a:ln>
          </c:spPr>
          <c:xVal>
            <c:numRef>
              <c:f>Adjusted!$CA$2:$CA$276</c:f>
              <c:numCache>
                <c:formatCode>General</c:formatCode>
                <c:ptCount val="275"/>
                <c:pt idx="0">
                  <c:v>1.5143875310540555</c:v>
                </c:pt>
                <c:pt idx="1">
                  <c:v>1.5508330419787211</c:v>
                </c:pt>
                <c:pt idx="2">
                  <c:v>1.5556320214331101</c:v>
                </c:pt>
                <c:pt idx="3">
                  <c:v>1.565648686552223</c:v>
                </c:pt>
                <c:pt idx="4">
                  <c:v>1.5670173161336225</c:v>
                </c:pt>
                <c:pt idx="5">
                  <c:v>1.5981649901253718</c:v>
                </c:pt>
                <c:pt idx="6">
                  <c:v>1.5984122015567706</c:v>
                </c:pt>
                <c:pt idx="7">
                  <c:v>1.6031657770876684</c:v>
                </c:pt>
                <c:pt idx="8">
                  <c:v>1.6112588385422781</c:v>
                </c:pt>
                <c:pt idx="9">
                  <c:v>1.6211718024513317</c:v>
                </c:pt>
                <c:pt idx="10">
                  <c:v>1.621554830533972</c:v>
                </c:pt>
                <c:pt idx="11">
                  <c:v>1.6219316624334439</c:v>
                </c:pt>
                <c:pt idx="12">
                  <c:v>1.6222417971484933</c:v>
                </c:pt>
                <c:pt idx="13">
                  <c:v>1.6234863646551125</c:v>
                </c:pt>
                <c:pt idx="14">
                  <c:v>1.6254069891789129</c:v>
                </c:pt>
                <c:pt idx="15">
                  <c:v>1.6262833098121501</c:v>
                </c:pt>
                <c:pt idx="16">
                  <c:v>1.6339797984771576</c:v>
                </c:pt>
                <c:pt idx="17">
                  <c:v>1.6367760672596015</c:v>
                </c:pt>
                <c:pt idx="18">
                  <c:v>1.6371805972411586</c:v>
                </c:pt>
                <c:pt idx="19">
                  <c:v>1.6517150348661238</c:v>
                </c:pt>
                <c:pt idx="20">
                  <c:v>1.6629372859910441</c:v>
                </c:pt>
                <c:pt idx="21">
                  <c:v>1.6629372859910441</c:v>
                </c:pt>
                <c:pt idx="22">
                  <c:v>1.6889161597351317</c:v>
                </c:pt>
                <c:pt idx="23">
                  <c:v>1.6991227557299833</c:v>
                </c:pt>
                <c:pt idx="24">
                  <c:v>1.7200828838406053</c:v>
                </c:pt>
                <c:pt idx="25">
                  <c:v>1.7276103811057546</c:v>
                </c:pt>
                <c:pt idx="26">
                  <c:v>1.7418721819737499</c:v>
                </c:pt>
                <c:pt idx="27">
                  <c:v>1.7440827871457318</c:v>
                </c:pt>
                <c:pt idx="28">
                  <c:v>1.7456864122641369</c:v>
                </c:pt>
                <c:pt idx="29">
                  <c:v>1.756175251053846</c:v>
                </c:pt>
                <c:pt idx="30">
                  <c:v>1.7587484978961072</c:v>
                </c:pt>
                <c:pt idx="31">
                  <c:v>1.7675404692633629</c:v>
                </c:pt>
                <c:pt idx="32">
                  <c:v>1.7700260025441512</c:v>
                </c:pt>
                <c:pt idx="33">
                  <c:v>1.7772583080573521</c:v>
                </c:pt>
                <c:pt idx="34">
                  <c:v>1.7779291106042991</c:v>
                </c:pt>
                <c:pt idx="35">
                  <c:v>1.7869059316221259</c:v>
                </c:pt>
                <c:pt idx="36">
                  <c:v>1.7958210288223024</c:v>
                </c:pt>
                <c:pt idx="37">
                  <c:v>1.7984518665981817</c:v>
                </c:pt>
                <c:pt idx="38">
                  <c:v>1.8001250079130289</c:v>
                </c:pt>
                <c:pt idx="39">
                  <c:v>1.8052317770945656</c:v>
                </c:pt>
                <c:pt idx="40">
                  <c:v>1.8089743230223512</c:v>
                </c:pt>
                <c:pt idx="41">
                  <c:v>1.8093405585883264</c:v>
                </c:pt>
                <c:pt idx="42">
                  <c:v>1.8111881071584206</c:v>
                </c:pt>
                <c:pt idx="43">
                  <c:v>1.8141597876887621</c:v>
                </c:pt>
                <c:pt idx="44">
                  <c:v>1.8180219122901498</c:v>
                </c:pt>
                <c:pt idx="45">
                  <c:v>1.8222680290185036</c:v>
                </c:pt>
                <c:pt idx="46">
                  <c:v>1.828911623434887</c:v>
                </c:pt>
                <c:pt idx="47">
                  <c:v>1.8331695096257783</c:v>
                </c:pt>
                <c:pt idx="48">
                  <c:v>1.8331707680974938</c:v>
                </c:pt>
                <c:pt idx="49">
                  <c:v>1.8338567446565279</c:v>
                </c:pt>
                <c:pt idx="50">
                  <c:v>1.8373558881747571</c:v>
                </c:pt>
                <c:pt idx="51">
                  <c:v>1.838925451618856</c:v>
                </c:pt>
                <c:pt idx="52">
                  <c:v>1.8393008592770508</c:v>
                </c:pt>
                <c:pt idx="53">
                  <c:v>1.8605161434728701</c:v>
                </c:pt>
                <c:pt idx="54">
                  <c:v>1.8693759343887377</c:v>
                </c:pt>
                <c:pt idx="55">
                  <c:v>1.8755572066448178</c:v>
                </c:pt>
                <c:pt idx="56">
                  <c:v>1.8762069872877061</c:v>
                </c:pt>
                <c:pt idx="57">
                  <c:v>1.8814068048522574</c:v>
                </c:pt>
                <c:pt idx="58">
                  <c:v>1.8904865123168193</c:v>
                </c:pt>
                <c:pt idx="59">
                  <c:v>1.8967579194884285</c:v>
                </c:pt>
                <c:pt idx="60">
                  <c:v>1.8984651710676541</c:v>
                </c:pt>
                <c:pt idx="61">
                  <c:v>1.9055053455764794</c:v>
                </c:pt>
                <c:pt idx="62">
                  <c:v>1.909531749747605</c:v>
                </c:pt>
                <c:pt idx="63">
                  <c:v>1.910347349942134</c:v>
                </c:pt>
                <c:pt idx="64">
                  <c:v>1.9129164108479406</c:v>
                </c:pt>
                <c:pt idx="65">
                  <c:v>1.9195102146470207</c:v>
                </c:pt>
                <c:pt idx="66">
                  <c:v>1.9196727299417802</c:v>
                </c:pt>
                <c:pt idx="67">
                  <c:v>1.9214725636223229</c:v>
                </c:pt>
                <c:pt idx="68">
                  <c:v>1.9529269639457159</c:v>
                </c:pt>
                <c:pt idx="69">
                  <c:v>1.9541287364803077</c:v>
                </c:pt>
                <c:pt idx="70">
                  <c:v>1.9544482150893057</c:v>
                </c:pt>
                <c:pt idx="71">
                  <c:v>1.9732825231644096</c:v>
                </c:pt>
                <c:pt idx="72">
                  <c:v>1.9755416448476006</c:v>
                </c:pt>
                <c:pt idx="73">
                  <c:v>1.9773004433116623</c:v>
                </c:pt>
                <c:pt idx="74">
                  <c:v>1.9773344643970145</c:v>
                </c:pt>
                <c:pt idx="75">
                  <c:v>1.9857680084970482</c:v>
                </c:pt>
                <c:pt idx="76">
                  <c:v>2.0024818157926179</c:v>
                </c:pt>
                <c:pt idx="77">
                  <c:v>2.0042012175366408</c:v>
                </c:pt>
                <c:pt idx="78">
                  <c:v>2.0055202746276675</c:v>
                </c:pt>
                <c:pt idx="79">
                  <c:v>2.0090418789077975</c:v>
                </c:pt>
                <c:pt idx="80">
                  <c:v>2.0120256289268568</c:v>
                </c:pt>
                <c:pt idx="81">
                  <c:v>2.0130278697177402</c:v>
                </c:pt>
                <c:pt idx="82">
                  <c:v>2.0144068838657248</c:v>
                </c:pt>
                <c:pt idx="83">
                  <c:v>2.0166758379509075</c:v>
                </c:pt>
                <c:pt idx="84">
                  <c:v>2.0176840304942507</c:v>
                </c:pt>
                <c:pt idx="85">
                  <c:v>2.0352172382972036</c:v>
                </c:pt>
                <c:pt idx="86">
                  <c:v>2.0422936755435925</c:v>
                </c:pt>
                <c:pt idx="87">
                  <c:v>2.0451258593603452</c:v>
                </c:pt>
                <c:pt idx="88">
                  <c:v>2.0497681460664072</c:v>
                </c:pt>
                <c:pt idx="89">
                  <c:v>2.0571487799485371</c:v>
                </c:pt>
                <c:pt idx="90">
                  <c:v>2.0656210141654179</c:v>
                </c:pt>
                <c:pt idx="91">
                  <c:v>2.0734984840696367</c:v>
                </c:pt>
                <c:pt idx="92">
                  <c:v>2.0741823483268975</c:v>
                </c:pt>
                <c:pt idx="93">
                  <c:v>2.0841094444373618</c:v>
                </c:pt>
                <c:pt idx="94">
                  <c:v>2.0845208865302536</c:v>
                </c:pt>
                <c:pt idx="95">
                  <c:v>2.0865008742855289</c:v>
                </c:pt>
                <c:pt idx="96">
                  <c:v>2.0881594297270478</c:v>
                </c:pt>
                <c:pt idx="97">
                  <c:v>2.0974174893492603</c:v>
                </c:pt>
                <c:pt idx="98">
                  <c:v>2.1000007618570256</c:v>
                </c:pt>
                <c:pt idx="99">
                  <c:v>2.1016166366391378</c:v>
                </c:pt>
                <c:pt idx="100">
                  <c:v>2.1019678956197141</c:v>
                </c:pt>
                <c:pt idx="101">
                  <c:v>2.1057104485908282</c:v>
                </c:pt>
                <c:pt idx="102">
                  <c:v>2.1143247140359529</c:v>
                </c:pt>
                <c:pt idx="103">
                  <c:v>2.1536070149675335</c:v>
                </c:pt>
                <c:pt idx="104">
                  <c:v>2.1556505381026176</c:v>
                </c:pt>
                <c:pt idx="105">
                  <c:v>2.15995261565834</c:v>
                </c:pt>
                <c:pt idx="106">
                  <c:v>2.1618472676423424</c:v>
                </c:pt>
                <c:pt idx="107">
                  <c:v>2.1637161255474089</c:v>
                </c:pt>
                <c:pt idx="108">
                  <c:v>2.1713656376786235</c:v>
                </c:pt>
                <c:pt idx="109">
                  <c:v>2.173888846869839</c:v>
                </c:pt>
                <c:pt idx="110">
                  <c:v>2.1746741547567807</c:v>
                </c:pt>
                <c:pt idx="111">
                  <c:v>2.1780589986452075</c:v>
                </c:pt>
                <c:pt idx="112">
                  <c:v>2.1805860967333262</c:v>
                </c:pt>
                <c:pt idx="113">
                  <c:v>2.1812106695194915</c:v>
                </c:pt>
                <c:pt idx="114">
                  <c:v>2.2085240544802645</c:v>
                </c:pt>
                <c:pt idx="115">
                  <c:v>2.2106370595168072</c:v>
                </c:pt>
                <c:pt idx="116">
                  <c:v>2.2143819703925445</c:v>
                </c:pt>
                <c:pt idx="117">
                  <c:v>2.2236289152512736</c:v>
                </c:pt>
                <c:pt idx="118">
                  <c:v>2.2558294324239734</c:v>
                </c:pt>
                <c:pt idx="119">
                  <c:v>2.2559182430920641</c:v>
                </c:pt>
                <c:pt idx="120">
                  <c:v>2.2910654424482577</c:v>
                </c:pt>
                <c:pt idx="121">
                  <c:v>2.3234580150506408</c:v>
                </c:pt>
                <c:pt idx="122">
                  <c:v>2.3527645128143084</c:v>
                </c:pt>
                <c:pt idx="123">
                  <c:v>2.3590093386118398</c:v>
                </c:pt>
                <c:pt idx="124">
                  <c:v>2.3745855363438388</c:v>
                </c:pt>
                <c:pt idx="125">
                  <c:v>2.3896155894390048</c:v>
                </c:pt>
                <c:pt idx="126">
                  <c:v>2.4200513851846677</c:v>
                </c:pt>
                <c:pt idx="127">
                  <c:v>2.4456983369010987</c:v>
                </c:pt>
                <c:pt idx="128">
                  <c:v>2.4492668057814941</c:v>
                </c:pt>
                <c:pt idx="129">
                  <c:v>2.4882747218413757</c:v>
                </c:pt>
                <c:pt idx="130">
                  <c:v>2.4981768253653205</c:v>
                </c:pt>
                <c:pt idx="131">
                  <c:v>2.5012254271375309</c:v>
                </c:pt>
                <c:pt idx="132">
                  <c:v>2.5147239063476685</c:v>
                </c:pt>
                <c:pt idx="133">
                  <c:v>2.5270967220685359</c:v>
                </c:pt>
                <c:pt idx="134">
                  <c:v>2.5380268487165969</c:v>
                </c:pt>
                <c:pt idx="135">
                  <c:v>2.5413987301746381</c:v>
                </c:pt>
                <c:pt idx="136">
                  <c:v>2.6389060703089742</c:v>
                </c:pt>
                <c:pt idx="137">
                  <c:v>2.6443332465801306</c:v>
                </c:pt>
                <c:pt idx="138">
                  <c:v>2.6871058602791216</c:v>
                </c:pt>
                <c:pt idx="139">
                  <c:v>2.7030771957191875</c:v>
                </c:pt>
                <c:pt idx="140">
                  <c:v>2.7196877429259247</c:v>
                </c:pt>
                <c:pt idx="141">
                  <c:v>2.7389069323042725</c:v>
                </c:pt>
                <c:pt idx="142">
                  <c:v>2.7452318115639418</c:v>
                </c:pt>
                <c:pt idx="143">
                  <c:v>2.757746706186039</c:v>
                </c:pt>
                <c:pt idx="144">
                  <c:v>2.799282804175856</c:v>
                </c:pt>
                <c:pt idx="145">
                  <c:v>2.8157436739483623</c:v>
                </c:pt>
                <c:pt idx="146">
                  <c:v>2.8464426622874841</c:v>
                </c:pt>
                <c:pt idx="147">
                  <c:v>2.8673153270977538</c:v>
                </c:pt>
                <c:pt idx="148">
                  <c:v>2.8972206103817704</c:v>
                </c:pt>
                <c:pt idx="149">
                  <c:v>2.8972206103817704</c:v>
                </c:pt>
                <c:pt idx="150">
                  <c:v>2.9293800823110341</c:v>
                </c:pt>
                <c:pt idx="151">
                  <c:v>2.9350567799560867</c:v>
                </c:pt>
                <c:pt idx="152">
                  <c:v>2.9442217046531387</c:v>
                </c:pt>
                <c:pt idx="153">
                  <c:v>2.9561272593364558</c:v>
                </c:pt>
                <c:pt idx="154">
                  <c:v>3.0242846022205652</c:v>
                </c:pt>
                <c:pt idx="155">
                  <c:v>3.0704168139037331</c:v>
                </c:pt>
                <c:pt idx="156">
                  <c:v>3.0728096437556141</c:v>
                </c:pt>
                <c:pt idx="157">
                  <c:v>3.1167434481616243</c:v>
                </c:pt>
                <c:pt idx="158">
                  <c:v>3.1239924785607398</c:v>
                </c:pt>
                <c:pt idx="159">
                  <c:v>3.2500662329768466</c:v>
                </c:pt>
                <c:pt idx="160">
                  <c:v>1.7813525417904734</c:v>
                </c:pt>
                <c:pt idx="161">
                  <c:v>1.8234091722789076</c:v>
                </c:pt>
                <c:pt idx="162">
                  <c:v>1.8434997003846985</c:v>
                </c:pt>
                <c:pt idx="163">
                  <c:v>1.8509422353494829</c:v>
                </c:pt>
                <c:pt idx="164">
                  <c:v>1.8574200379484942</c:v>
                </c:pt>
                <c:pt idx="165">
                  <c:v>1.8646842930956116</c:v>
                </c:pt>
                <c:pt idx="166">
                  <c:v>1.8682452082060965</c:v>
                </c:pt>
                <c:pt idx="167">
                  <c:v>1.889173941064022</c:v>
                </c:pt>
                <c:pt idx="168">
                  <c:v>1.9382863485506363</c:v>
                </c:pt>
                <c:pt idx="169">
                  <c:v>1.955690511156942</c:v>
                </c:pt>
                <c:pt idx="170">
                  <c:v>1.9739107511183847</c:v>
                </c:pt>
                <c:pt idx="171">
                  <c:v>1.9750328763743419</c:v>
                </c:pt>
                <c:pt idx="172">
                  <c:v>2.0660452717768778</c:v>
                </c:pt>
                <c:pt idx="173">
                  <c:v>2.082864760206379</c:v>
                </c:pt>
                <c:pt idx="174">
                  <c:v>2.0889530871682704</c:v>
                </c:pt>
                <c:pt idx="175">
                  <c:v>2.1029754932730333</c:v>
                </c:pt>
                <c:pt idx="176">
                  <c:v>2.1090919793010272</c:v>
                </c:pt>
                <c:pt idx="177">
                  <c:v>2.1156178297948767</c:v>
                </c:pt>
                <c:pt idx="178">
                  <c:v>2.1219021067911306</c:v>
                </c:pt>
                <c:pt idx="179">
                  <c:v>2.1540131784658572</c:v>
                </c:pt>
                <c:pt idx="180">
                  <c:v>2.159965001760888</c:v>
                </c:pt>
                <c:pt idx="181">
                  <c:v>2.188709542158588</c:v>
                </c:pt>
                <c:pt idx="182">
                  <c:v>2.1965343582791523</c:v>
                </c:pt>
                <c:pt idx="183">
                  <c:v>2.2080812968316006</c:v>
                </c:pt>
                <c:pt idx="184">
                  <c:v>2.2205061869044496</c:v>
                </c:pt>
                <c:pt idx="185">
                  <c:v>2.2497889762566241</c:v>
                </c:pt>
                <c:pt idx="186">
                  <c:v>2.2529561274599477</c:v>
                </c:pt>
                <c:pt idx="187">
                  <c:v>2.2729575290941191</c:v>
                </c:pt>
                <c:pt idx="188">
                  <c:v>2.2732993813903923</c:v>
                </c:pt>
                <c:pt idx="189">
                  <c:v>2.3120768609057567</c:v>
                </c:pt>
                <c:pt idx="190">
                  <c:v>2.3205332548480198</c:v>
                </c:pt>
                <c:pt idx="191">
                  <c:v>2.3538197838768169</c:v>
                </c:pt>
                <c:pt idx="192">
                  <c:v>2.3800483558810539</c:v>
                </c:pt>
                <c:pt idx="193">
                  <c:v>2.4035859164746238</c:v>
                </c:pt>
                <c:pt idx="194">
                  <c:v>2.4588936297122501</c:v>
                </c:pt>
                <c:pt idx="195">
                  <c:v>2.5358937020651671</c:v>
                </c:pt>
                <c:pt idx="196">
                  <c:v>2.5571664099433797</c:v>
                </c:pt>
                <c:pt idx="197">
                  <c:v>2.5664472651425649</c:v>
                </c:pt>
                <c:pt idx="198">
                  <c:v>2.5938995688657656</c:v>
                </c:pt>
                <c:pt idx="199">
                  <c:v>2.6447493513075004</c:v>
                </c:pt>
                <c:pt idx="200">
                  <c:v>2.6692858719837513</c:v>
                </c:pt>
                <c:pt idx="201">
                  <c:v>2.6763559365019134</c:v>
                </c:pt>
                <c:pt idx="202">
                  <c:v>2.6858464353670342</c:v>
                </c:pt>
                <c:pt idx="203">
                  <c:v>2.7161032074177407</c:v>
                </c:pt>
                <c:pt idx="204">
                  <c:v>2.7652736262460698</c:v>
                </c:pt>
                <c:pt idx="205">
                  <c:v>2.7756608902440436</c:v>
                </c:pt>
                <c:pt idx="206">
                  <c:v>2.7944243501888142</c:v>
                </c:pt>
                <c:pt idx="207">
                  <c:v>2.7980014174879773</c:v>
                </c:pt>
                <c:pt idx="208">
                  <c:v>2.8301266495993245</c:v>
                </c:pt>
                <c:pt idx="209">
                  <c:v>2.8354708630374006</c:v>
                </c:pt>
                <c:pt idx="210">
                  <c:v>2.8456671748922178</c:v>
                </c:pt>
                <c:pt idx="211">
                  <c:v>2.8496364094061399</c:v>
                </c:pt>
                <c:pt idx="212">
                  <c:v>2.8851548867015033</c:v>
                </c:pt>
                <c:pt idx="213">
                  <c:v>2.8894483773702171</c:v>
                </c:pt>
                <c:pt idx="214">
                  <c:v>2.9241948222538152</c:v>
                </c:pt>
                <c:pt idx="215">
                  <c:v>2.9543450131983495</c:v>
                </c:pt>
                <c:pt idx="216">
                  <c:v>2.981751320355813</c:v>
                </c:pt>
                <c:pt idx="217">
                  <c:v>2.9853718081903833</c:v>
                </c:pt>
                <c:pt idx="218">
                  <c:v>3.0582542403631057</c:v>
                </c:pt>
                <c:pt idx="219">
                  <c:v>3.087285962749768</c:v>
                </c:pt>
                <c:pt idx="220">
                  <c:v>3.1269519050363188</c:v>
                </c:pt>
                <c:pt idx="221">
                  <c:v>3.1499179333754621</c:v>
                </c:pt>
                <c:pt idx="222">
                  <c:v>3.2376843816317682</c:v>
                </c:pt>
                <c:pt idx="223">
                  <c:v>3.351353463809577</c:v>
                </c:pt>
                <c:pt idx="224">
                  <c:v>3.4929958396836343</c:v>
                </c:pt>
                <c:pt idx="225">
                  <c:v>3.5370419482273165</c:v>
                </c:pt>
                <c:pt idx="226">
                  <c:v>3.6335073455112803</c:v>
                </c:pt>
                <c:pt idx="227">
                  <c:v>3.6388055016686085</c:v>
                </c:pt>
                <c:pt idx="228">
                  <c:v>3.6822217603180434</c:v>
                </c:pt>
                <c:pt idx="229">
                  <c:v>3.76090334597228</c:v>
                </c:pt>
                <c:pt idx="230">
                  <c:v>3.7655126406736601</c:v>
                </c:pt>
                <c:pt idx="231">
                  <c:v>3.8804217620939143</c:v>
                </c:pt>
                <c:pt idx="232">
                  <c:v>3.8967269942437932</c:v>
                </c:pt>
                <c:pt idx="233">
                  <c:v>3.9363392710642806</c:v>
                </c:pt>
                <c:pt idx="234">
                  <c:v>4.0537319164966945</c:v>
                </c:pt>
                <c:pt idx="235">
                  <c:v>4.0834210541110734</c:v>
                </c:pt>
                <c:pt idx="236">
                  <c:v>4.2096889941852424</c:v>
                </c:pt>
                <c:pt idx="237">
                  <c:v>4.2232004826662788</c:v>
                </c:pt>
                <c:pt idx="238">
                  <c:v>3.6115490595789761</c:v>
                </c:pt>
                <c:pt idx="239">
                  <c:v>3.631009729935339</c:v>
                </c:pt>
                <c:pt idx="240">
                  <c:v>3.6547075673384612</c:v>
                </c:pt>
                <c:pt idx="241">
                  <c:v>3.6776983747989993</c:v>
                </c:pt>
                <c:pt idx="242">
                  <c:v>3.6915784317963207</c:v>
                </c:pt>
                <c:pt idx="243">
                  <c:v>3.6995793108806532</c:v>
                </c:pt>
                <c:pt idx="244">
                  <c:v>3.7348600725184702</c:v>
                </c:pt>
                <c:pt idx="245">
                  <c:v>3.7934749214722618</c:v>
                </c:pt>
                <c:pt idx="246">
                  <c:v>3.8237081123279251</c:v>
                </c:pt>
                <c:pt idx="247">
                  <c:v>3.8358143120396613</c:v>
                </c:pt>
                <c:pt idx="248">
                  <c:v>3.8367337320366848</c:v>
                </c:pt>
                <c:pt idx="249">
                  <c:v>3.8833646268237905</c:v>
                </c:pt>
                <c:pt idx="250">
                  <c:v>3.9629411326631838</c:v>
                </c:pt>
                <c:pt idx="251">
                  <c:v>4.000719720799947</c:v>
                </c:pt>
                <c:pt idx="252">
                  <c:v>4.0504295832030524</c:v>
                </c:pt>
                <c:pt idx="253">
                  <c:v>4.0559764442257045</c:v>
                </c:pt>
                <c:pt idx="254">
                  <c:v>4.1167688469444075</c:v>
                </c:pt>
                <c:pt idx="255">
                  <c:v>4.1318543512391273</c:v>
                </c:pt>
                <c:pt idx="256">
                  <c:v>4.2300585858569768</c:v>
                </c:pt>
                <c:pt idx="257">
                  <c:v>4.2468813268902856</c:v>
                </c:pt>
                <c:pt idx="258">
                  <c:v>4.4673564505593202</c:v>
                </c:pt>
                <c:pt idx="259">
                  <c:v>4.5200689657086492</c:v>
                </c:pt>
                <c:pt idx="260">
                  <c:v>4.5969434010111332</c:v>
                </c:pt>
                <c:pt idx="261">
                  <c:v>4.6019615358217001</c:v>
                </c:pt>
                <c:pt idx="262">
                  <c:v>4.7106428673158947</c:v>
                </c:pt>
                <c:pt idx="263">
                  <c:v>4.7148377146429015</c:v>
                </c:pt>
                <c:pt idx="264">
                  <c:v>4.9273704010619905</c:v>
                </c:pt>
                <c:pt idx="265">
                  <c:v>5.410738610400549</c:v>
                </c:pt>
                <c:pt idx="266">
                  <c:v>5.4336432569124318</c:v>
                </c:pt>
                <c:pt idx="267">
                  <c:v>5.5255650590194199</c:v>
                </c:pt>
                <c:pt idx="268">
                  <c:v>5.5825655162689687</c:v>
                </c:pt>
                <c:pt idx="269">
                  <c:v>5.6341771618274263</c:v>
                </c:pt>
                <c:pt idx="270">
                  <c:v>5.686215360890885</c:v>
                </c:pt>
                <c:pt idx="271">
                  <c:v>5.7068481606651282</c:v>
                </c:pt>
                <c:pt idx="272">
                  <c:v>5.9926494715259198</c:v>
                </c:pt>
                <c:pt idx="273">
                  <c:v>6.0347473027647034</c:v>
                </c:pt>
                <c:pt idx="274">
                  <c:v>6.3610550892852427</c:v>
                </c:pt>
              </c:numCache>
            </c:numRef>
          </c:xVal>
          <c:yVal>
            <c:numRef>
              <c:f>Adjusted!$CE$2:$CE$276</c:f>
              <c:numCache>
                <c:formatCode>General</c:formatCode>
                <c:ptCount val="275"/>
                <c:pt idx="0">
                  <c:v>0.2027981794788882</c:v>
                </c:pt>
                <c:pt idx="1">
                  <c:v>0.22017048185946589</c:v>
                </c:pt>
                <c:pt idx="2">
                  <c:v>0.15045858747516103</c:v>
                </c:pt>
                <c:pt idx="3">
                  <c:v>0.16154629781742802</c:v>
                </c:pt>
                <c:pt idx="4">
                  <c:v>0.19042065957680029</c:v>
                </c:pt>
                <c:pt idx="5">
                  <c:v>0.19260893083011271</c:v>
                </c:pt>
                <c:pt idx="6">
                  <c:v>0.19343738907324948</c:v>
                </c:pt>
                <c:pt idx="7">
                  <c:v>0.17411577181165447</c:v>
                </c:pt>
                <c:pt idx="8">
                  <c:v>0.19588175304106278</c:v>
                </c:pt>
                <c:pt idx="9">
                  <c:v>0.19029060554750321</c:v>
                </c:pt>
                <c:pt idx="10">
                  <c:v>0.21667048519829601</c:v>
                </c:pt>
                <c:pt idx="11">
                  <c:v>0.19168636352371568</c:v>
                </c:pt>
                <c:pt idx="12">
                  <c:v>0.21393935473964906</c:v>
                </c:pt>
                <c:pt idx="13">
                  <c:v>0.20636385632476728</c:v>
                </c:pt>
                <c:pt idx="14">
                  <c:v>0.19620821432198091</c:v>
                </c:pt>
                <c:pt idx="15">
                  <c:v>0.24578304160484971</c:v>
                </c:pt>
                <c:pt idx="16">
                  <c:v>0.22555183661931308</c:v>
                </c:pt>
                <c:pt idx="17">
                  <c:v>0.25949193131034382</c:v>
                </c:pt>
                <c:pt idx="18">
                  <c:v>0.20703052309988068</c:v>
                </c:pt>
                <c:pt idx="19">
                  <c:v>0.20443170933117039</c:v>
                </c:pt>
                <c:pt idx="20">
                  <c:v>0.21119926779116288</c:v>
                </c:pt>
                <c:pt idx="21">
                  <c:v>0.21119926779116288</c:v>
                </c:pt>
                <c:pt idx="22">
                  <c:v>0.2203844093182305</c:v>
                </c:pt>
                <c:pt idx="23">
                  <c:v>0.22996445442943736</c:v>
                </c:pt>
                <c:pt idx="24">
                  <c:v>0.25679092885420107</c:v>
                </c:pt>
                <c:pt idx="25">
                  <c:v>0.23118483217007721</c:v>
                </c:pt>
                <c:pt idx="26">
                  <c:v>0.23613752204207927</c:v>
                </c:pt>
                <c:pt idx="27">
                  <c:v>0.23993597541585041</c:v>
                </c:pt>
                <c:pt idx="28">
                  <c:v>0.24859783907517896</c:v>
                </c:pt>
                <c:pt idx="29">
                  <c:v>0.24705405336847028</c:v>
                </c:pt>
                <c:pt idx="30">
                  <c:v>0.27758065559918477</c:v>
                </c:pt>
                <c:pt idx="31">
                  <c:v>0.2931631761693923</c:v>
                </c:pt>
                <c:pt idx="32">
                  <c:v>0.25179026101664337</c:v>
                </c:pt>
                <c:pt idx="33">
                  <c:v>0.2501177636256951</c:v>
                </c:pt>
                <c:pt idx="34">
                  <c:v>0.24489398461677109</c:v>
                </c:pt>
                <c:pt idx="35">
                  <c:v>0.28758229121037193</c:v>
                </c:pt>
                <c:pt idx="36">
                  <c:v>0.30027417853602328</c:v>
                </c:pt>
                <c:pt idx="37">
                  <c:v>0.268057479320642</c:v>
                </c:pt>
                <c:pt idx="38">
                  <c:v>0.29661617650607908</c:v>
                </c:pt>
                <c:pt idx="39">
                  <c:v>0.2776356148486413</c:v>
                </c:pt>
                <c:pt idx="40">
                  <c:v>0.27946528281745037</c:v>
                </c:pt>
                <c:pt idx="41">
                  <c:v>0.29700294541071526</c:v>
                </c:pt>
                <c:pt idx="42">
                  <c:v>0.26377661272875391</c:v>
                </c:pt>
                <c:pt idx="43">
                  <c:v>0.30104408497541185</c:v>
                </c:pt>
                <c:pt idx="44">
                  <c:v>0.26003032871409876</c:v>
                </c:pt>
                <c:pt idx="45">
                  <c:v>0.28893059045931002</c:v>
                </c:pt>
                <c:pt idx="46">
                  <c:v>0.30959915952024231</c:v>
                </c:pt>
                <c:pt idx="47">
                  <c:v>0.31072612979623931</c:v>
                </c:pt>
                <c:pt idx="48">
                  <c:v>0.2599325491873774</c:v>
                </c:pt>
                <c:pt idx="49">
                  <c:v>0.3147512715188317</c:v>
                </c:pt>
                <c:pt idx="50">
                  <c:v>0.28891493676246738</c:v>
                </c:pt>
                <c:pt idx="51">
                  <c:v>0.29064873026269872</c:v>
                </c:pt>
                <c:pt idx="52">
                  <c:v>0.28670652714740746</c:v>
                </c:pt>
                <c:pt idx="53">
                  <c:v>0.27803939628993285</c:v>
                </c:pt>
                <c:pt idx="54">
                  <c:v>0.32000804698387503</c:v>
                </c:pt>
                <c:pt idx="55">
                  <c:v>0.28502540633898082</c:v>
                </c:pt>
                <c:pt idx="56">
                  <c:v>0.3075504315219772</c:v>
                </c:pt>
                <c:pt idx="57">
                  <c:v>0.33207198646606045</c:v>
                </c:pt>
                <c:pt idx="58">
                  <c:v>0.29151639365612858</c:v>
                </c:pt>
                <c:pt idx="59">
                  <c:v>0.34609001376031151</c:v>
                </c:pt>
                <c:pt idx="60">
                  <c:v>0.30351751447780295</c:v>
                </c:pt>
                <c:pt idx="61">
                  <c:v>0.34166332143700978</c:v>
                </c:pt>
                <c:pt idx="62">
                  <c:v>0.35949481544033057</c:v>
                </c:pt>
                <c:pt idx="63">
                  <c:v>0.32859577949742147</c:v>
                </c:pt>
                <c:pt idx="64">
                  <c:v>0.29373964935680741</c:v>
                </c:pt>
                <c:pt idx="65">
                  <c:v>0.3436950851059794</c:v>
                </c:pt>
                <c:pt idx="66">
                  <c:v>0.34114066368246626</c:v>
                </c:pt>
                <c:pt idx="67">
                  <c:v>0.36085374454671071</c:v>
                </c:pt>
                <c:pt idx="68">
                  <c:v>0.31213257474954892</c:v>
                </c:pt>
                <c:pt idx="69">
                  <c:v>0.32979687558459625</c:v>
                </c:pt>
                <c:pt idx="70">
                  <c:v>0.32490085922166762</c:v>
                </c:pt>
                <c:pt idx="71">
                  <c:v>0.39642664790116527</c:v>
                </c:pt>
                <c:pt idx="72">
                  <c:v>0.3557501331639088</c:v>
                </c:pt>
                <c:pt idx="73">
                  <c:v>0.35144350344875497</c:v>
                </c:pt>
                <c:pt idx="74">
                  <c:v>0.33814761125125786</c:v>
                </c:pt>
                <c:pt idx="75">
                  <c:v>0.34361147463060582</c:v>
                </c:pt>
                <c:pt idx="76">
                  <c:v>0.36788375615881086</c:v>
                </c:pt>
                <c:pt idx="77">
                  <c:v>0.36295982173471386</c:v>
                </c:pt>
                <c:pt idx="78">
                  <c:v>0.31876324442070503</c:v>
                </c:pt>
                <c:pt idx="79">
                  <c:v>0.32123776680883431</c:v>
                </c:pt>
                <c:pt idx="80">
                  <c:v>0.34149750143200841</c:v>
                </c:pt>
                <c:pt idx="81">
                  <c:v>0.36982364365856935</c:v>
                </c:pt>
                <c:pt idx="82">
                  <c:v>0.33903565574869732</c:v>
                </c:pt>
                <c:pt idx="83">
                  <c:v>0.35876394585734683</c:v>
                </c:pt>
                <c:pt idx="84">
                  <c:v>0.36673126502266412</c:v>
                </c:pt>
                <c:pt idx="85">
                  <c:v>0.3571940153811381</c:v>
                </c:pt>
                <c:pt idx="86">
                  <c:v>0.41747001869904804</c:v>
                </c:pt>
                <c:pt idx="87">
                  <c:v>0.37281365948672951</c:v>
                </c:pt>
                <c:pt idx="88">
                  <c:v>0.34940593427391808</c:v>
                </c:pt>
                <c:pt idx="89">
                  <c:v>0.36054747112249447</c:v>
                </c:pt>
                <c:pt idx="90">
                  <c:v>0.35857214648309083</c:v>
                </c:pt>
                <c:pt idx="91">
                  <c:v>0.37390454494952385</c:v>
                </c:pt>
                <c:pt idx="92">
                  <c:v>0.38078803532299554</c:v>
                </c:pt>
                <c:pt idx="93">
                  <c:v>0.38128027263231656</c:v>
                </c:pt>
                <c:pt idx="94">
                  <c:v>0.36555555363196301</c:v>
                </c:pt>
                <c:pt idx="95">
                  <c:v>0.3678420097172399</c:v>
                </c:pt>
                <c:pt idx="96">
                  <c:v>0.38895293638725009</c:v>
                </c:pt>
                <c:pt idx="97">
                  <c:v>0.37067903805329772</c:v>
                </c:pt>
                <c:pt idx="98">
                  <c:v>0.40978502292884494</c:v>
                </c:pt>
                <c:pt idx="99">
                  <c:v>0.39335987303528253</c:v>
                </c:pt>
                <c:pt idx="100">
                  <c:v>0.37858637315700211</c:v>
                </c:pt>
                <c:pt idx="101">
                  <c:v>0.37536600430854261</c:v>
                </c:pt>
                <c:pt idx="102">
                  <c:v>0.38553093667191785</c:v>
                </c:pt>
                <c:pt idx="103">
                  <c:v>0.44516371377849528</c:v>
                </c:pt>
                <c:pt idx="104">
                  <c:v>0.3957481206039003</c:v>
                </c:pt>
                <c:pt idx="105">
                  <c:v>0.44669115822625793</c:v>
                </c:pt>
                <c:pt idx="106">
                  <c:v>0.39036071978501219</c:v>
                </c:pt>
                <c:pt idx="107">
                  <c:v>0.44996469996571764</c:v>
                </c:pt>
                <c:pt idx="108">
                  <c:v>0.40397170969967222</c:v>
                </c:pt>
                <c:pt idx="109">
                  <c:v>0.42711276408784976</c:v>
                </c:pt>
                <c:pt idx="110">
                  <c:v>0.41597085882914153</c:v>
                </c:pt>
                <c:pt idx="111">
                  <c:v>0.42157149928951376</c:v>
                </c:pt>
                <c:pt idx="112">
                  <c:v>0.44965769868713029</c:v>
                </c:pt>
                <c:pt idx="113">
                  <c:v>0.40131433787642851</c:v>
                </c:pt>
                <c:pt idx="114">
                  <c:v>0.46333176789460612</c:v>
                </c:pt>
                <c:pt idx="115">
                  <c:v>0.44346645215320751</c:v>
                </c:pt>
                <c:pt idx="116">
                  <c:v>0.46302917391534792</c:v>
                </c:pt>
                <c:pt idx="117">
                  <c:v>0.4244017520339553</c:v>
                </c:pt>
                <c:pt idx="118">
                  <c:v>0.4093306698728561</c:v>
                </c:pt>
                <c:pt idx="119">
                  <c:v>0.43086469083611789</c:v>
                </c:pt>
                <c:pt idx="120">
                  <c:v>0.43314957578888647</c:v>
                </c:pt>
                <c:pt idx="121">
                  <c:v>0.47713268029482114</c:v>
                </c:pt>
                <c:pt idx="122">
                  <c:v>0.45633602556960817</c:v>
                </c:pt>
                <c:pt idx="123">
                  <c:v>0.50045119556845907</c:v>
                </c:pt>
                <c:pt idx="124">
                  <c:v>0.45595799379891183</c:v>
                </c:pt>
                <c:pt idx="125">
                  <c:v>0.48367511892066917</c:v>
                </c:pt>
                <c:pt idx="126">
                  <c:v>0.49479890868794485</c:v>
                </c:pt>
                <c:pt idx="127">
                  <c:v>0.47579940904370011</c:v>
                </c:pt>
                <c:pt idx="128">
                  <c:v>0.52156007567938401</c:v>
                </c:pt>
                <c:pt idx="129">
                  <c:v>0.48654857505166127</c:v>
                </c:pt>
                <c:pt idx="130">
                  <c:v>0.51353040084307733</c:v>
                </c:pt>
                <c:pt idx="131">
                  <c:v>0.50864539285400023</c:v>
                </c:pt>
                <c:pt idx="132">
                  <c:v>0.53247142099150713</c:v>
                </c:pt>
                <c:pt idx="133">
                  <c:v>0.49349640667002587</c:v>
                </c:pt>
                <c:pt idx="134">
                  <c:v>0.52401125901255541</c:v>
                </c:pt>
                <c:pt idx="135">
                  <c:v>0.52726430393339641</c:v>
                </c:pt>
                <c:pt idx="136">
                  <c:v>0.54904391239388417</c:v>
                </c:pt>
                <c:pt idx="137">
                  <c:v>0.5772653172052723</c:v>
                </c:pt>
                <c:pt idx="138">
                  <c:v>0.56691366863965398</c:v>
                </c:pt>
                <c:pt idx="139">
                  <c:v>0.55753069753983164</c:v>
                </c:pt>
                <c:pt idx="140">
                  <c:v>0.57822018417458365</c:v>
                </c:pt>
                <c:pt idx="141">
                  <c:v>0.56360088798582464</c:v>
                </c:pt>
                <c:pt idx="142">
                  <c:v>0.5847441756294357</c:v>
                </c:pt>
                <c:pt idx="143">
                  <c:v>0.57140794465898059</c:v>
                </c:pt>
                <c:pt idx="144">
                  <c:v>0.57789006896994255</c:v>
                </c:pt>
                <c:pt idx="145">
                  <c:v>0.57678525539911041</c:v>
                </c:pt>
                <c:pt idx="146">
                  <c:v>0.5983098259137315</c:v>
                </c:pt>
                <c:pt idx="147">
                  <c:v>0.59456123535811167</c:v>
                </c:pt>
                <c:pt idx="148">
                  <c:v>0.62790410463250002</c:v>
                </c:pt>
                <c:pt idx="149">
                  <c:v>0.62790410463250002</c:v>
                </c:pt>
                <c:pt idx="150">
                  <c:v>0.61262215322761615</c:v>
                </c:pt>
                <c:pt idx="151">
                  <c:v>0.59850830956248946</c:v>
                </c:pt>
                <c:pt idx="152">
                  <c:v>0.59799053978930161</c:v>
                </c:pt>
                <c:pt idx="153">
                  <c:v>0.61890107032110508</c:v>
                </c:pt>
                <c:pt idx="154">
                  <c:v>0.61940995986049474</c:v>
                </c:pt>
                <c:pt idx="155">
                  <c:v>0.62574990204151215</c:v>
                </c:pt>
                <c:pt idx="156">
                  <c:v>0.64991824327283465</c:v>
                </c:pt>
                <c:pt idx="157">
                  <c:v>0.6283068254665477</c:v>
                </c:pt>
                <c:pt idx="158">
                  <c:v>0.63712651911784468</c:v>
                </c:pt>
                <c:pt idx="159">
                  <c:v>0.65592247676037818</c:v>
                </c:pt>
                <c:pt idx="160">
                  <c:v>0.29582245884854752</c:v>
                </c:pt>
                <c:pt idx="161">
                  <c:v>0.29226887909610189</c:v>
                </c:pt>
                <c:pt idx="162">
                  <c:v>0.30102962091290264</c:v>
                </c:pt>
                <c:pt idx="163">
                  <c:v>0.299557158026027</c:v>
                </c:pt>
                <c:pt idx="164">
                  <c:v>0.32157209607961929</c:v>
                </c:pt>
                <c:pt idx="165">
                  <c:v>0.29582245884854752</c:v>
                </c:pt>
                <c:pt idx="166">
                  <c:v>0.30700377719737543</c:v>
                </c:pt>
                <c:pt idx="167">
                  <c:v>0.32665093887143032</c:v>
                </c:pt>
                <c:pt idx="168">
                  <c:v>0.32157209607961929</c:v>
                </c:pt>
                <c:pt idx="169">
                  <c:v>0.32998369089035701</c:v>
                </c:pt>
                <c:pt idx="170">
                  <c:v>0.33598307716331832</c:v>
                </c:pt>
                <c:pt idx="171">
                  <c:v>0.35460825467169194</c:v>
                </c:pt>
                <c:pt idx="172">
                  <c:v>0.37166476467241033</c:v>
                </c:pt>
                <c:pt idx="173">
                  <c:v>0.37870313567139779</c:v>
                </c:pt>
                <c:pt idx="174">
                  <c:v>0.37198367913703323</c:v>
                </c:pt>
                <c:pt idx="175">
                  <c:v>0.39262540454478934</c:v>
                </c:pt>
                <c:pt idx="176">
                  <c:v>0.37259397915283993</c:v>
                </c:pt>
                <c:pt idx="177">
                  <c:v>0.39555275958011576</c:v>
                </c:pt>
                <c:pt idx="178">
                  <c:v>0.38174380062523633</c:v>
                </c:pt>
                <c:pt idx="179">
                  <c:v>0.39522175056281783</c:v>
                </c:pt>
                <c:pt idx="180">
                  <c:v>0.39387628070755509</c:v>
                </c:pt>
                <c:pt idx="181">
                  <c:v>0.42180962590913612</c:v>
                </c:pt>
                <c:pt idx="182">
                  <c:v>0.42164840181063207</c:v>
                </c:pt>
                <c:pt idx="183">
                  <c:v>0.40802479164416738</c:v>
                </c:pt>
                <c:pt idx="184">
                  <c:v>0.4221293021569168</c:v>
                </c:pt>
                <c:pt idx="185">
                  <c:v>0.42394320947050745</c:v>
                </c:pt>
                <c:pt idx="186">
                  <c:v>0.41377051341323767</c:v>
                </c:pt>
                <c:pt idx="187">
                  <c:v>0.42254584131028655</c:v>
                </c:pt>
                <c:pt idx="188">
                  <c:v>0.43271979857744575</c:v>
                </c:pt>
                <c:pt idx="189">
                  <c:v>0.44121432370572983</c:v>
                </c:pt>
                <c:pt idx="190">
                  <c:v>0.44357686740641611</c:v>
                </c:pt>
                <c:pt idx="191">
                  <c:v>0.46088664285283437</c:v>
                </c:pt>
                <c:pt idx="192">
                  <c:v>0.46149255144065782</c:v>
                </c:pt>
                <c:pt idx="193">
                  <c:v>0.46190012201830255</c:v>
                </c:pt>
                <c:pt idx="194">
                  <c:v>0.47831183330101174</c:v>
                </c:pt>
                <c:pt idx="195">
                  <c:v>0.49036344237796992</c:v>
                </c:pt>
                <c:pt idx="196">
                  <c:v>0.50336777981121061</c:v>
                </c:pt>
                <c:pt idx="197">
                  <c:v>0.49886906794240432</c:v>
                </c:pt>
                <c:pt idx="198">
                  <c:v>0.54819994914018677</c:v>
                </c:pt>
                <c:pt idx="199">
                  <c:v>0.55835031520477629</c:v>
                </c:pt>
                <c:pt idx="200">
                  <c:v>0.56185589141881576</c:v>
                </c:pt>
                <c:pt idx="201">
                  <c:v>0.56398634448133844</c:v>
                </c:pt>
                <c:pt idx="202">
                  <c:v>0.56398152983639849</c:v>
                </c:pt>
                <c:pt idx="203">
                  <c:v>0.56409101986273935</c:v>
                </c:pt>
                <c:pt idx="204">
                  <c:v>0.57561517434553311</c:v>
                </c:pt>
                <c:pt idx="205">
                  <c:v>0.58283996834440888</c:v>
                </c:pt>
                <c:pt idx="206">
                  <c:v>0.58841455771644491</c:v>
                </c:pt>
                <c:pt idx="207">
                  <c:v>0.58998334160885768</c:v>
                </c:pt>
                <c:pt idx="208">
                  <c:v>0.59407737153341567</c:v>
                </c:pt>
                <c:pt idx="209">
                  <c:v>0.59610063008252545</c:v>
                </c:pt>
                <c:pt idx="210">
                  <c:v>0.59819945805070629</c:v>
                </c:pt>
                <c:pt idx="211">
                  <c:v>0.59923211221239336</c:v>
                </c:pt>
                <c:pt idx="212">
                  <c:v>0.61111618442202464</c:v>
                </c:pt>
                <c:pt idx="213">
                  <c:v>0.6151030325790785</c:v>
                </c:pt>
                <c:pt idx="214">
                  <c:v>0.61296735973091576</c:v>
                </c:pt>
                <c:pt idx="215">
                  <c:v>0.62989621361715986</c:v>
                </c:pt>
                <c:pt idx="216">
                  <c:v>0.62159771029691369</c:v>
                </c:pt>
                <c:pt idx="217">
                  <c:v>0.6265020181119707</c:v>
                </c:pt>
                <c:pt idx="218">
                  <c:v>0.64378998574228796</c:v>
                </c:pt>
                <c:pt idx="219">
                  <c:v>0.64232098264017179</c:v>
                </c:pt>
                <c:pt idx="220">
                  <c:v>0.64558656676876458</c:v>
                </c:pt>
                <c:pt idx="221">
                  <c:v>0.64768250504520508</c:v>
                </c:pt>
                <c:pt idx="222">
                  <c:v>0.66378352562759235</c:v>
                </c:pt>
                <c:pt idx="223">
                  <c:v>0.6825548273119727</c:v>
                </c:pt>
                <c:pt idx="224">
                  <c:v>0.69506669250632669</c:v>
                </c:pt>
                <c:pt idx="225">
                  <c:v>0.7084231760561247</c:v>
                </c:pt>
                <c:pt idx="226">
                  <c:v>0.71846520198512576</c:v>
                </c:pt>
                <c:pt idx="227">
                  <c:v>0.7249756826904834</c:v>
                </c:pt>
                <c:pt idx="228">
                  <c:v>0.72199574769427877</c:v>
                </c:pt>
                <c:pt idx="229">
                  <c:v>0.72804835548439784</c:v>
                </c:pt>
                <c:pt idx="230">
                  <c:v>0.7333425541078632</c:v>
                </c:pt>
                <c:pt idx="231">
                  <c:v>0.74220614174399879</c:v>
                </c:pt>
                <c:pt idx="232">
                  <c:v>0.74753229124949161</c:v>
                </c:pt>
                <c:pt idx="233">
                  <c:v>0.74899992625512413</c:v>
                </c:pt>
                <c:pt idx="234">
                  <c:v>0.7562480658037406</c:v>
                </c:pt>
                <c:pt idx="235">
                  <c:v>0.76165001367335605</c:v>
                </c:pt>
                <c:pt idx="236">
                  <c:v>0.76865369784296744</c:v>
                </c:pt>
                <c:pt idx="237">
                  <c:v>0.76580596957946923</c:v>
                </c:pt>
                <c:pt idx="238">
                  <c:v>0.67032375365867181</c:v>
                </c:pt>
                <c:pt idx="239">
                  <c:v>0.67262806264023189</c:v>
                </c:pt>
                <c:pt idx="240">
                  <c:v>0.67499999835406388</c:v>
                </c:pt>
                <c:pt idx="241">
                  <c:v>0.67423991251034898</c:v>
                </c:pt>
                <c:pt idx="242">
                  <c:v>0.68821903557670383</c:v>
                </c:pt>
                <c:pt idx="243">
                  <c:v>0.67627781651140606</c:v>
                </c:pt>
                <c:pt idx="244">
                  <c:v>0.6910716676452171</c:v>
                </c:pt>
                <c:pt idx="245">
                  <c:v>0.69988009218493774</c:v>
                </c:pt>
                <c:pt idx="246">
                  <c:v>0.69903686349094651</c:v>
                </c:pt>
                <c:pt idx="247">
                  <c:v>0.69853338171473911</c:v>
                </c:pt>
                <c:pt idx="248">
                  <c:v>0.70130502888459778</c:v>
                </c:pt>
                <c:pt idx="249">
                  <c:v>0.71542825442501101</c:v>
                </c:pt>
                <c:pt idx="250">
                  <c:v>0.72816178022211442</c:v>
                </c:pt>
                <c:pt idx="251">
                  <c:v>0.73252200889635244</c:v>
                </c:pt>
                <c:pt idx="252">
                  <c:v>0.72836832762455372</c:v>
                </c:pt>
                <c:pt idx="253">
                  <c:v>0.73963712649449909</c:v>
                </c:pt>
                <c:pt idx="254">
                  <c:v>0.73577025466020596</c:v>
                </c:pt>
                <c:pt idx="255">
                  <c:v>0.75698345821303381</c:v>
                </c:pt>
                <c:pt idx="256">
                  <c:v>0.74530234763795677</c:v>
                </c:pt>
                <c:pt idx="257">
                  <c:v>0.75791060155368883</c:v>
                </c:pt>
                <c:pt idx="258">
                  <c:v>0.77871938937946672</c:v>
                </c:pt>
                <c:pt idx="259">
                  <c:v>0.7829497689155156</c:v>
                </c:pt>
                <c:pt idx="260">
                  <c:v>0.77336456073124416</c:v>
                </c:pt>
                <c:pt idx="261">
                  <c:v>0.77391725526543442</c:v>
                </c:pt>
                <c:pt idx="262">
                  <c:v>0.79491738134929879</c:v>
                </c:pt>
                <c:pt idx="263">
                  <c:v>0.78575888277457184</c:v>
                </c:pt>
                <c:pt idx="264">
                  <c:v>0.79397920414977208</c:v>
                </c:pt>
                <c:pt idx="265">
                  <c:v>0.81255806091008842</c:v>
                </c:pt>
                <c:pt idx="266">
                  <c:v>0.84375332057247454</c:v>
                </c:pt>
                <c:pt idx="267">
                  <c:v>0.84688355583999653</c:v>
                </c:pt>
                <c:pt idx="268">
                  <c:v>0.82267184659738612</c:v>
                </c:pt>
                <c:pt idx="269">
                  <c:v>0.8223949185622359</c:v>
                </c:pt>
                <c:pt idx="270">
                  <c:v>0.81742416544049568</c:v>
                </c:pt>
                <c:pt idx="271">
                  <c:v>0.82585935786723808</c:v>
                </c:pt>
                <c:pt idx="272">
                  <c:v>0.83817170411864184</c:v>
                </c:pt>
                <c:pt idx="273">
                  <c:v>0.84892009122729051</c:v>
                </c:pt>
                <c:pt idx="274">
                  <c:v>0.85904849111581516</c:v>
                </c:pt>
              </c:numCache>
            </c:numRef>
          </c:yVal>
        </c:ser>
        <c:axId val="71289088"/>
        <c:axId val="71504256"/>
      </c:scatterChart>
      <c:valAx>
        <c:axId val="71289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Green/Red Ratio</a:t>
                </a:r>
              </a:p>
            </c:rich>
          </c:tx>
          <c:layout/>
        </c:title>
        <c:numFmt formatCode="General" sourceLinked="1"/>
        <c:tickLblPos val="nextTo"/>
        <c:crossAx val="71504256"/>
        <c:crosses val="autoZero"/>
        <c:crossBetween val="midCat"/>
      </c:valAx>
      <c:valAx>
        <c:axId val="71504256"/>
        <c:scaling>
          <c:orientation val="minMax"/>
        </c:scaling>
        <c:axPos val="l"/>
        <c:majorGridlines/>
        <c:numFmt formatCode="General" sourceLinked="1"/>
        <c:tickLblPos val="nextTo"/>
        <c:crossAx val="71289088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701567064055148"/>
          <c:y val="5.1400554097404488E-2"/>
          <c:w val="0.70574812682021371"/>
          <c:h val="0.76822519685039459"/>
        </c:manualLayout>
      </c:layout>
      <c:scatterChart>
        <c:scatterStyle val="smoothMarker"/>
        <c:ser>
          <c:idx val="0"/>
          <c:order val="0"/>
          <c:tx>
            <c:strRef>
              <c:f>'Sig Prop'!$B$3</c:f>
              <c:strCache>
                <c:ptCount val="1"/>
                <c:pt idx="0">
                  <c:v>1 X Yield</c:v>
                </c:pt>
              </c:strCache>
            </c:strRef>
          </c:tx>
          <c:marker>
            <c:symbol val="none"/>
          </c:marker>
          <c:xVal>
            <c:numRef>
              <c:f>'Sig Prop'!$A$4:$A$104</c:f>
              <c:numCache>
                <c:formatCode>General</c:formatCode>
                <c:ptCount val="101"/>
                <c:pt idx="0">
                  <c:v>0</c:v>
                </c:pt>
                <c:pt idx="1">
                  <c:v>2.5000000000000001E-2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0.15000000000000019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0.18000000000000019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0.21000000000000019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0.24000000000000019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0.31000000000000039</c:v>
                </c:pt>
                <c:pt idx="32">
                  <c:v>0.32000000000000045</c:v>
                </c:pt>
                <c:pt idx="33">
                  <c:v>0.33000000000000052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0.38000000000000045</c:v>
                </c:pt>
                <c:pt idx="39">
                  <c:v>0.39000000000000046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0.62000000000000077</c:v>
                </c:pt>
                <c:pt idx="63">
                  <c:v>0.63000000000000089</c:v>
                </c:pt>
                <c:pt idx="64">
                  <c:v>0.6400000000000009</c:v>
                </c:pt>
                <c:pt idx="65">
                  <c:v>0.65000000000000102</c:v>
                </c:pt>
                <c:pt idx="66">
                  <c:v>0.66000000000000103</c:v>
                </c:pt>
                <c:pt idx="67">
                  <c:v>0.67000000000000104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0.74000000000000077</c:v>
                </c:pt>
                <c:pt idx="75">
                  <c:v>0.75000000000000089</c:v>
                </c:pt>
                <c:pt idx="76">
                  <c:v>0.7600000000000009</c:v>
                </c:pt>
                <c:pt idx="77">
                  <c:v>0.77000000000000091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0.87000000000000077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0.96000000000000163</c:v>
                </c:pt>
                <c:pt idx="97">
                  <c:v>0.97000000000000164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</c:v>
                </c:pt>
              </c:numCache>
            </c:numRef>
          </c:xVal>
          <c:yVal>
            <c:numRef>
              <c:f>'Sig Prop'!$B$4:$B$104</c:f>
              <c:numCache>
                <c:formatCode>General</c:formatCode>
                <c:ptCount val="101"/>
                <c:pt idx="0">
                  <c:v>3.8282945697252261E-3</c:v>
                </c:pt>
                <c:pt idx="1">
                  <c:v>4.9504889406724074E-3</c:v>
                </c:pt>
                <c:pt idx="2">
                  <c:v>4.7025114367733661E-3</c:v>
                </c:pt>
                <c:pt idx="3">
                  <c:v>5.2114745702830393E-3</c:v>
                </c:pt>
                <c:pt idx="4">
                  <c:v>5.7752042636284324E-3</c:v>
                </c:pt>
                <c:pt idx="5">
                  <c:v>6.399520801936287E-3</c:v>
                </c:pt>
                <c:pt idx="6">
                  <c:v>7.0908464468955063E-3</c:v>
                </c:pt>
                <c:pt idx="7">
                  <c:v>7.8562639223899288E-3</c:v>
                </c:pt>
                <c:pt idx="8">
                  <c:v>8.7035797139230087E-3</c:v>
                </c:pt>
                <c:pt idx="9">
                  <c:v>9.6413923708613698E-3</c:v>
                </c:pt>
                <c:pt idx="10">
                  <c:v>1.0679165951580026E-2</c:v>
                </c:pt>
                <c:pt idx="11">
                  <c:v>1.1827308683882405E-2</c:v>
                </c:pt>
                <c:pt idx="12">
                  <c:v>1.3097256822305892E-2</c:v>
                </c:pt>
                <c:pt idx="13">
                  <c:v>1.4501563565148539E-2</c:v>
                </c:pt>
                <c:pt idx="14">
                  <c:v>1.6053992741507879E-2</c:v>
                </c:pt>
                <c:pt idx="15">
                  <c:v>1.7769616785824224E-2</c:v>
                </c:pt>
                <c:pt idx="16">
                  <c:v>1.9664918277096721E-2</c:v>
                </c:pt>
                <c:pt idx="17">
                  <c:v>2.1757894024190951E-2</c:v>
                </c:pt>
                <c:pt idx="18">
                  <c:v>2.4068160319017932E-2</c:v>
                </c:pt>
                <c:pt idx="19">
                  <c:v>2.6617057547251886E-2</c:v>
                </c:pt>
                <c:pt idx="20">
                  <c:v>2.9427751833206783E-2</c:v>
                </c:pt>
                <c:pt idx="21">
                  <c:v>3.2525330794088814E-2</c:v>
                </c:pt>
                <c:pt idx="22">
                  <c:v>3.5936889783367516E-2</c:v>
                </c:pt>
                <c:pt idx="23">
                  <c:v>3.9691604210966541E-2</c:v>
                </c:pt>
                <c:pt idx="24">
                  <c:v>4.3820782641529443E-2</c:v>
                </c:pt>
                <c:pt idx="25">
                  <c:v>4.8357894400272487E-2</c:v>
                </c:pt>
                <c:pt idx="26">
                  <c:v>5.3338564377341288E-2</c:v>
                </c:pt>
                <c:pt idx="27">
                  <c:v>5.8800526647122812E-2</c:v>
                </c:pt>
                <c:pt idx="28">
                  <c:v>6.4783527455402973E-2</c:v>
                </c:pt>
                <c:pt idx="29">
                  <c:v>7.1329167140910088E-2</c:v>
                </c:pt>
                <c:pt idx="30">
                  <c:v>7.848066973788749E-2</c:v>
                </c:pt>
                <c:pt idx="31">
                  <c:v>8.6282568467897724E-2</c:v>
                </c:pt>
                <c:pt idx="32">
                  <c:v>9.4780295214429128E-2</c:v>
                </c:pt>
                <c:pt idx="33">
                  <c:v>0.10401966255168944</c:v>
                </c:pt>
                <c:pt idx="34">
                  <c:v>0.11404622815981046</c:v>
                </c:pt>
                <c:pt idx="35">
                  <c:v>0.12490453370558673</c:v>
                </c:pt>
                <c:pt idx="36">
                  <c:v>0.13663721370046344</c:v>
                </c:pt>
                <c:pt idx="37">
                  <c:v>0.14928397463877219</c:v>
                </c:pt>
                <c:pt idx="38">
                  <c:v>0.16288045098414589</c:v>
                </c:pt>
                <c:pt idx="39">
                  <c:v>0.1774569523290809</c:v>
                </c:pt>
                <c:pt idx="40">
                  <c:v>0.19303712518027474</c:v>
                </c:pt>
                <c:pt idx="41">
                  <c:v>0.2096365630159224</c:v>
                </c:pt>
                <c:pt idx="42">
                  <c:v>0.22726140899673739</c:v>
                </c:pt>
                <c:pt idx="43">
                  <c:v>0.24590700622833075</c:v>
                </c:pt>
                <c:pt idx="44">
                  <c:v>0.26555665977907467</c:v>
                </c:pt>
                <c:pt idx="45">
                  <c:v>0.28618058158617332</c:v>
                </c:pt>
                <c:pt idx="46">
                  <c:v>0.3077350926822538</c:v>
                </c:pt>
                <c:pt idx="47">
                  <c:v>0.33016215565510887</c:v>
                </c:pt>
                <c:pt idx="48">
                  <c:v>0.35338930296683074</c:v>
                </c:pt>
                <c:pt idx="49">
                  <c:v>0.37733001319912962</c:v>
                </c:pt>
                <c:pt idx="50">
                  <c:v>0.40188456757610225</c:v>
                </c:pt>
                <c:pt idx="51">
                  <c:v>0.42694139410938131</c:v>
                </c:pt>
                <c:pt idx="52">
                  <c:v>0.452378878056307</c:v>
                </c:pt>
                <c:pt idx="53">
                  <c:v>0.47806758740322852</c:v>
                </c:pt>
                <c:pt idx="54">
                  <c:v>0.50387283356029822</c:v>
                </c:pt>
                <c:pt idx="55">
                  <c:v>0.52965746327227803</c:v>
                </c:pt>
                <c:pt idx="56">
                  <c:v>0.55528476051862219</c:v>
                </c:pt>
                <c:pt idx="57">
                  <c:v>0.58062132882842632</c:v>
                </c:pt>
                <c:pt idx="58">
                  <c:v>0.60553982592925926</c:v>
                </c:pt>
                <c:pt idx="59">
                  <c:v>0.62992143381098487</c:v>
                </c:pt>
                <c:pt idx="60">
                  <c:v>0.65365796684267763</c:v>
                </c:pt>
                <c:pt idx="61">
                  <c:v>0.6766535463603166</c:v>
                </c:pt>
                <c:pt idx="62">
                  <c:v>0.69882579941029332</c:v>
                </c:pt>
                <c:pt idx="63">
                  <c:v>0.72010656919175875</c:v>
                </c:pt>
                <c:pt idx="64">
                  <c:v>0.74044215251698864</c:v>
                </c:pt>
                <c:pt idx="65">
                  <c:v>0.75979310316580773</c:v>
                </c:pt>
                <c:pt idx="66">
                  <c:v>0.77813365793412392</c:v>
                </c:pt>
                <c:pt idx="67">
                  <c:v>0.7954508538349172</c:v>
                </c:pt>
                <c:pt idx="68">
                  <c:v>0.81174341038937881</c:v>
                </c:pt>
                <c:pt idx="69">
                  <c:v>0.82702045090545262</c:v>
                </c:pt>
                <c:pt idx="70">
                  <c:v>0.84130013212180665</c:v>
                </c:pt>
                <c:pt idx="71">
                  <c:v>0.85460824382320366</c:v>
                </c:pt>
                <c:pt idx="72">
                  <c:v>0.86697683024809014</c:v>
                </c:pt>
                <c:pt idx="73">
                  <c:v>0.87844287443323166</c:v>
                </c:pt>
                <c:pt idx="74">
                  <c:v>0.88904707599826538</c:v>
                </c:pt>
                <c:pt idx="75">
                  <c:v>0.89883274295471549</c:v>
                </c:pt>
                <c:pt idx="76">
                  <c:v>0.90784480938474565</c:v>
                </c:pt>
                <c:pt idx="77">
                  <c:v>0.91612898351993788</c:v>
                </c:pt>
                <c:pt idx="78">
                  <c:v>0.92373102493473302</c:v>
                </c:pt>
                <c:pt idx="79">
                  <c:v>0.93069614520083987</c:v>
                </c:pt>
                <c:pt idx="80">
                  <c:v>0.93706852329199852</c:v>
                </c:pt>
                <c:pt idx="81">
                  <c:v>0.94289092509886663</c:v>
                </c:pt>
                <c:pt idx="82">
                  <c:v>0.94820441540886902</c:v>
                </c:pt>
                <c:pt idx="83">
                  <c:v>0.95304815042491764</c:v>
                </c:pt>
                <c:pt idx="84">
                  <c:v>0.95745923915525355</c:v>
                </c:pt>
                <c:pt idx="85">
                  <c:v>0.96147266264320963</c:v>
                </c:pt>
                <c:pt idx="86">
                  <c:v>0.96512124088640472</c:v>
                </c:pt>
                <c:pt idx="87">
                  <c:v>0.96843563831266055</c:v>
                </c:pt>
                <c:pt idx="88">
                  <c:v>0.97144439975274866</c:v>
                </c:pt>
                <c:pt idx="89">
                  <c:v>0.97417400991792358</c:v>
                </c:pt>
                <c:pt idx="90">
                  <c:v>0.97664897041133325</c:v>
                </c:pt>
                <c:pt idx="91">
                  <c:v>0.97889188925004278</c:v>
                </c:pt>
                <c:pt idx="92">
                  <c:v>0.98092357873309977</c:v>
                </c:pt>
                <c:pt idx="93">
                  <c:v>0.9827631582541223</c:v>
                </c:pt>
                <c:pt idx="94">
                  <c:v>0.98442815932371397</c:v>
                </c:pt>
                <c:pt idx="95">
                  <c:v>0.98593463064121822</c:v>
                </c:pt>
                <c:pt idx="96">
                  <c:v>0.98729724154322052</c:v>
                </c:pt>
                <c:pt idx="97">
                  <c:v>0.98852938256569944</c:v>
                </c:pt>
                <c:pt idx="98">
                  <c:v>0.98964326219628174</c:v>
                </c:pt>
                <c:pt idx="99">
                  <c:v>0.99064999917131702</c:v>
                </c:pt>
                <c:pt idx="100">
                  <c:v>0.99155970989774744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'Sig Prop'!$C$3</c:f>
              <c:strCache>
                <c:ptCount val="1"/>
                <c:pt idx="0">
                  <c:v>2 X Yield</c:v>
                </c:pt>
              </c:strCache>
            </c:strRef>
          </c:tx>
          <c:marker>
            <c:symbol val="none"/>
          </c:marker>
          <c:xVal>
            <c:numRef>
              <c:f>'Sig Prop'!$A$4:$A$104</c:f>
              <c:numCache>
                <c:formatCode>General</c:formatCode>
                <c:ptCount val="101"/>
                <c:pt idx="0">
                  <c:v>0</c:v>
                </c:pt>
                <c:pt idx="1">
                  <c:v>2.5000000000000001E-2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0.15000000000000019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0.18000000000000019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0.21000000000000019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0.24000000000000019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0.31000000000000039</c:v>
                </c:pt>
                <c:pt idx="32">
                  <c:v>0.32000000000000045</c:v>
                </c:pt>
                <c:pt idx="33">
                  <c:v>0.33000000000000052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0.38000000000000045</c:v>
                </c:pt>
                <c:pt idx="39">
                  <c:v>0.39000000000000046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0.62000000000000077</c:v>
                </c:pt>
                <c:pt idx="63">
                  <c:v>0.63000000000000089</c:v>
                </c:pt>
                <c:pt idx="64">
                  <c:v>0.6400000000000009</c:v>
                </c:pt>
                <c:pt idx="65">
                  <c:v>0.65000000000000102</c:v>
                </c:pt>
                <c:pt idx="66">
                  <c:v>0.66000000000000103</c:v>
                </c:pt>
                <c:pt idx="67">
                  <c:v>0.67000000000000104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0.74000000000000077</c:v>
                </c:pt>
                <c:pt idx="75">
                  <c:v>0.75000000000000089</c:v>
                </c:pt>
                <c:pt idx="76">
                  <c:v>0.7600000000000009</c:v>
                </c:pt>
                <c:pt idx="77">
                  <c:v>0.77000000000000091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0.87000000000000077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0.96000000000000163</c:v>
                </c:pt>
                <c:pt idx="97">
                  <c:v>0.97000000000000164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</c:v>
                </c:pt>
              </c:numCache>
            </c:numRef>
          </c:xVal>
          <c:yVal>
            <c:numRef>
              <c:f>'Sig Prop'!$C$4:$C$104</c:f>
              <c:numCache>
                <c:formatCode>General</c:formatCode>
                <c:ptCount val="101"/>
                <c:pt idx="0">
                  <c:v>7.6565891394504513E-3</c:v>
                </c:pt>
                <c:pt idx="1">
                  <c:v>9.9009778813448097E-3</c:v>
                </c:pt>
                <c:pt idx="2">
                  <c:v>9.4050228735467461E-3</c:v>
                </c:pt>
                <c:pt idx="3">
                  <c:v>1.0422949140566087E-2</c:v>
                </c:pt>
                <c:pt idx="4">
                  <c:v>1.155040852725686E-2</c:v>
                </c:pt>
                <c:pt idx="5">
                  <c:v>1.2799041603872579E-2</c:v>
                </c:pt>
                <c:pt idx="6">
                  <c:v>1.4181692893790994E-2</c:v>
                </c:pt>
                <c:pt idx="7">
                  <c:v>1.571252784477984E-2</c:v>
                </c:pt>
                <c:pt idx="8">
                  <c:v>1.7407159427845993E-2</c:v>
                </c:pt>
                <c:pt idx="9">
                  <c:v>1.9282784741722774E-2</c:v>
                </c:pt>
                <c:pt idx="10">
                  <c:v>2.1358331903160048E-2</c:v>
                </c:pt>
                <c:pt idx="11">
                  <c:v>2.3654617367764787E-2</c:v>
                </c:pt>
                <c:pt idx="12">
                  <c:v>2.619451364461179E-2</c:v>
                </c:pt>
                <c:pt idx="13">
                  <c:v>2.9003127130297072E-2</c:v>
                </c:pt>
                <c:pt idx="14">
                  <c:v>3.2107985483015834E-2</c:v>
                </c:pt>
                <c:pt idx="15">
                  <c:v>3.5539233571648482E-2</c:v>
                </c:pt>
                <c:pt idx="16">
                  <c:v>3.9329836554193441E-2</c:v>
                </c:pt>
                <c:pt idx="17">
                  <c:v>4.3515788048381902E-2</c:v>
                </c:pt>
                <c:pt idx="18">
                  <c:v>4.8136320638035912E-2</c:v>
                </c:pt>
                <c:pt idx="19">
                  <c:v>5.3234115094503709E-2</c:v>
                </c:pt>
                <c:pt idx="20">
                  <c:v>5.8855503666413567E-2</c:v>
                </c:pt>
                <c:pt idx="21">
                  <c:v>6.5050661588177683E-2</c:v>
                </c:pt>
                <c:pt idx="22">
                  <c:v>7.1873779566735019E-2</c:v>
                </c:pt>
                <c:pt idx="23">
                  <c:v>7.9383208421933138E-2</c:v>
                </c:pt>
                <c:pt idx="24">
                  <c:v>8.7641565283059011E-2</c:v>
                </c:pt>
                <c:pt idx="25">
                  <c:v>9.6715788800544933E-2</c:v>
                </c:pt>
                <c:pt idx="26">
                  <c:v>0.10667712875468255</c:v>
                </c:pt>
                <c:pt idx="27">
                  <c:v>0.11760105329424553</c:v>
                </c:pt>
                <c:pt idx="28">
                  <c:v>0.1295670549108057</c:v>
                </c:pt>
                <c:pt idx="29">
                  <c:v>0.14265833428182043</c:v>
                </c:pt>
                <c:pt idx="30">
                  <c:v>0.15696133947577537</c:v>
                </c:pt>
                <c:pt idx="31">
                  <c:v>0.17256513693579567</c:v>
                </c:pt>
                <c:pt idx="32">
                  <c:v>0.18956059042885798</c:v>
                </c:pt>
                <c:pt idx="33">
                  <c:v>0.20803932510337872</c:v>
                </c:pt>
                <c:pt idx="34">
                  <c:v>0.22809245631962091</c:v>
                </c:pt>
                <c:pt idx="35">
                  <c:v>0.24980906741117348</c:v>
                </c:pt>
                <c:pt idx="36">
                  <c:v>0.27327442740092667</c:v>
                </c:pt>
                <c:pt idx="37">
                  <c:v>0.29856794927754504</c:v>
                </c:pt>
                <c:pt idx="38">
                  <c:v>0.32576090196829255</c:v>
                </c:pt>
                <c:pt idx="39">
                  <c:v>0.35491390465816181</c:v>
                </c:pt>
                <c:pt idx="40">
                  <c:v>0.38607425036054988</c:v>
                </c:pt>
                <c:pt idx="41">
                  <c:v>0.4192731260318448</c:v>
                </c:pt>
                <c:pt idx="42">
                  <c:v>0.45452281799347505</c:v>
                </c:pt>
                <c:pt idx="43">
                  <c:v>0.49181401245666145</c:v>
                </c:pt>
                <c:pt idx="44">
                  <c:v>0.53111331955814867</c:v>
                </c:pt>
                <c:pt idx="45">
                  <c:v>0.57236116317234509</c:v>
                </c:pt>
                <c:pt idx="46">
                  <c:v>0.6154701853645077</c:v>
                </c:pt>
                <c:pt idx="47">
                  <c:v>0.66032431131021774</c:v>
                </c:pt>
                <c:pt idx="48">
                  <c:v>0.7067786059336606</c:v>
                </c:pt>
                <c:pt idx="49">
                  <c:v>0.75466002639825924</c:v>
                </c:pt>
                <c:pt idx="50">
                  <c:v>0.80376913515220338</c:v>
                </c:pt>
                <c:pt idx="51">
                  <c:v>0.85388278821876207</c:v>
                </c:pt>
                <c:pt idx="52">
                  <c:v>0.90475775611261322</c:v>
                </c:pt>
                <c:pt idx="53">
                  <c:v>0.95613517480645649</c:v>
                </c:pt>
                <c:pt idx="54">
                  <c:v>1.0077456671205938</c:v>
                </c:pt>
                <c:pt idx="55">
                  <c:v>1.0593149265445561</c:v>
                </c:pt>
                <c:pt idx="56">
                  <c:v>1.1105695210372459</c:v>
                </c:pt>
                <c:pt idx="57">
                  <c:v>1.1612426576568526</c:v>
                </c:pt>
                <c:pt idx="58">
                  <c:v>1.2110796518585178</c:v>
                </c:pt>
                <c:pt idx="59">
                  <c:v>1.2598428676219671</c:v>
                </c:pt>
                <c:pt idx="60">
                  <c:v>1.3073159336853541</c:v>
                </c:pt>
                <c:pt idx="61">
                  <c:v>1.3533070927206312</c:v>
                </c:pt>
                <c:pt idx="62">
                  <c:v>1.3976515988205851</c:v>
                </c:pt>
                <c:pt idx="63">
                  <c:v>1.4402131383835208</c:v>
                </c:pt>
                <c:pt idx="64">
                  <c:v>1.4808843050339757</c:v>
                </c:pt>
                <c:pt idx="65">
                  <c:v>1.519586206331613</c:v>
                </c:pt>
                <c:pt idx="66">
                  <c:v>1.5562673158682461</c:v>
                </c:pt>
                <c:pt idx="67">
                  <c:v>1.5909017076698329</c:v>
                </c:pt>
                <c:pt idx="68">
                  <c:v>1.6234868207787561</c:v>
                </c:pt>
                <c:pt idx="69">
                  <c:v>1.654040901810907</c:v>
                </c:pt>
                <c:pt idx="70">
                  <c:v>1.6826002642436142</c:v>
                </c:pt>
                <c:pt idx="71">
                  <c:v>1.7092164876464058</c:v>
                </c:pt>
                <c:pt idx="72">
                  <c:v>1.7339536604961758</c:v>
                </c:pt>
                <c:pt idx="73">
                  <c:v>1.756885748866462</c:v>
                </c:pt>
                <c:pt idx="74">
                  <c:v>1.7780941519965321</c:v>
                </c:pt>
                <c:pt idx="75">
                  <c:v>1.7976654859094301</c:v>
                </c:pt>
                <c:pt idx="76">
                  <c:v>1.8156896187694875</c:v>
                </c:pt>
                <c:pt idx="77">
                  <c:v>1.8322579670398775</c:v>
                </c:pt>
                <c:pt idx="78">
                  <c:v>1.8474620498694658</c:v>
                </c:pt>
                <c:pt idx="79">
                  <c:v>1.8613922904016782</c:v>
                </c:pt>
                <c:pt idx="80">
                  <c:v>1.8741370465839988</c:v>
                </c:pt>
                <c:pt idx="81">
                  <c:v>1.8857818501977333</c:v>
                </c:pt>
                <c:pt idx="82">
                  <c:v>1.8964088308177383</c:v>
                </c:pt>
                <c:pt idx="83">
                  <c:v>1.9060963008498337</c:v>
                </c:pt>
                <c:pt idx="84">
                  <c:v>1.9149184783105089</c:v>
                </c:pt>
                <c:pt idx="85">
                  <c:v>1.9229453252864201</c:v>
                </c:pt>
                <c:pt idx="86">
                  <c:v>1.9302424817728121</c:v>
                </c:pt>
                <c:pt idx="87">
                  <c:v>1.9368712766253211</c:v>
                </c:pt>
                <c:pt idx="88">
                  <c:v>1.9428887995054989</c:v>
                </c:pt>
                <c:pt idx="89">
                  <c:v>1.9483480198358496</c:v>
                </c:pt>
                <c:pt idx="90">
                  <c:v>1.9532979408226645</c:v>
                </c:pt>
                <c:pt idx="91">
                  <c:v>1.957783778500084</c:v>
                </c:pt>
                <c:pt idx="92">
                  <c:v>1.9618471574661995</c:v>
                </c:pt>
                <c:pt idx="93">
                  <c:v>1.9655263165082446</c:v>
                </c:pt>
                <c:pt idx="94">
                  <c:v>1.9688563186474279</c:v>
                </c:pt>
                <c:pt idx="95">
                  <c:v>1.9718692612824358</c:v>
                </c:pt>
                <c:pt idx="96">
                  <c:v>1.974594483086441</c:v>
                </c:pt>
                <c:pt idx="97">
                  <c:v>1.9770587651314007</c:v>
                </c:pt>
                <c:pt idx="98">
                  <c:v>1.9792865243925664</c:v>
                </c:pt>
                <c:pt idx="99">
                  <c:v>1.9812999983426338</c:v>
                </c:pt>
                <c:pt idx="100">
                  <c:v>1.983119419795498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'Sig Prop'!$D$3</c:f>
              <c:strCache>
                <c:ptCount val="1"/>
                <c:pt idx="0">
                  <c:v>3 X Yield</c:v>
                </c:pt>
              </c:strCache>
            </c:strRef>
          </c:tx>
          <c:marker>
            <c:symbol val="none"/>
          </c:marker>
          <c:xVal>
            <c:numRef>
              <c:f>'Sig Prop'!$A$4:$A$104</c:f>
              <c:numCache>
                <c:formatCode>General</c:formatCode>
                <c:ptCount val="101"/>
                <c:pt idx="0">
                  <c:v>0</c:v>
                </c:pt>
                <c:pt idx="1">
                  <c:v>2.5000000000000001E-2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0.15000000000000019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0.18000000000000019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0.21000000000000019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0.24000000000000019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0.31000000000000039</c:v>
                </c:pt>
                <c:pt idx="32">
                  <c:v>0.32000000000000045</c:v>
                </c:pt>
                <c:pt idx="33">
                  <c:v>0.33000000000000052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0.38000000000000045</c:v>
                </c:pt>
                <c:pt idx="39">
                  <c:v>0.39000000000000046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0.62000000000000077</c:v>
                </c:pt>
                <c:pt idx="63">
                  <c:v>0.63000000000000089</c:v>
                </c:pt>
                <c:pt idx="64">
                  <c:v>0.6400000000000009</c:v>
                </c:pt>
                <c:pt idx="65">
                  <c:v>0.65000000000000102</c:v>
                </c:pt>
                <c:pt idx="66">
                  <c:v>0.66000000000000103</c:v>
                </c:pt>
                <c:pt idx="67">
                  <c:v>0.67000000000000104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0.74000000000000077</c:v>
                </c:pt>
                <c:pt idx="75">
                  <c:v>0.75000000000000089</c:v>
                </c:pt>
                <c:pt idx="76">
                  <c:v>0.7600000000000009</c:v>
                </c:pt>
                <c:pt idx="77">
                  <c:v>0.77000000000000091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0.87000000000000077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0.96000000000000163</c:v>
                </c:pt>
                <c:pt idx="97">
                  <c:v>0.97000000000000164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</c:v>
                </c:pt>
              </c:numCache>
            </c:numRef>
          </c:xVal>
          <c:yVal>
            <c:numRef>
              <c:f>'Sig Prop'!$D$4:$D$104</c:f>
              <c:numCache>
                <c:formatCode>General</c:formatCode>
                <c:ptCount val="101"/>
                <c:pt idx="0">
                  <c:v>1.1484883709175702E-2</c:v>
                </c:pt>
                <c:pt idx="1">
                  <c:v>1.4851466822017215E-2</c:v>
                </c:pt>
                <c:pt idx="2">
                  <c:v>1.4107534310320085E-2</c:v>
                </c:pt>
                <c:pt idx="3">
                  <c:v>1.5634423710849003E-2</c:v>
                </c:pt>
                <c:pt idx="4">
                  <c:v>1.7325612790885181E-2</c:v>
                </c:pt>
                <c:pt idx="5">
                  <c:v>1.9198562405808861E-2</c:v>
                </c:pt>
                <c:pt idx="6">
                  <c:v>2.1272539340686507E-2</c:v>
                </c:pt>
                <c:pt idx="7">
                  <c:v>2.3568791767169629E-2</c:v>
                </c:pt>
                <c:pt idx="8">
                  <c:v>2.6110739141768757E-2</c:v>
                </c:pt>
                <c:pt idx="9">
                  <c:v>2.8924177112584111E-2</c:v>
                </c:pt>
                <c:pt idx="10">
                  <c:v>3.2037497854740464E-2</c:v>
                </c:pt>
                <c:pt idx="11">
                  <c:v>3.5481926051647246E-2</c:v>
                </c:pt>
                <c:pt idx="12">
                  <c:v>3.9291770466917848E-2</c:v>
                </c:pt>
                <c:pt idx="13">
                  <c:v>4.3504690695445734E-2</c:v>
                </c:pt>
                <c:pt idx="14">
                  <c:v>4.8161978224523963E-2</c:v>
                </c:pt>
                <c:pt idx="15">
                  <c:v>5.3308850357472792E-2</c:v>
                </c:pt>
                <c:pt idx="16">
                  <c:v>5.89947548312902E-2</c:v>
                </c:pt>
                <c:pt idx="17">
                  <c:v>6.5273682072572559E-2</c:v>
                </c:pt>
                <c:pt idx="18">
                  <c:v>7.2204480957053924E-2</c:v>
                </c:pt>
                <c:pt idx="19">
                  <c:v>7.985117264175523E-2</c:v>
                </c:pt>
                <c:pt idx="20">
                  <c:v>8.8283255499620253E-2</c:v>
                </c:pt>
                <c:pt idx="21">
                  <c:v>9.7575992382266871E-2</c:v>
                </c:pt>
                <c:pt idx="22">
                  <c:v>0.10781066935010264</c:v>
                </c:pt>
                <c:pt idx="23">
                  <c:v>0.11907481263289954</c:v>
                </c:pt>
                <c:pt idx="24">
                  <c:v>0.13146234792458822</c:v>
                </c:pt>
                <c:pt idx="25">
                  <c:v>0.14507368320081718</c:v>
                </c:pt>
                <c:pt idx="26">
                  <c:v>0.16001569313202363</c:v>
                </c:pt>
                <c:pt idx="27">
                  <c:v>0.17640157994136851</c:v>
                </c:pt>
                <c:pt idx="28">
                  <c:v>0.1943505823662082</c:v>
                </c:pt>
                <c:pt idx="29">
                  <c:v>0.21398750142273062</c:v>
                </c:pt>
                <c:pt idx="30">
                  <c:v>0.23544200921366271</c:v>
                </c:pt>
                <c:pt idx="31">
                  <c:v>0.25884770540369306</c:v>
                </c:pt>
                <c:pt idx="32">
                  <c:v>0.28434088564328747</c:v>
                </c:pt>
                <c:pt idx="33">
                  <c:v>0.31205898765506873</c:v>
                </c:pt>
                <c:pt idx="34">
                  <c:v>0.3421386844794313</c:v>
                </c:pt>
                <c:pt idx="35">
                  <c:v>0.37471360111676016</c:v>
                </c:pt>
                <c:pt idx="36">
                  <c:v>0.40991164110138989</c:v>
                </c:pt>
                <c:pt idx="37">
                  <c:v>0.44785192391631684</c:v>
                </c:pt>
                <c:pt idx="38">
                  <c:v>0.48864135295243777</c:v>
                </c:pt>
                <c:pt idx="39">
                  <c:v>0.53237085698724251</c:v>
                </c:pt>
                <c:pt idx="40">
                  <c:v>0.57911137554082392</c:v>
                </c:pt>
                <c:pt idx="41">
                  <c:v>0.62890968904776701</c:v>
                </c:pt>
                <c:pt idx="42">
                  <c:v>0.68178422699021168</c:v>
                </c:pt>
                <c:pt idx="43">
                  <c:v>0.7377210186849934</c:v>
                </c:pt>
                <c:pt idx="44">
                  <c:v>0.7966699793372225</c:v>
                </c:pt>
                <c:pt idx="45">
                  <c:v>0.85854174475851963</c:v>
                </c:pt>
                <c:pt idx="46">
                  <c:v>0.923205278046761</c:v>
                </c:pt>
                <c:pt idx="47">
                  <c:v>0.99048646696532539</c:v>
                </c:pt>
                <c:pt idx="48">
                  <c:v>1.0601679089004905</c:v>
                </c:pt>
                <c:pt idx="49">
                  <c:v>1.1319900395973876</c:v>
                </c:pt>
                <c:pt idx="50">
                  <c:v>1.205653702728305</c:v>
                </c:pt>
                <c:pt idx="51">
                  <c:v>1.280824182328141</c:v>
                </c:pt>
                <c:pt idx="52">
                  <c:v>1.3571366341689199</c:v>
                </c:pt>
                <c:pt idx="53">
                  <c:v>1.4342027622096856</c:v>
                </c:pt>
                <c:pt idx="54">
                  <c:v>1.5116185006808924</c:v>
                </c:pt>
                <c:pt idx="55">
                  <c:v>1.5889723898168355</c:v>
                </c:pt>
                <c:pt idx="56">
                  <c:v>1.6658542815558659</c:v>
                </c:pt>
                <c:pt idx="57">
                  <c:v>1.7418639864852778</c:v>
                </c:pt>
                <c:pt idx="58">
                  <c:v>1.816619477787778</c:v>
                </c:pt>
                <c:pt idx="59">
                  <c:v>1.8897643014329488</c:v>
                </c:pt>
                <c:pt idx="60">
                  <c:v>1.9609739005280324</c:v>
                </c:pt>
                <c:pt idx="61">
                  <c:v>2.0299606390809468</c:v>
                </c:pt>
                <c:pt idx="62">
                  <c:v>2.0964773982308778</c:v>
                </c:pt>
                <c:pt idx="63">
                  <c:v>2.1603197075752822</c:v>
                </c:pt>
                <c:pt idx="64">
                  <c:v>2.2213264575509699</c:v>
                </c:pt>
                <c:pt idx="65">
                  <c:v>2.2793793094974202</c:v>
                </c:pt>
                <c:pt idx="66">
                  <c:v>2.3344009738023677</c:v>
                </c:pt>
                <c:pt idx="67">
                  <c:v>2.3863525615047507</c:v>
                </c:pt>
                <c:pt idx="68">
                  <c:v>2.435230231168128</c:v>
                </c:pt>
                <c:pt idx="69">
                  <c:v>2.481061352716361</c:v>
                </c:pt>
                <c:pt idx="70">
                  <c:v>2.5239003963654212</c:v>
                </c:pt>
                <c:pt idx="71">
                  <c:v>2.5638247314696092</c:v>
                </c:pt>
                <c:pt idx="72">
                  <c:v>2.6009304907442647</c:v>
                </c:pt>
                <c:pt idx="73">
                  <c:v>2.6353286232996895</c:v>
                </c:pt>
                <c:pt idx="74">
                  <c:v>2.6671412279947999</c:v>
                </c:pt>
                <c:pt idx="75">
                  <c:v>2.6964982288641477</c:v>
                </c:pt>
                <c:pt idx="76">
                  <c:v>2.72353442815424</c:v>
                </c:pt>
                <c:pt idx="77">
                  <c:v>2.7483869505598166</c:v>
                </c:pt>
                <c:pt idx="78">
                  <c:v>2.7711930748041991</c:v>
                </c:pt>
                <c:pt idx="79">
                  <c:v>2.7920884356025177</c:v>
                </c:pt>
                <c:pt idx="80">
                  <c:v>2.8112055698759937</c:v>
                </c:pt>
                <c:pt idx="81">
                  <c:v>2.8286727752965999</c:v>
                </c:pt>
                <c:pt idx="82">
                  <c:v>2.8446132462266052</c:v>
                </c:pt>
                <c:pt idx="83">
                  <c:v>2.8591444512747475</c:v>
                </c:pt>
                <c:pt idx="84">
                  <c:v>2.8723777174657608</c:v>
                </c:pt>
                <c:pt idx="85">
                  <c:v>2.8844179879296288</c:v>
                </c:pt>
                <c:pt idx="86">
                  <c:v>2.8953637226592139</c:v>
                </c:pt>
                <c:pt idx="87">
                  <c:v>2.9053069149379818</c:v>
                </c:pt>
                <c:pt idx="88">
                  <c:v>2.9143331992582437</c:v>
                </c:pt>
                <c:pt idx="89">
                  <c:v>2.9225220297537673</c:v>
                </c:pt>
                <c:pt idx="90">
                  <c:v>2.9299469112339969</c:v>
                </c:pt>
                <c:pt idx="91">
                  <c:v>2.936675667750122</c:v>
                </c:pt>
                <c:pt idx="92">
                  <c:v>2.9427707361992987</c:v>
                </c:pt>
                <c:pt idx="93">
                  <c:v>2.9482894747623671</c:v>
                </c:pt>
                <c:pt idx="94">
                  <c:v>2.9532844779711418</c:v>
                </c:pt>
                <c:pt idx="95">
                  <c:v>2.9578038919236547</c:v>
                </c:pt>
                <c:pt idx="96">
                  <c:v>2.9618917246296617</c:v>
                </c:pt>
                <c:pt idx="97">
                  <c:v>2.9655881476971002</c:v>
                </c:pt>
                <c:pt idx="98">
                  <c:v>2.9689297865888453</c:v>
                </c:pt>
                <c:pt idx="99">
                  <c:v>2.9719499975139474</c:v>
                </c:pt>
                <c:pt idx="100">
                  <c:v>2.9746791296932398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'Sig Prop'!$J$3</c:f>
              <c:strCache>
                <c:ptCount val="1"/>
                <c:pt idx="0">
                  <c:v>Infl. Pt.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'Sig Prop'!$I$4:$I$5</c:f>
              <c:numCache>
                <c:formatCode>General</c:formatCode>
                <c:ptCount val="2"/>
                <c:pt idx="0">
                  <c:v>0.53888800000000003</c:v>
                </c:pt>
                <c:pt idx="1">
                  <c:v>0.53888800000000003</c:v>
                </c:pt>
              </c:numCache>
            </c:numRef>
          </c:xVal>
          <c:yVal>
            <c:numRef>
              <c:f>'Sig Prop'!$J$4:$J$5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yVal>
          <c:smooth val="1"/>
        </c:ser>
        <c:axId val="70193536"/>
        <c:axId val="70195456"/>
      </c:scatterChart>
      <c:valAx>
        <c:axId val="70193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Fp NDVI</a:t>
                </a:r>
              </a:p>
            </c:rich>
          </c:tx>
          <c:layout/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70195456"/>
        <c:crosses val="autoZero"/>
        <c:crossBetween val="midCat"/>
      </c:valAx>
      <c:valAx>
        <c:axId val="70195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Yield</a:t>
                </a:r>
              </a:p>
            </c:rich>
          </c:tx>
          <c:layout/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70193536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b="1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RedEDGE vs Green/Red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Adjusted!$CP$1</c:f>
              <c:strCache>
                <c:ptCount val="1"/>
                <c:pt idx="0">
                  <c:v>RedEDGE</c:v>
                </c:pt>
              </c:strCache>
            </c:strRef>
          </c:tx>
          <c:spPr>
            <a:ln w="28575">
              <a:noFill/>
            </a:ln>
          </c:spPr>
          <c:xVal>
            <c:numRef>
              <c:f>Adjusted!$CO$2:$CO$200</c:f>
              <c:numCache>
                <c:formatCode>General</c:formatCode>
                <c:ptCount val="199"/>
                <c:pt idx="0">
                  <c:v>1.5143875310540551</c:v>
                </c:pt>
                <c:pt idx="1">
                  <c:v>1.5508330419787206</c:v>
                </c:pt>
                <c:pt idx="2">
                  <c:v>1.5556320214331101</c:v>
                </c:pt>
                <c:pt idx="3">
                  <c:v>1.565648686552223</c:v>
                </c:pt>
                <c:pt idx="4">
                  <c:v>1.5670173161336225</c:v>
                </c:pt>
                <c:pt idx="5">
                  <c:v>1.5981649901253718</c:v>
                </c:pt>
                <c:pt idx="6">
                  <c:v>1.5984122015567701</c:v>
                </c:pt>
                <c:pt idx="7">
                  <c:v>1.6031657770876688</c:v>
                </c:pt>
                <c:pt idx="8">
                  <c:v>1.6112588385422777</c:v>
                </c:pt>
                <c:pt idx="9">
                  <c:v>1.6211718024513317</c:v>
                </c:pt>
                <c:pt idx="10">
                  <c:v>1.621554830533972</c:v>
                </c:pt>
                <c:pt idx="11">
                  <c:v>1.6219316624334446</c:v>
                </c:pt>
                <c:pt idx="12">
                  <c:v>1.6222417971484937</c:v>
                </c:pt>
                <c:pt idx="13">
                  <c:v>1.6234863646551125</c:v>
                </c:pt>
                <c:pt idx="14">
                  <c:v>1.6254069891789129</c:v>
                </c:pt>
                <c:pt idx="15">
                  <c:v>1.6262833098121501</c:v>
                </c:pt>
                <c:pt idx="16">
                  <c:v>1.6339797984771585</c:v>
                </c:pt>
                <c:pt idx="17">
                  <c:v>1.6367760672596015</c:v>
                </c:pt>
                <c:pt idx="18">
                  <c:v>1.6371805972411586</c:v>
                </c:pt>
                <c:pt idx="19">
                  <c:v>1.6517150348661231</c:v>
                </c:pt>
                <c:pt idx="20">
                  <c:v>1.6629372859910441</c:v>
                </c:pt>
                <c:pt idx="21">
                  <c:v>1.6629372859910441</c:v>
                </c:pt>
                <c:pt idx="22">
                  <c:v>1.6889161597351312</c:v>
                </c:pt>
                <c:pt idx="23">
                  <c:v>1.6991227557299837</c:v>
                </c:pt>
                <c:pt idx="24">
                  <c:v>1.7200828838406048</c:v>
                </c:pt>
                <c:pt idx="25">
                  <c:v>1.7276103811057546</c:v>
                </c:pt>
                <c:pt idx="26">
                  <c:v>1.7418721819737495</c:v>
                </c:pt>
                <c:pt idx="27">
                  <c:v>1.7440827871457314</c:v>
                </c:pt>
                <c:pt idx="28">
                  <c:v>1.7456864122641376</c:v>
                </c:pt>
                <c:pt idx="29">
                  <c:v>1.756175251053846</c:v>
                </c:pt>
                <c:pt idx="30">
                  <c:v>1.7587484978961072</c:v>
                </c:pt>
                <c:pt idx="31">
                  <c:v>1.7675404692633629</c:v>
                </c:pt>
                <c:pt idx="32">
                  <c:v>1.7700260025441517</c:v>
                </c:pt>
                <c:pt idx="33">
                  <c:v>1.7772583080573525</c:v>
                </c:pt>
                <c:pt idx="34">
                  <c:v>1.7779291106042996</c:v>
                </c:pt>
                <c:pt idx="35">
                  <c:v>1.7869059316221254</c:v>
                </c:pt>
                <c:pt idx="36">
                  <c:v>1.7958210288223029</c:v>
                </c:pt>
                <c:pt idx="37">
                  <c:v>1.7984518665981812</c:v>
                </c:pt>
                <c:pt idx="38">
                  <c:v>1.8001250079130289</c:v>
                </c:pt>
                <c:pt idx="39">
                  <c:v>1.8052317770945663</c:v>
                </c:pt>
                <c:pt idx="40">
                  <c:v>1.8089743230223512</c:v>
                </c:pt>
                <c:pt idx="41">
                  <c:v>1.8093405585883264</c:v>
                </c:pt>
                <c:pt idx="42">
                  <c:v>1.8111881071584206</c:v>
                </c:pt>
                <c:pt idx="43">
                  <c:v>1.8141597876887621</c:v>
                </c:pt>
                <c:pt idx="44">
                  <c:v>1.8180219122901502</c:v>
                </c:pt>
                <c:pt idx="45">
                  <c:v>1.8222680290185029</c:v>
                </c:pt>
                <c:pt idx="46">
                  <c:v>1.828911623434887</c:v>
                </c:pt>
                <c:pt idx="47">
                  <c:v>1.8331695096257783</c:v>
                </c:pt>
                <c:pt idx="48">
                  <c:v>1.8331707680974938</c:v>
                </c:pt>
                <c:pt idx="49">
                  <c:v>1.8338567446565275</c:v>
                </c:pt>
                <c:pt idx="50">
                  <c:v>1.8373558881747571</c:v>
                </c:pt>
                <c:pt idx="51">
                  <c:v>1.838925451618856</c:v>
                </c:pt>
                <c:pt idx="52">
                  <c:v>1.8393008592770508</c:v>
                </c:pt>
                <c:pt idx="53">
                  <c:v>1.8605161434728701</c:v>
                </c:pt>
                <c:pt idx="54">
                  <c:v>1.8693759343887368</c:v>
                </c:pt>
                <c:pt idx="55">
                  <c:v>1.8755572066448174</c:v>
                </c:pt>
                <c:pt idx="56">
                  <c:v>1.8762069872877056</c:v>
                </c:pt>
                <c:pt idx="57">
                  <c:v>1.881406804852257</c:v>
                </c:pt>
                <c:pt idx="58">
                  <c:v>1.8904865123168189</c:v>
                </c:pt>
                <c:pt idx="59">
                  <c:v>1.8967579194884281</c:v>
                </c:pt>
                <c:pt idx="60">
                  <c:v>1.8984651710676539</c:v>
                </c:pt>
                <c:pt idx="61">
                  <c:v>1.9055053455764794</c:v>
                </c:pt>
                <c:pt idx="62">
                  <c:v>1.909531749747605</c:v>
                </c:pt>
                <c:pt idx="63">
                  <c:v>1.9103473499421335</c:v>
                </c:pt>
                <c:pt idx="64">
                  <c:v>1.9129164108479406</c:v>
                </c:pt>
                <c:pt idx="65">
                  <c:v>1.9195102146470207</c:v>
                </c:pt>
                <c:pt idx="66">
                  <c:v>1.9196727299417793</c:v>
                </c:pt>
                <c:pt idx="67">
                  <c:v>1.9214725636223224</c:v>
                </c:pt>
                <c:pt idx="68">
                  <c:v>1.952926963945715</c:v>
                </c:pt>
                <c:pt idx="69">
                  <c:v>1.9541287364803073</c:v>
                </c:pt>
                <c:pt idx="70">
                  <c:v>1.9544482150893057</c:v>
                </c:pt>
                <c:pt idx="71">
                  <c:v>1.9732825231644091</c:v>
                </c:pt>
                <c:pt idx="72">
                  <c:v>1.9755416448476006</c:v>
                </c:pt>
                <c:pt idx="73">
                  <c:v>1.9773004433116623</c:v>
                </c:pt>
                <c:pt idx="74">
                  <c:v>1.9773344643970145</c:v>
                </c:pt>
                <c:pt idx="75">
                  <c:v>1.9857680084970482</c:v>
                </c:pt>
                <c:pt idx="76">
                  <c:v>2.002481815792617</c:v>
                </c:pt>
                <c:pt idx="77">
                  <c:v>2.0042012175366399</c:v>
                </c:pt>
                <c:pt idx="78">
                  <c:v>2.0055202746276666</c:v>
                </c:pt>
                <c:pt idx="79">
                  <c:v>2.0090418789077966</c:v>
                </c:pt>
                <c:pt idx="80">
                  <c:v>2.0120256289268568</c:v>
                </c:pt>
                <c:pt idx="81">
                  <c:v>2.0130278697177402</c:v>
                </c:pt>
                <c:pt idx="82">
                  <c:v>2.0144068838657261</c:v>
                </c:pt>
                <c:pt idx="83">
                  <c:v>2.0166758379509084</c:v>
                </c:pt>
                <c:pt idx="84">
                  <c:v>2.0176840304942507</c:v>
                </c:pt>
                <c:pt idx="85">
                  <c:v>2.0352172382972036</c:v>
                </c:pt>
                <c:pt idx="86">
                  <c:v>2.0422936755435925</c:v>
                </c:pt>
                <c:pt idx="87">
                  <c:v>2.0451258593603443</c:v>
                </c:pt>
                <c:pt idx="88">
                  <c:v>2.0497681460664068</c:v>
                </c:pt>
                <c:pt idx="89">
                  <c:v>2.0571487799485371</c:v>
                </c:pt>
                <c:pt idx="90">
                  <c:v>2.065621014165417</c:v>
                </c:pt>
                <c:pt idx="91">
                  <c:v>2.0734984840696367</c:v>
                </c:pt>
                <c:pt idx="92">
                  <c:v>2.0741823483268966</c:v>
                </c:pt>
                <c:pt idx="93">
                  <c:v>2.0841094444373609</c:v>
                </c:pt>
                <c:pt idx="94">
                  <c:v>2.0845208865302522</c:v>
                </c:pt>
                <c:pt idx="95">
                  <c:v>2.0865008742855289</c:v>
                </c:pt>
                <c:pt idx="96">
                  <c:v>2.0881594297270478</c:v>
                </c:pt>
                <c:pt idx="97">
                  <c:v>2.0974174893492616</c:v>
                </c:pt>
                <c:pt idx="98">
                  <c:v>2.1000007618570242</c:v>
                </c:pt>
                <c:pt idx="99">
                  <c:v>2.1016166366391378</c:v>
                </c:pt>
                <c:pt idx="100">
                  <c:v>2.1019678956197141</c:v>
                </c:pt>
                <c:pt idx="101">
                  <c:v>2.1057104485908282</c:v>
                </c:pt>
                <c:pt idx="102">
                  <c:v>2.1143247140359516</c:v>
                </c:pt>
                <c:pt idx="103">
                  <c:v>2.1536070149675326</c:v>
                </c:pt>
                <c:pt idx="104">
                  <c:v>2.1556505381026176</c:v>
                </c:pt>
                <c:pt idx="105">
                  <c:v>2.1599526156583408</c:v>
                </c:pt>
                <c:pt idx="106">
                  <c:v>2.1618472676423415</c:v>
                </c:pt>
                <c:pt idx="107">
                  <c:v>2.163716125547408</c:v>
                </c:pt>
                <c:pt idx="108">
                  <c:v>2.1713656376786243</c:v>
                </c:pt>
                <c:pt idx="109">
                  <c:v>2.173888846869839</c:v>
                </c:pt>
                <c:pt idx="110">
                  <c:v>2.1746741547567807</c:v>
                </c:pt>
                <c:pt idx="111">
                  <c:v>2.1780589986452084</c:v>
                </c:pt>
                <c:pt idx="112">
                  <c:v>2.1805860967333253</c:v>
                </c:pt>
                <c:pt idx="113">
                  <c:v>2.1812106695194915</c:v>
                </c:pt>
                <c:pt idx="114">
                  <c:v>2.2085240544802636</c:v>
                </c:pt>
                <c:pt idx="115">
                  <c:v>2.2106370595168068</c:v>
                </c:pt>
                <c:pt idx="116">
                  <c:v>2.2143819703925436</c:v>
                </c:pt>
                <c:pt idx="117">
                  <c:v>2.2236289152512736</c:v>
                </c:pt>
                <c:pt idx="118">
                  <c:v>2.2558294324239734</c:v>
                </c:pt>
                <c:pt idx="119">
                  <c:v>2.2559182430920641</c:v>
                </c:pt>
                <c:pt idx="120">
                  <c:v>2.2910654424482586</c:v>
                </c:pt>
                <c:pt idx="121">
                  <c:v>2.3234580150506421</c:v>
                </c:pt>
                <c:pt idx="122">
                  <c:v>2.3527645128143084</c:v>
                </c:pt>
                <c:pt idx="123">
                  <c:v>2.3590093386118407</c:v>
                </c:pt>
                <c:pt idx="124">
                  <c:v>2.3745855363438397</c:v>
                </c:pt>
                <c:pt idx="125">
                  <c:v>2.3896155894390061</c:v>
                </c:pt>
                <c:pt idx="126">
                  <c:v>2.4200513851846686</c:v>
                </c:pt>
                <c:pt idx="127">
                  <c:v>2.4456983369010996</c:v>
                </c:pt>
                <c:pt idx="128">
                  <c:v>2.4492668057814941</c:v>
                </c:pt>
                <c:pt idx="129">
                  <c:v>2.4882747218413743</c:v>
                </c:pt>
                <c:pt idx="130">
                  <c:v>2.4981768253653205</c:v>
                </c:pt>
                <c:pt idx="131">
                  <c:v>2.5012254271375309</c:v>
                </c:pt>
                <c:pt idx="132">
                  <c:v>2.5147239063476685</c:v>
                </c:pt>
                <c:pt idx="133">
                  <c:v>2.527096722068535</c:v>
                </c:pt>
                <c:pt idx="134">
                  <c:v>2.5380268487165956</c:v>
                </c:pt>
                <c:pt idx="135">
                  <c:v>2.5413987301746381</c:v>
                </c:pt>
                <c:pt idx="136">
                  <c:v>2.6389060703089733</c:v>
                </c:pt>
                <c:pt idx="137">
                  <c:v>2.6443332465801292</c:v>
                </c:pt>
                <c:pt idx="138">
                  <c:v>2.6871058602791216</c:v>
                </c:pt>
                <c:pt idx="139">
                  <c:v>2.7030771957191875</c:v>
                </c:pt>
                <c:pt idx="140">
                  <c:v>2.719687742925923</c:v>
                </c:pt>
                <c:pt idx="141">
                  <c:v>2.7389069323042725</c:v>
                </c:pt>
                <c:pt idx="142">
                  <c:v>2.7452318115639409</c:v>
                </c:pt>
                <c:pt idx="143">
                  <c:v>2.7577467061860377</c:v>
                </c:pt>
                <c:pt idx="144">
                  <c:v>2.799282804175856</c:v>
                </c:pt>
                <c:pt idx="145">
                  <c:v>2.8157436739483637</c:v>
                </c:pt>
                <c:pt idx="146">
                  <c:v>2.846442662287485</c:v>
                </c:pt>
                <c:pt idx="147">
                  <c:v>2.8673153270977529</c:v>
                </c:pt>
                <c:pt idx="148">
                  <c:v>2.8972206103817704</c:v>
                </c:pt>
                <c:pt idx="149">
                  <c:v>2.8972206103817704</c:v>
                </c:pt>
                <c:pt idx="150">
                  <c:v>2.9293800823110332</c:v>
                </c:pt>
                <c:pt idx="151">
                  <c:v>2.9350567799560872</c:v>
                </c:pt>
                <c:pt idx="152">
                  <c:v>2.9442217046531378</c:v>
                </c:pt>
                <c:pt idx="153">
                  <c:v>2.9561272593364549</c:v>
                </c:pt>
                <c:pt idx="154">
                  <c:v>3.0242846022205652</c:v>
                </c:pt>
                <c:pt idx="155">
                  <c:v>3.070416813903734</c:v>
                </c:pt>
                <c:pt idx="156">
                  <c:v>3.0728096437556149</c:v>
                </c:pt>
                <c:pt idx="157">
                  <c:v>3.1167434481616243</c:v>
                </c:pt>
                <c:pt idx="158">
                  <c:v>3.1239924785607389</c:v>
                </c:pt>
                <c:pt idx="159">
                  <c:v>3.2500662329768466</c:v>
                </c:pt>
                <c:pt idx="160">
                  <c:v>1.781352541790473</c:v>
                </c:pt>
                <c:pt idx="161">
                  <c:v>1.8234091722789076</c:v>
                </c:pt>
                <c:pt idx="162">
                  <c:v>1.8434997003846993</c:v>
                </c:pt>
                <c:pt idx="163">
                  <c:v>1.8509422353494833</c:v>
                </c:pt>
                <c:pt idx="164">
                  <c:v>1.8574200379484946</c:v>
                </c:pt>
                <c:pt idx="165">
                  <c:v>1.8646842930956116</c:v>
                </c:pt>
                <c:pt idx="166">
                  <c:v>1.8682452082060965</c:v>
                </c:pt>
                <c:pt idx="167">
                  <c:v>1.8891739410640216</c:v>
                </c:pt>
                <c:pt idx="168">
                  <c:v>1.9382863485506363</c:v>
                </c:pt>
                <c:pt idx="169">
                  <c:v>1.9556905111569418</c:v>
                </c:pt>
                <c:pt idx="170">
                  <c:v>1.9739107511183847</c:v>
                </c:pt>
                <c:pt idx="171">
                  <c:v>1.9750328763743414</c:v>
                </c:pt>
                <c:pt idx="172">
                  <c:v>2.0660452717768778</c:v>
                </c:pt>
                <c:pt idx="173">
                  <c:v>2.0828647602063777</c:v>
                </c:pt>
                <c:pt idx="174">
                  <c:v>2.0889530871682704</c:v>
                </c:pt>
                <c:pt idx="175">
                  <c:v>2.1029754932730347</c:v>
                </c:pt>
                <c:pt idx="176">
                  <c:v>2.1090919793010272</c:v>
                </c:pt>
                <c:pt idx="177">
                  <c:v>2.1156178297948767</c:v>
                </c:pt>
                <c:pt idx="178">
                  <c:v>2.1219021067911306</c:v>
                </c:pt>
                <c:pt idx="179">
                  <c:v>2.1540131784658572</c:v>
                </c:pt>
                <c:pt idx="180">
                  <c:v>2.1599650017608889</c:v>
                </c:pt>
                <c:pt idx="181">
                  <c:v>2.1887095421585872</c:v>
                </c:pt>
                <c:pt idx="182">
                  <c:v>2.1965343582791514</c:v>
                </c:pt>
                <c:pt idx="183">
                  <c:v>2.2080812968315988</c:v>
                </c:pt>
                <c:pt idx="184">
                  <c:v>2.2205061869044496</c:v>
                </c:pt>
                <c:pt idx="185">
                  <c:v>2.2497889762566241</c:v>
                </c:pt>
                <c:pt idx="186">
                  <c:v>2.2529561274599477</c:v>
                </c:pt>
                <c:pt idx="187">
                  <c:v>2.27295752909412</c:v>
                </c:pt>
                <c:pt idx="188">
                  <c:v>2.2732993813903914</c:v>
                </c:pt>
                <c:pt idx="189">
                  <c:v>2.3120768609057567</c:v>
                </c:pt>
                <c:pt idx="190">
                  <c:v>2.3205332548480189</c:v>
                </c:pt>
                <c:pt idx="191">
                  <c:v>2.3538197838768169</c:v>
                </c:pt>
                <c:pt idx="192">
                  <c:v>2.3800483558810539</c:v>
                </c:pt>
                <c:pt idx="193">
                  <c:v>2.4035859164746238</c:v>
                </c:pt>
                <c:pt idx="194">
                  <c:v>2.458893629712251</c:v>
                </c:pt>
                <c:pt idx="195">
                  <c:v>2.5358937020651671</c:v>
                </c:pt>
                <c:pt idx="196">
                  <c:v>2.5571664099433797</c:v>
                </c:pt>
                <c:pt idx="197">
                  <c:v>2.5664472651425649</c:v>
                </c:pt>
                <c:pt idx="198">
                  <c:v>2.5938995688657656</c:v>
                </c:pt>
              </c:numCache>
            </c:numRef>
          </c:xVal>
          <c:yVal>
            <c:numRef>
              <c:f>Adjusted!$CP$2:$CP$200</c:f>
              <c:numCache>
                <c:formatCode>General</c:formatCode>
                <c:ptCount val="199"/>
                <c:pt idx="0">
                  <c:v>712.38313129999995</c:v>
                </c:pt>
                <c:pt idx="1">
                  <c:v>712.55426069999987</c:v>
                </c:pt>
                <c:pt idx="2">
                  <c:v>712.83623119999993</c:v>
                </c:pt>
                <c:pt idx="3">
                  <c:v>714.09746529999984</c:v>
                </c:pt>
                <c:pt idx="4">
                  <c:v>715.02985200000001</c:v>
                </c:pt>
                <c:pt idx="5">
                  <c:v>716.00364400000001</c:v>
                </c:pt>
                <c:pt idx="6">
                  <c:v>714.59113530000002</c:v>
                </c:pt>
                <c:pt idx="7">
                  <c:v>713.91663349999988</c:v>
                </c:pt>
                <c:pt idx="8">
                  <c:v>715.82034529999999</c:v>
                </c:pt>
                <c:pt idx="9">
                  <c:v>714.151476</c:v>
                </c:pt>
                <c:pt idx="10">
                  <c:v>714.95894229999999</c:v>
                </c:pt>
                <c:pt idx="11">
                  <c:v>714.04401989999985</c:v>
                </c:pt>
                <c:pt idx="12">
                  <c:v>715.43385560000002</c:v>
                </c:pt>
                <c:pt idx="13">
                  <c:v>715.57433619999995</c:v>
                </c:pt>
                <c:pt idx="14">
                  <c:v>716.04261079999981</c:v>
                </c:pt>
                <c:pt idx="15">
                  <c:v>714.02129409999986</c:v>
                </c:pt>
                <c:pt idx="16">
                  <c:v>714.65455599999996</c:v>
                </c:pt>
                <c:pt idx="17">
                  <c:v>713.98779590000004</c:v>
                </c:pt>
                <c:pt idx="18">
                  <c:v>714.61895530000004</c:v>
                </c:pt>
                <c:pt idx="19">
                  <c:v>715.96883579999997</c:v>
                </c:pt>
                <c:pt idx="20">
                  <c:v>714.60005720000004</c:v>
                </c:pt>
                <c:pt idx="21">
                  <c:v>714.60005720000004</c:v>
                </c:pt>
                <c:pt idx="22">
                  <c:v>716.29427769999995</c:v>
                </c:pt>
                <c:pt idx="23">
                  <c:v>716.32404039999983</c:v>
                </c:pt>
                <c:pt idx="24">
                  <c:v>715.14817649999998</c:v>
                </c:pt>
                <c:pt idx="25">
                  <c:v>716.61698709999996</c:v>
                </c:pt>
                <c:pt idx="26">
                  <c:v>716.10824809999997</c:v>
                </c:pt>
                <c:pt idx="27">
                  <c:v>716.06933579999998</c:v>
                </c:pt>
                <c:pt idx="28">
                  <c:v>716.41917230000001</c:v>
                </c:pt>
                <c:pt idx="29">
                  <c:v>716.76811110000006</c:v>
                </c:pt>
                <c:pt idx="30">
                  <c:v>716.22788019999996</c:v>
                </c:pt>
                <c:pt idx="31">
                  <c:v>713.80962529999988</c:v>
                </c:pt>
                <c:pt idx="32">
                  <c:v>716.31171459999996</c:v>
                </c:pt>
                <c:pt idx="33">
                  <c:v>716.29344220000007</c:v>
                </c:pt>
                <c:pt idx="34">
                  <c:v>715.85085259999994</c:v>
                </c:pt>
                <c:pt idx="35">
                  <c:v>713.9917075620549</c:v>
                </c:pt>
                <c:pt idx="36">
                  <c:v>713.78863550000017</c:v>
                </c:pt>
                <c:pt idx="37">
                  <c:v>714.99935122651311</c:v>
                </c:pt>
                <c:pt idx="38">
                  <c:v>715.31459667241643</c:v>
                </c:pt>
                <c:pt idx="39">
                  <c:v>717.13289279999992</c:v>
                </c:pt>
                <c:pt idx="40">
                  <c:v>716.97661719999985</c:v>
                </c:pt>
                <c:pt idx="41">
                  <c:v>716.99202959999991</c:v>
                </c:pt>
                <c:pt idx="42">
                  <c:v>715.90656389999992</c:v>
                </c:pt>
                <c:pt idx="43">
                  <c:v>716.90227289999984</c:v>
                </c:pt>
                <c:pt idx="44">
                  <c:v>713.52715787573356</c:v>
                </c:pt>
                <c:pt idx="45">
                  <c:v>717.41963269999997</c:v>
                </c:pt>
                <c:pt idx="46">
                  <c:v>718.34678919999988</c:v>
                </c:pt>
                <c:pt idx="47">
                  <c:v>716.21406330000002</c:v>
                </c:pt>
                <c:pt idx="48">
                  <c:v>716.27257700000007</c:v>
                </c:pt>
                <c:pt idx="49">
                  <c:v>716.89216119999992</c:v>
                </c:pt>
                <c:pt idx="50">
                  <c:v>717.65739919999987</c:v>
                </c:pt>
                <c:pt idx="51">
                  <c:v>716.07055620000017</c:v>
                </c:pt>
                <c:pt idx="52">
                  <c:v>716.19665329999998</c:v>
                </c:pt>
                <c:pt idx="53">
                  <c:v>714.11557059901168</c:v>
                </c:pt>
                <c:pt idx="54">
                  <c:v>717.04742459999989</c:v>
                </c:pt>
                <c:pt idx="55">
                  <c:v>713.75588860427501</c:v>
                </c:pt>
                <c:pt idx="56">
                  <c:v>714.79343398915671</c:v>
                </c:pt>
                <c:pt idx="57">
                  <c:v>717.88655199999994</c:v>
                </c:pt>
                <c:pt idx="58">
                  <c:v>716.6559833</c:v>
                </c:pt>
                <c:pt idx="59">
                  <c:v>714.58499659999995</c:v>
                </c:pt>
                <c:pt idx="60">
                  <c:v>714.1164345489567</c:v>
                </c:pt>
                <c:pt idx="61">
                  <c:v>717.77271140000005</c:v>
                </c:pt>
                <c:pt idx="62">
                  <c:v>714.41376260000004</c:v>
                </c:pt>
                <c:pt idx="63">
                  <c:v>714.16632138200862</c:v>
                </c:pt>
                <c:pt idx="64">
                  <c:v>713.33678255933683</c:v>
                </c:pt>
                <c:pt idx="65">
                  <c:v>718.7882098</c:v>
                </c:pt>
                <c:pt idx="66">
                  <c:v>717.88211439999986</c:v>
                </c:pt>
                <c:pt idx="67">
                  <c:v>716.65748709999991</c:v>
                </c:pt>
                <c:pt idx="68">
                  <c:v>716.17131540000003</c:v>
                </c:pt>
                <c:pt idx="69">
                  <c:v>716.77012969999998</c:v>
                </c:pt>
                <c:pt idx="70">
                  <c:v>714.43933876239078</c:v>
                </c:pt>
                <c:pt idx="71">
                  <c:v>716.04842499999984</c:v>
                </c:pt>
                <c:pt idx="72">
                  <c:v>714.29095664772854</c:v>
                </c:pt>
                <c:pt idx="73">
                  <c:v>718.72097310000004</c:v>
                </c:pt>
                <c:pt idx="74">
                  <c:v>717.65323450000005</c:v>
                </c:pt>
                <c:pt idx="75">
                  <c:v>717.10426989999985</c:v>
                </c:pt>
                <c:pt idx="76">
                  <c:v>718.44489390000001</c:v>
                </c:pt>
                <c:pt idx="77">
                  <c:v>715.41011946952017</c:v>
                </c:pt>
                <c:pt idx="78">
                  <c:v>713.49982421914967</c:v>
                </c:pt>
                <c:pt idx="79">
                  <c:v>714.07483926132886</c:v>
                </c:pt>
                <c:pt idx="80">
                  <c:v>713.20388944002968</c:v>
                </c:pt>
                <c:pt idx="81">
                  <c:v>718.23105229999999</c:v>
                </c:pt>
                <c:pt idx="82">
                  <c:v>716.84938369999998</c:v>
                </c:pt>
                <c:pt idx="83">
                  <c:v>717.62145369999996</c:v>
                </c:pt>
                <c:pt idx="84">
                  <c:v>717.5594443</c:v>
                </c:pt>
                <c:pt idx="85">
                  <c:v>717.05719809999982</c:v>
                </c:pt>
                <c:pt idx="86">
                  <c:v>717.0099242</c:v>
                </c:pt>
                <c:pt idx="87">
                  <c:v>714.41266599999972</c:v>
                </c:pt>
                <c:pt idx="88">
                  <c:v>716.44607789999986</c:v>
                </c:pt>
                <c:pt idx="89">
                  <c:v>717.77023240000005</c:v>
                </c:pt>
                <c:pt idx="90">
                  <c:v>715.13440109999999</c:v>
                </c:pt>
                <c:pt idx="91">
                  <c:v>718.18409860000008</c:v>
                </c:pt>
                <c:pt idx="92">
                  <c:v>718.22358950000012</c:v>
                </c:pt>
                <c:pt idx="93">
                  <c:v>718.07578960000012</c:v>
                </c:pt>
                <c:pt idx="94">
                  <c:v>714.59160697971402</c:v>
                </c:pt>
                <c:pt idx="95">
                  <c:v>717.90822479999986</c:v>
                </c:pt>
                <c:pt idx="96">
                  <c:v>714.59075670000004</c:v>
                </c:pt>
                <c:pt idx="97">
                  <c:v>714.79946689999997</c:v>
                </c:pt>
                <c:pt idx="98">
                  <c:v>716.09298469356929</c:v>
                </c:pt>
                <c:pt idx="99">
                  <c:v>718.26560899999993</c:v>
                </c:pt>
                <c:pt idx="100">
                  <c:v>717.58657359999995</c:v>
                </c:pt>
                <c:pt idx="101">
                  <c:v>715.04733879999992</c:v>
                </c:pt>
                <c:pt idx="102">
                  <c:v>714.89184360000002</c:v>
                </c:pt>
                <c:pt idx="103">
                  <c:v>717.82358299999999</c:v>
                </c:pt>
                <c:pt idx="104">
                  <c:v>718.1476705</c:v>
                </c:pt>
                <c:pt idx="105">
                  <c:v>717.97015859999999</c:v>
                </c:pt>
                <c:pt idx="106">
                  <c:v>717.28834150000023</c:v>
                </c:pt>
                <c:pt idx="107">
                  <c:v>716.49700819999987</c:v>
                </c:pt>
                <c:pt idx="108">
                  <c:v>718.10672669999997</c:v>
                </c:pt>
                <c:pt idx="109">
                  <c:v>714.17172649999998</c:v>
                </c:pt>
                <c:pt idx="110">
                  <c:v>718.71893950000015</c:v>
                </c:pt>
                <c:pt idx="111">
                  <c:v>715.77162531474539</c:v>
                </c:pt>
                <c:pt idx="112">
                  <c:v>719.02328220000004</c:v>
                </c:pt>
                <c:pt idx="113">
                  <c:v>715.2527981212819</c:v>
                </c:pt>
                <c:pt idx="114">
                  <c:v>718.12086429999999</c:v>
                </c:pt>
                <c:pt idx="115">
                  <c:v>716.73587560363069</c:v>
                </c:pt>
                <c:pt idx="116">
                  <c:v>716.4095577999999</c:v>
                </c:pt>
                <c:pt idx="117">
                  <c:v>718.54129269999987</c:v>
                </c:pt>
                <c:pt idx="118">
                  <c:v>717.41307150000011</c:v>
                </c:pt>
                <c:pt idx="119">
                  <c:v>718.67926290000003</c:v>
                </c:pt>
                <c:pt idx="120">
                  <c:v>718.2193046000001</c:v>
                </c:pt>
                <c:pt idx="121">
                  <c:v>714.68455349999999</c:v>
                </c:pt>
                <c:pt idx="122">
                  <c:v>715.00778269668149</c:v>
                </c:pt>
                <c:pt idx="123">
                  <c:v>717.98948480000001</c:v>
                </c:pt>
                <c:pt idx="124">
                  <c:v>717.89603309999984</c:v>
                </c:pt>
                <c:pt idx="125">
                  <c:v>715.74639821203652</c:v>
                </c:pt>
                <c:pt idx="126">
                  <c:v>715.55036858170479</c:v>
                </c:pt>
                <c:pt idx="127">
                  <c:v>719.29488350000008</c:v>
                </c:pt>
                <c:pt idx="128">
                  <c:v>715.49668709999992</c:v>
                </c:pt>
                <c:pt idx="129">
                  <c:v>719.04707329999997</c:v>
                </c:pt>
                <c:pt idx="130">
                  <c:v>719.0023650905531</c:v>
                </c:pt>
                <c:pt idx="131">
                  <c:v>715.93155660769344</c:v>
                </c:pt>
                <c:pt idx="132">
                  <c:v>718.92272709999986</c:v>
                </c:pt>
                <c:pt idx="133">
                  <c:v>719.33253039999988</c:v>
                </c:pt>
                <c:pt idx="134">
                  <c:v>717.06841659999998</c:v>
                </c:pt>
                <c:pt idx="135">
                  <c:v>717.10142112015853</c:v>
                </c:pt>
                <c:pt idx="136">
                  <c:v>718.24900852802864</c:v>
                </c:pt>
                <c:pt idx="137">
                  <c:v>716.10651689999986</c:v>
                </c:pt>
                <c:pt idx="138">
                  <c:v>717.2572210732875</c:v>
                </c:pt>
                <c:pt idx="139">
                  <c:v>719.76600116130271</c:v>
                </c:pt>
                <c:pt idx="140">
                  <c:v>719.12834339999995</c:v>
                </c:pt>
                <c:pt idx="141">
                  <c:v>719.8623116484797</c:v>
                </c:pt>
                <c:pt idx="142">
                  <c:v>719.32474609999997</c:v>
                </c:pt>
                <c:pt idx="143">
                  <c:v>718.10268744197811</c:v>
                </c:pt>
                <c:pt idx="144">
                  <c:v>718.14361148296621</c:v>
                </c:pt>
                <c:pt idx="145">
                  <c:v>718.47008919999996</c:v>
                </c:pt>
                <c:pt idx="146">
                  <c:v>719.33822044845647</c:v>
                </c:pt>
                <c:pt idx="147">
                  <c:v>718.5316337999999</c:v>
                </c:pt>
                <c:pt idx="148">
                  <c:v>717.27062669999998</c:v>
                </c:pt>
                <c:pt idx="149">
                  <c:v>717.27062669999998</c:v>
                </c:pt>
                <c:pt idx="150">
                  <c:v>718.83158188855009</c:v>
                </c:pt>
                <c:pt idx="151">
                  <c:v>719.48665387941651</c:v>
                </c:pt>
                <c:pt idx="152">
                  <c:v>720.03737490689491</c:v>
                </c:pt>
                <c:pt idx="153">
                  <c:v>718.73384224467338</c:v>
                </c:pt>
                <c:pt idx="154">
                  <c:v>716.101135</c:v>
                </c:pt>
                <c:pt idx="155">
                  <c:v>719.26702419999992</c:v>
                </c:pt>
                <c:pt idx="156">
                  <c:v>717.8696981999999</c:v>
                </c:pt>
                <c:pt idx="157">
                  <c:v>719.3908606</c:v>
                </c:pt>
                <c:pt idx="158">
                  <c:v>719.55558877903059</c:v>
                </c:pt>
                <c:pt idx="159">
                  <c:v>720.20794243754688</c:v>
                </c:pt>
                <c:pt idx="160">
                  <c:v>713.90486390000001</c:v>
                </c:pt>
                <c:pt idx="161">
                  <c:v>715.06937470000003</c:v>
                </c:pt>
                <c:pt idx="162">
                  <c:v>713.50559920000001</c:v>
                </c:pt>
                <c:pt idx="163">
                  <c:v>713.67968989999997</c:v>
                </c:pt>
                <c:pt idx="164">
                  <c:v>713.85362389999989</c:v>
                </c:pt>
                <c:pt idx="165">
                  <c:v>713.90486390000001</c:v>
                </c:pt>
                <c:pt idx="166">
                  <c:v>715.42832409999994</c:v>
                </c:pt>
                <c:pt idx="167">
                  <c:v>714.65061849999972</c:v>
                </c:pt>
                <c:pt idx="168">
                  <c:v>713.85362389999989</c:v>
                </c:pt>
                <c:pt idx="169">
                  <c:v>714.38436449999983</c:v>
                </c:pt>
                <c:pt idx="170">
                  <c:v>714.8595939999999</c:v>
                </c:pt>
                <c:pt idx="171">
                  <c:v>715.84938069999998</c:v>
                </c:pt>
                <c:pt idx="172">
                  <c:v>714.33161579999978</c:v>
                </c:pt>
                <c:pt idx="173">
                  <c:v>715.51536279999993</c:v>
                </c:pt>
                <c:pt idx="174">
                  <c:v>715.14712569999972</c:v>
                </c:pt>
                <c:pt idx="175">
                  <c:v>716.8062114999999</c:v>
                </c:pt>
                <c:pt idx="176">
                  <c:v>713.83556409999994</c:v>
                </c:pt>
                <c:pt idx="177">
                  <c:v>718.60120139999992</c:v>
                </c:pt>
                <c:pt idx="178">
                  <c:v>714.67188560000011</c:v>
                </c:pt>
                <c:pt idx="179">
                  <c:v>715.49669219999987</c:v>
                </c:pt>
                <c:pt idx="180">
                  <c:v>715.30220629999985</c:v>
                </c:pt>
                <c:pt idx="181">
                  <c:v>718.26611449999984</c:v>
                </c:pt>
                <c:pt idx="182">
                  <c:v>718.85787159999984</c:v>
                </c:pt>
                <c:pt idx="183">
                  <c:v>715.90518879999991</c:v>
                </c:pt>
                <c:pt idx="184">
                  <c:v>718.50742639999987</c:v>
                </c:pt>
                <c:pt idx="185">
                  <c:v>717.24292299999991</c:v>
                </c:pt>
                <c:pt idx="186">
                  <c:v>715.75506329999996</c:v>
                </c:pt>
                <c:pt idx="187">
                  <c:v>715.05944250000005</c:v>
                </c:pt>
                <c:pt idx="188">
                  <c:v>717.95933769999999</c:v>
                </c:pt>
                <c:pt idx="189">
                  <c:v>717.54422139999986</c:v>
                </c:pt>
                <c:pt idx="190">
                  <c:v>717.750585</c:v>
                </c:pt>
                <c:pt idx="191">
                  <c:v>719.32628149999994</c:v>
                </c:pt>
                <c:pt idx="192">
                  <c:v>718.01882009999997</c:v>
                </c:pt>
                <c:pt idx="193">
                  <c:v>718.63339929999995</c:v>
                </c:pt>
                <c:pt idx="194">
                  <c:v>718.45479709999984</c:v>
                </c:pt>
                <c:pt idx="195">
                  <c:v>719.23839740000005</c:v>
                </c:pt>
                <c:pt idx="196">
                  <c:v>719.94329729999993</c:v>
                </c:pt>
                <c:pt idx="197">
                  <c:v>719.87249129999998</c:v>
                </c:pt>
                <c:pt idx="198">
                  <c:v>716.0157676</c:v>
                </c:pt>
              </c:numCache>
            </c:numRef>
          </c:yVal>
        </c:ser>
        <c:axId val="71523712"/>
        <c:axId val="71435392"/>
      </c:scatterChart>
      <c:valAx>
        <c:axId val="71523712"/>
        <c:scaling>
          <c:orientation val="minMax"/>
        </c:scaling>
        <c:axPos val="b"/>
        <c:numFmt formatCode="General" sourceLinked="1"/>
        <c:tickLblPos val="nextTo"/>
        <c:crossAx val="71435392"/>
        <c:crosses val="autoZero"/>
        <c:crossBetween val="midCat"/>
      </c:valAx>
      <c:valAx>
        <c:axId val="71435392"/>
        <c:scaling>
          <c:orientation val="minMax"/>
        </c:scaling>
        <c:axPos val="l"/>
        <c:majorGridlines/>
        <c:numFmt formatCode="General" sourceLinked="1"/>
        <c:tickLblPos val="nextTo"/>
        <c:crossAx val="71523712"/>
        <c:crosses val="autoZero"/>
        <c:crossBetween val="midCat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RedEDGE vs</a:t>
            </a:r>
            <a:r>
              <a:rPr lang="en-US" baseline="0"/>
              <a:t> red NDVI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Adjusted!$CN$1</c:f>
              <c:strCache>
                <c:ptCount val="1"/>
                <c:pt idx="0">
                  <c:v>RedEDGE</c:v>
                </c:pt>
              </c:strCache>
            </c:strRef>
          </c:tx>
          <c:spPr>
            <a:ln w="28575">
              <a:noFill/>
            </a:ln>
          </c:spPr>
          <c:xVal>
            <c:numRef>
              <c:f>Adjusted!$CM$2:$CM$200</c:f>
              <c:numCache>
                <c:formatCode>General</c:formatCode>
                <c:ptCount val="199"/>
                <c:pt idx="0">
                  <c:v>0.2027981794788882</c:v>
                </c:pt>
                <c:pt idx="1">
                  <c:v>0.22017048185946583</c:v>
                </c:pt>
                <c:pt idx="2">
                  <c:v>0.15045858747516092</c:v>
                </c:pt>
                <c:pt idx="3">
                  <c:v>0.16154629781742791</c:v>
                </c:pt>
                <c:pt idx="4">
                  <c:v>0.19042065957680029</c:v>
                </c:pt>
                <c:pt idx="5">
                  <c:v>0.19260893083011266</c:v>
                </c:pt>
                <c:pt idx="6">
                  <c:v>0.19343738907324942</c:v>
                </c:pt>
                <c:pt idx="7">
                  <c:v>0.17411577181165447</c:v>
                </c:pt>
                <c:pt idx="8">
                  <c:v>0.19588175304106278</c:v>
                </c:pt>
                <c:pt idx="9">
                  <c:v>0.19029060554750316</c:v>
                </c:pt>
                <c:pt idx="10">
                  <c:v>0.21667048519829596</c:v>
                </c:pt>
                <c:pt idx="11">
                  <c:v>0.19168636352371568</c:v>
                </c:pt>
                <c:pt idx="12">
                  <c:v>0.21393935473964901</c:v>
                </c:pt>
                <c:pt idx="13">
                  <c:v>0.20636385632476728</c:v>
                </c:pt>
                <c:pt idx="14">
                  <c:v>0.19620821432198091</c:v>
                </c:pt>
                <c:pt idx="15">
                  <c:v>0.24578304160484971</c:v>
                </c:pt>
                <c:pt idx="16">
                  <c:v>0.22555183661931308</c:v>
                </c:pt>
                <c:pt idx="17">
                  <c:v>0.25949193131034382</c:v>
                </c:pt>
                <c:pt idx="18">
                  <c:v>0.20703052309988068</c:v>
                </c:pt>
                <c:pt idx="19">
                  <c:v>0.20443170933117033</c:v>
                </c:pt>
                <c:pt idx="20">
                  <c:v>0.21119926779116277</c:v>
                </c:pt>
                <c:pt idx="21">
                  <c:v>0.21119926779116277</c:v>
                </c:pt>
                <c:pt idx="22">
                  <c:v>0.2203844093182305</c:v>
                </c:pt>
                <c:pt idx="23">
                  <c:v>0.22996445442943725</c:v>
                </c:pt>
                <c:pt idx="24">
                  <c:v>0.25679092885420107</c:v>
                </c:pt>
                <c:pt idx="25">
                  <c:v>0.23118483217007721</c:v>
                </c:pt>
                <c:pt idx="26">
                  <c:v>0.23613752204207927</c:v>
                </c:pt>
                <c:pt idx="27">
                  <c:v>0.23993597541585035</c:v>
                </c:pt>
                <c:pt idx="28">
                  <c:v>0.24859783907517891</c:v>
                </c:pt>
                <c:pt idx="29">
                  <c:v>0.24705405336847022</c:v>
                </c:pt>
                <c:pt idx="30">
                  <c:v>0.27758065559918466</c:v>
                </c:pt>
                <c:pt idx="31">
                  <c:v>0.29316317616939219</c:v>
                </c:pt>
                <c:pt idx="32">
                  <c:v>0.25179026101664337</c:v>
                </c:pt>
                <c:pt idx="33">
                  <c:v>0.25011776362569499</c:v>
                </c:pt>
                <c:pt idx="34">
                  <c:v>0.24489398461677103</c:v>
                </c:pt>
                <c:pt idx="35">
                  <c:v>0.28758229121037177</c:v>
                </c:pt>
                <c:pt idx="36">
                  <c:v>0.30027417853602328</c:v>
                </c:pt>
                <c:pt idx="37">
                  <c:v>0.26805747932064178</c:v>
                </c:pt>
                <c:pt idx="38">
                  <c:v>0.29661617650607908</c:v>
                </c:pt>
                <c:pt idx="39">
                  <c:v>0.27763561484864124</c:v>
                </c:pt>
                <c:pt idx="40">
                  <c:v>0.27946528281745014</c:v>
                </c:pt>
                <c:pt idx="41">
                  <c:v>0.29700294541071515</c:v>
                </c:pt>
                <c:pt idx="42">
                  <c:v>0.26377661272875391</c:v>
                </c:pt>
                <c:pt idx="43">
                  <c:v>0.30104408497541163</c:v>
                </c:pt>
                <c:pt idx="44">
                  <c:v>0.26003032871409887</c:v>
                </c:pt>
                <c:pt idx="45">
                  <c:v>0.28893059045931002</c:v>
                </c:pt>
                <c:pt idx="46">
                  <c:v>0.3095991595202422</c:v>
                </c:pt>
                <c:pt idx="47">
                  <c:v>0.31072612979623931</c:v>
                </c:pt>
                <c:pt idx="48">
                  <c:v>0.2599325491873774</c:v>
                </c:pt>
                <c:pt idx="49">
                  <c:v>0.31475127151883159</c:v>
                </c:pt>
                <c:pt idx="50">
                  <c:v>0.28891493676246721</c:v>
                </c:pt>
                <c:pt idx="51">
                  <c:v>0.29064873026269861</c:v>
                </c:pt>
                <c:pt idx="52">
                  <c:v>0.28670652714740735</c:v>
                </c:pt>
                <c:pt idx="53">
                  <c:v>0.27803939628993285</c:v>
                </c:pt>
                <c:pt idx="54">
                  <c:v>0.32000804698387492</c:v>
                </c:pt>
                <c:pt idx="55">
                  <c:v>0.28502540633898071</c:v>
                </c:pt>
                <c:pt idx="56">
                  <c:v>0.30755043152197709</c:v>
                </c:pt>
                <c:pt idx="57">
                  <c:v>0.33207198646606034</c:v>
                </c:pt>
                <c:pt idx="58">
                  <c:v>0.29151639365612858</c:v>
                </c:pt>
                <c:pt idx="59">
                  <c:v>0.34609001376031151</c:v>
                </c:pt>
                <c:pt idx="60">
                  <c:v>0.30351751447780284</c:v>
                </c:pt>
                <c:pt idx="61">
                  <c:v>0.34166332143700978</c:v>
                </c:pt>
                <c:pt idx="62">
                  <c:v>0.35949481544033057</c:v>
                </c:pt>
                <c:pt idx="63">
                  <c:v>0.32859577949742136</c:v>
                </c:pt>
                <c:pt idx="64">
                  <c:v>0.29373964935680741</c:v>
                </c:pt>
                <c:pt idx="65">
                  <c:v>0.3436950851059794</c:v>
                </c:pt>
                <c:pt idx="66">
                  <c:v>0.34114066368246604</c:v>
                </c:pt>
                <c:pt idx="67">
                  <c:v>0.36085374454671071</c:v>
                </c:pt>
                <c:pt idx="68">
                  <c:v>0.31213257474954881</c:v>
                </c:pt>
                <c:pt idx="69">
                  <c:v>0.32979687558459603</c:v>
                </c:pt>
                <c:pt idx="70">
                  <c:v>0.32490085922166739</c:v>
                </c:pt>
                <c:pt idx="71">
                  <c:v>0.39642664790116505</c:v>
                </c:pt>
                <c:pt idx="72">
                  <c:v>0.35575013316390869</c:v>
                </c:pt>
                <c:pt idx="73">
                  <c:v>0.35144350344875497</c:v>
                </c:pt>
                <c:pt idx="74">
                  <c:v>0.33814761125125764</c:v>
                </c:pt>
                <c:pt idx="75">
                  <c:v>0.34361147463060582</c:v>
                </c:pt>
                <c:pt idx="76">
                  <c:v>0.36788375615881064</c:v>
                </c:pt>
                <c:pt idx="77">
                  <c:v>0.36295982173471364</c:v>
                </c:pt>
                <c:pt idx="78">
                  <c:v>0.31876324442070503</c:v>
                </c:pt>
                <c:pt idx="79">
                  <c:v>0.32123776680883426</c:v>
                </c:pt>
                <c:pt idx="80">
                  <c:v>0.34149750143200841</c:v>
                </c:pt>
                <c:pt idx="81">
                  <c:v>0.36982364365856918</c:v>
                </c:pt>
                <c:pt idx="82">
                  <c:v>0.33903565574869726</c:v>
                </c:pt>
                <c:pt idx="83">
                  <c:v>0.35876394585734672</c:v>
                </c:pt>
                <c:pt idx="84">
                  <c:v>0.36673126502266401</c:v>
                </c:pt>
                <c:pt idx="85">
                  <c:v>0.3571940153811381</c:v>
                </c:pt>
                <c:pt idx="86">
                  <c:v>0.41747001869904787</c:v>
                </c:pt>
                <c:pt idx="87">
                  <c:v>0.37281365948672951</c:v>
                </c:pt>
                <c:pt idx="88">
                  <c:v>0.34940593427391808</c:v>
                </c:pt>
                <c:pt idx="89">
                  <c:v>0.36054747112249436</c:v>
                </c:pt>
                <c:pt idx="90">
                  <c:v>0.35857214648309083</c:v>
                </c:pt>
                <c:pt idx="91">
                  <c:v>0.37390454494952363</c:v>
                </c:pt>
                <c:pt idx="92">
                  <c:v>0.38078803532299538</c:v>
                </c:pt>
                <c:pt idx="93">
                  <c:v>0.38128027263231645</c:v>
                </c:pt>
                <c:pt idx="94">
                  <c:v>0.36555555363196301</c:v>
                </c:pt>
                <c:pt idx="95">
                  <c:v>0.36784200971723974</c:v>
                </c:pt>
                <c:pt idx="96">
                  <c:v>0.38895293638724981</c:v>
                </c:pt>
                <c:pt idx="97">
                  <c:v>0.37067903805329772</c:v>
                </c:pt>
                <c:pt idx="98">
                  <c:v>0.40978502292884483</c:v>
                </c:pt>
                <c:pt idx="99">
                  <c:v>0.3933598730352823</c:v>
                </c:pt>
                <c:pt idx="100">
                  <c:v>0.37858637315700178</c:v>
                </c:pt>
                <c:pt idx="101">
                  <c:v>0.37536600430854239</c:v>
                </c:pt>
                <c:pt idx="102">
                  <c:v>0.38553093667191779</c:v>
                </c:pt>
                <c:pt idx="103">
                  <c:v>0.44516371377849528</c:v>
                </c:pt>
                <c:pt idx="104">
                  <c:v>0.39574812060390019</c:v>
                </c:pt>
                <c:pt idx="105">
                  <c:v>0.44669115822625804</c:v>
                </c:pt>
                <c:pt idx="106">
                  <c:v>0.39036071978501197</c:v>
                </c:pt>
                <c:pt idx="107">
                  <c:v>0.44996469996571747</c:v>
                </c:pt>
                <c:pt idx="108">
                  <c:v>0.403971709699672</c:v>
                </c:pt>
                <c:pt idx="109">
                  <c:v>0.42711276408784943</c:v>
                </c:pt>
                <c:pt idx="110">
                  <c:v>0.41597085882914142</c:v>
                </c:pt>
                <c:pt idx="111">
                  <c:v>0.42157149928951354</c:v>
                </c:pt>
                <c:pt idx="112">
                  <c:v>0.4496576986871304</c:v>
                </c:pt>
                <c:pt idx="113">
                  <c:v>0.4013143378764284</c:v>
                </c:pt>
                <c:pt idx="114">
                  <c:v>0.46333176789460589</c:v>
                </c:pt>
                <c:pt idx="115">
                  <c:v>0.44346645215320751</c:v>
                </c:pt>
                <c:pt idx="116">
                  <c:v>0.46302917391534781</c:v>
                </c:pt>
                <c:pt idx="117">
                  <c:v>0.4244017520339553</c:v>
                </c:pt>
                <c:pt idx="118">
                  <c:v>0.40933066987285577</c:v>
                </c:pt>
                <c:pt idx="119">
                  <c:v>0.43086469083611773</c:v>
                </c:pt>
                <c:pt idx="120">
                  <c:v>0.43314957578888635</c:v>
                </c:pt>
                <c:pt idx="121">
                  <c:v>0.47713268029482098</c:v>
                </c:pt>
                <c:pt idx="122">
                  <c:v>0.45633602556960806</c:v>
                </c:pt>
                <c:pt idx="123">
                  <c:v>0.50045119556845907</c:v>
                </c:pt>
                <c:pt idx="124">
                  <c:v>0.45595799379891172</c:v>
                </c:pt>
                <c:pt idx="125">
                  <c:v>0.48367511892066906</c:v>
                </c:pt>
                <c:pt idx="126">
                  <c:v>0.49479890868794463</c:v>
                </c:pt>
                <c:pt idx="127">
                  <c:v>0.47579940904370011</c:v>
                </c:pt>
                <c:pt idx="128">
                  <c:v>0.52156007567938401</c:v>
                </c:pt>
                <c:pt idx="129">
                  <c:v>0.48654857505166105</c:v>
                </c:pt>
                <c:pt idx="130">
                  <c:v>0.51353040084307733</c:v>
                </c:pt>
                <c:pt idx="131">
                  <c:v>0.50864539285400001</c:v>
                </c:pt>
                <c:pt idx="132">
                  <c:v>0.53247142099150713</c:v>
                </c:pt>
                <c:pt idx="133">
                  <c:v>0.49349640667002587</c:v>
                </c:pt>
                <c:pt idx="134">
                  <c:v>0.52401125901255541</c:v>
                </c:pt>
                <c:pt idx="135">
                  <c:v>0.52726430393339641</c:v>
                </c:pt>
                <c:pt idx="136">
                  <c:v>0.54904391239388373</c:v>
                </c:pt>
                <c:pt idx="137">
                  <c:v>0.57726531720527208</c:v>
                </c:pt>
                <c:pt idx="138">
                  <c:v>0.56691366863965398</c:v>
                </c:pt>
                <c:pt idx="139">
                  <c:v>0.55753069753983142</c:v>
                </c:pt>
                <c:pt idx="140">
                  <c:v>0.57822018417458365</c:v>
                </c:pt>
                <c:pt idx="141">
                  <c:v>0.56360088798582464</c:v>
                </c:pt>
                <c:pt idx="142">
                  <c:v>0.5847441756294357</c:v>
                </c:pt>
                <c:pt idx="143">
                  <c:v>0.57140794465898037</c:v>
                </c:pt>
                <c:pt idx="144">
                  <c:v>0.57789006896994255</c:v>
                </c:pt>
                <c:pt idx="145">
                  <c:v>0.57678525539910996</c:v>
                </c:pt>
                <c:pt idx="146">
                  <c:v>0.5983098259137315</c:v>
                </c:pt>
                <c:pt idx="147">
                  <c:v>0.59456123535811167</c:v>
                </c:pt>
                <c:pt idx="148">
                  <c:v>0.62790410463249979</c:v>
                </c:pt>
                <c:pt idx="149">
                  <c:v>0.62790410463249979</c:v>
                </c:pt>
                <c:pt idx="150">
                  <c:v>0.61262215322761615</c:v>
                </c:pt>
                <c:pt idx="151">
                  <c:v>0.59850830956248946</c:v>
                </c:pt>
                <c:pt idx="152">
                  <c:v>0.59799053978930183</c:v>
                </c:pt>
                <c:pt idx="153">
                  <c:v>0.61890107032110475</c:v>
                </c:pt>
                <c:pt idx="154">
                  <c:v>0.61940995986049474</c:v>
                </c:pt>
                <c:pt idx="155">
                  <c:v>0.62574990204151171</c:v>
                </c:pt>
                <c:pt idx="156">
                  <c:v>0.64991824327283443</c:v>
                </c:pt>
                <c:pt idx="157">
                  <c:v>0.62830682546654759</c:v>
                </c:pt>
                <c:pt idx="158">
                  <c:v>0.63712651911784468</c:v>
                </c:pt>
                <c:pt idx="159">
                  <c:v>0.65592247676037785</c:v>
                </c:pt>
                <c:pt idx="160">
                  <c:v>0.29582245884854741</c:v>
                </c:pt>
                <c:pt idx="161">
                  <c:v>0.29226887909610177</c:v>
                </c:pt>
                <c:pt idx="162">
                  <c:v>0.30102962091290247</c:v>
                </c:pt>
                <c:pt idx="163">
                  <c:v>0.29955715802602711</c:v>
                </c:pt>
                <c:pt idx="164">
                  <c:v>0.32157209607961906</c:v>
                </c:pt>
                <c:pt idx="165">
                  <c:v>0.29582245884854741</c:v>
                </c:pt>
                <c:pt idx="166">
                  <c:v>0.30700377719737526</c:v>
                </c:pt>
                <c:pt idx="167">
                  <c:v>0.32665093887143032</c:v>
                </c:pt>
                <c:pt idx="168">
                  <c:v>0.32157209607961906</c:v>
                </c:pt>
                <c:pt idx="169">
                  <c:v>0.32998369089035678</c:v>
                </c:pt>
                <c:pt idx="170">
                  <c:v>0.3359830771633181</c:v>
                </c:pt>
                <c:pt idx="171">
                  <c:v>0.35460825467169194</c:v>
                </c:pt>
                <c:pt idx="172">
                  <c:v>0.37166476467241011</c:v>
                </c:pt>
                <c:pt idx="173">
                  <c:v>0.37870313567139779</c:v>
                </c:pt>
                <c:pt idx="174">
                  <c:v>0.37198367913703301</c:v>
                </c:pt>
                <c:pt idx="175">
                  <c:v>0.39262540454478922</c:v>
                </c:pt>
                <c:pt idx="176">
                  <c:v>0.37259397915283976</c:v>
                </c:pt>
                <c:pt idx="177">
                  <c:v>0.39555275958011565</c:v>
                </c:pt>
                <c:pt idx="178">
                  <c:v>0.38174380062523633</c:v>
                </c:pt>
                <c:pt idx="179">
                  <c:v>0.39522175056281772</c:v>
                </c:pt>
                <c:pt idx="180">
                  <c:v>0.39387628070755482</c:v>
                </c:pt>
                <c:pt idx="181">
                  <c:v>0.42180962590913601</c:v>
                </c:pt>
                <c:pt idx="182">
                  <c:v>0.42164840181063196</c:v>
                </c:pt>
                <c:pt idx="183">
                  <c:v>0.40802479164416716</c:v>
                </c:pt>
                <c:pt idx="184">
                  <c:v>0.42212930215691674</c:v>
                </c:pt>
                <c:pt idx="185">
                  <c:v>0.42394320947050745</c:v>
                </c:pt>
                <c:pt idx="186">
                  <c:v>0.41377051341323767</c:v>
                </c:pt>
                <c:pt idx="187">
                  <c:v>0.42254584131028644</c:v>
                </c:pt>
                <c:pt idx="188">
                  <c:v>0.43271979857744558</c:v>
                </c:pt>
                <c:pt idx="189">
                  <c:v>0.44121432370572983</c:v>
                </c:pt>
                <c:pt idx="190">
                  <c:v>0.443576867406416</c:v>
                </c:pt>
                <c:pt idx="191">
                  <c:v>0.46088664285283415</c:v>
                </c:pt>
                <c:pt idx="192">
                  <c:v>0.46149255144065771</c:v>
                </c:pt>
                <c:pt idx="193">
                  <c:v>0.46190012201830255</c:v>
                </c:pt>
                <c:pt idx="194">
                  <c:v>0.47831183330101162</c:v>
                </c:pt>
                <c:pt idx="195">
                  <c:v>0.49036344237796975</c:v>
                </c:pt>
                <c:pt idx="196">
                  <c:v>0.50336777981121117</c:v>
                </c:pt>
                <c:pt idx="197">
                  <c:v>0.49886906794240399</c:v>
                </c:pt>
                <c:pt idx="198">
                  <c:v>0.54819994914018655</c:v>
                </c:pt>
              </c:numCache>
            </c:numRef>
          </c:xVal>
          <c:yVal>
            <c:numRef>
              <c:f>Adjusted!$CN$2:$CN$200</c:f>
              <c:numCache>
                <c:formatCode>General</c:formatCode>
                <c:ptCount val="199"/>
                <c:pt idx="0">
                  <c:v>712.38313129999995</c:v>
                </c:pt>
                <c:pt idx="1">
                  <c:v>712.55426069999987</c:v>
                </c:pt>
                <c:pt idx="2">
                  <c:v>712.83623119999993</c:v>
                </c:pt>
                <c:pt idx="3">
                  <c:v>714.09746529999984</c:v>
                </c:pt>
                <c:pt idx="4">
                  <c:v>715.02985200000001</c:v>
                </c:pt>
                <c:pt idx="5">
                  <c:v>716.00364400000001</c:v>
                </c:pt>
                <c:pt idx="6">
                  <c:v>714.59113530000002</c:v>
                </c:pt>
                <c:pt idx="7">
                  <c:v>713.91663349999988</c:v>
                </c:pt>
                <c:pt idx="8">
                  <c:v>715.82034529999999</c:v>
                </c:pt>
                <c:pt idx="9">
                  <c:v>714.151476</c:v>
                </c:pt>
                <c:pt idx="10">
                  <c:v>714.95894229999999</c:v>
                </c:pt>
                <c:pt idx="11">
                  <c:v>714.04401989999985</c:v>
                </c:pt>
                <c:pt idx="12">
                  <c:v>715.43385560000002</c:v>
                </c:pt>
                <c:pt idx="13">
                  <c:v>715.57433619999995</c:v>
                </c:pt>
                <c:pt idx="14">
                  <c:v>716.04261079999981</c:v>
                </c:pt>
                <c:pt idx="15">
                  <c:v>714.02129409999986</c:v>
                </c:pt>
                <c:pt idx="16">
                  <c:v>714.65455599999996</c:v>
                </c:pt>
                <c:pt idx="17">
                  <c:v>713.98779590000004</c:v>
                </c:pt>
                <c:pt idx="18">
                  <c:v>714.61895530000004</c:v>
                </c:pt>
                <c:pt idx="19">
                  <c:v>715.96883579999997</c:v>
                </c:pt>
                <c:pt idx="20">
                  <c:v>714.60005720000004</c:v>
                </c:pt>
                <c:pt idx="21">
                  <c:v>714.60005720000004</c:v>
                </c:pt>
                <c:pt idx="22">
                  <c:v>716.29427769999995</c:v>
                </c:pt>
                <c:pt idx="23">
                  <c:v>716.32404039999983</c:v>
                </c:pt>
                <c:pt idx="24">
                  <c:v>715.14817649999998</c:v>
                </c:pt>
                <c:pt idx="25">
                  <c:v>716.61698709999996</c:v>
                </c:pt>
                <c:pt idx="26">
                  <c:v>716.10824809999997</c:v>
                </c:pt>
                <c:pt idx="27">
                  <c:v>716.06933579999998</c:v>
                </c:pt>
                <c:pt idx="28">
                  <c:v>716.41917230000001</c:v>
                </c:pt>
                <c:pt idx="29">
                  <c:v>716.76811110000006</c:v>
                </c:pt>
                <c:pt idx="30">
                  <c:v>716.22788019999996</c:v>
                </c:pt>
                <c:pt idx="31">
                  <c:v>713.80962529999988</c:v>
                </c:pt>
                <c:pt idx="32">
                  <c:v>716.31171459999996</c:v>
                </c:pt>
                <c:pt idx="33">
                  <c:v>716.29344220000007</c:v>
                </c:pt>
                <c:pt idx="34">
                  <c:v>715.85085259999994</c:v>
                </c:pt>
                <c:pt idx="35">
                  <c:v>713.9917075620549</c:v>
                </c:pt>
                <c:pt idx="36">
                  <c:v>713.78863550000017</c:v>
                </c:pt>
                <c:pt idx="37">
                  <c:v>714.99935122651311</c:v>
                </c:pt>
                <c:pt idx="38">
                  <c:v>715.31459667241643</c:v>
                </c:pt>
                <c:pt idx="39">
                  <c:v>717.13289279999992</c:v>
                </c:pt>
                <c:pt idx="40">
                  <c:v>716.97661719999985</c:v>
                </c:pt>
                <c:pt idx="41">
                  <c:v>716.99202959999991</c:v>
                </c:pt>
                <c:pt idx="42">
                  <c:v>715.90656389999992</c:v>
                </c:pt>
                <c:pt idx="43">
                  <c:v>716.90227289999984</c:v>
                </c:pt>
                <c:pt idx="44">
                  <c:v>713.52715787573356</c:v>
                </c:pt>
                <c:pt idx="45">
                  <c:v>717.41963269999997</c:v>
                </c:pt>
                <c:pt idx="46">
                  <c:v>718.34678919999988</c:v>
                </c:pt>
                <c:pt idx="47">
                  <c:v>716.21406330000002</c:v>
                </c:pt>
                <c:pt idx="48">
                  <c:v>716.27257700000007</c:v>
                </c:pt>
                <c:pt idx="49">
                  <c:v>716.89216119999992</c:v>
                </c:pt>
                <c:pt idx="50">
                  <c:v>717.65739919999987</c:v>
                </c:pt>
                <c:pt idx="51">
                  <c:v>716.07055620000017</c:v>
                </c:pt>
                <c:pt idx="52">
                  <c:v>716.19665329999998</c:v>
                </c:pt>
                <c:pt idx="53">
                  <c:v>714.11557059901168</c:v>
                </c:pt>
                <c:pt idx="54">
                  <c:v>717.04742459999989</c:v>
                </c:pt>
                <c:pt idx="55">
                  <c:v>713.75588860427501</c:v>
                </c:pt>
                <c:pt idx="56">
                  <c:v>714.79343398915671</c:v>
                </c:pt>
                <c:pt idx="57">
                  <c:v>717.88655199999994</c:v>
                </c:pt>
                <c:pt idx="58">
                  <c:v>716.6559833</c:v>
                </c:pt>
                <c:pt idx="59">
                  <c:v>714.58499659999995</c:v>
                </c:pt>
                <c:pt idx="60">
                  <c:v>714.1164345489567</c:v>
                </c:pt>
                <c:pt idx="61">
                  <c:v>717.77271140000005</c:v>
                </c:pt>
                <c:pt idx="62">
                  <c:v>714.41376260000004</c:v>
                </c:pt>
                <c:pt idx="63">
                  <c:v>714.16632138200862</c:v>
                </c:pt>
                <c:pt idx="64">
                  <c:v>713.33678255933683</c:v>
                </c:pt>
                <c:pt idx="65">
                  <c:v>718.7882098</c:v>
                </c:pt>
                <c:pt idx="66">
                  <c:v>717.88211439999986</c:v>
                </c:pt>
                <c:pt idx="67">
                  <c:v>716.65748709999991</c:v>
                </c:pt>
                <c:pt idx="68">
                  <c:v>716.17131540000003</c:v>
                </c:pt>
                <c:pt idx="69">
                  <c:v>716.77012969999998</c:v>
                </c:pt>
                <c:pt idx="70">
                  <c:v>714.43933876239078</c:v>
                </c:pt>
                <c:pt idx="71">
                  <c:v>716.04842499999984</c:v>
                </c:pt>
                <c:pt idx="72">
                  <c:v>714.29095664772854</c:v>
                </c:pt>
                <c:pt idx="73">
                  <c:v>718.72097310000004</c:v>
                </c:pt>
                <c:pt idx="74">
                  <c:v>717.65323450000005</c:v>
                </c:pt>
                <c:pt idx="75">
                  <c:v>717.10426989999985</c:v>
                </c:pt>
                <c:pt idx="76">
                  <c:v>718.44489390000001</c:v>
                </c:pt>
                <c:pt idx="77">
                  <c:v>715.41011946952017</c:v>
                </c:pt>
                <c:pt idx="78">
                  <c:v>713.49982421914967</c:v>
                </c:pt>
                <c:pt idx="79">
                  <c:v>714.07483926132886</c:v>
                </c:pt>
                <c:pt idx="80">
                  <c:v>713.20388944002968</c:v>
                </c:pt>
                <c:pt idx="81">
                  <c:v>718.23105229999999</c:v>
                </c:pt>
                <c:pt idx="82">
                  <c:v>716.84938369999998</c:v>
                </c:pt>
                <c:pt idx="83">
                  <c:v>717.62145369999996</c:v>
                </c:pt>
                <c:pt idx="84">
                  <c:v>717.5594443</c:v>
                </c:pt>
                <c:pt idx="85">
                  <c:v>717.05719809999982</c:v>
                </c:pt>
                <c:pt idx="86">
                  <c:v>717.0099242</c:v>
                </c:pt>
                <c:pt idx="87">
                  <c:v>714.41266599999972</c:v>
                </c:pt>
                <c:pt idx="88">
                  <c:v>716.44607789999986</c:v>
                </c:pt>
                <c:pt idx="89">
                  <c:v>717.77023240000005</c:v>
                </c:pt>
                <c:pt idx="90">
                  <c:v>715.13440109999999</c:v>
                </c:pt>
                <c:pt idx="91">
                  <c:v>718.18409860000008</c:v>
                </c:pt>
                <c:pt idx="92">
                  <c:v>718.22358950000012</c:v>
                </c:pt>
                <c:pt idx="93">
                  <c:v>718.07578960000012</c:v>
                </c:pt>
                <c:pt idx="94">
                  <c:v>714.59160697971402</c:v>
                </c:pt>
                <c:pt idx="95">
                  <c:v>717.90822479999986</c:v>
                </c:pt>
                <c:pt idx="96">
                  <c:v>714.59075670000004</c:v>
                </c:pt>
                <c:pt idx="97">
                  <c:v>714.79946689999997</c:v>
                </c:pt>
                <c:pt idx="98">
                  <c:v>716.09298469356929</c:v>
                </c:pt>
                <c:pt idx="99">
                  <c:v>718.26560899999993</c:v>
                </c:pt>
                <c:pt idx="100">
                  <c:v>717.58657359999995</c:v>
                </c:pt>
                <c:pt idx="101">
                  <c:v>715.04733879999992</c:v>
                </c:pt>
                <c:pt idx="102">
                  <c:v>714.89184360000002</c:v>
                </c:pt>
                <c:pt idx="103">
                  <c:v>717.82358299999999</c:v>
                </c:pt>
                <c:pt idx="104">
                  <c:v>718.1476705</c:v>
                </c:pt>
                <c:pt idx="105">
                  <c:v>717.97015859999999</c:v>
                </c:pt>
                <c:pt idx="106">
                  <c:v>717.28834150000023</c:v>
                </c:pt>
                <c:pt idx="107">
                  <c:v>716.49700819999987</c:v>
                </c:pt>
                <c:pt idx="108">
                  <c:v>718.10672669999997</c:v>
                </c:pt>
                <c:pt idx="109">
                  <c:v>714.17172649999998</c:v>
                </c:pt>
                <c:pt idx="110">
                  <c:v>718.71893950000015</c:v>
                </c:pt>
                <c:pt idx="111">
                  <c:v>715.77162531474539</c:v>
                </c:pt>
                <c:pt idx="112">
                  <c:v>719.02328220000004</c:v>
                </c:pt>
                <c:pt idx="113">
                  <c:v>715.2527981212819</c:v>
                </c:pt>
                <c:pt idx="114">
                  <c:v>718.12086429999999</c:v>
                </c:pt>
                <c:pt idx="115">
                  <c:v>716.73587560363069</c:v>
                </c:pt>
                <c:pt idx="116">
                  <c:v>716.4095577999999</c:v>
                </c:pt>
                <c:pt idx="117">
                  <c:v>718.54129269999987</c:v>
                </c:pt>
                <c:pt idx="118">
                  <c:v>717.41307150000011</c:v>
                </c:pt>
                <c:pt idx="119">
                  <c:v>718.67926290000003</c:v>
                </c:pt>
                <c:pt idx="120">
                  <c:v>718.2193046000001</c:v>
                </c:pt>
                <c:pt idx="121">
                  <c:v>714.68455349999999</c:v>
                </c:pt>
                <c:pt idx="122">
                  <c:v>715.00778269668149</c:v>
                </c:pt>
                <c:pt idx="123">
                  <c:v>717.98948480000001</c:v>
                </c:pt>
                <c:pt idx="124">
                  <c:v>717.89603309999984</c:v>
                </c:pt>
                <c:pt idx="125">
                  <c:v>715.74639821203652</c:v>
                </c:pt>
                <c:pt idx="126">
                  <c:v>715.55036858170479</c:v>
                </c:pt>
                <c:pt idx="127">
                  <c:v>719.29488350000008</c:v>
                </c:pt>
                <c:pt idx="128">
                  <c:v>715.49668709999992</c:v>
                </c:pt>
                <c:pt idx="129">
                  <c:v>719.04707329999997</c:v>
                </c:pt>
                <c:pt idx="130">
                  <c:v>719.0023650905531</c:v>
                </c:pt>
                <c:pt idx="131">
                  <c:v>715.93155660769344</c:v>
                </c:pt>
                <c:pt idx="132">
                  <c:v>718.92272709999986</c:v>
                </c:pt>
                <c:pt idx="133">
                  <c:v>719.33253039999988</c:v>
                </c:pt>
                <c:pt idx="134">
                  <c:v>717.06841659999998</c:v>
                </c:pt>
                <c:pt idx="135">
                  <c:v>717.10142112015853</c:v>
                </c:pt>
                <c:pt idx="136">
                  <c:v>718.24900852802864</c:v>
                </c:pt>
                <c:pt idx="137">
                  <c:v>716.10651689999986</c:v>
                </c:pt>
                <c:pt idx="138">
                  <c:v>717.2572210732875</c:v>
                </c:pt>
                <c:pt idx="139">
                  <c:v>719.76600116130271</c:v>
                </c:pt>
                <c:pt idx="140">
                  <c:v>719.12834339999995</c:v>
                </c:pt>
                <c:pt idx="141">
                  <c:v>719.8623116484797</c:v>
                </c:pt>
                <c:pt idx="142">
                  <c:v>719.32474609999997</c:v>
                </c:pt>
                <c:pt idx="143">
                  <c:v>718.10268744197811</c:v>
                </c:pt>
                <c:pt idx="144">
                  <c:v>718.14361148296621</c:v>
                </c:pt>
                <c:pt idx="145">
                  <c:v>718.47008919999996</c:v>
                </c:pt>
                <c:pt idx="146">
                  <c:v>719.33822044845647</c:v>
                </c:pt>
                <c:pt idx="147">
                  <c:v>718.5316337999999</c:v>
                </c:pt>
                <c:pt idx="148">
                  <c:v>717.27062669999998</c:v>
                </c:pt>
                <c:pt idx="149">
                  <c:v>717.27062669999998</c:v>
                </c:pt>
                <c:pt idx="150">
                  <c:v>718.83158188855009</c:v>
                </c:pt>
                <c:pt idx="151">
                  <c:v>719.48665387941651</c:v>
                </c:pt>
                <c:pt idx="152">
                  <c:v>720.03737490689491</c:v>
                </c:pt>
                <c:pt idx="153">
                  <c:v>718.73384224467338</c:v>
                </c:pt>
                <c:pt idx="154">
                  <c:v>716.101135</c:v>
                </c:pt>
                <c:pt idx="155">
                  <c:v>719.26702419999992</c:v>
                </c:pt>
                <c:pt idx="156">
                  <c:v>717.8696981999999</c:v>
                </c:pt>
                <c:pt idx="157">
                  <c:v>719.3908606</c:v>
                </c:pt>
                <c:pt idx="158">
                  <c:v>719.55558877903059</c:v>
                </c:pt>
                <c:pt idx="159">
                  <c:v>720.20794243754688</c:v>
                </c:pt>
                <c:pt idx="160">
                  <c:v>713.90486390000001</c:v>
                </c:pt>
                <c:pt idx="161">
                  <c:v>715.06937470000003</c:v>
                </c:pt>
                <c:pt idx="162">
                  <c:v>713.50559920000001</c:v>
                </c:pt>
                <c:pt idx="163">
                  <c:v>713.67968989999997</c:v>
                </c:pt>
                <c:pt idx="164">
                  <c:v>713.85362389999989</c:v>
                </c:pt>
                <c:pt idx="165">
                  <c:v>713.90486390000001</c:v>
                </c:pt>
                <c:pt idx="166">
                  <c:v>715.42832409999994</c:v>
                </c:pt>
                <c:pt idx="167">
                  <c:v>714.65061849999972</c:v>
                </c:pt>
                <c:pt idx="168">
                  <c:v>713.85362389999989</c:v>
                </c:pt>
                <c:pt idx="169">
                  <c:v>714.38436449999983</c:v>
                </c:pt>
                <c:pt idx="170">
                  <c:v>714.8595939999999</c:v>
                </c:pt>
                <c:pt idx="171">
                  <c:v>715.84938069999998</c:v>
                </c:pt>
                <c:pt idx="172">
                  <c:v>714.33161579999978</c:v>
                </c:pt>
                <c:pt idx="173">
                  <c:v>715.51536279999993</c:v>
                </c:pt>
                <c:pt idx="174">
                  <c:v>715.14712569999972</c:v>
                </c:pt>
                <c:pt idx="175">
                  <c:v>716.8062114999999</c:v>
                </c:pt>
                <c:pt idx="176">
                  <c:v>713.83556409999994</c:v>
                </c:pt>
                <c:pt idx="177">
                  <c:v>718.60120139999992</c:v>
                </c:pt>
                <c:pt idx="178">
                  <c:v>714.67188560000011</c:v>
                </c:pt>
                <c:pt idx="179">
                  <c:v>715.49669219999987</c:v>
                </c:pt>
                <c:pt idx="180">
                  <c:v>715.30220629999985</c:v>
                </c:pt>
                <c:pt idx="181">
                  <c:v>718.26611449999984</c:v>
                </c:pt>
                <c:pt idx="182">
                  <c:v>718.85787159999984</c:v>
                </c:pt>
                <c:pt idx="183">
                  <c:v>715.90518879999991</c:v>
                </c:pt>
                <c:pt idx="184">
                  <c:v>718.50742639999987</c:v>
                </c:pt>
                <c:pt idx="185">
                  <c:v>717.24292299999991</c:v>
                </c:pt>
                <c:pt idx="186">
                  <c:v>715.75506329999996</c:v>
                </c:pt>
                <c:pt idx="187">
                  <c:v>715.05944250000005</c:v>
                </c:pt>
                <c:pt idx="188">
                  <c:v>717.95933769999999</c:v>
                </c:pt>
                <c:pt idx="189">
                  <c:v>717.54422139999986</c:v>
                </c:pt>
                <c:pt idx="190">
                  <c:v>717.750585</c:v>
                </c:pt>
                <c:pt idx="191">
                  <c:v>719.32628149999994</c:v>
                </c:pt>
                <c:pt idx="192">
                  <c:v>718.01882009999997</c:v>
                </c:pt>
                <c:pt idx="193">
                  <c:v>718.63339929999995</c:v>
                </c:pt>
                <c:pt idx="194">
                  <c:v>718.45479709999984</c:v>
                </c:pt>
                <c:pt idx="195">
                  <c:v>719.23839740000005</c:v>
                </c:pt>
                <c:pt idx="196">
                  <c:v>719.94329729999993</c:v>
                </c:pt>
                <c:pt idx="197">
                  <c:v>719.87249129999998</c:v>
                </c:pt>
                <c:pt idx="198">
                  <c:v>716.0157676</c:v>
                </c:pt>
              </c:numCache>
            </c:numRef>
          </c:yVal>
        </c:ser>
        <c:axId val="71459200"/>
        <c:axId val="71460736"/>
      </c:scatterChart>
      <c:valAx>
        <c:axId val="71459200"/>
        <c:scaling>
          <c:orientation val="minMax"/>
        </c:scaling>
        <c:axPos val="b"/>
        <c:numFmt formatCode="General" sourceLinked="1"/>
        <c:tickLblPos val="nextTo"/>
        <c:crossAx val="71460736"/>
        <c:crosses val="autoZero"/>
        <c:crossBetween val="midCat"/>
      </c:valAx>
      <c:valAx>
        <c:axId val="71460736"/>
        <c:scaling>
          <c:orientation val="minMax"/>
        </c:scaling>
        <c:axPos val="l"/>
        <c:majorGridlines/>
        <c:numFmt formatCode="General" sourceLinked="1"/>
        <c:tickLblPos val="nextTo"/>
        <c:crossAx val="7145920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Spad vs</a:t>
            </a:r>
            <a:r>
              <a:rPr lang="en-US" baseline="0"/>
              <a:t> RedEdge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9.8571741032371027E-2"/>
          <c:y val="0.19480351414406533"/>
          <c:w val="0.66731014873140859"/>
          <c:h val="0.65482210557013765"/>
        </c:manualLayout>
      </c:layout>
      <c:scatterChart>
        <c:scatterStyle val="lineMarker"/>
        <c:ser>
          <c:idx val="0"/>
          <c:order val="0"/>
          <c:tx>
            <c:strRef>
              <c:f>Adjusted!$BY$1</c:f>
              <c:strCache>
                <c:ptCount val="1"/>
                <c:pt idx="0">
                  <c:v>RedEDGE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9347397200350015"/>
                  <c:y val="-0.14710046660834061"/>
                </c:manualLayout>
              </c:layout>
              <c:numFmt formatCode="General" sourceLinked="0"/>
            </c:trendlineLbl>
          </c:trendline>
          <c:xVal>
            <c:numRef>
              <c:f>Adjusted!$BX$2:$BX$276</c:f>
              <c:numCache>
                <c:formatCode>General</c:formatCode>
                <c:ptCount val="275"/>
                <c:pt idx="0">
                  <c:v>36.6</c:v>
                </c:pt>
                <c:pt idx="1">
                  <c:v>35.5</c:v>
                </c:pt>
                <c:pt idx="2">
                  <c:v>40.4</c:v>
                </c:pt>
                <c:pt idx="3">
                  <c:v>36.1</c:v>
                </c:pt>
                <c:pt idx="4">
                  <c:v>38.200000000000003</c:v>
                </c:pt>
                <c:pt idx="5">
                  <c:v>38.6</c:v>
                </c:pt>
                <c:pt idx="6">
                  <c:v>36.4</c:v>
                </c:pt>
                <c:pt idx="7">
                  <c:v>45.8</c:v>
                </c:pt>
                <c:pt idx="8">
                  <c:v>34.9</c:v>
                </c:pt>
                <c:pt idx="9">
                  <c:v>42.9</c:v>
                </c:pt>
                <c:pt idx="10">
                  <c:v>35.5</c:v>
                </c:pt>
                <c:pt idx="11">
                  <c:v>42.6</c:v>
                </c:pt>
                <c:pt idx="12">
                  <c:v>37.9</c:v>
                </c:pt>
                <c:pt idx="13">
                  <c:v>40.700000000000003</c:v>
                </c:pt>
                <c:pt idx="14">
                  <c:v>36.200000000000003</c:v>
                </c:pt>
                <c:pt idx="15">
                  <c:v>37.4</c:v>
                </c:pt>
                <c:pt idx="16">
                  <c:v>32.1</c:v>
                </c:pt>
                <c:pt idx="17">
                  <c:v>37.300000000000004</c:v>
                </c:pt>
                <c:pt idx="18">
                  <c:v>45.5</c:v>
                </c:pt>
                <c:pt idx="19">
                  <c:v>40.200000000000003</c:v>
                </c:pt>
                <c:pt idx="20">
                  <c:v>38</c:v>
                </c:pt>
                <c:pt idx="21">
                  <c:v>44.5</c:v>
                </c:pt>
                <c:pt idx="22">
                  <c:v>38.300000000000004</c:v>
                </c:pt>
                <c:pt idx="23">
                  <c:v>37.9</c:v>
                </c:pt>
                <c:pt idx="24">
                  <c:v>43.1</c:v>
                </c:pt>
                <c:pt idx="25">
                  <c:v>37</c:v>
                </c:pt>
                <c:pt idx="26">
                  <c:v>35.300000000000004</c:v>
                </c:pt>
                <c:pt idx="27">
                  <c:v>39.6</c:v>
                </c:pt>
                <c:pt idx="28">
                  <c:v>41.5</c:v>
                </c:pt>
                <c:pt idx="29">
                  <c:v>39.4</c:v>
                </c:pt>
                <c:pt idx="30">
                  <c:v>37.5</c:v>
                </c:pt>
                <c:pt idx="31">
                  <c:v>35.1</c:v>
                </c:pt>
                <c:pt idx="32">
                  <c:v>36.700000000000003</c:v>
                </c:pt>
                <c:pt idx="33">
                  <c:v>36.700000000000003</c:v>
                </c:pt>
                <c:pt idx="34">
                  <c:v>37</c:v>
                </c:pt>
                <c:pt idx="35">
                  <c:v>32</c:v>
                </c:pt>
                <c:pt idx="36">
                  <c:v>38.200000000000003</c:v>
                </c:pt>
                <c:pt idx="37">
                  <c:v>36.1</c:v>
                </c:pt>
                <c:pt idx="38">
                  <c:v>37.300000000000004</c:v>
                </c:pt>
                <c:pt idx="39">
                  <c:v>45.6</c:v>
                </c:pt>
                <c:pt idx="40">
                  <c:v>43.3</c:v>
                </c:pt>
                <c:pt idx="41">
                  <c:v>44.4</c:v>
                </c:pt>
                <c:pt idx="42">
                  <c:v>39.1</c:v>
                </c:pt>
                <c:pt idx="43">
                  <c:v>42.1</c:v>
                </c:pt>
                <c:pt idx="44">
                  <c:v>38.200000000000003</c:v>
                </c:pt>
                <c:pt idx="45">
                  <c:v>44.9</c:v>
                </c:pt>
                <c:pt idx="46">
                  <c:v>52.2</c:v>
                </c:pt>
                <c:pt idx="47">
                  <c:v>51.7</c:v>
                </c:pt>
                <c:pt idx="48">
                  <c:v>37.800000000000004</c:v>
                </c:pt>
                <c:pt idx="49">
                  <c:v>44</c:v>
                </c:pt>
                <c:pt idx="50">
                  <c:v>41.3</c:v>
                </c:pt>
                <c:pt idx="51">
                  <c:v>47.8</c:v>
                </c:pt>
                <c:pt idx="52">
                  <c:v>41.5</c:v>
                </c:pt>
                <c:pt idx="53">
                  <c:v>35.5</c:v>
                </c:pt>
                <c:pt idx="54">
                  <c:v>45.1</c:v>
                </c:pt>
                <c:pt idx="55">
                  <c:v>30.1</c:v>
                </c:pt>
                <c:pt idx="56">
                  <c:v>34.6</c:v>
                </c:pt>
                <c:pt idx="57">
                  <c:v>46.4</c:v>
                </c:pt>
                <c:pt idx="58">
                  <c:v>35.4</c:v>
                </c:pt>
                <c:pt idx="59">
                  <c:v>36.200000000000003</c:v>
                </c:pt>
                <c:pt idx="60">
                  <c:v>30.8</c:v>
                </c:pt>
                <c:pt idx="61">
                  <c:v>50.5</c:v>
                </c:pt>
                <c:pt idx="62">
                  <c:v>33.800000000000004</c:v>
                </c:pt>
                <c:pt idx="63">
                  <c:v>30.9</c:v>
                </c:pt>
                <c:pt idx="64">
                  <c:v>32.4</c:v>
                </c:pt>
                <c:pt idx="65">
                  <c:v>48.2</c:v>
                </c:pt>
                <c:pt idx="66">
                  <c:v>42.6</c:v>
                </c:pt>
                <c:pt idx="67">
                  <c:v>37.200000000000003</c:v>
                </c:pt>
                <c:pt idx="68">
                  <c:v>36.5</c:v>
                </c:pt>
                <c:pt idx="69">
                  <c:v>47.7</c:v>
                </c:pt>
                <c:pt idx="70">
                  <c:v>34.700000000000003</c:v>
                </c:pt>
                <c:pt idx="71">
                  <c:v>40.1</c:v>
                </c:pt>
                <c:pt idx="72">
                  <c:v>30.9</c:v>
                </c:pt>
                <c:pt idx="73">
                  <c:v>46.8</c:v>
                </c:pt>
                <c:pt idx="74">
                  <c:v>46.8</c:v>
                </c:pt>
                <c:pt idx="75">
                  <c:v>52.3</c:v>
                </c:pt>
                <c:pt idx="76">
                  <c:v>46.8</c:v>
                </c:pt>
                <c:pt idx="77">
                  <c:v>36.800000000000004</c:v>
                </c:pt>
                <c:pt idx="78">
                  <c:v>33</c:v>
                </c:pt>
                <c:pt idx="79">
                  <c:v>32.300000000000004</c:v>
                </c:pt>
                <c:pt idx="80">
                  <c:v>29.4</c:v>
                </c:pt>
                <c:pt idx="81">
                  <c:v>51.7</c:v>
                </c:pt>
                <c:pt idx="82">
                  <c:v>36</c:v>
                </c:pt>
                <c:pt idx="83">
                  <c:v>41.5</c:v>
                </c:pt>
                <c:pt idx="84">
                  <c:v>45.5</c:v>
                </c:pt>
                <c:pt idx="85">
                  <c:v>39.6</c:v>
                </c:pt>
                <c:pt idx="86">
                  <c:v>38.200000000000003</c:v>
                </c:pt>
                <c:pt idx="87">
                  <c:v>36.700000000000003</c:v>
                </c:pt>
                <c:pt idx="88">
                  <c:v>38.700000000000003</c:v>
                </c:pt>
                <c:pt idx="89">
                  <c:v>41.5</c:v>
                </c:pt>
                <c:pt idx="90">
                  <c:v>39.200000000000003</c:v>
                </c:pt>
                <c:pt idx="91">
                  <c:v>40.300000000000004</c:v>
                </c:pt>
                <c:pt idx="92">
                  <c:v>38.4</c:v>
                </c:pt>
                <c:pt idx="93">
                  <c:v>39.800000000000004</c:v>
                </c:pt>
                <c:pt idx="94">
                  <c:v>31.1</c:v>
                </c:pt>
                <c:pt idx="95">
                  <c:v>39</c:v>
                </c:pt>
                <c:pt idx="96">
                  <c:v>37.4</c:v>
                </c:pt>
                <c:pt idx="97">
                  <c:v>34.6</c:v>
                </c:pt>
                <c:pt idx="98">
                  <c:v>32.300000000000004</c:v>
                </c:pt>
                <c:pt idx="99">
                  <c:v>42.7</c:v>
                </c:pt>
                <c:pt idx="100">
                  <c:v>38.5</c:v>
                </c:pt>
                <c:pt idx="101">
                  <c:v>37.9</c:v>
                </c:pt>
                <c:pt idx="102">
                  <c:v>35.300000000000004</c:v>
                </c:pt>
                <c:pt idx="103">
                  <c:v>40.800000000000004</c:v>
                </c:pt>
                <c:pt idx="104">
                  <c:v>40.300000000000004</c:v>
                </c:pt>
                <c:pt idx="105">
                  <c:v>43.6</c:v>
                </c:pt>
                <c:pt idx="106">
                  <c:v>43.6</c:v>
                </c:pt>
                <c:pt idx="107">
                  <c:v>37.1</c:v>
                </c:pt>
                <c:pt idx="108">
                  <c:v>42.3</c:v>
                </c:pt>
                <c:pt idx="109">
                  <c:v>37.800000000000004</c:v>
                </c:pt>
                <c:pt idx="110">
                  <c:v>43.5</c:v>
                </c:pt>
                <c:pt idx="111">
                  <c:v>34.1</c:v>
                </c:pt>
                <c:pt idx="112">
                  <c:v>46.2</c:v>
                </c:pt>
                <c:pt idx="113">
                  <c:v>35.800000000000004</c:v>
                </c:pt>
                <c:pt idx="114">
                  <c:v>41.4</c:v>
                </c:pt>
                <c:pt idx="115">
                  <c:v>35.5</c:v>
                </c:pt>
                <c:pt idx="116">
                  <c:v>38.300000000000004</c:v>
                </c:pt>
                <c:pt idx="117">
                  <c:v>44.2</c:v>
                </c:pt>
                <c:pt idx="118">
                  <c:v>40.200000000000003</c:v>
                </c:pt>
                <c:pt idx="119">
                  <c:v>41.4</c:v>
                </c:pt>
                <c:pt idx="120">
                  <c:v>43.1</c:v>
                </c:pt>
                <c:pt idx="121">
                  <c:v>36.5</c:v>
                </c:pt>
                <c:pt idx="122">
                  <c:v>32.1</c:v>
                </c:pt>
                <c:pt idx="123">
                  <c:v>43.7</c:v>
                </c:pt>
                <c:pt idx="124">
                  <c:v>40.1</c:v>
                </c:pt>
                <c:pt idx="125">
                  <c:v>32.5</c:v>
                </c:pt>
                <c:pt idx="126">
                  <c:v>36.1</c:v>
                </c:pt>
                <c:pt idx="127">
                  <c:v>43.5</c:v>
                </c:pt>
                <c:pt idx="128">
                  <c:v>42.9</c:v>
                </c:pt>
                <c:pt idx="129">
                  <c:v>42.7</c:v>
                </c:pt>
                <c:pt idx="130">
                  <c:v>37.9</c:v>
                </c:pt>
                <c:pt idx="131">
                  <c:v>31.1</c:v>
                </c:pt>
                <c:pt idx="132">
                  <c:v>46.5</c:v>
                </c:pt>
                <c:pt idx="133">
                  <c:v>41.4</c:v>
                </c:pt>
                <c:pt idx="134">
                  <c:v>38.700000000000003</c:v>
                </c:pt>
                <c:pt idx="135">
                  <c:v>31</c:v>
                </c:pt>
                <c:pt idx="136">
                  <c:v>35.700000000000003</c:v>
                </c:pt>
                <c:pt idx="137">
                  <c:v>41.5</c:v>
                </c:pt>
                <c:pt idx="138">
                  <c:v>37.300000000000004</c:v>
                </c:pt>
                <c:pt idx="139">
                  <c:v>40.5</c:v>
                </c:pt>
                <c:pt idx="140">
                  <c:v>45.2</c:v>
                </c:pt>
                <c:pt idx="141">
                  <c:v>44.8</c:v>
                </c:pt>
                <c:pt idx="142">
                  <c:v>41.8</c:v>
                </c:pt>
                <c:pt idx="143">
                  <c:v>37.9</c:v>
                </c:pt>
                <c:pt idx="144">
                  <c:v>36.4</c:v>
                </c:pt>
                <c:pt idx="145">
                  <c:v>42</c:v>
                </c:pt>
                <c:pt idx="146">
                  <c:v>39.300000000000004</c:v>
                </c:pt>
                <c:pt idx="147">
                  <c:v>43.7</c:v>
                </c:pt>
                <c:pt idx="148">
                  <c:v>38.5</c:v>
                </c:pt>
                <c:pt idx="149">
                  <c:v>42.8</c:v>
                </c:pt>
                <c:pt idx="150">
                  <c:v>41.1</c:v>
                </c:pt>
                <c:pt idx="151">
                  <c:v>41.8</c:v>
                </c:pt>
                <c:pt idx="152">
                  <c:v>42.9</c:v>
                </c:pt>
                <c:pt idx="153">
                  <c:v>37.700000000000003</c:v>
                </c:pt>
                <c:pt idx="154">
                  <c:v>33.1</c:v>
                </c:pt>
                <c:pt idx="155">
                  <c:v>42.1</c:v>
                </c:pt>
                <c:pt idx="156">
                  <c:v>46.1</c:v>
                </c:pt>
                <c:pt idx="157">
                  <c:v>45.7</c:v>
                </c:pt>
                <c:pt idx="158">
                  <c:v>45.9</c:v>
                </c:pt>
                <c:pt idx="159">
                  <c:v>46.6</c:v>
                </c:pt>
                <c:pt idx="160">
                  <c:v>29.3</c:v>
                </c:pt>
                <c:pt idx="161">
                  <c:v>35.200000000000003</c:v>
                </c:pt>
                <c:pt idx="162">
                  <c:v>30.7</c:v>
                </c:pt>
                <c:pt idx="163">
                  <c:v>30.5</c:v>
                </c:pt>
                <c:pt idx="164">
                  <c:v>38</c:v>
                </c:pt>
                <c:pt idx="165">
                  <c:v>34</c:v>
                </c:pt>
                <c:pt idx="166">
                  <c:v>36</c:v>
                </c:pt>
                <c:pt idx="167">
                  <c:v>29.6</c:v>
                </c:pt>
                <c:pt idx="168">
                  <c:v>30.1</c:v>
                </c:pt>
                <c:pt idx="169">
                  <c:v>25.1</c:v>
                </c:pt>
                <c:pt idx="170">
                  <c:v>30.2</c:v>
                </c:pt>
                <c:pt idx="171">
                  <c:v>34.9</c:v>
                </c:pt>
                <c:pt idx="172">
                  <c:v>28.8</c:v>
                </c:pt>
                <c:pt idx="173">
                  <c:v>47.6</c:v>
                </c:pt>
                <c:pt idx="174">
                  <c:v>28.2</c:v>
                </c:pt>
                <c:pt idx="175">
                  <c:v>40</c:v>
                </c:pt>
                <c:pt idx="176">
                  <c:v>30</c:v>
                </c:pt>
                <c:pt idx="177">
                  <c:v>50.7</c:v>
                </c:pt>
                <c:pt idx="178">
                  <c:v>33</c:v>
                </c:pt>
                <c:pt idx="179">
                  <c:v>40.4</c:v>
                </c:pt>
                <c:pt idx="180">
                  <c:v>33</c:v>
                </c:pt>
                <c:pt idx="181">
                  <c:v>50</c:v>
                </c:pt>
                <c:pt idx="182">
                  <c:v>48.4</c:v>
                </c:pt>
                <c:pt idx="183">
                  <c:v>37.200000000000003</c:v>
                </c:pt>
                <c:pt idx="184">
                  <c:v>42.2</c:v>
                </c:pt>
                <c:pt idx="185">
                  <c:v>33.5</c:v>
                </c:pt>
                <c:pt idx="186">
                  <c:v>37.1</c:v>
                </c:pt>
                <c:pt idx="187">
                  <c:v>31.7</c:v>
                </c:pt>
                <c:pt idx="188">
                  <c:v>39.300000000000004</c:v>
                </c:pt>
                <c:pt idx="189">
                  <c:v>42.2</c:v>
                </c:pt>
                <c:pt idx="190">
                  <c:v>46.6</c:v>
                </c:pt>
                <c:pt idx="191">
                  <c:v>55.3</c:v>
                </c:pt>
                <c:pt idx="192">
                  <c:v>47.4</c:v>
                </c:pt>
                <c:pt idx="193">
                  <c:v>43.7</c:v>
                </c:pt>
                <c:pt idx="194">
                  <c:v>40.1</c:v>
                </c:pt>
                <c:pt idx="195">
                  <c:v>48</c:v>
                </c:pt>
                <c:pt idx="196">
                  <c:v>50.5</c:v>
                </c:pt>
                <c:pt idx="197">
                  <c:v>53.6</c:v>
                </c:pt>
                <c:pt idx="198">
                  <c:v>38.9</c:v>
                </c:pt>
                <c:pt idx="199">
                  <c:v>39</c:v>
                </c:pt>
                <c:pt idx="200">
                  <c:v>40.200000000000003</c:v>
                </c:pt>
                <c:pt idx="201">
                  <c:v>40</c:v>
                </c:pt>
                <c:pt idx="202">
                  <c:v>39.5</c:v>
                </c:pt>
                <c:pt idx="203">
                  <c:v>38.4</c:v>
                </c:pt>
                <c:pt idx="204">
                  <c:v>40.700000000000003</c:v>
                </c:pt>
                <c:pt idx="205">
                  <c:v>40.9</c:v>
                </c:pt>
                <c:pt idx="206">
                  <c:v>36.1</c:v>
                </c:pt>
                <c:pt idx="207">
                  <c:v>39.300000000000004</c:v>
                </c:pt>
                <c:pt idx="208">
                  <c:v>40.200000000000003</c:v>
                </c:pt>
                <c:pt idx="209">
                  <c:v>39.1</c:v>
                </c:pt>
                <c:pt idx="210">
                  <c:v>40.300000000000004</c:v>
                </c:pt>
                <c:pt idx="211">
                  <c:v>36.5</c:v>
                </c:pt>
                <c:pt idx="212">
                  <c:v>40.1</c:v>
                </c:pt>
                <c:pt idx="213">
                  <c:v>38.6</c:v>
                </c:pt>
                <c:pt idx="214">
                  <c:v>39</c:v>
                </c:pt>
                <c:pt idx="215">
                  <c:v>41.3</c:v>
                </c:pt>
                <c:pt idx="216">
                  <c:v>41.1</c:v>
                </c:pt>
                <c:pt idx="217">
                  <c:v>42.7</c:v>
                </c:pt>
                <c:pt idx="218">
                  <c:v>39.9</c:v>
                </c:pt>
                <c:pt idx="219">
                  <c:v>38.1</c:v>
                </c:pt>
                <c:pt idx="220">
                  <c:v>41.9</c:v>
                </c:pt>
                <c:pt idx="221">
                  <c:v>39.800000000000004</c:v>
                </c:pt>
                <c:pt idx="222">
                  <c:v>39.4</c:v>
                </c:pt>
                <c:pt idx="223">
                  <c:v>40.5</c:v>
                </c:pt>
                <c:pt idx="224">
                  <c:v>45.1</c:v>
                </c:pt>
                <c:pt idx="225">
                  <c:v>45.2</c:v>
                </c:pt>
                <c:pt idx="226">
                  <c:v>44.6</c:v>
                </c:pt>
                <c:pt idx="227">
                  <c:v>42</c:v>
                </c:pt>
                <c:pt idx="228">
                  <c:v>45.2</c:v>
                </c:pt>
                <c:pt idx="229">
                  <c:v>44.6</c:v>
                </c:pt>
                <c:pt idx="230">
                  <c:v>46.1</c:v>
                </c:pt>
                <c:pt idx="231">
                  <c:v>49.9</c:v>
                </c:pt>
                <c:pt idx="232">
                  <c:v>45.3</c:v>
                </c:pt>
                <c:pt idx="233">
                  <c:v>49.7</c:v>
                </c:pt>
                <c:pt idx="234">
                  <c:v>48</c:v>
                </c:pt>
                <c:pt idx="235">
                  <c:v>48.1</c:v>
                </c:pt>
                <c:pt idx="236">
                  <c:v>49</c:v>
                </c:pt>
                <c:pt idx="237">
                  <c:v>46.3</c:v>
                </c:pt>
                <c:pt idx="238">
                  <c:v>29</c:v>
                </c:pt>
                <c:pt idx="239">
                  <c:v>31.2</c:v>
                </c:pt>
                <c:pt idx="240">
                  <c:v>30.6</c:v>
                </c:pt>
                <c:pt idx="241">
                  <c:v>29.9</c:v>
                </c:pt>
                <c:pt idx="242">
                  <c:v>29.7</c:v>
                </c:pt>
                <c:pt idx="243">
                  <c:v>30</c:v>
                </c:pt>
                <c:pt idx="244">
                  <c:v>31.9</c:v>
                </c:pt>
                <c:pt idx="245">
                  <c:v>31.7</c:v>
                </c:pt>
                <c:pt idx="246">
                  <c:v>29.6</c:v>
                </c:pt>
                <c:pt idx="247">
                  <c:v>33.200000000000003</c:v>
                </c:pt>
                <c:pt idx="248">
                  <c:v>30.1</c:v>
                </c:pt>
                <c:pt idx="249">
                  <c:v>31.8</c:v>
                </c:pt>
                <c:pt idx="250">
                  <c:v>30.1</c:v>
                </c:pt>
                <c:pt idx="251">
                  <c:v>27.9</c:v>
                </c:pt>
                <c:pt idx="252">
                  <c:v>29.3</c:v>
                </c:pt>
                <c:pt idx="253">
                  <c:v>30.9</c:v>
                </c:pt>
                <c:pt idx="254">
                  <c:v>29.3</c:v>
                </c:pt>
                <c:pt idx="255">
                  <c:v>30.4</c:v>
                </c:pt>
                <c:pt idx="256">
                  <c:v>31.2</c:v>
                </c:pt>
                <c:pt idx="257">
                  <c:v>29.6</c:v>
                </c:pt>
                <c:pt idx="258">
                  <c:v>31</c:v>
                </c:pt>
                <c:pt idx="259">
                  <c:v>33.700000000000003</c:v>
                </c:pt>
                <c:pt idx="260">
                  <c:v>32.6</c:v>
                </c:pt>
                <c:pt idx="261">
                  <c:v>34.300000000000004</c:v>
                </c:pt>
                <c:pt idx="262">
                  <c:v>32.6</c:v>
                </c:pt>
                <c:pt idx="263">
                  <c:v>34.700000000000003</c:v>
                </c:pt>
                <c:pt idx="264">
                  <c:v>33.1</c:v>
                </c:pt>
                <c:pt idx="265">
                  <c:v>38.1</c:v>
                </c:pt>
                <c:pt idx="266">
                  <c:v>34.200000000000003</c:v>
                </c:pt>
                <c:pt idx="267">
                  <c:v>35.800000000000004</c:v>
                </c:pt>
                <c:pt idx="268">
                  <c:v>38.800000000000004</c:v>
                </c:pt>
                <c:pt idx="269">
                  <c:v>33.700000000000003</c:v>
                </c:pt>
                <c:pt idx="270">
                  <c:v>36.800000000000004</c:v>
                </c:pt>
                <c:pt idx="271">
                  <c:v>36.4</c:v>
                </c:pt>
                <c:pt idx="272">
                  <c:v>36.200000000000003</c:v>
                </c:pt>
                <c:pt idx="273">
                  <c:v>39.800000000000004</c:v>
                </c:pt>
                <c:pt idx="274">
                  <c:v>38.6</c:v>
                </c:pt>
              </c:numCache>
            </c:numRef>
          </c:xVal>
          <c:yVal>
            <c:numRef>
              <c:f>Adjusted!$BY$2:$BY$276</c:f>
              <c:numCache>
                <c:formatCode>General</c:formatCode>
                <c:ptCount val="275"/>
                <c:pt idx="0">
                  <c:v>712.38313129999995</c:v>
                </c:pt>
                <c:pt idx="1">
                  <c:v>712.55426069999965</c:v>
                </c:pt>
                <c:pt idx="2">
                  <c:v>712.83623119999947</c:v>
                </c:pt>
                <c:pt idx="3">
                  <c:v>714.09746529999961</c:v>
                </c:pt>
                <c:pt idx="4">
                  <c:v>715.02985200000001</c:v>
                </c:pt>
                <c:pt idx="5">
                  <c:v>716.00364400000001</c:v>
                </c:pt>
                <c:pt idx="6">
                  <c:v>714.59113530000002</c:v>
                </c:pt>
                <c:pt idx="7">
                  <c:v>713.91663349999965</c:v>
                </c:pt>
                <c:pt idx="8">
                  <c:v>715.82034529999999</c:v>
                </c:pt>
                <c:pt idx="9">
                  <c:v>714.151476</c:v>
                </c:pt>
                <c:pt idx="10">
                  <c:v>714.95894229999999</c:v>
                </c:pt>
                <c:pt idx="11">
                  <c:v>714.0440198999994</c:v>
                </c:pt>
                <c:pt idx="12">
                  <c:v>715.43385560000002</c:v>
                </c:pt>
                <c:pt idx="13">
                  <c:v>715.57433619999995</c:v>
                </c:pt>
                <c:pt idx="14">
                  <c:v>716.04261079999935</c:v>
                </c:pt>
                <c:pt idx="15">
                  <c:v>714.02129409999952</c:v>
                </c:pt>
                <c:pt idx="16">
                  <c:v>714.65455599999996</c:v>
                </c:pt>
                <c:pt idx="17">
                  <c:v>713.98779590000004</c:v>
                </c:pt>
                <c:pt idx="18">
                  <c:v>714.61895530000004</c:v>
                </c:pt>
                <c:pt idx="19">
                  <c:v>715.96883579999997</c:v>
                </c:pt>
                <c:pt idx="20">
                  <c:v>714.60005720000004</c:v>
                </c:pt>
                <c:pt idx="21">
                  <c:v>714.60005720000004</c:v>
                </c:pt>
                <c:pt idx="22">
                  <c:v>716.29427769999995</c:v>
                </c:pt>
                <c:pt idx="23">
                  <c:v>716.3240403999996</c:v>
                </c:pt>
                <c:pt idx="24">
                  <c:v>715.14817649999998</c:v>
                </c:pt>
                <c:pt idx="25">
                  <c:v>716.61698709999996</c:v>
                </c:pt>
                <c:pt idx="26">
                  <c:v>716.10824809999997</c:v>
                </c:pt>
                <c:pt idx="27">
                  <c:v>716.06933579999998</c:v>
                </c:pt>
                <c:pt idx="28">
                  <c:v>716.41917230000001</c:v>
                </c:pt>
                <c:pt idx="29">
                  <c:v>716.76811110000006</c:v>
                </c:pt>
                <c:pt idx="30">
                  <c:v>716.22788019999996</c:v>
                </c:pt>
                <c:pt idx="31">
                  <c:v>713.80962529999965</c:v>
                </c:pt>
                <c:pt idx="32">
                  <c:v>716.31171459999996</c:v>
                </c:pt>
                <c:pt idx="33">
                  <c:v>716.29344220000053</c:v>
                </c:pt>
                <c:pt idx="34">
                  <c:v>715.85085259999971</c:v>
                </c:pt>
                <c:pt idx="35">
                  <c:v>713.99170756205513</c:v>
                </c:pt>
                <c:pt idx="36">
                  <c:v>713.78863550000062</c:v>
                </c:pt>
                <c:pt idx="37">
                  <c:v>714.99935122651334</c:v>
                </c:pt>
                <c:pt idx="38">
                  <c:v>715.31459667241643</c:v>
                </c:pt>
                <c:pt idx="39">
                  <c:v>717.13289279999969</c:v>
                </c:pt>
                <c:pt idx="40">
                  <c:v>716.9766171999994</c:v>
                </c:pt>
                <c:pt idx="41">
                  <c:v>716.99202959999968</c:v>
                </c:pt>
                <c:pt idx="42">
                  <c:v>715.90656389999947</c:v>
                </c:pt>
                <c:pt idx="43">
                  <c:v>716.90227289999939</c:v>
                </c:pt>
                <c:pt idx="44">
                  <c:v>713.52715787573311</c:v>
                </c:pt>
                <c:pt idx="45">
                  <c:v>717.41963269999997</c:v>
                </c:pt>
                <c:pt idx="46">
                  <c:v>718.34678919999965</c:v>
                </c:pt>
                <c:pt idx="47">
                  <c:v>716.21406330000002</c:v>
                </c:pt>
                <c:pt idx="48">
                  <c:v>716.2725770000003</c:v>
                </c:pt>
                <c:pt idx="49">
                  <c:v>716.89216119999946</c:v>
                </c:pt>
                <c:pt idx="50">
                  <c:v>717.65739919999965</c:v>
                </c:pt>
                <c:pt idx="51">
                  <c:v>716.0705562000004</c:v>
                </c:pt>
                <c:pt idx="52">
                  <c:v>716.19665329999998</c:v>
                </c:pt>
                <c:pt idx="53">
                  <c:v>714.1155705990119</c:v>
                </c:pt>
                <c:pt idx="54">
                  <c:v>717.04742459999966</c:v>
                </c:pt>
                <c:pt idx="55">
                  <c:v>713.75588860427501</c:v>
                </c:pt>
                <c:pt idx="56">
                  <c:v>714.79343398915717</c:v>
                </c:pt>
                <c:pt idx="57">
                  <c:v>717.88655199999971</c:v>
                </c:pt>
                <c:pt idx="58">
                  <c:v>716.6559833</c:v>
                </c:pt>
                <c:pt idx="59">
                  <c:v>714.58499659999995</c:v>
                </c:pt>
                <c:pt idx="60">
                  <c:v>714.11643454895693</c:v>
                </c:pt>
                <c:pt idx="61">
                  <c:v>717.77271140000005</c:v>
                </c:pt>
                <c:pt idx="62">
                  <c:v>714.41376260000004</c:v>
                </c:pt>
                <c:pt idx="63">
                  <c:v>714.16632138200828</c:v>
                </c:pt>
                <c:pt idx="64">
                  <c:v>713.33678255933705</c:v>
                </c:pt>
                <c:pt idx="65">
                  <c:v>718.7882098</c:v>
                </c:pt>
                <c:pt idx="66">
                  <c:v>717.88211439999952</c:v>
                </c:pt>
                <c:pt idx="67">
                  <c:v>716.65748709999968</c:v>
                </c:pt>
                <c:pt idx="68">
                  <c:v>716.17131540000003</c:v>
                </c:pt>
                <c:pt idx="69">
                  <c:v>716.77012969999998</c:v>
                </c:pt>
                <c:pt idx="70">
                  <c:v>714.439338762391</c:v>
                </c:pt>
                <c:pt idx="71">
                  <c:v>716.04842499999961</c:v>
                </c:pt>
                <c:pt idx="72">
                  <c:v>714.29095664772854</c:v>
                </c:pt>
                <c:pt idx="73">
                  <c:v>718.72097310000004</c:v>
                </c:pt>
                <c:pt idx="74">
                  <c:v>717.65323450000005</c:v>
                </c:pt>
                <c:pt idx="75">
                  <c:v>717.10426989999939</c:v>
                </c:pt>
                <c:pt idx="76">
                  <c:v>718.44489390000001</c:v>
                </c:pt>
                <c:pt idx="77">
                  <c:v>715.41011946952017</c:v>
                </c:pt>
                <c:pt idx="78">
                  <c:v>713.4998242191499</c:v>
                </c:pt>
                <c:pt idx="79">
                  <c:v>714.07483926132932</c:v>
                </c:pt>
                <c:pt idx="80">
                  <c:v>713.20388944002991</c:v>
                </c:pt>
                <c:pt idx="81">
                  <c:v>718.23105229999999</c:v>
                </c:pt>
                <c:pt idx="82">
                  <c:v>716.84938369999998</c:v>
                </c:pt>
                <c:pt idx="83">
                  <c:v>717.62145369999996</c:v>
                </c:pt>
                <c:pt idx="84">
                  <c:v>717.5594443</c:v>
                </c:pt>
                <c:pt idx="85">
                  <c:v>717.05719809999937</c:v>
                </c:pt>
                <c:pt idx="86">
                  <c:v>717.0099242</c:v>
                </c:pt>
                <c:pt idx="87">
                  <c:v>714.41266599999938</c:v>
                </c:pt>
                <c:pt idx="88">
                  <c:v>716.44607789999952</c:v>
                </c:pt>
                <c:pt idx="89">
                  <c:v>717.77023240000005</c:v>
                </c:pt>
                <c:pt idx="90">
                  <c:v>715.13440109999999</c:v>
                </c:pt>
                <c:pt idx="91">
                  <c:v>718.18409860000031</c:v>
                </c:pt>
                <c:pt idx="92">
                  <c:v>718.22358950000034</c:v>
                </c:pt>
                <c:pt idx="93">
                  <c:v>718.07578960000035</c:v>
                </c:pt>
                <c:pt idx="94">
                  <c:v>714.59160697971402</c:v>
                </c:pt>
                <c:pt idx="95">
                  <c:v>717.90822479999952</c:v>
                </c:pt>
                <c:pt idx="96">
                  <c:v>714.59075670000004</c:v>
                </c:pt>
                <c:pt idx="97">
                  <c:v>714.79946689999997</c:v>
                </c:pt>
                <c:pt idx="98">
                  <c:v>716.09298469356929</c:v>
                </c:pt>
                <c:pt idx="99">
                  <c:v>718.2656089999997</c:v>
                </c:pt>
                <c:pt idx="100">
                  <c:v>717.58657359999995</c:v>
                </c:pt>
                <c:pt idx="101">
                  <c:v>715.04733879999969</c:v>
                </c:pt>
                <c:pt idx="102">
                  <c:v>714.89184360000002</c:v>
                </c:pt>
                <c:pt idx="103">
                  <c:v>717.82358299999999</c:v>
                </c:pt>
                <c:pt idx="104">
                  <c:v>718.1476705</c:v>
                </c:pt>
                <c:pt idx="105">
                  <c:v>717.97015859999999</c:v>
                </c:pt>
                <c:pt idx="106">
                  <c:v>717.2883415000008</c:v>
                </c:pt>
                <c:pt idx="107">
                  <c:v>716.49700819999953</c:v>
                </c:pt>
                <c:pt idx="108">
                  <c:v>718.10672669999997</c:v>
                </c:pt>
                <c:pt idx="109">
                  <c:v>714.17172649999998</c:v>
                </c:pt>
                <c:pt idx="110">
                  <c:v>718.71893950000049</c:v>
                </c:pt>
                <c:pt idx="111">
                  <c:v>715.77162531474539</c:v>
                </c:pt>
                <c:pt idx="112">
                  <c:v>719.02328220000004</c:v>
                </c:pt>
                <c:pt idx="113">
                  <c:v>715.2527981212819</c:v>
                </c:pt>
                <c:pt idx="114">
                  <c:v>718.12086429999999</c:v>
                </c:pt>
                <c:pt idx="115">
                  <c:v>716.73587560363092</c:v>
                </c:pt>
                <c:pt idx="116">
                  <c:v>716.40955779999967</c:v>
                </c:pt>
                <c:pt idx="117">
                  <c:v>718.54129269999964</c:v>
                </c:pt>
                <c:pt idx="118">
                  <c:v>717.41307150000034</c:v>
                </c:pt>
                <c:pt idx="119">
                  <c:v>718.67926290000003</c:v>
                </c:pt>
                <c:pt idx="120">
                  <c:v>718.21930460000033</c:v>
                </c:pt>
                <c:pt idx="121">
                  <c:v>714.68455349999999</c:v>
                </c:pt>
                <c:pt idx="122">
                  <c:v>715.00778269668183</c:v>
                </c:pt>
                <c:pt idx="123">
                  <c:v>717.98948480000001</c:v>
                </c:pt>
                <c:pt idx="124">
                  <c:v>717.89603309999961</c:v>
                </c:pt>
                <c:pt idx="125">
                  <c:v>715.74639821203652</c:v>
                </c:pt>
                <c:pt idx="126">
                  <c:v>715.55036858170456</c:v>
                </c:pt>
                <c:pt idx="127">
                  <c:v>719.29488350000054</c:v>
                </c:pt>
                <c:pt idx="128">
                  <c:v>715.49668709999969</c:v>
                </c:pt>
                <c:pt idx="129">
                  <c:v>719.04707329999997</c:v>
                </c:pt>
                <c:pt idx="130">
                  <c:v>719.00236509055298</c:v>
                </c:pt>
                <c:pt idx="131">
                  <c:v>715.93155660769344</c:v>
                </c:pt>
                <c:pt idx="132">
                  <c:v>718.92272709999952</c:v>
                </c:pt>
                <c:pt idx="133">
                  <c:v>719.33253039999965</c:v>
                </c:pt>
                <c:pt idx="134">
                  <c:v>717.06841659999998</c:v>
                </c:pt>
                <c:pt idx="135">
                  <c:v>717.10142112015842</c:v>
                </c:pt>
                <c:pt idx="136">
                  <c:v>718.24900852802864</c:v>
                </c:pt>
                <c:pt idx="137">
                  <c:v>716.10651689999952</c:v>
                </c:pt>
                <c:pt idx="138">
                  <c:v>717.25722107328738</c:v>
                </c:pt>
                <c:pt idx="139">
                  <c:v>719.76600116130271</c:v>
                </c:pt>
                <c:pt idx="140">
                  <c:v>719.12834339999995</c:v>
                </c:pt>
                <c:pt idx="141">
                  <c:v>719.86231164847948</c:v>
                </c:pt>
                <c:pt idx="142">
                  <c:v>719.32474609999997</c:v>
                </c:pt>
                <c:pt idx="143">
                  <c:v>718.10268744197799</c:v>
                </c:pt>
                <c:pt idx="144">
                  <c:v>718.14361148296598</c:v>
                </c:pt>
                <c:pt idx="145">
                  <c:v>718.47008919999996</c:v>
                </c:pt>
                <c:pt idx="146">
                  <c:v>719.33822044845647</c:v>
                </c:pt>
                <c:pt idx="147">
                  <c:v>718.53163379999967</c:v>
                </c:pt>
                <c:pt idx="148">
                  <c:v>717.27062669999998</c:v>
                </c:pt>
                <c:pt idx="149">
                  <c:v>717.27062669999998</c:v>
                </c:pt>
                <c:pt idx="150">
                  <c:v>718.83158188854986</c:v>
                </c:pt>
                <c:pt idx="151">
                  <c:v>719.48665387941639</c:v>
                </c:pt>
                <c:pt idx="152">
                  <c:v>720.03737490689514</c:v>
                </c:pt>
                <c:pt idx="153">
                  <c:v>718.73384224467372</c:v>
                </c:pt>
                <c:pt idx="154">
                  <c:v>716.101135</c:v>
                </c:pt>
                <c:pt idx="155">
                  <c:v>719.26702419999947</c:v>
                </c:pt>
                <c:pt idx="156">
                  <c:v>717.86969819999945</c:v>
                </c:pt>
                <c:pt idx="157">
                  <c:v>719.3908606</c:v>
                </c:pt>
                <c:pt idx="158">
                  <c:v>719.55558877903059</c:v>
                </c:pt>
                <c:pt idx="159">
                  <c:v>720.2079424375471</c:v>
                </c:pt>
                <c:pt idx="160">
                  <c:v>713.90486390000001</c:v>
                </c:pt>
                <c:pt idx="161">
                  <c:v>715.06937470000003</c:v>
                </c:pt>
                <c:pt idx="162">
                  <c:v>713.50559920000001</c:v>
                </c:pt>
                <c:pt idx="163">
                  <c:v>713.67968989999997</c:v>
                </c:pt>
                <c:pt idx="164">
                  <c:v>713.85362389999943</c:v>
                </c:pt>
                <c:pt idx="165">
                  <c:v>713.90486390000001</c:v>
                </c:pt>
                <c:pt idx="166">
                  <c:v>715.42832409999971</c:v>
                </c:pt>
                <c:pt idx="167">
                  <c:v>714.65061849999927</c:v>
                </c:pt>
                <c:pt idx="168">
                  <c:v>713.85362389999943</c:v>
                </c:pt>
                <c:pt idx="169">
                  <c:v>714.38436449999961</c:v>
                </c:pt>
                <c:pt idx="170">
                  <c:v>714.85959399999967</c:v>
                </c:pt>
                <c:pt idx="171">
                  <c:v>715.84938069999998</c:v>
                </c:pt>
                <c:pt idx="172">
                  <c:v>714.33161579999921</c:v>
                </c:pt>
                <c:pt idx="173">
                  <c:v>715.51536279999971</c:v>
                </c:pt>
                <c:pt idx="174">
                  <c:v>715.14712569999938</c:v>
                </c:pt>
                <c:pt idx="175">
                  <c:v>716.80621149999945</c:v>
                </c:pt>
                <c:pt idx="176">
                  <c:v>713.83556409999949</c:v>
                </c:pt>
                <c:pt idx="177">
                  <c:v>718.6012013999997</c:v>
                </c:pt>
                <c:pt idx="178">
                  <c:v>714.67188560000034</c:v>
                </c:pt>
                <c:pt idx="179">
                  <c:v>715.49669219999964</c:v>
                </c:pt>
                <c:pt idx="180">
                  <c:v>715.3022062999994</c:v>
                </c:pt>
                <c:pt idx="181">
                  <c:v>718.26611449999939</c:v>
                </c:pt>
                <c:pt idx="182">
                  <c:v>718.85787159999961</c:v>
                </c:pt>
                <c:pt idx="183">
                  <c:v>715.90518879999968</c:v>
                </c:pt>
                <c:pt idx="184">
                  <c:v>718.50742639999964</c:v>
                </c:pt>
                <c:pt idx="185">
                  <c:v>717.24292299999968</c:v>
                </c:pt>
                <c:pt idx="186">
                  <c:v>715.75506329999996</c:v>
                </c:pt>
                <c:pt idx="187">
                  <c:v>715.05944250000005</c:v>
                </c:pt>
                <c:pt idx="188">
                  <c:v>717.95933769999999</c:v>
                </c:pt>
                <c:pt idx="189">
                  <c:v>717.54422139999951</c:v>
                </c:pt>
                <c:pt idx="190">
                  <c:v>717.750585</c:v>
                </c:pt>
                <c:pt idx="191">
                  <c:v>719.32628149999948</c:v>
                </c:pt>
                <c:pt idx="192">
                  <c:v>718.01882009999997</c:v>
                </c:pt>
                <c:pt idx="193">
                  <c:v>718.63339929999995</c:v>
                </c:pt>
                <c:pt idx="194">
                  <c:v>718.45479709999961</c:v>
                </c:pt>
                <c:pt idx="195">
                  <c:v>719.23839740000005</c:v>
                </c:pt>
                <c:pt idx="196">
                  <c:v>719.9432972999997</c:v>
                </c:pt>
                <c:pt idx="197">
                  <c:v>719.87249129999998</c:v>
                </c:pt>
                <c:pt idx="198">
                  <c:v>716.0157676</c:v>
                </c:pt>
                <c:pt idx="199">
                  <c:v>716.37083319999999</c:v>
                </c:pt>
                <c:pt idx="200">
                  <c:v>716.91015409999966</c:v>
                </c:pt>
                <c:pt idx="201">
                  <c:v>717.11739509999961</c:v>
                </c:pt>
                <c:pt idx="202">
                  <c:v>716.45360739999967</c:v>
                </c:pt>
                <c:pt idx="203">
                  <c:v>715.86665589999916</c:v>
                </c:pt>
                <c:pt idx="204">
                  <c:v>716.10496890000002</c:v>
                </c:pt>
                <c:pt idx="205">
                  <c:v>715.93470690000004</c:v>
                </c:pt>
                <c:pt idx="206">
                  <c:v>715.8207486</c:v>
                </c:pt>
                <c:pt idx="207">
                  <c:v>716.73416229999998</c:v>
                </c:pt>
                <c:pt idx="208">
                  <c:v>716.315876</c:v>
                </c:pt>
                <c:pt idx="209">
                  <c:v>716.74576990000003</c:v>
                </c:pt>
                <c:pt idx="210">
                  <c:v>715.89628309999966</c:v>
                </c:pt>
                <c:pt idx="211">
                  <c:v>715.96250219999945</c:v>
                </c:pt>
                <c:pt idx="212">
                  <c:v>716.76383639999995</c:v>
                </c:pt>
                <c:pt idx="213">
                  <c:v>716.59371280000005</c:v>
                </c:pt>
                <c:pt idx="214">
                  <c:v>716.22627</c:v>
                </c:pt>
                <c:pt idx="215">
                  <c:v>716.09517510000001</c:v>
                </c:pt>
                <c:pt idx="216">
                  <c:v>715.88899360000005</c:v>
                </c:pt>
                <c:pt idx="217">
                  <c:v>716.5689427999996</c:v>
                </c:pt>
                <c:pt idx="218">
                  <c:v>716.02491299999997</c:v>
                </c:pt>
                <c:pt idx="219">
                  <c:v>716.12985249999997</c:v>
                </c:pt>
                <c:pt idx="220">
                  <c:v>717.11611049999965</c:v>
                </c:pt>
                <c:pt idx="221">
                  <c:v>715.9270765</c:v>
                </c:pt>
                <c:pt idx="222">
                  <c:v>717.7505989</c:v>
                </c:pt>
                <c:pt idx="223">
                  <c:v>718.20578430000035</c:v>
                </c:pt>
                <c:pt idx="224">
                  <c:v>717.78661150000005</c:v>
                </c:pt>
                <c:pt idx="225">
                  <c:v>718.65381739999998</c:v>
                </c:pt>
                <c:pt idx="226">
                  <c:v>718.91111379999927</c:v>
                </c:pt>
                <c:pt idx="227">
                  <c:v>718.69716509999967</c:v>
                </c:pt>
                <c:pt idx="228">
                  <c:v>720.37143590000005</c:v>
                </c:pt>
                <c:pt idx="229">
                  <c:v>718.44280969999966</c:v>
                </c:pt>
                <c:pt idx="230">
                  <c:v>719.89278850000005</c:v>
                </c:pt>
                <c:pt idx="231">
                  <c:v>721.0084938</c:v>
                </c:pt>
                <c:pt idx="232">
                  <c:v>719.9803048</c:v>
                </c:pt>
                <c:pt idx="233">
                  <c:v>721.30677019999996</c:v>
                </c:pt>
                <c:pt idx="234">
                  <c:v>720.69747450000034</c:v>
                </c:pt>
                <c:pt idx="235">
                  <c:v>721.2985537000003</c:v>
                </c:pt>
                <c:pt idx="236">
                  <c:v>721.74083260000032</c:v>
                </c:pt>
                <c:pt idx="237">
                  <c:v>721.29806480000002</c:v>
                </c:pt>
                <c:pt idx="238">
                  <c:v>715.38294399999961</c:v>
                </c:pt>
                <c:pt idx="239">
                  <c:v>715.88721779999935</c:v>
                </c:pt>
                <c:pt idx="240">
                  <c:v>715.85014749999948</c:v>
                </c:pt>
                <c:pt idx="241">
                  <c:v>715.74576869999999</c:v>
                </c:pt>
                <c:pt idx="242">
                  <c:v>715.70029909999971</c:v>
                </c:pt>
                <c:pt idx="243">
                  <c:v>715.72569799999997</c:v>
                </c:pt>
                <c:pt idx="244">
                  <c:v>715.08787800000005</c:v>
                </c:pt>
                <c:pt idx="245">
                  <c:v>716.33751989999917</c:v>
                </c:pt>
                <c:pt idx="246">
                  <c:v>715.47979350000048</c:v>
                </c:pt>
                <c:pt idx="247">
                  <c:v>715.89730759999998</c:v>
                </c:pt>
                <c:pt idx="248">
                  <c:v>716.1362335</c:v>
                </c:pt>
                <c:pt idx="249">
                  <c:v>715.23982030000002</c:v>
                </c:pt>
                <c:pt idx="250">
                  <c:v>715.79379620000054</c:v>
                </c:pt>
                <c:pt idx="251">
                  <c:v>715.88388060000034</c:v>
                </c:pt>
                <c:pt idx="252">
                  <c:v>716.57957430000033</c:v>
                </c:pt>
                <c:pt idx="253">
                  <c:v>716.19552969999961</c:v>
                </c:pt>
                <c:pt idx="254">
                  <c:v>716.5915520999996</c:v>
                </c:pt>
                <c:pt idx="255">
                  <c:v>715.90583200000003</c:v>
                </c:pt>
                <c:pt idx="256">
                  <c:v>716.4276325999997</c:v>
                </c:pt>
                <c:pt idx="257">
                  <c:v>716.48221649999948</c:v>
                </c:pt>
                <c:pt idx="258">
                  <c:v>717.14795929999968</c:v>
                </c:pt>
                <c:pt idx="259">
                  <c:v>717.51165539999965</c:v>
                </c:pt>
                <c:pt idx="260">
                  <c:v>718.65311489999965</c:v>
                </c:pt>
                <c:pt idx="261">
                  <c:v>718.5339275</c:v>
                </c:pt>
                <c:pt idx="262">
                  <c:v>717.86794149999946</c:v>
                </c:pt>
                <c:pt idx="263">
                  <c:v>717.64503030000003</c:v>
                </c:pt>
                <c:pt idx="264">
                  <c:v>718.34892079999952</c:v>
                </c:pt>
                <c:pt idx="265">
                  <c:v>720.81881699999997</c:v>
                </c:pt>
                <c:pt idx="266">
                  <c:v>720.59739530000002</c:v>
                </c:pt>
                <c:pt idx="267">
                  <c:v>720.61696449999965</c:v>
                </c:pt>
                <c:pt idx="268">
                  <c:v>720.98066849999952</c:v>
                </c:pt>
                <c:pt idx="269">
                  <c:v>719.47302569999999</c:v>
                </c:pt>
                <c:pt idx="270">
                  <c:v>721.68819719999999</c:v>
                </c:pt>
                <c:pt idx="271">
                  <c:v>720.79782990000001</c:v>
                </c:pt>
                <c:pt idx="272">
                  <c:v>719.78540580000004</c:v>
                </c:pt>
                <c:pt idx="273">
                  <c:v>721.28164249999998</c:v>
                </c:pt>
                <c:pt idx="274">
                  <c:v>722.08197870000004</c:v>
                </c:pt>
              </c:numCache>
            </c:numRef>
          </c:yVal>
        </c:ser>
        <c:axId val="71494272"/>
        <c:axId val="71573888"/>
      </c:scatterChart>
      <c:valAx>
        <c:axId val="71494272"/>
        <c:scaling>
          <c:orientation val="minMax"/>
        </c:scaling>
        <c:axPos val="b"/>
        <c:numFmt formatCode="General" sourceLinked="1"/>
        <c:tickLblPos val="nextTo"/>
        <c:crossAx val="71573888"/>
        <c:crosses val="autoZero"/>
        <c:crossBetween val="midCat"/>
      </c:valAx>
      <c:valAx>
        <c:axId val="71573888"/>
        <c:scaling>
          <c:orientation val="minMax"/>
        </c:scaling>
        <c:axPos val="l"/>
        <c:majorGridlines/>
        <c:numFmt formatCode="General" sourceLinked="1"/>
        <c:tickLblPos val="nextTo"/>
        <c:crossAx val="7149427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Spad</a:t>
            </a:r>
            <a:r>
              <a:rPr lang="en-US" baseline="0"/>
              <a:t> vs </a:t>
            </a:r>
            <a:r>
              <a:rPr lang="en-US"/>
              <a:t>RedNDVI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1502187226596671E-2"/>
          <c:y val="0.19480351414406533"/>
          <c:w val="0.81168525809273862"/>
          <c:h val="0.65482210557013765"/>
        </c:manualLayout>
      </c:layout>
      <c:scatterChart>
        <c:scatterStyle val="lineMarker"/>
        <c:ser>
          <c:idx val="0"/>
          <c:order val="0"/>
          <c:tx>
            <c:strRef>
              <c:f>Adjusted!$CE$1</c:f>
              <c:strCache>
                <c:ptCount val="1"/>
                <c:pt idx="0">
                  <c:v>RedNDVI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9053324584426991"/>
                  <c:y val="-0.30428805774278256"/>
                </c:manualLayout>
              </c:layout>
              <c:numFmt formatCode="General" sourceLinked="0"/>
            </c:trendlineLbl>
          </c:trendline>
          <c:xVal>
            <c:numRef>
              <c:f>Adjusted!$BX$2:$BX$276</c:f>
              <c:numCache>
                <c:formatCode>General</c:formatCode>
                <c:ptCount val="275"/>
                <c:pt idx="0">
                  <c:v>36.6</c:v>
                </c:pt>
                <c:pt idx="1">
                  <c:v>35.5</c:v>
                </c:pt>
                <c:pt idx="2">
                  <c:v>40.4</c:v>
                </c:pt>
                <c:pt idx="3">
                  <c:v>36.1</c:v>
                </c:pt>
                <c:pt idx="4">
                  <c:v>38.200000000000003</c:v>
                </c:pt>
                <c:pt idx="5">
                  <c:v>38.6</c:v>
                </c:pt>
                <c:pt idx="6">
                  <c:v>36.4</c:v>
                </c:pt>
                <c:pt idx="7">
                  <c:v>45.8</c:v>
                </c:pt>
                <c:pt idx="8">
                  <c:v>34.9</c:v>
                </c:pt>
                <c:pt idx="9">
                  <c:v>42.9</c:v>
                </c:pt>
                <c:pt idx="10">
                  <c:v>35.5</c:v>
                </c:pt>
                <c:pt idx="11">
                  <c:v>42.6</c:v>
                </c:pt>
                <c:pt idx="12">
                  <c:v>37.9</c:v>
                </c:pt>
                <c:pt idx="13">
                  <c:v>40.700000000000003</c:v>
                </c:pt>
                <c:pt idx="14">
                  <c:v>36.200000000000003</c:v>
                </c:pt>
                <c:pt idx="15">
                  <c:v>37.4</c:v>
                </c:pt>
                <c:pt idx="16">
                  <c:v>32.1</c:v>
                </c:pt>
                <c:pt idx="17">
                  <c:v>37.300000000000004</c:v>
                </c:pt>
                <c:pt idx="18">
                  <c:v>45.5</c:v>
                </c:pt>
                <c:pt idx="19">
                  <c:v>40.200000000000003</c:v>
                </c:pt>
                <c:pt idx="20">
                  <c:v>38</c:v>
                </c:pt>
                <c:pt idx="21">
                  <c:v>44.5</c:v>
                </c:pt>
                <c:pt idx="22">
                  <c:v>38.300000000000004</c:v>
                </c:pt>
                <c:pt idx="23">
                  <c:v>37.9</c:v>
                </c:pt>
                <c:pt idx="24">
                  <c:v>43.1</c:v>
                </c:pt>
                <c:pt idx="25">
                  <c:v>37</c:v>
                </c:pt>
                <c:pt idx="26">
                  <c:v>35.300000000000004</c:v>
                </c:pt>
                <c:pt idx="27">
                  <c:v>39.6</c:v>
                </c:pt>
                <c:pt idx="28">
                  <c:v>41.5</c:v>
                </c:pt>
                <c:pt idx="29">
                  <c:v>39.4</c:v>
                </c:pt>
                <c:pt idx="30">
                  <c:v>37.5</c:v>
                </c:pt>
                <c:pt idx="31">
                  <c:v>35.1</c:v>
                </c:pt>
                <c:pt idx="32">
                  <c:v>36.700000000000003</c:v>
                </c:pt>
                <c:pt idx="33">
                  <c:v>36.700000000000003</c:v>
                </c:pt>
                <c:pt idx="34">
                  <c:v>37</c:v>
                </c:pt>
                <c:pt idx="35">
                  <c:v>32</c:v>
                </c:pt>
                <c:pt idx="36">
                  <c:v>38.200000000000003</c:v>
                </c:pt>
                <c:pt idx="37">
                  <c:v>36.1</c:v>
                </c:pt>
                <c:pt idx="38">
                  <c:v>37.300000000000004</c:v>
                </c:pt>
                <c:pt idx="39">
                  <c:v>45.6</c:v>
                </c:pt>
                <c:pt idx="40">
                  <c:v>43.3</c:v>
                </c:pt>
                <c:pt idx="41">
                  <c:v>44.4</c:v>
                </c:pt>
                <c:pt idx="42">
                  <c:v>39.1</c:v>
                </c:pt>
                <c:pt idx="43">
                  <c:v>42.1</c:v>
                </c:pt>
                <c:pt idx="44">
                  <c:v>38.200000000000003</c:v>
                </c:pt>
                <c:pt idx="45">
                  <c:v>44.9</c:v>
                </c:pt>
                <c:pt idx="46">
                  <c:v>52.2</c:v>
                </c:pt>
                <c:pt idx="47">
                  <c:v>51.7</c:v>
                </c:pt>
                <c:pt idx="48">
                  <c:v>37.800000000000004</c:v>
                </c:pt>
                <c:pt idx="49">
                  <c:v>44</c:v>
                </c:pt>
                <c:pt idx="50">
                  <c:v>41.3</c:v>
                </c:pt>
                <c:pt idx="51">
                  <c:v>47.8</c:v>
                </c:pt>
                <c:pt idx="52">
                  <c:v>41.5</c:v>
                </c:pt>
                <c:pt idx="53">
                  <c:v>35.5</c:v>
                </c:pt>
                <c:pt idx="54">
                  <c:v>45.1</c:v>
                </c:pt>
                <c:pt idx="55">
                  <c:v>30.1</c:v>
                </c:pt>
                <c:pt idx="56">
                  <c:v>34.6</c:v>
                </c:pt>
                <c:pt idx="57">
                  <c:v>46.4</c:v>
                </c:pt>
                <c:pt idx="58">
                  <c:v>35.4</c:v>
                </c:pt>
                <c:pt idx="59">
                  <c:v>36.200000000000003</c:v>
                </c:pt>
                <c:pt idx="60">
                  <c:v>30.8</c:v>
                </c:pt>
                <c:pt idx="61">
                  <c:v>50.5</c:v>
                </c:pt>
                <c:pt idx="62">
                  <c:v>33.800000000000004</c:v>
                </c:pt>
                <c:pt idx="63">
                  <c:v>30.9</c:v>
                </c:pt>
                <c:pt idx="64">
                  <c:v>32.4</c:v>
                </c:pt>
                <c:pt idx="65">
                  <c:v>48.2</c:v>
                </c:pt>
                <c:pt idx="66">
                  <c:v>42.6</c:v>
                </c:pt>
                <c:pt idx="67">
                  <c:v>37.200000000000003</c:v>
                </c:pt>
                <c:pt idx="68">
                  <c:v>36.5</c:v>
                </c:pt>
                <c:pt idx="69">
                  <c:v>47.7</c:v>
                </c:pt>
                <c:pt idx="70">
                  <c:v>34.700000000000003</c:v>
                </c:pt>
                <c:pt idx="71">
                  <c:v>40.1</c:v>
                </c:pt>
                <c:pt idx="72">
                  <c:v>30.9</c:v>
                </c:pt>
                <c:pt idx="73">
                  <c:v>46.8</c:v>
                </c:pt>
                <c:pt idx="74">
                  <c:v>46.8</c:v>
                </c:pt>
                <c:pt idx="75">
                  <c:v>52.3</c:v>
                </c:pt>
                <c:pt idx="76">
                  <c:v>46.8</c:v>
                </c:pt>
                <c:pt idx="77">
                  <c:v>36.800000000000004</c:v>
                </c:pt>
                <c:pt idx="78">
                  <c:v>33</c:v>
                </c:pt>
                <c:pt idx="79">
                  <c:v>32.300000000000004</c:v>
                </c:pt>
                <c:pt idx="80">
                  <c:v>29.4</c:v>
                </c:pt>
                <c:pt idx="81">
                  <c:v>51.7</c:v>
                </c:pt>
                <c:pt idx="82">
                  <c:v>36</c:v>
                </c:pt>
                <c:pt idx="83">
                  <c:v>41.5</c:v>
                </c:pt>
                <c:pt idx="84">
                  <c:v>45.5</c:v>
                </c:pt>
                <c:pt idx="85">
                  <c:v>39.6</c:v>
                </c:pt>
                <c:pt idx="86">
                  <c:v>38.200000000000003</c:v>
                </c:pt>
                <c:pt idx="87">
                  <c:v>36.700000000000003</c:v>
                </c:pt>
                <c:pt idx="88">
                  <c:v>38.700000000000003</c:v>
                </c:pt>
                <c:pt idx="89">
                  <c:v>41.5</c:v>
                </c:pt>
                <c:pt idx="90">
                  <c:v>39.200000000000003</c:v>
                </c:pt>
                <c:pt idx="91">
                  <c:v>40.300000000000004</c:v>
                </c:pt>
                <c:pt idx="92">
                  <c:v>38.4</c:v>
                </c:pt>
                <c:pt idx="93">
                  <c:v>39.800000000000004</c:v>
                </c:pt>
                <c:pt idx="94">
                  <c:v>31.1</c:v>
                </c:pt>
                <c:pt idx="95">
                  <c:v>39</c:v>
                </c:pt>
                <c:pt idx="96">
                  <c:v>37.4</c:v>
                </c:pt>
                <c:pt idx="97">
                  <c:v>34.6</c:v>
                </c:pt>
                <c:pt idx="98">
                  <c:v>32.300000000000004</c:v>
                </c:pt>
                <c:pt idx="99">
                  <c:v>42.7</c:v>
                </c:pt>
                <c:pt idx="100">
                  <c:v>38.5</c:v>
                </c:pt>
                <c:pt idx="101">
                  <c:v>37.9</c:v>
                </c:pt>
                <c:pt idx="102">
                  <c:v>35.300000000000004</c:v>
                </c:pt>
                <c:pt idx="103">
                  <c:v>40.800000000000004</c:v>
                </c:pt>
                <c:pt idx="104">
                  <c:v>40.300000000000004</c:v>
                </c:pt>
                <c:pt idx="105">
                  <c:v>43.6</c:v>
                </c:pt>
                <c:pt idx="106">
                  <c:v>43.6</c:v>
                </c:pt>
                <c:pt idx="107">
                  <c:v>37.1</c:v>
                </c:pt>
                <c:pt idx="108">
                  <c:v>42.3</c:v>
                </c:pt>
                <c:pt idx="109">
                  <c:v>37.800000000000004</c:v>
                </c:pt>
                <c:pt idx="110">
                  <c:v>43.5</c:v>
                </c:pt>
                <c:pt idx="111">
                  <c:v>34.1</c:v>
                </c:pt>
                <c:pt idx="112">
                  <c:v>46.2</c:v>
                </c:pt>
                <c:pt idx="113">
                  <c:v>35.800000000000004</c:v>
                </c:pt>
                <c:pt idx="114">
                  <c:v>41.4</c:v>
                </c:pt>
                <c:pt idx="115">
                  <c:v>35.5</c:v>
                </c:pt>
                <c:pt idx="116">
                  <c:v>38.300000000000004</c:v>
                </c:pt>
                <c:pt idx="117">
                  <c:v>44.2</c:v>
                </c:pt>
                <c:pt idx="118">
                  <c:v>40.200000000000003</c:v>
                </c:pt>
                <c:pt idx="119">
                  <c:v>41.4</c:v>
                </c:pt>
                <c:pt idx="120">
                  <c:v>43.1</c:v>
                </c:pt>
                <c:pt idx="121">
                  <c:v>36.5</c:v>
                </c:pt>
                <c:pt idx="122">
                  <c:v>32.1</c:v>
                </c:pt>
                <c:pt idx="123">
                  <c:v>43.7</c:v>
                </c:pt>
                <c:pt idx="124">
                  <c:v>40.1</c:v>
                </c:pt>
                <c:pt idx="125">
                  <c:v>32.5</c:v>
                </c:pt>
                <c:pt idx="126">
                  <c:v>36.1</c:v>
                </c:pt>
                <c:pt idx="127">
                  <c:v>43.5</c:v>
                </c:pt>
                <c:pt idx="128">
                  <c:v>42.9</c:v>
                </c:pt>
                <c:pt idx="129">
                  <c:v>42.7</c:v>
                </c:pt>
                <c:pt idx="130">
                  <c:v>37.9</c:v>
                </c:pt>
                <c:pt idx="131">
                  <c:v>31.1</c:v>
                </c:pt>
                <c:pt idx="132">
                  <c:v>46.5</c:v>
                </c:pt>
                <c:pt idx="133">
                  <c:v>41.4</c:v>
                </c:pt>
                <c:pt idx="134">
                  <c:v>38.700000000000003</c:v>
                </c:pt>
                <c:pt idx="135">
                  <c:v>31</c:v>
                </c:pt>
                <c:pt idx="136">
                  <c:v>35.700000000000003</c:v>
                </c:pt>
                <c:pt idx="137">
                  <c:v>41.5</c:v>
                </c:pt>
                <c:pt idx="138">
                  <c:v>37.300000000000004</c:v>
                </c:pt>
                <c:pt idx="139">
                  <c:v>40.5</c:v>
                </c:pt>
                <c:pt idx="140">
                  <c:v>45.2</c:v>
                </c:pt>
                <c:pt idx="141">
                  <c:v>44.8</c:v>
                </c:pt>
                <c:pt idx="142">
                  <c:v>41.8</c:v>
                </c:pt>
                <c:pt idx="143">
                  <c:v>37.9</c:v>
                </c:pt>
                <c:pt idx="144">
                  <c:v>36.4</c:v>
                </c:pt>
                <c:pt idx="145">
                  <c:v>42</c:v>
                </c:pt>
                <c:pt idx="146">
                  <c:v>39.300000000000004</c:v>
                </c:pt>
                <c:pt idx="147">
                  <c:v>43.7</c:v>
                </c:pt>
                <c:pt idx="148">
                  <c:v>38.5</c:v>
                </c:pt>
                <c:pt idx="149">
                  <c:v>42.8</c:v>
                </c:pt>
                <c:pt idx="150">
                  <c:v>41.1</c:v>
                </c:pt>
                <c:pt idx="151">
                  <c:v>41.8</c:v>
                </c:pt>
                <c:pt idx="152">
                  <c:v>42.9</c:v>
                </c:pt>
                <c:pt idx="153">
                  <c:v>37.700000000000003</c:v>
                </c:pt>
                <c:pt idx="154">
                  <c:v>33.1</c:v>
                </c:pt>
                <c:pt idx="155">
                  <c:v>42.1</c:v>
                </c:pt>
                <c:pt idx="156">
                  <c:v>46.1</c:v>
                </c:pt>
                <c:pt idx="157">
                  <c:v>45.7</c:v>
                </c:pt>
                <c:pt idx="158">
                  <c:v>45.9</c:v>
                </c:pt>
                <c:pt idx="159">
                  <c:v>46.6</c:v>
                </c:pt>
                <c:pt idx="160">
                  <c:v>29.3</c:v>
                </c:pt>
                <c:pt idx="161">
                  <c:v>35.200000000000003</c:v>
                </c:pt>
                <c:pt idx="162">
                  <c:v>30.7</c:v>
                </c:pt>
                <c:pt idx="163">
                  <c:v>30.5</c:v>
                </c:pt>
                <c:pt idx="164">
                  <c:v>38</c:v>
                </c:pt>
                <c:pt idx="165">
                  <c:v>34</c:v>
                </c:pt>
                <c:pt idx="166">
                  <c:v>36</c:v>
                </c:pt>
                <c:pt idx="167">
                  <c:v>29.6</c:v>
                </c:pt>
                <c:pt idx="168">
                  <c:v>30.1</c:v>
                </c:pt>
                <c:pt idx="169">
                  <c:v>25.1</c:v>
                </c:pt>
                <c:pt idx="170">
                  <c:v>30.2</c:v>
                </c:pt>
                <c:pt idx="171">
                  <c:v>34.9</c:v>
                </c:pt>
                <c:pt idx="172">
                  <c:v>28.8</c:v>
                </c:pt>
                <c:pt idx="173">
                  <c:v>47.6</c:v>
                </c:pt>
                <c:pt idx="174">
                  <c:v>28.2</c:v>
                </c:pt>
                <c:pt idx="175">
                  <c:v>40</c:v>
                </c:pt>
                <c:pt idx="176">
                  <c:v>30</c:v>
                </c:pt>
                <c:pt idx="177">
                  <c:v>50.7</c:v>
                </c:pt>
                <c:pt idx="178">
                  <c:v>33</c:v>
                </c:pt>
                <c:pt idx="179">
                  <c:v>40.4</c:v>
                </c:pt>
                <c:pt idx="180">
                  <c:v>33</c:v>
                </c:pt>
                <c:pt idx="181">
                  <c:v>50</c:v>
                </c:pt>
                <c:pt idx="182">
                  <c:v>48.4</c:v>
                </c:pt>
                <c:pt idx="183">
                  <c:v>37.200000000000003</c:v>
                </c:pt>
                <c:pt idx="184">
                  <c:v>42.2</c:v>
                </c:pt>
                <c:pt idx="185">
                  <c:v>33.5</c:v>
                </c:pt>
                <c:pt idx="186">
                  <c:v>37.1</c:v>
                </c:pt>
                <c:pt idx="187">
                  <c:v>31.7</c:v>
                </c:pt>
                <c:pt idx="188">
                  <c:v>39.300000000000004</c:v>
                </c:pt>
                <c:pt idx="189">
                  <c:v>42.2</c:v>
                </c:pt>
                <c:pt idx="190">
                  <c:v>46.6</c:v>
                </c:pt>
                <c:pt idx="191">
                  <c:v>55.3</c:v>
                </c:pt>
                <c:pt idx="192">
                  <c:v>47.4</c:v>
                </c:pt>
                <c:pt idx="193">
                  <c:v>43.7</c:v>
                </c:pt>
                <c:pt idx="194">
                  <c:v>40.1</c:v>
                </c:pt>
                <c:pt idx="195">
                  <c:v>48</c:v>
                </c:pt>
                <c:pt idx="196">
                  <c:v>50.5</c:v>
                </c:pt>
                <c:pt idx="197">
                  <c:v>53.6</c:v>
                </c:pt>
                <c:pt idx="198">
                  <c:v>38.9</c:v>
                </c:pt>
                <c:pt idx="199">
                  <c:v>39</c:v>
                </c:pt>
                <c:pt idx="200">
                  <c:v>40.200000000000003</c:v>
                </c:pt>
                <c:pt idx="201">
                  <c:v>40</c:v>
                </c:pt>
                <c:pt idx="202">
                  <c:v>39.5</c:v>
                </c:pt>
                <c:pt idx="203">
                  <c:v>38.4</c:v>
                </c:pt>
                <c:pt idx="204">
                  <c:v>40.700000000000003</c:v>
                </c:pt>
                <c:pt idx="205">
                  <c:v>40.9</c:v>
                </c:pt>
                <c:pt idx="206">
                  <c:v>36.1</c:v>
                </c:pt>
                <c:pt idx="207">
                  <c:v>39.300000000000004</c:v>
                </c:pt>
                <c:pt idx="208">
                  <c:v>40.200000000000003</c:v>
                </c:pt>
                <c:pt idx="209">
                  <c:v>39.1</c:v>
                </c:pt>
                <c:pt idx="210">
                  <c:v>40.300000000000004</c:v>
                </c:pt>
                <c:pt idx="211">
                  <c:v>36.5</c:v>
                </c:pt>
                <c:pt idx="212">
                  <c:v>40.1</c:v>
                </c:pt>
                <c:pt idx="213">
                  <c:v>38.6</c:v>
                </c:pt>
                <c:pt idx="214">
                  <c:v>39</c:v>
                </c:pt>
                <c:pt idx="215">
                  <c:v>41.3</c:v>
                </c:pt>
                <c:pt idx="216">
                  <c:v>41.1</c:v>
                </c:pt>
                <c:pt idx="217">
                  <c:v>42.7</c:v>
                </c:pt>
                <c:pt idx="218">
                  <c:v>39.9</c:v>
                </c:pt>
                <c:pt idx="219">
                  <c:v>38.1</c:v>
                </c:pt>
                <c:pt idx="220">
                  <c:v>41.9</c:v>
                </c:pt>
                <c:pt idx="221">
                  <c:v>39.800000000000004</c:v>
                </c:pt>
                <c:pt idx="222">
                  <c:v>39.4</c:v>
                </c:pt>
                <c:pt idx="223">
                  <c:v>40.5</c:v>
                </c:pt>
                <c:pt idx="224">
                  <c:v>45.1</c:v>
                </c:pt>
                <c:pt idx="225">
                  <c:v>45.2</c:v>
                </c:pt>
                <c:pt idx="226">
                  <c:v>44.6</c:v>
                </c:pt>
                <c:pt idx="227">
                  <c:v>42</c:v>
                </c:pt>
                <c:pt idx="228">
                  <c:v>45.2</c:v>
                </c:pt>
                <c:pt idx="229">
                  <c:v>44.6</c:v>
                </c:pt>
                <c:pt idx="230">
                  <c:v>46.1</c:v>
                </c:pt>
                <c:pt idx="231">
                  <c:v>49.9</c:v>
                </c:pt>
                <c:pt idx="232">
                  <c:v>45.3</c:v>
                </c:pt>
                <c:pt idx="233">
                  <c:v>49.7</c:v>
                </c:pt>
                <c:pt idx="234">
                  <c:v>48</c:v>
                </c:pt>
                <c:pt idx="235">
                  <c:v>48.1</c:v>
                </c:pt>
                <c:pt idx="236">
                  <c:v>49</c:v>
                </c:pt>
                <c:pt idx="237">
                  <c:v>46.3</c:v>
                </c:pt>
                <c:pt idx="238">
                  <c:v>29</c:v>
                </c:pt>
                <c:pt idx="239">
                  <c:v>31.2</c:v>
                </c:pt>
                <c:pt idx="240">
                  <c:v>30.6</c:v>
                </c:pt>
                <c:pt idx="241">
                  <c:v>29.9</c:v>
                </c:pt>
                <c:pt idx="242">
                  <c:v>29.7</c:v>
                </c:pt>
                <c:pt idx="243">
                  <c:v>30</c:v>
                </c:pt>
                <c:pt idx="244">
                  <c:v>31.9</c:v>
                </c:pt>
                <c:pt idx="245">
                  <c:v>31.7</c:v>
                </c:pt>
                <c:pt idx="246">
                  <c:v>29.6</c:v>
                </c:pt>
                <c:pt idx="247">
                  <c:v>33.200000000000003</c:v>
                </c:pt>
                <c:pt idx="248">
                  <c:v>30.1</c:v>
                </c:pt>
                <c:pt idx="249">
                  <c:v>31.8</c:v>
                </c:pt>
                <c:pt idx="250">
                  <c:v>30.1</c:v>
                </c:pt>
                <c:pt idx="251">
                  <c:v>27.9</c:v>
                </c:pt>
                <c:pt idx="252">
                  <c:v>29.3</c:v>
                </c:pt>
                <c:pt idx="253">
                  <c:v>30.9</c:v>
                </c:pt>
                <c:pt idx="254">
                  <c:v>29.3</c:v>
                </c:pt>
                <c:pt idx="255">
                  <c:v>30.4</c:v>
                </c:pt>
                <c:pt idx="256">
                  <c:v>31.2</c:v>
                </c:pt>
                <c:pt idx="257">
                  <c:v>29.6</c:v>
                </c:pt>
                <c:pt idx="258">
                  <c:v>31</c:v>
                </c:pt>
                <c:pt idx="259">
                  <c:v>33.700000000000003</c:v>
                </c:pt>
                <c:pt idx="260">
                  <c:v>32.6</c:v>
                </c:pt>
                <c:pt idx="261">
                  <c:v>34.300000000000004</c:v>
                </c:pt>
                <c:pt idx="262">
                  <c:v>32.6</c:v>
                </c:pt>
                <c:pt idx="263">
                  <c:v>34.700000000000003</c:v>
                </c:pt>
                <c:pt idx="264">
                  <c:v>33.1</c:v>
                </c:pt>
                <c:pt idx="265">
                  <c:v>38.1</c:v>
                </c:pt>
                <c:pt idx="266">
                  <c:v>34.200000000000003</c:v>
                </c:pt>
                <c:pt idx="267">
                  <c:v>35.800000000000004</c:v>
                </c:pt>
                <c:pt idx="268">
                  <c:v>38.800000000000004</c:v>
                </c:pt>
                <c:pt idx="269">
                  <c:v>33.700000000000003</c:v>
                </c:pt>
                <c:pt idx="270">
                  <c:v>36.800000000000004</c:v>
                </c:pt>
                <c:pt idx="271">
                  <c:v>36.4</c:v>
                </c:pt>
                <c:pt idx="272">
                  <c:v>36.200000000000003</c:v>
                </c:pt>
                <c:pt idx="273">
                  <c:v>39.800000000000004</c:v>
                </c:pt>
                <c:pt idx="274">
                  <c:v>38.6</c:v>
                </c:pt>
              </c:numCache>
            </c:numRef>
          </c:xVal>
          <c:yVal>
            <c:numRef>
              <c:f>Adjusted!$CE$2:$CE$276</c:f>
              <c:numCache>
                <c:formatCode>General</c:formatCode>
                <c:ptCount val="275"/>
                <c:pt idx="0">
                  <c:v>0.2027981794788882</c:v>
                </c:pt>
                <c:pt idx="1">
                  <c:v>0.22017048185946589</c:v>
                </c:pt>
                <c:pt idx="2">
                  <c:v>0.15045858747516103</c:v>
                </c:pt>
                <c:pt idx="3">
                  <c:v>0.16154629781742802</c:v>
                </c:pt>
                <c:pt idx="4">
                  <c:v>0.19042065957680029</c:v>
                </c:pt>
                <c:pt idx="5">
                  <c:v>0.19260893083011271</c:v>
                </c:pt>
                <c:pt idx="6">
                  <c:v>0.19343738907324948</c:v>
                </c:pt>
                <c:pt idx="7">
                  <c:v>0.17411577181165447</c:v>
                </c:pt>
                <c:pt idx="8">
                  <c:v>0.19588175304106278</c:v>
                </c:pt>
                <c:pt idx="9">
                  <c:v>0.19029060554750321</c:v>
                </c:pt>
                <c:pt idx="10">
                  <c:v>0.21667048519829601</c:v>
                </c:pt>
                <c:pt idx="11">
                  <c:v>0.19168636352371568</c:v>
                </c:pt>
                <c:pt idx="12">
                  <c:v>0.21393935473964906</c:v>
                </c:pt>
                <c:pt idx="13">
                  <c:v>0.20636385632476728</c:v>
                </c:pt>
                <c:pt idx="14">
                  <c:v>0.19620821432198091</c:v>
                </c:pt>
                <c:pt idx="15">
                  <c:v>0.24578304160484971</c:v>
                </c:pt>
                <c:pt idx="16">
                  <c:v>0.22555183661931308</c:v>
                </c:pt>
                <c:pt idx="17">
                  <c:v>0.25949193131034382</c:v>
                </c:pt>
                <c:pt idx="18">
                  <c:v>0.20703052309988068</c:v>
                </c:pt>
                <c:pt idx="19">
                  <c:v>0.20443170933117039</c:v>
                </c:pt>
                <c:pt idx="20">
                  <c:v>0.21119926779116288</c:v>
                </c:pt>
                <c:pt idx="21">
                  <c:v>0.21119926779116288</c:v>
                </c:pt>
                <c:pt idx="22">
                  <c:v>0.2203844093182305</c:v>
                </c:pt>
                <c:pt idx="23">
                  <c:v>0.22996445442943736</c:v>
                </c:pt>
                <c:pt idx="24">
                  <c:v>0.25679092885420107</c:v>
                </c:pt>
                <c:pt idx="25">
                  <c:v>0.23118483217007721</c:v>
                </c:pt>
                <c:pt idx="26">
                  <c:v>0.23613752204207927</c:v>
                </c:pt>
                <c:pt idx="27">
                  <c:v>0.23993597541585041</c:v>
                </c:pt>
                <c:pt idx="28">
                  <c:v>0.24859783907517896</c:v>
                </c:pt>
                <c:pt idx="29">
                  <c:v>0.24705405336847028</c:v>
                </c:pt>
                <c:pt idx="30">
                  <c:v>0.27758065559918477</c:v>
                </c:pt>
                <c:pt idx="31">
                  <c:v>0.2931631761693923</c:v>
                </c:pt>
                <c:pt idx="32">
                  <c:v>0.25179026101664337</c:v>
                </c:pt>
                <c:pt idx="33">
                  <c:v>0.2501177636256951</c:v>
                </c:pt>
                <c:pt idx="34">
                  <c:v>0.24489398461677109</c:v>
                </c:pt>
                <c:pt idx="35">
                  <c:v>0.28758229121037193</c:v>
                </c:pt>
                <c:pt idx="36">
                  <c:v>0.30027417853602328</c:v>
                </c:pt>
                <c:pt idx="37">
                  <c:v>0.268057479320642</c:v>
                </c:pt>
                <c:pt idx="38">
                  <c:v>0.29661617650607908</c:v>
                </c:pt>
                <c:pt idx="39">
                  <c:v>0.2776356148486413</c:v>
                </c:pt>
                <c:pt idx="40">
                  <c:v>0.27946528281745037</c:v>
                </c:pt>
                <c:pt idx="41">
                  <c:v>0.29700294541071526</c:v>
                </c:pt>
                <c:pt idx="42">
                  <c:v>0.26377661272875391</c:v>
                </c:pt>
                <c:pt idx="43">
                  <c:v>0.30104408497541185</c:v>
                </c:pt>
                <c:pt idx="44">
                  <c:v>0.26003032871409876</c:v>
                </c:pt>
                <c:pt idx="45">
                  <c:v>0.28893059045931002</c:v>
                </c:pt>
                <c:pt idx="46">
                  <c:v>0.30959915952024231</c:v>
                </c:pt>
                <c:pt idx="47">
                  <c:v>0.31072612979623931</c:v>
                </c:pt>
                <c:pt idx="48">
                  <c:v>0.2599325491873774</c:v>
                </c:pt>
                <c:pt idx="49">
                  <c:v>0.3147512715188317</c:v>
                </c:pt>
                <c:pt idx="50">
                  <c:v>0.28891493676246738</c:v>
                </c:pt>
                <c:pt idx="51">
                  <c:v>0.29064873026269872</c:v>
                </c:pt>
                <c:pt idx="52">
                  <c:v>0.28670652714740746</c:v>
                </c:pt>
                <c:pt idx="53">
                  <c:v>0.27803939628993285</c:v>
                </c:pt>
                <c:pt idx="54">
                  <c:v>0.32000804698387503</c:v>
                </c:pt>
                <c:pt idx="55">
                  <c:v>0.28502540633898082</c:v>
                </c:pt>
                <c:pt idx="56">
                  <c:v>0.3075504315219772</c:v>
                </c:pt>
                <c:pt idx="57">
                  <c:v>0.33207198646606045</c:v>
                </c:pt>
                <c:pt idx="58">
                  <c:v>0.29151639365612858</c:v>
                </c:pt>
                <c:pt idx="59">
                  <c:v>0.34609001376031151</c:v>
                </c:pt>
                <c:pt idx="60">
                  <c:v>0.30351751447780295</c:v>
                </c:pt>
                <c:pt idx="61">
                  <c:v>0.34166332143700978</c:v>
                </c:pt>
                <c:pt idx="62">
                  <c:v>0.35949481544033057</c:v>
                </c:pt>
                <c:pt idx="63">
                  <c:v>0.32859577949742147</c:v>
                </c:pt>
                <c:pt idx="64">
                  <c:v>0.29373964935680741</c:v>
                </c:pt>
                <c:pt idx="65">
                  <c:v>0.3436950851059794</c:v>
                </c:pt>
                <c:pt idx="66">
                  <c:v>0.34114066368246626</c:v>
                </c:pt>
                <c:pt idx="67">
                  <c:v>0.36085374454671071</c:v>
                </c:pt>
                <c:pt idx="68">
                  <c:v>0.31213257474954892</c:v>
                </c:pt>
                <c:pt idx="69">
                  <c:v>0.32979687558459625</c:v>
                </c:pt>
                <c:pt idx="70">
                  <c:v>0.32490085922166762</c:v>
                </c:pt>
                <c:pt idx="71">
                  <c:v>0.39642664790116527</c:v>
                </c:pt>
                <c:pt idx="72">
                  <c:v>0.3557501331639088</c:v>
                </c:pt>
                <c:pt idx="73">
                  <c:v>0.35144350344875497</c:v>
                </c:pt>
                <c:pt idx="74">
                  <c:v>0.33814761125125786</c:v>
                </c:pt>
                <c:pt idx="75">
                  <c:v>0.34361147463060582</c:v>
                </c:pt>
                <c:pt idx="76">
                  <c:v>0.36788375615881086</c:v>
                </c:pt>
                <c:pt idx="77">
                  <c:v>0.36295982173471386</c:v>
                </c:pt>
                <c:pt idx="78">
                  <c:v>0.31876324442070503</c:v>
                </c:pt>
                <c:pt idx="79">
                  <c:v>0.32123776680883431</c:v>
                </c:pt>
                <c:pt idx="80">
                  <c:v>0.34149750143200841</c:v>
                </c:pt>
                <c:pt idx="81">
                  <c:v>0.36982364365856935</c:v>
                </c:pt>
                <c:pt idx="82">
                  <c:v>0.33903565574869732</c:v>
                </c:pt>
                <c:pt idx="83">
                  <c:v>0.35876394585734683</c:v>
                </c:pt>
                <c:pt idx="84">
                  <c:v>0.36673126502266412</c:v>
                </c:pt>
                <c:pt idx="85">
                  <c:v>0.3571940153811381</c:v>
                </c:pt>
                <c:pt idx="86">
                  <c:v>0.41747001869904804</c:v>
                </c:pt>
                <c:pt idx="87">
                  <c:v>0.37281365948672951</c:v>
                </c:pt>
                <c:pt idx="88">
                  <c:v>0.34940593427391808</c:v>
                </c:pt>
                <c:pt idx="89">
                  <c:v>0.36054747112249447</c:v>
                </c:pt>
                <c:pt idx="90">
                  <c:v>0.35857214648309083</c:v>
                </c:pt>
                <c:pt idx="91">
                  <c:v>0.37390454494952385</c:v>
                </c:pt>
                <c:pt idx="92">
                  <c:v>0.38078803532299554</c:v>
                </c:pt>
                <c:pt idx="93">
                  <c:v>0.38128027263231656</c:v>
                </c:pt>
                <c:pt idx="94">
                  <c:v>0.36555555363196301</c:v>
                </c:pt>
                <c:pt idx="95">
                  <c:v>0.3678420097172399</c:v>
                </c:pt>
                <c:pt idx="96">
                  <c:v>0.38895293638725009</c:v>
                </c:pt>
                <c:pt idx="97">
                  <c:v>0.37067903805329772</c:v>
                </c:pt>
                <c:pt idx="98">
                  <c:v>0.40978502292884494</c:v>
                </c:pt>
                <c:pt idx="99">
                  <c:v>0.39335987303528253</c:v>
                </c:pt>
                <c:pt idx="100">
                  <c:v>0.37858637315700211</c:v>
                </c:pt>
                <c:pt idx="101">
                  <c:v>0.37536600430854261</c:v>
                </c:pt>
                <c:pt idx="102">
                  <c:v>0.38553093667191785</c:v>
                </c:pt>
                <c:pt idx="103">
                  <c:v>0.44516371377849528</c:v>
                </c:pt>
                <c:pt idx="104">
                  <c:v>0.3957481206039003</c:v>
                </c:pt>
                <c:pt idx="105">
                  <c:v>0.44669115822625793</c:v>
                </c:pt>
                <c:pt idx="106">
                  <c:v>0.39036071978501219</c:v>
                </c:pt>
                <c:pt idx="107">
                  <c:v>0.44996469996571764</c:v>
                </c:pt>
                <c:pt idx="108">
                  <c:v>0.40397170969967222</c:v>
                </c:pt>
                <c:pt idx="109">
                  <c:v>0.42711276408784976</c:v>
                </c:pt>
                <c:pt idx="110">
                  <c:v>0.41597085882914153</c:v>
                </c:pt>
                <c:pt idx="111">
                  <c:v>0.42157149928951376</c:v>
                </c:pt>
                <c:pt idx="112">
                  <c:v>0.44965769868713029</c:v>
                </c:pt>
                <c:pt idx="113">
                  <c:v>0.40131433787642851</c:v>
                </c:pt>
                <c:pt idx="114">
                  <c:v>0.46333176789460612</c:v>
                </c:pt>
                <c:pt idx="115">
                  <c:v>0.44346645215320751</c:v>
                </c:pt>
                <c:pt idx="116">
                  <c:v>0.46302917391534792</c:v>
                </c:pt>
                <c:pt idx="117">
                  <c:v>0.4244017520339553</c:v>
                </c:pt>
                <c:pt idx="118">
                  <c:v>0.4093306698728561</c:v>
                </c:pt>
                <c:pt idx="119">
                  <c:v>0.43086469083611789</c:v>
                </c:pt>
                <c:pt idx="120">
                  <c:v>0.43314957578888647</c:v>
                </c:pt>
                <c:pt idx="121">
                  <c:v>0.47713268029482114</c:v>
                </c:pt>
                <c:pt idx="122">
                  <c:v>0.45633602556960817</c:v>
                </c:pt>
                <c:pt idx="123">
                  <c:v>0.50045119556845907</c:v>
                </c:pt>
                <c:pt idx="124">
                  <c:v>0.45595799379891183</c:v>
                </c:pt>
                <c:pt idx="125">
                  <c:v>0.48367511892066917</c:v>
                </c:pt>
                <c:pt idx="126">
                  <c:v>0.49479890868794485</c:v>
                </c:pt>
                <c:pt idx="127">
                  <c:v>0.47579940904370011</c:v>
                </c:pt>
                <c:pt idx="128">
                  <c:v>0.52156007567938401</c:v>
                </c:pt>
                <c:pt idx="129">
                  <c:v>0.48654857505166127</c:v>
                </c:pt>
                <c:pt idx="130">
                  <c:v>0.51353040084307733</c:v>
                </c:pt>
                <c:pt idx="131">
                  <c:v>0.50864539285400023</c:v>
                </c:pt>
                <c:pt idx="132">
                  <c:v>0.53247142099150713</c:v>
                </c:pt>
                <c:pt idx="133">
                  <c:v>0.49349640667002587</c:v>
                </c:pt>
                <c:pt idx="134">
                  <c:v>0.52401125901255541</c:v>
                </c:pt>
                <c:pt idx="135">
                  <c:v>0.52726430393339641</c:v>
                </c:pt>
                <c:pt idx="136">
                  <c:v>0.54904391239388417</c:v>
                </c:pt>
                <c:pt idx="137">
                  <c:v>0.5772653172052723</c:v>
                </c:pt>
                <c:pt idx="138">
                  <c:v>0.56691366863965398</c:v>
                </c:pt>
                <c:pt idx="139">
                  <c:v>0.55753069753983164</c:v>
                </c:pt>
                <c:pt idx="140">
                  <c:v>0.57822018417458365</c:v>
                </c:pt>
                <c:pt idx="141">
                  <c:v>0.56360088798582464</c:v>
                </c:pt>
                <c:pt idx="142">
                  <c:v>0.5847441756294357</c:v>
                </c:pt>
                <c:pt idx="143">
                  <c:v>0.57140794465898059</c:v>
                </c:pt>
                <c:pt idx="144">
                  <c:v>0.57789006896994255</c:v>
                </c:pt>
                <c:pt idx="145">
                  <c:v>0.57678525539911041</c:v>
                </c:pt>
                <c:pt idx="146">
                  <c:v>0.5983098259137315</c:v>
                </c:pt>
                <c:pt idx="147">
                  <c:v>0.59456123535811167</c:v>
                </c:pt>
                <c:pt idx="148">
                  <c:v>0.62790410463250002</c:v>
                </c:pt>
                <c:pt idx="149">
                  <c:v>0.62790410463250002</c:v>
                </c:pt>
                <c:pt idx="150">
                  <c:v>0.61262215322761615</c:v>
                </c:pt>
                <c:pt idx="151">
                  <c:v>0.59850830956248946</c:v>
                </c:pt>
                <c:pt idx="152">
                  <c:v>0.59799053978930161</c:v>
                </c:pt>
                <c:pt idx="153">
                  <c:v>0.61890107032110508</c:v>
                </c:pt>
                <c:pt idx="154">
                  <c:v>0.61940995986049474</c:v>
                </c:pt>
                <c:pt idx="155">
                  <c:v>0.62574990204151215</c:v>
                </c:pt>
                <c:pt idx="156">
                  <c:v>0.64991824327283465</c:v>
                </c:pt>
                <c:pt idx="157">
                  <c:v>0.6283068254665477</c:v>
                </c:pt>
                <c:pt idx="158">
                  <c:v>0.63712651911784468</c:v>
                </c:pt>
                <c:pt idx="159">
                  <c:v>0.65592247676037818</c:v>
                </c:pt>
                <c:pt idx="160">
                  <c:v>0.29582245884854752</c:v>
                </c:pt>
                <c:pt idx="161">
                  <c:v>0.29226887909610189</c:v>
                </c:pt>
                <c:pt idx="162">
                  <c:v>0.30102962091290264</c:v>
                </c:pt>
                <c:pt idx="163">
                  <c:v>0.299557158026027</c:v>
                </c:pt>
                <c:pt idx="164">
                  <c:v>0.32157209607961929</c:v>
                </c:pt>
                <c:pt idx="165">
                  <c:v>0.29582245884854752</c:v>
                </c:pt>
                <c:pt idx="166">
                  <c:v>0.30700377719737543</c:v>
                </c:pt>
                <c:pt idx="167">
                  <c:v>0.32665093887143032</c:v>
                </c:pt>
                <c:pt idx="168">
                  <c:v>0.32157209607961929</c:v>
                </c:pt>
                <c:pt idx="169">
                  <c:v>0.32998369089035701</c:v>
                </c:pt>
                <c:pt idx="170">
                  <c:v>0.33598307716331832</c:v>
                </c:pt>
                <c:pt idx="171">
                  <c:v>0.35460825467169194</c:v>
                </c:pt>
                <c:pt idx="172">
                  <c:v>0.37166476467241033</c:v>
                </c:pt>
                <c:pt idx="173">
                  <c:v>0.37870313567139779</c:v>
                </c:pt>
                <c:pt idx="174">
                  <c:v>0.37198367913703323</c:v>
                </c:pt>
                <c:pt idx="175">
                  <c:v>0.39262540454478934</c:v>
                </c:pt>
                <c:pt idx="176">
                  <c:v>0.37259397915283993</c:v>
                </c:pt>
                <c:pt idx="177">
                  <c:v>0.39555275958011576</c:v>
                </c:pt>
                <c:pt idx="178">
                  <c:v>0.38174380062523633</c:v>
                </c:pt>
                <c:pt idx="179">
                  <c:v>0.39522175056281783</c:v>
                </c:pt>
                <c:pt idx="180">
                  <c:v>0.39387628070755509</c:v>
                </c:pt>
                <c:pt idx="181">
                  <c:v>0.42180962590913612</c:v>
                </c:pt>
                <c:pt idx="182">
                  <c:v>0.42164840181063207</c:v>
                </c:pt>
                <c:pt idx="183">
                  <c:v>0.40802479164416738</c:v>
                </c:pt>
                <c:pt idx="184">
                  <c:v>0.4221293021569168</c:v>
                </c:pt>
                <c:pt idx="185">
                  <c:v>0.42394320947050745</c:v>
                </c:pt>
                <c:pt idx="186">
                  <c:v>0.41377051341323767</c:v>
                </c:pt>
                <c:pt idx="187">
                  <c:v>0.42254584131028655</c:v>
                </c:pt>
                <c:pt idx="188">
                  <c:v>0.43271979857744575</c:v>
                </c:pt>
                <c:pt idx="189">
                  <c:v>0.44121432370572983</c:v>
                </c:pt>
                <c:pt idx="190">
                  <c:v>0.44357686740641611</c:v>
                </c:pt>
                <c:pt idx="191">
                  <c:v>0.46088664285283437</c:v>
                </c:pt>
                <c:pt idx="192">
                  <c:v>0.46149255144065782</c:v>
                </c:pt>
                <c:pt idx="193">
                  <c:v>0.46190012201830255</c:v>
                </c:pt>
                <c:pt idx="194">
                  <c:v>0.47831183330101174</c:v>
                </c:pt>
                <c:pt idx="195">
                  <c:v>0.49036344237796992</c:v>
                </c:pt>
                <c:pt idx="196">
                  <c:v>0.50336777981121061</c:v>
                </c:pt>
                <c:pt idx="197">
                  <c:v>0.49886906794240432</c:v>
                </c:pt>
                <c:pt idx="198">
                  <c:v>0.54819994914018677</c:v>
                </c:pt>
                <c:pt idx="199">
                  <c:v>0.55835031520477629</c:v>
                </c:pt>
                <c:pt idx="200">
                  <c:v>0.56185589141881576</c:v>
                </c:pt>
                <c:pt idx="201">
                  <c:v>0.56398634448133844</c:v>
                </c:pt>
                <c:pt idx="202">
                  <c:v>0.56398152983639849</c:v>
                </c:pt>
                <c:pt idx="203">
                  <c:v>0.56409101986273935</c:v>
                </c:pt>
                <c:pt idx="204">
                  <c:v>0.57561517434553311</c:v>
                </c:pt>
                <c:pt idx="205">
                  <c:v>0.58283996834440888</c:v>
                </c:pt>
                <c:pt idx="206">
                  <c:v>0.58841455771644491</c:v>
                </c:pt>
                <c:pt idx="207">
                  <c:v>0.58998334160885768</c:v>
                </c:pt>
                <c:pt idx="208">
                  <c:v>0.59407737153341567</c:v>
                </c:pt>
                <c:pt idx="209">
                  <c:v>0.59610063008252545</c:v>
                </c:pt>
                <c:pt idx="210">
                  <c:v>0.59819945805070629</c:v>
                </c:pt>
                <c:pt idx="211">
                  <c:v>0.59923211221239336</c:v>
                </c:pt>
                <c:pt idx="212">
                  <c:v>0.61111618442202464</c:v>
                </c:pt>
                <c:pt idx="213">
                  <c:v>0.6151030325790785</c:v>
                </c:pt>
                <c:pt idx="214">
                  <c:v>0.61296735973091576</c:v>
                </c:pt>
                <c:pt idx="215">
                  <c:v>0.62989621361715986</c:v>
                </c:pt>
                <c:pt idx="216">
                  <c:v>0.62159771029691369</c:v>
                </c:pt>
                <c:pt idx="217">
                  <c:v>0.6265020181119707</c:v>
                </c:pt>
                <c:pt idx="218">
                  <c:v>0.64378998574228796</c:v>
                </c:pt>
                <c:pt idx="219">
                  <c:v>0.64232098264017179</c:v>
                </c:pt>
                <c:pt idx="220">
                  <c:v>0.64558656676876458</c:v>
                </c:pt>
                <c:pt idx="221">
                  <c:v>0.64768250504520508</c:v>
                </c:pt>
                <c:pt idx="222">
                  <c:v>0.66378352562759235</c:v>
                </c:pt>
                <c:pt idx="223">
                  <c:v>0.6825548273119727</c:v>
                </c:pt>
                <c:pt idx="224">
                  <c:v>0.69506669250632669</c:v>
                </c:pt>
                <c:pt idx="225">
                  <c:v>0.7084231760561247</c:v>
                </c:pt>
                <c:pt idx="226">
                  <c:v>0.71846520198512576</c:v>
                </c:pt>
                <c:pt idx="227">
                  <c:v>0.7249756826904834</c:v>
                </c:pt>
                <c:pt idx="228">
                  <c:v>0.72199574769427877</c:v>
                </c:pt>
                <c:pt idx="229">
                  <c:v>0.72804835548439784</c:v>
                </c:pt>
                <c:pt idx="230">
                  <c:v>0.7333425541078632</c:v>
                </c:pt>
                <c:pt idx="231">
                  <c:v>0.74220614174399879</c:v>
                </c:pt>
                <c:pt idx="232">
                  <c:v>0.74753229124949161</c:v>
                </c:pt>
                <c:pt idx="233">
                  <c:v>0.74899992625512413</c:v>
                </c:pt>
                <c:pt idx="234">
                  <c:v>0.7562480658037406</c:v>
                </c:pt>
                <c:pt idx="235">
                  <c:v>0.76165001367335605</c:v>
                </c:pt>
                <c:pt idx="236">
                  <c:v>0.76865369784296744</c:v>
                </c:pt>
                <c:pt idx="237">
                  <c:v>0.76580596957946923</c:v>
                </c:pt>
                <c:pt idx="238">
                  <c:v>0.67032375365867181</c:v>
                </c:pt>
                <c:pt idx="239">
                  <c:v>0.67262806264023189</c:v>
                </c:pt>
                <c:pt idx="240">
                  <c:v>0.67499999835406388</c:v>
                </c:pt>
                <c:pt idx="241">
                  <c:v>0.67423991251034898</c:v>
                </c:pt>
                <c:pt idx="242">
                  <c:v>0.68821903557670383</c:v>
                </c:pt>
                <c:pt idx="243">
                  <c:v>0.67627781651140606</c:v>
                </c:pt>
                <c:pt idx="244">
                  <c:v>0.6910716676452171</c:v>
                </c:pt>
                <c:pt idx="245">
                  <c:v>0.69988009218493774</c:v>
                </c:pt>
                <c:pt idx="246">
                  <c:v>0.69903686349094651</c:v>
                </c:pt>
                <c:pt idx="247">
                  <c:v>0.69853338171473911</c:v>
                </c:pt>
                <c:pt idx="248">
                  <c:v>0.70130502888459778</c:v>
                </c:pt>
                <c:pt idx="249">
                  <c:v>0.71542825442501101</c:v>
                </c:pt>
                <c:pt idx="250">
                  <c:v>0.72816178022211442</c:v>
                </c:pt>
                <c:pt idx="251">
                  <c:v>0.73252200889635244</c:v>
                </c:pt>
                <c:pt idx="252">
                  <c:v>0.72836832762455372</c:v>
                </c:pt>
                <c:pt idx="253">
                  <c:v>0.73963712649449909</c:v>
                </c:pt>
                <c:pt idx="254">
                  <c:v>0.73577025466020596</c:v>
                </c:pt>
                <c:pt idx="255">
                  <c:v>0.75698345821303381</c:v>
                </c:pt>
                <c:pt idx="256">
                  <c:v>0.74530234763795677</c:v>
                </c:pt>
                <c:pt idx="257">
                  <c:v>0.75791060155368883</c:v>
                </c:pt>
                <c:pt idx="258">
                  <c:v>0.77871938937946672</c:v>
                </c:pt>
                <c:pt idx="259">
                  <c:v>0.7829497689155156</c:v>
                </c:pt>
                <c:pt idx="260">
                  <c:v>0.77336456073124416</c:v>
                </c:pt>
                <c:pt idx="261">
                  <c:v>0.77391725526543442</c:v>
                </c:pt>
                <c:pt idx="262">
                  <c:v>0.79491738134929879</c:v>
                </c:pt>
                <c:pt idx="263">
                  <c:v>0.78575888277457184</c:v>
                </c:pt>
                <c:pt idx="264">
                  <c:v>0.79397920414977208</c:v>
                </c:pt>
                <c:pt idx="265">
                  <c:v>0.81255806091008842</c:v>
                </c:pt>
                <c:pt idx="266">
                  <c:v>0.84375332057247454</c:v>
                </c:pt>
                <c:pt idx="267">
                  <c:v>0.84688355583999653</c:v>
                </c:pt>
                <c:pt idx="268">
                  <c:v>0.82267184659738612</c:v>
                </c:pt>
                <c:pt idx="269">
                  <c:v>0.8223949185622359</c:v>
                </c:pt>
                <c:pt idx="270">
                  <c:v>0.81742416544049568</c:v>
                </c:pt>
                <c:pt idx="271">
                  <c:v>0.82585935786723808</c:v>
                </c:pt>
                <c:pt idx="272">
                  <c:v>0.83817170411864184</c:v>
                </c:pt>
                <c:pt idx="273">
                  <c:v>0.84892009122729051</c:v>
                </c:pt>
                <c:pt idx="274">
                  <c:v>0.85904849111581516</c:v>
                </c:pt>
              </c:numCache>
            </c:numRef>
          </c:yVal>
        </c:ser>
        <c:axId val="71598848"/>
        <c:axId val="71600384"/>
      </c:scatterChart>
      <c:valAx>
        <c:axId val="71598848"/>
        <c:scaling>
          <c:orientation val="minMax"/>
        </c:scaling>
        <c:axPos val="b"/>
        <c:numFmt formatCode="General" sourceLinked="1"/>
        <c:tickLblPos val="nextTo"/>
        <c:crossAx val="71600384"/>
        <c:crosses val="autoZero"/>
        <c:crossBetween val="midCat"/>
      </c:valAx>
      <c:valAx>
        <c:axId val="71600384"/>
        <c:scaling>
          <c:orientation val="minMax"/>
        </c:scaling>
        <c:axPos val="l"/>
        <c:majorGridlines/>
        <c:numFmt formatCode="General" sourceLinked="1"/>
        <c:tickLblPos val="nextTo"/>
        <c:crossAx val="7159884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strRef>
              <c:f>'Sig Prop'!$N$3</c:f>
              <c:strCache>
                <c:ptCount val="1"/>
                <c:pt idx="0">
                  <c:v>Inf = 0.3 NDVI</c:v>
                </c:pt>
              </c:strCache>
            </c:strRef>
          </c:tx>
          <c:marker>
            <c:symbol val="none"/>
          </c:marker>
          <c:xVal>
            <c:numRef>
              <c:f>'Sig Prop'!$M$4:$M$104</c:f>
              <c:numCache>
                <c:formatCode>General</c:formatCode>
                <c:ptCount val="101"/>
                <c:pt idx="0">
                  <c:v>0</c:v>
                </c:pt>
                <c:pt idx="1">
                  <c:v>2.5000000000000001E-2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0.15000000000000016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0.18000000000000016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0.21000000000000016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0.24000000000000016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0.31000000000000033</c:v>
                </c:pt>
                <c:pt idx="32">
                  <c:v>0.3200000000000004</c:v>
                </c:pt>
                <c:pt idx="33">
                  <c:v>0.33000000000000046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0.37000000000000033</c:v>
                </c:pt>
                <c:pt idx="38">
                  <c:v>0.38000000000000039</c:v>
                </c:pt>
                <c:pt idx="39">
                  <c:v>0.3900000000000004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0.62000000000000066</c:v>
                </c:pt>
                <c:pt idx="63">
                  <c:v>0.63000000000000078</c:v>
                </c:pt>
                <c:pt idx="64">
                  <c:v>0.64000000000000079</c:v>
                </c:pt>
                <c:pt idx="65">
                  <c:v>0.65000000000000091</c:v>
                </c:pt>
                <c:pt idx="66">
                  <c:v>0.66000000000000092</c:v>
                </c:pt>
                <c:pt idx="67">
                  <c:v>0.67000000000000093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0.74000000000000066</c:v>
                </c:pt>
                <c:pt idx="75">
                  <c:v>0.75000000000000078</c:v>
                </c:pt>
                <c:pt idx="76">
                  <c:v>0.76000000000000079</c:v>
                </c:pt>
                <c:pt idx="77">
                  <c:v>0.77000000000000079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0.87000000000000066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0.96000000000000163</c:v>
                </c:pt>
                <c:pt idx="97">
                  <c:v>0.97000000000000164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</c:v>
                </c:pt>
              </c:numCache>
            </c:numRef>
          </c:xVal>
          <c:yVal>
            <c:numRef>
              <c:f>'Sig Prop'!$N$4:$N$104</c:f>
              <c:numCache>
                <c:formatCode>General</c:formatCode>
                <c:ptCount val="101"/>
                <c:pt idx="0">
                  <c:v>9.7410406314333328E-4</c:v>
                </c:pt>
                <c:pt idx="1">
                  <c:v>1.5886835950059699E-3</c:v>
                </c:pt>
                <c:pt idx="2">
                  <c:v>1.4406614401875073E-3</c:v>
                </c:pt>
                <c:pt idx="3">
                  <c:v>1.751887747127312E-3</c:v>
                </c:pt>
                <c:pt idx="4">
                  <c:v>2.1302048904262598E-3</c:v>
                </c:pt>
                <c:pt idx="5">
                  <c:v>2.5900070026088082E-3</c:v>
                </c:pt>
                <c:pt idx="6">
                  <c:v>3.1487436638461012E-3</c:v>
                </c:pt>
                <c:pt idx="7">
                  <c:v>3.8275528355088398E-3</c:v>
                </c:pt>
                <c:pt idx="8">
                  <c:v>4.6520174190608499E-3</c:v>
                </c:pt>
                <c:pt idx="9">
                  <c:v>5.6530659685818394E-3</c:v>
                </c:pt>
                <c:pt idx="10">
                  <c:v>6.8680396804016225E-3</c:v>
                </c:pt>
                <c:pt idx="11">
                  <c:v>8.3419484657902832E-3</c:v>
                </c:pt>
                <c:pt idx="12">
                  <c:v>1.0128937964192668E-2</c:v>
                </c:pt>
                <c:pt idx="13">
                  <c:v>1.2293985713532801E-2</c:v>
                </c:pt>
                <c:pt idx="14">
                  <c:v>1.4914836836354972E-2</c:v>
                </c:pt>
                <c:pt idx="15">
                  <c:v>1.8084175402263619E-2</c:v>
                </c:pt>
                <c:pt idx="16">
                  <c:v>2.1912004231156343E-2</c:v>
                </c:pt>
                <c:pt idx="17">
                  <c:v>2.652816962975325E-2</c:v>
                </c:pt>
                <c:pt idx="18">
                  <c:v>3.2084913950006608E-2</c:v>
                </c:pt>
                <c:pt idx="19">
                  <c:v>3.8759263012162155E-2</c:v>
                </c:pt>
                <c:pt idx="20">
                  <c:v>4.6754952823058971E-2</c:v>
                </c:pt>
                <c:pt idx="21">
                  <c:v>5.6303468194526661E-2</c:v>
                </c:pt>
                <c:pt idx="22">
                  <c:v>6.7663607411605695E-2</c:v>
                </c:pt>
                <c:pt idx="23">
                  <c:v>8.1118814206341636E-2</c:v>
                </c:pt>
                <c:pt idx="24">
                  <c:v>9.6971358959306364E-2</c:v>
                </c:pt>
                <c:pt idx="25">
                  <c:v>0.1155323559930217</c:v>
                </c:pt>
                <c:pt idx="26">
                  <c:v>0.1371066513798237</c:v>
                </c:pt>
                <c:pt idx="27">
                  <c:v>0.16197190938326989</c:v>
                </c:pt>
                <c:pt idx="28">
                  <c:v>0.19035187631535877</c:v>
                </c:pt>
                <c:pt idx="29">
                  <c:v>0.22238488455506883</c:v>
                </c:pt>
                <c:pt idx="30">
                  <c:v>0.25809015042731953</c:v>
                </c:pt>
                <c:pt idx="31">
                  <c:v>0.29733610860829418</c:v>
                </c:pt>
                <c:pt idx="32">
                  <c:v>0.3398164705101665</c:v>
                </c:pt>
                <c:pt idx="33">
                  <c:v>0.38504026270089925</c:v>
                </c:pt>
                <c:pt idx="34">
                  <c:v>0.43234116406810241</c:v>
                </c:pt>
                <c:pt idx="35">
                  <c:v>0.48090871401220153</c:v>
                </c:pt>
                <c:pt idx="36">
                  <c:v>0.52983975139979755</c:v>
                </c:pt>
                <c:pt idx="37">
                  <c:v>0.57820384212725151</c:v>
                </c:pt>
                <c:pt idx="38">
                  <c:v>0.62511296033848163</c:v>
                </c:pt>
                <c:pt idx="39">
                  <c:v>0.66978458210026692</c:v>
                </c:pt>
                <c:pt idx="40">
                  <c:v>0.7115890551114652</c:v>
                </c:pt>
                <c:pt idx="41">
                  <c:v>0.75007597344593868</c:v>
                </c:pt>
                <c:pt idx="42">
                  <c:v>0.78497892486991616</c:v>
                </c:pt>
                <c:pt idx="43">
                  <c:v>0.81620193692752963</c:v>
                </c:pt>
                <c:pt idx="44">
                  <c:v>0.84379329957402782</c:v>
                </c:pt>
                <c:pt idx="45">
                  <c:v>0.86791300511486535</c:v>
                </c:pt>
                <c:pt idx="46">
                  <c:v>0.88879922636450115</c:v>
                </c:pt>
                <c:pt idx="47">
                  <c:v>0.90673770597235037</c:v>
                </c:pt>
                <c:pt idx="48">
                  <c:v>0.92203625485553653</c:v>
                </c:pt>
                <c:pt idx="49">
                  <c:v>0.93500514587702555</c:v>
                </c:pt>
                <c:pt idx="50">
                  <c:v>0.94594320284347511</c:v>
                </c:pt>
                <c:pt idx="51">
                  <c:v>0.95512882140873856</c:v>
                </c:pt>
                <c:pt idx="52">
                  <c:v>0.96281492863815865</c:v>
                </c:pt>
                <c:pt idx="53">
                  <c:v>0.96922687995118895</c:v>
                </c:pt>
                <c:pt idx="54">
                  <c:v>0.97456240708126296</c:v>
                </c:pt>
                <c:pt idx="55">
                  <c:v>0.97899289646469134</c:v>
                </c:pt>
                <c:pt idx="56">
                  <c:v>0.98266544893080099</c:v>
                </c:pt>
                <c:pt idx="57">
                  <c:v>0.98570532478688466</c:v>
                </c:pt>
                <c:pt idx="58">
                  <c:v>0.9882185037772736</c:v>
                </c:pt>
                <c:pt idx="59">
                  <c:v>0.99029418580133466</c:v>
                </c:pt>
                <c:pt idx="60">
                  <c:v>0.99200712880686293</c:v>
                </c:pt>
                <c:pt idx="61">
                  <c:v>0.9934197696523247</c:v>
                </c:pt>
                <c:pt idx="62">
                  <c:v>0.99458410681297815</c:v>
                </c:pt>
                <c:pt idx="63">
                  <c:v>0.99554334489201612</c:v>
                </c:pt>
                <c:pt idx="64">
                  <c:v>0.99633331348360354</c:v>
                </c:pt>
                <c:pt idx="65">
                  <c:v>0.99698367970562496</c:v>
                </c:pt>
                <c:pt idx="66">
                  <c:v>0.99751897665599198</c:v>
                </c:pt>
                <c:pt idx="67">
                  <c:v>0.99795947055856649</c:v>
                </c:pt>
                <c:pt idx="68">
                  <c:v>0.99832188842987779</c:v>
                </c:pt>
                <c:pt idx="69">
                  <c:v>0.9986200263720838</c:v>
                </c:pt>
                <c:pt idx="70">
                  <c:v>0.99886525650914393</c:v>
                </c:pt>
                <c:pt idx="71">
                  <c:v>0.99906694840048738</c:v>
                </c:pt>
                <c:pt idx="72">
                  <c:v>0.99923281864996949</c:v>
                </c:pt>
                <c:pt idx="73">
                  <c:v>0.99936922046611887</c:v>
                </c:pt>
                <c:pt idx="74">
                  <c:v>0.99948138316470159</c:v>
                </c:pt>
                <c:pt idx="75">
                  <c:v>0.9995736100494137</c:v>
                </c:pt>
                <c:pt idx="76">
                  <c:v>0.99964944175687764</c:v>
                </c:pt>
                <c:pt idx="77">
                  <c:v>0.99971179099410135</c:v>
                </c:pt>
                <c:pt idx="78">
                  <c:v>0.99976305361155904</c:v>
                </c:pt>
                <c:pt idx="79">
                  <c:v>0.99980520012285334</c:v>
                </c:pt>
                <c:pt idx="80">
                  <c:v>0.99983985108259565</c:v>
                </c:pt>
                <c:pt idx="81">
                  <c:v>0.99986833914883755</c:v>
                </c:pt>
                <c:pt idx="82">
                  <c:v>0.99989176016827752</c:v>
                </c:pt>
                <c:pt idx="83">
                  <c:v>0.9999110152163726</c:v>
                </c:pt>
                <c:pt idx="84">
                  <c:v>0.99992684518752817</c:v>
                </c:pt>
                <c:pt idx="85">
                  <c:v>0.99993985925123652</c:v>
                </c:pt>
                <c:pt idx="86">
                  <c:v>0.99995055825905044</c:v>
                </c:pt>
                <c:pt idx="87">
                  <c:v>0.99995935399632652</c:v>
                </c:pt>
                <c:pt idx="88">
                  <c:v>0.99996658501505675</c:v>
                </c:pt>
                <c:pt idx="89">
                  <c:v>0.99997252965405348</c:v>
                </c:pt>
                <c:pt idx="90">
                  <c:v>0.99997741674552243</c:v>
                </c:pt>
                <c:pt idx="91">
                  <c:v>0.99998143441875864</c:v>
                </c:pt>
                <c:pt idx="92">
                  <c:v>0.99998473733886362</c:v>
                </c:pt>
                <c:pt idx="93">
                  <c:v>0.99998745265849542</c:v>
                </c:pt>
                <c:pt idx="94">
                  <c:v>0.99998968491133966</c:v>
                </c:pt>
                <c:pt idx="95">
                  <c:v>0.99999152003539971</c:v>
                </c:pt>
                <c:pt idx="96">
                  <c:v>0.9999930286807488</c:v>
                </c:pt>
                <c:pt idx="97">
                  <c:v>0.99999426892901722</c:v>
                </c:pt>
                <c:pt idx="98">
                  <c:v>0.99999528852916153</c:v>
                </c:pt>
                <c:pt idx="99">
                  <c:v>0.99999612673555949</c:v>
                </c:pt>
                <c:pt idx="100">
                  <c:v>0.99999681581915745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'Sig Prop'!$O$3</c:f>
              <c:strCache>
                <c:ptCount val="1"/>
                <c:pt idx="0">
                  <c:v>In = 0.5 NDVI</c:v>
                </c:pt>
              </c:strCache>
            </c:strRef>
          </c:tx>
          <c:marker>
            <c:symbol val="none"/>
          </c:marker>
          <c:xVal>
            <c:numRef>
              <c:f>'Sig Prop'!$M$4:$M$104</c:f>
              <c:numCache>
                <c:formatCode>General</c:formatCode>
                <c:ptCount val="101"/>
                <c:pt idx="0">
                  <c:v>0</c:v>
                </c:pt>
                <c:pt idx="1">
                  <c:v>2.5000000000000001E-2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0.15000000000000016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0.18000000000000016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0.21000000000000016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0.24000000000000016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0.31000000000000033</c:v>
                </c:pt>
                <c:pt idx="32">
                  <c:v>0.3200000000000004</c:v>
                </c:pt>
                <c:pt idx="33">
                  <c:v>0.33000000000000046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0.37000000000000033</c:v>
                </c:pt>
                <c:pt idx="38">
                  <c:v>0.38000000000000039</c:v>
                </c:pt>
                <c:pt idx="39">
                  <c:v>0.3900000000000004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0.62000000000000066</c:v>
                </c:pt>
                <c:pt idx="63">
                  <c:v>0.63000000000000078</c:v>
                </c:pt>
                <c:pt idx="64">
                  <c:v>0.64000000000000079</c:v>
                </c:pt>
                <c:pt idx="65">
                  <c:v>0.65000000000000091</c:v>
                </c:pt>
                <c:pt idx="66">
                  <c:v>0.66000000000000092</c:v>
                </c:pt>
                <c:pt idx="67">
                  <c:v>0.67000000000000093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0.74000000000000066</c:v>
                </c:pt>
                <c:pt idx="75">
                  <c:v>0.75000000000000078</c:v>
                </c:pt>
                <c:pt idx="76">
                  <c:v>0.76000000000000079</c:v>
                </c:pt>
                <c:pt idx="77">
                  <c:v>0.77000000000000079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0.87000000000000066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0.96000000000000163</c:v>
                </c:pt>
                <c:pt idx="97">
                  <c:v>0.97000000000000164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</c:v>
                </c:pt>
              </c:numCache>
            </c:numRef>
          </c:xVal>
          <c:yVal>
            <c:numRef>
              <c:f>'Sig Prop'!$O$4:$O$104</c:f>
              <c:numCache>
                <c:formatCode>General</c:formatCode>
                <c:ptCount val="101"/>
                <c:pt idx="0">
                  <c:v>3.82829456972523E-3</c:v>
                </c:pt>
                <c:pt idx="1">
                  <c:v>4.9504889406724074E-3</c:v>
                </c:pt>
                <c:pt idx="2">
                  <c:v>4.7025114367733652E-3</c:v>
                </c:pt>
                <c:pt idx="3">
                  <c:v>5.2114745702830393E-3</c:v>
                </c:pt>
                <c:pt idx="4">
                  <c:v>5.7752042636284324E-3</c:v>
                </c:pt>
                <c:pt idx="5">
                  <c:v>6.399520801936287E-3</c:v>
                </c:pt>
                <c:pt idx="6">
                  <c:v>7.0908464468955063E-3</c:v>
                </c:pt>
                <c:pt idx="7">
                  <c:v>7.8562639223899271E-3</c:v>
                </c:pt>
                <c:pt idx="8">
                  <c:v>8.703579713923007E-3</c:v>
                </c:pt>
                <c:pt idx="9">
                  <c:v>9.6413923708613698E-3</c:v>
                </c:pt>
                <c:pt idx="10">
                  <c:v>1.0679165951580026E-2</c:v>
                </c:pt>
                <c:pt idx="11">
                  <c:v>1.1827308683882402E-2</c:v>
                </c:pt>
                <c:pt idx="12">
                  <c:v>1.3097256822305892E-2</c:v>
                </c:pt>
                <c:pt idx="13">
                  <c:v>1.4501563565148539E-2</c:v>
                </c:pt>
                <c:pt idx="14">
                  <c:v>1.6053992741507879E-2</c:v>
                </c:pt>
                <c:pt idx="15">
                  <c:v>1.7769616785824224E-2</c:v>
                </c:pt>
                <c:pt idx="16">
                  <c:v>1.9664918277096721E-2</c:v>
                </c:pt>
                <c:pt idx="17">
                  <c:v>2.1757894024190951E-2</c:v>
                </c:pt>
                <c:pt idx="18">
                  <c:v>2.4068160319017932E-2</c:v>
                </c:pt>
                <c:pt idx="19">
                  <c:v>2.6617057547251879E-2</c:v>
                </c:pt>
                <c:pt idx="20">
                  <c:v>2.9427751833206783E-2</c:v>
                </c:pt>
                <c:pt idx="21">
                  <c:v>3.2525330794088814E-2</c:v>
                </c:pt>
                <c:pt idx="22">
                  <c:v>3.5936889783367516E-2</c:v>
                </c:pt>
                <c:pt idx="23">
                  <c:v>3.9691604210966541E-2</c:v>
                </c:pt>
                <c:pt idx="24">
                  <c:v>4.3820782641529443E-2</c:v>
                </c:pt>
                <c:pt idx="25">
                  <c:v>4.8357894400272487E-2</c:v>
                </c:pt>
                <c:pt idx="26">
                  <c:v>5.3338564377341274E-2</c:v>
                </c:pt>
                <c:pt idx="27">
                  <c:v>5.8800526647122812E-2</c:v>
                </c:pt>
                <c:pt idx="28">
                  <c:v>6.4783527455402945E-2</c:v>
                </c:pt>
                <c:pt idx="29">
                  <c:v>7.1329167140910088E-2</c:v>
                </c:pt>
                <c:pt idx="30">
                  <c:v>7.848066973788749E-2</c:v>
                </c:pt>
                <c:pt idx="31">
                  <c:v>8.6282568467897724E-2</c:v>
                </c:pt>
                <c:pt idx="32">
                  <c:v>9.47802952144291E-2</c:v>
                </c:pt>
                <c:pt idx="33">
                  <c:v>0.10401966255168942</c:v>
                </c:pt>
                <c:pt idx="34">
                  <c:v>0.11404622815981044</c:v>
                </c:pt>
                <c:pt idx="35">
                  <c:v>0.12490453370558671</c:v>
                </c:pt>
                <c:pt idx="36">
                  <c:v>0.13663721370046344</c:v>
                </c:pt>
                <c:pt idx="37">
                  <c:v>0.14928397463877219</c:v>
                </c:pt>
                <c:pt idx="38">
                  <c:v>0.16288045098414589</c:v>
                </c:pt>
                <c:pt idx="39">
                  <c:v>0.1774569523290809</c:v>
                </c:pt>
                <c:pt idx="40">
                  <c:v>0.19303712518027474</c:v>
                </c:pt>
                <c:pt idx="41">
                  <c:v>0.2096365630159224</c:v>
                </c:pt>
                <c:pt idx="42">
                  <c:v>0.22726140899673736</c:v>
                </c:pt>
                <c:pt idx="43">
                  <c:v>0.24590700622833073</c:v>
                </c:pt>
                <c:pt idx="44">
                  <c:v>0.26555665977907461</c:v>
                </c:pt>
                <c:pt idx="45">
                  <c:v>0.28618058158617332</c:v>
                </c:pt>
                <c:pt idx="46">
                  <c:v>0.3077350926822538</c:v>
                </c:pt>
                <c:pt idx="47">
                  <c:v>0.33016215565510887</c:v>
                </c:pt>
                <c:pt idx="48">
                  <c:v>0.35338930296683063</c:v>
                </c:pt>
                <c:pt idx="49">
                  <c:v>0.37733001319912957</c:v>
                </c:pt>
                <c:pt idx="50">
                  <c:v>0.40188456757610214</c:v>
                </c:pt>
                <c:pt idx="51">
                  <c:v>0.42694139410938131</c:v>
                </c:pt>
                <c:pt idx="52">
                  <c:v>0.45237887805630694</c:v>
                </c:pt>
                <c:pt idx="53">
                  <c:v>0.47806758740322852</c:v>
                </c:pt>
                <c:pt idx="54">
                  <c:v>0.50387283356029811</c:v>
                </c:pt>
                <c:pt idx="55">
                  <c:v>0.52965746327227803</c:v>
                </c:pt>
                <c:pt idx="56">
                  <c:v>0.55528476051862219</c:v>
                </c:pt>
                <c:pt idx="57">
                  <c:v>0.58062132882842632</c:v>
                </c:pt>
                <c:pt idx="58">
                  <c:v>0.60553982592925926</c:v>
                </c:pt>
                <c:pt idx="59">
                  <c:v>0.62992143381098475</c:v>
                </c:pt>
                <c:pt idx="60">
                  <c:v>0.65365796684267763</c:v>
                </c:pt>
                <c:pt idx="61">
                  <c:v>0.67665354636031638</c:v>
                </c:pt>
                <c:pt idx="62">
                  <c:v>0.69882579941029321</c:v>
                </c:pt>
                <c:pt idx="63">
                  <c:v>0.72010656919175886</c:v>
                </c:pt>
                <c:pt idx="64">
                  <c:v>0.74044215251698864</c:v>
                </c:pt>
                <c:pt idx="65">
                  <c:v>0.7597931031658075</c:v>
                </c:pt>
                <c:pt idx="66">
                  <c:v>0.77813365793412381</c:v>
                </c:pt>
                <c:pt idx="67">
                  <c:v>0.7954508538349172</c:v>
                </c:pt>
                <c:pt idx="68">
                  <c:v>0.81174341038937847</c:v>
                </c:pt>
                <c:pt idx="69">
                  <c:v>0.82702045090545262</c:v>
                </c:pt>
                <c:pt idx="70">
                  <c:v>0.84130013212180665</c:v>
                </c:pt>
                <c:pt idx="71">
                  <c:v>0.85460824382320355</c:v>
                </c:pt>
                <c:pt idx="72">
                  <c:v>0.86697683024808991</c:v>
                </c:pt>
                <c:pt idx="73">
                  <c:v>0.87844287443323155</c:v>
                </c:pt>
                <c:pt idx="74">
                  <c:v>0.88904707599826538</c:v>
                </c:pt>
                <c:pt idx="75">
                  <c:v>0.89883274295471549</c:v>
                </c:pt>
                <c:pt idx="76">
                  <c:v>0.90784480938474565</c:v>
                </c:pt>
                <c:pt idx="77">
                  <c:v>0.91612898351993788</c:v>
                </c:pt>
                <c:pt idx="78">
                  <c:v>0.92373102493473302</c:v>
                </c:pt>
                <c:pt idx="79">
                  <c:v>0.93069614520083987</c:v>
                </c:pt>
                <c:pt idx="80">
                  <c:v>0.93706852329199852</c:v>
                </c:pt>
                <c:pt idx="81">
                  <c:v>0.94289092509886663</c:v>
                </c:pt>
                <c:pt idx="82">
                  <c:v>0.94820441540886891</c:v>
                </c:pt>
                <c:pt idx="83">
                  <c:v>0.95304815042491753</c:v>
                </c:pt>
                <c:pt idx="84">
                  <c:v>0.95745923915525355</c:v>
                </c:pt>
                <c:pt idx="85">
                  <c:v>0.96147266264320963</c:v>
                </c:pt>
                <c:pt idx="86">
                  <c:v>0.96512124088640472</c:v>
                </c:pt>
                <c:pt idx="87">
                  <c:v>0.96843563831266055</c:v>
                </c:pt>
                <c:pt idx="88">
                  <c:v>0.97144439975274877</c:v>
                </c:pt>
                <c:pt idx="89">
                  <c:v>0.97417400991792358</c:v>
                </c:pt>
                <c:pt idx="90">
                  <c:v>0.97664897041133314</c:v>
                </c:pt>
                <c:pt idx="91">
                  <c:v>0.97889188925004256</c:v>
                </c:pt>
                <c:pt idx="92">
                  <c:v>0.98092357873309977</c:v>
                </c:pt>
                <c:pt idx="93">
                  <c:v>0.9827631582541223</c:v>
                </c:pt>
                <c:pt idx="94">
                  <c:v>0.98442815932371397</c:v>
                </c:pt>
                <c:pt idx="95">
                  <c:v>0.98593463064121822</c:v>
                </c:pt>
                <c:pt idx="96">
                  <c:v>0.98729724154322052</c:v>
                </c:pt>
                <c:pt idx="97">
                  <c:v>0.98852938256569944</c:v>
                </c:pt>
                <c:pt idx="98">
                  <c:v>0.98964326219628174</c:v>
                </c:pt>
                <c:pt idx="99">
                  <c:v>0.99064999917131702</c:v>
                </c:pt>
                <c:pt idx="100">
                  <c:v>0.99155970989774767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'Sig Prop'!$P$3</c:f>
              <c:strCache>
                <c:ptCount val="1"/>
                <c:pt idx="0">
                  <c:v>Inf = 0.7 NDVI</c:v>
                </c:pt>
              </c:strCache>
            </c:strRef>
          </c:tx>
          <c:marker>
            <c:symbol val="none"/>
          </c:marker>
          <c:xVal>
            <c:numRef>
              <c:f>'Sig Prop'!$M$4:$M$104</c:f>
              <c:numCache>
                <c:formatCode>General</c:formatCode>
                <c:ptCount val="101"/>
                <c:pt idx="0">
                  <c:v>0</c:v>
                </c:pt>
                <c:pt idx="1">
                  <c:v>2.5000000000000001E-2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0.15000000000000016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0.18000000000000016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0.21000000000000016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0.24000000000000016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0.31000000000000033</c:v>
                </c:pt>
                <c:pt idx="32">
                  <c:v>0.3200000000000004</c:v>
                </c:pt>
                <c:pt idx="33">
                  <c:v>0.33000000000000046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0.37000000000000033</c:v>
                </c:pt>
                <c:pt idx="38">
                  <c:v>0.38000000000000039</c:v>
                </c:pt>
                <c:pt idx="39">
                  <c:v>0.3900000000000004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0.62000000000000066</c:v>
                </c:pt>
                <c:pt idx="63">
                  <c:v>0.63000000000000078</c:v>
                </c:pt>
                <c:pt idx="64">
                  <c:v>0.64000000000000079</c:v>
                </c:pt>
                <c:pt idx="65">
                  <c:v>0.65000000000000091</c:v>
                </c:pt>
                <c:pt idx="66">
                  <c:v>0.66000000000000092</c:v>
                </c:pt>
                <c:pt idx="67">
                  <c:v>0.67000000000000093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0.74000000000000066</c:v>
                </c:pt>
                <c:pt idx="75">
                  <c:v>0.75000000000000078</c:v>
                </c:pt>
                <c:pt idx="76">
                  <c:v>0.76000000000000079</c:v>
                </c:pt>
                <c:pt idx="77">
                  <c:v>0.77000000000000079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0.87000000000000066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0.96000000000000163</c:v>
                </c:pt>
                <c:pt idx="97">
                  <c:v>0.97000000000000164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</c:v>
                </c:pt>
              </c:numCache>
            </c:numRef>
          </c:xVal>
          <c:yVal>
            <c:numRef>
              <c:f>'Sig Prop'!$P$4:$P$104</c:f>
              <c:numCache>
                <c:formatCode>General</c:formatCode>
                <c:ptCount val="101"/>
                <c:pt idx="0">
                  <c:v>2.6724920587645608E-5</c:v>
                </c:pt>
                <c:pt idx="1">
                  <c:v>3.8460755529601319E-5</c:v>
                </c:pt>
                <c:pt idx="2">
                  <c:v>3.576001458993621E-5</c:v>
                </c:pt>
                <c:pt idx="3">
                  <c:v>4.1365458910758184E-5</c:v>
                </c:pt>
                <c:pt idx="4">
                  <c:v>4.7849524307586126E-5</c:v>
                </c:pt>
                <c:pt idx="5">
                  <c:v>5.5349915353830718E-5</c:v>
                </c:pt>
                <c:pt idx="6">
                  <c:v>6.4025913987575522E-5</c:v>
                </c:pt>
                <c:pt idx="7">
                  <c:v>7.4061758913002273E-5</c:v>
                </c:pt>
                <c:pt idx="8">
                  <c:v>8.5670553726657962E-5</c:v>
                </c:pt>
                <c:pt idx="9">
                  <c:v>9.909878630465239E-5</c:v>
                </c:pt>
                <c:pt idx="10">
                  <c:v>1.1463155481128449E-4</c:v>
                </c:pt>
                <c:pt idx="11">
                  <c:v>1.3259861047343357E-4</c:v>
                </c:pt>
                <c:pt idx="12">
                  <c:v>1.5338134433373621E-4</c:v>
                </c:pt>
                <c:pt idx="13">
                  <c:v>1.774208648450683E-4</c:v>
                </c:pt>
                <c:pt idx="14">
                  <c:v>2.0522733582983851E-4</c:v>
                </c:pt>
                <c:pt idx="15">
                  <c:v>2.3739077038975652E-4</c:v>
                </c:pt>
                <c:pt idx="16">
                  <c:v>2.7459350635106227E-4</c:v>
                </c:pt>
                <c:pt idx="17">
                  <c:v>3.1762462329798513E-4</c:v>
                </c:pt>
                <c:pt idx="18">
                  <c:v>3.6739660081230922E-4</c:v>
                </c:pt>
                <c:pt idx="19">
                  <c:v>4.2496456291418852E-4</c:v>
                </c:pt>
                <c:pt idx="20">
                  <c:v>4.9154850564359076E-4</c:v>
                </c:pt>
                <c:pt idx="21">
                  <c:v>5.6855896409424567E-4</c:v>
                </c:pt>
                <c:pt idx="22">
                  <c:v>6.5762664293556202E-4</c:v>
                </c:pt>
                <c:pt idx="23">
                  <c:v>7.6063661151737534E-4</c:v>
                </c:pt>
                <c:pt idx="24">
                  <c:v>8.7976775209741554E-4</c:v>
                </c:pt>
                <c:pt idx="25">
                  <c:v>1.0175382485969608E-3</c:v>
                </c:pt>
                <c:pt idx="26">
                  <c:v>1.1768580146519524E-3</c:v>
                </c:pt>
                <c:pt idx="27">
                  <c:v>1.3610890844989471E-3</c:v>
                </c:pt>
                <c:pt idx="28">
                  <c:v>1.5741151292245658E-3</c:v>
                </c:pt>
                <c:pt idx="29">
                  <c:v>1.8204214145716177E-3</c:v>
                </c:pt>
                <c:pt idx="30">
                  <c:v>2.1051866847872107E-3</c:v>
                </c:pt>
                <c:pt idx="31">
                  <c:v>2.4343886391756664E-3</c:v>
                </c:pt>
                <c:pt idx="32">
                  <c:v>2.8149248621683934E-3</c:v>
                </c:pt>
                <c:pt idx="33">
                  <c:v>3.2547512704260767E-3</c:v>
                </c:pt>
                <c:pt idx="34">
                  <c:v>3.7630403460901028E-3</c:v>
                </c:pt>
                <c:pt idx="35">
                  <c:v>4.3503616251867683E-3</c:v>
                </c:pt>
                <c:pt idx="36">
                  <c:v>5.0288870915911115E-3</c:v>
                </c:pt>
                <c:pt idx="37">
                  <c:v>5.8126242717334575E-3</c:v>
                </c:pt>
                <c:pt idx="38">
                  <c:v>6.717679907931381E-3</c:v>
                </c:pt>
                <c:pt idx="39">
                  <c:v>7.7625570741072236E-3</c:v>
                </c:pt>
                <c:pt idx="40">
                  <c:v>8.9684884397725068E-3</c:v>
                </c:pt>
                <c:pt idx="41">
                  <c:v>1.0359808024404058E-2</c:v>
                </c:pt>
                <c:pt idx="42">
                  <c:v>1.1964363133588299E-2</c:v>
                </c:pt>
                <c:pt idx="43">
                  <c:v>1.3813967126399913E-2</c:v>
                </c:pt>
                <c:pt idx="44">
                  <c:v>1.5944892099230341E-2</c:v>
                </c:pt>
                <c:pt idx="45">
                  <c:v>1.8398398322660103E-2</c:v>
                </c:pt>
                <c:pt idx="46">
                  <c:v>2.1221294140278398E-2</c:v>
                </c:pt>
                <c:pt idx="47">
                  <c:v>2.4466515804859042E-2</c:v>
                </c:pt>
                <c:pt idx="48">
                  <c:v>2.8193711135900301E-2</c:v>
                </c:pt>
                <c:pt idx="49">
                  <c:v>3.2469803670653836E-2</c:v>
                </c:pt>
                <c:pt idx="50">
                  <c:v>3.7369504904265945E-2</c:v>
                </c:pt>
                <c:pt idx="51">
                  <c:v>4.2975731095765801E-2</c:v>
                </c:pt>
                <c:pt idx="52">
                  <c:v>4.9379867918517013E-2</c:v>
                </c:pt>
                <c:pt idx="53">
                  <c:v>5.6681811168340368E-2</c:v>
                </c:pt>
                <c:pt idx="54">
                  <c:v>6.4989695416834803E-2</c:v>
                </c:pt>
                <c:pt idx="55">
                  <c:v>7.4419206097682503E-2</c:v>
                </c:pt>
                <c:pt idx="56">
                  <c:v>8.5092356015257525E-2</c:v>
                </c:pt>
                <c:pt idx="57">
                  <c:v>9.7135597636106685E-2</c:v>
                </c:pt>
                <c:pt idx="58">
                  <c:v>0.11067714186411978</c:v>
                </c:pt>
                <c:pt idx="59">
                  <c:v>0.12584336751283684</c:v>
                </c:pt>
                <c:pt idx="60">
                  <c:v>0.14275423935423781</c:v>
                </c:pt>
                <c:pt idx="61">
                  <c:v>0.16151771241436996</c:v>
                </c:pt>
                <c:pt idx="62">
                  <c:v>0.18222319068044307</c:v>
                </c:pt>
                <c:pt idx="63">
                  <c:v>0.20493423074364125</c:v>
                </c:pt>
                <c:pt idx="64">
                  <c:v>0.22968083039105236</c:v>
                </c:pt>
                <c:pt idx="65">
                  <c:v>0.25645180571869908</c:v>
                </c:pt>
                <c:pt idx="66">
                  <c:v>0.28518791512595826</c:v>
                </c:pt>
                <c:pt idx="67">
                  <c:v>0.31577650268025442</c:v>
                </c:pt>
                <c:pt idx="68">
                  <c:v>0.34804846994117522</c:v>
                </c:pt>
                <c:pt idx="69">
                  <c:v>0.38177831043811872</c:v>
                </c:pt>
                <c:pt idx="70">
                  <c:v>0.41668773429337735</c:v>
                </c:pt>
                <c:pt idx="71">
                  <c:v>0.45245307618452402</c:v>
                </c:pt>
                <c:pt idx="72">
                  <c:v>0.48871625346443331</c:v>
                </c:pt>
                <c:pt idx="73">
                  <c:v>0.52509858812985732</c:v>
                </c:pt>
                <c:pt idx="74">
                  <c:v>0.56121640975369558</c:v>
                </c:pt>
                <c:pt idx="75">
                  <c:v>0.59669709751027922</c:v>
                </c:pt>
                <c:pt idx="76">
                  <c:v>0.63119415420849312</c:v>
                </c:pt>
                <c:pt idx="77">
                  <c:v>0.66440004831045962</c:v>
                </c:pt>
                <c:pt idx="78">
                  <c:v>0.69605587961533244</c:v>
                </c:pt>
                <c:pt idx="79">
                  <c:v>0.72595735252918925</c:v>
                </c:pt>
                <c:pt idx="80">
                  <c:v>0.75395699301856833</c:v>
                </c:pt>
                <c:pt idx="81">
                  <c:v>0.77996294296191049</c:v>
                </c:pt>
                <c:pt idx="82">
                  <c:v>0.80393495384238722</c:v>
                </c:pt>
                <c:pt idx="83">
                  <c:v>0.82587835729569015</c:v>
                </c:pt>
                <c:pt idx="84">
                  <c:v>0.84583681916625941</c:v>
                </c:pt>
                <c:pt idx="85">
                  <c:v>0.86388461329142241</c:v>
                </c:pt>
                <c:pt idx="86">
                  <c:v>0.88011901744662702</c:v>
                </c:pt>
                <c:pt idx="87">
                  <c:v>0.89465327244778936</c:v>
                </c:pt>
                <c:pt idx="88">
                  <c:v>0.90761038504660507</c:v>
                </c:pt>
                <c:pt idx="89">
                  <c:v>0.91911791503463958</c:v>
                </c:pt>
                <c:pt idx="90">
                  <c:v>0.92930377653994234</c:v>
                </c:pt>
                <c:pt idx="91">
                  <c:v>0.93829300504616819</c:v>
                </c:pt>
                <c:pt idx="92">
                  <c:v>0.94620539245340041</c:v>
                </c:pt>
                <c:pt idx="93">
                  <c:v>0.95315386721985484</c:v>
                </c:pt>
                <c:pt idx="94">
                  <c:v>0.95924348917067781</c:v>
                </c:pt>
                <c:pt idx="95">
                  <c:v>0.96457093318442255</c:v>
                </c:pt>
                <c:pt idx="96">
                  <c:v>0.96922434786704748</c:v>
                </c:pt>
                <c:pt idx="97">
                  <c:v>0.97328349083598142</c:v>
                </c:pt>
                <c:pt idx="98">
                  <c:v>0.97682005879359624</c:v>
                </c:pt>
                <c:pt idx="99">
                  <c:v>0.97989814652013296</c:v>
                </c:pt>
                <c:pt idx="100">
                  <c:v>0.98257478331841386</c:v>
                </c:pt>
              </c:numCache>
            </c:numRef>
          </c:yVal>
          <c:smooth val="1"/>
        </c:ser>
        <c:axId val="70212224"/>
        <c:axId val="70243072"/>
      </c:scatterChart>
      <c:valAx>
        <c:axId val="70212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FpNDVI</a:t>
                </a:r>
              </a:p>
            </c:rich>
          </c:tx>
          <c:layout/>
        </c:title>
        <c:numFmt formatCode="General" sourceLinked="1"/>
        <c:tickLblPos val="nextTo"/>
        <c:crossAx val="70243072"/>
        <c:crosses val="autoZero"/>
        <c:crossBetween val="midCat"/>
      </c:valAx>
      <c:valAx>
        <c:axId val="70243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Unit Crop Yield</a:t>
                </a:r>
              </a:p>
            </c:rich>
          </c:tx>
          <c:layout/>
        </c:title>
        <c:numFmt formatCode="General" sourceLinked="1"/>
        <c:tickLblPos val="nextTo"/>
        <c:crossAx val="7021222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694558793612245"/>
          <c:y val="9.2920263579769818E-2"/>
          <c:w val="0.78709775753753264"/>
          <c:h val="0.7088301245581321"/>
        </c:manualLayout>
      </c:layout>
      <c:scatterChart>
        <c:scatterStyle val="lineMarker"/>
        <c:ser>
          <c:idx val="2"/>
          <c:order val="0"/>
          <c:tx>
            <c:strRef>
              <c:f>Analysis!$L$3</c:f>
              <c:strCache>
                <c:ptCount val="1"/>
                <c:pt idx="0">
                  <c:v>"Inf"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</c:trendline>
          <c:trendline>
            <c:spPr>
              <a:ln w="28575"/>
            </c:spPr>
            <c:trendlineType val="linear"/>
            <c:intercept val="0"/>
          </c:trendline>
          <c:xVal>
            <c:numRef>
              <c:f>Analysis!$I$4:$I$26</c:f>
              <c:numCache>
                <c:formatCode>General</c:formatCode>
                <c:ptCount val="23"/>
                <c:pt idx="0">
                  <c:v>0.32716231399275358</c:v>
                </c:pt>
                <c:pt idx="1">
                  <c:v>0.35745537893487456</c:v>
                </c:pt>
                <c:pt idx="2">
                  <c:v>0.37258595423077651</c:v>
                </c:pt>
                <c:pt idx="3">
                  <c:v>0.43450671235829363</c:v>
                </c:pt>
                <c:pt idx="4">
                  <c:v>0.45157505657490327</c:v>
                </c:pt>
                <c:pt idx="5">
                  <c:v>0.45523391398336166</c:v>
                </c:pt>
                <c:pt idx="6">
                  <c:v>0.50330770009090109</c:v>
                </c:pt>
                <c:pt idx="7">
                  <c:v>0.55946525780307377</c:v>
                </c:pt>
                <c:pt idx="8">
                  <c:v>0.61370303811800431</c:v>
                </c:pt>
                <c:pt idx="9">
                  <c:v>0.62605408994855405</c:v>
                </c:pt>
                <c:pt idx="10">
                  <c:v>0.66847640772709271</c:v>
                </c:pt>
                <c:pt idx="11">
                  <c:v>0.67221455922523587</c:v>
                </c:pt>
                <c:pt idx="12">
                  <c:v>0.67860052317411146</c:v>
                </c:pt>
                <c:pt idx="13">
                  <c:v>0.679295204876186</c:v>
                </c:pt>
                <c:pt idx="14">
                  <c:v>0.69784311105993269</c:v>
                </c:pt>
                <c:pt idx="15">
                  <c:v>0.71400296100562621</c:v>
                </c:pt>
                <c:pt idx="16">
                  <c:v>0.75618547273120784</c:v>
                </c:pt>
                <c:pt idx="17">
                  <c:v>0.75958687980990547</c:v>
                </c:pt>
                <c:pt idx="18">
                  <c:v>0.77069728228272216</c:v>
                </c:pt>
                <c:pt idx="19">
                  <c:v>0.77808000000000066</c:v>
                </c:pt>
              </c:numCache>
            </c:numRef>
          </c:xVal>
          <c:yVal>
            <c:numRef>
              <c:f>Analysis!$L$4:$L$26</c:f>
              <c:numCache>
                <c:formatCode>General</c:formatCode>
                <c:ptCount val="23"/>
                <c:pt idx="0">
                  <c:v>0.212684755</c:v>
                </c:pt>
                <c:pt idx="1">
                  <c:v>0.27201255600000002</c:v>
                </c:pt>
                <c:pt idx="2">
                  <c:v>0.32385928100000066</c:v>
                </c:pt>
                <c:pt idx="3">
                  <c:v>0.30771846800000047</c:v>
                </c:pt>
                <c:pt idx="4">
                  <c:v>0.2992985770000004</c:v>
                </c:pt>
                <c:pt idx="5">
                  <c:v>0.39195641800000047</c:v>
                </c:pt>
                <c:pt idx="6">
                  <c:v>0.42000000000000032</c:v>
                </c:pt>
                <c:pt idx="7">
                  <c:v>0.52310443900000003</c:v>
                </c:pt>
                <c:pt idx="8">
                  <c:v>0.43260000000000032</c:v>
                </c:pt>
                <c:pt idx="9">
                  <c:v>0.45275000000000004</c:v>
                </c:pt>
                <c:pt idx="10">
                  <c:v>0.56357300499999996</c:v>
                </c:pt>
                <c:pt idx="11">
                  <c:v>0.50359009999999949</c:v>
                </c:pt>
                <c:pt idx="12">
                  <c:v>0.55794135400000078</c:v>
                </c:pt>
                <c:pt idx="13">
                  <c:v>0.58534999999999959</c:v>
                </c:pt>
                <c:pt idx="14">
                  <c:v>0.61376000000000064</c:v>
                </c:pt>
                <c:pt idx="15">
                  <c:v>0.6572950230000012</c:v>
                </c:pt>
                <c:pt idx="16">
                  <c:v>0.67625513700000095</c:v>
                </c:pt>
                <c:pt idx="17">
                  <c:v>0.73000000000000065</c:v>
                </c:pt>
                <c:pt idx="18">
                  <c:v>0.70144379499999998</c:v>
                </c:pt>
                <c:pt idx="19">
                  <c:v>0.57349586100000005</c:v>
                </c:pt>
              </c:numCache>
            </c:numRef>
          </c:yVal>
        </c:ser>
        <c:ser>
          <c:idx val="3"/>
          <c:order val="1"/>
          <c:tx>
            <c:strRef>
              <c:f>Analysis!$M$3</c:f>
              <c:strCache>
                <c:ptCount val="1"/>
                <c:pt idx="0">
                  <c:v>"K"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993300"/>
                </a:solidFill>
                <a:prstDash val="solid"/>
              </a:ln>
            </c:spPr>
          </c:marker>
          <c:trendline>
            <c:trendlineType val="poly"/>
            <c:order val="2"/>
          </c:trendline>
          <c:trendline>
            <c:spPr>
              <a:ln w="31750"/>
            </c:spPr>
            <c:trendlineType val="poly"/>
            <c:order val="2"/>
          </c:trendline>
          <c:xVal>
            <c:numRef>
              <c:f>Analysis!$I$4:$I$26</c:f>
              <c:numCache>
                <c:formatCode>General</c:formatCode>
                <c:ptCount val="23"/>
                <c:pt idx="0">
                  <c:v>0.32716231399275358</c:v>
                </c:pt>
                <c:pt idx="1">
                  <c:v>0.35745537893487456</c:v>
                </c:pt>
                <c:pt idx="2">
                  <c:v>0.37258595423077651</c:v>
                </c:pt>
                <c:pt idx="3">
                  <c:v>0.43450671235829363</c:v>
                </c:pt>
                <c:pt idx="4">
                  <c:v>0.45157505657490327</c:v>
                </c:pt>
                <c:pt idx="5">
                  <c:v>0.45523391398336166</c:v>
                </c:pt>
                <c:pt idx="6">
                  <c:v>0.50330770009090109</c:v>
                </c:pt>
                <c:pt idx="7">
                  <c:v>0.55946525780307377</c:v>
                </c:pt>
                <c:pt idx="8">
                  <c:v>0.61370303811800431</c:v>
                </c:pt>
                <c:pt idx="9">
                  <c:v>0.62605408994855405</c:v>
                </c:pt>
                <c:pt idx="10">
                  <c:v>0.66847640772709271</c:v>
                </c:pt>
                <c:pt idx="11">
                  <c:v>0.67221455922523587</c:v>
                </c:pt>
                <c:pt idx="12">
                  <c:v>0.67860052317411146</c:v>
                </c:pt>
                <c:pt idx="13">
                  <c:v>0.679295204876186</c:v>
                </c:pt>
                <c:pt idx="14">
                  <c:v>0.69784311105993269</c:v>
                </c:pt>
                <c:pt idx="15">
                  <c:v>0.71400296100562621</c:v>
                </c:pt>
                <c:pt idx="16">
                  <c:v>0.75618547273120784</c:v>
                </c:pt>
                <c:pt idx="17">
                  <c:v>0.75958687980990547</c:v>
                </c:pt>
                <c:pt idx="18">
                  <c:v>0.77069728228272216</c:v>
                </c:pt>
                <c:pt idx="19">
                  <c:v>0.77808000000000066</c:v>
                </c:pt>
              </c:numCache>
            </c:numRef>
          </c:xVal>
          <c:yVal>
            <c:numRef>
              <c:f>Analysis!$M$4:$M$26</c:f>
              <c:numCache>
                <c:formatCode>General</c:formatCode>
                <c:ptCount val="23"/>
                <c:pt idx="0">
                  <c:v>3.6826622000000003E-2</c:v>
                </c:pt>
                <c:pt idx="1">
                  <c:v>6.9174166999999995E-2</c:v>
                </c:pt>
                <c:pt idx="2">
                  <c:v>4.2547438000000014E-2</c:v>
                </c:pt>
                <c:pt idx="3">
                  <c:v>5.2751474000000076E-2</c:v>
                </c:pt>
                <c:pt idx="4">
                  <c:v>3.2241351000000043E-2</c:v>
                </c:pt>
                <c:pt idx="5">
                  <c:v>5.6509701999999995E-2</c:v>
                </c:pt>
                <c:pt idx="6">
                  <c:v>8.0000000000000043E-2</c:v>
                </c:pt>
                <c:pt idx="7">
                  <c:v>6.747412899999998E-2</c:v>
                </c:pt>
                <c:pt idx="8">
                  <c:v>0.1</c:v>
                </c:pt>
                <c:pt idx="9">
                  <c:v>4.1173692000000012E-2</c:v>
                </c:pt>
                <c:pt idx="10">
                  <c:v>2.4196558999999968E-2</c:v>
                </c:pt>
                <c:pt idx="11">
                  <c:v>7.6644122999999911E-2</c:v>
                </c:pt>
                <c:pt idx="12">
                  <c:v>0.16315136099999997</c:v>
                </c:pt>
                <c:pt idx="13">
                  <c:v>0.1</c:v>
                </c:pt>
                <c:pt idx="14">
                  <c:v>9.0000000000000024E-2</c:v>
                </c:pt>
                <c:pt idx="15">
                  <c:v>4.2525278999999985E-2</c:v>
                </c:pt>
                <c:pt idx="16">
                  <c:v>6.0331521000000075E-2</c:v>
                </c:pt>
                <c:pt idx="17">
                  <c:v>7.7345356000000004E-2</c:v>
                </c:pt>
                <c:pt idx="18">
                  <c:v>3.1175621000000001E-2</c:v>
                </c:pt>
                <c:pt idx="19">
                  <c:v>9.6757765000000134E-2</c:v>
                </c:pt>
              </c:numCache>
            </c:numRef>
          </c:yVal>
        </c:ser>
        <c:axId val="70270336"/>
        <c:axId val="70288896"/>
      </c:scatterChart>
      <c:valAx>
        <c:axId val="70270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NDVI</a:t>
                </a:r>
              </a:p>
            </c:rich>
          </c:tx>
          <c:layout>
            <c:manualLayout>
              <c:xMode val="edge"/>
              <c:yMode val="edge"/>
              <c:x val="0.4512635379061356"/>
              <c:y val="0.8921295498837655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0288896"/>
        <c:crosses val="autoZero"/>
        <c:crossBetween val="midCat"/>
      </c:valAx>
      <c:valAx>
        <c:axId val="702888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Parameter value</a:t>
                </a:r>
              </a:p>
            </c:rich>
          </c:tx>
          <c:layout>
            <c:manualLayout>
              <c:xMode val="edge"/>
              <c:yMode val="edge"/>
              <c:x val="2.7075812274368508E-2"/>
              <c:y val="0.346939269399245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027033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21072124005893975"/>
          <c:y val="0.13970368835474514"/>
          <c:w val="0.30357902443348533"/>
          <c:h val="0.2478137638566024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Curvature "K"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11620734908137"/>
          <c:y val="0.16666666666666666"/>
          <c:w val="0.69757392825896758"/>
          <c:h val="0.59250765529308835"/>
        </c:manualLayout>
      </c:layout>
      <c:scatterChart>
        <c:scatterStyle val="smoothMarker"/>
        <c:ser>
          <c:idx val="0"/>
          <c:order val="0"/>
          <c:tx>
            <c:strRef>
              <c:f>'Sig Prop'!$U$3</c:f>
              <c:strCache>
                <c:ptCount val="1"/>
                <c:pt idx="0">
                  <c:v>TC R^2</c:v>
                </c:pt>
              </c:strCache>
            </c:strRef>
          </c:tx>
          <c:marker>
            <c:symbol val="none"/>
          </c:marker>
          <c:xVal>
            <c:numRef>
              <c:f>'Sig Prop'!$T$4:$T$26</c:f>
              <c:numCache>
                <c:formatCode>General</c:formatCode>
                <c:ptCount val="23"/>
                <c:pt idx="0">
                  <c:v>0.05</c:v>
                </c:pt>
                <c:pt idx="1">
                  <c:v>6.0000000000000032E-2</c:v>
                </c:pt>
                <c:pt idx="2">
                  <c:v>7.0000000000000021E-2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0.11</c:v>
                </c:pt>
                <c:pt idx="7">
                  <c:v>0.115</c:v>
                </c:pt>
                <c:pt idx="8">
                  <c:v>0.11600000000000002</c:v>
                </c:pt>
                <c:pt idx="9">
                  <c:v>0.11700000000000002</c:v>
                </c:pt>
                <c:pt idx="10">
                  <c:v>0.11799999999999998</c:v>
                </c:pt>
                <c:pt idx="11">
                  <c:v>0.11899999999999998</c:v>
                </c:pt>
                <c:pt idx="12">
                  <c:v>0.12000000000000002</c:v>
                </c:pt>
                <c:pt idx="13">
                  <c:v>0.12100000000000002</c:v>
                </c:pt>
                <c:pt idx="14">
                  <c:v>0.12200000000000008</c:v>
                </c:pt>
                <c:pt idx="15">
                  <c:v>0.12300000000000008</c:v>
                </c:pt>
                <c:pt idx="16">
                  <c:v>0.12400000000000008</c:v>
                </c:pt>
                <c:pt idx="17">
                  <c:v>0.125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0.15000000000000016</c:v>
                </c:pt>
                <c:pt idx="21">
                  <c:v>0.16</c:v>
                </c:pt>
                <c:pt idx="22">
                  <c:v>0.17</c:v>
                </c:pt>
              </c:numCache>
            </c:numRef>
          </c:xVal>
          <c:yVal>
            <c:numRef>
              <c:f>'Sig Prop'!$U$4:$U$26</c:f>
              <c:numCache>
                <c:formatCode>General</c:formatCode>
                <c:ptCount val="23"/>
                <c:pt idx="0">
                  <c:v>0.42902295147948766</c:v>
                </c:pt>
                <c:pt idx="1">
                  <c:v>0.42902295147948766</c:v>
                </c:pt>
                <c:pt idx="2">
                  <c:v>0.42902295147948766</c:v>
                </c:pt>
                <c:pt idx="3">
                  <c:v>0.42902295147948766</c:v>
                </c:pt>
                <c:pt idx="4">
                  <c:v>0.42902295147948766</c:v>
                </c:pt>
                <c:pt idx="5">
                  <c:v>0.42902295147948766</c:v>
                </c:pt>
                <c:pt idx="6">
                  <c:v>0.42902295147948766</c:v>
                </c:pt>
                <c:pt idx="7">
                  <c:v>0.42902295147948766</c:v>
                </c:pt>
                <c:pt idx="8">
                  <c:v>0.42902295147948766</c:v>
                </c:pt>
                <c:pt idx="9">
                  <c:v>0.42902295147948766</c:v>
                </c:pt>
                <c:pt idx="10">
                  <c:v>0.42902295147948766</c:v>
                </c:pt>
                <c:pt idx="11">
                  <c:v>0.42902295147948766</c:v>
                </c:pt>
                <c:pt idx="12">
                  <c:v>0.42902295147948766</c:v>
                </c:pt>
                <c:pt idx="13">
                  <c:v>0.42902295147948766</c:v>
                </c:pt>
                <c:pt idx="14">
                  <c:v>0.42902295147948766</c:v>
                </c:pt>
                <c:pt idx="15">
                  <c:v>0.42902295147948766</c:v>
                </c:pt>
                <c:pt idx="16">
                  <c:v>0.42902295147948766</c:v>
                </c:pt>
                <c:pt idx="17">
                  <c:v>0.42902295147948766</c:v>
                </c:pt>
                <c:pt idx="18">
                  <c:v>0.42902295147948766</c:v>
                </c:pt>
                <c:pt idx="19">
                  <c:v>0.42902295147948766</c:v>
                </c:pt>
                <c:pt idx="20">
                  <c:v>0.42902295147948766</c:v>
                </c:pt>
                <c:pt idx="21">
                  <c:v>0.42902295147948766</c:v>
                </c:pt>
                <c:pt idx="22">
                  <c:v>0.42902295147948766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'Sig Prop'!$V$3</c:f>
              <c:strCache>
                <c:ptCount val="1"/>
                <c:pt idx="0">
                  <c:v>Model R^2</c:v>
                </c:pt>
              </c:strCache>
            </c:strRef>
          </c:tx>
          <c:marker>
            <c:symbol val="none"/>
          </c:marker>
          <c:xVal>
            <c:numRef>
              <c:f>'Sig Prop'!$T$4:$T$26</c:f>
              <c:numCache>
                <c:formatCode>General</c:formatCode>
                <c:ptCount val="23"/>
                <c:pt idx="0">
                  <c:v>0.05</c:v>
                </c:pt>
                <c:pt idx="1">
                  <c:v>6.0000000000000032E-2</c:v>
                </c:pt>
                <c:pt idx="2">
                  <c:v>7.0000000000000021E-2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0.11</c:v>
                </c:pt>
                <c:pt idx="7">
                  <c:v>0.115</c:v>
                </c:pt>
                <c:pt idx="8">
                  <c:v>0.11600000000000002</c:v>
                </c:pt>
                <c:pt idx="9">
                  <c:v>0.11700000000000002</c:v>
                </c:pt>
                <c:pt idx="10">
                  <c:v>0.11799999999999998</c:v>
                </c:pt>
                <c:pt idx="11">
                  <c:v>0.11899999999999998</c:v>
                </c:pt>
                <c:pt idx="12">
                  <c:v>0.12000000000000002</c:v>
                </c:pt>
                <c:pt idx="13">
                  <c:v>0.12100000000000002</c:v>
                </c:pt>
                <c:pt idx="14">
                  <c:v>0.12200000000000008</c:v>
                </c:pt>
                <c:pt idx="15">
                  <c:v>0.12300000000000008</c:v>
                </c:pt>
                <c:pt idx="16">
                  <c:v>0.12400000000000008</c:v>
                </c:pt>
                <c:pt idx="17">
                  <c:v>0.125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0.15000000000000016</c:v>
                </c:pt>
                <c:pt idx="21">
                  <c:v>0.16</c:v>
                </c:pt>
                <c:pt idx="22">
                  <c:v>0.17</c:v>
                </c:pt>
              </c:numCache>
            </c:numRef>
          </c:xVal>
          <c:yVal>
            <c:numRef>
              <c:f>'Sig Prop'!$V$4:$V$26</c:f>
              <c:numCache>
                <c:formatCode>General</c:formatCode>
                <c:ptCount val="23"/>
                <c:pt idx="0">
                  <c:v>0.35752182388771964</c:v>
                </c:pt>
                <c:pt idx="1">
                  <c:v>0.36924459834177531</c:v>
                </c:pt>
                <c:pt idx="2">
                  <c:v>0.37860257004061576</c:v>
                </c:pt>
                <c:pt idx="3">
                  <c:v>0.38593804648638025</c:v>
                </c:pt>
                <c:pt idx="4">
                  <c:v>0.39159389587036575</c:v>
                </c:pt>
                <c:pt idx="5">
                  <c:v>0.39589011245095368</c:v>
                </c:pt>
                <c:pt idx="6">
                  <c:v>0.39910577431884303</c:v>
                </c:pt>
                <c:pt idx="7">
                  <c:v>0.40038287804419254</c:v>
                </c:pt>
                <c:pt idx="8">
                  <c:v>0.40061517577406863</c:v>
                </c:pt>
                <c:pt idx="9">
                  <c:v>0.4008402088690034</c:v>
                </c:pt>
                <c:pt idx="10">
                  <c:v>0.40105815887297852</c:v>
                </c:pt>
                <c:pt idx="11">
                  <c:v>0.40126920327923132</c:v>
                </c:pt>
                <c:pt idx="12">
                  <c:v>0.40147351559537231</c:v>
                </c:pt>
                <c:pt idx="13">
                  <c:v>0.40167126540935738</c:v>
                </c:pt>
                <c:pt idx="14">
                  <c:v>0.4018626184561227</c:v>
                </c:pt>
                <c:pt idx="15">
                  <c:v>0.40204773668472266</c:v>
                </c:pt>
                <c:pt idx="16">
                  <c:v>0.40222677832581288</c:v>
                </c:pt>
                <c:pt idx="17">
                  <c:v>0.40239989795933612</c:v>
                </c:pt>
                <c:pt idx="18">
                  <c:v>0.40318182929233931</c:v>
                </c:pt>
                <c:pt idx="19">
                  <c:v>0.40438077665825239</c:v>
                </c:pt>
                <c:pt idx="20">
                  <c:v>0.40518852569858277</c:v>
                </c:pt>
                <c:pt idx="21">
                  <c:v>0.40569749776582048</c:v>
                </c:pt>
                <c:pt idx="22">
                  <c:v>0.40597966310893924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'Sig Prop'!$W$3</c:f>
              <c:strCache>
                <c:ptCount val="1"/>
                <c:pt idx="0">
                  <c:v>TC Error</c:v>
                </c:pt>
              </c:strCache>
            </c:strRef>
          </c:tx>
          <c:marker>
            <c:symbol val="none"/>
          </c:marker>
          <c:xVal>
            <c:numRef>
              <c:f>'Sig Prop'!$T$4:$T$26</c:f>
              <c:numCache>
                <c:formatCode>General</c:formatCode>
                <c:ptCount val="23"/>
                <c:pt idx="0">
                  <c:v>0.05</c:v>
                </c:pt>
                <c:pt idx="1">
                  <c:v>6.0000000000000032E-2</c:v>
                </c:pt>
                <c:pt idx="2">
                  <c:v>7.0000000000000021E-2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0.11</c:v>
                </c:pt>
                <c:pt idx="7">
                  <c:v>0.115</c:v>
                </c:pt>
                <c:pt idx="8">
                  <c:v>0.11600000000000002</c:v>
                </c:pt>
                <c:pt idx="9">
                  <c:v>0.11700000000000002</c:v>
                </c:pt>
                <c:pt idx="10">
                  <c:v>0.11799999999999998</c:v>
                </c:pt>
                <c:pt idx="11">
                  <c:v>0.11899999999999998</c:v>
                </c:pt>
                <c:pt idx="12">
                  <c:v>0.12000000000000002</c:v>
                </c:pt>
                <c:pt idx="13">
                  <c:v>0.12100000000000002</c:v>
                </c:pt>
                <c:pt idx="14">
                  <c:v>0.12200000000000008</c:v>
                </c:pt>
                <c:pt idx="15">
                  <c:v>0.12300000000000008</c:v>
                </c:pt>
                <c:pt idx="16">
                  <c:v>0.12400000000000008</c:v>
                </c:pt>
                <c:pt idx="17">
                  <c:v>0.125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0.15000000000000016</c:v>
                </c:pt>
                <c:pt idx="21">
                  <c:v>0.16</c:v>
                </c:pt>
                <c:pt idx="22">
                  <c:v>0.17</c:v>
                </c:pt>
              </c:numCache>
            </c:numRef>
          </c:xVal>
          <c:yVal>
            <c:numRef>
              <c:f>'Sig Prop'!$W$4:$W$26</c:f>
              <c:numCache>
                <c:formatCode>General</c:formatCode>
                <c:ptCount val="23"/>
                <c:pt idx="0">
                  <c:v>0.58202025073136199</c:v>
                </c:pt>
                <c:pt idx="1">
                  <c:v>0.58202025073136199</c:v>
                </c:pt>
                <c:pt idx="2">
                  <c:v>0.58202025073136199</c:v>
                </c:pt>
                <c:pt idx="3">
                  <c:v>0.58202025073136199</c:v>
                </c:pt>
                <c:pt idx="4">
                  <c:v>0.58202025073136199</c:v>
                </c:pt>
                <c:pt idx="5">
                  <c:v>0.58202025073136199</c:v>
                </c:pt>
                <c:pt idx="6">
                  <c:v>0.58202025073136199</c:v>
                </c:pt>
                <c:pt idx="7">
                  <c:v>0.58202025073136199</c:v>
                </c:pt>
                <c:pt idx="8">
                  <c:v>0.58202025073136199</c:v>
                </c:pt>
                <c:pt idx="9">
                  <c:v>0.58202025073136199</c:v>
                </c:pt>
                <c:pt idx="10">
                  <c:v>0.58202025073136199</c:v>
                </c:pt>
                <c:pt idx="11">
                  <c:v>0.58202025073136199</c:v>
                </c:pt>
                <c:pt idx="12">
                  <c:v>0.58202025073136199</c:v>
                </c:pt>
                <c:pt idx="13">
                  <c:v>0.58202025073136199</c:v>
                </c:pt>
                <c:pt idx="14">
                  <c:v>0.58202025073136199</c:v>
                </c:pt>
                <c:pt idx="15">
                  <c:v>0.58202025073136199</c:v>
                </c:pt>
                <c:pt idx="16">
                  <c:v>0.58202025073136199</c:v>
                </c:pt>
                <c:pt idx="17">
                  <c:v>0.58202025073136199</c:v>
                </c:pt>
                <c:pt idx="18">
                  <c:v>0.58202025073136199</c:v>
                </c:pt>
                <c:pt idx="19">
                  <c:v>0.58202025073136199</c:v>
                </c:pt>
                <c:pt idx="20">
                  <c:v>0.58202025073136199</c:v>
                </c:pt>
                <c:pt idx="21">
                  <c:v>0.58202025073136199</c:v>
                </c:pt>
                <c:pt idx="22">
                  <c:v>0.58202025073136199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'Sig Prop'!$X$3</c:f>
              <c:strCache>
                <c:ptCount val="1"/>
                <c:pt idx="0">
                  <c:v>Model Error</c:v>
                </c:pt>
              </c:strCache>
            </c:strRef>
          </c:tx>
          <c:marker>
            <c:symbol val="none"/>
          </c:marker>
          <c:xVal>
            <c:numRef>
              <c:f>'Sig Prop'!$T$4:$T$26</c:f>
              <c:numCache>
                <c:formatCode>General</c:formatCode>
                <c:ptCount val="23"/>
                <c:pt idx="0">
                  <c:v>0.05</c:v>
                </c:pt>
                <c:pt idx="1">
                  <c:v>6.0000000000000032E-2</c:v>
                </c:pt>
                <c:pt idx="2">
                  <c:v>7.0000000000000021E-2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0.11</c:v>
                </c:pt>
                <c:pt idx="7">
                  <c:v>0.115</c:v>
                </c:pt>
                <c:pt idx="8">
                  <c:v>0.11600000000000002</c:v>
                </c:pt>
                <c:pt idx="9">
                  <c:v>0.11700000000000002</c:v>
                </c:pt>
                <c:pt idx="10">
                  <c:v>0.11799999999999998</c:v>
                </c:pt>
                <c:pt idx="11">
                  <c:v>0.11899999999999998</c:v>
                </c:pt>
                <c:pt idx="12">
                  <c:v>0.12000000000000002</c:v>
                </c:pt>
                <c:pt idx="13">
                  <c:v>0.12100000000000002</c:v>
                </c:pt>
                <c:pt idx="14">
                  <c:v>0.12200000000000008</c:v>
                </c:pt>
                <c:pt idx="15">
                  <c:v>0.12300000000000008</c:v>
                </c:pt>
                <c:pt idx="16">
                  <c:v>0.12400000000000008</c:v>
                </c:pt>
                <c:pt idx="17">
                  <c:v>0.125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0.15000000000000016</c:v>
                </c:pt>
                <c:pt idx="21">
                  <c:v>0.16</c:v>
                </c:pt>
                <c:pt idx="22">
                  <c:v>0.17</c:v>
                </c:pt>
              </c:numCache>
            </c:numRef>
          </c:xVal>
          <c:yVal>
            <c:numRef>
              <c:f>'Sig Prop'!$X$4:$X$26</c:f>
              <c:numCache>
                <c:formatCode>General</c:formatCode>
                <c:ptCount val="23"/>
                <c:pt idx="0">
                  <c:v>1.0144236337093595</c:v>
                </c:pt>
                <c:pt idx="1">
                  <c:v>0.93494983720512215</c:v>
                </c:pt>
                <c:pt idx="2">
                  <c:v>0.86180306216613722</c:v>
                </c:pt>
                <c:pt idx="3">
                  <c:v>0.79880636843022756</c:v>
                </c:pt>
                <c:pt idx="4">
                  <c:v>0.74786797719245823</c:v>
                </c:pt>
                <c:pt idx="5">
                  <c:v>0.71329601239170382</c:v>
                </c:pt>
                <c:pt idx="6">
                  <c:v>0.69152186876170552</c:v>
                </c:pt>
                <c:pt idx="7">
                  <c:v>0.68458751039351062</c:v>
                </c:pt>
                <c:pt idx="8">
                  <c:v>0.68359939406032666</c:v>
                </c:pt>
                <c:pt idx="9">
                  <c:v>0.68273190452169463</c:v>
                </c:pt>
                <c:pt idx="10">
                  <c:v>0.68199866708909473</c:v>
                </c:pt>
                <c:pt idx="11">
                  <c:v>0.68131343937176658</c:v>
                </c:pt>
                <c:pt idx="12">
                  <c:v>0.68070517370027273</c:v>
                </c:pt>
                <c:pt idx="13">
                  <c:v>0.68035135101796484</c:v>
                </c:pt>
                <c:pt idx="14">
                  <c:v>0.68007581798445793</c:v>
                </c:pt>
                <c:pt idx="15">
                  <c:v>0.67999177715075265</c:v>
                </c:pt>
                <c:pt idx="16">
                  <c:v>0.68009542960790792</c:v>
                </c:pt>
                <c:pt idx="17">
                  <c:v>0.68036826309826748</c:v>
                </c:pt>
                <c:pt idx="18">
                  <c:v>0.68298079920712429</c:v>
                </c:pt>
                <c:pt idx="19">
                  <c:v>0.69288614092623391</c:v>
                </c:pt>
                <c:pt idx="20">
                  <c:v>0.70710922147460264</c:v>
                </c:pt>
                <c:pt idx="21">
                  <c:v>0.72767701585248923</c:v>
                </c:pt>
                <c:pt idx="22">
                  <c:v>0.75138083897738961</c:v>
                </c:pt>
              </c:numCache>
            </c:numRef>
          </c:yVal>
          <c:smooth val="1"/>
        </c:ser>
        <c:axId val="70453120"/>
        <c:axId val="70475776"/>
      </c:scatterChart>
      <c:valAx>
        <c:axId val="70453120"/>
        <c:scaling>
          <c:orientation val="minMax"/>
          <c:max val="0.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"K" Value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70475776"/>
        <c:crosses val="autoZero"/>
        <c:crossBetween val="midCat"/>
        <c:majorUnit val="0.05"/>
        <c:minorUnit val="1.0000000000000005E-2"/>
      </c:valAx>
      <c:valAx>
        <c:axId val="70475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R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 or Absolute Error</a:t>
                </a:r>
              </a:p>
            </c:rich>
          </c:tx>
          <c:layout/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70453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526377952755908"/>
          <c:y val="0.13935622630504518"/>
          <c:w val="0.22362510936132984"/>
          <c:h val="0.29536162146398381"/>
        </c:manualLayout>
      </c:layout>
      <c:txPr>
        <a:bodyPr/>
        <a:lstStyle/>
        <a:p>
          <a:pPr>
            <a:defRPr sz="800" b="1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baseline="0" dirty="0"/>
              <a:t>Bare Soil Factor</a:t>
            </a:r>
            <a:endParaRPr lang="en-US" sz="16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11620734908137"/>
          <c:y val="0.10526315789473686"/>
          <c:w val="0.76560870516185475"/>
          <c:h val="0.66658619975134581"/>
        </c:manualLayout>
      </c:layout>
      <c:scatterChart>
        <c:scatterStyle val="smoothMarker"/>
        <c:ser>
          <c:idx val="0"/>
          <c:order val="0"/>
          <c:tx>
            <c:strRef>
              <c:f>'Sig Prop'!$AA$3</c:f>
              <c:strCache>
                <c:ptCount val="1"/>
                <c:pt idx="0">
                  <c:v>TC R^2</c:v>
                </c:pt>
              </c:strCache>
            </c:strRef>
          </c:tx>
          <c:marker>
            <c:symbol val="none"/>
          </c:marker>
          <c:xVal>
            <c:numRef>
              <c:f>'Sig Prop'!$Z$4:$Z$23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4.1000000000000002E-2</c:v>
                </c:pt>
                <c:pt idx="6">
                  <c:v>4.2000000000000023E-2</c:v>
                </c:pt>
                <c:pt idx="7">
                  <c:v>4.3000000000000003E-2</c:v>
                </c:pt>
                <c:pt idx="8">
                  <c:v>4.3999999999999997E-2</c:v>
                </c:pt>
                <c:pt idx="9">
                  <c:v>4.5000000000000012E-2</c:v>
                </c:pt>
                <c:pt idx="10">
                  <c:v>4.5999999999999999E-2</c:v>
                </c:pt>
                <c:pt idx="11">
                  <c:v>4.7000000000000014E-2</c:v>
                </c:pt>
                <c:pt idx="12">
                  <c:v>4.8000000000000001E-2</c:v>
                </c:pt>
                <c:pt idx="13">
                  <c:v>4.900000000000005E-2</c:v>
                </c:pt>
                <c:pt idx="14">
                  <c:v>0.05</c:v>
                </c:pt>
                <c:pt idx="15">
                  <c:v>6.0000000000000032E-2</c:v>
                </c:pt>
                <c:pt idx="16">
                  <c:v>7.0000000000000021E-2</c:v>
                </c:pt>
                <c:pt idx="17">
                  <c:v>8.0000000000000043E-2</c:v>
                </c:pt>
                <c:pt idx="18">
                  <c:v>9.0000000000000024E-2</c:v>
                </c:pt>
                <c:pt idx="19">
                  <c:v>0.1</c:v>
                </c:pt>
              </c:numCache>
            </c:numRef>
          </c:xVal>
          <c:yVal>
            <c:numRef>
              <c:f>'Sig Prop'!$AA$4:$AA$23</c:f>
              <c:numCache>
                <c:formatCode>General</c:formatCode>
                <c:ptCount val="20"/>
                <c:pt idx="0">
                  <c:v>0.42902295147948766</c:v>
                </c:pt>
                <c:pt idx="1">
                  <c:v>0.42902295147948766</c:v>
                </c:pt>
                <c:pt idx="2">
                  <c:v>0.42902295147948766</c:v>
                </c:pt>
                <c:pt idx="3">
                  <c:v>0.42902295147948766</c:v>
                </c:pt>
                <c:pt idx="4">
                  <c:v>0.42902295147948766</c:v>
                </c:pt>
                <c:pt idx="5">
                  <c:v>0.42902295147948766</c:v>
                </c:pt>
                <c:pt idx="6">
                  <c:v>0.42902295147948766</c:v>
                </c:pt>
                <c:pt idx="7">
                  <c:v>0.42902295147948766</c:v>
                </c:pt>
                <c:pt idx="8">
                  <c:v>0.42902295147948766</c:v>
                </c:pt>
                <c:pt idx="9">
                  <c:v>0.42902295147948766</c:v>
                </c:pt>
                <c:pt idx="10">
                  <c:v>0.42902295147948766</c:v>
                </c:pt>
                <c:pt idx="11">
                  <c:v>0.42902295147948766</c:v>
                </c:pt>
                <c:pt idx="12">
                  <c:v>0.42902295147948766</c:v>
                </c:pt>
                <c:pt idx="13">
                  <c:v>0.42902295147948766</c:v>
                </c:pt>
                <c:pt idx="14">
                  <c:v>0.42902295147948766</c:v>
                </c:pt>
                <c:pt idx="15">
                  <c:v>0.42902295147948766</c:v>
                </c:pt>
                <c:pt idx="16">
                  <c:v>0.42902295147948766</c:v>
                </c:pt>
                <c:pt idx="17">
                  <c:v>0.42902295147948766</c:v>
                </c:pt>
                <c:pt idx="18">
                  <c:v>0.42902295147948766</c:v>
                </c:pt>
                <c:pt idx="19">
                  <c:v>0.42902295147948766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'Sig Prop'!$AB$3</c:f>
              <c:strCache>
                <c:ptCount val="1"/>
                <c:pt idx="0">
                  <c:v>Model R^2</c:v>
                </c:pt>
              </c:strCache>
            </c:strRef>
          </c:tx>
          <c:marker>
            <c:symbol val="none"/>
          </c:marker>
          <c:xVal>
            <c:numRef>
              <c:f>'Sig Prop'!$Z$4:$Z$23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4.1000000000000002E-2</c:v>
                </c:pt>
                <c:pt idx="6">
                  <c:v>4.2000000000000023E-2</c:v>
                </c:pt>
                <c:pt idx="7">
                  <c:v>4.3000000000000003E-2</c:v>
                </c:pt>
                <c:pt idx="8">
                  <c:v>4.3999999999999997E-2</c:v>
                </c:pt>
                <c:pt idx="9">
                  <c:v>4.5000000000000012E-2</c:v>
                </c:pt>
                <c:pt idx="10">
                  <c:v>4.5999999999999999E-2</c:v>
                </c:pt>
                <c:pt idx="11">
                  <c:v>4.7000000000000014E-2</c:v>
                </c:pt>
                <c:pt idx="12">
                  <c:v>4.8000000000000001E-2</c:v>
                </c:pt>
                <c:pt idx="13">
                  <c:v>4.900000000000005E-2</c:v>
                </c:pt>
                <c:pt idx="14">
                  <c:v>0.05</c:v>
                </c:pt>
                <c:pt idx="15">
                  <c:v>6.0000000000000032E-2</c:v>
                </c:pt>
                <c:pt idx="16">
                  <c:v>7.0000000000000021E-2</c:v>
                </c:pt>
                <c:pt idx="17">
                  <c:v>8.0000000000000043E-2</c:v>
                </c:pt>
                <c:pt idx="18">
                  <c:v>9.0000000000000024E-2</c:v>
                </c:pt>
                <c:pt idx="19">
                  <c:v>0.1</c:v>
                </c:pt>
              </c:numCache>
            </c:numRef>
          </c:xVal>
          <c:yVal>
            <c:numRef>
              <c:f>'Sig Prop'!$AB$4:$AB$23</c:f>
              <c:numCache>
                <c:formatCode>General</c:formatCode>
                <c:ptCount val="20"/>
                <c:pt idx="0">
                  <c:v>0.40155874691077598</c:v>
                </c:pt>
                <c:pt idx="1">
                  <c:v>0.40152881259525575</c:v>
                </c:pt>
                <c:pt idx="2">
                  <c:v>0.40151622410428106</c:v>
                </c:pt>
                <c:pt idx="3">
                  <c:v>0.40151254204369657</c:v>
                </c:pt>
                <c:pt idx="4">
                  <c:v>0.40154296823740887</c:v>
                </c:pt>
                <c:pt idx="5">
                  <c:v>0.40154790707289212</c:v>
                </c:pt>
                <c:pt idx="6">
                  <c:v>0.40155328522978023</c:v>
                </c:pt>
                <c:pt idx="7">
                  <c:v>0.40155911096939112</c:v>
                </c:pt>
                <c:pt idx="8">
                  <c:v>0.40156539230091981</c:v>
                </c:pt>
                <c:pt idx="9">
                  <c:v>0.40157213695049532</c:v>
                </c:pt>
                <c:pt idx="10">
                  <c:v>0.40157935232838676</c:v>
                </c:pt>
                <c:pt idx="11">
                  <c:v>0.40158704549427632</c:v>
                </c:pt>
                <c:pt idx="12">
                  <c:v>0.40159522312050966</c:v>
                </c:pt>
                <c:pt idx="13">
                  <c:v>0.40160389145324532</c:v>
                </c:pt>
                <c:pt idx="14">
                  <c:v>0.40161305627140709</c:v>
                </c:pt>
                <c:pt idx="15">
                  <c:v>0.40173285425178179</c:v>
                </c:pt>
                <c:pt idx="16">
                  <c:v>0.40190338909631695</c:v>
                </c:pt>
                <c:pt idx="17">
                  <c:v>0.40211351172546778</c:v>
                </c:pt>
                <c:pt idx="18">
                  <c:v>0.40228732574282011</c:v>
                </c:pt>
                <c:pt idx="19">
                  <c:v>0.40240016232777226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'Sig Prop'!$AC$3</c:f>
              <c:strCache>
                <c:ptCount val="1"/>
                <c:pt idx="0">
                  <c:v>TC Error</c:v>
                </c:pt>
              </c:strCache>
            </c:strRef>
          </c:tx>
          <c:marker>
            <c:symbol val="none"/>
          </c:marker>
          <c:xVal>
            <c:numRef>
              <c:f>'Sig Prop'!$Z$4:$Z$23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4.1000000000000002E-2</c:v>
                </c:pt>
                <c:pt idx="6">
                  <c:v>4.2000000000000023E-2</c:v>
                </c:pt>
                <c:pt idx="7">
                  <c:v>4.3000000000000003E-2</c:v>
                </c:pt>
                <c:pt idx="8">
                  <c:v>4.3999999999999997E-2</c:v>
                </c:pt>
                <c:pt idx="9">
                  <c:v>4.5000000000000012E-2</c:v>
                </c:pt>
                <c:pt idx="10">
                  <c:v>4.5999999999999999E-2</c:v>
                </c:pt>
                <c:pt idx="11">
                  <c:v>4.7000000000000014E-2</c:v>
                </c:pt>
                <c:pt idx="12">
                  <c:v>4.8000000000000001E-2</c:v>
                </c:pt>
                <c:pt idx="13">
                  <c:v>4.900000000000005E-2</c:v>
                </c:pt>
                <c:pt idx="14">
                  <c:v>0.05</c:v>
                </c:pt>
                <c:pt idx="15">
                  <c:v>6.0000000000000032E-2</c:v>
                </c:pt>
                <c:pt idx="16">
                  <c:v>7.0000000000000021E-2</c:v>
                </c:pt>
                <c:pt idx="17">
                  <c:v>8.0000000000000043E-2</c:v>
                </c:pt>
                <c:pt idx="18">
                  <c:v>9.0000000000000024E-2</c:v>
                </c:pt>
                <c:pt idx="19">
                  <c:v>0.1</c:v>
                </c:pt>
              </c:numCache>
            </c:numRef>
          </c:xVal>
          <c:yVal>
            <c:numRef>
              <c:f>'Sig Prop'!$AC$4:$AC$23</c:f>
              <c:numCache>
                <c:formatCode>General</c:formatCode>
                <c:ptCount val="20"/>
                <c:pt idx="0">
                  <c:v>0.58202025073136199</c:v>
                </c:pt>
                <c:pt idx="1">
                  <c:v>0.58202025073136199</c:v>
                </c:pt>
                <c:pt idx="2">
                  <c:v>0.58202025073136199</c:v>
                </c:pt>
                <c:pt idx="3">
                  <c:v>0.58202025073136199</c:v>
                </c:pt>
                <c:pt idx="4">
                  <c:v>0.58202025073136199</c:v>
                </c:pt>
                <c:pt idx="5">
                  <c:v>0.58202025073136199</c:v>
                </c:pt>
                <c:pt idx="6">
                  <c:v>0.58202025073136199</c:v>
                </c:pt>
                <c:pt idx="7">
                  <c:v>0.58202025073136199</c:v>
                </c:pt>
                <c:pt idx="8">
                  <c:v>0.58202025073136199</c:v>
                </c:pt>
                <c:pt idx="9">
                  <c:v>0.58202025073136199</c:v>
                </c:pt>
                <c:pt idx="10">
                  <c:v>0.58202025073136199</c:v>
                </c:pt>
                <c:pt idx="11">
                  <c:v>0.58202025073136199</c:v>
                </c:pt>
                <c:pt idx="12">
                  <c:v>0.58202025073136199</c:v>
                </c:pt>
                <c:pt idx="13">
                  <c:v>0.58202025073136199</c:v>
                </c:pt>
                <c:pt idx="14">
                  <c:v>0.58202025073136199</c:v>
                </c:pt>
                <c:pt idx="15">
                  <c:v>0.58202025073136199</c:v>
                </c:pt>
                <c:pt idx="16">
                  <c:v>0.58202025073136199</c:v>
                </c:pt>
                <c:pt idx="17">
                  <c:v>0.58202025073136199</c:v>
                </c:pt>
                <c:pt idx="18">
                  <c:v>0.58202025073136199</c:v>
                </c:pt>
                <c:pt idx="19">
                  <c:v>0.58202025073136199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'Sig Prop'!$AD$3</c:f>
              <c:strCache>
                <c:ptCount val="1"/>
                <c:pt idx="0">
                  <c:v>Model Error</c:v>
                </c:pt>
              </c:strCache>
            </c:strRef>
          </c:tx>
          <c:marker>
            <c:symbol val="none"/>
          </c:marker>
          <c:xVal>
            <c:numRef>
              <c:f>'Sig Prop'!$Z$4:$Z$23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4.1000000000000002E-2</c:v>
                </c:pt>
                <c:pt idx="6">
                  <c:v>4.2000000000000023E-2</c:v>
                </c:pt>
                <c:pt idx="7">
                  <c:v>4.3000000000000003E-2</c:v>
                </c:pt>
                <c:pt idx="8">
                  <c:v>4.3999999999999997E-2</c:v>
                </c:pt>
                <c:pt idx="9">
                  <c:v>4.5000000000000012E-2</c:v>
                </c:pt>
                <c:pt idx="10">
                  <c:v>4.5999999999999999E-2</c:v>
                </c:pt>
                <c:pt idx="11">
                  <c:v>4.7000000000000014E-2</c:v>
                </c:pt>
                <c:pt idx="12">
                  <c:v>4.8000000000000001E-2</c:v>
                </c:pt>
                <c:pt idx="13">
                  <c:v>4.900000000000005E-2</c:v>
                </c:pt>
                <c:pt idx="14">
                  <c:v>0.05</c:v>
                </c:pt>
                <c:pt idx="15">
                  <c:v>6.0000000000000032E-2</c:v>
                </c:pt>
                <c:pt idx="16">
                  <c:v>7.0000000000000021E-2</c:v>
                </c:pt>
                <c:pt idx="17">
                  <c:v>8.0000000000000043E-2</c:v>
                </c:pt>
                <c:pt idx="18">
                  <c:v>9.0000000000000024E-2</c:v>
                </c:pt>
                <c:pt idx="19">
                  <c:v>0.1</c:v>
                </c:pt>
              </c:numCache>
            </c:numRef>
          </c:xVal>
          <c:yVal>
            <c:numRef>
              <c:f>'Sig Prop'!$AD$4:$AD$23</c:f>
              <c:numCache>
                <c:formatCode>General</c:formatCode>
                <c:ptCount val="20"/>
                <c:pt idx="0">
                  <c:v>0.68062963713704616</c:v>
                </c:pt>
                <c:pt idx="1">
                  <c:v>0.67479657345115174</c:v>
                </c:pt>
                <c:pt idx="2">
                  <c:v>0.6700974018051844</c:v>
                </c:pt>
                <c:pt idx="3">
                  <c:v>0.66675670106495988</c:v>
                </c:pt>
                <c:pt idx="4">
                  <c:v>0.66554895294560223</c:v>
                </c:pt>
                <c:pt idx="5">
                  <c:v>0.66541089188865576</c:v>
                </c:pt>
                <c:pt idx="6">
                  <c:v>0.66527656060878892</c:v>
                </c:pt>
                <c:pt idx="7">
                  <c:v>0.6651428441211763</c:v>
                </c:pt>
                <c:pt idx="8">
                  <c:v>0.66506474324757103</c:v>
                </c:pt>
                <c:pt idx="9">
                  <c:v>0.66502541755474964</c:v>
                </c:pt>
                <c:pt idx="10">
                  <c:v>0.66508384202006765</c:v>
                </c:pt>
                <c:pt idx="11">
                  <c:v>0.66516120839378789</c:v>
                </c:pt>
                <c:pt idx="12">
                  <c:v>0.66523728184362652</c:v>
                </c:pt>
                <c:pt idx="13">
                  <c:v>0.66531197459634472</c:v>
                </c:pt>
                <c:pt idx="14">
                  <c:v>0.66538519559150244</c:v>
                </c:pt>
                <c:pt idx="15">
                  <c:v>0.66799723457469584</c:v>
                </c:pt>
                <c:pt idx="16">
                  <c:v>0.67320788617148108</c:v>
                </c:pt>
                <c:pt idx="17">
                  <c:v>0.68362716516059563</c:v>
                </c:pt>
                <c:pt idx="18">
                  <c:v>0.70194389409554436</c:v>
                </c:pt>
                <c:pt idx="19">
                  <c:v>0.7259289437917037</c:v>
                </c:pt>
              </c:numCache>
            </c:numRef>
          </c:yVal>
          <c:smooth val="1"/>
        </c:ser>
        <c:axId val="70515712"/>
        <c:axId val="70591616"/>
      </c:scatterChart>
      <c:valAx>
        <c:axId val="70515712"/>
        <c:scaling>
          <c:orientation val="minMax"/>
          <c:max val="0.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/>
                  <a:t>Bare Soil Factor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txPr>
          <a:bodyPr/>
          <a:lstStyle/>
          <a:p>
            <a:pPr>
              <a:defRPr b="1"/>
            </a:pPr>
            <a:endParaRPr lang="en-US"/>
          </a:p>
        </c:txPr>
        <c:crossAx val="70591616"/>
        <c:crosses val="autoZero"/>
        <c:crossBetween val="midCat"/>
        <c:majorUnit val="2.0000000000000011E-2"/>
        <c:minorUnit val="1.0000000000000005E-2"/>
      </c:valAx>
      <c:valAx>
        <c:axId val="70591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R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 or Absolute Error</a:t>
                </a:r>
              </a:p>
            </c:rich>
          </c:tx>
          <c:layout/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b="1"/>
            </a:pPr>
            <a:endParaRPr lang="en-US"/>
          </a:p>
        </c:txPr>
        <c:crossAx val="70515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027777777777793"/>
          <c:y val="0.47065271446332363"/>
          <c:w val="0.20805555555555555"/>
          <c:h val="0.26044895703826498"/>
        </c:manualLayout>
      </c:layout>
      <c:txPr>
        <a:bodyPr/>
        <a:lstStyle/>
        <a:p>
          <a:pPr>
            <a:defRPr sz="800" b="1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Perkins 2006 OFFIT Trial 56 Days</a:t>
            </a:r>
          </a:p>
        </c:rich>
      </c:tx>
      <c:layout>
        <c:manualLayout>
          <c:xMode val="edge"/>
          <c:yMode val="edge"/>
          <c:x val="0.19587411867634189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5300918635170632"/>
          <c:y val="9.9449665565997797E-2"/>
          <c:w val="0.78083114610673654"/>
          <c:h val="0.75017610701888116"/>
        </c:manualLayout>
      </c:layout>
      <c:scatterChart>
        <c:scatterStyle val="lineMarker"/>
        <c:ser>
          <c:idx val="0"/>
          <c:order val="0"/>
          <c:tx>
            <c:strRef>
              <c:f>Sheet3!$B$2</c:f>
              <c:strCache>
                <c:ptCount val="1"/>
                <c:pt idx="0">
                  <c:v>TC Model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Sheet3!$A$3:$A$23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Sheet3!$B$3:$B$23</c:f>
              <c:numCache>
                <c:formatCode>General</c:formatCode>
                <c:ptCount val="21"/>
                <c:pt idx="0">
                  <c:v>2.606991203895057E-3</c:v>
                </c:pt>
                <c:pt idx="1">
                  <c:v>8.4338175878393724E-3</c:v>
                </c:pt>
                <c:pt idx="2">
                  <c:v>2.7216800159412968E-2</c:v>
                </c:pt>
                <c:pt idx="3">
                  <c:v>8.713906796929502E-2</c:v>
                </c:pt>
                <c:pt idx="4">
                  <c:v>0.27214614601541026</c:v>
                </c:pt>
                <c:pt idx="5">
                  <c:v>0.79010486598398566</c:v>
                </c:pt>
                <c:pt idx="6">
                  <c:v>1.9161603414374329</c:v>
                </c:pt>
                <c:pt idx="7">
                  <c:v>3.4220699954967424</c:v>
                </c:pt>
                <c:pt idx="8">
                  <c:v>4.5185514168312775</c:v>
                </c:pt>
                <c:pt idx="9">
                  <c:v>5.0146753650494365</c:v>
                </c:pt>
                <c:pt idx="10">
                  <c:v>5.1906489994631642</c:v>
                </c:pt>
                <c:pt idx="11">
                  <c:v>5.2475071591565685</c:v>
                </c:pt>
                <c:pt idx="12">
                  <c:v>5.2653157903083878</c:v>
                </c:pt>
                <c:pt idx="13">
                  <c:v>5.2708390088738843</c:v>
                </c:pt>
                <c:pt idx="14">
                  <c:v>5.2725467546685785</c:v>
                </c:pt>
                <c:pt idx="15">
                  <c:v>5.2730742788120359</c:v>
                </c:pt>
                <c:pt idx="16">
                  <c:v>5.2732371837264722</c:v>
                </c:pt>
                <c:pt idx="17">
                  <c:v>5.2732874858969163</c:v>
                </c:pt>
                <c:pt idx="18">
                  <c:v>5.2733030178877378</c:v>
                </c:pt>
                <c:pt idx="19">
                  <c:v>5.2733078137177154</c:v>
                </c:pt>
                <c:pt idx="20">
                  <c:v>5.2733092945274977</c:v>
                </c:pt>
              </c:numCache>
            </c:numRef>
          </c:y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Sigmoid Model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Sheet3!$C$3:$C$23</c:f>
              <c:numCache>
                <c:formatCode>General</c:formatCode>
                <c:ptCount val="21"/>
                <c:pt idx="0">
                  <c:v>1.4205638984499504E-2</c:v>
                </c:pt>
                <c:pt idx="1">
                  <c:v>3.7201023045587471E-2</c:v>
                </c:pt>
                <c:pt idx="2">
                  <c:v>9.6735503610540827E-2</c:v>
                </c:pt>
                <c:pt idx="3">
                  <c:v>0.24705040258939856</c:v>
                </c:pt>
                <c:pt idx="4">
                  <c:v>0.60369668491000361</c:v>
                </c:pt>
                <c:pt idx="5">
                  <c:v>1.3381331927111777</c:v>
                </c:pt>
                <c:pt idx="6">
                  <c:v>2.4896808821550742</c:v>
                </c:pt>
                <c:pt idx="7">
                  <c:v>3.7003611959047804</c:v>
                </c:pt>
                <c:pt idx="8">
                  <c:v>4.539648850279681</c:v>
                </c:pt>
                <c:pt idx="9">
                  <c:v>4.9680552088100889</c:v>
                </c:pt>
                <c:pt idx="10">
                  <c:v>5.1529357274916574</c:v>
                </c:pt>
                <c:pt idx="11">
                  <c:v>5.2268878593238295</c:v>
                </c:pt>
                <c:pt idx="12">
                  <c:v>5.2555638258732502</c:v>
                </c:pt>
                <c:pt idx="13">
                  <c:v>5.2665489200128324</c:v>
                </c:pt>
                <c:pt idx="14">
                  <c:v>5.2707374210492723</c:v>
                </c:pt>
                <c:pt idx="15">
                  <c:v>5.2723316034118817</c:v>
                </c:pt>
                <c:pt idx="16">
                  <c:v>5.2729379515632075</c:v>
                </c:pt>
                <c:pt idx="17">
                  <c:v>5.2731685167687639</c:v>
                </c:pt>
                <c:pt idx="18">
                  <c:v>5.2732561810661354</c:v>
                </c:pt>
                <c:pt idx="19">
                  <c:v>5.2732895110803613</c:v>
                </c:pt>
                <c:pt idx="20">
                  <c:v>5.2733021829899522</c:v>
                </c:pt>
              </c:numCache>
            </c:numRef>
          </c:yVal>
        </c:ser>
        <c:ser>
          <c:idx val="2"/>
          <c:order val="2"/>
          <c:tx>
            <c:strRef>
              <c:f>Sheet3!$B$25</c:f>
              <c:strCache>
                <c:ptCount val="1"/>
                <c:pt idx="0">
                  <c:v>56-gd Data</c:v>
                </c:pt>
              </c:strCache>
            </c:strRef>
          </c:tx>
          <c:spPr>
            <a:ln>
              <a:noFill/>
            </a:ln>
          </c:spPr>
          <c:xVal>
            <c:numRef>
              <c:f>Sheet3!$A$26:$A$34</c:f>
              <c:numCache>
                <c:formatCode>General</c:formatCode>
                <c:ptCount val="9"/>
                <c:pt idx="0">
                  <c:v>0.2676417171717172</c:v>
                </c:pt>
                <c:pt idx="1">
                  <c:v>0.40347582417582445</c:v>
                </c:pt>
                <c:pt idx="2">
                  <c:v>0.3968109523809531</c:v>
                </c:pt>
                <c:pt idx="3">
                  <c:v>0.30431704268292686</c:v>
                </c:pt>
                <c:pt idx="4">
                  <c:v>0.38191118421052656</c:v>
                </c:pt>
                <c:pt idx="5">
                  <c:v>0.47175124999999996</c:v>
                </c:pt>
                <c:pt idx="6">
                  <c:v>0.32219517676767701</c:v>
                </c:pt>
                <c:pt idx="7">
                  <c:v>0.43250138580931285</c:v>
                </c:pt>
                <c:pt idx="8">
                  <c:v>0.3726690548780488</c:v>
                </c:pt>
              </c:numCache>
            </c:numRef>
          </c:xVal>
          <c:yVal>
            <c:numRef>
              <c:f>Sheet3!$B$26:$B$34</c:f>
              <c:numCache>
                <c:formatCode>General</c:formatCode>
                <c:ptCount val="9"/>
                <c:pt idx="0">
                  <c:v>1.7860985988132181</c:v>
                </c:pt>
                <c:pt idx="1">
                  <c:v>4.8431882821115906</c:v>
                </c:pt>
                <c:pt idx="2">
                  <c:v>4.3795741476365295</c:v>
                </c:pt>
                <c:pt idx="3">
                  <c:v>1.9345794009114154</c:v>
                </c:pt>
                <c:pt idx="4">
                  <c:v>5.0650088117756047</c:v>
                </c:pt>
                <c:pt idx="5">
                  <c:v>4.7299637179634084</c:v>
                </c:pt>
                <c:pt idx="6">
                  <c:v>1.8603389998623163</c:v>
                </c:pt>
                <c:pt idx="7">
                  <c:v>4.8973285757552745</c:v>
                </c:pt>
                <c:pt idx="8">
                  <c:v>3.697654634082995</c:v>
                </c:pt>
              </c:numCache>
            </c:numRef>
          </c:yVal>
        </c:ser>
        <c:axId val="70632192"/>
        <c:axId val="70634112"/>
      </c:scatterChart>
      <c:valAx>
        <c:axId val="7063219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NDVI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txPr>
          <a:bodyPr/>
          <a:lstStyle/>
          <a:p>
            <a:pPr>
              <a:defRPr b="1"/>
            </a:pPr>
            <a:endParaRPr lang="en-US"/>
          </a:p>
        </c:txPr>
        <c:crossAx val="70634112"/>
        <c:crosses val="autoZero"/>
        <c:crossBetween val="midCat"/>
        <c:minorUnit val="0.05"/>
      </c:valAx>
      <c:valAx>
        <c:axId val="706341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Corn Grain Yield, Mt/ha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txPr>
          <a:bodyPr/>
          <a:lstStyle/>
          <a:p>
            <a:pPr>
              <a:defRPr b="1"/>
            </a:pPr>
            <a:endParaRPr lang="en-US"/>
          </a:p>
        </c:txPr>
        <c:crossAx val="70632192"/>
        <c:crosses val="autoZero"/>
        <c:crossBetween val="midCat"/>
        <c:minorUnit val="0.5"/>
      </c:valAx>
    </c:plotArea>
    <c:legend>
      <c:legendPos val="r"/>
      <c:layout>
        <c:manualLayout>
          <c:xMode val="edge"/>
          <c:yMode val="edge"/>
          <c:x val="0.63327777777777783"/>
          <c:y val="0.43017169728783966"/>
          <c:w val="0.32472878390201293"/>
          <c:h val="0.3652461761245363"/>
        </c:manualLayout>
      </c:layout>
    </c:legend>
    <c:plotVisOnly val="1"/>
  </c:chart>
  <c:txPr>
    <a:bodyPr/>
    <a:lstStyle/>
    <a:p>
      <a:pPr>
        <a:defRPr baseline="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baseline="0" dirty="0"/>
              <a:t>Perkins 2006 OFFIT Trial 65 Days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203774852818724"/>
          <c:y val="0.12547466654387487"/>
          <c:w val="0.76842057080527282"/>
          <c:h val="0.7241509723565267"/>
        </c:manualLayout>
      </c:layout>
      <c:scatterChart>
        <c:scatterStyle val="smoothMarker"/>
        <c:ser>
          <c:idx val="0"/>
          <c:order val="0"/>
          <c:tx>
            <c:strRef>
              <c:f>Corn!$F$2</c:f>
              <c:strCache>
                <c:ptCount val="1"/>
                <c:pt idx="0">
                  <c:v>TC Model</c:v>
                </c:pt>
              </c:strCache>
            </c:strRef>
          </c:tx>
          <c:marker>
            <c:symbol val="none"/>
          </c:marker>
          <c:xVal>
            <c:numRef>
              <c:f>Corn!$E$3:$E$23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Corn!$F$3:$F$23</c:f>
              <c:numCache>
                <c:formatCode>General</c:formatCode>
                <c:ptCount val="21"/>
                <c:pt idx="0">
                  <c:v>5.0985921288375993E-3</c:v>
                </c:pt>
                <c:pt idx="1">
                  <c:v>1.2334346801275896E-2</c:v>
                </c:pt>
                <c:pt idx="2">
                  <c:v>2.9780543717402755E-2</c:v>
                </c:pt>
                <c:pt idx="3">
                  <c:v>7.1566183822195484E-2</c:v>
                </c:pt>
                <c:pt idx="4">
                  <c:v>0.17007198216349628</c:v>
                </c:pt>
                <c:pt idx="5">
                  <c:v>0.39385232391748176</c:v>
                </c:pt>
                <c:pt idx="6">
                  <c:v>0.86211359106533558</c:v>
                </c:pt>
                <c:pt idx="7">
                  <c:v>1.6930177019410213</c:v>
                </c:pt>
                <c:pt idx="8">
                  <c:v>2.8116282023453945</c:v>
                </c:pt>
                <c:pt idx="9">
                  <c:v>3.86606692177297</c:v>
                </c:pt>
                <c:pt idx="10">
                  <c:v>4.5741967339095995</c:v>
                </c:pt>
                <c:pt idx="11">
                  <c:v>4.9483397159458926</c:v>
                </c:pt>
                <c:pt idx="12">
                  <c:v>5.121255151382063</c:v>
                </c:pt>
                <c:pt idx="13">
                  <c:v>5.1962092650714871</c:v>
                </c:pt>
                <c:pt idx="14">
                  <c:v>5.2277936249200634</c:v>
                </c:pt>
                <c:pt idx="15">
                  <c:v>5.24094373924917</c:v>
                </c:pt>
                <c:pt idx="16">
                  <c:v>5.2463913536886899</c:v>
                </c:pt>
                <c:pt idx="17">
                  <c:v>5.2486434062237439</c:v>
                </c:pt>
                <c:pt idx="18">
                  <c:v>5.2495736064658551</c:v>
                </c:pt>
                <c:pt idx="19">
                  <c:v>5.2499576847637934</c:v>
                </c:pt>
                <c:pt idx="20">
                  <c:v>5.2501162468106042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Corn!$G$2</c:f>
              <c:strCache>
                <c:ptCount val="1"/>
                <c:pt idx="0">
                  <c:v>Model Yield</c:v>
                </c:pt>
              </c:strCache>
            </c:strRef>
          </c:tx>
          <c:marker>
            <c:symbol val="none"/>
          </c:marker>
          <c:xVal>
            <c:numRef>
              <c:f>Corn!$E$3:$E$23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Corn!$G$3:$G$23</c:f>
              <c:numCache>
                <c:formatCode>General</c:formatCode>
                <c:ptCount val="21"/>
                <c:pt idx="0">
                  <c:v>2.2032744550148146E-2</c:v>
                </c:pt>
                <c:pt idx="1">
                  <c:v>4.5715535977474873E-2</c:v>
                </c:pt>
                <c:pt idx="2">
                  <c:v>9.4395123002662548E-2</c:v>
                </c:pt>
                <c:pt idx="3">
                  <c:v>0.1929884049635314</c:v>
                </c:pt>
                <c:pt idx="4">
                  <c:v>0.38683355842229855</c:v>
                </c:pt>
                <c:pt idx="5">
                  <c:v>0.74663853943371694</c:v>
                </c:pt>
                <c:pt idx="6">
                  <c:v>1.3483260362938021</c:v>
                </c:pt>
                <c:pt idx="7">
                  <c:v>2.1982200999685642</c:v>
                </c:pt>
                <c:pt idx="8">
                  <c:v>3.1511847110861684</c:v>
                </c:pt>
                <c:pt idx="9">
                  <c:v>3.9787091507096437</c:v>
                </c:pt>
                <c:pt idx="10">
                  <c:v>4.5522526520664295</c:v>
                </c:pt>
                <c:pt idx="11">
                  <c:v>4.8904799790214453</c:v>
                </c:pt>
                <c:pt idx="12">
                  <c:v>5.0712517202791112</c:v>
                </c:pt>
                <c:pt idx="13">
                  <c:v>5.1628101313459691</c:v>
                </c:pt>
                <c:pt idx="14">
                  <c:v>5.2079209281690346</c:v>
                </c:pt>
                <c:pt idx="15">
                  <c:v>5.2298447456986299</c:v>
                </c:pt>
                <c:pt idx="16">
                  <c:v>5.240428790233052</c:v>
                </c:pt>
                <c:pt idx="17">
                  <c:v>5.2455219184055109</c:v>
                </c:pt>
                <c:pt idx="18">
                  <c:v>5.2479689640894343</c:v>
                </c:pt>
                <c:pt idx="19">
                  <c:v>5.2491437936854499</c:v>
                </c:pt>
                <c:pt idx="20">
                  <c:v>5.2497076283530104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Corn!$F$25</c:f>
              <c:strCache>
                <c:ptCount val="1"/>
                <c:pt idx="0">
                  <c:v>65-gd Data</c:v>
                </c:pt>
              </c:strCache>
            </c:strRef>
          </c:tx>
          <c:spPr>
            <a:ln>
              <a:noFill/>
            </a:ln>
          </c:spPr>
          <c:xVal>
            <c:numRef>
              <c:f>Corn!$E$26:$E$34</c:f>
              <c:numCache>
                <c:formatCode>General</c:formatCode>
                <c:ptCount val="9"/>
                <c:pt idx="0">
                  <c:v>0.31164314964610695</c:v>
                </c:pt>
                <c:pt idx="1">
                  <c:v>0.50823007751938021</c:v>
                </c:pt>
                <c:pt idx="2">
                  <c:v>0.47028828320802041</c:v>
                </c:pt>
                <c:pt idx="3">
                  <c:v>0.38829007910349389</c:v>
                </c:pt>
                <c:pt idx="4">
                  <c:v>0.45242453947368438</c:v>
                </c:pt>
                <c:pt idx="5">
                  <c:v>0.5644335686777916</c:v>
                </c:pt>
                <c:pt idx="6">
                  <c:v>0.38217142857142855</c:v>
                </c:pt>
                <c:pt idx="7">
                  <c:v>0.5408263141025641</c:v>
                </c:pt>
                <c:pt idx="8">
                  <c:v>0.47879778554778557</c:v>
                </c:pt>
              </c:numCache>
            </c:numRef>
          </c:xVal>
          <c:yVal>
            <c:numRef>
              <c:f>Corn!$F$26:$F$34</c:f>
              <c:numCache>
                <c:formatCode>0.00</c:formatCode>
                <c:ptCount val="9"/>
                <c:pt idx="0">
                  <c:v>1.7860985988132181</c:v>
                </c:pt>
                <c:pt idx="1">
                  <c:v>4.8431882821115906</c:v>
                </c:pt>
                <c:pt idx="2">
                  <c:v>4.3795741476365295</c:v>
                </c:pt>
                <c:pt idx="3">
                  <c:v>1.9345794009114154</c:v>
                </c:pt>
                <c:pt idx="4">
                  <c:v>5.0650088117756047</c:v>
                </c:pt>
                <c:pt idx="5">
                  <c:v>4.7299637179634084</c:v>
                </c:pt>
                <c:pt idx="6">
                  <c:v>1.8603389998623163</c:v>
                </c:pt>
                <c:pt idx="7">
                  <c:v>4.8973285757552745</c:v>
                </c:pt>
                <c:pt idx="8">
                  <c:v>3.697654634082995</c:v>
                </c:pt>
              </c:numCache>
            </c:numRef>
          </c:yVal>
          <c:smooth val="1"/>
        </c:ser>
        <c:axId val="70660480"/>
        <c:axId val="70662400"/>
      </c:scatterChart>
      <c:valAx>
        <c:axId val="70660480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000" baseline="0"/>
                </a:pPr>
                <a:r>
                  <a:rPr lang="en-US" sz="1000" baseline="0" dirty="0"/>
                  <a:t>NDVI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txPr>
          <a:bodyPr/>
          <a:lstStyle/>
          <a:p>
            <a:pPr>
              <a:defRPr sz="1000" b="1" baseline="0"/>
            </a:pPr>
            <a:endParaRPr lang="en-US"/>
          </a:p>
        </c:txPr>
        <c:crossAx val="70662400"/>
        <c:crosses val="autoZero"/>
        <c:crossBetween val="midCat"/>
        <c:majorUnit val="0.2"/>
        <c:minorUnit val="0.05"/>
      </c:valAx>
      <c:valAx>
        <c:axId val="70662400"/>
        <c:scaling>
          <c:orientation val="minMax"/>
          <c:max val="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baseline="0" dirty="0"/>
                  <a:t>Corn Grain Yield, Mt/ha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25400"/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70660480"/>
        <c:crosses val="autoZero"/>
        <c:crossBetween val="midCat"/>
        <c:majorUnit val="1"/>
        <c:minorUnit val="0.5"/>
      </c:valAx>
    </c:plotArea>
    <c:legend>
      <c:legendPos val="r"/>
      <c:layout>
        <c:manualLayout>
          <c:xMode val="edge"/>
          <c:yMode val="edge"/>
          <c:x val="0.680135957031345"/>
          <c:y val="0.39425181501435186"/>
          <c:w val="0.19370448823767183"/>
          <c:h val="0.21149606299212637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Perkins 2006 OFFITT Trial 78 Days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6546443889635787"/>
          <c:y val="0.13862781171045208"/>
          <c:w val="0.77443815770683444"/>
          <c:h val="0.71099762062452621"/>
        </c:manualLayout>
      </c:layout>
      <c:scatterChart>
        <c:scatterStyle val="smoothMarker"/>
        <c:ser>
          <c:idx val="0"/>
          <c:order val="0"/>
          <c:tx>
            <c:strRef>
              <c:f>Corn!$J$2</c:f>
              <c:strCache>
                <c:ptCount val="1"/>
                <c:pt idx="0">
                  <c:v>TC Model</c:v>
                </c:pt>
              </c:strCache>
            </c:strRef>
          </c:tx>
          <c:marker>
            <c:symbol val="none"/>
          </c:marker>
          <c:xVal>
            <c:numRef>
              <c:f>Corn!$I$3:$I$23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Corn!$J$3:$J$23</c:f>
              <c:numCache>
                <c:formatCode>General</c:formatCode>
                <c:ptCount val="21"/>
                <c:pt idx="0">
                  <c:v>9.8281107783419573E-7</c:v>
                </c:pt>
                <c:pt idx="1">
                  <c:v>3.1849367771298939E-6</c:v>
                </c:pt>
                <c:pt idx="2">
                  <c:v>1.0321223106669122E-5</c:v>
                </c:pt>
                <c:pt idx="3">
                  <c:v>3.3447229264848385E-5</c:v>
                </c:pt>
                <c:pt idx="4">
                  <c:v>1.0838887066095724E-4</c:v>
                </c:pt>
                <c:pt idx="5">
                  <c:v>3.5123263159532453E-4</c:v>
                </c:pt>
                <c:pt idx="6">
                  <c:v>1.138042384503789E-3</c:v>
                </c:pt>
                <c:pt idx="7">
                  <c:v>3.6861339177826345E-3</c:v>
                </c:pt>
                <c:pt idx="8">
                  <c:v>1.1926017074310461E-2</c:v>
                </c:pt>
                <c:pt idx="9">
                  <c:v>3.8445390626213605E-2</c:v>
                </c:pt>
                <c:pt idx="10">
                  <c:v>0.12250704760078028</c:v>
                </c:pt>
                <c:pt idx="11">
                  <c:v>0.37661871218193832</c:v>
                </c:pt>
                <c:pt idx="12">
                  <c:v>1.0463883753075345</c:v>
                </c:pt>
                <c:pt idx="13">
                  <c:v>2.3189836340715928</c:v>
                </c:pt>
                <c:pt idx="14">
                  <c:v>3.7120933566708039</c:v>
                </c:pt>
                <c:pt idx="15">
                  <c:v>4.5568256339955155</c:v>
                </c:pt>
                <c:pt idx="16">
                  <c:v>4.9009790492893384</c:v>
                </c:pt>
                <c:pt idx="17">
                  <c:v>5.0179243627933161</c:v>
                </c:pt>
                <c:pt idx="18">
                  <c:v>5.0551466256836788</c:v>
                </c:pt>
                <c:pt idx="19">
                  <c:v>5.0667444546772851</c:v>
                </c:pt>
                <c:pt idx="20">
                  <c:v>5.070334075351921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Corn!$K$2</c:f>
              <c:strCache>
                <c:ptCount val="1"/>
                <c:pt idx="0">
                  <c:v>Model Yield</c:v>
                </c:pt>
              </c:strCache>
            </c:strRef>
          </c:tx>
          <c:marker>
            <c:symbol val="none"/>
          </c:marker>
          <c:xVal>
            <c:numRef>
              <c:f>Corn!$I$3:$I$23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</c:numCache>
            </c:numRef>
          </c:xVal>
          <c:yVal>
            <c:numRef>
              <c:f>Corn!$K$3:$K$23</c:f>
              <c:numCache>
                <c:formatCode>General</c:formatCode>
                <c:ptCount val="21"/>
                <c:pt idx="0">
                  <c:v>2.8385163857202454E-3</c:v>
                </c:pt>
                <c:pt idx="1">
                  <c:v>5.0555059904327021E-3</c:v>
                </c:pt>
                <c:pt idx="2">
                  <c:v>9.0009744260823865E-3</c:v>
                </c:pt>
                <c:pt idx="3">
                  <c:v>1.6015871810827392E-2</c:v>
                </c:pt>
                <c:pt idx="4">
                  <c:v>2.8467080823777236E-2</c:v>
                </c:pt>
                <c:pt idx="5">
                  <c:v>5.0501536405581401E-2</c:v>
                </c:pt>
                <c:pt idx="6">
                  <c:v>8.9289436251615131E-2</c:v>
                </c:pt>
                <c:pt idx="7">
                  <c:v>0.15693745307625745</c:v>
                </c:pt>
                <c:pt idx="8">
                  <c:v>0.27302898276751841</c:v>
                </c:pt>
                <c:pt idx="9">
                  <c:v>0.46684024977599076</c:v>
                </c:pt>
                <c:pt idx="10">
                  <c:v>0.77598324232377047</c:v>
                </c:pt>
                <c:pt idx="11">
                  <c:v>1.234943359033952</c:v>
                </c:pt>
                <c:pt idx="12">
                  <c:v>1.8485511627837543</c:v>
                </c:pt>
                <c:pt idx="13">
                  <c:v>2.563360729465558</c:v>
                </c:pt>
                <c:pt idx="14">
                  <c:v>3.2738435832631763</c:v>
                </c:pt>
                <c:pt idx="15">
                  <c:v>3.876912045798707</c:v>
                </c:pt>
                <c:pt idx="16">
                  <c:v>4.3239290517104108</c:v>
                </c:pt>
                <c:pt idx="17">
                  <c:v>4.6230917221464765</c:v>
                </c:pt>
                <c:pt idx="18">
                  <c:v>4.8098577439461794</c:v>
                </c:pt>
                <c:pt idx="19">
                  <c:v>4.9214397921530466</c:v>
                </c:pt>
                <c:pt idx="20">
                  <c:v>4.9863603968206878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Corn!$J$25</c:f>
              <c:strCache>
                <c:ptCount val="1"/>
                <c:pt idx="0">
                  <c:v>78-gd</c:v>
                </c:pt>
              </c:strCache>
            </c:strRef>
          </c:tx>
          <c:spPr>
            <a:ln>
              <a:noFill/>
            </a:ln>
          </c:spPr>
          <c:xVal>
            <c:numRef>
              <c:f>Corn!$I$26:$I$34</c:f>
              <c:numCache>
                <c:formatCode>General</c:formatCode>
                <c:ptCount val="9"/>
                <c:pt idx="0">
                  <c:v>0.63654374517374512</c:v>
                </c:pt>
                <c:pt idx="1">
                  <c:v>0.76188728652751481</c:v>
                </c:pt>
                <c:pt idx="2">
                  <c:v>0.74704099713056005</c:v>
                </c:pt>
                <c:pt idx="3">
                  <c:v>0.664311428571429</c:v>
                </c:pt>
                <c:pt idx="4">
                  <c:v>0.70638714565004856</c:v>
                </c:pt>
                <c:pt idx="5">
                  <c:v>0.7768058823529419</c:v>
                </c:pt>
                <c:pt idx="6">
                  <c:v>0.6158757518796999</c:v>
                </c:pt>
                <c:pt idx="7">
                  <c:v>0.77783142857142906</c:v>
                </c:pt>
                <c:pt idx="8">
                  <c:v>0.73934298319327763</c:v>
                </c:pt>
              </c:numCache>
            </c:numRef>
          </c:xVal>
          <c:yVal>
            <c:numRef>
              <c:f>Corn!$J$26:$J$34</c:f>
              <c:numCache>
                <c:formatCode>General</c:formatCode>
                <c:ptCount val="9"/>
                <c:pt idx="0">
                  <c:v>1.7860985988132181</c:v>
                </c:pt>
                <c:pt idx="1">
                  <c:v>4.8431882821115906</c:v>
                </c:pt>
                <c:pt idx="2">
                  <c:v>4.3795741476365295</c:v>
                </c:pt>
                <c:pt idx="3">
                  <c:v>1.9345794009114154</c:v>
                </c:pt>
                <c:pt idx="4">
                  <c:v>5.0650088117756047</c:v>
                </c:pt>
                <c:pt idx="5">
                  <c:v>4.7299637179634084</c:v>
                </c:pt>
                <c:pt idx="6">
                  <c:v>1.8603389998623163</c:v>
                </c:pt>
                <c:pt idx="7">
                  <c:v>4.8973285757552745</c:v>
                </c:pt>
                <c:pt idx="8">
                  <c:v>3.697654634082995</c:v>
                </c:pt>
              </c:numCache>
            </c:numRef>
          </c:yVal>
          <c:smooth val="1"/>
        </c:ser>
        <c:axId val="70709248"/>
        <c:axId val="70711168"/>
      </c:scatterChart>
      <c:valAx>
        <c:axId val="70709248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aseline="0" dirty="0"/>
                  <a:t>NDVI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txPr>
          <a:bodyPr/>
          <a:lstStyle/>
          <a:p>
            <a:pPr>
              <a:defRPr sz="1000" b="1" baseline="0"/>
            </a:pPr>
            <a:endParaRPr lang="en-US"/>
          </a:p>
        </c:txPr>
        <c:crossAx val="70711168"/>
        <c:crosses val="autoZero"/>
        <c:crossBetween val="midCat"/>
        <c:majorUnit val="0.2"/>
        <c:minorUnit val="0.05"/>
      </c:valAx>
      <c:valAx>
        <c:axId val="70711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dirty="0"/>
                  <a:t>Corn Grain Yield, Mt/ha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spPr>
          <a:ln w="31750"/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70709248"/>
        <c:crosses val="autoZero"/>
        <c:crossBetween val="midCat"/>
        <c:minorUnit val="0.5"/>
      </c:valAx>
    </c:plotArea>
    <c:legend>
      <c:legendPos val="r"/>
      <c:layout>
        <c:manualLayout>
          <c:xMode val="edge"/>
          <c:yMode val="edge"/>
          <c:x val="0.27202119434883032"/>
          <c:y val="0.17712398099770241"/>
          <c:w val="0.19588502656680121"/>
          <c:h val="0.20260973337442648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0.85075</cdr:x>
      <cdr:y>0.11321</cdr:y>
    </cdr:from>
    <cdr:to>
      <cdr:x>0.95522</cdr:x>
      <cdr:y>0.15094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4343400" y="457200"/>
          <a:ext cx="533400" cy="1524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0.47761</cdr:x>
      <cdr:y>0.07547</cdr:y>
    </cdr:from>
    <cdr:to>
      <cdr:x>0.8806</cdr:x>
      <cdr:y>0.15094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304800"/>
          <a:ext cx="2057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Maximum Potential Yield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0.23881</cdr:x>
      <cdr:y>0.50943</cdr:y>
    </cdr:from>
    <cdr:to>
      <cdr:x>0.23881</cdr:x>
      <cdr:y>0.77358</cdr:y>
    </cdr:to>
    <cdr:sp macro="" textlink="">
      <cdr:nvSpPr>
        <cdr:cNvPr id="6" name="Straight Connector 5"/>
        <cdr:cNvSpPr/>
      </cdr:nvSpPr>
      <cdr:spPr>
        <a:xfrm xmlns:a="http://schemas.openxmlformats.org/drawingml/2006/main" rot="5400000" flipH="1" flipV="1">
          <a:off x="685801" y="2590799"/>
          <a:ext cx="1066800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0.19403</cdr:x>
      <cdr:y>0.41509</cdr:y>
    </cdr:from>
    <cdr:to>
      <cdr:x>0.37313</cdr:x>
      <cdr:y>0.54717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90600" y="16764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Bare Soil Yield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0.47761</cdr:x>
      <cdr:y>0.32076</cdr:y>
    </cdr:from>
    <cdr:to>
      <cdr:x>0.59701</cdr:x>
      <cdr:y>0.4717</cdr:y>
    </cdr:to>
    <cdr:sp macro="" textlink="">
      <cdr:nvSpPr>
        <cdr:cNvPr id="9" name="Straight Arrow Connector 8"/>
        <cdr:cNvSpPr/>
      </cdr:nvSpPr>
      <cdr:spPr>
        <a:xfrm xmlns:a="http://schemas.openxmlformats.org/drawingml/2006/main" rot="16200000" flipH="1">
          <a:off x="2438401" y="1295403"/>
          <a:ext cx="609599" cy="609598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0.29851</cdr:x>
      <cdr:y>0.24528</cdr:y>
    </cdr:from>
    <cdr:to>
      <cdr:x>0.59701</cdr:x>
      <cdr:y>0.37736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24000" y="990600"/>
          <a:ext cx="1524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Inflection Point</a:t>
          </a:r>
        </a:p>
        <a:p xmlns:a="http://schemas.openxmlformats.org/drawingml/2006/main">
          <a:r>
            <a:rPr lang="en-US" sz="1200" b="1" dirty="0" smtClean="0"/>
            <a:t>½ Max Yield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0.74627</cdr:x>
      <cdr:y>0.24528</cdr:y>
    </cdr:from>
    <cdr:to>
      <cdr:x>0.86567</cdr:x>
      <cdr:y>0.41509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rot="16200000" flipV="1">
          <a:off x="3771901" y="1028698"/>
          <a:ext cx="685800" cy="60960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0.83582</cdr:x>
      <cdr:y>0.35849</cdr:y>
    </cdr:from>
    <cdr:to>
      <cdr:x>0.91045</cdr:x>
      <cdr:y>0.45283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267200" y="14478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+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585CEA-71DB-4481-BF6E-DEB96E964ACA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1417ED-5F97-4651-B1E3-4D2D6641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929D47-EE46-4BB2-AF05-02D9D4355D38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0CD71F-8AA5-410A-879C-B495B89D0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B07B66-A151-4B04-970B-D8ACC37CD5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3D411D-DD9C-4139-A9B0-3452C89515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8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6BAE-7535-45DE-8663-7C5AF74F95E4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C046-1C36-440F-B746-385475724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A01E-4C5D-4824-BA1D-42B2666F7A1B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B821-DE29-405B-AE66-2B0ED4CA5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89A6-3204-4E7E-9406-1DF397024094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DB82-EAEC-49F5-A93C-3362426A6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6D51-D072-410E-B9EA-1D1BCF02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OSU_LOGO_P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81000"/>
            <a:ext cx="11763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641D-C6B9-416E-B741-FC99DB097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60AB-3CA7-4673-BD4C-1976292AF0E5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962A-1DB9-4BA8-A207-5F1188F68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A3C4-CD98-484A-846B-E39827DC36AA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094D-6764-43C4-A45E-67E5D46D5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C0A9-5808-4909-8E10-EAC87A6049FC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624E-F398-489C-BD69-DBA4DE426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5D73-7EB0-47D3-91AB-C6210515D28B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F5C9-0CA6-4A51-BB65-265EC059A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A1F2-3E5C-4974-A969-02B8D1F18079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A73C-F62A-4C42-ABB5-AF687BFE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B9AA-5B5D-4664-8900-DF972C3DC7F1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80EB-4106-4D1F-9A8A-5D23E9B70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7E41-2A3B-431A-9990-8E1FFE45A7D8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3B9A-2A82-4926-94BA-7369BB3EF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936D-A9BC-4FC0-915D-FD4AA634074C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C9B4-C079-4711-84E3-72669A194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A7C064-103B-4CA2-91DB-11A7585AF4AE}" type="datetimeFigureOut">
              <a:rPr lang="en-US"/>
              <a:pPr>
                <a:defRPr/>
              </a:pPr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5EED8E-0328-4F88-AD7C-D8E129387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52400" y="1447800"/>
            <a:ext cx="861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81000" y="1524000"/>
            <a:ext cx="8534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29" name="Picture 12" descr="OSU_LOGO_P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533400"/>
            <a:ext cx="10239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400" b="1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391400" cy="1470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Generalized Algorithm for Variable Rate Nitrogen Application on Cereal Grains</a:t>
            </a:r>
            <a:endParaRPr lang="en-US" dirty="0"/>
          </a:p>
        </p:txBody>
      </p:sp>
      <p:sp>
        <p:nvSpPr>
          <p:cNvPr id="17410" name="Subtitle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John B. Solie, Regents Professor </a:t>
            </a:r>
            <a:r>
              <a:rPr lang="en-US" sz="1600" dirty="0" err="1" smtClean="0">
                <a:solidFill>
                  <a:srgbClr val="000000"/>
                </a:solidFill>
              </a:rPr>
              <a:t>Biosystems</a:t>
            </a:r>
            <a:r>
              <a:rPr lang="en-US" sz="1600" dirty="0" smtClean="0">
                <a:solidFill>
                  <a:srgbClr val="000000"/>
                </a:solidFill>
              </a:rPr>
              <a:t> and Agri. Engineering Dept.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William R. Raun, Regents Professor, Plant and Soil Sciences Department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Dean Monroe, PhD, Formerly </a:t>
            </a:r>
            <a:r>
              <a:rPr lang="en-US" sz="1600" dirty="0" err="1" smtClean="0">
                <a:solidFill>
                  <a:srgbClr val="000000"/>
                </a:solidFill>
              </a:rPr>
              <a:t>Biosystems</a:t>
            </a:r>
            <a:r>
              <a:rPr lang="en-US" sz="1600" dirty="0" smtClean="0">
                <a:solidFill>
                  <a:srgbClr val="000000"/>
                </a:solidFill>
              </a:rPr>
              <a:t> and Agri. Engineering Department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Randall K. Taylor, Professor, </a:t>
            </a:r>
            <a:r>
              <a:rPr lang="en-US" sz="1600" dirty="0" err="1" smtClean="0">
                <a:solidFill>
                  <a:srgbClr val="000000"/>
                </a:solidFill>
              </a:rPr>
              <a:t>Biosystems</a:t>
            </a:r>
            <a:r>
              <a:rPr lang="en-US" sz="1600" dirty="0" smtClean="0">
                <a:solidFill>
                  <a:srgbClr val="000000"/>
                </a:solidFill>
              </a:rPr>
              <a:t> and Agri. Engineering Department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D. Brian Arnall, Assistant Professor, Plant and Soil Sciences Department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096962"/>
          </a:xfrm>
        </p:spPr>
        <p:txBody>
          <a:bodyPr/>
          <a:lstStyle/>
          <a:p>
            <a:r>
              <a:rPr lang="en-US" sz="3200" dirty="0" smtClean="0"/>
              <a:t>Curvature Change with </a:t>
            </a:r>
            <a:r>
              <a:rPr lang="en-US" sz="3200" smtClean="0"/>
              <a:t>Unit Max. </a:t>
            </a:r>
            <a:r>
              <a:rPr lang="en-US" sz="3200" dirty="0" smtClean="0"/>
              <a:t>Yield And Variable Inflection NDVI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7800" y="1905000"/>
          <a:ext cx="6019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Sigmoid Model Parameters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990600" y="1828800"/>
          <a:ext cx="680561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Optimization &amp; Sensitivity Analysis Sigmoid Model Parameters for Corn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60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191000" y="35814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Yield Model Parameters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4" y="1828800"/>
          <a:ext cx="7772393" cy="3048001"/>
        </p:xfrm>
        <a:graphic>
          <a:graphicData uri="http://schemas.openxmlformats.org/drawingml/2006/table">
            <a:tbl>
              <a:tblPr/>
              <a:tblGrid>
                <a:gridCol w="1027067"/>
                <a:gridCol w="1124221"/>
                <a:gridCol w="1124221"/>
                <a:gridCol w="1124221"/>
                <a:gridCol w="1124221"/>
                <a:gridCol w="1124221"/>
                <a:gridCol w="1124221"/>
              </a:tblGrid>
              <a:tr h="5289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Coeficient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Determination R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Absolute Error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 Factor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Optimum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NLIN Regression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Sigmoid Yield Model</a:t>
                      </a:r>
                      <a:endParaRPr lang="en-US" sz="1400" b="1" dirty="0" smtClean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TC NLIN Regression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Sigmoid Yield Model</a:t>
                      </a:r>
                      <a:endParaRPr lang="en-US" sz="1400" b="1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"K"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80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Wheat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"BSF"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80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Wheat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Corn Zero Intercept Sigmoid Model: Measured and Predicted Values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04800" y="1752600"/>
          <a:ext cx="388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419600" y="1676400"/>
          <a:ext cx="3786187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057400" y="4114800"/>
          <a:ext cx="4572000" cy="240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Corn Zero Intercept Sigmoid Model: Measured and Predicted Values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85800" y="1752600"/>
          <a:ext cx="3886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495800" y="3276600"/>
          <a:ext cx="42672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 Perkins 2006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1752600"/>
          <a:ext cx="723900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Estimate maximum potential yield within field for current year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362200" cy="4525963"/>
          </a:xfrm>
        </p:spPr>
        <p:txBody>
          <a:bodyPr/>
          <a:lstStyle/>
          <a:p>
            <a:r>
              <a:rPr lang="en-US" sz="2400" dirty="0" smtClean="0"/>
              <a:t>Field yield records</a:t>
            </a:r>
          </a:p>
          <a:p>
            <a:r>
              <a:rPr lang="en-US" sz="2400" dirty="0" smtClean="0"/>
              <a:t>Farmer and/or consultant’s informed opinion</a:t>
            </a:r>
          </a:p>
          <a:p>
            <a:r>
              <a:rPr lang="en-US" sz="2400" dirty="0" smtClean="0"/>
              <a:t>Growth models</a:t>
            </a:r>
          </a:p>
          <a:p>
            <a:r>
              <a:rPr lang="en-US" sz="2400" dirty="0" smtClean="0"/>
              <a:t>Other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895600" y="2057400"/>
          <a:ext cx="588529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352800" y="1600200"/>
            <a:ext cx="4572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680" b="1" i="0" u="none" strike="noStrike" kern="1200" baseline="0">
                <a:solidFill>
                  <a:srgbClr val="E36C09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E36C09"/>
                </a:solidFill>
              </a:rPr>
              <a:t>Winter Wheat Yield of Cumulative Pot. </a:t>
            </a:r>
            <a:r>
              <a:rPr lang="en-US" b="1" dirty="0" err="1" smtClean="0">
                <a:solidFill>
                  <a:srgbClr val="E36C09"/>
                </a:solidFill>
              </a:rPr>
              <a:t>Etos</a:t>
            </a:r>
            <a:r>
              <a:rPr lang="en-US" b="1" dirty="0" smtClean="0">
                <a:solidFill>
                  <a:srgbClr val="E36C09"/>
                </a:solidFill>
              </a:rPr>
              <a:t> 10 days before to 30 days after planting</a:t>
            </a:r>
            <a:endParaRPr lang="en-US" b="1" dirty="0">
              <a:solidFill>
                <a:srgbClr val="E36C0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Bounded Sigmoid Yield Model Parameters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295400" y="2057400"/>
          <a:ext cx="6600825" cy="431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NRich</a:t>
            </a:r>
            <a:r>
              <a:rPr lang="en-US" dirty="0" smtClean="0"/>
              <a:t> Strip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0" y="2362200"/>
            <a:ext cx="7010400" cy="1344611"/>
            <a:chOff x="838200" y="2590800"/>
            <a:chExt cx="7010400" cy="1344611"/>
          </a:xfrm>
        </p:grpSpPr>
        <p:pic>
          <p:nvPicPr>
            <p:cNvPr id="11" name="Picture 1027" descr="marshall n ri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2107" r="66165" b="42714"/>
            <a:stretch>
              <a:fillRect/>
            </a:stretch>
          </p:blipFill>
          <p:spPr bwMode="auto">
            <a:xfrm>
              <a:off x="838200" y="2590800"/>
              <a:ext cx="6905626" cy="1344611"/>
            </a:xfrm>
            <a:prstGeom prst="rect">
              <a:avLst/>
            </a:prstGeom>
            <a:noFill/>
          </p:spPr>
        </p:pic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514850" y="3321050"/>
            <a:ext cx="114300" cy="215900"/>
          </p:xfrm>
          <a:graphic>
            <a:graphicData uri="http://schemas.openxmlformats.org/presentationml/2006/ole">
              <p:oleObj spid="_x0000_s84994" name="Equation" r:id="rId4" imgW="114120" imgH="215640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524000" y="2895600"/>
              <a:ext cx="6324600" cy="3810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0" y="3352800"/>
              <a:ext cx="6324600" cy="3048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95400" y="4191000"/>
            <a:ext cx="647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Sense NDVI from </a:t>
            </a:r>
            <a:r>
              <a:rPr lang="en-US" sz="2000" b="1" dirty="0" err="1" smtClean="0"/>
              <a:t>NRich</a:t>
            </a:r>
            <a:r>
              <a:rPr lang="en-US" sz="2000" b="1" dirty="0" smtClean="0"/>
              <a:t> and adjacent farmer practice strip in a portion of the field exhibiting  the highest response to pre-plant fertilizer.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Physiological Basis for Spectral Sensing</a:t>
            </a:r>
            <a:endParaRPr lang="en-US" dirty="0" smtClean="0"/>
          </a:p>
        </p:txBody>
      </p:sp>
      <p:pic>
        <p:nvPicPr>
          <p:cNvPr id="1028" name="Picture 6" descr="sensor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676400"/>
            <a:ext cx="2524125" cy="2185988"/>
          </a:xfrm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4855889" y="6352198"/>
            <a:ext cx="1646075" cy="24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600" b="1">
                <a:solidFill>
                  <a:srgbClr val="000000"/>
                </a:solidFill>
              </a:rPr>
              <a:t>Wavelength (nm)</a:t>
            </a: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 rot="16200000">
            <a:off x="1258873" y="4241035"/>
            <a:ext cx="1904581" cy="3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794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Reflectance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(%) 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2822978" y="3012191"/>
          <a:ext cx="2270838" cy="3019988"/>
        </p:xfrm>
        <a:graphic>
          <a:graphicData uri="http://schemas.openxmlformats.org/presentationml/2006/ole">
            <p:oleObj spid="_x0000_s1026" name="Designer Drawing" r:id="rId5" imgW="7264080" imgH="2807640" progId="">
              <p:embed/>
            </p:oleObj>
          </a:graphicData>
        </a:graphic>
      </p:graphicFrame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5076013" y="3012191"/>
            <a:ext cx="3577016" cy="302930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1033" name="Group 15"/>
          <p:cNvGrpSpPr>
            <a:grpSpLocks/>
          </p:cNvGrpSpPr>
          <p:nvPr/>
        </p:nvGrpSpPr>
        <p:grpSpPr bwMode="auto">
          <a:xfrm>
            <a:off x="2514600" y="5257800"/>
            <a:ext cx="1012452" cy="295903"/>
            <a:chOff x="693" y="3110"/>
            <a:chExt cx="475" cy="163"/>
          </a:xfrm>
        </p:grpSpPr>
        <p:sp>
          <p:nvSpPr>
            <p:cNvPr id="105479" name="Line 16"/>
            <p:cNvSpPr>
              <a:spLocks noChangeShapeType="1"/>
            </p:cNvSpPr>
            <p:nvPr/>
          </p:nvSpPr>
          <p:spPr bwMode="auto">
            <a:xfrm>
              <a:off x="693" y="312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Line 17"/>
            <p:cNvSpPr>
              <a:spLocks noChangeShapeType="1"/>
            </p:cNvSpPr>
            <p:nvPr/>
          </p:nvSpPr>
          <p:spPr bwMode="auto">
            <a:xfrm>
              <a:off x="693" y="314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Line 18"/>
            <p:cNvSpPr>
              <a:spLocks noChangeShapeType="1"/>
            </p:cNvSpPr>
            <p:nvPr/>
          </p:nvSpPr>
          <p:spPr bwMode="auto">
            <a:xfrm>
              <a:off x="693" y="3173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Line 19"/>
            <p:cNvSpPr>
              <a:spLocks noChangeShapeType="1"/>
            </p:cNvSpPr>
            <p:nvPr/>
          </p:nvSpPr>
          <p:spPr bwMode="auto">
            <a:xfrm>
              <a:off x="702" y="318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Line 20"/>
            <p:cNvSpPr>
              <a:spLocks noChangeShapeType="1"/>
            </p:cNvSpPr>
            <p:nvPr/>
          </p:nvSpPr>
          <p:spPr bwMode="auto">
            <a:xfrm>
              <a:off x="702" y="318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4" name="Line 21"/>
            <p:cNvSpPr>
              <a:spLocks noChangeShapeType="1"/>
            </p:cNvSpPr>
            <p:nvPr/>
          </p:nvSpPr>
          <p:spPr bwMode="auto">
            <a:xfrm>
              <a:off x="702" y="318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Line 22"/>
            <p:cNvSpPr>
              <a:spLocks noChangeShapeType="1"/>
            </p:cNvSpPr>
            <p:nvPr/>
          </p:nvSpPr>
          <p:spPr bwMode="auto">
            <a:xfrm>
              <a:off x="702" y="3200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Line 23"/>
            <p:cNvSpPr>
              <a:spLocks noChangeShapeType="1"/>
            </p:cNvSpPr>
            <p:nvPr/>
          </p:nvSpPr>
          <p:spPr bwMode="auto">
            <a:xfrm flipV="1">
              <a:off x="712" y="320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Line 24"/>
            <p:cNvSpPr>
              <a:spLocks noChangeShapeType="1"/>
            </p:cNvSpPr>
            <p:nvPr/>
          </p:nvSpPr>
          <p:spPr bwMode="auto">
            <a:xfrm flipV="1">
              <a:off x="712" y="318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Line 25"/>
            <p:cNvSpPr>
              <a:spLocks noChangeShapeType="1"/>
            </p:cNvSpPr>
            <p:nvPr/>
          </p:nvSpPr>
          <p:spPr bwMode="auto">
            <a:xfrm flipV="1">
              <a:off x="712" y="3137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Line 26"/>
            <p:cNvSpPr>
              <a:spLocks noChangeShapeType="1"/>
            </p:cNvSpPr>
            <p:nvPr/>
          </p:nvSpPr>
          <p:spPr bwMode="auto">
            <a:xfrm flipV="1">
              <a:off x="712" y="3110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Line 27"/>
            <p:cNvSpPr>
              <a:spLocks noChangeShapeType="1"/>
            </p:cNvSpPr>
            <p:nvPr/>
          </p:nvSpPr>
          <p:spPr bwMode="auto">
            <a:xfrm>
              <a:off x="721" y="311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Line 28"/>
            <p:cNvSpPr>
              <a:spLocks noChangeShapeType="1"/>
            </p:cNvSpPr>
            <p:nvPr/>
          </p:nvSpPr>
          <p:spPr bwMode="auto">
            <a:xfrm>
              <a:off x="721" y="311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Line 29"/>
            <p:cNvSpPr>
              <a:spLocks noChangeShapeType="1"/>
            </p:cNvSpPr>
            <p:nvPr/>
          </p:nvSpPr>
          <p:spPr bwMode="auto">
            <a:xfrm>
              <a:off x="721" y="312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Line 30"/>
            <p:cNvSpPr>
              <a:spLocks noChangeShapeType="1"/>
            </p:cNvSpPr>
            <p:nvPr/>
          </p:nvSpPr>
          <p:spPr bwMode="auto">
            <a:xfrm>
              <a:off x="721" y="3155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Line 31"/>
            <p:cNvSpPr>
              <a:spLocks noChangeShapeType="1"/>
            </p:cNvSpPr>
            <p:nvPr/>
          </p:nvSpPr>
          <p:spPr bwMode="auto">
            <a:xfrm>
              <a:off x="731" y="318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32"/>
            <p:cNvSpPr>
              <a:spLocks noChangeShapeType="1"/>
            </p:cNvSpPr>
            <p:nvPr/>
          </p:nvSpPr>
          <p:spPr bwMode="auto">
            <a:xfrm>
              <a:off x="731" y="320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33"/>
            <p:cNvSpPr>
              <a:spLocks noChangeShapeType="1"/>
            </p:cNvSpPr>
            <p:nvPr/>
          </p:nvSpPr>
          <p:spPr bwMode="auto">
            <a:xfrm flipV="1">
              <a:off x="731" y="319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Line 34"/>
            <p:cNvSpPr>
              <a:spLocks noChangeShapeType="1"/>
            </p:cNvSpPr>
            <p:nvPr/>
          </p:nvSpPr>
          <p:spPr bwMode="auto">
            <a:xfrm flipV="1">
              <a:off x="731" y="3164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35"/>
            <p:cNvSpPr>
              <a:spLocks noChangeShapeType="1"/>
            </p:cNvSpPr>
            <p:nvPr/>
          </p:nvSpPr>
          <p:spPr bwMode="auto">
            <a:xfrm>
              <a:off x="740" y="31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36"/>
            <p:cNvSpPr>
              <a:spLocks noChangeShapeType="1"/>
            </p:cNvSpPr>
            <p:nvPr/>
          </p:nvSpPr>
          <p:spPr bwMode="auto">
            <a:xfrm>
              <a:off x="740" y="317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37"/>
            <p:cNvSpPr>
              <a:spLocks noChangeShapeType="1"/>
            </p:cNvSpPr>
            <p:nvPr/>
          </p:nvSpPr>
          <p:spPr bwMode="auto">
            <a:xfrm>
              <a:off x="740" y="31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Line 38"/>
            <p:cNvSpPr>
              <a:spLocks noChangeShapeType="1"/>
            </p:cNvSpPr>
            <p:nvPr/>
          </p:nvSpPr>
          <p:spPr bwMode="auto">
            <a:xfrm flipV="1">
              <a:off x="750" y="319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Line 39"/>
            <p:cNvSpPr>
              <a:spLocks noChangeShapeType="1"/>
            </p:cNvSpPr>
            <p:nvPr/>
          </p:nvSpPr>
          <p:spPr bwMode="auto">
            <a:xfrm flipV="1">
              <a:off x="750" y="3155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Line 40"/>
            <p:cNvSpPr>
              <a:spLocks noChangeShapeType="1"/>
            </p:cNvSpPr>
            <p:nvPr/>
          </p:nvSpPr>
          <p:spPr bwMode="auto">
            <a:xfrm flipV="1">
              <a:off x="750" y="313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Line 41"/>
            <p:cNvSpPr>
              <a:spLocks noChangeShapeType="1"/>
            </p:cNvSpPr>
            <p:nvPr/>
          </p:nvSpPr>
          <p:spPr bwMode="auto">
            <a:xfrm flipV="1">
              <a:off x="750" y="312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Line 42"/>
            <p:cNvSpPr>
              <a:spLocks noChangeShapeType="1"/>
            </p:cNvSpPr>
            <p:nvPr/>
          </p:nvSpPr>
          <p:spPr bwMode="auto">
            <a:xfrm>
              <a:off x="750" y="3128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6" name="Line 43"/>
            <p:cNvSpPr>
              <a:spLocks noChangeShapeType="1"/>
            </p:cNvSpPr>
            <p:nvPr/>
          </p:nvSpPr>
          <p:spPr bwMode="auto">
            <a:xfrm>
              <a:off x="759" y="3137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7" name="Line 44"/>
            <p:cNvSpPr>
              <a:spLocks noChangeShapeType="1"/>
            </p:cNvSpPr>
            <p:nvPr/>
          </p:nvSpPr>
          <p:spPr bwMode="auto">
            <a:xfrm>
              <a:off x="759" y="31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8" name="Line 45"/>
            <p:cNvSpPr>
              <a:spLocks noChangeShapeType="1"/>
            </p:cNvSpPr>
            <p:nvPr/>
          </p:nvSpPr>
          <p:spPr bwMode="auto">
            <a:xfrm flipV="1">
              <a:off x="759" y="315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9" name="Line 46"/>
            <p:cNvSpPr>
              <a:spLocks noChangeShapeType="1"/>
            </p:cNvSpPr>
            <p:nvPr/>
          </p:nvSpPr>
          <p:spPr bwMode="auto">
            <a:xfrm flipV="1">
              <a:off x="759" y="3128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0" name="Line 47"/>
            <p:cNvSpPr>
              <a:spLocks noChangeShapeType="1"/>
            </p:cNvSpPr>
            <p:nvPr/>
          </p:nvSpPr>
          <p:spPr bwMode="auto">
            <a:xfrm>
              <a:off x="769" y="312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Line 48"/>
            <p:cNvSpPr>
              <a:spLocks noChangeShapeType="1"/>
            </p:cNvSpPr>
            <p:nvPr/>
          </p:nvSpPr>
          <p:spPr bwMode="auto">
            <a:xfrm>
              <a:off x="769" y="312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Line 49"/>
            <p:cNvSpPr>
              <a:spLocks noChangeShapeType="1"/>
            </p:cNvSpPr>
            <p:nvPr/>
          </p:nvSpPr>
          <p:spPr bwMode="auto">
            <a:xfrm>
              <a:off x="769" y="314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Line 50"/>
            <p:cNvSpPr>
              <a:spLocks noChangeShapeType="1"/>
            </p:cNvSpPr>
            <p:nvPr/>
          </p:nvSpPr>
          <p:spPr bwMode="auto">
            <a:xfrm>
              <a:off x="769" y="3173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Line 51"/>
            <p:cNvSpPr>
              <a:spLocks noChangeShapeType="1"/>
            </p:cNvSpPr>
            <p:nvPr/>
          </p:nvSpPr>
          <p:spPr bwMode="auto">
            <a:xfrm>
              <a:off x="778" y="320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Line 52"/>
            <p:cNvSpPr>
              <a:spLocks noChangeShapeType="1"/>
            </p:cNvSpPr>
            <p:nvPr/>
          </p:nvSpPr>
          <p:spPr bwMode="auto">
            <a:xfrm flipV="1">
              <a:off x="778" y="318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Line 53"/>
            <p:cNvSpPr>
              <a:spLocks noChangeShapeType="1"/>
            </p:cNvSpPr>
            <p:nvPr/>
          </p:nvSpPr>
          <p:spPr bwMode="auto">
            <a:xfrm flipV="1">
              <a:off x="778" y="316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Line 54"/>
            <p:cNvSpPr>
              <a:spLocks noChangeShapeType="1"/>
            </p:cNvSpPr>
            <p:nvPr/>
          </p:nvSpPr>
          <p:spPr bwMode="auto">
            <a:xfrm flipV="1">
              <a:off x="778" y="3155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Line 55"/>
            <p:cNvSpPr>
              <a:spLocks noChangeShapeType="1"/>
            </p:cNvSpPr>
            <p:nvPr/>
          </p:nvSpPr>
          <p:spPr bwMode="auto">
            <a:xfrm>
              <a:off x="788" y="315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Line 56"/>
            <p:cNvSpPr>
              <a:spLocks noChangeShapeType="1"/>
            </p:cNvSpPr>
            <p:nvPr/>
          </p:nvSpPr>
          <p:spPr bwMode="auto">
            <a:xfrm>
              <a:off x="788" y="316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Line 57"/>
            <p:cNvSpPr>
              <a:spLocks noChangeShapeType="1"/>
            </p:cNvSpPr>
            <p:nvPr/>
          </p:nvSpPr>
          <p:spPr bwMode="auto">
            <a:xfrm flipV="1">
              <a:off x="788" y="317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1" name="Line 58"/>
            <p:cNvSpPr>
              <a:spLocks noChangeShapeType="1"/>
            </p:cNvSpPr>
            <p:nvPr/>
          </p:nvSpPr>
          <p:spPr bwMode="auto">
            <a:xfrm flipV="1">
              <a:off x="788" y="3164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Line 59"/>
            <p:cNvSpPr>
              <a:spLocks noChangeShapeType="1"/>
            </p:cNvSpPr>
            <p:nvPr/>
          </p:nvSpPr>
          <p:spPr bwMode="auto">
            <a:xfrm>
              <a:off x="797" y="31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Line 60"/>
            <p:cNvSpPr>
              <a:spLocks noChangeShapeType="1"/>
            </p:cNvSpPr>
            <p:nvPr/>
          </p:nvSpPr>
          <p:spPr bwMode="auto">
            <a:xfrm>
              <a:off x="797" y="317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Line 61"/>
            <p:cNvSpPr>
              <a:spLocks noChangeShapeType="1"/>
            </p:cNvSpPr>
            <p:nvPr/>
          </p:nvSpPr>
          <p:spPr bwMode="auto">
            <a:xfrm>
              <a:off x="797" y="319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Line 62"/>
            <p:cNvSpPr>
              <a:spLocks noChangeShapeType="1"/>
            </p:cNvSpPr>
            <p:nvPr/>
          </p:nvSpPr>
          <p:spPr bwMode="auto">
            <a:xfrm flipV="1">
              <a:off x="807" y="317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6" name="Line 63"/>
            <p:cNvSpPr>
              <a:spLocks noChangeShapeType="1"/>
            </p:cNvSpPr>
            <p:nvPr/>
          </p:nvSpPr>
          <p:spPr bwMode="auto">
            <a:xfrm flipV="1">
              <a:off x="807" y="3137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7" name="Line 64"/>
            <p:cNvSpPr>
              <a:spLocks noChangeShapeType="1"/>
            </p:cNvSpPr>
            <p:nvPr/>
          </p:nvSpPr>
          <p:spPr bwMode="auto">
            <a:xfrm flipV="1">
              <a:off x="807" y="3110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8" name="Line 65"/>
            <p:cNvSpPr>
              <a:spLocks noChangeShapeType="1"/>
            </p:cNvSpPr>
            <p:nvPr/>
          </p:nvSpPr>
          <p:spPr bwMode="auto">
            <a:xfrm>
              <a:off x="807" y="3110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Line 66"/>
            <p:cNvSpPr>
              <a:spLocks noChangeShapeType="1"/>
            </p:cNvSpPr>
            <p:nvPr/>
          </p:nvSpPr>
          <p:spPr bwMode="auto">
            <a:xfrm>
              <a:off x="816" y="3119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0" name="Line 67"/>
            <p:cNvSpPr>
              <a:spLocks noChangeShapeType="1"/>
            </p:cNvSpPr>
            <p:nvPr/>
          </p:nvSpPr>
          <p:spPr bwMode="auto">
            <a:xfrm>
              <a:off x="816" y="3155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1" name="Line 68"/>
            <p:cNvSpPr>
              <a:spLocks noChangeShapeType="1"/>
            </p:cNvSpPr>
            <p:nvPr/>
          </p:nvSpPr>
          <p:spPr bwMode="auto">
            <a:xfrm>
              <a:off x="816" y="320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2" name="Line 69"/>
            <p:cNvSpPr>
              <a:spLocks noChangeShapeType="1"/>
            </p:cNvSpPr>
            <p:nvPr/>
          </p:nvSpPr>
          <p:spPr bwMode="auto">
            <a:xfrm>
              <a:off x="816" y="3218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3" name="Line 70"/>
            <p:cNvSpPr>
              <a:spLocks noChangeShapeType="1"/>
            </p:cNvSpPr>
            <p:nvPr/>
          </p:nvSpPr>
          <p:spPr bwMode="auto">
            <a:xfrm flipV="1">
              <a:off x="826" y="320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4" name="Line 71"/>
            <p:cNvSpPr>
              <a:spLocks noChangeShapeType="1"/>
            </p:cNvSpPr>
            <p:nvPr/>
          </p:nvSpPr>
          <p:spPr bwMode="auto">
            <a:xfrm flipV="1">
              <a:off x="826" y="320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5" name="Line 72"/>
            <p:cNvSpPr>
              <a:spLocks noChangeShapeType="1"/>
            </p:cNvSpPr>
            <p:nvPr/>
          </p:nvSpPr>
          <p:spPr bwMode="auto">
            <a:xfrm flipV="1">
              <a:off x="826" y="31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6" name="Line 73"/>
            <p:cNvSpPr>
              <a:spLocks noChangeShapeType="1"/>
            </p:cNvSpPr>
            <p:nvPr/>
          </p:nvSpPr>
          <p:spPr bwMode="auto">
            <a:xfrm flipV="1">
              <a:off x="826" y="3173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Line 74"/>
            <p:cNvSpPr>
              <a:spLocks noChangeShapeType="1"/>
            </p:cNvSpPr>
            <p:nvPr/>
          </p:nvSpPr>
          <p:spPr bwMode="auto">
            <a:xfrm flipV="1">
              <a:off x="835" y="31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8" name="Line 75"/>
            <p:cNvSpPr>
              <a:spLocks noChangeShapeType="1"/>
            </p:cNvSpPr>
            <p:nvPr/>
          </p:nvSpPr>
          <p:spPr bwMode="auto">
            <a:xfrm>
              <a:off x="835" y="316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9" name="Line 76"/>
            <p:cNvSpPr>
              <a:spLocks noChangeShapeType="1"/>
            </p:cNvSpPr>
            <p:nvPr/>
          </p:nvSpPr>
          <p:spPr bwMode="auto">
            <a:xfrm>
              <a:off x="835" y="31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0" name="Line 77"/>
            <p:cNvSpPr>
              <a:spLocks noChangeShapeType="1"/>
            </p:cNvSpPr>
            <p:nvPr/>
          </p:nvSpPr>
          <p:spPr bwMode="auto">
            <a:xfrm>
              <a:off x="835" y="317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1" name="Line 78"/>
            <p:cNvSpPr>
              <a:spLocks noChangeShapeType="1"/>
            </p:cNvSpPr>
            <p:nvPr/>
          </p:nvSpPr>
          <p:spPr bwMode="auto">
            <a:xfrm>
              <a:off x="845" y="318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2" name="Line 79"/>
            <p:cNvSpPr>
              <a:spLocks noChangeShapeType="1"/>
            </p:cNvSpPr>
            <p:nvPr/>
          </p:nvSpPr>
          <p:spPr bwMode="auto">
            <a:xfrm>
              <a:off x="845" y="318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3" name="Line 80"/>
            <p:cNvSpPr>
              <a:spLocks noChangeShapeType="1"/>
            </p:cNvSpPr>
            <p:nvPr/>
          </p:nvSpPr>
          <p:spPr bwMode="auto">
            <a:xfrm flipV="1">
              <a:off x="845" y="317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4" name="Line 81"/>
            <p:cNvSpPr>
              <a:spLocks noChangeShapeType="1"/>
            </p:cNvSpPr>
            <p:nvPr/>
          </p:nvSpPr>
          <p:spPr bwMode="auto">
            <a:xfrm flipV="1">
              <a:off x="845" y="3164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5" name="Line 82"/>
            <p:cNvSpPr>
              <a:spLocks noChangeShapeType="1"/>
            </p:cNvSpPr>
            <p:nvPr/>
          </p:nvSpPr>
          <p:spPr bwMode="auto">
            <a:xfrm flipV="1">
              <a:off x="854" y="314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6" name="Line 83"/>
            <p:cNvSpPr>
              <a:spLocks noChangeShapeType="1"/>
            </p:cNvSpPr>
            <p:nvPr/>
          </p:nvSpPr>
          <p:spPr bwMode="auto">
            <a:xfrm flipV="1">
              <a:off x="854" y="313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7" name="Line 84"/>
            <p:cNvSpPr>
              <a:spLocks noChangeShapeType="1"/>
            </p:cNvSpPr>
            <p:nvPr/>
          </p:nvSpPr>
          <p:spPr bwMode="auto">
            <a:xfrm>
              <a:off x="854" y="313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8" name="Line 85"/>
            <p:cNvSpPr>
              <a:spLocks noChangeShapeType="1"/>
            </p:cNvSpPr>
            <p:nvPr/>
          </p:nvSpPr>
          <p:spPr bwMode="auto">
            <a:xfrm>
              <a:off x="854" y="3137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9" name="Line 86"/>
            <p:cNvSpPr>
              <a:spLocks noChangeShapeType="1"/>
            </p:cNvSpPr>
            <p:nvPr/>
          </p:nvSpPr>
          <p:spPr bwMode="auto">
            <a:xfrm>
              <a:off x="864" y="314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0" name="Line 87"/>
            <p:cNvSpPr>
              <a:spLocks noChangeShapeType="1"/>
            </p:cNvSpPr>
            <p:nvPr/>
          </p:nvSpPr>
          <p:spPr bwMode="auto">
            <a:xfrm>
              <a:off x="864" y="317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1" name="Line 88"/>
            <p:cNvSpPr>
              <a:spLocks noChangeShapeType="1"/>
            </p:cNvSpPr>
            <p:nvPr/>
          </p:nvSpPr>
          <p:spPr bwMode="auto">
            <a:xfrm>
              <a:off x="864" y="31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2" name="Line 89"/>
            <p:cNvSpPr>
              <a:spLocks noChangeShapeType="1"/>
            </p:cNvSpPr>
            <p:nvPr/>
          </p:nvSpPr>
          <p:spPr bwMode="auto">
            <a:xfrm>
              <a:off x="864" y="3200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3" name="Line 90"/>
            <p:cNvSpPr>
              <a:spLocks noChangeShapeType="1"/>
            </p:cNvSpPr>
            <p:nvPr/>
          </p:nvSpPr>
          <p:spPr bwMode="auto">
            <a:xfrm>
              <a:off x="873" y="321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4" name="Line 91"/>
            <p:cNvSpPr>
              <a:spLocks noChangeShapeType="1"/>
            </p:cNvSpPr>
            <p:nvPr/>
          </p:nvSpPr>
          <p:spPr bwMode="auto">
            <a:xfrm>
              <a:off x="873" y="322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5" name="Line 92"/>
            <p:cNvSpPr>
              <a:spLocks noChangeShapeType="1"/>
            </p:cNvSpPr>
            <p:nvPr/>
          </p:nvSpPr>
          <p:spPr bwMode="auto">
            <a:xfrm flipV="1">
              <a:off x="873" y="321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6" name="Line 93"/>
            <p:cNvSpPr>
              <a:spLocks noChangeShapeType="1"/>
            </p:cNvSpPr>
            <p:nvPr/>
          </p:nvSpPr>
          <p:spPr bwMode="auto">
            <a:xfrm>
              <a:off x="873" y="3218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7" name="Line 94"/>
            <p:cNvSpPr>
              <a:spLocks noChangeShapeType="1"/>
            </p:cNvSpPr>
            <p:nvPr/>
          </p:nvSpPr>
          <p:spPr bwMode="auto">
            <a:xfrm flipV="1">
              <a:off x="883" y="320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8" name="Line 95"/>
            <p:cNvSpPr>
              <a:spLocks noChangeShapeType="1"/>
            </p:cNvSpPr>
            <p:nvPr/>
          </p:nvSpPr>
          <p:spPr bwMode="auto">
            <a:xfrm>
              <a:off x="883" y="320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Line 96"/>
            <p:cNvSpPr>
              <a:spLocks noChangeShapeType="1"/>
            </p:cNvSpPr>
            <p:nvPr/>
          </p:nvSpPr>
          <p:spPr bwMode="auto">
            <a:xfrm>
              <a:off x="883" y="320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0" name="Line 97"/>
            <p:cNvSpPr>
              <a:spLocks noChangeShapeType="1"/>
            </p:cNvSpPr>
            <p:nvPr/>
          </p:nvSpPr>
          <p:spPr bwMode="auto">
            <a:xfrm>
              <a:off x="883" y="3218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1" name="Line 98"/>
            <p:cNvSpPr>
              <a:spLocks noChangeShapeType="1"/>
            </p:cNvSpPr>
            <p:nvPr/>
          </p:nvSpPr>
          <p:spPr bwMode="auto">
            <a:xfrm>
              <a:off x="892" y="322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2" name="Line 99"/>
            <p:cNvSpPr>
              <a:spLocks noChangeShapeType="1"/>
            </p:cNvSpPr>
            <p:nvPr/>
          </p:nvSpPr>
          <p:spPr bwMode="auto">
            <a:xfrm>
              <a:off x="892" y="323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3" name="Line 100"/>
            <p:cNvSpPr>
              <a:spLocks noChangeShapeType="1"/>
            </p:cNvSpPr>
            <p:nvPr/>
          </p:nvSpPr>
          <p:spPr bwMode="auto">
            <a:xfrm flipV="1">
              <a:off x="892" y="321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4" name="Line 101"/>
            <p:cNvSpPr>
              <a:spLocks noChangeShapeType="1"/>
            </p:cNvSpPr>
            <p:nvPr/>
          </p:nvSpPr>
          <p:spPr bwMode="auto">
            <a:xfrm flipV="1">
              <a:off x="892" y="3209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5" name="Line 102"/>
            <p:cNvSpPr>
              <a:spLocks noChangeShapeType="1"/>
            </p:cNvSpPr>
            <p:nvPr/>
          </p:nvSpPr>
          <p:spPr bwMode="auto">
            <a:xfrm flipV="1">
              <a:off x="901" y="320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6" name="Line 103"/>
            <p:cNvSpPr>
              <a:spLocks noChangeShapeType="1"/>
            </p:cNvSpPr>
            <p:nvPr/>
          </p:nvSpPr>
          <p:spPr bwMode="auto">
            <a:xfrm flipV="1">
              <a:off x="901" y="31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7" name="Line 104"/>
            <p:cNvSpPr>
              <a:spLocks noChangeShapeType="1"/>
            </p:cNvSpPr>
            <p:nvPr/>
          </p:nvSpPr>
          <p:spPr bwMode="auto">
            <a:xfrm flipV="1">
              <a:off x="901" y="318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8" name="Line 105"/>
            <p:cNvSpPr>
              <a:spLocks noChangeShapeType="1"/>
            </p:cNvSpPr>
            <p:nvPr/>
          </p:nvSpPr>
          <p:spPr bwMode="auto">
            <a:xfrm>
              <a:off x="901" y="3182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9" name="Line 106"/>
            <p:cNvSpPr>
              <a:spLocks noChangeShapeType="1"/>
            </p:cNvSpPr>
            <p:nvPr/>
          </p:nvSpPr>
          <p:spPr bwMode="auto">
            <a:xfrm>
              <a:off x="911" y="319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0" name="Line 107"/>
            <p:cNvSpPr>
              <a:spLocks noChangeShapeType="1"/>
            </p:cNvSpPr>
            <p:nvPr/>
          </p:nvSpPr>
          <p:spPr bwMode="auto">
            <a:xfrm>
              <a:off x="911" y="320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Line 108"/>
            <p:cNvSpPr>
              <a:spLocks noChangeShapeType="1"/>
            </p:cNvSpPr>
            <p:nvPr/>
          </p:nvSpPr>
          <p:spPr bwMode="auto">
            <a:xfrm>
              <a:off x="911" y="322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2" name="Line 109"/>
            <p:cNvSpPr>
              <a:spLocks noChangeShapeType="1"/>
            </p:cNvSpPr>
            <p:nvPr/>
          </p:nvSpPr>
          <p:spPr bwMode="auto">
            <a:xfrm>
              <a:off x="911" y="3245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3" name="Line 110"/>
            <p:cNvSpPr>
              <a:spLocks noChangeShapeType="1"/>
            </p:cNvSpPr>
            <p:nvPr/>
          </p:nvSpPr>
          <p:spPr bwMode="auto">
            <a:xfrm>
              <a:off x="920" y="325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4" name="Line 111"/>
            <p:cNvSpPr>
              <a:spLocks noChangeShapeType="1"/>
            </p:cNvSpPr>
            <p:nvPr/>
          </p:nvSpPr>
          <p:spPr bwMode="auto">
            <a:xfrm flipV="1">
              <a:off x="920" y="323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5" name="Line 112"/>
            <p:cNvSpPr>
              <a:spLocks noChangeShapeType="1"/>
            </p:cNvSpPr>
            <p:nvPr/>
          </p:nvSpPr>
          <p:spPr bwMode="auto">
            <a:xfrm flipV="1">
              <a:off x="920" y="321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6" name="Line 113"/>
            <p:cNvSpPr>
              <a:spLocks noChangeShapeType="1"/>
            </p:cNvSpPr>
            <p:nvPr/>
          </p:nvSpPr>
          <p:spPr bwMode="auto">
            <a:xfrm flipV="1">
              <a:off x="920" y="3209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7" name="Line 114"/>
            <p:cNvSpPr>
              <a:spLocks noChangeShapeType="1"/>
            </p:cNvSpPr>
            <p:nvPr/>
          </p:nvSpPr>
          <p:spPr bwMode="auto">
            <a:xfrm flipV="1">
              <a:off x="930" y="320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8" name="Line 115"/>
            <p:cNvSpPr>
              <a:spLocks noChangeShapeType="1"/>
            </p:cNvSpPr>
            <p:nvPr/>
          </p:nvSpPr>
          <p:spPr bwMode="auto">
            <a:xfrm flipV="1">
              <a:off x="930" y="31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9" name="Line 116"/>
            <p:cNvSpPr>
              <a:spLocks noChangeShapeType="1"/>
            </p:cNvSpPr>
            <p:nvPr/>
          </p:nvSpPr>
          <p:spPr bwMode="auto">
            <a:xfrm flipV="1">
              <a:off x="930" y="318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0" name="Line 117"/>
            <p:cNvSpPr>
              <a:spLocks noChangeShapeType="1"/>
            </p:cNvSpPr>
            <p:nvPr/>
          </p:nvSpPr>
          <p:spPr bwMode="auto">
            <a:xfrm>
              <a:off x="930" y="3182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1" name="Line 118"/>
            <p:cNvSpPr>
              <a:spLocks noChangeShapeType="1"/>
            </p:cNvSpPr>
            <p:nvPr/>
          </p:nvSpPr>
          <p:spPr bwMode="auto">
            <a:xfrm>
              <a:off x="939" y="318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2" name="Line 119"/>
            <p:cNvSpPr>
              <a:spLocks noChangeShapeType="1"/>
            </p:cNvSpPr>
            <p:nvPr/>
          </p:nvSpPr>
          <p:spPr bwMode="auto">
            <a:xfrm>
              <a:off x="939" y="320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3" name="Line 120"/>
            <p:cNvSpPr>
              <a:spLocks noChangeShapeType="1"/>
            </p:cNvSpPr>
            <p:nvPr/>
          </p:nvSpPr>
          <p:spPr bwMode="auto">
            <a:xfrm>
              <a:off x="939" y="320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4" name="Line 121"/>
            <p:cNvSpPr>
              <a:spLocks noChangeShapeType="1"/>
            </p:cNvSpPr>
            <p:nvPr/>
          </p:nvSpPr>
          <p:spPr bwMode="auto">
            <a:xfrm>
              <a:off x="939" y="3218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5" name="Line 122"/>
            <p:cNvSpPr>
              <a:spLocks noChangeShapeType="1"/>
            </p:cNvSpPr>
            <p:nvPr/>
          </p:nvSpPr>
          <p:spPr bwMode="auto">
            <a:xfrm>
              <a:off x="949" y="321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6" name="Line 123"/>
            <p:cNvSpPr>
              <a:spLocks noChangeShapeType="1"/>
            </p:cNvSpPr>
            <p:nvPr/>
          </p:nvSpPr>
          <p:spPr bwMode="auto">
            <a:xfrm>
              <a:off x="949" y="322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7" name="Line 124"/>
            <p:cNvSpPr>
              <a:spLocks noChangeShapeType="1"/>
            </p:cNvSpPr>
            <p:nvPr/>
          </p:nvSpPr>
          <p:spPr bwMode="auto">
            <a:xfrm>
              <a:off x="949" y="323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8" name="Line 125"/>
            <p:cNvSpPr>
              <a:spLocks noChangeShapeType="1"/>
            </p:cNvSpPr>
            <p:nvPr/>
          </p:nvSpPr>
          <p:spPr bwMode="auto">
            <a:xfrm>
              <a:off x="949" y="3236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9" name="Line 126"/>
            <p:cNvSpPr>
              <a:spLocks noChangeShapeType="1"/>
            </p:cNvSpPr>
            <p:nvPr/>
          </p:nvSpPr>
          <p:spPr bwMode="auto">
            <a:xfrm>
              <a:off x="958" y="324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0" name="Line 127"/>
            <p:cNvSpPr>
              <a:spLocks noChangeShapeType="1"/>
            </p:cNvSpPr>
            <p:nvPr/>
          </p:nvSpPr>
          <p:spPr bwMode="auto">
            <a:xfrm flipV="1">
              <a:off x="958" y="323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1" name="Line 128"/>
            <p:cNvSpPr>
              <a:spLocks noChangeShapeType="1"/>
            </p:cNvSpPr>
            <p:nvPr/>
          </p:nvSpPr>
          <p:spPr bwMode="auto">
            <a:xfrm>
              <a:off x="958" y="323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2" name="Line 129"/>
            <p:cNvSpPr>
              <a:spLocks noChangeShapeType="1"/>
            </p:cNvSpPr>
            <p:nvPr/>
          </p:nvSpPr>
          <p:spPr bwMode="auto">
            <a:xfrm>
              <a:off x="958" y="3236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3" name="Line 130"/>
            <p:cNvSpPr>
              <a:spLocks noChangeShapeType="1"/>
            </p:cNvSpPr>
            <p:nvPr/>
          </p:nvSpPr>
          <p:spPr bwMode="auto">
            <a:xfrm>
              <a:off x="968" y="324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4" name="Line 131"/>
            <p:cNvSpPr>
              <a:spLocks noChangeShapeType="1"/>
            </p:cNvSpPr>
            <p:nvPr/>
          </p:nvSpPr>
          <p:spPr bwMode="auto">
            <a:xfrm>
              <a:off x="968" y="324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5" name="Line 132"/>
            <p:cNvSpPr>
              <a:spLocks noChangeShapeType="1"/>
            </p:cNvSpPr>
            <p:nvPr/>
          </p:nvSpPr>
          <p:spPr bwMode="auto">
            <a:xfrm>
              <a:off x="968" y="324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6" name="Line 133"/>
            <p:cNvSpPr>
              <a:spLocks noChangeShapeType="1"/>
            </p:cNvSpPr>
            <p:nvPr/>
          </p:nvSpPr>
          <p:spPr bwMode="auto">
            <a:xfrm>
              <a:off x="968" y="3254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7" name="Line 134"/>
            <p:cNvSpPr>
              <a:spLocks noChangeShapeType="1"/>
            </p:cNvSpPr>
            <p:nvPr/>
          </p:nvSpPr>
          <p:spPr bwMode="auto">
            <a:xfrm>
              <a:off x="977" y="326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8" name="Line 135"/>
            <p:cNvSpPr>
              <a:spLocks noChangeShapeType="1"/>
            </p:cNvSpPr>
            <p:nvPr/>
          </p:nvSpPr>
          <p:spPr bwMode="auto">
            <a:xfrm flipV="1">
              <a:off x="977" y="326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9" name="Line 136"/>
            <p:cNvSpPr>
              <a:spLocks noChangeShapeType="1"/>
            </p:cNvSpPr>
            <p:nvPr/>
          </p:nvSpPr>
          <p:spPr bwMode="auto">
            <a:xfrm flipV="1">
              <a:off x="977" y="324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0" name="Line 137"/>
            <p:cNvSpPr>
              <a:spLocks noChangeShapeType="1"/>
            </p:cNvSpPr>
            <p:nvPr/>
          </p:nvSpPr>
          <p:spPr bwMode="auto">
            <a:xfrm flipV="1">
              <a:off x="977" y="3236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1" name="Line 138"/>
            <p:cNvSpPr>
              <a:spLocks noChangeShapeType="1"/>
            </p:cNvSpPr>
            <p:nvPr/>
          </p:nvSpPr>
          <p:spPr bwMode="auto">
            <a:xfrm>
              <a:off x="987" y="323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2" name="Line 139"/>
            <p:cNvSpPr>
              <a:spLocks noChangeShapeType="1"/>
            </p:cNvSpPr>
            <p:nvPr/>
          </p:nvSpPr>
          <p:spPr bwMode="auto">
            <a:xfrm>
              <a:off x="987" y="323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3" name="Line 140"/>
            <p:cNvSpPr>
              <a:spLocks noChangeShapeType="1"/>
            </p:cNvSpPr>
            <p:nvPr/>
          </p:nvSpPr>
          <p:spPr bwMode="auto">
            <a:xfrm>
              <a:off x="987" y="324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4" name="Line 141"/>
            <p:cNvSpPr>
              <a:spLocks noChangeShapeType="1"/>
            </p:cNvSpPr>
            <p:nvPr/>
          </p:nvSpPr>
          <p:spPr bwMode="auto">
            <a:xfrm>
              <a:off x="987" y="3254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5" name="Line 142"/>
            <p:cNvSpPr>
              <a:spLocks noChangeShapeType="1"/>
            </p:cNvSpPr>
            <p:nvPr/>
          </p:nvSpPr>
          <p:spPr bwMode="auto">
            <a:xfrm>
              <a:off x="996" y="326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6" name="Line 143"/>
            <p:cNvSpPr>
              <a:spLocks noChangeShapeType="1"/>
            </p:cNvSpPr>
            <p:nvPr/>
          </p:nvSpPr>
          <p:spPr bwMode="auto">
            <a:xfrm>
              <a:off x="996" y="326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7" name="Line 144"/>
            <p:cNvSpPr>
              <a:spLocks noChangeShapeType="1"/>
            </p:cNvSpPr>
            <p:nvPr/>
          </p:nvSpPr>
          <p:spPr bwMode="auto">
            <a:xfrm flipV="1">
              <a:off x="996" y="32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8" name="Line 145"/>
            <p:cNvSpPr>
              <a:spLocks noChangeShapeType="1"/>
            </p:cNvSpPr>
            <p:nvPr/>
          </p:nvSpPr>
          <p:spPr bwMode="auto">
            <a:xfrm flipV="1">
              <a:off x="996" y="3245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146"/>
            <p:cNvSpPr>
              <a:spLocks noChangeShapeType="1"/>
            </p:cNvSpPr>
            <p:nvPr/>
          </p:nvSpPr>
          <p:spPr bwMode="auto">
            <a:xfrm>
              <a:off x="1006" y="324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147"/>
            <p:cNvSpPr>
              <a:spLocks noChangeShapeType="1"/>
            </p:cNvSpPr>
            <p:nvPr/>
          </p:nvSpPr>
          <p:spPr bwMode="auto">
            <a:xfrm>
              <a:off x="1006" y="324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148"/>
            <p:cNvSpPr>
              <a:spLocks noChangeShapeType="1"/>
            </p:cNvSpPr>
            <p:nvPr/>
          </p:nvSpPr>
          <p:spPr bwMode="auto">
            <a:xfrm>
              <a:off x="1006" y="324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149"/>
            <p:cNvSpPr>
              <a:spLocks noChangeShapeType="1"/>
            </p:cNvSpPr>
            <p:nvPr/>
          </p:nvSpPr>
          <p:spPr bwMode="auto">
            <a:xfrm>
              <a:off x="1006" y="3254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150"/>
            <p:cNvSpPr>
              <a:spLocks noChangeShapeType="1"/>
            </p:cNvSpPr>
            <p:nvPr/>
          </p:nvSpPr>
          <p:spPr bwMode="auto">
            <a:xfrm>
              <a:off x="1015" y="327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151"/>
            <p:cNvSpPr>
              <a:spLocks noChangeShapeType="1"/>
            </p:cNvSpPr>
            <p:nvPr/>
          </p:nvSpPr>
          <p:spPr bwMode="auto">
            <a:xfrm flipV="1">
              <a:off x="1015" y="326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152"/>
            <p:cNvSpPr>
              <a:spLocks noChangeShapeType="1"/>
            </p:cNvSpPr>
            <p:nvPr/>
          </p:nvSpPr>
          <p:spPr bwMode="auto">
            <a:xfrm flipV="1">
              <a:off x="1015" y="32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153"/>
            <p:cNvSpPr>
              <a:spLocks noChangeShapeType="1"/>
            </p:cNvSpPr>
            <p:nvPr/>
          </p:nvSpPr>
          <p:spPr bwMode="auto">
            <a:xfrm>
              <a:off x="1015" y="3254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154"/>
            <p:cNvSpPr>
              <a:spLocks noChangeShapeType="1"/>
            </p:cNvSpPr>
            <p:nvPr/>
          </p:nvSpPr>
          <p:spPr bwMode="auto">
            <a:xfrm>
              <a:off x="1025" y="325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8" name="Line 155"/>
            <p:cNvSpPr>
              <a:spLocks noChangeShapeType="1"/>
            </p:cNvSpPr>
            <p:nvPr/>
          </p:nvSpPr>
          <p:spPr bwMode="auto">
            <a:xfrm>
              <a:off x="1025" y="325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9" name="Line 156"/>
            <p:cNvSpPr>
              <a:spLocks noChangeShapeType="1"/>
            </p:cNvSpPr>
            <p:nvPr/>
          </p:nvSpPr>
          <p:spPr bwMode="auto">
            <a:xfrm>
              <a:off x="1025" y="325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0" name="Line 157"/>
            <p:cNvSpPr>
              <a:spLocks noChangeShapeType="1"/>
            </p:cNvSpPr>
            <p:nvPr/>
          </p:nvSpPr>
          <p:spPr bwMode="auto">
            <a:xfrm>
              <a:off x="1025" y="3254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158"/>
            <p:cNvSpPr>
              <a:spLocks noChangeShapeType="1"/>
            </p:cNvSpPr>
            <p:nvPr/>
          </p:nvSpPr>
          <p:spPr bwMode="auto">
            <a:xfrm>
              <a:off x="1034" y="32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2" name="Line 159"/>
            <p:cNvSpPr>
              <a:spLocks noChangeShapeType="1"/>
            </p:cNvSpPr>
            <p:nvPr/>
          </p:nvSpPr>
          <p:spPr bwMode="auto">
            <a:xfrm>
              <a:off x="1034" y="326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160"/>
            <p:cNvSpPr>
              <a:spLocks noChangeShapeType="1"/>
            </p:cNvSpPr>
            <p:nvPr/>
          </p:nvSpPr>
          <p:spPr bwMode="auto">
            <a:xfrm>
              <a:off x="1034" y="327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4" name="Line 161"/>
            <p:cNvSpPr>
              <a:spLocks noChangeShapeType="1"/>
            </p:cNvSpPr>
            <p:nvPr/>
          </p:nvSpPr>
          <p:spPr bwMode="auto">
            <a:xfrm flipV="1">
              <a:off x="1034" y="326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5" name="Line 162"/>
            <p:cNvSpPr>
              <a:spLocks noChangeShapeType="1"/>
            </p:cNvSpPr>
            <p:nvPr/>
          </p:nvSpPr>
          <p:spPr bwMode="auto">
            <a:xfrm>
              <a:off x="1044" y="326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6" name="Line 163"/>
            <p:cNvSpPr>
              <a:spLocks noChangeShapeType="1"/>
            </p:cNvSpPr>
            <p:nvPr/>
          </p:nvSpPr>
          <p:spPr bwMode="auto">
            <a:xfrm>
              <a:off x="1044" y="326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Line 164"/>
            <p:cNvSpPr>
              <a:spLocks noChangeShapeType="1"/>
            </p:cNvSpPr>
            <p:nvPr/>
          </p:nvSpPr>
          <p:spPr bwMode="auto">
            <a:xfrm>
              <a:off x="1044" y="326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Line 165"/>
            <p:cNvSpPr>
              <a:spLocks noChangeShapeType="1"/>
            </p:cNvSpPr>
            <p:nvPr/>
          </p:nvSpPr>
          <p:spPr bwMode="auto">
            <a:xfrm>
              <a:off x="1044" y="3263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166"/>
            <p:cNvSpPr>
              <a:spLocks noChangeShapeType="1"/>
            </p:cNvSpPr>
            <p:nvPr/>
          </p:nvSpPr>
          <p:spPr bwMode="auto">
            <a:xfrm flipV="1">
              <a:off x="1053" y="32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0" name="Line 167"/>
            <p:cNvSpPr>
              <a:spLocks noChangeShapeType="1"/>
            </p:cNvSpPr>
            <p:nvPr/>
          </p:nvSpPr>
          <p:spPr bwMode="auto">
            <a:xfrm>
              <a:off x="1053" y="325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1" name="Line 168"/>
            <p:cNvSpPr>
              <a:spLocks noChangeShapeType="1"/>
            </p:cNvSpPr>
            <p:nvPr/>
          </p:nvSpPr>
          <p:spPr bwMode="auto">
            <a:xfrm>
              <a:off x="1053" y="325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2" name="Line 169"/>
            <p:cNvSpPr>
              <a:spLocks noChangeShapeType="1"/>
            </p:cNvSpPr>
            <p:nvPr/>
          </p:nvSpPr>
          <p:spPr bwMode="auto">
            <a:xfrm>
              <a:off x="1053" y="3254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170"/>
            <p:cNvSpPr>
              <a:spLocks noChangeShapeType="1"/>
            </p:cNvSpPr>
            <p:nvPr/>
          </p:nvSpPr>
          <p:spPr bwMode="auto">
            <a:xfrm flipV="1">
              <a:off x="1063" y="32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171"/>
            <p:cNvSpPr>
              <a:spLocks noChangeShapeType="1"/>
            </p:cNvSpPr>
            <p:nvPr/>
          </p:nvSpPr>
          <p:spPr bwMode="auto">
            <a:xfrm flipV="1">
              <a:off x="1063" y="324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172"/>
            <p:cNvSpPr>
              <a:spLocks noChangeShapeType="1"/>
            </p:cNvSpPr>
            <p:nvPr/>
          </p:nvSpPr>
          <p:spPr bwMode="auto">
            <a:xfrm>
              <a:off x="1063" y="324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6" name="Line 173"/>
            <p:cNvSpPr>
              <a:spLocks noChangeShapeType="1"/>
            </p:cNvSpPr>
            <p:nvPr/>
          </p:nvSpPr>
          <p:spPr bwMode="auto">
            <a:xfrm>
              <a:off x="1063" y="3245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7" name="Line 174"/>
            <p:cNvSpPr>
              <a:spLocks noChangeShapeType="1"/>
            </p:cNvSpPr>
            <p:nvPr/>
          </p:nvSpPr>
          <p:spPr bwMode="auto">
            <a:xfrm>
              <a:off x="1072" y="325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8" name="Line 175"/>
            <p:cNvSpPr>
              <a:spLocks noChangeShapeType="1"/>
            </p:cNvSpPr>
            <p:nvPr/>
          </p:nvSpPr>
          <p:spPr bwMode="auto">
            <a:xfrm>
              <a:off x="1072" y="32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176"/>
            <p:cNvSpPr>
              <a:spLocks noChangeShapeType="1"/>
            </p:cNvSpPr>
            <p:nvPr/>
          </p:nvSpPr>
          <p:spPr bwMode="auto">
            <a:xfrm>
              <a:off x="1072" y="326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177"/>
            <p:cNvSpPr>
              <a:spLocks noChangeShapeType="1"/>
            </p:cNvSpPr>
            <p:nvPr/>
          </p:nvSpPr>
          <p:spPr bwMode="auto">
            <a:xfrm flipV="1">
              <a:off x="1072" y="3254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178"/>
            <p:cNvSpPr>
              <a:spLocks noChangeShapeType="1"/>
            </p:cNvSpPr>
            <p:nvPr/>
          </p:nvSpPr>
          <p:spPr bwMode="auto">
            <a:xfrm>
              <a:off x="1082" y="32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2" name="Line 179"/>
            <p:cNvSpPr>
              <a:spLocks noChangeShapeType="1"/>
            </p:cNvSpPr>
            <p:nvPr/>
          </p:nvSpPr>
          <p:spPr bwMode="auto">
            <a:xfrm>
              <a:off x="1082" y="326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3" name="Line 180"/>
            <p:cNvSpPr>
              <a:spLocks noChangeShapeType="1"/>
            </p:cNvSpPr>
            <p:nvPr/>
          </p:nvSpPr>
          <p:spPr bwMode="auto">
            <a:xfrm>
              <a:off x="1082" y="327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4" name="Line 181"/>
            <p:cNvSpPr>
              <a:spLocks noChangeShapeType="1"/>
            </p:cNvSpPr>
            <p:nvPr/>
          </p:nvSpPr>
          <p:spPr bwMode="auto">
            <a:xfrm>
              <a:off x="1082" y="3272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5" name="Line 182"/>
            <p:cNvSpPr>
              <a:spLocks noChangeShapeType="1"/>
            </p:cNvSpPr>
            <p:nvPr/>
          </p:nvSpPr>
          <p:spPr bwMode="auto">
            <a:xfrm>
              <a:off x="1091" y="327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6" name="Line 183"/>
            <p:cNvSpPr>
              <a:spLocks noChangeShapeType="1"/>
            </p:cNvSpPr>
            <p:nvPr/>
          </p:nvSpPr>
          <p:spPr bwMode="auto">
            <a:xfrm flipV="1">
              <a:off x="1091" y="326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7" name="Line 184"/>
            <p:cNvSpPr>
              <a:spLocks noChangeShapeType="1"/>
            </p:cNvSpPr>
            <p:nvPr/>
          </p:nvSpPr>
          <p:spPr bwMode="auto">
            <a:xfrm flipV="1">
              <a:off x="1091" y="32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8" name="Line 185"/>
            <p:cNvSpPr>
              <a:spLocks noChangeShapeType="1"/>
            </p:cNvSpPr>
            <p:nvPr/>
          </p:nvSpPr>
          <p:spPr bwMode="auto">
            <a:xfrm flipV="1">
              <a:off x="1091" y="3245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9" name="Line 186"/>
            <p:cNvSpPr>
              <a:spLocks noChangeShapeType="1"/>
            </p:cNvSpPr>
            <p:nvPr/>
          </p:nvSpPr>
          <p:spPr bwMode="auto">
            <a:xfrm flipV="1">
              <a:off x="1101" y="323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0" name="Line 187"/>
            <p:cNvSpPr>
              <a:spLocks noChangeShapeType="1"/>
            </p:cNvSpPr>
            <p:nvPr/>
          </p:nvSpPr>
          <p:spPr bwMode="auto">
            <a:xfrm>
              <a:off x="1101" y="323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1" name="Line 188"/>
            <p:cNvSpPr>
              <a:spLocks noChangeShapeType="1"/>
            </p:cNvSpPr>
            <p:nvPr/>
          </p:nvSpPr>
          <p:spPr bwMode="auto">
            <a:xfrm flipV="1">
              <a:off x="1101" y="322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2" name="Line 189"/>
            <p:cNvSpPr>
              <a:spLocks noChangeShapeType="1"/>
            </p:cNvSpPr>
            <p:nvPr/>
          </p:nvSpPr>
          <p:spPr bwMode="auto">
            <a:xfrm>
              <a:off x="1101" y="3227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3" name="Line 190"/>
            <p:cNvSpPr>
              <a:spLocks noChangeShapeType="1"/>
            </p:cNvSpPr>
            <p:nvPr/>
          </p:nvSpPr>
          <p:spPr bwMode="auto">
            <a:xfrm>
              <a:off x="1110" y="322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4" name="Line 191"/>
            <p:cNvSpPr>
              <a:spLocks noChangeShapeType="1"/>
            </p:cNvSpPr>
            <p:nvPr/>
          </p:nvSpPr>
          <p:spPr bwMode="auto">
            <a:xfrm>
              <a:off x="1110" y="322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5" name="Line 192"/>
            <p:cNvSpPr>
              <a:spLocks noChangeShapeType="1"/>
            </p:cNvSpPr>
            <p:nvPr/>
          </p:nvSpPr>
          <p:spPr bwMode="auto">
            <a:xfrm>
              <a:off x="1110" y="322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6" name="Line 193"/>
            <p:cNvSpPr>
              <a:spLocks noChangeShapeType="1"/>
            </p:cNvSpPr>
            <p:nvPr/>
          </p:nvSpPr>
          <p:spPr bwMode="auto">
            <a:xfrm>
              <a:off x="1110" y="322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7" name="Line 194"/>
            <p:cNvSpPr>
              <a:spLocks noChangeShapeType="1"/>
            </p:cNvSpPr>
            <p:nvPr/>
          </p:nvSpPr>
          <p:spPr bwMode="auto">
            <a:xfrm>
              <a:off x="1110" y="3227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8" name="Line 195"/>
            <p:cNvSpPr>
              <a:spLocks noChangeShapeType="1"/>
            </p:cNvSpPr>
            <p:nvPr/>
          </p:nvSpPr>
          <p:spPr bwMode="auto">
            <a:xfrm>
              <a:off x="1120" y="322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9" name="Line 196"/>
            <p:cNvSpPr>
              <a:spLocks noChangeShapeType="1"/>
            </p:cNvSpPr>
            <p:nvPr/>
          </p:nvSpPr>
          <p:spPr bwMode="auto">
            <a:xfrm flipV="1">
              <a:off x="1120" y="321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0" name="Line 197"/>
            <p:cNvSpPr>
              <a:spLocks noChangeShapeType="1"/>
            </p:cNvSpPr>
            <p:nvPr/>
          </p:nvSpPr>
          <p:spPr bwMode="auto">
            <a:xfrm>
              <a:off x="1120" y="321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1" name="Line 198"/>
            <p:cNvSpPr>
              <a:spLocks noChangeShapeType="1"/>
            </p:cNvSpPr>
            <p:nvPr/>
          </p:nvSpPr>
          <p:spPr bwMode="auto">
            <a:xfrm>
              <a:off x="1120" y="3218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2" name="Line 199"/>
            <p:cNvSpPr>
              <a:spLocks noChangeShapeType="1"/>
            </p:cNvSpPr>
            <p:nvPr/>
          </p:nvSpPr>
          <p:spPr bwMode="auto">
            <a:xfrm>
              <a:off x="1129" y="321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3" name="Line 200"/>
            <p:cNvSpPr>
              <a:spLocks noChangeShapeType="1"/>
            </p:cNvSpPr>
            <p:nvPr/>
          </p:nvSpPr>
          <p:spPr bwMode="auto">
            <a:xfrm>
              <a:off x="1129" y="321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4" name="Line 201"/>
            <p:cNvSpPr>
              <a:spLocks noChangeShapeType="1"/>
            </p:cNvSpPr>
            <p:nvPr/>
          </p:nvSpPr>
          <p:spPr bwMode="auto">
            <a:xfrm>
              <a:off x="1129" y="321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5" name="Line 202"/>
            <p:cNvSpPr>
              <a:spLocks noChangeShapeType="1"/>
            </p:cNvSpPr>
            <p:nvPr/>
          </p:nvSpPr>
          <p:spPr bwMode="auto">
            <a:xfrm flipV="1">
              <a:off x="1129" y="3209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6" name="Line 203"/>
            <p:cNvSpPr>
              <a:spLocks noChangeShapeType="1"/>
            </p:cNvSpPr>
            <p:nvPr/>
          </p:nvSpPr>
          <p:spPr bwMode="auto">
            <a:xfrm>
              <a:off x="1139" y="320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7" name="Line 204"/>
            <p:cNvSpPr>
              <a:spLocks noChangeShapeType="1"/>
            </p:cNvSpPr>
            <p:nvPr/>
          </p:nvSpPr>
          <p:spPr bwMode="auto">
            <a:xfrm>
              <a:off x="1139" y="320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8" name="Line 205"/>
            <p:cNvSpPr>
              <a:spLocks noChangeShapeType="1"/>
            </p:cNvSpPr>
            <p:nvPr/>
          </p:nvSpPr>
          <p:spPr bwMode="auto">
            <a:xfrm>
              <a:off x="1139" y="321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9" name="Line 206"/>
            <p:cNvSpPr>
              <a:spLocks noChangeShapeType="1"/>
            </p:cNvSpPr>
            <p:nvPr/>
          </p:nvSpPr>
          <p:spPr bwMode="auto">
            <a:xfrm>
              <a:off x="1139" y="3218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0" name="Line 207"/>
            <p:cNvSpPr>
              <a:spLocks noChangeShapeType="1"/>
            </p:cNvSpPr>
            <p:nvPr/>
          </p:nvSpPr>
          <p:spPr bwMode="auto">
            <a:xfrm flipV="1">
              <a:off x="1148" y="320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1" name="Line 208"/>
            <p:cNvSpPr>
              <a:spLocks noChangeShapeType="1"/>
            </p:cNvSpPr>
            <p:nvPr/>
          </p:nvSpPr>
          <p:spPr bwMode="auto">
            <a:xfrm flipV="1">
              <a:off x="1148" y="320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2" name="Line 209"/>
            <p:cNvSpPr>
              <a:spLocks noChangeShapeType="1"/>
            </p:cNvSpPr>
            <p:nvPr/>
          </p:nvSpPr>
          <p:spPr bwMode="auto">
            <a:xfrm flipV="1">
              <a:off x="1148" y="31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3" name="Line 210"/>
            <p:cNvSpPr>
              <a:spLocks noChangeShapeType="1"/>
            </p:cNvSpPr>
            <p:nvPr/>
          </p:nvSpPr>
          <p:spPr bwMode="auto">
            <a:xfrm>
              <a:off x="1148" y="319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4" name="Line 211"/>
            <p:cNvSpPr>
              <a:spLocks noChangeShapeType="1"/>
            </p:cNvSpPr>
            <p:nvPr/>
          </p:nvSpPr>
          <p:spPr bwMode="auto">
            <a:xfrm>
              <a:off x="1158" y="319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5" name="Line 212"/>
            <p:cNvSpPr>
              <a:spLocks noChangeShapeType="1"/>
            </p:cNvSpPr>
            <p:nvPr/>
          </p:nvSpPr>
          <p:spPr bwMode="auto">
            <a:xfrm>
              <a:off x="1158" y="31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6" name="Line 213"/>
            <p:cNvSpPr>
              <a:spLocks noChangeShapeType="1"/>
            </p:cNvSpPr>
            <p:nvPr/>
          </p:nvSpPr>
          <p:spPr bwMode="auto">
            <a:xfrm>
              <a:off x="1158" y="320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" name="Line 214"/>
            <p:cNvSpPr>
              <a:spLocks noChangeShapeType="1"/>
            </p:cNvSpPr>
            <p:nvPr/>
          </p:nvSpPr>
          <p:spPr bwMode="auto">
            <a:xfrm>
              <a:off x="1158" y="3200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" name="Line 215"/>
            <p:cNvSpPr>
              <a:spLocks noChangeShapeType="1"/>
            </p:cNvSpPr>
            <p:nvPr/>
          </p:nvSpPr>
          <p:spPr bwMode="auto">
            <a:xfrm flipV="1">
              <a:off x="1167" y="31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" name="Group 216"/>
          <p:cNvGrpSpPr>
            <a:grpSpLocks/>
          </p:cNvGrpSpPr>
          <p:nvPr/>
        </p:nvGrpSpPr>
        <p:grpSpPr bwMode="auto">
          <a:xfrm>
            <a:off x="3518959" y="5124940"/>
            <a:ext cx="741300" cy="332447"/>
            <a:chOff x="1167" y="2884"/>
            <a:chExt cx="466" cy="307"/>
          </a:xfrm>
        </p:grpSpPr>
        <p:sp>
          <p:nvSpPr>
            <p:cNvPr id="105279" name="Line 217"/>
            <p:cNvSpPr>
              <a:spLocks noChangeShapeType="1"/>
            </p:cNvSpPr>
            <p:nvPr/>
          </p:nvSpPr>
          <p:spPr bwMode="auto">
            <a:xfrm flipV="1">
              <a:off x="1167" y="318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0" name="Line 218"/>
            <p:cNvSpPr>
              <a:spLocks noChangeShapeType="1"/>
            </p:cNvSpPr>
            <p:nvPr/>
          </p:nvSpPr>
          <p:spPr bwMode="auto">
            <a:xfrm flipV="1">
              <a:off x="1167" y="317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1" name="Line 219"/>
            <p:cNvSpPr>
              <a:spLocks noChangeShapeType="1"/>
            </p:cNvSpPr>
            <p:nvPr/>
          </p:nvSpPr>
          <p:spPr bwMode="auto">
            <a:xfrm>
              <a:off x="1167" y="317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2" name="Line 220"/>
            <p:cNvSpPr>
              <a:spLocks noChangeShapeType="1"/>
            </p:cNvSpPr>
            <p:nvPr/>
          </p:nvSpPr>
          <p:spPr bwMode="auto">
            <a:xfrm>
              <a:off x="1177" y="31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3" name="Line 221"/>
            <p:cNvSpPr>
              <a:spLocks noChangeShapeType="1"/>
            </p:cNvSpPr>
            <p:nvPr/>
          </p:nvSpPr>
          <p:spPr bwMode="auto">
            <a:xfrm>
              <a:off x="1177" y="31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4" name="Line 222"/>
            <p:cNvSpPr>
              <a:spLocks noChangeShapeType="1"/>
            </p:cNvSpPr>
            <p:nvPr/>
          </p:nvSpPr>
          <p:spPr bwMode="auto">
            <a:xfrm flipV="1">
              <a:off x="1177" y="31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5" name="Line 223"/>
            <p:cNvSpPr>
              <a:spLocks noChangeShapeType="1"/>
            </p:cNvSpPr>
            <p:nvPr/>
          </p:nvSpPr>
          <p:spPr bwMode="auto">
            <a:xfrm>
              <a:off x="1177" y="316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6" name="Line 224"/>
            <p:cNvSpPr>
              <a:spLocks noChangeShapeType="1"/>
            </p:cNvSpPr>
            <p:nvPr/>
          </p:nvSpPr>
          <p:spPr bwMode="auto">
            <a:xfrm flipV="1">
              <a:off x="1186" y="31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7" name="Line 225"/>
            <p:cNvSpPr>
              <a:spLocks noChangeShapeType="1"/>
            </p:cNvSpPr>
            <p:nvPr/>
          </p:nvSpPr>
          <p:spPr bwMode="auto">
            <a:xfrm>
              <a:off x="1186" y="31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8" name="Line 226"/>
            <p:cNvSpPr>
              <a:spLocks noChangeShapeType="1"/>
            </p:cNvSpPr>
            <p:nvPr/>
          </p:nvSpPr>
          <p:spPr bwMode="auto">
            <a:xfrm>
              <a:off x="1186" y="31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9" name="Line 227"/>
            <p:cNvSpPr>
              <a:spLocks noChangeShapeType="1"/>
            </p:cNvSpPr>
            <p:nvPr/>
          </p:nvSpPr>
          <p:spPr bwMode="auto">
            <a:xfrm>
              <a:off x="1186" y="3155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0" name="Line 228"/>
            <p:cNvSpPr>
              <a:spLocks noChangeShapeType="1"/>
            </p:cNvSpPr>
            <p:nvPr/>
          </p:nvSpPr>
          <p:spPr bwMode="auto">
            <a:xfrm flipV="1">
              <a:off x="1196" y="31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1" name="Line 229"/>
            <p:cNvSpPr>
              <a:spLocks noChangeShapeType="1"/>
            </p:cNvSpPr>
            <p:nvPr/>
          </p:nvSpPr>
          <p:spPr bwMode="auto">
            <a:xfrm flipV="1">
              <a:off x="1196" y="313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2" name="Line 230"/>
            <p:cNvSpPr>
              <a:spLocks noChangeShapeType="1"/>
            </p:cNvSpPr>
            <p:nvPr/>
          </p:nvSpPr>
          <p:spPr bwMode="auto">
            <a:xfrm>
              <a:off x="1196" y="31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3" name="Line 231"/>
            <p:cNvSpPr>
              <a:spLocks noChangeShapeType="1"/>
            </p:cNvSpPr>
            <p:nvPr/>
          </p:nvSpPr>
          <p:spPr bwMode="auto">
            <a:xfrm>
              <a:off x="1196" y="3137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4" name="Line 232"/>
            <p:cNvSpPr>
              <a:spLocks noChangeShapeType="1"/>
            </p:cNvSpPr>
            <p:nvPr/>
          </p:nvSpPr>
          <p:spPr bwMode="auto">
            <a:xfrm>
              <a:off x="1205" y="31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5" name="Line 233"/>
            <p:cNvSpPr>
              <a:spLocks noChangeShapeType="1"/>
            </p:cNvSpPr>
            <p:nvPr/>
          </p:nvSpPr>
          <p:spPr bwMode="auto">
            <a:xfrm>
              <a:off x="1205" y="31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6" name="Line 234"/>
            <p:cNvSpPr>
              <a:spLocks noChangeShapeType="1"/>
            </p:cNvSpPr>
            <p:nvPr/>
          </p:nvSpPr>
          <p:spPr bwMode="auto">
            <a:xfrm flipV="1">
              <a:off x="1205" y="312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7" name="Line 235"/>
            <p:cNvSpPr>
              <a:spLocks noChangeShapeType="1"/>
            </p:cNvSpPr>
            <p:nvPr/>
          </p:nvSpPr>
          <p:spPr bwMode="auto">
            <a:xfrm>
              <a:off x="1205" y="3128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8" name="Line 236"/>
            <p:cNvSpPr>
              <a:spLocks noChangeShapeType="1"/>
            </p:cNvSpPr>
            <p:nvPr/>
          </p:nvSpPr>
          <p:spPr bwMode="auto">
            <a:xfrm>
              <a:off x="1215" y="31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9" name="Line 237"/>
            <p:cNvSpPr>
              <a:spLocks noChangeShapeType="1"/>
            </p:cNvSpPr>
            <p:nvPr/>
          </p:nvSpPr>
          <p:spPr bwMode="auto">
            <a:xfrm>
              <a:off x="1215" y="31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0" name="Line 238"/>
            <p:cNvSpPr>
              <a:spLocks noChangeShapeType="1"/>
            </p:cNvSpPr>
            <p:nvPr/>
          </p:nvSpPr>
          <p:spPr bwMode="auto">
            <a:xfrm>
              <a:off x="1215" y="31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1" name="Line 239"/>
            <p:cNvSpPr>
              <a:spLocks noChangeShapeType="1"/>
            </p:cNvSpPr>
            <p:nvPr/>
          </p:nvSpPr>
          <p:spPr bwMode="auto">
            <a:xfrm flipV="1">
              <a:off x="1215" y="3119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2" name="Line 240"/>
            <p:cNvSpPr>
              <a:spLocks noChangeShapeType="1"/>
            </p:cNvSpPr>
            <p:nvPr/>
          </p:nvSpPr>
          <p:spPr bwMode="auto">
            <a:xfrm flipV="1">
              <a:off x="1224" y="31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3" name="Line 241"/>
            <p:cNvSpPr>
              <a:spLocks noChangeShapeType="1"/>
            </p:cNvSpPr>
            <p:nvPr/>
          </p:nvSpPr>
          <p:spPr bwMode="auto">
            <a:xfrm flipV="1">
              <a:off x="1224" y="310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4" name="Line 242"/>
            <p:cNvSpPr>
              <a:spLocks noChangeShapeType="1"/>
            </p:cNvSpPr>
            <p:nvPr/>
          </p:nvSpPr>
          <p:spPr bwMode="auto">
            <a:xfrm>
              <a:off x="1224" y="31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5" name="Line 243"/>
            <p:cNvSpPr>
              <a:spLocks noChangeShapeType="1"/>
            </p:cNvSpPr>
            <p:nvPr/>
          </p:nvSpPr>
          <p:spPr bwMode="auto">
            <a:xfrm flipV="1">
              <a:off x="1224" y="3091"/>
              <a:ext cx="10" cy="1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6" name="Line 244"/>
            <p:cNvSpPr>
              <a:spLocks noChangeShapeType="1"/>
            </p:cNvSpPr>
            <p:nvPr/>
          </p:nvSpPr>
          <p:spPr bwMode="auto">
            <a:xfrm>
              <a:off x="1234" y="309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7" name="Line 245"/>
            <p:cNvSpPr>
              <a:spLocks noChangeShapeType="1"/>
            </p:cNvSpPr>
            <p:nvPr/>
          </p:nvSpPr>
          <p:spPr bwMode="auto">
            <a:xfrm>
              <a:off x="1234" y="309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8" name="Line 246"/>
            <p:cNvSpPr>
              <a:spLocks noChangeShapeType="1"/>
            </p:cNvSpPr>
            <p:nvPr/>
          </p:nvSpPr>
          <p:spPr bwMode="auto">
            <a:xfrm>
              <a:off x="1234" y="309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9" name="Line 247"/>
            <p:cNvSpPr>
              <a:spLocks noChangeShapeType="1"/>
            </p:cNvSpPr>
            <p:nvPr/>
          </p:nvSpPr>
          <p:spPr bwMode="auto">
            <a:xfrm flipV="1">
              <a:off x="1234" y="3082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0" name="Line 248"/>
            <p:cNvSpPr>
              <a:spLocks noChangeShapeType="1"/>
            </p:cNvSpPr>
            <p:nvPr/>
          </p:nvSpPr>
          <p:spPr bwMode="auto">
            <a:xfrm>
              <a:off x="1243" y="308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1" name="Line 249"/>
            <p:cNvSpPr>
              <a:spLocks noChangeShapeType="1"/>
            </p:cNvSpPr>
            <p:nvPr/>
          </p:nvSpPr>
          <p:spPr bwMode="auto">
            <a:xfrm flipV="1">
              <a:off x="1243" y="307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2" name="Line 250"/>
            <p:cNvSpPr>
              <a:spLocks noChangeShapeType="1"/>
            </p:cNvSpPr>
            <p:nvPr/>
          </p:nvSpPr>
          <p:spPr bwMode="auto">
            <a:xfrm>
              <a:off x="1243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3" name="Line 251"/>
            <p:cNvSpPr>
              <a:spLocks noChangeShapeType="1"/>
            </p:cNvSpPr>
            <p:nvPr/>
          </p:nvSpPr>
          <p:spPr bwMode="auto">
            <a:xfrm>
              <a:off x="1243" y="307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4" name="Line 252"/>
            <p:cNvSpPr>
              <a:spLocks noChangeShapeType="1"/>
            </p:cNvSpPr>
            <p:nvPr/>
          </p:nvSpPr>
          <p:spPr bwMode="auto">
            <a:xfrm>
              <a:off x="1253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5" name="Line 253"/>
            <p:cNvSpPr>
              <a:spLocks noChangeShapeType="1"/>
            </p:cNvSpPr>
            <p:nvPr/>
          </p:nvSpPr>
          <p:spPr bwMode="auto">
            <a:xfrm flipV="1">
              <a:off x="1253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6" name="Line 254"/>
            <p:cNvSpPr>
              <a:spLocks noChangeShapeType="1"/>
            </p:cNvSpPr>
            <p:nvPr/>
          </p:nvSpPr>
          <p:spPr bwMode="auto">
            <a:xfrm>
              <a:off x="1253" y="306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7" name="Line 255"/>
            <p:cNvSpPr>
              <a:spLocks noChangeShapeType="1"/>
            </p:cNvSpPr>
            <p:nvPr/>
          </p:nvSpPr>
          <p:spPr bwMode="auto">
            <a:xfrm flipV="1">
              <a:off x="1253" y="3055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8" name="Line 256"/>
            <p:cNvSpPr>
              <a:spLocks noChangeShapeType="1"/>
            </p:cNvSpPr>
            <p:nvPr/>
          </p:nvSpPr>
          <p:spPr bwMode="auto">
            <a:xfrm flipV="1">
              <a:off x="1262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9" name="Line 257"/>
            <p:cNvSpPr>
              <a:spLocks noChangeShapeType="1"/>
            </p:cNvSpPr>
            <p:nvPr/>
          </p:nvSpPr>
          <p:spPr bwMode="auto">
            <a:xfrm>
              <a:off x="1262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0" name="Line 258"/>
            <p:cNvSpPr>
              <a:spLocks noChangeShapeType="1"/>
            </p:cNvSpPr>
            <p:nvPr/>
          </p:nvSpPr>
          <p:spPr bwMode="auto">
            <a:xfrm flipV="1">
              <a:off x="1262" y="303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1" name="Line 259"/>
            <p:cNvSpPr>
              <a:spLocks noChangeShapeType="1"/>
            </p:cNvSpPr>
            <p:nvPr/>
          </p:nvSpPr>
          <p:spPr bwMode="auto">
            <a:xfrm>
              <a:off x="1262" y="3037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2" name="Line 260"/>
            <p:cNvSpPr>
              <a:spLocks noChangeShapeType="1"/>
            </p:cNvSpPr>
            <p:nvPr/>
          </p:nvSpPr>
          <p:spPr bwMode="auto">
            <a:xfrm>
              <a:off x="1272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3" name="Line 261"/>
            <p:cNvSpPr>
              <a:spLocks noChangeShapeType="1"/>
            </p:cNvSpPr>
            <p:nvPr/>
          </p:nvSpPr>
          <p:spPr bwMode="auto">
            <a:xfrm>
              <a:off x="1272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4" name="Line 262"/>
            <p:cNvSpPr>
              <a:spLocks noChangeShapeType="1"/>
            </p:cNvSpPr>
            <p:nvPr/>
          </p:nvSpPr>
          <p:spPr bwMode="auto">
            <a:xfrm>
              <a:off x="1272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5" name="Line 263"/>
            <p:cNvSpPr>
              <a:spLocks noChangeShapeType="1"/>
            </p:cNvSpPr>
            <p:nvPr/>
          </p:nvSpPr>
          <p:spPr bwMode="auto">
            <a:xfrm flipV="1">
              <a:off x="1272" y="3028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6" name="Line 264"/>
            <p:cNvSpPr>
              <a:spLocks noChangeShapeType="1"/>
            </p:cNvSpPr>
            <p:nvPr/>
          </p:nvSpPr>
          <p:spPr bwMode="auto">
            <a:xfrm flipV="1">
              <a:off x="1281" y="301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7" name="Line 265"/>
            <p:cNvSpPr>
              <a:spLocks noChangeShapeType="1"/>
            </p:cNvSpPr>
            <p:nvPr/>
          </p:nvSpPr>
          <p:spPr bwMode="auto">
            <a:xfrm>
              <a:off x="1281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8" name="Line 266"/>
            <p:cNvSpPr>
              <a:spLocks noChangeShapeType="1"/>
            </p:cNvSpPr>
            <p:nvPr/>
          </p:nvSpPr>
          <p:spPr bwMode="auto">
            <a:xfrm>
              <a:off x="1281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9" name="Line 267"/>
            <p:cNvSpPr>
              <a:spLocks noChangeShapeType="1"/>
            </p:cNvSpPr>
            <p:nvPr/>
          </p:nvSpPr>
          <p:spPr bwMode="auto">
            <a:xfrm>
              <a:off x="1281" y="3019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0" name="Line 268"/>
            <p:cNvSpPr>
              <a:spLocks noChangeShapeType="1"/>
            </p:cNvSpPr>
            <p:nvPr/>
          </p:nvSpPr>
          <p:spPr bwMode="auto">
            <a:xfrm>
              <a:off x="1291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1" name="Line 269"/>
            <p:cNvSpPr>
              <a:spLocks noChangeShapeType="1"/>
            </p:cNvSpPr>
            <p:nvPr/>
          </p:nvSpPr>
          <p:spPr bwMode="auto">
            <a:xfrm flipV="1">
              <a:off x="1291" y="30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2" name="Line 270"/>
            <p:cNvSpPr>
              <a:spLocks noChangeShapeType="1"/>
            </p:cNvSpPr>
            <p:nvPr/>
          </p:nvSpPr>
          <p:spPr bwMode="auto">
            <a:xfrm>
              <a:off x="1291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3" name="Line 271"/>
            <p:cNvSpPr>
              <a:spLocks noChangeShapeType="1"/>
            </p:cNvSpPr>
            <p:nvPr/>
          </p:nvSpPr>
          <p:spPr bwMode="auto">
            <a:xfrm>
              <a:off x="1291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4" name="Line 272"/>
            <p:cNvSpPr>
              <a:spLocks noChangeShapeType="1"/>
            </p:cNvSpPr>
            <p:nvPr/>
          </p:nvSpPr>
          <p:spPr bwMode="auto">
            <a:xfrm>
              <a:off x="1291" y="3010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5" name="Line 273"/>
            <p:cNvSpPr>
              <a:spLocks noChangeShapeType="1"/>
            </p:cNvSpPr>
            <p:nvPr/>
          </p:nvSpPr>
          <p:spPr bwMode="auto">
            <a:xfrm flipV="1">
              <a:off x="1300" y="300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6" name="Line 274"/>
            <p:cNvSpPr>
              <a:spLocks noChangeShapeType="1"/>
            </p:cNvSpPr>
            <p:nvPr/>
          </p:nvSpPr>
          <p:spPr bwMode="auto">
            <a:xfrm flipV="1">
              <a:off x="1300" y="299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7" name="Line 275"/>
            <p:cNvSpPr>
              <a:spLocks noChangeShapeType="1"/>
            </p:cNvSpPr>
            <p:nvPr/>
          </p:nvSpPr>
          <p:spPr bwMode="auto">
            <a:xfrm flipV="1">
              <a:off x="1300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8" name="Line 276"/>
            <p:cNvSpPr>
              <a:spLocks noChangeShapeType="1"/>
            </p:cNvSpPr>
            <p:nvPr/>
          </p:nvSpPr>
          <p:spPr bwMode="auto">
            <a:xfrm>
              <a:off x="1300" y="298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9" name="Line 277"/>
            <p:cNvSpPr>
              <a:spLocks noChangeShapeType="1"/>
            </p:cNvSpPr>
            <p:nvPr/>
          </p:nvSpPr>
          <p:spPr bwMode="auto">
            <a:xfrm>
              <a:off x="1310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0" name="Line 278"/>
            <p:cNvSpPr>
              <a:spLocks noChangeShapeType="1"/>
            </p:cNvSpPr>
            <p:nvPr/>
          </p:nvSpPr>
          <p:spPr bwMode="auto">
            <a:xfrm>
              <a:off x="1310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1" name="Line 279"/>
            <p:cNvSpPr>
              <a:spLocks noChangeShapeType="1"/>
            </p:cNvSpPr>
            <p:nvPr/>
          </p:nvSpPr>
          <p:spPr bwMode="auto">
            <a:xfrm>
              <a:off x="1310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2" name="Line 280"/>
            <p:cNvSpPr>
              <a:spLocks noChangeShapeType="1"/>
            </p:cNvSpPr>
            <p:nvPr/>
          </p:nvSpPr>
          <p:spPr bwMode="auto">
            <a:xfrm>
              <a:off x="1310" y="298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3" name="Line 281"/>
            <p:cNvSpPr>
              <a:spLocks noChangeShapeType="1"/>
            </p:cNvSpPr>
            <p:nvPr/>
          </p:nvSpPr>
          <p:spPr bwMode="auto">
            <a:xfrm flipV="1">
              <a:off x="1319" y="297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4" name="Line 282"/>
            <p:cNvSpPr>
              <a:spLocks noChangeShapeType="1"/>
            </p:cNvSpPr>
            <p:nvPr/>
          </p:nvSpPr>
          <p:spPr bwMode="auto">
            <a:xfrm>
              <a:off x="1319" y="29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5" name="Line 283"/>
            <p:cNvSpPr>
              <a:spLocks noChangeShapeType="1"/>
            </p:cNvSpPr>
            <p:nvPr/>
          </p:nvSpPr>
          <p:spPr bwMode="auto">
            <a:xfrm>
              <a:off x="1319" y="29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6" name="Line 284"/>
            <p:cNvSpPr>
              <a:spLocks noChangeShapeType="1"/>
            </p:cNvSpPr>
            <p:nvPr/>
          </p:nvSpPr>
          <p:spPr bwMode="auto">
            <a:xfrm>
              <a:off x="1319" y="297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7" name="Line 285"/>
            <p:cNvSpPr>
              <a:spLocks noChangeShapeType="1"/>
            </p:cNvSpPr>
            <p:nvPr/>
          </p:nvSpPr>
          <p:spPr bwMode="auto">
            <a:xfrm>
              <a:off x="1329" y="29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8" name="Line 286"/>
            <p:cNvSpPr>
              <a:spLocks noChangeShapeType="1"/>
            </p:cNvSpPr>
            <p:nvPr/>
          </p:nvSpPr>
          <p:spPr bwMode="auto">
            <a:xfrm flipV="1">
              <a:off x="1329" y="29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9" name="Line 287"/>
            <p:cNvSpPr>
              <a:spLocks noChangeShapeType="1"/>
            </p:cNvSpPr>
            <p:nvPr/>
          </p:nvSpPr>
          <p:spPr bwMode="auto">
            <a:xfrm>
              <a:off x="1329" y="29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0" name="Line 288"/>
            <p:cNvSpPr>
              <a:spLocks noChangeShapeType="1"/>
            </p:cNvSpPr>
            <p:nvPr/>
          </p:nvSpPr>
          <p:spPr bwMode="auto">
            <a:xfrm>
              <a:off x="1329" y="2965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1" name="Line 289"/>
            <p:cNvSpPr>
              <a:spLocks noChangeShapeType="1"/>
            </p:cNvSpPr>
            <p:nvPr/>
          </p:nvSpPr>
          <p:spPr bwMode="auto">
            <a:xfrm>
              <a:off x="1338" y="29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2" name="Line 290"/>
            <p:cNvSpPr>
              <a:spLocks noChangeShapeType="1"/>
            </p:cNvSpPr>
            <p:nvPr/>
          </p:nvSpPr>
          <p:spPr bwMode="auto">
            <a:xfrm>
              <a:off x="1338" y="29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3" name="Line 291"/>
            <p:cNvSpPr>
              <a:spLocks noChangeShapeType="1"/>
            </p:cNvSpPr>
            <p:nvPr/>
          </p:nvSpPr>
          <p:spPr bwMode="auto">
            <a:xfrm>
              <a:off x="1338" y="29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4" name="Line 292"/>
            <p:cNvSpPr>
              <a:spLocks noChangeShapeType="1"/>
            </p:cNvSpPr>
            <p:nvPr/>
          </p:nvSpPr>
          <p:spPr bwMode="auto">
            <a:xfrm flipV="1">
              <a:off x="1338" y="2956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5" name="Line 293"/>
            <p:cNvSpPr>
              <a:spLocks noChangeShapeType="1"/>
            </p:cNvSpPr>
            <p:nvPr/>
          </p:nvSpPr>
          <p:spPr bwMode="auto">
            <a:xfrm>
              <a:off x="1347" y="29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6" name="Line 294"/>
            <p:cNvSpPr>
              <a:spLocks noChangeShapeType="1"/>
            </p:cNvSpPr>
            <p:nvPr/>
          </p:nvSpPr>
          <p:spPr bwMode="auto">
            <a:xfrm>
              <a:off x="1347" y="29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7" name="Line 295"/>
            <p:cNvSpPr>
              <a:spLocks noChangeShapeType="1"/>
            </p:cNvSpPr>
            <p:nvPr/>
          </p:nvSpPr>
          <p:spPr bwMode="auto">
            <a:xfrm>
              <a:off x="1347" y="295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8" name="Line 296"/>
            <p:cNvSpPr>
              <a:spLocks noChangeShapeType="1"/>
            </p:cNvSpPr>
            <p:nvPr/>
          </p:nvSpPr>
          <p:spPr bwMode="auto">
            <a:xfrm>
              <a:off x="1347" y="2965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9" name="Line 297"/>
            <p:cNvSpPr>
              <a:spLocks noChangeShapeType="1"/>
            </p:cNvSpPr>
            <p:nvPr/>
          </p:nvSpPr>
          <p:spPr bwMode="auto">
            <a:xfrm flipV="1">
              <a:off x="1357" y="295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0" name="Line 298"/>
            <p:cNvSpPr>
              <a:spLocks noChangeShapeType="1"/>
            </p:cNvSpPr>
            <p:nvPr/>
          </p:nvSpPr>
          <p:spPr bwMode="auto">
            <a:xfrm flipV="1">
              <a:off x="1357" y="29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1" name="Line 299"/>
            <p:cNvSpPr>
              <a:spLocks noChangeShapeType="1"/>
            </p:cNvSpPr>
            <p:nvPr/>
          </p:nvSpPr>
          <p:spPr bwMode="auto">
            <a:xfrm flipV="1">
              <a:off x="1357" y="293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2" name="Line 300"/>
            <p:cNvSpPr>
              <a:spLocks noChangeShapeType="1"/>
            </p:cNvSpPr>
            <p:nvPr/>
          </p:nvSpPr>
          <p:spPr bwMode="auto">
            <a:xfrm flipV="1">
              <a:off x="1357" y="2929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3" name="Line 301"/>
            <p:cNvSpPr>
              <a:spLocks noChangeShapeType="1"/>
            </p:cNvSpPr>
            <p:nvPr/>
          </p:nvSpPr>
          <p:spPr bwMode="auto">
            <a:xfrm>
              <a:off x="1366" y="292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4" name="Line 302"/>
            <p:cNvSpPr>
              <a:spLocks noChangeShapeType="1"/>
            </p:cNvSpPr>
            <p:nvPr/>
          </p:nvSpPr>
          <p:spPr bwMode="auto">
            <a:xfrm>
              <a:off x="1366" y="293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5" name="Line 303"/>
            <p:cNvSpPr>
              <a:spLocks noChangeShapeType="1"/>
            </p:cNvSpPr>
            <p:nvPr/>
          </p:nvSpPr>
          <p:spPr bwMode="auto">
            <a:xfrm>
              <a:off x="1366" y="293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6" name="Line 304"/>
            <p:cNvSpPr>
              <a:spLocks noChangeShapeType="1"/>
            </p:cNvSpPr>
            <p:nvPr/>
          </p:nvSpPr>
          <p:spPr bwMode="auto">
            <a:xfrm>
              <a:off x="1366" y="2947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7" name="Line 305"/>
            <p:cNvSpPr>
              <a:spLocks noChangeShapeType="1"/>
            </p:cNvSpPr>
            <p:nvPr/>
          </p:nvSpPr>
          <p:spPr bwMode="auto">
            <a:xfrm flipV="1">
              <a:off x="1376" y="293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8" name="Line 306"/>
            <p:cNvSpPr>
              <a:spLocks noChangeShapeType="1"/>
            </p:cNvSpPr>
            <p:nvPr/>
          </p:nvSpPr>
          <p:spPr bwMode="auto">
            <a:xfrm>
              <a:off x="1376" y="293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9" name="Line 307"/>
            <p:cNvSpPr>
              <a:spLocks noChangeShapeType="1"/>
            </p:cNvSpPr>
            <p:nvPr/>
          </p:nvSpPr>
          <p:spPr bwMode="auto">
            <a:xfrm flipV="1">
              <a:off x="1376" y="292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0" name="Line 308"/>
            <p:cNvSpPr>
              <a:spLocks noChangeShapeType="1"/>
            </p:cNvSpPr>
            <p:nvPr/>
          </p:nvSpPr>
          <p:spPr bwMode="auto">
            <a:xfrm flipV="1">
              <a:off x="1376" y="2920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1" name="Line 309"/>
            <p:cNvSpPr>
              <a:spLocks noChangeShapeType="1"/>
            </p:cNvSpPr>
            <p:nvPr/>
          </p:nvSpPr>
          <p:spPr bwMode="auto">
            <a:xfrm>
              <a:off x="1385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2" name="Line 310"/>
            <p:cNvSpPr>
              <a:spLocks noChangeShapeType="1"/>
            </p:cNvSpPr>
            <p:nvPr/>
          </p:nvSpPr>
          <p:spPr bwMode="auto">
            <a:xfrm>
              <a:off x="1385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3" name="Line 311"/>
            <p:cNvSpPr>
              <a:spLocks noChangeShapeType="1"/>
            </p:cNvSpPr>
            <p:nvPr/>
          </p:nvSpPr>
          <p:spPr bwMode="auto">
            <a:xfrm>
              <a:off x="1385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4" name="Line 312"/>
            <p:cNvSpPr>
              <a:spLocks noChangeShapeType="1"/>
            </p:cNvSpPr>
            <p:nvPr/>
          </p:nvSpPr>
          <p:spPr bwMode="auto">
            <a:xfrm>
              <a:off x="1385" y="2920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5" name="Line 313"/>
            <p:cNvSpPr>
              <a:spLocks noChangeShapeType="1"/>
            </p:cNvSpPr>
            <p:nvPr/>
          </p:nvSpPr>
          <p:spPr bwMode="auto">
            <a:xfrm>
              <a:off x="1395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6" name="Line 314"/>
            <p:cNvSpPr>
              <a:spLocks noChangeShapeType="1"/>
            </p:cNvSpPr>
            <p:nvPr/>
          </p:nvSpPr>
          <p:spPr bwMode="auto">
            <a:xfrm>
              <a:off x="1395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7" name="Line 315"/>
            <p:cNvSpPr>
              <a:spLocks noChangeShapeType="1"/>
            </p:cNvSpPr>
            <p:nvPr/>
          </p:nvSpPr>
          <p:spPr bwMode="auto">
            <a:xfrm>
              <a:off x="1395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8" name="Line 316"/>
            <p:cNvSpPr>
              <a:spLocks noChangeShapeType="1"/>
            </p:cNvSpPr>
            <p:nvPr/>
          </p:nvSpPr>
          <p:spPr bwMode="auto">
            <a:xfrm>
              <a:off x="1395" y="2920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9" name="Line 317"/>
            <p:cNvSpPr>
              <a:spLocks noChangeShapeType="1"/>
            </p:cNvSpPr>
            <p:nvPr/>
          </p:nvSpPr>
          <p:spPr bwMode="auto">
            <a:xfrm>
              <a:off x="1404" y="29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0" name="Line 318"/>
            <p:cNvSpPr>
              <a:spLocks noChangeShapeType="1"/>
            </p:cNvSpPr>
            <p:nvPr/>
          </p:nvSpPr>
          <p:spPr bwMode="auto">
            <a:xfrm flipV="1">
              <a:off x="1404" y="292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1" name="Line 319"/>
            <p:cNvSpPr>
              <a:spLocks noChangeShapeType="1"/>
            </p:cNvSpPr>
            <p:nvPr/>
          </p:nvSpPr>
          <p:spPr bwMode="auto">
            <a:xfrm flipV="1">
              <a:off x="1404" y="29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2" name="Line 320"/>
            <p:cNvSpPr>
              <a:spLocks noChangeShapeType="1"/>
            </p:cNvSpPr>
            <p:nvPr/>
          </p:nvSpPr>
          <p:spPr bwMode="auto">
            <a:xfrm flipV="1">
              <a:off x="1404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3" name="Line 321"/>
            <p:cNvSpPr>
              <a:spLocks noChangeShapeType="1"/>
            </p:cNvSpPr>
            <p:nvPr/>
          </p:nvSpPr>
          <p:spPr bwMode="auto">
            <a:xfrm>
              <a:off x="1404" y="2902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4" name="Line 322"/>
            <p:cNvSpPr>
              <a:spLocks noChangeShapeType="1"/>
            </p:cNvSpPr>
            <p:nvPr/>
          </p:nvSpPr>
          <p:spPr bwMode="auto">
            <a:xfrm>
              <a:off x="1414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5" name="Line 323"/>
            <p:cNvSpPr>
              <a:spLocks noChangeShapeType="1"/>
            </p:cNvSpPr>
            <p:nvPr/>
          </p:nvSpPr>
          <p:spPr bwMode="auto">
            <a:xfrm>
              <a:off x="1414" y="29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6" name="Line 324"/>
            <p:cNvSpPr>
              <a:spLocks noChangeShapeType="1"/>
            </p:cNvSpPr>
            <p:nvPr/>
          </p:nvSpPr>
          <p:spPr bwMode="auto">
            <a:xfrm>
              <a:off x="1414" y="29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7" name="Line 325"/>
            <p:cNvSpPr>
              <a:spLocks noChangeShapeType="1"/>
            </p:cNvSpPr>
            <p:nvPr/>
          </p:nvSpPr>
          <p:spPr bwMode="auto">
            <a:xfrm>
              <a:off x="1414" y="2911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8" name="Line 326"/>
            <p:cNvSpPr>
              <a:spLocks noChangeShapeType="1"/>
            </p:cNvSpPr>
            <p:nvPr/>
          </p:nvSpPr>
          <p:spPr bwMode="auto">
            <a:xfrm flipV="1">
              <a:off x="1423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9" name="Line 327"/>
            <p:cNvSpPr>
              <a:spLocks noChangeShapeType="1"/>
            </p:cNvSpPr>
            <p:nvPr/>
          </p:nvSpPr>
          <p:spPr bwMode="auto">
            <a:xfrm>
              <a:off x="1423" y="29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0" name="Line 328"/>
            <p:cNvSpPr>
              <a:spLocks noChangeShapeType="1"/>
            </p:cNvSpPr>
            <p:nvPr/>
          </p:nvSpPr>
          <p:spPr bwMode="auto">
            <a:xfrm>
              <a:off x="1423" y="29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1" name="Line 329"/>
            <p:cNvSpPr>
              <a:spLocks noChangeShapeType="1"/>
            </p:cNvSpPr>
            <p:nvPr/>
          </p:nvSpPr>
          <p:spPr bwMode="auto">
            <a:xfrm>
              <a:off x="1423" y="2902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2" name="Line 330"/>
            <p:cNvSpPr>
              <a:spLocks noChangeShapeType="1"/>
            </p:cNvSpPr>
            <p:nvPr/>
          </p:nvSpPr>
          <p:spPr bwMode="auto">
            <a:xfrm>
              <a:off x="1433" y="29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3" name="Line 331"/>
            <p:cNvSpPr>
              <a:spLocks noChangeShapeType="1"/>
            </p:cNvSpPr>
            <p:nvPr/>
          </p:nvSpPr>
          <p:spPr bwMode="auto">
            <a:xfrm flipV="1">
              <a:off x="1433" y="28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4" name="Line 332"/>
            <p:cNvSpPr>
              <a:spLocks noChangeShapeType="1"/>
            </p:cNvSpPr>
            <p:nvPr/>
          </p:nvSpPr>
          <p:spPr bwMode="auto">
            <a:xfrm>
              <a:off x="1433" y="28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5" name="Line 333"/>
            <p:cNvSpPr>
              <a:spLocks noChangeShapeType="1"/>
            </p:cNvSpPr>
            <p:nvPr/>
          </p:nvSpPr>
          <p:spPr bwMode="auto">
            <a:xfrm>
              <a:off x="1433" y="289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6" name="Line 334"/>
            <p:cNvSpPr>
              <a:spLocks noChangeShapeType="1"/>
            </p:cNvSpPr>
            <p:nvPr/>
          </p:nvSpPr>
          <p:spPr bwMode="auto">
            <a:xfrm>
              <a:off x="1442" y="28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7" name="Line 335"/>
            <p:cNvSpPr>
              <a:spLocks noChangeShapeType="1"/>
            </p:cNvSpPr>
            <p:nvPr/>
          </p:nvSpPr>
          <p:spPr bwMode="auto">
            <a:xfrm>
              <a:off x="1442" y="28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8" name="Line 336"/>
            <p:cNvSpPr>
              <a:spLocks noChangeShapeType="1"/>
            </p:cNvSpPr>
            <p:nvPr/>
          </p:nvSpPr>
          <p:spPr bwMode="auto">
            <a:xfrm>
              <a:off x="1442" y="29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9" name="Line 337"/>
            <p:cNvSpPr>
              <a:spLocks noChangeShapeType="1"/>
            </p:cNvSpPr>
            <p:nvPr/>
          </p:nvSpPr>
          <p:spPr bwMode="auto">
            <a:xfrm>
              <a:off x="1442" y="2902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0" name="Line 338"/>
            <p:cNvSpPr>
              <a:spLocks noChangeShapeType="1"/>
            </p:cNvSpPr>
            <p:nvPr/>
          </p:nvSpPr>
          <p:spPr bwMode="auto">
            <a:xfrm>
              <a:off x="1452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1" name="Line 339"/>
            <p:cNvSpPr>
              <a:spLocks noChangeShapeType="1"/>
            </p:cNvSpPr>
            <p:nvPr/>
          </p:nvSpPr>
          <p:spPr bwMode="auto">
            <a:xfrm>
              <a:off x="1452" y="29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2" name="Line 340"/>
            <p:cNvSpPr>
              <a:spLocks noChangeShapeType="1"/>
            </p:cNvSpPr>
            <p:nvPr/>
          </p:nvSpPr>
          <p:spPr bwMode="auto">
            <a:xfrm flipV="1">
              <a:off x="1452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3" name="Line 341"/>
            <p:cNvSpPr>
              <a:spLocks noChangeShapeType="1"/>
            </p:cNvSpPr>
            <p:nvPr/>
          </p:nvSpPr>
          <p:spPr bwMode="auto">
            <a:xfrm flipV="1">
              <a:off x="1452" y="2893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4" name="Line 342"/>
            <p:cNvSpPr>
              <a:spLocks noChangeShapeType="1"/>
            </p:cNvSpPr>
            <p:nvPr/>
          </p:nvSpPr>
          <p:spPr bwMode="auto">
            <a:xfrm flipV="1">
              <a:off x="1461" y="28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5" name="Line 343"/>
            <p:cNvSpPr>
              <a:spLocks noChangeShapeType="1"/>
            </p:cNvSpPr>
            <p:nvPr/>
          </p:nvSpPr>
          <p:spPr bwMode="auto">
            <a:xfrm>
              <a:off x="1461" y="28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6" name="Line 344"/>
            <p:cNvSpPr>
              <a:spLocks noChangeShapeType="1"/>
            </p:cNvSpPr>
            <p:nvPr/>
          </p:nvSpPr>
          <p:spPr bwMode="auto">
            <a:xfrm>
              <a:off x="1461" y="28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7" name="Line 345"/>
            <p:cNvSpPr>
              <a:spLocks noChangeShapeType="1"/>
            </p:cNvSpPr>
            <p:nvPr/>
          </p:nvSpPr>
          <p:spPr bwMode="auto">
            <a:xfrm>
              <a:off x="1461" y="2884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8" name="Line 346"/>
            <p:cNvSpPr>
              <a:spLocks noChangeShapeType="1"/>
            </p:cNvSpPr>
            <p:nvPr/>
          </p:nvSpPr>
          <p:spPr bwMode="auto">
            <a:xfrm>
              <a:off x="1471" y="28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9" name="Line 347"/>
            <p:cNvSpPr>
              <a:spLocks noChangeShapeType="1"/>
            </p:cNvSpPr>
            <p:nvPr/>
          </p:nvSpPr>
          <p:spPr bwMode="auto">
            <a:xfrm>
              <a:off x="1471" y="28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0" name="Line 348"/>
            <p:cNvSpPr>
              <a:spLocks noChangeShapeType="1"/>
            </p:cNvSpPr>
            <p:nvPr/>
          </p:nvSpPr>
          <p:spPr bwMode="auto">
            <a:xfrm flipV="1">
              <a:off x="1471" y="28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1" name="Line 349"/>
            <p:cNvSpPr>
              <a:spLocks noChangeShapeType="1"/>
            </p:cNvSpPr>
            <p:nvPr/>
          </p:nvSpPr>
          <p:spPr bwMode="auto">
            <a:xfrm>
              <a:off x="1471" y="288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2" name="Line 350"/>
            <p:cNvSpPr>
              <a:spLocks noChangeShapeType="1"/>
            </p:cNvSpPr>
            <p:nvPr/>
          </p:nvSpPr>
          <p:spPr bwMode="auto">
            <a:xfrm>
              <a:off x="1480" y="28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3" name="Line 351"/>
            <p:cNvSpPr>
              <a:spLocks noChangeShapeType="1"/>
            </p:cNvSpPr>
            <p:nvPr/>
          </p:nvSpPr>
          <p:spPr bwMode="auto">
            <a:xfrm>
              <a:off x="1480" y="28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4" name="Line 352"/>
            <p:cNvSpPr>
              <a:spLocks noChangeShapeType="1"/>
            </p:cNvSpPr>
            <p:nvPr/>
          </p:nvSpPr>
          <p:spPr bwMode="auto">
            <a:xfrm>
              <a:off x="1480" y="28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5" name="Line 353"/>
            <p:cNvSpPr>
              <a:spLocks noChangeShapeType="1"/>
            </p:cNvSpPr>
            <p:nvPr/>
          </p:nvSpPr>
          <p:spPr bwMode="auto">
            <a:xfrm>
              <a:off x="1480" y="289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6" name="Line 354"/>
            <p:cNvSpPr>
              <a:spLocks noChangeShapeType="1"/>
            </p:cNvSpPr>
            <p:nvPr/>
          </p:nvSpPr>
          <p:spPr bwMode="auto">
            <a:xfrm>
              <a:off x="1490" y="28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7" name="Line 355"/>
            <p:cNvSpPr>
              <a:spLocks noChangeShapeType="1"/>
            </p:cNvSpPr>
            <p:nvPr/>
          </p:nvSpPr>
          <p:spPr bwMode="auto">
            <a:xfrm>
              <a:off x="1490" y="28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8" name="Line 356"/>
            <p:cNvSpPr>
              <a:spLocks noChangeShapeType="1"/>
            </p:cNvSpPr>
            <p:nvPr/>
          </p:nvSpPr>
          <p:spPr bwMode="auto">
            <a:xfrm flipV="1">
              <a:off x="1490" y="28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9" name="Line 357"/>
            <p:cNvSpPr>
              <a:spLocks noChangeShapeType="1"/>
            </p:cNvSpPr>
            <p:nvPr/>
          </p:nvSpPr>
          <p:spPr bwMode="auto">
            <a:xfrm>
              <a:off x="1490" y="288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0" name="Line 358"/>
            <p:cNvSpPr>
              <a:spLocks noChangeShapeType="1"/>
            </p:cNvSpPr>
            <p:nvPr/>
          </p:nvSpPr>
          <p:spPr bwMode="auto">
            <a:xfrm>
              <a:off x="1499" y="28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1" name="Line 359"/>
            <p:cNvSpPr>
              <a:spLocks noChangeShapeType="1"/>
            </p:cNvSpPr>
            <p:nvPr/>
          </p:nvSpPr>
          <p:spPr bwMode="auto">
            <a:xfrm>
              <a:off x="1499" y="28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2" name="Line 360"/>
            <p:cNvSpPr>
              <a:spLocks noChangeShapeType="1"/>
            </p:cNvSpPr>
            <p:nvPr/>
          </p:nvSpPr>
          <p:spPr bwMode="auto">
            <a:xfrm>
              <a:off x="1499" y="28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3" name="Line 361"/>
            <p:cNvSpPr>
              <a:spLocks noChangeShapeType="1"/>
            </p:cNvSpPr>
            <p:nvPr/>
          </p:nvSpPr>
          <p:spPr bwMode="auto">
            <a:xfrm>
              <a:off x="1499" y="28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4" name="Line 362"/>
            <p:cNvSpPr>
              <a:spLocks noChangeShapeType="1"/>
            </p:cNvSpPr>
            <p:nvPr/>
          </p:nvSpPr>
          <p:spPr bwMode="auto">
            <a:xfrm>
              <a:off x="1499" y="289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5" name="Line 363"/>
            <p:cNvSpPr>
              <a:spLocks noChangeShapeType="1"/>
            </p:cNvSpPr>
            <p:nvPr/>
          </p:nvSpPr>
          <p:spPr bwMode="auto">
            <a:xfrm>
              <a:off x="1509" y="28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6" name="Line 364"/>
            <p:cNvSpPr>
              <a:spLocks noChangeShapeType="1"/>
            </p:cNvSpPr>
            <p:nvPr/>
          </p:nvSpPr>
          <p:spPr bwMode="auto">
            <a:xfrm>
              <a:off x="1509" y="28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7" name="Line 365"/>
            <p:cNvSpPr>
              <a:spLocks noChangeShapeType="1"/>
            </p:cNvSpPr>
            <p:nvPr/>
          </p:nvSpPr>
          <p:spPr bwMode="auto">
            <a:xfrm>
              <a:off x="1509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8" name="Line 366"/>
            <p:cNvSpPr>
              <a:spLocks noChangeShapeType="1"/>
            </p:cNvSpPr>
            <p:nvPr/>
          </p:nvSpPr>
          <p:spPr bwMode="auto">
            <a:xfrm>
              <a:off x="1509" y="2911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9" name="Line 367"/>
            <p:cNvSpPr>
              <a:spLocks noChangeShapeType="1"/>
            </p:cNvSpPr>
            <p:nvPr/>
          </p:nvSpPr>
          <p:spPr bwMode="auto">
            <a:xfrm>
              <a:off x="1518" y="29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0" name="Line 368"/>
            <p:cNvSpPr>
              <a:spLocks noChangeShapeType="1"/>
            </p:cNvSpPr>
            <p:nvPr/>
          </p:nvSpPr>
          <p:spPr bwMode="auto">
            <a:xfrm flipV="1">
              <a:off x="1518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1" name="Line 369"/>
            <p:cNvSpPr>
              <a:spLocks noChangeShapeType="1"/>
            </p:cNvSpPr>
            <p:nvPr/>
          </p:nvSpPr>
          <p:spPr bwMode="auto">
            <a:xfrm>
              <a:off x="1518" y="29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2" name="Line 370"/>
            <p:cNvSpPr>
              <a:spLocks noChangeShapeType="1"/>
            </p:cNvSpPr>
            <p:nvPr/>
          </p:nvSpPr>
          <p:spPr bwMode="auto">
            <a:xfrm>
              <a:off x="1518" y="2902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3" name="Line 371"/>
            <p:cNvSpPr>
              <a:spLocks noChangeShapeType="1"/>
            </p:cNvSpPr>
            <p:nvPr/>
          </p:nvSpPr>
          <p:spPr bwMode="auto">
            <a:xfrm>
              <a:off x="1528" y="29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4" name="Line 372"/>
            <p:cNvSpPr>
              <a:spLocks noChangeShapeType="1"/>
            </p:cNvSpPr>
            <p:nvPr/>
          </p:nvSpPr>
          <p:spPr bwMode="auto">
            <a:xfrm>
              <a:off x="1528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5" name="Line 373"/>
            <p:cNvSpPr>
              <a:spLocks noChangeShapeType="1"/>
            </p:cNvSpPr>
            <p:nvPr/>
          </p:nvSpPr>
          <p:spPr bwMode="auto">
            <a:xfrm>
              <a:off x="1528" y="29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6" name="Line 374"/>
            <p:cNvSpPr>
              <a:spLocks noChangeShapeType="1"/>
            </p:cNvSpPr>
            <p:nvPr/>
          </p:nvSpPr>
          <p:spPr bwMode="auto">
            <a:xfrm>
              <a:off x="1528" y="2911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7" name="Line 375"/>
            <p:cNvSpPr>
              <a:spLocks noChangeShapeType="1"/>
            </p:cNvSpPr>
            <p:nvPr/>
          </p:nvSpPr>
          <p:spPr bwMode="auto">
            <a:xfrm>
              <a:off x="1537" y="29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8" name="Line 376"/>
            <p:cNvSpPr>
              <a:spLocks noChangeShapeType="1"/>
            </p:cNvSpPr>
            <p:nvPr/>
          </p:nvSpPr>
          <p:spPr bwMode="auto">
            <a:xfrm>
              <a:off x="1537" y="29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9" name="Line 377"/>
            <p:cNvSpPr>
              <a:spLocks noChangeShapeType="1"/>
            </p:cNvSpPr>
            <p:nvPr/>
          </p:nvSpPr>
          <p:spPr bwMode="auto">
            <a:xfrm>
              <a:off x="1537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0" name="Line 378"/>
            <p:cNvSpPr>
              <a:spLocks noChangeShapeType="1"/>
            </p:cNvSpPr>
            <p:nvPr/>
          </p:nvSpPr>
          <p:spPr bwMode="auto">
            <a:xfrm>
              <a:off x="1537" y="2920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1" name="Line 379"/>
            <p:cNvSpPr>
              <a:spLocks noChangeShapeType="1"/>
            </p:cNvSpPr>
            <p:nvPr/>
          </p:nvSpPr>
          <p:spPr bwMode="auto">
            <a:xfrm>
              <a:off x="1547" y="292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2" name="Line 380"/>
            <p:cNvSpPr>
              <a:spLocks noChangeShapeType="1"/>
            </p:cNvSpPr>
            <p:nvPr/>
          </p:nvSpPr>
          <p:spPr bwMode="auto">
            <a:xfrm>
              <a:off x="1547" y="293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3" name="Line 381"/>
            <p:cNvSpPr>
              <a:spLocks noChangeShapeType="1"/>
            </p:cNvSpPr>
            <p:nvPr/>
          </p:nvSpPr>
          <p:spPr bwMode="auto">
            <a:xfrm flipV="1">
              <a:off x="1547" y="292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4" name="Line 382"/>
            <p:cNvSpPr>
              <a:spLocks noChangeShapeType="1"/>
            </p:cNvSpPr>
            <p:nvPr/>
          </p:nvSpPr>
          <p:spPr bwMode="auto">
            <a:xfrm>
              <a:off x="1547" y="2929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5" name="Line 383"/>
            <p:cNvSpPr>
              <a:spLocks noChangeShapeType="1"/>
            </p:cNvSpPr>
            <p:nvPr/>
          </p:nvSpPr>
          <p:spPr bwMode="auto">
            <a:xfrm>
              <a:off x="1556" y="29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6" name="Line 384"/>
            <p:cNvSpPr>
              <a:spLocks noChangeShapeType="1"/>
            </p:cNvSpPr>
            <p:nvPr/>
          </p:nvSpPr>
          <p:spPr bwMode="auto">
            <a:xfrm>
              <a:off x="1556" y="29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7" name="Line 385"/>
            <p:cNvSpPr>
              <a:spLocks noChangeShapeType="1"/>
            </p:cNvSpPr>
            <p:nvPr/>
          </p:nvSpPr>
          <p:spPr bwMode="auto">
            <a:xfrm>
              <a:off x="1556" y="29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8" name="Line 386"/>
            <p:cNvSpPr>
              <a:spLocks noChangeShapeType="1"/>
            </p:cNvSpPr>
            <p:nvPr/>
          </p:nvSpPr>
          <p:spPr bwMode="auto">
            <a:xfrm>
              <a:off x="1556" y="2929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9" name="Line 387"/>
            <p:cNvSpPr>
              <a:spLocks noChangeShapeType="1"/>
            </p:cNvSpPr>
            <p:nvPr/>
          </p:nvSpPr>
          <p:spPr bwMode="auto">
            <a:xfrm>
              <a:off x="1566" y="29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0" name="Line 388"/>
            <p:cNvSpPr>
              <a:spLocks noChangeShapeType="1"/>
            </p:cNvSpPr>
            <p:nvPr/>
          </p:nvSpPr>
          <p:spPr bwMode="auto">
            <a:xfrm>
              <a:off x="1566" y="29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1" name="Line 389"/>
            <p:cNvSpPr>
              <a:spLocks noChangeShapeType="1"/>
            </p:cNvSpPr>
            <p:nvPr/>
          </p:nvSpPr>
          <p:spPr bwMode="auto">
            <a:xfrm>
              <a:off x="1566" y="29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2" name="Line 390"/>
            <p:cNvSpPr>
              <a:spLocks noChangeShapeType="1"/>
            </p:cNvSpPr>
            <p:nvPr/>
          </p:nvSpPr>
          <p:spPr bwMode="auto">
            <a:xfrm>
              <a:off x="1566" y="292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3" name="Line 391"/>
            <p:cNvSpPr>
              <a:spLocks noChangeShapeType="1"/>
            </p:cNvSpPr>
            <p:nvPr/>
          </p:nvSpPr>
          <p:spPr bwMode="auto">
            <a:xfrm>
              <a:off x="1566" y="2938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4" name="Line 392"/>
            <p:cNvSpPr>
              <a:spLocks noChangeShapeType="1"/>
            </p:cNvSpPr>
            <p:nvPr/>
          </p:nvSpPr>
          <p:spPr bwMode="auto">
            <a:xfrm>
              <a:off x="1575" y="293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5" name="Line 393"/>
            <p:cNvSpPr>
              <a:spLocks noChangeShapeType="1"/>
            </p:cNvSpPr>
            <p:nvPr/>
          </p:nvSpPr>
          <p:spPr bwMode="auto">
            <a:xfrm>
              <a:off x="1575" y="293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6" name="Line 394"/>
            <p:cNvSpPr>
              <a:spLocks noChangeShapeType="1"/>
            </p:cNvSpPr>
            <p:nvPr/>
          </p:nvSpPr>
          <p:spPr bwMode="auto">
            <a:xfrm>
              <a:off x="1575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7" name="Line 395"/>
            <p:cNvSpPr>
              <a:spLocks noChangeShapeType="1"/>
            </p:cNvSpPr>
            <p:nvPr/>
          </p:nvSpPr>
          <p:spPr bwMode="auto">
            <a:xfrm>
              <a:off x="1575" y="2947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8" name="Line 396"/>
            <p:cNvSpPr>
              <a:spLocks noChangeShapeType="1"/>
            </p:cNvSpPr>
            <p:nvPr/>
          </p:nvSpPr>
          <p:spPr bwMode="auto">
            <a:xfrm>
              <a:off x="1585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9" name="Line 397"/>
            <p:cNvSpPr>
              <a:spLocks noChangeShapeType="1"/>
            </p:cNvSpPr>
            <p:nvPr/>
          </p:nvSpPr>
          <p:spPr bwMode="auto">
            <a:xfrm>
              <a:off x="1585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0" name="Line 398"/>
            <p:cNvSpPr>
              <a:spLocks noChangeShapeType="1"/>
            </p:cNvSpPr>
            <p:nvPr/>
          </p:nvSpPr>
          <p:spPr bwMode="auto">
            <a:xfrm>
              <a:off x="1585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1" name="Line 399"/>
            <p:cNvSpPr>
              <a:spLocks noChangeShapeType="1"/>
            </p:cNvSpPr>
            <p:nvPr/>
          </p:nvSpPr>
          <p:spPr bwMode="auto">
            <a:xfrm>
              <a:off x="1585" y="2947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2" name="Line 400"/>
            <p:cNvSpPr>
              <a:spLocks noChangeShapeType="1"/>
            </p:cNvSpPr>
            <p:nvPr/>
          </p:nvSpPr>
          <p:spPr bwMode="auto">
            <a:xfrm>
              <a:off x="1594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3" name="Line 401"/>
            <p:cNvSpPr>
              <a:spLocks noChangeShapeType="1"/>
            </p:cNvSpPr>
            <p:nvPr/>
          </p:nvSpPr>
          <p:spPr bwMode="auto">
            <a:xfrm>
              <a:off x="1594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4" name="Line 402"/>
            <p:cNvSpPr>
              <a:spLocks noChangeShapeType="1"/>
            </p:cNvSpPr>
            <p:nvPr/>
          </p:nvSpPr>
          <p:spPr bwMode="auto">
            <a:xfrm>
              <a:off x="1594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5" name="Line 403"/>
            <p:cNvSpPr>
              <a:spLocks noChangeShapeType="1"/>
            </p:cNvSpPr>
            <p:nvPr/>
          </p:nvSpPr>
          <p:spPr bwMode="auto">
            <a:xfrm>
              <a:off x="1594" y="2947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6" name="Line 404"/>
            <p:cNvSpPr>
              <a:spLocks noChangeShapeType="1"/>
            </p:cNvSpPr>
            <p:nvPr/>
          </p:nvSpPr>
          <p:spPr bwMode="auto">
            <a:xfrm>
              <a:off x="1604" y="29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7" name="Line 405"/>
            <p:cNvSpPr>
              <a:spLocks noChangeShapeType="1"/>
            </p:cNvSpPr>
            <p:nvPr/>
          </p:nvSpPr>
          <p:spPr bwMode="auto">
            <a:xfrm>
              <a:off x="1604" y="29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8" name="Line 406"/>
            <p:cNvSpPr>
              <a:spLocks noChangeShapeType="1"/>
            </p:cNvSpPr>
            <p:nvPr/>
          </p:nvSpPr>
          <p:spPr bwMode="auto">
            <a:xfrm>
              <a:off x="1604" y="29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9" name="Line 407"/>
            <p:cNvSpPr>
              <a:spLocks noChangeShapeType="1"/>
            </p:cNvSpPr>
            <p:nvPr/>
          </p:nvSpPr>
          <p:spPr bwMode="auto">
            <a:xfrm flipV="1">
              <a:off x="1604" y="2947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0" name="Line 408"/>
            <p:cNvSpPr>
              <a:spLocks noChangeShapeType="1"/>
            </p:cNvSpPr>
            <p:nvPr/>
          </p:nvSpPr>
          <p:spPr bwMode="auto">
            <a:xfrm>
              <a:off x="1613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1" name="Line 409"/>
            <p:cNvSpPr>
              <a:spLocks noChangeShapeType="1"/>
            </p:cNvSpPr>
            <p:nvPr/>
          </p:nvSpPr>
          <p:spPr bwMode="auto">
            <a:xfrm>
              <a:off x="1613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2" name="Line 410"/>
            <p:cNvSpPr>
              <a:spLocks noChangeShapeType="1"/>
            </p:cNvSpPr>
            <p:nvPr/>
          </p:nvSpPr>
          <p:spPr bwMode="auto">
            <a:xfrm>
              <a:off x="1613" y="29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3" name="Line 411"/>
            <p:cNvSpPr>
              <a:spLocks noChangeShapeType="1"/>
            </p:cNvSpPr>
            <p:nvPr/>
          </p:nvSpPr>
          <p:spPr bwMode="auto">
            <a:xfrm>
              <a:off x="1613" y="2947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4" name="Line 412"/>
            <p:cNvSpPr>
              <a:spLocks noChangeShapeType="1"/>
            </p:cNvSpPr>
            <p:nvPr/>
          </p:nvSpPr>
          <p:spPr bwMode="auto">
            <a:xfrm>
              <a:off x="1623" y="29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5" name="Line 413"/>
            <p:cNvSpPr>
              <a:spLocks noChangeShapeType="1"/>
            </p:cNvSpPr>
            <p:nvPr/>
          </p:nvSpPr>
          <p:spPr bwMode="auto">
            <a:xfrm>
              <a:off x="1623" y="295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6" name="Line 414"/>
            <p:cNvSpPr>
              <a:spLocks noChangeShapeType="1"/>
            </p:cNvSpPr>
            <p:nvPr/>
          </p:nvSpPr>
          <p:spPr bwMode="auto">
            <a:xfrm>
              <a:off x="1623" y="29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7" name="Line 415"/>
            <p:cNvSpPr>
              <a:spLocks noChangeShapeType="1"/>
            </p:cNvSpPr>
            <p:nvPr/>
          </p:nvSpPr>
          <p:spPr bwMode="auto">
            <a:xfrm>
              <a:off x="1623" y="2974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Line 416"/>
            <p:cNvSpPr>
              <a:spLocks noChangeShapeType="1"/>
            </p:cNvSpPr>
            <p:nvPr/>
          </p:nvSpPr>
          <p:spPr bwMode="auto">
            <a:xfrm>
              <a:off x="1632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" name="Group 417"/>
          <p:cNvGrpSpPr>
            <a:grpSpLocks/>
          </p:cNvGrpSpPr>
          <p:nvPr/>
        </p:nvGrpSpPr>
        <p:grpSpPr bwMode="auto">
          <a:xfrm>
            <a:off x="5103528" y="3588536"/>
            <a:ext cx="579444" cy="946077"/>
            <a:chOff x="2524" y="1474"/>
            <a:chExt cx="447" cy="833"/>
          </a:xfrm>
        </p:grpSpPr>
        <p:sp>
          <p:nvSpPr>
            <p:cNvPr id="105079" name="Line 418"/>
            <p:cNvSpPr>
              <a:spLocks noChangeShapeType="1"/>
            </p:cNvSpPr>
            <p:nvPr/>
          </p:nvSpPr>
          <p:spPr bwMode="auto">
            <a:xfrm>
              <a:off x="2524" y="230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0" name="Line 419"/>
            <p:cNvSpPr>
              <a:spLocks noChangeShapeType="1"/>
            </p:cNvSpPr>
            <p:nvPr/>
          </p:nvSpPr>
          <p:spPr bwMode="auto">
            <a:xfrm>
              <a:off x="2524" y="230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1" name="Line 420"/>
            <p:cNvSpPr>
              <a:spLocks noChangeShapeType="1"/>
            </p:cNvSpPr>
            <p:nvPr/>
          </p:nvSpPr>
          <p:spPr bwMode="auto">
            <a:xfrm flipV="1">
              <a:off x="2524" y="229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2" name="Line 421"/>
            <p:cNvSpPr>
              <a:spLocks noChangeShapeType="1"/>
            </p:cNvSpPr>
            <p:nvPr/>
          </p:nvSpPr>
          <p:spPr bwMode="auto">
            <a:xfrm flipV="1">
              <a:off x="2524" y="2278"/>
              <a:ext cx="10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3" name="Line 422"/>
            <p:cNvSpPr>
              <a:spLocks noChangeShapeType="1"/>
            </p:cNvSpPr>
            <p:nvPr/>
          </p:nvSpPr>
          <p:spPr bwMode="auto">
            <a:xfrm flipV="1">
              <a:off x="2534" y="226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4" name="Line 423"/>
            <p:cNvSpPr>
              <a:spLocks noChangeShapeType="1"/>
            </p:cNvSpPr>
            <p:nvPr/>
          </p:nvSpPr>
          <p:spPr bwMode="auto">
            <a:xfrm flipV="1">
              <a:off x="2534" y="224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5" name="Line 424"/>
            <p:cNvSpPr>
              <a:spLocks noChangeShapeType="1"/>
            </p:cNvSpPr>
            <p:nvPr/>
          </p:nvSpPr>
          <p:spPr bwMode="auto">
            <a:xfrm flipV="1">
              <a:off x="2534" y="222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6" name="Line 425"/>
            <p:cNvSpPr>
              <a:spLocks noChangeShapeType="1"/>
            </p:cNvSpPr>
            <p:nvPr/>
          </p:nvSpPr>
          <p:spPr bwMode="auto">
            <a:xfrm>
              <a:off x="2534" y="2224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7" name="Line 426"/>
            <p:cNvSpPr>
              <a:spLocks noChangeShapeType="1"/>
            </p:cNvSpPr>
            <p:nvPr/>
          </p:nvSpPr>
          <p:spPr bwMode="auto">
            <a:xfrm flipV="1">
              <a:off x="2543" y="221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8" name="Line 427"/>
            <p:cNvSpPr>
              <a:spLocks noChangeShapeType="1"/>
            </p:cNvSpPr>
            <p:nvPr/>
          </p:nvSpPr>
          <p:spPr bwMode="auto">
            <a:xfrm flipV="1">
              <a:off x="2543" y="220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9" name="Line 428"/>
            <p:cNvSpPr>
              <a:spLocks noChangeShapeType="1"/>
            </p:cNvSpPr>
            <p:nvPr/>
          </p:nvSpPr>
          <p:spPr bwMode="auto">
            <a:xfrm flipV="1">
              <a:off x="2543" y="218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0" name="Line 429"/>
            <p:cNvSpPr>
              <a:spLocks noChangeShapeType="1"/>
            </p:cNvSpPr>
            <p:nvPr/>
          </p:nvSpPr>
          <p:spPr bwMode="auto">
            <a:xfrm>
              <a:off x="2543" y="218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1" name="Line 430"/>
            <p:cNvSpPr>
              <a:spLocks noChangeShapeType="1"/>
            </p:cNvSpPr>
            <p:nvPr/>
          </p:nvSpPr>
          <p:spPr bwMode="auto">
            <a:xfrm>
              <a:off x="2543" y="2188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2" name="Line 431"/>
            <p:cNvSpPr>
              <a:spLocks noChangeShapeType="1"/>
            </p:cNvSpPr>
            <p:nvPr/>
          </p:nvSpPr>
          <p:spPr bwMode="auto">
            <a:xfrm>
              <a:off x="2553" y="218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3" name="Line 432"/>
            <p:cNvSpPr>
              <a:spLocks noChangeShapeType="1"/>
            </p:cNvSpPr>
            <p:nvPr/>
          </p:nvSpPr>
          <p:spPr bwMode="auto">
            <a:xfrm>
              <a:off x="2553" y="219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4" name="Line 433"/>
            <p:cNvSpPr>
              <a:spLocks noChangeShapeType="1"/>
            </p:cNvSpPr>
            <p:nvPr/>
          </p:nvSpPr>
          <p:spPr bwMode="auto">
            <a:xfrm flipV="1">
              <a:off x="2553" y="219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5" name="Line 434"/>
            <p:cNvSpPr>
              <a:spLocks noChangeShapeType="1"/>
            </p:cNvSpPr>
            <p:nvPr/>
          </p:nvSpPr>
          <p:spPr bwMode="auto">
            <a:xfrm flipV="1">
              <a:off x="2553" y="2179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6" name="Line 435"/>
            <p:cNvSpPr>
              <a:spLocks noChangeShapeType="1"/>
            </p:cNvSpPr>
            <p:nvPr/>
          </p:nvSpPr>
          <p:spPr bwMode="auto">
            <a:xfrm flipV="1">
              <a:off x="2562" y="215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7" name="Line 436"/>
            <p:cNvSpPr>
              <a:spLocks noChangeShapeType="1"/>
            </p:cNvSpPr>
            <p:nvPr/>
          </p:nvSpPr>
          <p:spPr bwMode="auto">
            <a:xfrm flipV="1">
              <a:off x="2562" y="2125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8" name="Line 437"/>
            <p:cNvSpPr>
              <a:spLocks noChangeShapeType="1"/>
            </p:cNvSpPr>
            <p:nvPr/>
          </p:nvSpPr>
          <p:spPr bwMode="auto">
            <a:xfrm flipV="1">
              <a:off x="2562" y="211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9" name="Line 438"/>
            <p:cNvSpPr>
              <a:spLocks noChangeShapeType="1"/>
            </p:cNvSpPr>
            <p:nvPr/>
          </p:nvSpPr>
          <p:spPr bwMode="auto">
            <a:xfrm flipV="1">
              <a:off x="2562" y="2098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0" name="Line 439"/>
            <p:cNvSpPr>
              <a:spLocks noChangeShapeType="1"/>
            </p:cNvSpPr>
            <p:nvPr/>
          </p:nvSpPr>
          <p:spPr bwMode="auto">
            <a:xfrm flipV="1">
              <a:off x="2572" y="208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1" name="Line 440"/>
            <p:cNvSpPr>
              <a:spLocks noChangeShapeType="1"/>
            </p:cNvSpPr>
            <p:nvPr/>
          </p:nvSpPr>
          <p:spPr bwMode="auto">
            <a:xfrm>
              <a:off x="2572" y="208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2" name="Line 441"/>
            <p:cNvSpPr>
              <a:spLocks noChangeShapeType="1"/>
            </p:cNvSpPr>
            <p:nvPr/>
          </p:nvSpPr>
          <p:spPr bwMode="auto">
            <a:xfrm>
              <a:off x="2572" y="208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3" name="Line 442"/>
            <p:cNvSpPr>
              <a:spLocks noChangeShapeType="1"/>
            </p:cNvSpPr>
            <p:nvPr/>
          </p:nvSpPr>
          <p:spPr bwMode="auto">
            <a:xfrm>
              <a:off x="2572" y="209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4" name="Line 443"/>
            <p:cNvSpPr>
              <a:spLocks noChangeShapeType="1"/>
            </p:cNvSpPr>
            <p:nvPr/>
          </p:nvSpPr>
          <p:spPr bwMode="auto">
            <a:xfrm>
              <a:off x="2572" y="2107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5" name="Line 444"/>
            <p:cNvSpPr>
              <a:spLocks noChangeShapeType="1"/>
            </p:cNvSpPr>
            <p:nvPr/>
          </p:nvSpPr>
          <p:spPr bwMode="auto">
            <a:xfrm flipV="1">
              <a:off x="2581" y="209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6" name="Line 445"/>
            <p:cNvSpPr>
              <a:spLocks noChangeShapeType="1"/>
            </p:cNvSpPr>
            <p:nvPr/>
          </p:nvSpPr>
          <p:spPr bwMode="auto">
            <a:xfrm flipV="1">
              <a:off x="2581" y="208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7" name="Line 446"/>
            <p:cNvSpPr>
              <a:spLocks noChangeShapeType="1"/>
            </p:cNvSpPr>
            <p:nvPr/>
          </p:nvSpPr>
          <p:spPr bwMode="auto">
            <a:xfrm flipV="1">
              <a:off x="2581" y="2053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8" name="Line 447"/>
            <p:cNvSpPr>
              <a:spLocks noChangeShapeType="1"/>
            </p:cNvSpPr>
            <p:nvPr/>
          </p:nvSpPr>
          <p:spPr bwMode="auto">
            <a:xfrm flipV="1">
              <a:off x="2581" y="2035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9" name="Line 448"/>
            <p:cNvSpPr>
              <a:spLocks noChangeShapeType="1"/>
            </p:cNvSpPr>
            <p:nvPr/>
          </p:nvSpPr>
          <p:spPr bwMode="auto">
            <a:xfrm flipV="1">
              <a:off x="2591" y="2016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0" name="Line 449"/>
            <p:cNvSpPr>
              <a:spLocks noChangeShapeType="1"/>
            </p:cNvSpPr>
            <p:nvPr/>
          </p:nvSpPr>
          <p:spPr bwMode="auto">
            <a:xfrm flipV="1">
              <a:off x="2591" y="200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1" name="Line 450"/>
            <p:cNvSpPr>
              <a:spLocks noChangeShapeType="1"/>
            </p:cNvSpPr>
            <p:nvPr/>
          </p:nvSpPr>
          <p:spPr bwMode="auto">
            <a:xfrm flipV="1">
              <a:off x="2591" y="199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2" name="Line 451"/>
            <p:cNvSpPr>
              <a:spLocks noChangeShapeType="1"/>
            </p:cNvSpPr>
            <p:nvPr/>
          </p:nvSpPr>
          <p:spPr bwMode="auto">
            <a:xfrm flipV="1">
              <a:off x="2591" y="198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3" name="Line 452"/>
            <p:cNvSpPr>
              <a:spLocks noChangeShapeType="1"/>
            </p:cNvSpPr>
            <p:nvPr/>
          </p:nvSpPr>
          <p:spPr bwMode="auto">
            <a:xfrm>
              <a:off x="2591" y="1989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4" name="Line 453"/>
            <p:cNvSpPr>
              <a:spLocks noChangeShapeType="1"/>
            </p:cNvSpPr>
            <p:nvPr/>
          </p:nvSpPr>
          <p:spPr bwMode="auto">
            <a:xfrm flipV="1">
              <a:off x="2600" y="198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5" name="Line 454"/>
            <p:cNvSpPr>
              <a:spLocks noChangeShapeType="1"/>
            </p:cNvSpPr>
            <p:nvPr/>
          </p:nvSpPr>
          <p:spPr bwMode="auto">
            <a:xfrm flipV="1">
              <a:off x="2600" y="197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6" name="Line 455"/>
            <p:cNvSpPr>
              <a:spLocks noChangeShapeType="1"/>
            </p:cNvSpPr>
            <p:nvPr/>
          </p:nvSpPr>
          <p:spPr bwMode="auto">
            <a:xfrm flipV="1">
              <a:off x="2600" y="196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7" name="Line 456"/>
            <p:cNvSpPr>
              <a:spLocks noChangeShapeType="1"/>
            </p:cNvSpPr>
            <p:nvPr/>
          </p:nvSpPr>
          <p:spPr bwMode="auto">
            <a:xfrm flipV="1">
              <a:off x="2600" y="195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8" name="Line 457"/>
            <p:cNvSpPr>
              <a:spLocks noChangeShapeType="1"/>
            </p:cNvSpPr>
            <p:nvPr/>
          </p:nvSpPr>
          <p:spPr bwMode="auto">
            <a:xfrm>
              <a:off x="2610" y="195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9" name="Line 458"/>
            <p:cNvSpPr>
              <a:spLocks noChangeShapeType="1"/>
            </p:cNvSpPr>
            <p:nvPr/>
          </p:nvSpPr>
          <p:spPr bwMode="auto">
            <a:xfrm>
              <a:off x="2610" y="195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0" name="Line 459"/>
            <p:cNvSpPr>
              <a:spLocks noChangeShapeType="1"/>
            </p:cNvSpPr>
            <p:nvPr/>
          </p:nvSpPr>
          <p:spPr bwMode="auto">
            <a:xfrm flipV="1">
              <a:off x="2610" y="194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1" name="Line 460"/>
            <p:cNvSpPr>
              <a:spLocks noChangeShapeType="1"/>
            </p:cNvSpPr>
            <p:nvPr/>
          </p:nvSpPr>
          <p:spPr bwMode="auto">
            <a:xfrm flipV="1">
              <a:off x="2610" y="1926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2" name="Line 461"/>
            <p:cNvSpPr>
              <a:spLocks noChangeShapeType="1"/>
            </p:cNvSpPr>
            <p:nvPr/>
          </p:nvSpPr>
          <p:spPr bwMode="auto">
            <a:xfrm flipV="1">
              <a:off x="2619" y="1899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3" name="Line 462"/>
            <p:cNvSpPr>
              <a:spLocks noChangeShapeType="1"/>
            </p:cNvSpPr>
            <p:nvPr/>
          </p:nvSpPr>
          <p:spPr bwMode="auto">
            <a:xfrm flipV="1">
              <a:off x="2619" y="188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4" name="Line 463"/>
            <p:cNvSpPr>
              <a:spLocks noChangeShapeType="1"/>
            </p:cNvSpPr>
            <p:nvPr/>
          </p:nvSpPr>
          <p:spPr bwMode="auto">
            <a:xfrm flipV="1">
              <a:off x="2619" y="187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5" name="Line 464"/>
            <p:cNvSpPr>
              <a:spLocks noChangeShapeType="1"/>
            </p:cNvSpPr>
            <p:nvPr/>
          </p:nvSpPr>
          <p:spPr bwMode="auto">
            <a:xfrm>
              <a:off x="2619" y="187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6" name="Line 465"/>
            <p:cNvSpPr>
              <a:spLocks noChangeShapeType="1"/>
            </p:cNvSpPr>
            <p:nvPr/>
          </p:nvSpPr>
          <p:spPr bwMode="auto">
            <a:xfrm>
              <a:off x="2619" y="188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7" name="Line 466"/>
            <p:cNvSpPr>
              <a:spLocks noChangeShapeType="1"/>
            </p:cNvSpPr>
            <p:nvPr/>
          </p:nvSpPr>
          <p:spPr bwMode="auto">
            <a:xfrm flipV="1">
              <a:off x="2629" y="186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8" name="Line 467"/>
            <p:cNvSpPr>
              <a:spLocks noChangeShapeType="1"/>
            </p:cNvSpPr>
            <p:nvPr/>
          </p:nvSpPr>
          <p:spPr bwMode="auto">
            <a:xfrm flipV="1">
              <a:off x="2629" y="185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9" name="Line 468"/>
            <p:cNvSpPr>
              <a:spLocks noChangeShapeType="1"/>
            </p:cNvSpPr>
            <p:nvPr/>
          </p:nvSpPr>
          <p:spPr bwMode="auto">
            <a:xfrm flipV="1">
              <a:off x="2629" y="184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0" name="Line 469"/>
            <p:cNvSpPr>
              <a:spLocks noChangeShapeType="1"/>
            </p:cNvSpPr>
            <p:nvPr/>
          </p:nvSpPr>
          <p:spPr bwMode="auto">
            <a:xfrm flipV="1">
              <a:off x="2629" y="1836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1" name="Line 470"/>
            <p:cNvSpPr>
              <a:spLocks noChangeShapeType="1"/>
            </p:cNvSpPr>
            <p:nvPr/>
          </p:nvSpPr>
          <p:spPr bwMode="auto">
            <a:xfrm>
              <a:off x="2638" y="183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2" name="Line 471"/>
            <p:cNvSpPr>
              <a:spLocks noChangeShapeType="1"/>
            </p:cNvSpPr>
            <p:nvPr/>
          </p:nvSpPr>
          <p:spPr bwMode="auto">
            <a:xfrm flipV="1">
              <a:off x="2638" y="182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3" name="Line 472"/>
            <p:cNvSpPr>
              <a:spLocks noChangeShapeType="1"/>
            </p:cNvSpPr>
            <p:nvPr/>
          </p:nvSpPr>
          <p:spPr bwMode="auto">
            <a:xfrm flipV="1">
              <a:off x="2638" y="181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4" name="Line 473"/>
            <p:cNvSpPr>
              <a:spLocks noChangeShapeType="1"/>
            </p:cNvSpPr>
            <p:nvPr/>
          </p:nvSpPr>
          <p:spPr bwMode="auto">
            <a:xfrm>
              <a:off x="2638" y="181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5" name="Line 474"/>
            <p:cNvSpPr>
              <a:spLocks noChangeShapeType="1"/>
            </p:cNvSpPr>
            <p:nvPr/>
          </p:nvSpPr>
          <p:spPr bwMode="auto">
            <a:xfrm flipV="1">
              <a:off x="2638" y="1809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6" name="Line 475"/>
            <p:cNvSpPr>
              <a:spLocks noChangeShapeType="1"/>
            </p:cNvSpPr>
            <p:nvPr/>
          </p:nvSpPr>
          <p:spPr bwMode="auto">
            <a:xfrm flipV="1">
              <a:off x="2648" y="180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7" name="Line 476"/>
            <p:cNvSpPr>
              <a:spLocks noChangeShapeType="1"/>
            </p:cNvSpPr>
            <p:nvPr/>
          </p:nvSpPr>
          <p:spPr bwMode="auto">
            <a:xfrm flipV="1">
              <a:off x="2648" y="179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8" name="Line 477"/>
            <p:cNvSpPr>
              <a:spLocks noChangeShapeType="1"/>
            </p:cNvSpPr>
            <p:nvPr/>
          </p:nvSpPr>
          <p:spPr bwMode="auto">
            <a:xfrm>
              <a:off x="2648" y="179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9" name="Line 478"/>
            <p:cNvSpPr>
              <a:spLocks noChangeShapeType="1"/>
            </p:cNvSpPr>
            <p:nvPr/>
          </p:nvSpPr>
          <p:spPr bwMode="auto">
            <a:xfrm flipV="1">
              <a:off x="2648" y="1782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0" name="Line 479"/>
            <p:cNvSpPr>
              <a:spLocks noChangeShapeType="1"/>
            </p:cNvSpPr>
            <p:nvPr/>
          </p:nvSpPr>
          <p:spPr bwMode="auto">
            <a:xfrm flipV="1">
              <a:off x="2657" y="176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1" name="Line 480"/>
            <p:cNvSpPr>
              <a:spLocks noChangeShapeType="1"/>
            </p:cNvSpPr>
            <p:nvPr/>
          </p:nvSpPr>
          <p:spPr bwMode="auto">
            <a:xfrm>
              <a:off x="2657" y="176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2" name="Line 481"/>
            <p:cNvSpPr>
              <a:spLocks noChangeShapeType="1"/>
            </p:cNvSpPr>
            <p:nvPr/>
          </p:nvSpPr>
          <p:spPr bwMode="auto">
            <a:xfrm>
              <a:off x="2657" y="176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3" name="Line 482"/>
            <p:cNvSpPr>
              <a:spLocks noChangeShapeType="1"/>
            </p:cNvSpPr>
            <p:nvPr/>
          </p:nvSpPr>
          <p:spPr bwMode="auto">
            <a:xfrm>
              <a:off x="2657" y="1764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4" name="Line 483"/>
            <p:cNvSpPr>
              <a:spLocks noChangeShapeType="1"/>
            </p:cNvSpPr>
            <p:nvPr/>
          </p:nvSpPr>
          <p:spPr bwMode="auto">
            <a:xfrm flipV="1">
              <a:off x="2666" y="1754"/>
              <a:ext cx="1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5" name="Line 484"/>
            <p:cNvSpPr>
              <a:spLocks noChangeShapeType="1"/>
            </p:cNvSpPr>
            <p:nvPr/>
          </p:nvSpPr>
          <p:spPr bwMode="auto">
            <a:xfrm flipV="1">
              <a:off x="2666" y="173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6" name="Line 485"/>
            <p:cNvSpPr>
              <a:spLocks noChangeShapeType="1"/>
            </p:cNvSpPr>
            <p:nvPr/>
          </p:nvSpPr>
          <p:spPr bwMode="auto">
            <a:xfrm flipV="1">
              <a:off x="2666" y="171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7" name="Line 486"/>
            <p:cNvSpPr>
              <a:spLocks noChangeShapeType="1"/>
            </p:cNvSpPr>
            <p:nvPr/>
          </p:nvSpPr>
          <p:spPr bwMode="auto">
            <a:xfrm flipV="1">
              <a:off x="2666" y="170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8" name="Line 487"/>
            <p:cNvSpPr>
              <a:spLocks noChangeShapeType="1"/>
            </p:cNvSpPr>
            <p:nvPr/>
          </p:nvSpPr>
          <p:spPr bwMode="auto">
            <a:xfrm>
              <a:off x="2666" y="1709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9" name="Line 488"/>
            <p:cNvSpPr>
              <a:spLocks noChangeShapeType="1"/>
            </p:cNvSpPr>
            <p:nvPr/>
          </p:nvSpPr>
          <p:spPr bwMode="auto">
            <a:xfrm>
              <a:off x="2676" y="170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0" name="Line 489"/>
            <p:cNvSpPr>
              <a:spLocks noChangeShapeType="1"/>
            </p:cNvSpPr>
            <p:nvPr/>
          </p:nvSpPr>
          <p:spPr bwMode="auto">
            <a:xfrm>
              <a:off x="2676" y="170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1" name="Line 490"/>
            <p:cNvSpPr>
              <a:spLocks noChangeShapeType="1"/>
            </p:cNvSpPr>
            <p:nvPr/>
          </p:nvSpPr>
          <p:spPr bwMode="auto">
            <a:xfrm flipV="1">
              <a:off x="2676" y="170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2" name="Line 491"/>
            <p:cNvSpPr>
              <a:spLocks noChangeShapeType="1"/>
            </p:cNvSpPr>
            <p:nvPr/>
          </p:nvSpPr>
          <p:spPr bwMode="auto">
            <a:xfrm flipV="1">
              <a:off x="2676" y="1691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3" name="Line 492"/>
            <p:cNvSpPr>
              <a:spLocks noChangeShapeType="1"/>
            </p:cNvSpPr>
            <p:nvPr/>
          </p:nvSpPr>
          <p:spPr bwMode="auto">
            <a:xfrm flipV="1">
              <a:off x="2685" y="168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4" name="Line 493"/>
            <p:cNvSpPr>
              <a:spLocks noChangeShapeType="1"/>
            </p:cNvSpPr>
            <p:nvPr/>
          </p:nvSpPr>
          <p:spPr bwMode="auto">
            <a:xfrm flipV="1">
              <a:off x="2685" y="167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5" name="Line 494"/>
            <p:cNvSpPr>
              <a:spLocks noChangeShapeType="1"/>
            </p:cNvSpPr>
            <p:nvPr/>
          </p:nvSpPr>
          <p:spPr bwMode="auto">
            <a:xfrm flipV="1">
              <a:off x="2685" y="16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6" name="Line 495"/>
            <p:cNvSpPr>
              <a:spLocks noChangeShapeType="1"/>
            </p:cNvSpPr>
            <p:nvPr/>
          </p:nvSpPr>
          <p:spPr bwMode="auto">
            <a:xfrm flipV="1">
              <a:off x="2685" y="165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7" name="Line 496"/>
            <p:cNvSpPr>
              <a:spLocks noChangeShapeType="1"/>
            </p:cNvSpPr>
            <p:nvPr/>
          </p:nvSpPr>
          <p:spPr bwMode="auto">
            <a:xfrm>
              <a:off x="2685" y="1655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8" name="Line 497"/>
            <p:cNvSpPr>
              <a:spLocks noChangeShapeType="1"/>
            </p:cNvSpPr>
            <p:nvPr/>
          </p:nvSpPr>
          <p:spPr bwMode="auto">
            <a:xfrm>
              <a:off x="2695" y="16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9" name="Line 498"/>
            <p:cNvSpPr>
              <a:spLocks noChangeShapeType="1"/>
            </p:cNvSpPr>
            <p:nvPr/>
          </p:nvSpPr>
          <p:spPr bwMode="auto">
            <a:xfrm>
              <a:off x="2695" y="167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0" name="Line 499"/>
            <p:cNvSpPr>
              <a:spLocks noChangeShapeType="1"/>
            </p:cNvSpPr>
            <p:nvPr/>
          </p:nvSpPr>
          <p:spPr bwMode="auto">
            <a:xfrm flipV="1">
              <a:off x="2695" y="16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1" name="Line 500"/>
            <p:cNvSpPr>
              <a:spLocks noChangeShapeType="1"/>
            </p:cNvSpPr>
            <p:nvPr/>
          </p:nvSpPr>
          <p:spPr bwMode="auto">
            <a:xfrm flipV="1">
              <a:off x="2695" y="1646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2" name="Line 501"/>
            <p:cNvSpPr>
              <a:spLocks noChangeShapeType="1"/>
            </p:cNvSpPr>
            <p:nvPr/>
          </p:nvSpPr>
          <p:spPr bwMode="auto">
            <a:xfrm flipV="1">
              <a:off x="2704" y="163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3" name="Line 502"/>
            <p:cNvSpPr>
              <a:spLocks noChangeShapeType="1"/>
            </p:cNvSpPr>
            <p:nvPr/>
          </p:nvSpPr>
          <p:spPr bwMode="auto">
            <a:xfrm>
              <a:off x="2704" y="163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4" name="Line 503"/>
            <p:cNvSpPr>
              <a:spLocks noChangeShapeType="1"/>
            </p:cNvSpPr>
            <p:nvPr/>
          </p:nvSpPr>
          <p:spPr bwMode="auto">
            <a:xfrm>
              <a:off x="2704" y="163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5" name="Line 504"/>
            <p:cNvSpPr>
              <a:spLocks noChangeShapeType="1"/>
            </p:cNvSpPr>
            <p:nvPr/>
          </p:nvSpPr>
          <p:spPr bwMode="auto">
            <a:xfrm>
              <a:off x="2704" y="1637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6" name="Line 505"/>
            <p:cNvSpPr>
              <a:spLocks noChangeShapeType="1"/>
            </p:cNvSpPr>
            <p:nvPr/>
          </p:nvSpPr>
          <p:spPr bwMode="auto">
            <a:xfrm flipV="1">
              <a:off x="2714" y="162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7" name="Line 506"/>
            <p:cNvSpPr>
              <a:spLocks noChangeShapeType="1"/>
            </p:cNvSpPr>
            <p:nvPr/>
          </p:nvSpPr>
          <p:spPr bwMode="auto">
            <a:xfrm>
              <a:off x="2714" y="162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8" name="Line 507"/>
            <p:cNvSpPr>
              <a:spLocks noChangeShapeType="1"/>
            </p:cNvSpPr>
            <p:nvPr/>
          </p:nvSpPr>
          <p:spPr bwMode="auto">
            <a:xfrm>
              <a:off x="2714" y="162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9" name="Line 508"/>
            <p:cNvSpPr>
              <a:spLocks noChangeShapeType="1"/>
            </p:cNvSpPr>
            <p:nvPr/>
          </p:nvSpPr>
          <p:spPr bwMode="auto">
            <a:xfrm flipV="1">
              <a:off x="2714" y="1619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0" name="Line 509"/>
            <p:cNvSpPr>
              <a:spLocks noChangeShapeType="1"/>
            </p:cNvSpPr>
            <p:nvPr/>
          </p:nvSpPr>
          <p:spPr bwMode="auto">
            <a:xfrm>
              <a:off x="2723" y="161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1" name="Line 510"/>
            <p:cNvSpPr>
              <a:spLocks noChangeShapeType="1"/>
            </p:cNvSpPr>
            <p:nvPr/>
          </p:nvSpPr>
          <p:spPr bwMode="auto">
            <a:xfrm flipV="1">
              <a:off x="2723" y="161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2" name="Line 511"/>
            <p:cNvSpPr>
              <a:spLocks noChangeShapeType="1"/>
            </p:cNvSpPr>
            <p:nvPr/>
          </p:nvSpPr>
          <p:spPr bwMode="auto">
            <a:xfrm>
              <a:off x="2723" y="161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3" name="Line 512"/>
            <p:cNvSpPr>
              <a:spLocks noChangeShapeType="1"/>
            </p:cNvSpPr>
            <p:nvPr/>
          </p:nvSpPr>
          <p:spPr bwMode="auto">
            <a:xfrm flipV="1">
              <a:off x="2723" y="1601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4" name="Line 513"/>
            <p:cNvSpPr>
              <a:spLocks noChangeShapeType="1"/>
            </p:cNvSpPr>
            <p:nvPr/>
          </p:nvSpPr>
          <p:spPr bwMode="auto">
            <a:xfrm>
              <a:off x="2733" y="160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5" name="Line 514"/>
            <p:cNvSpPr>
              <a:spLocks noChangeShapeType="1"/>
            </p:cNvSpPr>
            <p:nvPr/>
          </p:nvSpPr>
          <p:spPr bwMode="auto">
            <a:xfrm flipV="1">
              <a:off x="2733" y="159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6" name="Line 515"/>
            <p:cNvSpPr>
              <a:spLocks noChangeShapeType="1"/>
            </p:cNvSpPr>
            <p:nvPr/>
          </p:nvSpPr>
          <p:spPr bwMode="auto">
            <a:xfrm>
              <a:off x="2733" y="159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7" name="Line 516"/>
            <p:cNvSpPr>
              <a:spLocks noChangeShapeType="1"/>
            </p:cNvSpPr>
            <p:nvPr/>
          </p:nvSpPr>
          <p:spPr bwMode="auto">
            <a:xfrm>
              <a:off x="2733" y="1592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8" name="Line 517"/>
            <p:cNvSpPr>
              <a:spLocks noChangeShapeType="1"/>
            </p:cNvSpPr>
            <p:nvPr/>
          </p:nvSpPr>
          <p:spPr bwMode="auto">
            <a:xfrm>
              <a:off x="2742" y="159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9" name="Line 518"/>
            <p:cNvSpPr>
              <a:spLocks noChangeShapeType="1"/>
            </p:cNvSpPr>
            <p:nvPr/>
          </p:nvSpPr>
          <p:spPr bwMode="auto">
            <a:xfrm flipV="1">
              <a:off x="2742" y="158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0" name="Line 519"/>
            <p:cNvSpPr>
              <a:spLocks noChangeShapeType="1"/>
            </p:cNvSpPr>
            <p:nvPr/>
          </p:nvSpPr>
          <p:spPr bwMode="auto">
            <a:xfrm>
              <a:off x="2742" y="15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1" name="Line 520"/>
            <p:cNvSpPr>
              <a:spLocks noChangeShapeType="1"/>
            </p:cNvSpPr>
            <p:nvPr/>
          </p:nvSpPr>
          <p:spPr bwMode="auto">
            <a:xfrm flipV="1">
              <a:off x="2742" y="1574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2" name="Line 521"/>
            <p:cNvSpPr>
              <a:spLocks noChangeShapeType="1"/>
            </p:cNvSpPr>
            <p:nvPr/>
          </p:nvSpPr>
          <p:spPr bwMode="auto">
            <a:xfrm flipV="1">
              <a:off x="2752" y="156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3" name="Line 522"/>
            <p:cNvSpPr>
              <a:spLocks noChangeShapeType="1"/>
            </p:cNvSpPr>
            <p:nvPr/>
          </p:nvSpPr>
          <p:spPr bwMode="auto">
            <a:xfrm>
              <a:off x="2752" y="15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4" name="Line 523"/>
            <p:cNvSpPr>
              <a:spLocks noChangeShapeType="1"/>
            </p:cNvSpPr>
            <p:nvPr/>
          </p:nvSpPr>
          <p:spPr bwMode="auto">
            <a:xfrm flipV="1">
              <a:off x="2752" y="15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5" name="Line 524"/>
            <p:cNvSpPr>
              <a:spLocks noChangeShapeType="1"/>
            </p:cNvSpPr>
            <p:nvPr/>
          </p:nvSpPr>
          <p:spPr bwMode="auto">
            <a:xfrm>
              <a:off x="2752" y="1556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6" name="Line 525"/>
            <p:cNvSpPr>
              <a:spLocks noChangeShapeType="1"/>
            </p:cNvSpPr>
            <p:nvPr/>
          </p:nvSpPr>
          <p:spPr bwMode="auto">
            <a:xfrm>
              <a:off x="2761" y="15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7" name="Line 526"/>
            <p:cNvSpPr>
              <a:spLocks noChangeShapeType="1"/>
            </p:cNvSpPr>
            <p:nvPr/>
          </p:nvSpPr>
          <p:spPr bwMode="auto">
            <a:xfrm>
              <a:off x="2761" y="15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8" name="Line 527"/>
            <p:cNvSpPr>
              <a:spLocks noChangeShapeType="1"/>
            </p:cNvSpPr>
            <p:nvPr/>
          </p:nvSpPr>
          <p:spPr bwMode="auto">
            <a:xfrm>
              <a:off x="2761" y="15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9" name="Line 528"/>
            <p:cNvSpPr>
              <a:spLocks noChangeShapeType="1"/>
            </p:cNvSpPr>
            <p:nvPr/>
          </p:nvSpPr>
          <p:spPr bwMode="auto">
            <a:xfrm>
              <a:off x="2761" y="15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0" name="Line 529"/>
            <p:cNvSpPr>
              <a:spLocks noChangeShapeType="1"/>
            </p:cNvSpPr>
            <p:nvPr/>
          </p:nvSpPr>
          <p:spPr bwMode="auto">
            <a:xfrm>
              <a:off x="2761" y="1565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1" name="Line 530"/>
            <p:cNvSpPr>
              <a:spLocks noChangeShapeType="1"/>
            </p:cNvSpPr>
            <p:nvPr/>
          </p:nvSpPr>
          <p:spPr bwMode="auto">
            <a:xfrm flipV="1">
              <a:off x="2771" y="15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2" name="Line 531"/>
            <p:cNvSpPr>
              <a:spLocks noChangeShapeType="1"/>
            </p:cNvSpPr>
            <p:nvPr/>
          </p:nvSpPr>
          <p:spPr bwMode="auto">
            <a:xfrm>
              <a:off x="2771" y="15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3" name="Line 532"/>
            <p:cNvSpPr>
              <a:spLocks noChangeShapeType="1"/>
            </p:cNvSpPr>
            <p:nvPr/>
          </p:nvSpPr>
          <p:spPr bwMode="auto">
            <a:xfrm flipV="1">
              <a:off x="2771" y="15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4" name="Line 533"/>
            <p:cNvSpPr>
              <a:spLocks noChangeShapeType="1"/>
            </p:cNvSpPr>
            <p:nvPr/>
          </p:nvSpPr>
          <p:spPr bwMode="auto">
            <a:xfrm>
              <a:off x="2771" y="1547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5" name="Line 534"/>
            <p:cNvSpPr>
              <a:spLocks noChangeShapeType="1"/>
            </p:cNvSpPr>
            <p:nvPr/>
          </p:nvSpPr>
          <p:spPr bwMode="auto">
            <a:xfrm>
              <a:off x="2780" y="154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6" name="Line 535"/>
            <p:cNvSpPr>
              <a:spLocks noChangeShapeType="1"/>
            </p:cNvSpPr>
            <p:nvPr/>
          </p:nvSpPr>
          <p:spPr bwMode="auto">
            <a:xfrm flipV="1">
              <a:off x="2780" y="15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7" name="Line 536"/>
            <p:cNvSpPr>
              <a:spLocks noChangeShapeType="1"/>
            </p:cNvSpPr>
            <p:nvPr/>
          </p:nvSpPr>
          <p:spPr bwMode="auto">
            <a:xfrm>
              <a:off x="2780" y="153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8" name="Line 537"/>
            <p:cNvSpPr>
              <a:spLocks noChangeShapeType="1"/>
            </p:cNvSpPr>
            <p:nvPr/>
          </p:nvSpPr>
          <p:spPr bwMode="auto">
            <a:xfrm>
              <a:off x="2780" y="1538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9" name="Line 538"/>
            <p:cNvSpPr>
              <a:spLocks noChangeShapeType="1"/>
            </p:cNvSpPr>
            <p:nvPr/>
          </p:nvSpPr>
          <p:spPr bwMode="auto">
            <a:xfrm>
              <a:off x="2790" y="153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0" name="Line 539"/>
            <p:cNvSpPr>
              <a:spLocks noChangeShapeType="1"/>
            </p:cNvSpPr>
            <p:nvPr/>
          </p:nvSpPr>
          <p:spPr bwMode="auto">
            <a:xfrm>
              <a:off x="2790" y="153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1" name="Line 540"/>
            <p:cNvSpPr>
              <a:spLocks noChangeShapeType="1"/>
            </p:cNvSpPr>
            <p:nvPr/>
          </p:nvSpPr>
          <p:spPr bwMode="auto">
            <a:xfrm>
              <a:off x="2790" y="153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2" name="Line 541"/>
            <p:cNvSpPr>
              <a:spLocks noChangeShapeType="1"/>
            </p:cNvSpPr>
            <p:nvPr/>
          </p:nvSpPr>
          <p:spPr bwMode="auto">
            <a:xfrm>
              <a:off x="2790" y="1538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3" name="Line 542"/>
            <p:cNvSpPr>
              <a:spLocks noChangeShapeType="1"/>
            </p:cNvSpPr>
            <p:nvPr/>
          </p:nvSpPr>
          <p:spPr bwMode="auto">
            <a:xfrm>
              <a:off x="2799" y="153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4" name="Line 543"/>
            <p:cNvSpPr>
              <a:spLocks noChangeShapeType="1"/>
            </p:cNvSpPr>
            <p:nvPr/>
          </p:nvSpPr>
          <p:spPr bwMode="auto">
            <a:xfrm flipV="1">
              <a:off x="2799" y="15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5" name="Line 544"/>
            <p:cNvSpPr>
              <a:spLocks noChangeShapeType="1"/>
            </p:cNvSpPr>
            <p:nvPr/>
          </p:nvSpPr>
          <p:spPr bwMode="auto">
            <a:xfrm>
              <a:off x="2799" y="15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6" name="Line 545"/>
            <p:cNvSpPr>
              <a:spLocks noChangeShapeType="1"/>
            </p:cNvSpPr>
            <p:nvPr/>
          </p:nvSpPr>
          <p:spPr bwMode="auto">
            <a:xfrm>
              <a:off x="2799" y="1529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7" name="Line 546"/>
            <p:cNvSpPr>
              <a:spLocks noChangeShapeType="1"/>
            </p:cNvSpPr>
            <p:nvPr/>
          </p:nvSpPr>
          <p:spPr bwMode="auto">
            <a:xfrm flipV="1">
              <a:off x="2809" y="15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8" name="Line 547"/>
            <p:cNvSpPr>
              <a:spLocks noChangeShapeType="1"/>
            </p:cNvSpPr>
            <p:nvPr/>
          </p:nvSpPr>
          <p:spPr bwMode="auto">
            <a:xfrm>
              <a:off x="2809" y="15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9" name="Line 548"/>
            <p:cNvSpPr>
              <a:spLocks noChangeShapeType="1"/>
            </p:cNvSpPr>
            <p:nvPr/>
          </p:nvSpPr>
          <p:spPr bwMode="auto">
            <a:xfrm>
              <a:off x="2809" y="15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0" name="Line 549"/>
            <p:cNvSpPr>
              <a:spLocks noChangeShapeType="1"/>
            </p:cNvSpPr>
            <p:nvPr/>
          </p:nvSpPr>
          <p:spPr bwMode="auto">
            <a:xfrm>
              <a:off x="2809" y="1520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1" name="Line 550"/>
            <p:cNvSpPr>
              <a:spLocks noChangeShapeType="1"/>
            </p:cNvSpPr>
            <p:nvPr/>
          </p:nvSpPr>
          <p:spPr bwMode="auto">
            <a:xfrm>
              <a:off x="2818" y="15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2" name="Line 551"/>
            <p:cNvSpPr>
              <a:spLocks noChangeShapeType="1"/>
            </p:cNvSpPr>
            <p:nvPr/>
          </p:nvSpPr>
          <p:spPr bwMode="auto">
            <a:xfrm>
              <a:off x="2818" y="15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3" name="Line 552"/>
            <p:cNvSpPr>
              <a:spLocks noChangeShapeType="1"/>
            </p:cNvSpPr>
            <p:nvPr/>
          </p:nvSpPr>
          <p:spPr bwMode="auto">
            <a:xfrm>
              <a:off x="2818" y="15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4" name="Line 553"/>
            <p:cNvSpPr>
              <a:spLocks noChangeShapeType="1"/>
            </p:cNvSpPr>
            <p:nvPr/>
          </p:nvSpPr>
          <p:spPr bwMode="auto">
            <a:xfrm>
              <a:off x="2818" y="1529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5" name="Line 554"/>
            <p:cNvSpPr>
              <a:spLocks noChangeShapeType="1"/>
            </p:cNvSpPr>
            <p:nvPr/>
          </p:nvSpPr>
          <p:spPr bwMode="auto">
            <a:xfrm>
              <a:off x="2828" y="15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6" name="Line 555"/>
            <p:cNvSpPr>
              <a:spLocks noChangeShapeType="1"/>
            </p:cNvSpPr>
            <p:nvPr/>
          </p:nvSpPr>
          <p:spPr bwMode="auto">
            <a:xfrm flipV="1">
              <a:off x="2828" y="15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7" name="Line 556"/>
            <p:cNvSpPr>
              <a:spLocks noChangeShapeType="1"/>
            </p:cNvSpPr>
            <p:nvPr/>
          </p:nvSpPr>
          <p:spPr bwMode="auto">
            <a:xfrm>
              <a:off x="2828" y="15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8" name="Line 557"/>
            <p:cNvSpPr>
              <a:spLocks noChangeShapeType="1"/>
            </p:cNvSpPr>
            <p:nvPr/>
          </p:nvSpPr>
          <p:spPr bwMode="auto">
            <a:xfrm>
              <a:off x="2828" y="1529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9" name="Line 558"/>
            <p:cNvSpPr>
              <a:spLocks noChangeShapeType="1"/>
            </p:cNvSpPr>
            <p:nvPr/>
          </p:nvSpPr>
          <p:spPr bwMode="auto">
            <a:xfrm>
              <a:off x="2837" y="15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0" name="Line 559"/>
            <p:cNvSpPr>
              <a:spLocks noChangeShapeType="1"/>
            </p:cNvSpPr>
            <p:nvPr/>
          </p:nvSpPr>
          <p:spPr bwMode="auto">
            <a:xfrm flipV="1">
              <a:off x="2837" y="15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1" name="Line 560"/>
            <p:cNvSpPr>
              <a:spLocks noChangeShapeType="1"/>
            </p:cNvSpPr>
            <p:nvPr/>
          </p:nvSpPr>
          <p:spPr bwMode="auto">
            <a:xfrm>
              <a:off x="2837" y="15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2" name="Line 561"/>
            <p:cNvSpPr>
              <a:spLocks noChangeShapeType="1"/>
            </p:cNvSpPr>
            <p:nvPr/>
          </p:nvSpPr>
          <p:spPr bwMode="auto">
            <a:xfrm>
              <a:off x="2837" y="1520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3" name="Line 562"/>
            <p:cNvSpPr>
              <a:spLocks noChangeShapeType="1"/>
            </p:cNvSpPr>
            <p:nvPr/>
          </p:nvSpPr>
          <p:spPr bwMode="auto">
            <a:xfrm>
              <a:off x="2847" y="15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4" name="Line 563"/>
            <p:cNvSpPr>
              <a:spLocks noChangeShapeType="1"/>
            </p:cNvSpPr>
            <p:nvPr/>
          </p:nvSpPr>
          <p:spPr bwMode="auto">
            <a:xfrm>
              <a:off x="2847" y="15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5" name="Line 564"/>
            <p:cNvSpPr>
              <a:spLocks noChangeShapeType="1"/>
            </p:cNvSpPr>
            <p:nvPr/>
          </p:nvSpPr>
          <p:spPr bwMode="auto">
            <a:xfrm>
              <a:off x="2847" y="15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6" name="Line 565"/>
            <p:cNvSpPr>
              <a:spLocks noChangeShapeType="1"/>
            </p:cNvSpPr>
            <p:nvPr/>
          </p:nvSpPr>
          <p:spPr bwMode="auto">
            <a:xfrm>
              <a:off x="2847" y="1529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7" name="Line 566"/>
            <p:cNvSpPr>
              <a:spLocks noChangeShapeType="1"/>
            </p:cNvSpPr>
            <p:nvPr/>
          </p:nvSpPr>
          <p:spPr bwMode="auto">
            <a:xfrm>
              <a:off x="2856" y="15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8" name="Line 567"/>
            <p:cNvSpPr>
              <a:spLocks noChangeShapeType="1"/>
            </p:cNvSpPr>
            <p:nvPr/>
          </p:nvSpPr>
          <p:spPr bwMode="auto">
            <a:xfrm flipV="1">
              <a:off x="2856" y="15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9" name="Line 568"/>
            <p:cNvSpPr>
              <a:spLocks noChangeShapeType="1"/>
            </p:cNvSpPr>
            <p:nvPr/>
          </p:nvSpPr>
          <p:spPr bwMode="auto">
            <a:xfrm>
              <a:off x="2856" y="15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0" name="Line 569"/>
            <p:cNvSpPr>
              <a:spLocks noChangeShapeType="1"/>
            </p:cNvSpPr>
            <p:nvPr/>
          </p:nvSpPr>
          <p:spPr bwMode="auto">
            <a:xfrm flipV="1">
              <a:off x="2856" y="1511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1" name="Line 570"/>
            <p:cNvSpPr>
              <a:spLocks noChangeShapeType="1"/>
            </p:cNvSpPr>
            <p:nvPr/>
          </p:nvSpPr>
          <p:spPr bwMode="auto">
            <a:xfrm>
              <a:off x="2866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2" name="Line 571"/>
            <p:cNvSpPr>
              <a:spLocks noChangeShapeType="1"/>
            </p:cNvSpPr>
            <p:nvPr/>
          </p:nvSpPr>
          <p:spPr bwMode="auto">
            <a:xfrm>
              <a:off x="2866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3" name="Line 572"/>
            <p:cNvSpPr>
              <a:spLocks noChangeShapeType="1"/>
            </p:cNvSpPr>
            <p:nvPr/>
          </p:nvSpPr>
          <p:spPr bwMode="auto">
            <a:xfrm>
              <a:off x="2866" y="15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4" name="Line 573"/>
            <p:cNvSpPr>
              <a:spLocks noChangeShapeType="1"/>
            </p:cNvSpPr>
            <p:nvPr/>
          </p:nvSpPr>
          <p:spPr bwMode="auto">
            <a:xfrm>
              <a:off x="2866" y="1520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5" name="Line 574"/>
            <p:cNvSpPr>
              <a:spLocks noChangeShapeType="1"/>
            </p:cNvSpPr>
            <p:nvPr/>
          </p:nvSpPr>
          <p:spPr bwMode="auto">
            <a:xfrm>
              <a:off x="2875" y="15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6" name="Line 575"/>
            <p:cNvSpPr>
              <a:spLocks noChangeShapeType="1"/>
            </p:cNvSpPr>
            <p:nvPr/>
          </p:nvSpPr>
          <p:spPr bwMode="auto">
            <a:xfrm>
              <a:off x="2875" y="15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7" name="Line 576"/>
            <p:cNvSpPr>
              <a:spLocks noChangeShapeType="1"/>
            </p:cNvSpPr>
            <p:nvPr/>
          </p:nvSpPr>
          <p:spPr bwMode="auto">
            <a:xfrm flipV="1">
              <a:off x="2875" y="15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8" name="Line 577"/>
            <p:cNvSpPr>
              <a:spLocks noChangeShapeType="1"/>
            </p:cNvSpPr>
            <p:nvPr/>
          </p:nvSpPr>
          <p:spPr bwMode="auto">
            <a:xfrm>
              <a:off x="2875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9" name="Line 578"/>
            <p:cNvSpPr>
              <a:spLocks noChangeShapeType="1"/>
            </p:cNvSpPr>
            <p:nvPr/>
          </p:nvSpPr>
          <p:spPr bwMode="auto">
            <a:xfrm>
              <a:off x="2875" y="151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0" name="Line 579"/>
            <p:cNvSpPr>
              <a:spLocks noChangeShapeType="1"/>
            </p:cNvSpPr>
            <p:nvPr/>
          </p:nvSpPr>
          <p:spPr bwMode="auto">
            <a:xfrm>
              <a:off x="2885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1" name="Line 580"/>
            <p:cNvSpPr>
              <a:spLocks noChangeShapeType="1"/>
            </p:cNvSpPr>
            <p:nvPr/>
          </p:nvSpPr>
          <p:spPr bwMode="auto">
            <a:xfrm>
              <a:off x="2885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2" name="Line 581"/>
            <p:cNvSpPr>
              <a:spLocks noChangeShapeType="1"/>
            </p:cNvSpPr>
            <p:nvPr/>
          </p:nvSpPr>
          <p:spPr bwMode="auto">
            <a:xfrm>
              <a:off x="2885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3" name="Line 582"/>
            <p:cNvSpPr>
              <a:spLocks noChangeShapeType="1"/>
            </p:cNvSpPr>
            <p:nvPr/>
          </p:nvSpPr>
          <p:spPr bwMode="auto">
            <a:xfrm>
              <a:off x="2885" y="1511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4" name="Line 583"/>
            <p:cNvSpPr>
              <a:spLocks noChangeShapeType="1"/>
            </p:cNvSpPr>
            <p:nvPr/>
          </p:nvSpPr>
          <p:spPr bwMode="auto">
            <a:xfrm>
              <a:off x="2894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5" name="Line 584"/>
            <p:cNvSpPr>
              <a:spLocks noChangeShapeType="1"/>
            </p:cNvSpPr>
            <p:nvPr/>
          </p:nvSpPr>
          <p:spPr bwMode="auto">
            <a:xfrm>
              <a:off x="2894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6" name="Line 585"/>
            <p:cNvSpPr>
              <a:spLocks noChangeShapeType="1"/>
            </p:cNvSpPr>
            <p:nvPr/>
          </p:nvSpPr>
          <p:spPr bwMode="auto">
            <a:xfrm>
              <a:off x="2894" y="15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7" name="Line 586"/>
            <p:cNvSpPr>
              <a:spLocks noChangeShapeType="1"/>
            </p:cNvSpPr>
            <p:nvPr/>
          </p:nvSpPr>
          <p:spPr bwMode="auto">
            <a:xfrm>
              <a:off x="2894" y="151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8" name="Line 587"/>
            <p:cNvSpPr>
              <a:spLocks noChangeShapeType="1"/>
            </p:cNvSpPr>
            <p:nvPr/>
          </p:nvSpPr>
          <p:spPr bwMode="auto">
            <a:xfrm flipV="1">
              <a:off x="2904" y="15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9" name="Line 588"/>
            <p:cNvSpPr>
              <a:spLocks noChangeShapeType="1"/>
            </p:cNvSpPr>
            <p:nvPr/>
          </p:nvSpPr>
          <p:spPr bwMode="auto">
            <a:xfrm>
              <a:off x="2904" y="15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0" name="Line 589"/>
            <p:cNvSpPr>
              <a:spLocks noChangeShapeType="1"/>
            </p:cNvSpPr>
            <p:nvPr/>
          </p:nvSpPr>
          <p:spPr bwMode="auto">
            <a:xfrm>
              <a:off x="2904" y="15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1" name="Line 590"/>
            <p:cNvSpPr>
              <a:spLocks noChangeShapeType="1"/>
            </p:cNvSpPr>
            <p:nvPr/>
          </p:nvSpPr>
          <p:spPr bwMode="auto">
            <a:xfrm>
              <a:off x="2904" y="1502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2" name="Line 591"/>
            <p:cNvSpPr>
              <a:spLocks noChangeShapeType="1"/>
            </p:cNvSpPr>
            <p:nvPr/>
          </p:nvSpPr>
          <p:spPr bwMode="auto">
            <a:xfrm>
              <a:off x="2913" y="15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3" name="Line 592"/>
            <p:cNvSpPr>
              <a:spLocks noChangeShapeType="1"/>
            </p:cNvSpPr>
            <p:nvPr/>
          </p:nvSpPr>
          <p:spPr bwMode="auto">
            <a:xfrm>
              <a:off x="2913" y="15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4" name="Line 593"/>
            <p:cNvSpPr>
              <a:spLocks noChangeShapeType="1"/>
            </p:cNvSpPr>
            <p:nvPr/>
          </p:nvSpPr>
          <p:spPr bwMode="auto">
            <a:xfrm>
              <a:off x="2913" y="15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5" name="Line 594"/>
            <p:cNvSpPr>
              <a:spLocks noChangeShapeType="1"/>
            </p:cNvSpPr>
            <p:nvPr/>
          </p:nvSpPr>
          <p:spPr bwMode="auto">
            <a:xfrm>
              <a:off x="2913" y="1502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6" name="Line 595"/>
            <p:cNvSpPr>
              <a:spLocks noChangeShapeType="1"/>
            </p:cNvSpPr>
            <p:nvPr/>
          </p:nvSpPr>
          <p:spPr bwMode="auto">
            <a:xfrm>
              <a:off x="2923" y="15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7" name="Line 596"/>
            <p:cNvSpPr>
              <a:spLocks noChangeShapeType="1"/>
            </p:cNvSpPr>
            <p:nvPr/>
          </p:nvSpPr>
          <p:spPr bwMode="auto">
            <a:xfrm flipV="1">
              <a:off x="2923" y="14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8" name="Line 597"/>
            <p:cNvSpPr>
              <a:spLocks noChangeShapeType="1"/>
            </p:cNvSpPr>
            <p:nvPr/>
          </p:nvSpPr>
          <p:spPr bwMode="auto">
            <a:xfrm>
              <a:off x="2923" y="14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9" name="Line 598"/>
            <p:cNvSpPr>
              <a:spLocks noChangeShapeType="1"/>
            </p:cNvSpPr>
            <p:nvPr/>
          </p:nvSpPr>
          <p:spPr bwMode="auto">
            <a:xfrm flipV="1">
              <a:off x="2923" y="1483"/>
              <a:ext cx="9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0" name="Line 599"/>
            <p:cNvSpPr>
              <a:spLocks noChangeShapeType="1"/>
            </p:cNvSpPr>
            <p:nvPr/>
          </p:nvSpPr>
          <p:spPr bwMode="auto">
            <a:xfrm>
              <a:off x="2932" y="14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1" name="Line 600"/>
            <p:cNvSpPr>
              <a:spLocks noChangeShapeType="1"/>
            </p:cNvSpPr>
            <p:nvPr/>
          </p:nvSpPr>
          <p:spPr bwMode="auto">
            <a:xfrm>
              <a:off x="2932" y="14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2" name="Line 601"/>
            <p:cNvSpPr>
              <a:spLocks noChangeShapeType="1"/>
            </p:cNvSpPr>
            <p:nvPr/>
          </p:nvSpPr>
          <p:spPr bwMode="auto">
            <a:xfrm>
              <a:off x="2932" y="14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3" name="Line 602"/>
            <p:cNvSpPr>
              <a:spLocks noChangeShapeType="1"/>
            </p:cNvSpPr>
            <p:nvPr/>
          </p:nvSpPr>
          <p:spPr bwMode="auto">
            <a:xfrm>
              <a:off x="2932" y="1483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4" name="Line 603"/>
            <p:cNvSpPr>
              <a:spLocks noChangeShapeType="1"/>
            </p:cNvSpPr>
            <p:nvPr/>
          </p:nvSpPr>
          <p:spPr bwMode="auto">
            <a:xfrm>
              <a:off x="2942" y="14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5" name="Line 604"/>
            <p:cNvSpPr>
              <a:spLocks noChangeShapeType="1"/>
            </p:cNvSpPr>
            <p:nvPr/>
          </p:nvSpPr>
          <p:spPr bwMode="auto">
            <a:xfrm>
              <a:off x="2942" y="14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6" name="Line 605"/>
            <p:cNvSpPr>
              <a:spLocks noChangeShapeType="1"/>
            </p:cNvSpPr>
            <p:nvPr/>
          </p:nvSpPr>
          <p:spPr bwMode="auto">
            <a:xfrm>
              <a:off x="2942" y="14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7" name="Line 606"/>
            <p:cNvSpPr>
              <a:spLocks noChangeShapeType="1"/>
            </p:cNvSpPr>
            <p:nvPr/>
          </p:nvSpPr>
          <p:spPr bwMode="auto">
            <a:xfrm>
              <a:off x="2942" y="1483"/>
              <a:ext cx="9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8" name="Line 607"/>
            <p:cNvSpPr>
              <a:spLocks noChangeShapeType="1"/>
            </p:cNvSpPr>
            <p:nvPr/>
          </p:nvSpPr>
          <p:spPr bwMode="auto">
            <a:xfrm>
              <a:off x="2951" y="14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9" name="Line 608"/>
            <p:cNvSpPr>
              <a:spLocks noChangeShapeType="1"/>
            </p:cNvSpPr>
            <p:nvPr/>
          </p:nvSpPr>
          <p:spPr bwMode="auto">
            <a:xfrm>
              <a:off x="2951" y="14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0" name="Line 609"/>
            <p:cNvSpPr>
              <a:spLocks noChangeShapeType="1"/>
            </p:cNvSpPr>
            <p:nvPr/>
          </p:nvSpPr>
          <p:spPr bwMode="auto">
            <a:xfrm>
              <a:off x="2951" y="14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1" name="Line 610"/>
            <p:cNvSpPr>
              <a:spLocks noChangeShapeType="1"/>
            </p:cNvSpPr>
            <p:nvPr/>
          </p:nvSpPr>
          <p:spPr bwMode="auto">
            <a:xfrm>
              <a:off x="2951" y="1493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2" name="Line 611"/>
            <p:cNvSpPr>
              <a:spLocks noChangeShapeType="1"/>
            </p:cNvSpPr>
            <p:nvPr/>
          </p:nvSpPr>
          <p:spPr bwMode="auto">
            <a:xfrm>
              <a:off x="2961" y="14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3" name="Line 612"/>
            <p:cNvSpPr>
              <a:spLocks noChangeShapeType="1"/>
            </p:cNvSpPr>
            <p:nvPr/>
          </p:nvSpPr>
          <p:spPr bwMode="auto">
            <a:xfrm flipV="1">
              <a:off x="2961" y="1483"/>
              <a:ext cx="1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4" name="Line 613"/>
            <p:cNvSpPr>
              <a:spLocks noChangeShapeType="1"/>
            </p:cNvSpPr>
            <p:nvPr/>
          </p:nvSpPr>
          <p:spPr bwMode="auto">
            <a:xfrm>
              <a:off x="2961" y="14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5" name="Line 614"/>
            <p:cNvSpPr>
              <a:spLocks noChangeShapeType="1"/>
            </p:cNvSpPr>
            <p:nvPr/>
          </p:nvSpPr>
          <p:spPr bwMode="auto">
            <a:xfrm>
              <a:off x="2961" y="148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6" name="Line 615"/>
            <p:cNvSpPr>
              <a:spLocks noChangeShapeType="1"/>
            </p:cNvSpPr>
            <p:nvPr/>
          </p:nvSpPr>
          <p:spPr bwMode="auto">
            <a:xfrm>
              <a:off x="2961" y="1483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7" name="Line 616"/>
            <p:cNvSpPr>
              <a:spLocks noChangeShapeType="1"/>
            </p:cNvSpPr>
            <p:nvPr/>
          </p:nvSpPr>
          <p:spPr bwMode="auto">
            <a:xfrm flipV="1">
              <a:off x="2970" y="147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8" name="Line 617"/>
            <p:cNvSpPr>
              <a:spLocks noChangeShapeType="1"/>
            </p:cNvSpPr>
            <p:nvPr/>
          </p:nvSpPr>
          <p:spPr bwMode="auto">
            <a:xfrm>
              <a:off x="2970" y="147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618"/>
          <p:cNvGrpSpPr>
            <a:grpSpLocks/>
          </p:cNvGrpSpPr>
          <p:nvPr/>
        </p:nvGrpSpPr>
        <p:grpSpPr bwMode="auto">
          <a:xfrm>
            <a:off x="5658694" y="3479792"/>
            <a:ext cx="540599" cy="138261"/>
            <a:chOff x="2970" y="1357"/>
            <a:chExt cx="457" cy="127"/>
          </a:xfrm>
        </p:grpSpPr>
        <p:sp>
          <p:nvSpPr>
            <p:cNvPr id="104879" name="Line 619"/>
            <p:cNvSpPr>
              <a:spLocks noChangeShapeType="1"/>
            </p:cNvSpPr>
            <p:nvPr/>
          </p:nvSpPr>
          <p:spPr bwMode="auto">
            <a:xfrm>
              <a:off x="2970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0" name="Line 620"/>
            <p:cNvSpPr>
              <a:spLocks noChangeShapeType="1"/>
            </p:cNvSpPr>
            <p:nvPr/>
          </p:nvSpPr>
          <p:spPr bwMode="auto">
            <a:xfrm>
              <a:off x="2970" y="147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1" name="Line 621"/>
            <p:cNvSpPr>
              <a:spLocks noChangeShapeType="1"/>
            </p:cNvSpPr>
            <p:nvPr/>
          </p:nvSpPr>
          <p:spPr bwMode="auto">
            <a:xfrm flipV="1">
              <a:off x="2980" y="14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2" name="Line 622"/>
            <p:cNvSpPr>
              <a:spLocks noChangeShapeType="1"/>
            </p:cNvSpPr>
            <p:nvPr/>
          </p:nvSpPr>
          <p:spPr bwMode="auto">
            <a:xfrm>
              <a:off x="2980" y="14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3" name="Line 623"/>
            <p:cNvSpPr>
              <a:spLocks noChangeShapeType="1"/>
            </p:cNvSpPr>
            <p:nvPr/>
          </p:nvSpPr>
          <p:spPr bwMode="auto">
            <a:xfrm>
              <a:off x="2980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4" name="Line 624"/>
            <p:cNvSpPr>
              <a:spLocks noChangeShapeType="1"/>
            </p:cNvSpPr>
            <p:nvPr/>
          </p:nvSpPr>
          <p:spPr bwMode="auto">
            <a:xfrm>
              <a:off x="2980" y="1474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5" name="Line 625"/>
            <p:cNvSpPr>
              <a:spLocks noChangeShapeType="1"/>
            </p:cNvSpPr>
            <p:nvPr/>
          </p:nvSpPr>
          <p:spPr bwMode="auto">
            <a:xfrm>
              <a:off x="2989" y="14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6" name="Line 626"/>
            <p:cNvSpPr>
              <a:spLocks noChangeShapeType="1"/>
            </p:cNvSpPr>
            <p:nvPr/>
          </p:nvSpPr>
          <p:spPr bwMode="auto">
            <a:xfrm flipV="1">
              <a:off x="2989" y="147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7" name="Line 627"/>
            <p:cNvSpPr>
              <a:spLocks noChangeShapeType="1"/>
            </p:cNvSpPr>
            <p:nvPr/>
          </p:nvSpPr>
          <p:spPr bwMode="auto">
            <a:xfrm>
              <a:off x="2989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8" name="Line 628"/>
            <p:cNvSpPr>
              <a:spLocks noChangeShapeType="1"/>
            </p:cNvSpPr>
            <p:nvPr/>
          </p:nvSpPr>
          <p:spPr bwMode="auto">
            <a:xfrm>
              <a:off x="2989" y="147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9" name="Line 629"/>
            <p:cNvSpPr>
              <a:spLocks noChangeShapeType="1"/>
            </p:cNvSpPr>
            <p:nvPr/>
          </p:nvSpPr>
          <p:spPr bwMode="auto">
            <a:xfrm>
              <a:off x="2999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0" name="Line 630"/>
            <p:cNvSpPr>
              <a:spLocks noChangeShapeType="1"/>
            </p:cNvSpPr>
            <p:nvPr/>
          </p:nvSpPr>
          <p:spPr bwMode="auto">
            <a:xfrm>
              <a:off x="2999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1" name="Line 631"/>
            <p:cNvSpPr>
              <a:spLocks noChangeShapeType="1"/>
            </p:cNvSpPr>
            <p:nvPr/>
          </p:nvSpPr>
          <p:spPr bwMode="auto">
            <a:xfrm>
              <a:off x="2999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2" name="Line 632"/>
            <p:cNvSpPr>
              <a:spLocks noChangeShapeType="1"/>
            </p:cNvSpPr>
            <p:nvPr/>
          </p:nvSpPr>
          <p:spPr bwMode="auto">
            <a:xfrm>
              <a:off x="2999" y="147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3" name="Line 633"/>
            <p:cNvSpPr>
              <a:spLocks noChangeShapeType="1"/>
            </p:cNvSpPr>
            <p:nvPr/>
          </p:nvSpPr>
          <p:spPr bwMode="auto">
            <a:xfrm>
              <a:off x="3008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4" name="Line 634"/>
            <p:cNvSpPr>
              <a:spLocks noChangeShapeType="1"/>
            </p:cNvSpPr>
            <p:nvPr/>
          </p:nvSpPr>
          <p:spPr bwMode="auto">
            <a:xfrm>
              <a:off x="3008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5" name="Line 635"/>
            <p:cNvSpPr>
              <a:spLocks noChangeShapeType="1"/>
            </p:cNvSpPr>
            <p:nvPr/>
          </p:nvSpPr>
          <p:spPr bwMode="auto">
            <a:xfrm>
              <a:off x="3008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6" name="Line 636"/>
            <p:cNvSpPr>
              <a:spLocks noChangeShapeType="1"/>
            </p:cNvSpPr>
            <p:nvPr/>
          </p:nvSpPr>
          <p:spPr bwMode="auto">
            <a:xfrm>
              <a:off x="3008" y="147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7" name="Line 637"/>
            <p:cNvSpPr>
              <a:spLocks noChangeShapeType="1"/>
            </p:cNvSpPr>
            <p:nvPr/>
          </p:nvSpPr>
          <p:spPr bwMode="auto">
            <a:xfrm>
              <a:off x="3018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8" name="Line 638"/>
            <p:cNvSpPr>
              <a:spLocks noChangeShapeType="1"/>
            </p:cNvSpPr>
            <p:nvPr/>
          </p:nvSpPr>
          <p:spPr bwMode="auto">
            <a:xfrm>
              <a:off x="3018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9" name="Line 639"/>
            <p:cNvSpPr>
              <a:spLocks noChangeShapeType="1"/>
            </p:cNvSpPr>
            <p:nvPr/>
          </p:nvSpPr>
          <p:spPr bwMode="auto">
            <a:xfrm>
              <a:off x="3018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0" name="Line 640"/>
            <p:cNvSpPr>
              <a:spLocks noChangeShapeType="1"/>
            </p:cNvSpPr>
            <p:nvPr/>
          </p:nvSpPr>
          <p:spPr bwMode="auto">
            <a:xfrm>
              <a:off x="3018" y="147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1" name="Line 641"/>
            <p:cNvSpPr>
              <a:spLocks noChangeShapeType="1"/>
            </p:cNvSpPr>
            <p:nvPr/>
          </p:nvSpPr>
          <p:spPr bwMode="auto">
            <a:xfrm flipV="1">
              <a:off x="3027" y="14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2" name="Line 642"/>
            <p:cNvSpPr>
              <a:spLocks noChangeShapeType="1"/>
            </p:cNvSpPr>
            <p:nvPr/>
          </p:nvSpPr>
          <p:spPr bwMode="auto">
            <a:xfrm>
              <a:off x="3027" y="14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3" name="Line 643"/>
            <p:cNvSpPr>
              <a:spLocks noChangeShapeType="1"/>
            </p:cNvSpPr>
            <p:nvPr/>
          </p:nvSpPr>
          <p:spPr bwMode="auto">
            <a:xfrm>
              <a:off x="3027" y="14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4" name="Line 644"/>
            <p:cNvSpPr>
              <a:spLocks noChangeShapeType="1"/>
            </p:cNvSpPr>
            <p:nvPr/>
          </p:nvSpPr>
          <p:spPr bwMode="auto">
            <a:xfrm>
              <a:off x="3027" y="14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5" name="Line 645"/>
            <p:cNvSpPr>
              <a:spLocks noChangeShapeType="1"/>
            </p:cNvSpPr>
            <p:nvPr/>
          </p:nvSpPr>
          <p:spPr bwMode="auto">
            <a:xfrm>
              <a:off x="3027" y="1465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6" name="Line 646"/>
            <p:cNvSpPr>
              <a:spLocks noChangeShapeType="1"/>
            </p:cNvSpPr>
            <p:nvPr/>
          </p:nvSpPr>
          <p:spPr bwMode="auto">
            <a:xfrm>
              <a:off x="3037" y="14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7" name="Line 647"/>
            <p:cNvSpPr>
              <a:spLocks noChangeShapeType="1"/>
            </p:cNvSpPr>
            <p:nvPr/>
          </p:nvSpPr>
          <p:spPr bwMode="auto">
            <a:xfrm>
              <a:off x="3037" y="14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8" name="Line 648"/>
            <p:cNvSpPr>
              <a:spLocks noChangeShapeType="1"/>
            </p:cNvSpPr>
            <p:nvPr/>
          </p:nvSpPr>
          <p:spPr bwMode="auto">
            <a:xfrm>
              <a:off x="3037" y="14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9" name="Line 649"/>
            <p:cNvSpPr>
              <a:spLocks noChangeShapeType="1"/>
            </p:cNvSpPr>
            <p:nvPr/>
          </p:nvSpPr>
          <p:spPr bwMode="auto">
            <a:xfrm>
              <a:off x="3037" y="1465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0" name="Line 650"/>
            <p:cNvSpPr>
              <a:spLocks noChangeShapeType="1"/>
            </p:cNvSpPr>
            <p:nvPr/>
          </p:nvSpPr>
          <p:spPr bwMode="auto">
            <a:xfrm>
              <a:off x="3046" y="14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1" name="Line 651"/>
            <p:cNvSpPr>
              <a:spLocks noChangeShapeType="1"/>
            </p:cNvSpPr>
            <p:nvPr/>
          </p:nvSpPr>
          <p:spPr bwMode="auto">
            <a:xfrm flipV="1">
              <a:off x="3046" y="14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2" name="Line 652"/>
            <p:cNvSpPr>
              <a:spLocks noChangeShapeType="1"/>
            </p:cNvSpPr>
            <p:nvPr/>
          </p:nvSpPr>
          <p:spPr bwMode="auto">
            <a:xfrm>
              <a:off x="3046" y="14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3" name="Line 653"/>
            <p:cNvSpPr>
              <a:spLocks noChangeShapeType="1"/>
            </p:cNvSpPr>
            <p:nvPr/>
          </p:nvSpPr>
          <p:spPr bwMode="auto">
            <a:xfrm flipV="1">
              <a:off x="3046" y="1456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4" name="Line 654"/>
            <p:cNvSpPr>
              <a:spLocks noChangeShapeType="1"/>
            </p:cNvSpPr>
            <p:nvPr/>
          </p:nvSpPr>
          <p:spPr bwMode="auto">
            <a:xfrm>
              <a:off x="3056" y="14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5" name="Line 655"/>
            <p:cNvSpPr>
              <a:spLocks noChangeShapeType="1"/>
            </p:cNvSpPr>
            <p:nvPr/>
          </p:nvSpPr>
          <p:spPr bwMode="auto">
            <a:xfrm>
              <a:off x="3056" y="14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6" name="Line 656"/>
            <p:cNvSpPr>
              <a:spLocks noChangeShapeType="1"/>
            </p:cNvSpPr>
            <p:nvPr/>
          </p:nvSpPr>
          <p:spPr bwMode="auto">
            <a:xfrm>
              <a:off x="3056" y="14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7" name="Line 657"/>
            <p:cNvSpPr>
              <a:spLocks noChangeShapeType="1"/>
            </p:cNvSpPr>
            <p:nvPr/>
          </p:nvSpPr>
          <p:spPr bwMode="auto">
            <a:xfrm flipV="1">
              <a:off x="3056" y="1447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8" name="Line 658"/>
            <p:cNvSpPr>
              <a:spLocks noChangeShapeType="1"/>
            </p:cNvSpPr>
            <p:nvPr/>
          </p:nvSpPr>
          <p:spPr bwMode="auto">
            <a:xfrm>
              <a:off x="3065" y="14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9" name="Line 659"/>
            <p:cNvSpPr>
              <a:spLocks noChangeShapeType="1"/>
            </p:cNvSpPr>
            <p:nvPr/>
          </p:nvSpPr>
          <p:spPr bwMode="auto">
            <a:xfrm>
              <a:off x="3065" y="14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0" name="Line 660"/>
            <p:cNvSpPr>
              <a:spLocks noChangeShapeType="1"/>
            </p:cNvSpPr>
            <p:nvPr/>
          </p:nvSpPr>
          <p:spPr bwMode="auto">
            <a:xfrm>
              <a:off x="3065" y="14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1" name="Line 661"/>
            <p:cNvSpPr>
              <a:spLocks noChangeShapeType="1"/>
            </p:cNvSpPr>
            <p:nvPr/>
          </p:nvSpPr>
          <p:spPr bwMode="auto">
            <a:xfrm>
              <a:off x="3065" y="1456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2" name="Line 662"/>
            <p:cNvSpPr>
              <a:spLocks noChangeShapeType="1"/>
            </p:cNvSpPr>
            <p:nvPr/>
          </p:nvSpPr>
          <p:spPr bwMode="auto">
            <a:xfrm>
              <a:off x="3075" y="145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3" name="Line 663"/>
            <p:cNvSpPr>
              <a:spLocks noChangeShapeType="1"/>
            </p:cNvSpPr>
            <p:nvPr/>
          </p:nvSpPr>
          <p:spPr bwMode="auto">
            <a:xfrm>
              <a:off x="3075" y="14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4" name="Line 664"/>
            <p:cNvSpPr>
              <a:spLocks noChangeShapeType="1"/>
            </p:cNvSpPr>
            <p:nvPr/>
          </p:nvSpPr>
          <p:spPr bwMode="auto">
            <a:xfrm>
              <a:off x="3075" y="14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5" name="Line 665"/>
            <p:cNvSpPr>
              <a:spLocks noChangeShapeType="1"/>
            </p:cNvSpPr>
            <p:nvPr/>
          </p:nvSpPr>
          <p:spPr bwMode="auto">
            <a:xfrm>
              <a:off x="3075" y="147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6" name="Line 666"/>
            <p:cNvSpPr>
              <a:spLocks noChangeShapeType="1"/>
            </p:cNvSpPr>
            <p:nvPr/>
          </p:nvSpPr>
          <p:spPr bwMode="auto">
            <a:xfrm flipV="1">
              <a:off x="3084" y="14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7" name="Line 667"/>
            <p:cNvSpPr>
              <a:spLocks noChangeShapeType="1"/>
            </p:cNvSpPr>
            <p:nvPr/>
          </p:nvSpPr>
          <p:spPr bwMode="auto">
            <a:xfrm flipV="1">
              <a:off x="3084" y="145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8" name="Line 668"/>
            <p:cNvSpPr>
              <a:spLocks noChangeShapeType="1"/>
            </p:cNvSpPr>
            <p:nvPr/>
          </p:nvSpPr>
          <p:spPr bwMode="auto">
            <a:xfrm>
              <a:off x="3084" y="14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9" name="Line 669"/>
            <p:cNvSpPr>
              <a:spLocks noChangeShapeType="1"/>
            </p:cNvSpPr>
            <p:nvPr/>
          </p:nvSpPr>
          <p:spPr bwMode="auto">
            <a:xfrm flipV="1">
              <a:off x="3084" y="1447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0" name="Line 670"/>
            <p:cNvSpPr>
              <a:spLocks noChangeShapeType="1"/>
            </p:cNvSpPr>
            <p:nvPr/>
          </p:nvSpPr>
          <p:spPr bwMode="auto">
            <a:xfrm>
              <a:off x="3094" y="14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1" name="Line 671"/>
            <p:cNvSpPr>
              <a:spLocks noChangeShapeType="1"/>
            </p:cNvSpPr>
            <p:nvPr/>
          </p:nvSpPr>
          <p:spPr bwMode="auto">
            <a:xfrm>
              <a:off x="3094" y="14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2" name="Line 672"/>
            <p:cNvSpPr>
              <a:spLocks noChangeShapeType="1"/>
            </p:cNvSpPr>
            <p:nvPr/>
          </p:nvSpPr>
          <p:spPr bwMode="auto">
            <a:xfrm>
              <a:off x="3094" y="14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3" name="Line 673"/>
            <p:cNvSpPr>
              <a:spLocks noChangeShapeType="1"/>
            </p:cNvSpPr>
            <p:nvPr/>
          </p:nvSpPr>
          <p:spPr bwMode="auto">
            <a:xfrm>
              <a:off x="3094" y="14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4" name="Line 674"/>
            <p:cNvSpPr>
              <a:spLocks noChangeShapeType="1"/>
            </p:cNvSpPr>
            <p:nvPr/>
          </p:nvSpPr>
          <p:spPr bwMode="auto">
            <a:xfrm flipV="1">
              <a:off x="3094" y="1447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5" name="Line 675"/>
            <p:cNvSpPr>
              <a:spLocks noChangeShapeType="1"/>
            </p:cNvSpPr>
            <p:nvPr/>
          </p:nvSpPr>
          <p:spPr bwMode="auto">
            <a:xfrm>
              <a:off x="3103" y="14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6" name="Line 676"/>
            <p:cNvSpPr>
              <a:spLocks noChangeShapeType="1"/>
            </p:cNvSpPr>
            <p:nvPr/>
          </p:nvSpPr>
          <p:spPr bwMode="auto">
            <a:xfrm>
              <a:off x="3103" y="14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7" name="Line 677"/>
            <p:cNvSpPr>
              <a:spLocks noChangeShapeType="1"/>
            </p:cNvSpPr>
            <p:nvPr/>
          </p:nvSpPr>
          <p:spPr bwMode="auto">
            <a:xfrm>
              <a:off x="3103" y="14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8" name="Line 678"/>
            <p:cNvSpPr>
              <a:spLocks noChangeShapeType="1"/>
            </p:cNvSpPr>
            <p:nvPr/>
          </p:nvSpPr>
          <p:spPr bwMode="auto">
            <a:xfrm>
              <a:off x="3103" y="1447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9" name="Line 679"/>
            <p:cNvSpPr>
              <a:spLocks noChangeShapeType="1"/>
            </p:cNvSpPr>
            <p:nvPr/>
          </p:nvSpPr>
          <p:spPr bwMode="auto">
            <a:xfrm>
              <a:off x="3112" y="14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0" name="Line 680"/>
            <p:cNvSpPr>
              <a:spLocks noChangeShapeType="1"/>
            </p:cNvSpPr>
            <p:nvPr/>
          </p:nvSpPr>
          <p:spPr bwMode="auto">
            <a:xfrm>
              <a:off x="3112" y="14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1" name="Line 681"/>
            <p:cNvSpPr>
              <a:spLocks noChangeShapeType="1"/>
            </p:cNvSpPr>
            <p:nvPr/>
          </p:nvSpPr>
          <p:spPr bwMode="auto">
            <a:xfrm>
              <a:off x="3112" y="14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2" name="Line 682"/>
            <p:cNvSpPr>
              <a:spLocks noChangeShapeType="1"/>
            </p:cNvSpPr>
            <p:nvPr/>
          </p:nvSpPr>
          <p:spPr bwMode="auto">
            <a:xfrm>
              <a:off x="3112" y="1456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3" name="Line 683"/>
            <p:cNvSpPr>
              <a:spLocks noChangeShapeType="1"/>
            </p:cNvSpPr>
            <p:nvPr/>
          </p:nvSpPr>
          <p:spPr bwMode="auto">
            <a:xfrm>
              <a:off x="3122" y="14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4" name="Line 684"/>
            <p:cNvSpPr>
              <a:spLocks noChangeShapeType="1"/>
            </p:cNvSpPr>
            <p:nvPr/>
          </p:nvSpPr>
          <p:spPr bwMode="auto">
            <a:xfrm flipV="1">
              <a:off x="3122" y="14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5" name="Line 685"/>
            <p:cNvSpPr>
              <a:spLocks noChangeShapeType="1"/>
            </p:cNvSpPr>
            <p:nvPr/>
          </p:nvSpPr>
          <p:spPr bwMode="auto">
            <a:xfrm flipV="1">
              <a:off x="3122" y="143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6" name="Line 686"/>
            <p:cNvSpPr>
              <a:spLocks noChangeShapeType="1"/>
            </p:cNvSpPr>
            <p:nvPr/>
          </p:nvSpPr>
          <p:spPr bwMode="auto">
            <a:xfrm>
              <a:off x="3122" y="1438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7" name="Line 687"/>
            <p:cNvSpPr>
              <a:spLocks noChangeShapeType="1"/>
            </p:cNvSpPr>
            <p:nvPr/>
          </p:nvSpPr>
          <p:spPr bwMode="auto">
            <a:xfrm>
              <a:off x="3131" y="143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8" name="Line 688"/>
            <p:cNvSpPr>
              <a:spLocks noChangeShapeType="1"/>
            </p:cNvSpPr>
            <p:nvPr/>
          </p:nvSpPr>
          <p:spPr bwMode="auto">
            <a:xfrm>
              <a:off x="3131" y="143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9" name="Line 689"/>
            <p:cNvSpPr>
              <a:spLocks noChangeShapeType="1"/>
            </p:cNvSpPr>
            <p:nvPr/>
          </p:nvSpPr>
          <p:spPr bwMode="auto">
            <a:xfrm>
              <a:off x="3131" y="14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0" name="Line 690"/>
            <p:cNvSpPr>
              <a:spLocks noChangeShapeType="1"/>
            </p:cNvSpPr>
            <p:nvPr/>
          </p:nvSpPr>
          <p:spPr bwMode="auto">
            <a:xfrm>
              <a:off x="3131" y="1456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1" name="Line 691"/>
            <p:cNvSpPr>
              <a:spLocks noChangeShapeType="1"/>
            </p:cNvSpPr>
            <p:nvPr/>
          </p:nvSpPr>
          <p:spPr bwMode="auto">
            <a:xfrm flipV="1">
              <a:off x="3141" y="14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2" name="Line 692"/>
            <p:cNvSpPr>
              <a:spLocks noChangeShapeType="1"/>
            </p:cNvSpPr>
            <p:nvPr/>
          </p:nvSpPr>
          <p:spPr bwMode="auto">
            <a:xfrm>
              <a:off x="3141" y="144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3" name="Line 693"/>
            <p:cNvSpPr>
              <a:spLocks noChangeShapeType="1"/>
            </p:cNvSpPr>
            <p:nvPr/>
          </p:nvSpPr>
          <p:spPr bwMode="auto">
            <a:xfrm flipV="1">
              <a:off x="3141" y="143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4" name="Line 694"/>
            <p:cNvSpPr>
              <a:spLocks noChangeShapeType="1"/>
            </p:cNvSpPr>
            <p:nvPr/>
          </p:nvSpPr>
          <p:spPr bwMode="auto">
            <a:xfrm flipV="1">
              <a:off x="3141" y="1429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5" name="Line 695"/>
            <p:cNvSpPr>
              <a:spLocks noChangeShapeType="1"/>
            </p:cNvSpPr>
            <p:nvPr/>
          </p:nvSpPr>
          <p:spPr bwMode="auto">
            <a:xfrm>
              <a:off x="3150" y="14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6" name="Line 696"/>
            <p:cNvSpPr>
              <a:spLocks noChangeShapeType="1"/>
            </p:cNvSpPr>
            <p:nvPr/>
          </p:nvSpPr>
          <p:spPr bwMode="auto">
            <a:xfrm>
              <a:off x="3150" y="14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7" name="Line 697"/>
            <p:cNvSpPr>
              <a:spLocks noChangeShapeType="1"/>
            </p:cNvSpPr>
            <p:nvPr/>
          </p:nvSpPr>
          <p:spPr bwMode="auto">
            <a:xfrm>
              <a:off x="3150" y="142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8" name="Line 698"/>
            <p:cNvSpPr>
              <a:spLocks noChangeShapeType="1"/>
            </p:cNvSpPr>
            <p:nvPr/>
          </p:nvSpPr>
          <p:spPr bwMode="auto">
            <a:xfrm>
              <a:off x="3150" y="143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9" name="Line 699"/>
            <p:cNvSpPr>
              <a:spLocks noChangeShapeType="1"/>
            </p:cNvSpPr>
            <p:nvPr/>
          </p:nvSpPr>
          <p:spPr bwMode="auto">
            <a:xfrm>
              <a:off x="3150" y="1438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0" name="Line 700"/>
            <p:cNvSpPr>
              <a:spLocks noChangeShapeType="1"/>
            </p:cNvSpPr>
            <p:nvPr/>
          </p:nvSpPr>
          <p:spPr bwMode="auto">
            <a:xfrm>
              <a:off x="3160" y="143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1" name="Line 701"/>
            <p:cNvSpPr>
              <a:spLocks noChangeShapeType="1"/>
            </p:cNvSpPr>
            <p:nvPr/>
          </p:nvSpPr>
          <p:spPr bwMode="auto">
            <a:xfrm flipV="1">
              <a:off x="3160" y="142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2" name="Line 702"/>
            <p:cNvSpPr>
              <a:spLocks noChangeShapeType="1"/>
            </p:cNvSpPr>
            <p:nvPr/>
          </p:nvSpPr>
          <p:spPr bwMode="auto">
            <a:xfrm>
              <a:off x="3160" y="14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3" name="Line 703"/>
            <p:cNvSpPr>
              <a:spLocks noChangeShapeType="1"/>
            </p:cNvSpPr>
            <p:nvPr/>
          </p:nvSpPr>
          <p:spPr bwMode="auto">
            <a:xfrm flipV="1">
              <a:off x="3160" y="1420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4" name="Line 704"/>
            <p:cNvSpPr>
              <a:spLocks noChangeShapeType="1"/>
            </p:cNvSpPr>
            <p:nvPr/>
          </p:nvSpPr>
          <p:spPr bwMode="auto">
            <a:xfrm>
              <a:off x="3169" y="14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5" name="Line 705"/>
            <p:cNvSpPr>
              <a:spLocks noChangeShapeType="1"/>
            </p:cNvSpPr>
            <p:nvPr/>
          </p:nvSpPr>
          <p:spPr bwMode="auto">
            <a:xfrm>
              <a:off x="3169" y="14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6" name="Line 706"/>
            <p:cNvSpPr>
              <a:spLocks noChangeShapeType="1"/>
            </p:cNvSpPr>
            <p:nvPr/>
          </p:nvSpPr>
          <p:spPr bwMode="auto">
            <a:xfrm>
              <a:off x="3169" y="14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7" name="Line 707"/>
            <p:cNvSpPr>
              <a:spLocks noChangeShapeType="1"/>
            </p:cNvSpPr>
            <p:nvPr/>
          </p:nvSpPr>
          <p:spPr bwMode="auto">
            <a:xfrm>
              <a:off x="3169" y="1420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8" name="Line 708"/>
            <p:cNvSpPr>
              <a:spLocks noChangeShapeType="1"/>
            </p:cNvSpPr>
            <p:nvPr/>
          </p:nvSpPr>
          <p:spPr bwMode="auto">
            <a:xfrm>
              <a:off x="3179" y="14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9" name="Line 709"/>
            <p:cNvSpPr>
              <a:spLocks noChangeShapeType="1"/>
            </p:cNvSpPr>
            <p:nvPr/>
          </p:nvSpPr>
          <p:spPr bwMode="auto">
            <a:xfrm>
              <a:off x="3179" y="142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0" name="Line 710"/>
            <p:cNvSpPr>
              <a:spLocks noChangeShapeType="1"/>
            </p:cNvSpPr>
            <p:nvPr/>
          </p:nvSpPr>
          <p:spPr bwMode="auto">
            <a:xfrm flipV="1">
              <a:off x="3179" y="142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1" name="Line 711"/>
            <p:cNvSpPr>
              <a:spLocks noChangeShapeType="1"/>
            </p:cNvSpPr>
            <p:nvPr/>
          </p:nvSpPr>
          <p:spPr bwMode="auto">
            <a:xfrm>
              <a:off x="3179" y="1420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2" name="Line 712"/>
            <p:cNvSpPr>
              <a:spLocks noChangeShapeType="1"/>
            </p:cNvSpPr>
            <p:nvPr/>
          </p:nvSpPr>
          <p:spPr bwMode="auto">
            <a:xfrm>
              <a:off x="3188" y="14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3" name="Line 713"/>
            <p:cNvSpPr>
              <a:spLocks noChangeShapeType="1"/>
            </p:cNvSpPr>
            <p:nvPr/>
          </p:nvSpPr>
          <p:spPr bwMode="auto">
            <a:xfrm>
              <a:off x="3188" y="14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4" name="Line 714"/>
            <p:cNvSpPr>
              <a:spLocks noChangeShapeType="1"/>
            </p:cNvSpPr>
            <p:nvPr/>
          </p:nvSpPr>
          <p:spPr bwMode="auto">
            <a:xfrm>
              <a:off x="3188" y="14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5" name="Line 715"/>
            <p:cNvSpPr>
              <a:spLocks noChangeShapeType="1"/>
            </p:cNvSpPr>
            <p:nvPr/>
          </p:nvSpPr>
          <p:spPr bwMode="auto">
            <a:xfrm>
              <a:off x="3188" y="1420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6" name="Line 716"/>
            <p:cNvSpPr>
              <a:spLocks noChangeShapeType="1"/>
            </p:cNvSpPr>
            <p:nvPr/>
          </p:nvSpPr>
          <p:spPr bwMode="auto">
            <a:xfrm flipV="1">
              <a:off x="3198" y="14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7" name="Line 717"/>
            <p:cNvSpPr>
              <a:spLocks noChangeShapeType="1"/>
            </p:cNvSpPr>
            <p:nvPr/>
          </p:nvSpPr>
          <p:spPr bwMode="auto">
            <a:xfrm>
              <a:off x="3198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8" name="Line 718"/>
            <p:cNvSpPr>
              <a:spLocks noChangeShapeType="1"/>
            </p:cNvSpPr>
            <p:nvPr/>
          </p:nvSpPr>
          <p:spPr bwMode="auto">
            <a:xfrm>
              <a:off x="3198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9" name="Line 719"/>
            <p:cNvSpPr>
              <a:spLocks noChangeShapeType="1"/>
            </p:cNvSpPr>
            <p:nvPr/>
          </p:nvSpPr>
          <p:spPr bwMode="auto">
            <a:xfrm>
              <a:off x="3198" y="1411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0" name="Line 720"/>
            <p:cNvSpPr>
              <a:spLocks noChangeShapeType="1"/>
            </p:cNvSpPr>
            <p:nvPr/>
          </p:nvSpPr>
          <p:spPr bwMode="auto">
            <a:xfrm>
              <a:off x="3207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1" name="Line 721"/>
            <p:cNvSpPr>
              <a:spLocks noChangeShapeType="1"/>
            </p:cNvSpPr>
            <p:nvPr/>
          </p:nvSpPr>
          <p:spPr bwMode="auto">
            <a:xfrm flipV="1">
              <a:off x="3207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2" name="Line 722"/>
            <p:cNvSpPr>
              <a:spLocks noChangeShapeType="1"/>
            </p:cNvSpPr>
            <p:nvPr/>
          </p:nvSpPr>
          <p:spPr bwMode="auto">
            <a:xfrm>
              <a:off x="3207" y="14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3" name="Line 723"/>
            <p:cNvSpPr>
              <a:spLocks noChangeShapeType="1"/>
            </p:cNvSpPr>
            <p:nvPr/>
          </p:nvSpPr>
          <p:spPr bwMode="auto">
            <a:xfrm>
              <a:off x="3207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4" name="Line 724"/>
            <p:cNvSpPr>
              <a:spLocks noChangeShapeType="1"/>
            </p:cNvSpPr>
            <p:nvPr/>
          </p:nvSpPr>
          <p:spPr bwMode="auto">
            <a:xfrm>
              <a:off x="3207" y="1411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5" name="Line 725"/>
            <p:cNvSpPr>
              <a:spLocks noChangeShapeType="1"/>
            </p:cNvSpPr>
            <p:nvPr/>
          </p:nvSpPr>
          <p:spPr bwMode="auto">
            <a:xfrm>
              <a:off x="3217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6" name="Line 726"/>
            <p:cNvSpPr>
              <a:spLocks noChangeShapeType="1"/>
            </p:cNvSpPr>
            <p:nvPr/>
          </p:nvSpPr>
          <p:spPr bwMode="auto">
            <a:xfrm flipV="1">
              <a:off x="3217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7" name="Line 727"/>
            <p:cNvSpPr>
              <a:spLocks noChangeShapeType="1"/>
            </p:cNvSpPr>
            <p:nvPr/>
          </p:nvSpPr>
          <p:spPr bwMode="auto">
            <a:xfrm>
              <a:off x="3217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8" name="Line 728"/>
            <p:cNvSpPr>
              <a:spLocks noChangeShapeType="1"/>
            </p:cNvSpPr>
            <p:nvPr/>
          </p:nvSpPr>
          <p:spPr bwMode="auto">
            <a:xfrm>
              <a:off x="3217" y="1411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9" name="Line 729"/>
            <p:cNvSpPr>
              <a:spLocks noChangeShapeType="1"/>
            </p:cNvSpPr>
            <p:nvPr/>
          </p:nvSpPr>
          <p:spPr bwMode="auto">
            <a:xfrm>
              <a:off x="3226" y="14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0" name="Line 730"/>
            <p:cNvSpPr>
              <a:spLocks noChangeShapeType="1"/>
            </p:cNvSpPr>
            <p:nvPr/>
          </p:nvSpPr>
          <p:spPr bwMode="auto">
            <a:xfrm>
              <a:off x="3226" y="14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1" name="Line 731"/>
            <p:cNvSpPr>
              <a:spLocks noChangeShapeType="1"/>
            </p:cNvSpPr>
            <p:nvPr/>
          </p:nvSpPr>
          <p:spPr bwMode="auto">
            <a:xfrm flipV="1">
              <a:off x="3226" y="14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2" name="Line 732"/>
            <p:cNvSpPr>
              <a:spLocks noChangeShapeType="1"/>
            </p:cNvSpPr>
            <p:nvPr/>
          </p:nvSpPr>
          <p:spPr bwMode="auto">
            <a:xfrm flipV="1">
              <a:off x="3226" y="1402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3" name="Line 733"/>
            <p:cNvSpPr>
              <a:spLocks noChangeShapeType="1"/>
            </p:cNvSpPr>
            <p:nvPr/>
          </p:nvSpPr>
          <p:spPr bwMode="auto">
            <a:xfrm>
              <a:off x="3236" y="14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4" name="Line 734"/>
            <p:cNvSpPr>
              <a:spLocks noChangeShapeType="1"/>
            </p:cNvSpPr>
            <p:nvPr/>
          </p:nvSpPr>
          <p:spPr bwMode="auto">
            <a:xfrm>
              <a:off x="3236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5" name="Line 735"/>
            <p:cNvSpPr>
              <a:spLocks noChangeShapeType="1"/>
            </p:cNvSpPr>
            <p:nvPr/>
          </p:nvSpPr>
          <p:spPr bwMode="auto">
            <a:xfrm>
              <a:off x="3236" y="14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6" name="Line 736"/>
            <p:cNvSpPr>
              <a:spLocks noChangeShapeType="1"/>
            </p:cNvSpPr>
            <p:nvPr/>
          </p:nvSpPr>
          <p:spPr bwMode="auto">
            <a:xfrm flipV="1">
              <a:off x="3236" y="1411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7" name="Line 737"/>
            <p:cNvSpPr>
              <a:spLocks noChangeShapeType="1"/>
            </p:cNvSpPr>
            <p:nvPr/>
          </p:nvSpPr>
          <p:spPr bwMode="auto">
            <a:xfrm>
              <a:off x="3245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8" name="Line 738"/>
            <p:cNvSpPr>
              <a:spLocks noChangeShapeType="1"/>
            </p:cNvSpPr>
            <p:nvPr/>
          </p:nvSpPr>
          <p:spPr bwMode="auto">
            <a:xfrm>
              <a:off x="3245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9" name="Line 739"/>
            <p:cNvSpPr>
              <a:spLocks noChangeShapeType="1"/>
            </p:cNvSpPr>
            <p:nvPr/>
          </p:nvSpPr>
          <p:spPr bwMode="auto">
            <a:xfrm flipV="1">
              <a:off x="3245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0" name="Line 740"/>
            <p:cNvSpPr>
              <a:spLocks noChangeShapeType="1"/>
            </p:cNvSpPr>
            <p:nvPr/>
          </p:nvSpPr>
          <p:spPr bwMode="auto">
            <a:xfrm>
              <a:off x="3245" y="1402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1" name="Line 741"/>
            <p:cNvSpPr>
              <a:spLocks noChangeShapeType="1"/>
            </p:cNvSpPr>
            <p:nvPr/>
          </p:nvSpPr>
          <p:spPr bwMode="auto">
            <a:xfrm>
              <a:off x="3255" y="14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2" name="Line 742"/>
            <p:cNvSpPr>
              <a:spLocks noChangeShapeType="1"/>
            </p:cNvSpPr>
            <p:nvPr/>
          </p:nvSpPr>
          <p:spPr bwMode="auto">
            <a:xfrm>
              <a:off x="3255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3" name="Line 743"/>
            <p:cNvSpPr>
              <a:spLocks noChangeShapeType="1"/>
            </p:cNvSpPr>
            <p:nvPr/>
          </p:nvSpPr>
          <p:spPr bwMode="auto">
            <a:xfrm>
              <a:off x="3255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4" name="Line 744"/>
            <p:cNvSpPr>
              <a:spLocks noChangeShapeType="1"/>
            </p:cNvSpPr>
            <p:nvPr/>
          </p:nvSpPr>
          <p:spPr bwMode="auto">
            <a:xfrm>
              <a:off x="3255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5" name="Line 745"/>
            <p:cNvSpPr>
              <a:spLocks noChangeShapeType="1"/>
            </p:cNvSpPr>
            <p:nvPr/>
          </p:nvSpPr>
          <p:spPr bwMode="auto">
            <a:xfrm>
              <a:off x="3255" y="1411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6" name="Line 746"/>
            <p:cNvSpPr>
              <a:spLocks noChangeShapeType="1"/>
            </p:cNvSpPr>
            <p:nvPr/>
          </p:nvSpPr>
          <p:spPr bwMode="auto">
            <a:xfrm flipV="1">
              <a:off x="3264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7" name="Line 747"/>
            <p:cNvSpPr>
              <a:spLocks noChangeShapeType="1"/>
            </p:cNvSpPr>
            <p:nvPr/>
          </p:nvSpPr>
          <p:spPr bwMode="auto">
            <a:xfrm>
              <a:off x="3264" y="14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8" name="Line 748"/>
            <p:cNvSpPr>
              <a:spLocks noChangeShapeType="1"/>
            </p:cNvSpPr>
            <p:nvPr/>
          </p:nvSpPr>
          <p:spPr bwMode="auto">
            <a:xfrm>
              <a:off x="3264" y="14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9" name="Line 749"/>
            <p:cNvSpPr>
              <a:spLocks noChangeShapeType="1"/>
            </p:cNvSpPr>
            <p:nvPr/>
          </p:nvSpPr>
          <p:spPr bwMode="auto">
            <a:xfrm>
              <a:off x="3264" y="1402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0" name="Line 750"/>
            <p:cNvSpPr>
              <a:spLocks noChangeShapeType="1"/>
            </p:cNvSpPr>
            <p:nvPr/>
          </p:nvSpPr>
          <p:spPr bwMode="auto">
            <a:xfrm flipV="1">
              <a:off x="3274" y="13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1" name="Line 751"/>
            <p:cNvSpPr>
              <a:spLocks noChangeShapeType="1"/>
            </p:cNvSpPr>
            <p:nvPr/>
          </p:nvSpPr>
          <p:spPr bwMode="auto">
            <a:xfrm>
              <a:off x="3274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2" name="Line 752"/>
            <p:cNvSpPr>
              <a:spLocks noChangeShapeType="1"/>
            </p:cNvSpPr>
            <p:nvPr/>
          </p:nvSpPr>
          <p:spPr bwMode="auto">
            <a:xfrm>
              <a:off x="3274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3" name="Line 753"/>
            <p:cNvSpPr>
              <a:spLocks noChangeShapeType="1"/>
            </p:cNvSpPr>
            <p:nvPr/>
          </p:nvSpPr>
          <p:spPr bwMode="auto">
            <a:xfrm>
              <a:off x="3274" y="1393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4" name="Line 754"/>
            <p:cNvSpPr>
              <a:spLocks noChangeShapeType="1"/>
            </p:cNvSpPr>
            <p:nvPr/>
          </p:nvSpPr>
          <p:spPr bwMode="auto">
            <a:xfrm>
              <a:off x="3283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5" name="Line 755"/>
            <p:cNvSpPr>
              <a:spLocks noChangeShapeType="1"/>
            </p:cNvSpPr>
            <p:nvPr/>
          </p:nvSpPr>
          <p:spPr bwMode="auto">
            <a:xfrm>
              <a:off x="3283" y="14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6" name="Line 756"/>
            <p:cNvSpPr>
              <a:spLocks noChangeShapeType="1"/>
            </p:cNvSpPr>
            <p:nvPr/>
          </p:nvSpPr>
          <p:spPr bwMode="auto">
            <a:xfrm flipV="1">
              <a:off x="3283" y="14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7" name="Line 757"/>
            <p:cNvSpPr>
              <a:spLocks noChangeShapeType="1"/>
            </p:cNvSpPr>
            <p:nvPr/>
          </p:nvSpPr>
          <p:spPr bwMode="auto">
            <a:xfrm flipV="1">
              <a:off x="3283" y="1402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8" name="Line 758"/>
            <p:cNvSpPr>
              <a:spLocks noChangeShapeType="1"/>
            </p:cNvSpPr>
            <p:nvPr/>
          </p:nvSpPr>
          <p:spPr bwMode="auto">
            <a:xfrm flipV="1">
              <a:off x="3293" y="13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9" name="Line 759"/>
            <p:cNvSpPr>
              <a:spLocks noChangeShapeType="1"/>
            </p:cNvSpPr>
            <p:nvPr/>
          </p:nvSpPr>
          <p:spPr bwMode="auto">
            <a:xfrm>
              <a:off x="3293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0" name="Line 760"/>
            <p:cNvSpPr>
              <a:spLocks noChangeShapeType="1"/>
            </p:cNvSpPr>
            <p:nvPr/>
          </p:nvSpPr>
          <p:spPr bwMode="auto">
            <a:xfrm>
              <a:off x="3293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1" name="Line 761"/>
            <p:cNvSpPr>
              <a:spLocks noChangeShapeType="1"/>
            </p:cNvSpPr>
            <p:nvPr/>
          </p:nvSpPr>
          <p:spPr bwMode="auto">
            <a:xfrm>
              <a:off x="3293" y="139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2" name="Line 762"/>
            <p:cNvSpPr>
              <a:spLocks noChangeShapeType="1"/>
            </p:cNvSpPr>
            <p:nvPr/>
          </p:nvSpPr>
          <p:spPr bwMode="auto">
            <a:xfrm flipV="1">
              <a:off x="3302" y="13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3" name="Line 763"/>
            <p:cNvSpPr>
              <a:spLocks noChangeShapeType="1"/>
            </p:cNvSpPr>
            <p:nvPr/>
          </p:nvSpPr>
          <p:spPr bwMode="auto">
            <a:xfrm>
              <a:off x="3302" y="13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4" name="Line 764"/>
            <p:cNvSpPr>
              <a:spLocks noChangeShapeType="1"/>
            </p:cNvSpPr>
            <p:nvPr/>
          </p:nvSpPr>
          <p:spPr bwMode="auto">
            <a:xfrm>
              <a:off x="3302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5" name="Line 765"/>
            <p:cNvSpPr>
              <a:spLocks noChangeShapeType="1"/>
            </p:cNvSpPr>
            <p:nvPr/>
          </p:nvSpPr>
          <p:spPr bwMode="auto">
            <a:xfrm>
              <a:off x="3302" y="13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6" name="Line 766"/>
            <p:cNvSpPr>
              <a:spLocks noChangeShapeType="1"/>
            </p:cNvSpPr>
            <p:nvPr/>
          </p:nvSpPr>
          <p:spPr bwMode="auto">
            <a:xfrm>
              <a:off x="3302" y="1402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7" name="Line 767"/>
            <p:cNvSpPr>
              <a:spLocks noChangeShapeType="1"/>
            </p:cNvSpPr>
            <p:nvPr/>
          </p:nvSpPr>
          <p:spPr bwMode="auto">
            <a:xfrm>
              <a:off x="3312" y="14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8" name="Line 768"/>
            <p:cNvSpPr>
              <a:spLocks noChangeShapeType="1"/>
            </p:cNvSpPr>
            <p:nvPr/>
          </p:nvSpPr>
          <p:spPr bwMode="auto">
            <a:xfrm flipV="1">
              <a:off x="3312" y="13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9" name="Line 769"/>
            <p:cNvSpPr>
              <a:spLocks noChangeShapeType="1"/>
            </p:cNvSpPr>
            <p:nvPr/>
          </p:nvSpPr>
          <p:spPr bwMode="auto">
            <a:xfrm>
              <a:off x="3312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0" name="Line 770"/>
            <p:cNvSpPr>
              <a:spLocks noChangeShapeType="1"/>
            </p:cNvSpPr>
            <p:nvPr/>
          </p:nvSpPr>
          <p:spPr bwMode="auto">
            <a:xfrm>
              <a:off x="3312" y="1393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1" name="Line 771"/>
            <p:cNvSpPr>
              <a:spLocks noChangeShapeType="1"/>
            </p:cNvSpPr>
            <p:nvPr/>
          </p:nvSpPr>
          <p:spPr bwMode="auto">
            <a:xfrm>
              <a:off x="3321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2" name="Line 772"/>
            <p:cNvSpPr>
              <a:spLocks noChangeShapeType="1"/>
            </p:cNvSpPr>
            <p:nvPr/>
          </p:nvSpPr>
          <p:spPr bwMode="auto">
            <a:xfrm>
              <a:off x="3321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3" name="Line 773"/>
            <p:cNvSpPr>
              <a:spLocks noChangeShapeType="1"/>
            </p:cNvSpPr>
            <p:nvPr/>
          </p:nvSpPr>
          <p:spPr bwMode="auto">
            <a:xfrm>
              <a:off x="3321" y="141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4" name="Line 774"/>
            <p:cNvSpPr>
              <a:spLocks noChangeShapeType="1"/>
            </p:cNvSpPr>
            <p:nvPr/>
          </p:nvSpPr>
          <p:spPr bwMode="auto">
            <a:xfrm>
              <a:off x="3321" y="1411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5" name="Line 775"/>
            <p:cNvSpPr>
              <a:spLocks noChangeShapeType="1"/>
            </p:cNvSpPr>
            <p:nvPr/>
          </p:nvSpPr>
          <p:spPr bwMode="auto">
            <a:xfrm flipV="1">
              <a:off x="3331" y="14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6" name="Line 776"/>
            <p:cNvSpPr>
              <a:spLocks noChangeShapeType="1"/>
            </p:cNvSpPr>
            <p:nvPr/>
          </p:nvSpPr>
          <p:spPr bwMode="auto">
            <a:xfrm flipV="1">
              <a:off x="3331" y="13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7" name="Line 777"/>
            <p:cNvSpPr>
              <a:spLocks noChangeShapeType="1"/>
            </p:cNvSpPr>
            <p:nvPr/>
          </p:nvSpPr>
          <p:spPr bwMode="auto">
            <a:xfrm flipV="1">
              <a:off x="3331" y="13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8" name="Line 778"/>
            <p:cNvSpPr>
              <a:spLocks noChangeShapeType="1"/>
            </p:cNvSpPr>
            <p:nvPr/>
          </p:nvSpPr>
          <p:spPr bwMode="auto">
            <a:xfrm>
              <a:off x="3331" y="138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9" name="Line 779"/>
            <p:cNvSpPr>
              <a:spLocks noChangeShapeType="1"/>
            </p:cNvSpPr>
            <p:nvPr/>
          </p:nvSpPr>
          <p:spPr bwMode="auto">
            <a:xfrm>
              <a:off x="3340" y="13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0" name="Line 780"/>
            <p:cNvSpPr>
              <a:spLocks noChangeShapeType="1"/>
            </p:cNvSpPr>
            <p:nvPr/>
          </p:nvSpPr>
          <p:spPr bwMode="auto">
            <a:xfrm>
              <a:off x="3340" y="13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1" name="Line 781"/>
            <p:cNvSpPr>
              <a:spLocks noChangeShapeType="1"/>
            </p:cNvSpPr>
            <p:nvPr/>
          </p:nvSpPr>
          <p:spPr bwMode="auto">
            <a:xfrm>
              <a:off x="3340" y="13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2" name="Line 782"/>
            <p:cNvSpPr>
              <a:spLocks noChangeShapeType="1"/>
            </p:cNvSpPr>
            <p:nvPr/>
          </p:nvSpPr>
          <p:spPr bwMode="auto">
            <a:xfrm>
              <a:off x="3340" y="13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3" name="Line 783"/>
            <p:cNvSpPr>
              <a:spLocks noChangeShapeType="1"/>
            </p:cNvSpPr>
            <p:nvPr/>
          </p:nvSpPr>
          <p:spPr bwMode="auto">
            <a:xfrm>
              <a:off x="3340" y="1384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4" name="Line 784"/>
            <p:cNvSpPr>
              <a:spLocks noChangeShapeType="1"/>
            </p:cNvSpPr>
            <p:nvPr/>
          </p:nvSpPr>
          <p:spPr bwMode="auto">
            <a:xfrm>
              <a:off x="3350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5" name="Line 785"/>
            <p:cNvSpPr>
              <a:spLocks noChangeShapeType="1"/>
            </p:cNvSpPr>
            <p:nvPr/>
          </p:nvSpPr>
          <p:spPr bwMode="auto">
            <a:xfrm>
              <a:off x="3350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6" name="Line 786"/>
            <p:cNvSpPr>
              <a:spLocks noChangeShapeType="1"/>
            </p:cNvSpPr>
            <p:nvPr/>
          </p:nvSpPr>
          <p:spPr bwMode="auto">
            <a:xfrm>
              <a:off x="3350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7" name="Line 787"/>
            <p:cNvSpPr>
              <a:spLocks noChangeShapeType="1"/>
            </p:cNvSpPr>
            <p:nvPr/>
          </p:nvSpPr>
          <p:spPr bwMode="auto">
            <a:xfrm>
              <a:off x="3350" y="139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8" name="Line 788"/>
            <p:cNvSpPr>
              <a:spLocks noChangeShapeType="1"/>
            </p:cNvSpPr>
            <p:nvPr/>
          </p:nvSpPr>
          <p:spPr bwMode="auto">
            <a:xfrm>
              <a:off x="3359" y="13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9" name="Line 789"/>
            <p:cNvSpPr>
              <a:spLocks noChangeShapeType="1"/>
            </p:cNvSpPr>
            <p:nvPr/>
          </p:nvSpPr>
          <p:spPr bwMode="auto">
            <a:xfrm>
              <a:off x="3359" y="140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0" name="Line 790"/>
            <p:cNvSpPr>
              <a:spLocks noChangeShapeType="1"/>
            </p:cNvSpPr>
            <p:nvPr/>
          </p:nvSpPr>
          <p:spPr bwMode="auto">
            <a:xfrm flipV="1">
              <a:off x="3359" y="13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1" name="Line 791"/>
            <p:cNvSpPr>
              <a:spLocks noChangeShapeType="1"/>
            </p:cNvSpPr>
            <p:nvPr/>
          </p:nvSpPr>
          <p:spPr bwMode="auto">
            <a:xfrm flipV="1">
              <a:off x="3359" y="1384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2" name="Line 792"/>
            <p:cNvSpPr>
              <a:spLocks noChangeShapeType="1"/>
            </p:cNvSpPr>
            <p:nvPr/>
          </p:nvSpPr>
          <p:spPr bwMode="auto">
            <a:xfrm flipV="1">
              <a:off x="3369" y="137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3" name="Line 793"/>
            <p:cNvSpPr>
              <a:spLocks noChangeShapeType="1"/>
            </p:cNvSpPr>
            <p:nvPr/>
          </p:nvSpPr>
          <p:spPr bwMode="auto">
            <a:xfrm>
              <a:off x="3369" y="137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4" name="Line 794"/>
            <p:cNvSpPr>
              <a:spLocks noChangeShapeType="1"/>
            </p:cNvSpPr>
            <p:nvPr/>
          </p:nvSpPr>
          <p:spPr bwMode="auto">
            <a:xfrm>
              <a:off x="3369" y="137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5" name="Line 795"/>
            <p:cNvSpPr>
              <a:spLocks noChangeShapeType="1"/>
            </p:cNvSpPr>
            <p:nvPr/>
          </p:nvSpPr>
          <p:spPr bwMode="auto">
            <a:xfrm>
              <a:off x="3369" y="1375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6" name="Line 796"/>
            <p:cNvSpPr>
              <a:spLocks noChangeShapeType="1"/>
            </p:cNvSpPr>
            <p:nvPr/>
          </p:nvSpPr>
          <p:spPr bwMode="auto">
            <a:xfrm>
              <a:off x="3378" y="137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7" name="Line 797"/>
            <p:cNvSpPr>
              <a:spLocks noChangeShapeType="1"/>
            </p:cNvSpPr>
            <p:nvPr/>
          </p:nvSpPr>
          <p:spPr bwMode="auto">
            <a:xfrm>
              <a:off x="3378" y="137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8" name="Line 798"/>
            <p:cNvSpPr>
              <a:spLocks noChangeShapeType="1"/>
            </p:cNvSpPr>
            <p:nvPr/>
          </p:nvSpPr>
          <p:spPr bwMode="auto">
            <a:xfrm>
              <a:off x="3378" y="13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9" name="Line 799"/>
            <p:cNvSpPr>
              <a:spLocks noChangeShapeType="1"/>
            </p:cNvSpPr>
            <p:nvPr/>
          </p:nvSpPr>
          <p:spPr bwMode="auto">
            <a:xfrm>
              <a:off x="3378" y="13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0" name="Line 800"/>
            <p:cNvSpPr>
              <a:spLocks noChangeShapeType="1"/>
            </p:cNvSpPr>
            <p:nvPr/>
          </p:nvSpPr>
          <p:spPr bwMode="auto">
            <a:xfrm>
              <a:off x="3378" y="138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1" name="Line 801"/>
            <p:cNvSpPr>
              <a:spLocks noChangeShapeType="1"/>
            </p:cNvSpPr>
            <p:nvPr/>
          </p:nvSpPr>
          <p:spPr bwMode="auto">
            <a:xfrm>
              <a:off x="3388" y="13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2" name="Line 802"/>
            <p:cNvSpPr>
              <a:spLocks noChangeShapeType="1"/>
            </p:cNvSpPr>
            <p:nvPr/>
          </p:nvSpPr>
          <p:spPr bwMode="auto">
            <a:xfrm>
              <a:off x="3388" y="13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3" name="Line 803"/>
            <p:cNvSpPr>
              <a:spLocks noChangeShapeType="1"/>
            </p:cNvSpPr>
            <p:nvPr/>
          </p:nvSpPr>
          <p:spPr bwMode="auto">
            <a:xfrm>
              <a:off x="3388" y="13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4" name="Line 804"/>
            <p:cNvSpPr>
              <a:spLocks noChangeShapeType="1"/>
            </p:cNvSpPr>
            <p:nvPr/>
          </p:nvSpPr>
          <p:spPr bwMode="auto">
            <a:xfrm>
              <a:off x="3388" y="139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5" name="Line 805"/>
            <p:cNvSpPr>
              <a:spLocks noChangeShapeType="1"/>
            </p:cNvSpPr>
            <p:nvPr/>
          </p:nvSpPr>
          <p:spPr bwMode="auto">
            <a:xfrm flipV="1">
              <a:off x="3397" y="138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6" name="Line 806"/>
            <p:cNvSpPr>
              <a:spLocks noChangeShapeType="1"/>
            </p:cNvSpPr>
            <p:nvPr/>
          </p:nvSpPr>
          <p:spPr bwMode="auto">
            <a:xfrm>
              <a:off x="3397" y="13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7" name="Line 807"/>
            <p:cNvSpPr>
              <a:spLocks noChangeShapeType="1"/>
            </p:cNvSpPr>
            <p:nvPr/>
          </p:nvSpPr>
          <p:spPr bwMode="auto">
            <a:xfrm flipV="1">
              <a:off x="3397" y="137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8" name="Line 808"/>
            <p:cNvSpPr>
              <a:spLocks noChangeShapeType="1"/>
            </p:cNvSpPr>
            <p:nvPr/>
          </p:nvSpPr>
          <p:spPr bwMode="auto">
            <a:xfrm>
              <a:off x="3397" y="1375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9" name="Line 809"/>
            <p:cNvSpPr>
              <a:spLocks noChangeShapeType="1"/>
            </p:cNvSpPr>
            <p:nvPr/>
          </p:nvSpPr>
          <p:spPr bwMode="auto">
            <a:xfrm flipV="1">
              <a:off x="3407" y="136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0" name="Line 810"/>
            <p:cNvSpPr>
              <a:spLocks noChangeShapeType="1"/>
            </p:cNvSpPr>
            <p:nvPr/>
          </p:nvSpPr>
          <p:spPr bwMode="auto">
            <a:xfrm flipV="1">
              <a:off x="3407" y="135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1" name="Line 811"/>
            <p:cNvSpPr>
              <a:spLocks noChangeShapeType="1"/>
            </p:cNvSpPr>
            <p:nvPr/>
          </p:nvSpPr>
          <p:spPr bwMode="auto">
            <a:xfrm>
              <a:off x="3407" y="135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2" name="Line 812"/>
            <p:cNvSpPr>
              <a:spLocks noChangeShapeType="1"/>
            </p:cNvSpPr>
            <p:nvPr/>
          </p:nvSpPr>
          <p:spPr bwMode="auto">
            <a:xfrm>
              <a:off x="3407" y="1357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3" name="Line 813"/>
            <p:cNvSpPr>
              <a:spLocks noChangeShapeType="1"/>
            </p:cNvSpPr>
            <p:nvPr/>
          </p:nvSpPr>
          <p:spPr bwMode="auto">
            <a:xfrm>
              <a:off x="3416" y="135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4" name="Line 814"/>
            <p:cNvSpPr>
              <a:spLocks noChangeShapeType="1"/>
            </p:cNvSpPr>
            <p:nvPr/>
          </p:nvSpPr>
          <p:spPr bwMode="auto">
            <a:xfrm>
              <a:off x="3416" y="135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5" name="Line 815"/>
            <p:cNvSpPr>
              <a:spLocks noChangeShapeType="1"/>
            </p:cNvSpPr>
            <p:nvPr/>
          </p:nvSpPr>
          <p:spPr bwMode="auto">
            <a:xfrm>
              <a:off x="3416" y="136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6" name="Line 816"/>
            <p:cNvSpPr>
              <a:spLocks noChangeShapeType="1"/>
            </p:cNvSpPr>
            <p:nvPr/>
          </p:nvSpPr>
          <p:spPr bwMode="auto">
            <a:xfrm>
              <a:off x="3416" y="1366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7" name="Line 817"/>
            <p:cNvSpPr>
              <a:spLocks noChangeShapeType="1"/>
            </p:cNvSpPr>
            <p:nvPr/>
          </p:nvSpPr>
          <p:spPr bwMode="auto">
            <a:xfrm>
              <a:off x="3426" y="136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8" name="Line 818"/>
            <p:cNvSpPr>
              <a:spLocks noChangeShapeType="1"/>
            </p:cNvSpPr>
            <p:nvPr/>
          </p:nvSpPr>
          <p:spPr bwMode="auto">
            <a:xfrm>
              <a:off x="3426" y="136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7" name="Group 819"/>
          <p:cNvGrpSpPr>
            <a:grpSpLocks/>
          </p:cNvGrpSpPr>
          <p:nvPr/>
        </p:nvGrpSpPr>
        <p:grpSpPr bwMode="auto">
          <a:xfrm>
            <a:off x="6199293" y="3353959"/>
            <a:ext cx="679795" cy="214382"/>
            <a:chOff x="3426" y="1240"/>
            <a:chExt cx="437" cy="198"/>
          </a:xfrm>
        </p:grpSpPr>
        <p:sp>
          <p:nvSpPr>
            <p:cNvPr id="104679" name="Line 820"/>
            <p:cNvSpPr>
              <a:spLocks noChangeShapeType="1"/>
            </p:cNvSpPr>
            <p:nvPr/>
          </p:nvSpPr>
          <p:spPr bwMode="auto">
            <a:xfrm>
              <a:off x="3426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0" name="Line 821"/>
            <p:cNvSpPr>
              <a:spLocks noChangeShapeType="1"/>
            </p:cNvSpPr>
            <p:nvPr/>
          </p:nvSpPr>
          <p:spPr bwMode="auto">
            <a:xfrm>
              <a:off x="3426" y="13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1" name="Line 822"/>
            <p:cNvSpPr>
              <a:spLocks noChangeShapeType="1"/>
            </p:cNvSpPr>
            <p:nvPr/>
          </p:nvSpPr>
          <p:spPr bwMode="auto">
            <a:xfrm>
              <a:off x="3426" y="1384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2" name="Line 823"/>
            <p:cNvSpPr>
              <a:spLocks noChangeShapeType="1"/>
            </p:cNvSpPr>
            <p:nvPr/>
          </p:nvSpPr>
          <p:spPr bwMode="auto">
            <a:xfrm>
              <a:off x="3435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3" name="Line 824"/>
            <p:cNvSpPr>
              <a:spLocks noChangeShapeType="1"/>
            </p:cNvSpPr>
            <p:nvPr/>
          </p:nvSpPr>
          <p:spPr bwMode="auto">
            <a:xfrm flipV="1">
              <a:off x="3435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4" name="Line 825"/>
            <p:cNvSpPr>
              <a:spLocks noChangeShapeType="1"/>
            </p:cNvSpPr>
            <p:nvPr/>
          </p:nvSpPr>
          <p:spPr bwMode="auto">
            <a:xfrm flipV="1">
              <a:off x="3435" y="13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5" name="Line 826"/>
            <p:cNvSpPr>
              <a:spLocks noChangeShapeType="1"/>
            </p:cNvSpPr>
            <p:nvPr/>
          </p:nvSpPr>
          <p:spPr bwMode="auto">
            <a:xfrm flipV="1">
              <a:off x="3435" y="1366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6" name="Line 827"/>
            <p:cNvSpPr>
              <a:spLocks noChangeShapeType="1"/>
            </p:cNvSpPr>
            <p:nvPr/>
          </p:nvSpPr>
          <p:spPr bwMode="auto">
            <a:xfrm>
              <a:off x="3445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7" name="Line 828"/>
            <p:cNvSpPr>
              <a:spLocks noChangeShapeType="1"/>
            </p:cNvSpPr>
            <p:nvPr/>
          </p:nvSpPr>
          <p:spPr bwMode="auto">
            <a:xfrm>
              <a:off x="3445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8" name="Line 829"/>
            <p:cNvSpPr>
              <a:spLocks noChangeShapeType="1"/>
            </p:cNvSpPr>
            <p:nvPr/>
          </p:nvSpPr>
          <p:spPr bwMode="auto">
            <a:xfrm>
              <a:off x="3445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9" name="Line 830"/>
            <p:cNvSpPr>
              <a:spLocks noChangeShapeType="1"/>
            </p:cNvSpPr>
            <p:nvPr/>
          </p:nvSpPr>
          <p:spPr bwMode="auto">
            <a:xfrm>
              <a:off x="3445" y="1375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0" name="Line 831"/>
            <p:cNvSpPr>
              <a:spLocks noChangeShapeType="1"/>
            </p:cNvSpPr>
            <p:nvPr/>
          </p:nvSpPr>
          <p:spPr bwMode="auto">
            <a:xfrm flipV="1">
              <a:off x="3454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1" name="Line 832"/>
            <p:cNvSpPr>
              <a:spLocks noChangeShapeType="1"/>
            </p:cNvSpPr>
            <p:nvPr/>
          </p:nvSpPr>
          <p:spPr bwMode="auto">
            <a:xfrm flipV="1">
              <a:off x="3454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2" name="Line 833"/>
            <p:cNvSpPr>
              <a:spLocks noChangeShapeType="1"/>
            </p:cNvSpPr>
            <p:nvPr/>
          </p:nvSpPr>
          <p:spPr bwMode="auto">
            <a:xfrm>
              <a:off x="3454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3" name="Line 834"/>
            <p:cNvSpPr>
              <a:spLocks noChangeShapeType="1"/>
            </p:cNvSpPr>
            <p:nvPr/>
          </p:nvSpPr>
          <p:spPr bwMode="auto">
            <a:xfrm flipV="1">
              <a:off x="3454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4" name="Line 835"/>
            <p:cNvSpPr>
              <a:spLocks noChangeShapeType="1"/>
            </p:cNvSpPr>
            <p:nvPr/>
          </p:nvSpPr>
          <p:spPr bwMode="auto">
            <a:xfrm>
              <a:off x="3454" y="1348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5" name="Line 836"/>
            <p:cNvSpPr>
              <a:spLocks noChangeShapeType="1"/>
            </p:cNvSpPr>
            <p:nvPr/>
          </p:nvSpPr>
          <p:spPr bwMode="auto">
            <a:xfrm flipV="1">
              <a:off x="3464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6" name="Line 837"/>
            <p:cNvSpPr>
              <a:spLocks noChangeShapeType="1"/>
            </p:cNvSpPr>
            <p:nvPr/>
          </p:nvSpPr>
          <p:spPr bwMode="auto">
            <a:xfrm>
              <a:off x="3464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7" name="Line 838"/>
            <p:cNvSpPr>
              <a:spLocks noChangeShapeType="1"/>
            </p:cNvSpPr>
            <p:nvPr/>
          </p:nvSpPr>
          <p:spPr bwMode="auto">
            <a:xfrm>
              <a:off x="3464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8" name="Line 839"/>
            <p:cNvSpPr>
              <a:spLocks noChangeShapeType="1"/>
            </p:cNvSpPr>
            <p:nvPr/>
          </p:nvSpPr>
          <p:spPr bwMode="auto">
            <a:xfrm>
              <a:off x="3464" y="1357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9" name="Line 840"/>
            <p:cNvSpPr>
              <a:spLocks noChangeShapeType="1"/>
            </p:cNvSpPr>
            <p:nvPr/>
          </p:nvSpPr>
          <p:spPr bwMode="auto">
            <a:xfrm>
              <a:off x="3473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0" name="Line 841"/>
            <p:cNvSpPr>
              <a:spLocks noChangeShapeType="1"/>
            </p:cNvSpPr>
            <p:nvPr/>
          </p:nvSpPr>
          <p:spPr bwMode="auto">
            <a:xfrm>
              <a:off x="3473" y="137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1" name="Line 842"/>
            <p:cNvSpPr>
              <a:spLocks noChangeShapeType="1"/>
            </p:cNvSpPr>
            <p:nvPr/>
          </p:nvSpPr>
          <p:spPr bwMode="auto">
            <a:xfrm>
              <a:off x="3473" y="137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2" name="Line 843"/>
            <p:cNvSpPr>
              <a:spLocks noChangeShapeType="1"/>
            </p:cNvSpPr>
            <p:nvPr/>
          </p:nvSpPr>
          <p:spPr bwMode="auto">
            <a:xfrm flipV="1">
              <a:off x="3473" y="1366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3" name="Line 844"/>
            <p:cNvSpPr>
              <a:spLocks noChangeShapeType="1"/>
            </p:cNvSpPr>
            <p:nvPr/>
          </p:nvSpPr>
          <p:spPr bwMode="auto">
            <a:xfrm flipV="1">
              <a:off x="3483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4" name="Line 845"/>
            <p:cNvSpPr>
              <a:spLocks noChangeShapeType="1"/>
            </p:cNvSpPr>
            <p:nvPr/>
          </p:nvSpPr>
          <p:spPr bwMode="auto">
            <a:xfrm>
              <a:off x="3483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5" name="Line 846"/>
            <p:cNvSpPr>
              <a:spLocks noChangeShapeType="1"/>
            </p:cNvSpPr>
            <p:nvPr/>
          </p:nvSpPr>
          <p:spPr bwMode="auto">
            <a:xfrm flipV="1">
              <a:off x="3483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6" name="Line 847"/>
            <p:cNvSpPr>
              <a:spLocks noChangeShapeType="1"/>
            </p:cNvSpPr>
            <p:nvPr/>
          </p:nvSpPr>
          <p:spPr bwMode="auto">
            <a:xfrm>
              <a:off x="3483" y="1348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7" name="Line 848"/>
            <p:cNvSpPr>
              <a:spLocks noChangeShapeType="1"/>
            </p:cNvSpPr>
            <p:nvPr/>
          </p:nvSpPr>
          <p:spPr bwMode="auto">
            <a:xfrm>
              <a:off x="3492" y="134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8" name="Line 849"/>
            <p:cNvSpPr>
              <a:spLocks noChangeShapeType="1"/>
            </p:cNvSpPr>
            <p:nvPr/>
          </p:nvSpPr>
          <p:spPr bwMode="auto">
            <a:xfrm flipV="1">
              <a:off x="3492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9" name="Line 850"/>
            <p:cNvSpPr>
              <a:spLocks noChangeShapeType="1"/>
            </p:cNvSpPr>
            <p:nvPr/>
          </p:nvSpPr>
          <p:spPr bwMode="auto">
            <a:xfrm>
              <a:off x="3492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0" name="Line 851"/>
            <p:cNvSpPr>
              <a:spLocks noChangeShapeType="1"/>
            </p:cNvSpPr>
            <p:nvPr/>
          </p:nvSpPr>
          <p:spPr bwMode="auto">
            <a:xfrm>
              <a:off x="3492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1" name="Line 852"/>
            <p:cNvSpPr>
              <a:spLocks noChangeShapeType="1"/>
            </p:cNvSpPr>
            <p:nvPr/>
          </p:nvSpPr>
          <p:spPr bwMode="auto">
            <a:xfrm>
              <a:off x="3492" y="1339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2" name="Line 853"/>
            <p:cNvSpPr>
              <a:spLocks noChangeShapeType="1"/>
            </p:cNvSpPr>
            <p:nvPr/>
          </p:nvSpPr>
          <p:spPr bwMode="auto">
            <a:xfrm>
              <a:off x="3502" y="134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3" name="Line 854"/>
            <p:cNvSpPr>
              <a:spLocks noChangeShapeType="1"/>
            </p:cNvSpPr>
            <p:nvPr/>
          </p:nvSpPr>
          <p:spPr bwMode="auto">
            <a:xfrm>
              <a:off x="3502" y="136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4" name="Line 855"/>
            <p:cNvSpPr>
              <a:spLocks noChangeShapeType="1"/>
            </p:cNvSpPr>
            <p:nvPr/>
          </p:nvSpPr>
          <p:spPr bwMode="auto">
            <a:xfrm flipV="1">
              <a:off x="3502" y="13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5" name="Line 856"/>
            <p:cNvSpPr>
              <a:spLocks noChangeShapeType="1"/>
            </p:cNvSpPr>
            <p:nvPr/>
          </p:nvSpPr>
          <p:spPr bwMode="auto">
            <a:xfrm flipV="1">
              <a:off x="3502" y="1357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6" name="Line 857"/>
            <p:cNvSpPr>
              <a:spLocks noChangeShapeType="1"/>
            </p:cNvSpPr>
            <p:nvPr/>
          </p:nvSpPr>
          <p:spPr bwMode="auto">
            <a:xfrm flipV="1">
              <a:off x="3511" y="133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7" name="Line 858"/>
            <p:cNvSpPr>
              <a:spLocks noChangeShapeType="1"/>
            </p:cNvSpPr>
            <p:nvPr/>
          </p:nvSpPr>
          <p:spPr bwMode="auto">
            <a:xfrm flipV="1">
              <a:off x="3511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8" name="Line 859"/>
            <p:cNvSpPr>
              <a:spLocks noChangeShapeType="1"/>
            </p:cNvSpPr>
            <p:nvPr/>
          </p:nvSpPr>
          <p:spPr bwMode="auto">
            <a:xfrm>
              <a:off x="3511" y="133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9" name="Line 860"/>
            <p:cNvSpPr>
              <a:spLocks noChangeShapeType="1"/>
            </p:cNvSpPr>
            <p:nvPr/>
          </p:nvSpPr>
          <p:spPr bwMode="auto">
            <a:xfrm>
              <a:off x="3511" y="1330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0" name="Line 861"/>
            <p:cNvSpPr>
              <a:spLocks noChangeShapeType="1"/>
            </p:cNvSpPr>
            <p:nvPr/>
          </p:nvSpPr>
          <p:spPr bwMode="auto">
            <a:xfrm>
              <a:off x="3521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1" name="Line 862"/>
            <p:cNvSpPr>
              <a:spLocks noChangeShapeType="1"/>
            </p:cNvSpPr>
            <p:nvPr/>
          </p:nvSpPr>
          <p:spPr bwMode="auto">
            <a:xfrm>
              <a:off x="3521" y="134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2" name="Line 863"/>
            <p:cNvSpPr>
              <a:spLocks noChangeShapeType="1"/>
            </p:cNvSpPr>
            <p:nvPr/>
          </p:nvSpPr>
          <p:spPr bwMode="auto">
            <a:xfrm>
              <a:off x="3521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3" name="Line 864"/>
            <p:cNvSpPr>
              <a:spLocks noChangeShapeType="1"/>
            </p:cNvSpPr>
            <p:nvPr/>
          </p:nvSpPr>
          <p:spPr bwMode="auto">
            <a:xfrm>
              <a:off x="3521" y="1357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4" name="Line 865"/>
            <p:cNvSpPr>
              <a:spLocks noChangeShapeType="1"/>
            </p:cNvSpPr>
            <p:nvPr/>
          </p:nvSpPr>
          <p:spPr bwMode="auto">
            <a:xfrm flipV="1">
              <a:off x="3530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5" name="Line 866"/>
            <p:cNvSpPr>
              <a:spLocks noChangeShapeType="1"/>
            </p:cNvSpPr>
            <p:nvPr/>
          </p:nvSpPr>
          <p:spPr bwMode="auto">
            <a:xfrm flipV="1">
              <a:off x="3530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6" name="Line 867"/>
            <p:cNvSpPr>
              <a:spLocks noChangeShapeType="1"/>
            </p:cNvSpPr>
            <p:nvPr/>
          </p:nvSpPr>
          <p:spPr bwMode="auto">
            <a:xfrm>
              <a:off x="3530" y="134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7" name="Line 868"/>
            <p:cNvSpPr>
              <a:spLocks noChangeShapeType="1"/>
            </p:cNvSpPr>
            <p:nvPr/>
          </p:nvSpPr>
          <p:spPr bwMode="auto">
            <a:xfrm>
              <a:off x="3530" y="134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8" name="Line 869"/>
            <p:cNvSpPr>
              <a:spLocks noChangeShapeType="1"/>
            </p:cNvSpPr>
            <p:nvPr/>
          </p:nvSpPr>
          <p:spPr bwMode="auto">
            <a:xfrm>
              <a:off x="3530" y="1348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9" name="Line 870"/>
            <p:cNvSpPr>
              <a:spLocks noChangeShapeType="1"/>
            </p:cNvSpPr>
            <p:nvPr/>
          </p:nvSpPr>
          <p:spPr bwMode="auto">
            <a:xfrm>
              <a:off x="3540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0" name="Line 871"/>
            <p:cNvSpPr>
              <a:spLocks noChangeShapeType="1"/>
            </p:cNvSpPr>
            <p:nvPr/>
          </p:nvSpPr>
          <p:spPr bwMode="auto">
            <a:xfrm flipV="1">
              <a:off x="3540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1" name="Line 872"/>
            <p:cNvSpPr>
              <a:spLocks noChangeShapeType="1"/>
            </p:cNvSpPr>
            <p:nvPr/>
          </p:nvSpPr>
          <p:spPr bwMode="auto">
            <a:xfrm flipV="1">
              <a:off x="3540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2" name="Line 873"/>
            <p:cNvSpPr>
              <a:spLocks noChangeShapeType="1"/>
            </p:cNvSpPr>
            <p:nvPr/>
          </p:nvSpPr>
          <p:spPr bwMode="auto">
            <a:xfrm flipV="1">
              <a:off x="3540" y="1339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3" name="Line 874"/>
            <p:cNvSpPr>
              <a:spLocks noChangeShapeType="1"/>
            </p:cNvSpPr>
            <p:nvPr/>
          </p:nvSpPr>
          <p:spPr bwMode="auto">
            <a:xfrm>
              <a:off x="3549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4" name="Line 875"/>
            <p:cNvSpPr>
              <a:spLocks noChangeShapeType="1"/>
            </p:cNvSpPr>
            <p:nvPr/>
          </p:nvSpPr>
          <p:spPr bwMode="auto">
            <a:xfrm>
              <a:off x="3549" y="133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5" name="Line 876"/>
            <p:cNvSpPr>
              <a:spLocks noChangeShapeType="1"/>
            </p:cNvSpPr>
            <p:nvPr/>
          </p:nvSpPr>
          <p:spPr bwMode="auto">
            <a:xfrm>
              <a:off x="3549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6" name="Line 877"/>
            <p:cNvSpPr>
              <a:spLocks noChangeShapeType="1"/>
            </p:cNvSpPr>
            <p:nvPr/>
          </p:nvSpPr>
          <p:spPr bwMode="auto">
            <a:xfrm flipV="1">
              <a:off x="3549" y="1357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7" name="Line 878"/>
            <p:cNvSpPr>
              <a:spLocks noChangeShapeType="1"/>
            </p:cNvSpPr>
            <p:nvPr/>
          </p:nvSpPr>
          <p:spPr bwMode="auto">
            <a:xfrm flipV="1">
              <a:off x="3558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8" name="Line 879"/>
            <p:cNvSpPr>
              <a:spLocks noChangeShapeType="1"/>
            </p:cNvSpPr>
            <p:nvPr/>
          </p:nvSpPr>
          <p:spPr bwMode="auto">
            <a:xfrm flipV="1">
              <a:off x="3558" y="133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9" name="Line 880"/>
            <p:cNvSpPr>
              <a:spLocks noChangeShapeType="1"/>
            </p:cNvSpPr>
            <p:nvPr/>
          </p:nvSpPr>
          <p:spPr bwMode="auto">
            <a:xfrm>
              <a:off x="3558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0" name="Line 881"/>
            <p:cNvSpPr>
              <a:spLocks noChangeShapeType="1"/>
            </p:cNvSpPr>
            <p:nvPr/>
          </p:nvSpPr>
          <p:spPr bwMode="auto">
            <a:xfrm>
              <a:off x="3558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1" name="Line 882"/>
            <p:cNvSpPr>
              <a:spLocks noChangeShapeType="1"/>
            </p:cNvSpPr>
            <p:nvPr/>
          </p:nvSpPr>
          <p:spPr bwMode="auto">
            <a:xfrm>
              <a:off x="3558" y="1348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2" name="Line 883"/>
            <p:cNvSpPr>
              <a:spLocks noChangeShapeType="1"/>
            </p:cNvSpPr>
            <p:nvPr/>
          </p:nvSpPr>
          <p:spPr bwMode="auto">
            <a:xfrm>
              <a:off x="3568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3" name="Line 884"/>
            <p:cNvSpPr>
              <a:spLocks noChangeShapeType="1"/>
            </p:cNvSpPr>
            <p:nvPr/>
          </p:nvSpPr>
          <p:spPr bwMode="auto">
            <a:xfrm>
              <a:off x="3568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4" name="Line 885"/>
            <p:cNvSpPr>
              <a:spLocks noChangeShapeType="1"/>
            </p:cNvSpPr>
            <p:nvPr/>
          </p:nvSpPr>
          <p:spPr bwMode="auto">
            <a:xfrm flipV="1">
              <a:off x="3568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5" name="Line 886"/>
            <p:cNvSpPr>
              <a:spLocks noChangeShapeType="1"/>
            </p:cNvSpPr>
            <p:nvPr/>
          </p:nvSpPr>
          <p:spPr bwMode="auto">
            <a:xfrm flipV="1">
              <a:off x="3568" y="1348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6" name="Line 887"/>
            <p:cNvSpPr>
              <a:spLocks noChangeShapeType="1"/>
            </p:cNvSpPr>
            <p:nvPr/>
          </p:nvSpPr>
          <p:spPr bwMode="auto">
            <a:xfrm>
              <a:off x="3577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7" name="Line 888"/>
            <p:cNvSpPr>
              <a:spLocks noChangeShapeType="1"/>
            </p:cNvSpPr>
            <p:nvPr/>
          </p:nvSpPr>
          <p:spPr bwMode="auto">
            <a:xfrm>
              <a:off x="3577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8" name="Line 889"/>
            <p:cNvSpPr>
              <a:spLocks noChangeShapeType="1"/>
            </p:cNvSpPr>
            <p:nvPr/>
          </p:nvSpPr>
          <p:spPr bwMode="auto">
            <a:xfrm>
              <a:off x="3577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9" name="Line 890"/>
            <p:cNvSpPr>
              <a:spLocks noChangeShapeType="1"/>
            </p:cNvSpPr>
            <p:nvPr/>
          </p:nvSpPr>
          <p:spPr bwMode="auto">
            <a:xfrm>
              <a:off x="3577" y="1366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0" name="Line 891"/>
            <p:cNvSpPr>
              <a:spLocks noChangeShapeType="1"/>
            </p:cNvSpPr>
            <p:nvPr/>
          </p:nvSpPr>
          <p:spPr bwMode="auto">
            <a:xfrm flipV="1">
              <a:off x="3587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1" name="Line 892"/>
            <p:cNvSpPr>
              <a:spLocks noChangeShapeType="1"/>
            </p:cNvSpPr>
            <p:nvPr/>
          </p:nvSpPr>
          <p:spPr bwMode="auto">
            <a:xfrm>
              <a:off x="3587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2" name="Line 893"/>
            <p:cNvSpPr>
              <a:spLocks noChangeShapeType="1"/>
            </p:cNvSpPr>
            <p:nvPr/>
          </p:nvSpPr>
          <p:spPr bwMode="auto">
            <a:xfrm>
              <a:off x="3587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3" name="Line 894"/>
            <p:cNvSpPr>
              <a:spLocks noChangeShapeType="1"/>
            </p:cNvSpPr>
            <p:nvPr/>
          </p:nvSpPr>
          <p:spPr bwMode="auto">
            <a:xfrm>
              <a:off x="3587" y="1366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4" name="Line 895"/>
            <p:cNvSpPr>
              <a:spLocks noChangeShapeType="1"/>
            </p:cNvSpPr>
            <p:nvPr/>
          </p:nvSpPr>
          <p:spPr bwMode="auto">
            <a:xfrm flipV="1">
              <a:off x="3596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5" name="Line 896"/>
            <p:cNvSpPr>
              <a:spLocks noChangeShapeType="1"/>
            </p:cNvSpPr>
            <p:nvPr/>
          </p:nvSpPr>
          <p:spPr bwMode="auto">
            <a:xfrm flipV="1">
              <a:off x="3596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6" name="Line 897"/>
            <p:cNvSpPr>
              <a:spLocks noChangeShapeType="1"/>
            </p:cNvSpPr>
            <p:nvPr/>
          </p:nvSpPr>
          <p:spPr bwMode="auto">
            <a:xfrm flipV="1">
              <a:off x="3596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7" name="Line 898"/>
            <p:cNvSpPr>
              <a:spLocks noChangeShapeType="1"/>
            </p:cNvSpPr>
            <p:nvPr/>
          </p:nvSpPr>
          <p:spPr bwMode="auto">
            <a:xfrm>
              <a:off x="3596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8" name="Line 899"/>
            <p:cNvSpPr>
              <a:spLocks noChangeShapeType="1"/>
            </p:cNvSpPr>
            <p:nvPr/>
          </p:nvSpPr>
          <p:spPr bwMode="auto">
            <a:xfrm>
              <a:off x="3596" y="1339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9" name="Line 900"/>
            <p:cNvSpPr>
              <a:spLocks noChangeShapeType="1"/>
            </p:cNvSpPr>
            <p:nvPr/>
          </p:nvSpPr>
          <p:spPr bwMode="auto">
            <a:xfrm>
              <a:off x="3606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0" name="Line 901"/>
            <p:cNvSpPr>
              <a:spLocks noChangeShapeType="1"/>
            </p:cNvSpPr>
            <p:nvPr/>
          </p:nvSpPr>
          <p:spPr bwMode="auto">
            <a:xfrm>
              <a:off x="3606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1" name="Line 902"/>
            <p:cNvSpPr>
              <a:spLocks noChangeShapeType="1"/>
            </p:cNvSpPr>
            <p:nvPr/>
          </p:nvSpPr>
          <p:spPr bwMode="auto">
            <a:xfrm>
              <a:off x="3606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2" name="Line 903"/>
            <p:cNvSpPr>
              <a:spLocks noChangeShapeType="1"/>
            </p:cNvSpPr>
            <p:nvPr/>
          </p:nvSpPr>
          <p:spPr bwMode="auto">
            <a:xfrm flipV="1">
              <a:off x="3606" y="1330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3" name="Line 904"/>
            <p:cNvSpPr>
              <a:spLocks noChangeShapeType="1"/>
            </p:cNvSpPr>
            <p:nvPr/>
          </p:nvSpPr>
          <p:spPr bwMode="auto">
            <a:xfrm>
              <a:off x="3615" y="133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4" name="Line 905"/>
            <p:cNvSpPr>
              <a:spLocks noChangeShapeType="1"/>
            </p:cNvSpPr>
            <p:nvPr/>
          </p:nvSpPr>
          <p:spPr bwMode="auto">
            <a:xfrm>
              <a:off x="3615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5" name="Line 906"/>
            <p:cNvSpPr>
              <a:spLocks noChangeShapeType="1"/>
            </p:cNvSpPr>
            <p:nvPr/>
          </p:nvSpPr>
          <p:spPr bwMode="auto">
            <a:xfrm>
              <a:off x="3615" y="1339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6" name="Line 907"/>
            <p:cNvSpPr>
              <a:spLocks noChangeShapeType="1"/>
            </p:cNvSpPr>
            <p:nvPr/>
          </p:nvSpPr>
          <p:spPr bwMode="auto">
            <a:xfrm>
              <a:off x="3615" y="1366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7" name="Line 908"/>
            <p:cNvSpPr>
              <a:spLocks noChangeShapeType="1"/>
            </p:cNvSpPr>
            <p:nvPr/>
          </p:nvSpPr>
          <p:spPr bwMode="auto">
            <a:xfrm>
              <a:off x="3625" y="1393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8" name="Line 909"/>
            <p:cNvSpPr>
              <a:spLocks noChangeShapeType="1"/>
            </p:cNvSpPr>
            <p:nvPr/>
          </p:nvSpPr>
          <p:spPr bwMode="auto">
            <a:xfrm>
              <a:off x="3625" y="14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9" name="Line 910"/>
            <p:cNvSpPr>
              <a:spLocks noChangeShapeType="1"/>
            </p:cNvSpPr>
            <p:nvPr/>
          </p:nvSpPr>
          <p:spPr bwMode="auto">
            <a:xfrm flipV="1">
              <a:off x="3625" y="14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0" name="Line 911"/>
            <p:cNvSpPr>
              <a:spLocks noChangeShapeType="1"/>
            </p:cNvSpPr>
            <p:nvPr/>
          </p:nvSpPr>
          <p:spPr bwMode="auto">
            <a:xfrm flipV="1">
              <a:off x="3625" y="14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1" name="Line 912"/>
            <p:cNvSpPr>
              <a:spLocks noChangeShapeType="1"/>
            </p:cNvSpPr>
            <p:nvPr/>
          </p:nvSpPr>
          <p:spPr bwMode="auto">
            <a:xfrm flipV="1">
              <a:off x="3625" y="1393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2" name="Line 913"/>
            <p:cNvSpPr>
              <a:spLocks noChangeShapeType="1"/>
            </p:cNvSpPr>
            <p:nvPr/>
          </p:nvSpPr>
          <p:spPr bwMode="auto">
            <a:xfrm>
              <a:off x="3634" y="13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3" name="Line 914"/>
            <p:cNvSpPr>
              <a:spLocks noChangeShapeType="1"/>
            </p:cNvSpPr>
            <p:nvPr/>
          </p:nvSpPr>
          <p:spPr bwMode="auto">
            <a:xfrm>
              <a:off x="3634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4" name="Line 915"/>
            <p:cNvSpPr>
              <a:spLocks noChangeShapeType="1"/>
            </p:cNvSpPr>
            <p:nvPr/>
          </p:nvSpPr>
          <p:spPr bwMode="auto">
            <a:xfrm flipV="1">
              <a:off x="3634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5" name="Line 916"/>
            <p:cNvSpPr>
              <a:spLocks noChangeShapeType="1"/>
            </p:cNvSpPr>
            <p:nvPr/>
          </p:nvSpPr>
          <p:spPr bwMode="auto">
            <a:xfrm flipV="1">
              <a:off x="3634" y="1375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6" name="Line 917"/>
            <p:cNvSpPr>
              <a:spLocks noChangeShapeType="1"/>
            </p:cNvSpPr>
            <p:nvPr/>
          </p:nvSpPr>
          <p:spPr bwMode="auto">
            <a:xfrm flipV="1">
              <a:off x="3644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7" name="Line 918"/>
            <p:cNvSpPr>
              <a:spLocks noChangeShapeType="1"/>
            </p:cNvSpPr>
            <p:nvPr/>
          </p:nvSpPr>
          <p:spPr bwMode="auto">
            <a:xfrm>
              <a:off x="3644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8" name="Line 919"/>
            <p:cNvSpPr>
              <a:spLocks noChangeShapeType="1"/>
            </p:cNvSpPr>
            <p:nvPr/>
          </p:nvSpPr>
          <p:spPr bwMode="auto">
            <a:xfrm>
              <a:off x="3644" y="136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9" name="Line 920"/>
            <p:cNvSpPr>
              <a:spLocks noChangeShapeType="1"/>
            </p:cNvSpPr>
            <p:nvPr/>
          </p:nvSpPr>
          <p:spPr bwMode="auto">
            <a:xfrm>
              <a:off x="3644" y="1393"/>
              <a:ext cx="9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0" name="Line 921"/>
            <p:cNvSpPr>
              <a:spLocks noChangeShapeType="1"/>
            </p:cNvSpPr>
            <p:nvPr/>
          </p:nvSpPr>
          <p:spPr bwMode="auto">
            <a:xfrm>
              <a:off x="3653" y="14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1" name="Line 922"/>
            <p:cNvSpPr>
              <a:spLocks noChangeShapeType="1"/>
            </p:cNvSpPr>
            <p:nvPr/>
          </p:nvSpPr>
          <p:spPr bwMode="auto">
            <a:xfrm flipV="1">
              <a:off x="3653" y="141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2" name="Line 923"/>
            <p:cNvSpPr>
              <a:spLocks noChangeShapeType="1"/>
            </p:cNvSpPr>
            <p:nvPr/>
          </p:nvSpPr>
          <p:spPr bwMode="auto">
            <a:xfrm flipV="1">
              <a:off x="3653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3" name="Line 924"/>
            <p:cNvSpPr>
              <a:spLocks noChangeShapeType="1"/>
            </p:cNvSpPr>
            <p:nvPr/>
          </p:nvSpPr>
          <p:spPr bwMode="auto">
            <a:xfrm flipV="1">
              <a:off x="3653" y="13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4" name="Line 925"/>
            <p:cNvSpPr>
              <a:spLocks noChangeShapeType="1"/>
            </p:cNvSpPr>
            <p:nvPr/>
          </p:nvSpPr>
          <p:spPr bwMode="auto">
            <a:xfrm flipV="1">
              <a:off x="3653" y="1348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5" name="Line 926"/>
            <p:cNvSpPr>
              <a:spLocks noChangeShapeType="1"/>
            </p:cNvSpPr>
            <p:nvPr/>
          </p:nvSpPr>
          <p:spPr bwMode="auto">
            <a:xfrm flipV="1">
              <a:off x="3663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6" name="Line 927"/>
            <p:cNvSpPr>
              <a:spLocks noChangeShapeType="1"/>
            </p:cNvSpPr>
            <p:nvPr/>
          </p:nvSpPr>
          <p:spPr bwMode="auto">
            <a:xfrm>
              <a:off x="3663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7" name="Line 928"/>
            <p:cNvSpPr>
              <a:spLocks noChangeShapeType="1"/>
            </p:cNvSpPr>
            <p:nvPr/>
          </p:nvSpPr>
          <p:spPr bwMode="auto">
            <a:xfrm>
              <a:off x="3663" y="134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8" name="Line 929"/>
            <p:cNvSpPr>
              <a:spLocks noChangeShapeType="1"/>
            </p:cNvSpPr>
            <p:nvPr/>
          </p:nvSpPr>
          <p:spPr bwMode="auto">
            <a:xfrm>
              <a:off x="3663" y="1375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9" name="Line 930"/>
            <p:cNvSpPr>
              <a:spLocks noChangeShapeType="1"/>
            </p:cNvSpPr>
            <p:nvPr/>
          </p:nvSpPr>
          <p:spPr bwMode="auto">
            <a:xfrm>
              <a:off x="3672" y="14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0" name="Line 931"/>
            <p:cNvSpPr>
              <a:spLocks noChangeShapeType="1"/>
            </p:cNvSpPr>
            <p:nvPr/>
          </p:nvSpPr>
          <p:spPr bwMode="auto">
            <a:xfrm flipV="1">
              <a:off x="3672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1" name="Line 932"/>
            <p:cNvSpPr>
              <a:spLocks noChangeShapeType="1"/>
            </p:cNvSpPr>
            <p:nvPr/>
          </p:nvSpPr>
          <p:spPr bwMode="auto">
            <a:xfrm flipV="1">
              <a:off x="3672" y="13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2" name="Line 933"/>
            <p:cNvSpPr>
              <a:spLocks noChangeShapeType="1"/>
            </p:cNvSpPr>
            <p:nvPr/>
          </p:nvSpPr>
          <p:spPr bwMode="auto">
            <a:xfrm flipV="1">
              <a:off x="3672" y="1375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3" name="Line 934"/>
            <p:cNvSpPr>
              <a:spLocks noChangeShapeType="1"/>
            </p:cNvSpPr>
            <p:nvPr/>
          </p:nvSpPr>
          <p:spPr bwMode="auto">
            <a:xfrm>
              <a:off x="3682" y="137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4" name="Line 935"/>
            <p:cNvSpPr>
              <a:spLocks noChangeShapeType="1"/>
            </p:cNvSpPr>
            <p:nvPr/>
          </p:nvSpPr>
          <p:spPr bwMode="auto">
            <a:xfrm>
              <a:off x="3682" y="137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5" name="Line 936"/>
            <p:cNvSpPr>
              <a:spLocks noChangeShapeType="1"/>
            </p:cNvSpPr>
            <p:nvPr/>
          </p:nvSpPr>
          <p:spPr bwMode="auto">
            <a:xfrm>
              <a:off x="3682" y="13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6" name="Line 937"/>
            <p:cNvSpPr>
              <a:spLocks noChangeShapeType="1"/>
            </p:cNvSpPr>
            <p:nvPr/>
          </p:nvSpPr>
          <p:spPr bwMode="auto">
            <a:xfrm>
              <a:off x="3682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7" name="Line 938"/>
            <p:cNvSpPr>
              <a:spLocks noChangeShapeType="1"/>
            </p:cNvSpPr>
            <p:nvPr/>
          </p:nvSpPr>
          <p:spPr bwMode="auto">
            <a:xfrm>
              <a:off x="3682" y="1411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8" name="Line 939"/>
            <p:cNvSpPr>
              <a:spLocks noChangeShapeType="1"/>
            </p:cNvSpPr>
            <p:nvPr/>
          </p:nvSpPr>
          <p:spPr bwMode="auto">
            <a:xfrm>
              <a:off x="3691" y="14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9" name="Line 940"/>
            <p:cNvSpPr>
              <a:spLocks noChangeShapeType="1"/>
            </p:cNvSpPr>
            <p:nvPr/>
          </p:nvSpPr>
          <p:spPr bwMode="auto">
            <a:xfrm>
              <a:off x="3691" y="14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0" name="Line 941"/>
            <p:cNvSpPr>
              <a:spLocks noChangeShapeType="1"/>
            </p:cNvSpPr>
            <p:nvPr/>
          </p:nvSpPr>
          <p:spPr bwMode="auto">
            <a:xfrm>
              <a:off x="3691" y="14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1" name="Line 942"/>
            <p:cNvSpPr>
              <a:spLocks noChangeShapeType="1"/>
            </p:cNvSpPr>
            <p:nvPr/>
          </p:nvSpPr>
          <p:spPr bwMode="auto">
            <a:xfrm flipV="1">
              <a:off x="3691" y="1420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2" name="Line 943"/>
            <p:cNvSpPr>
              <a:spLocks noChangeShapeType="1"/>
            </p:cNvSpPr>
            <p:nvPr/>
          </p:nvSpPr>
          <p:spPr bwMode="auto">
            <a:xfrm flipV="1">
              <a:off x="3701" y="1393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3" name="Line 944"/>
            <p:cNvSpPr>
              <a:spLocks noChangeShapeType="1"/>
            </p:cNvSpPr>
            <p:nvPr/>
          </p:nvSpPr>
          <p:spPr bwMode="auto">
            <a:xfrm flipV="1">
              <a:off x="3701" y="13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4" name="Line 945"/>
            <p:cNvSpPr>
              <a:spLocks noChangeShapeType="1"/>
            </p:cNvSpPr>
            <p:nvPr/>
          </p:nvSpPr>
          <p:spPr bwMode="auto">
            <a:xfrm flipV="1">
              <a:off x="3701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5" name="Line 946"/>
            <p:cNvSpPr>
              <a:spLocks noChangeShapeType="1"/>
            </p:cNvSpPr>
            <p:nvPr/>
          </p:nvSpPr>
          <p:spPr bwMode="auto">
            <a:xfrm>
              <a:off x="3701" y="1366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6" name="Line 947"/>
            <p:cNvSpPr>
              <a:spLocks noChangeShapeType="1"/>
            </p:cNvSpPr>
            <p:nvPr/>
          </p:nvSpPr>
          <p:spPr bwMode="auto">
            <a:xfrm>
              <a:off x="3710" y="136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7" name="Line 948"/>
            <p:cNvSpPr>
              <a:spLocks noChangeShapeType="1"/>
            </p:cNvSpPr>
            <p:nvPr/>
          </p:nvSpPr>
          <p:spPr bwMode="auto">
            <a:xfrm>
              <a:off x="3710" y="13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8" name="Line 949"/>
            <p:cNvSpPr>
              <a:spLocks noChangeShapeType="1"/>
            </p:cNvSpPr>
            <p:nvPr/>
          </p:nvSpPr>
          <p:spPr bwMode="auto">
            <a:xfrm>
              <a:off x="3710" y="13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9" name="Line 950"/>
            <p:cNvSpPr>
              <a:spLocks noChangeShapeType="1"/>
            </p:cNvSpPr>
            <p:nvPr/>
          </p:nvSpPr>
          <p:spPr bwMode="auto">
            <a:xfrm flipV="1">
              <a:off x="3710" y="13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0" name="Line 951"/>
            <p:cNvSpPr>
              <a:spLocks noChangeShapeType="1"/>
            </p:cNvSpPr>
            <p:nvPr/>
          </p:nvSpPr>
          <p:spPr bwMode="auto">
            <a:xfrm flipV="1">
              <a:off x="3710" y="1357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1" name="Line 952"/>
            <p:cNvSpPr>
              <a:spLocks noChangeShapeType="1"/>
            </p:cNvSpPr>
            <p:nvPr/>
          </p:nvSpPr>
          <p:spPr bwMode="auto">
            <a:xfrm flipV="1">
              <a:off x="3720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2" name="Line 953"/>
            <p:cNvSpPr>
              <a:spLocks noChangeShapeType="1"/>
            </p:cNvSpPr>
            <p:nvPr/>
          </p:nvSpPr>
          <p:spPr bwMode="auto">
            <a:xfrm>
              <a:off x="3720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3" name="Line 954"/>
            <p:cNvSpPr>
              <a:spLocks noChangeShapeType="1"/>
            </p:cNvSpPr>
            <p:nvPr/>
          </p:nvSpPr>
          <p:spPr bwMode="auto">
            <a:xfrm>
              <a:off x="3720" y="135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4" name="Line 955"/>
            <p:cNvSpPr>
              <a:spLocks noChangeShapeType="1"/>
            </p:cNvSpPr>
            <p:nvPr/>
          </p:nvSpPr>
          <p:spPr bwMode="auto">
            <a:xfrm>
              <a:off x="3720" y="1375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5" name="Line 956"/>
            <p:cNvSpPr>
              <a:spLocks noChangeShapeType="1"/>
            </p:cNvSpPr>
            <p:nvPr/>
          </p:nvSpPr>
          <p:spPr bwMode="auto">
            <a:xfrm>
              <a:off x="3729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6" name="Line 957"/>
            <p:cNvSpPr>
              <a:spLocks noChangeShapeType="1"/>
            </p:cNvSpPr>
            <p:nvPr/>
          </p:nvSpPr>
          <p:spPr bwMode="auto">
            <a:xfrm flipV="1">
              <a:off x="3729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7" name="Line 958"/>
            <p:cNvSpPr>
              <a:spLocks noChangeShapeType="1"/>
            </p:cNvSpPr>
            <p:nvPr/>
          </p:nvSpPr>
          <p:spPr bwMode="auto">
            <a:xfrm flipV="1">
              <a:off x="3729" y="13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8" name="Line 959"/>
            <p:cNvSpPr>
              <a:spLocks noChangeShapeType="1"/>
            </p:cNvSpPr>
            <p:nvPr/>
          </p:nvSpPr>
          <p:spPr bwMode="auto">
            <a:xfrm flipV="1">
              <a:off x="3729" y="1366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9" name="Line 960"/>
            <p:cNvSpPr>
              <a:spLocks noChangeShapeType="1"/>
            </p:cNvSpPr>
            <p:nvPr/>
          </p:nvSpPr>
          <p:spPr bwMode="auto">
            <a:xfrm>
              <a:off x="3739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0" name="Line 961"/>
            <p:cNvSpPr>
              <a:spLocks noChangeShapeType="1"/>
            </p:cNvSpPr>
            <p:nvPr/>
          </p:nvSpPr>
          <p:spPr bwMode="auto">
            <a:xfrm>
              <a:off x="3739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1" name="Line 962"/>
            <p:cNvSpPr>
              <a:spLocks noChangeShapeType="1"/>
            </p:cNvSpPr>
            <p:nvPr/>
          </p:nvSpPr>
          <p:spPr bwMode="auto">
            <a:xfrm flipV="1">
              <a:off x="3739" y="135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2" name="Line 963"/>
            <p:cNvSpPr>
              <a:spLocks noChangeShapeType="1"/>
            </p:cNvSpPr>
            <p:nvPr/>
          </p:nvSpPr>
          <p:spPr bwMode="auto">
            <a:xfrm flipV="1">
              <a:off x="3739" y="133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3" name="Line 964"/>
            <p:cNvSpPr>
              <a:spLocks noChangeShapeType="1"/>
            </p:cNvSpPr>
            <p:nvPr/>
          </p:nvSpPr>
          <p:spPr bwMode="auto">
            <a:xfrm>
              <a:off x="3739" y="1339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4" name="Line 965"/>
            <p:cNvSpPr>
              <a:spLocks noChangeShapeType="1"/>
            </p:cNvSpPr>
            <p:nvPr/>
          </p:nvSpPr>
          <p:spPr bwMode="auto">
            <a:xfrm flipV="1">
              <a:off x="3748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5" name="Line 966"/>
            <p:cNvSpPr>
              <a:spLocks noChangeShapeType="1"/>
            </p:cNvSpPr>
            <p:nvPr/>
          </p:nvSpPr>
          <p:spPr bwMode="auto">
            <a:xfrm>
              <a:off x="3748" y="133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6" name="Line 967"/>
            <p:cNvSpPr>
              <a:spLocks noChangeShapeType="1"/>
            </p:cNvSpPr>
            <p:nvPr/>
          </p:nvSpPr>
          <p:spPr bwMode="auto">
            <a:xfrm>
              <a:off x="3748" y="133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7" name="Line 968"/>
            <p:cNvSpPr>
              <a:spLocks noChangeShapeType="1"/>
            </p:cNvSpPr>
            <p:nvPr/>
          </p:nvSpPr>
          <p:spPr bwMode="auto">
            <a:xfrm>
              <a:off x="3748" y="1330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8" name="Line 969"/>
            <p:cNvSpPr>
              <a:spLocks noChangeShapeType="1"/>
            </p:cNvSpPr>
            <p:nvPr/>
          </p:nvSpPr>
          <p:spPr bwMode="auto">
            <a:xfrm>
              <a:off x="3758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9" name="Line 970"/>
            <p:cNvSpPr>
              <a:spLocks noChangeShapeType="1"/>
            </p:cNvSpPr>
            <p:nvPr/>
          </p:nvSpPr>
          <p:spPr bwMode="auto">
            <a:xfrm>
              <a:off x="3758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0" name="Line 971"/>
            <p:cNvSpPr>
              <a:spLocks noChangeShapeType="1"/>
            </p:cNvSpPr>
            <p:nvPr/>
          </p:nvSpPr>
          <p:spPr bwMode="auto">
            <a:xfrm flipV="1">
              <a:off x="3758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1" name="Line 972"/>
            <p:cNvSpPr>
              <a:spLocks noChangeShapeType="1"/>
            </p:cNvSpPr>
            <p:nvPr/>
          </p:nvSpPr>
          <p:spPr bwMode="auto">
            <a:xfrm>
              <a:off x="3758" y="1348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2" name="Line 973"/>
            <p:cNvSpPr>
              <a:spLocks noChangeShapeType="1"/>
            </p:cNvSpPr>
            <p:nvPr/>
          </p:nvSpPr>
          <p:spPr bwMode="auto">
            <a:xfrm>
              <a:off x="3767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3" name="Line 974"/>
            <p:cNvSpPr>
              <a:spLocks noChangeShapeType="1"/>
            </p:cNvSpPr>
            <p:nvPr/>
          </p:nvSpPr>
          <p:spPr bwMode="auto">
            <a:xfrm>
              <a:off x="3767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4" name="Line 975"/>
            <p:cNvSpPr>
              <a:spLocks noChangeShapeType="1"/>
            </p:cNvSpPr>
            <p:nvPr/>
          </p:nvSpPr>
          <p:spPr bwMode="auto">
            <a:xfrm>
              <a:off x="3767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5" name="Line 976"/>
            <p:cNvSpPr>
              <a:spLocks noChangeShapeType="1"/>
            </p:cNvSpPr>
            <p:nvPr/>
          </p:nvSpPr>
          <p:spPr bwMode="auto">
            <a:xfrm flipV="1">
              <a:off x="3767" y="134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6" name="Line 977"/>
            <p:cNvSpPr>
              <a:spLocks noChangeShapeType="1"/>
            </p:cNvSpPr>
            <p:nvPr/>
          </p:nvSpPr>
          <p:spPr bwMode="auto">
            <a:xfrm flipV="1">
              <a:off x="3767" y="1339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7" name="Line 978"/>
            <p:cNvSpPr>
              <a:spLocks noChangeShapeType="1"/>
            </p:cNvSpPr>
            <p:nvPr/>
          </p:nvSpPr>
          <p:spPr bwMode="auto">
            <a:xfrm>
              <a:off x="3777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8" name="Line 979"/>
            <p:cNvSpPr>
              <a:spLocks noChangeShapeType="1"/>
            </p:cNvSpPr>
            <p:nvPr/>
          </p:nvSpPr>
          <p:spPr bwMode="auto">
            <a:xfrm>
              <a:off x="3777" y="134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9" name="Line 980"/>
            <p:cNvSpPr>
              <a:spLocks noChangeShapeType="1"/>
            </p:cNvSpPr>
            <p:nvPr/>
          </p:nvSpPr>
          <p:spPr bwMode="auto">
            <a:xfrm>
              <a:off x="3777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0" name="Line 981"/>
            <p:cNvSpPr>
              <a:spLocks noChangeShapeType="1"/>
            </p:cNvSpPr>
            <p:nvPr/>
          </p:nvSpPr>
          <p:spPr bwMode="auto">
            <a:xfrm>
              <a:off x="3777" y="1366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1" name="Line 982"/>
            <p:cNvSpPr>
              <a:spLocks noChangeShapeType="1"/>
            </p:cNvSpPr>
            <p:nvPr/>
          </p:nvSpPr>
          <p:spPr bwMode="auto">
            <a:xfrm flipV="1">
              <a:off x="3786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2" name="Line 983"/>
            <p:cNvSpPr>
              <a:spLocks noChangeShapeType="1"/>
            </p:cNvSpPr>
            <p:nvPr/>
          </p:nvSpPr>
          <p:spPr bwMode="auto">
            <a:xfrm>
              <a:off x="3786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3" name="Line 984"/>
            <p:cNvSpPr>
              <a:spLocks noChangeShapeType="1"/>
            </p:cNvSpPr>
            <p:nvPr/>
          </p:nvSpPr>
          <p:spPr bwMode="auto">
            <a:xfrm>
              <a:off x="3786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4" name="Line 985"/>
            <p:cNvSpPr>
              <a:spLocks noChangeShapeType="1"/>
            </p:cNvSpPr>
            <p:nvPr/>
          </p:nvSpPr>
          <p:spPr bwMode="auto">
            <a:xfrm>
              <a:off x="3786" y="1366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5" name="Line 986"/>
            <p:cNvSpPr>
              <a:spLocks noChangeShapeType="1"/>
            </p:cNvSpPr>
            <p:nvPr/>
          </p:nvSpPr>
          <p:spPr bwMode="auto">
            <a:xfrm>
              <a:off x="3796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6" name="Line 987"/>
            <p:cNvSpPr>
              <a:spLocks noChangeShapeType="1"/>
            </p:cNvSpPr>
            <p:nvPr/>
          </p:nvSpPr>
          <p:spPr bwMode="auto">
            <a:xfrm>
              <a:off x="3796" y="13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7" name="Line 988"/>
            <p:cNvSpPr>
              <a:spLocks noChangeShapeType="1"/>
            </p:cNvSpPr>
            <p:nvPr/>
          </p:nvSpPr>
          <p:spPr bwMode="auto">
            <a:xfrm>
              <a:off x="3796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8" name="Line 989"/>
            <p:cNvSpPr>
              <a:spLocks noChangeShapeType="1"/>
            </p:cNvSpPr>
            <p:nvPr/>
          </p:nvSpPr>
          <p:spPr bwMode="auto">
            <a:xfrm>
              <a:off x="3796" y="14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9" name="Line 990"/>
            <p:cNvSpPr>
              <a:spLocks noChangeShapeType="1"/>
            </p:cNvSpPr>
            <p:nvPr/>
          </p:nvSpPr>
          <p:spPr bwMode="auto">
            <a:xfrm>
              <a:off x="3796" y="1411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0" name="Line 991"/>
            <p:cNvSpPr>
              <a:spLocks noChangeShapeType="1"/>
            </p:cNvSpPr>
            <p:nvPr/>
          </p:nvSpPr>
          <p:spPr bwMode="auto">
            <a:xfrm flipV="1">
              <a:off x="3805" y="1384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1" name="Line 992"/>
            <p:cNvSpPr>
              <a:spLocks noChangeShapeType="1"/>
            </p:cNvSpPr>
            <p:nvPr/>
          </p:nvSpPr>
          <p:spPr bwMode="auto">
            <a:xfrm flipV="1">
              <a:off x="3805" y="1330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2" name="Line 993"/>
            <p:cNvSpPr>
              <a:spLocks noChangeShapeType="1"/>
            </p:cNvSpPr>
            <p:nvPr/>
          </p:nvSpPr>
          <p:spPr bwMode="auto">
            <a:xfrm flipV="1">
              <a:off x="3805" y="1276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3" name="Line 994"/>
            <p:cNvSpPr>
              <a:spLocks noChangeShapeType="1"/>
            </p:cNvSpPr>
            <p:nvPr/>
          </p:nvSpPr>
          <p:spPr bwMode="auto">
            <a:xfrm flipV="1">
              <a:off x="3805" y="1240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4" name="Line 995"/>
            <p:cNvSpPr>
              <a:spLocks noChangeShapeType="1"/>
            </p:cNvSpPr>
            <p:nvPr/>
          </p:nvSpPr>
          <p:spPr bwMode="auto">
            <a:xfrm>
              <a:off x="3815" y="124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5" name="Line 996"/>
            <p:cNvSpPr>
              <a:spLocks noChangeShapeType="1"/>
            </p:cNvSpPr>
            <p:nvPr/>
          </p:nvSpPr>
          <p:spPr bwMode="auto">
            <a:xfrm>
              <a:off x="3815" y="1240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6" name="Line 997"/>
            <p:cNvSpPr>
              <a:spLocks noChangeShapeType="1"/>
            </p:cNvSpPr>
            <p:nvPr/>
          </p:nvSpPr>
          <p:spPr bwMode="auto">
            <a:xfrm>
              <a:off x="3815" y="1267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7" name="Line 998"/>
            <p:cNvSpPr>
              <a:spLocks noChangeShapeType="1"/>
            </p:cNvSpPr>
            <p:nvPr/>
          </p:nvSpPr>
          <p:spPr bwMode="auto">
            <a:xfrm>
              <a:off x="3815" y="1294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" name="Line 999"/>
            <p:cNvSpPr>
              <a:spLocks noChangeShapeType="1"/>
            </p:cNvSpPr>
            <p:nvPr/>
          </p:nvSpPr>
          <p:spPr bwMode="auto">
            <a:xfrm flipV="1">
              <a:off x="3824" y="129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" name="Line 1000"/>
            <p:cNvSpPr>
              <a:spLocks noChangeShapeType="1"/>
            </p:cNvSpPr>
            <p:nvPr/>
          </p:nvSpPr>
          <p:spPr bwMode="auto">
            <a:xfrm>
              <a:off x="3824" y="129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" name="Line 1001"/>
            <p:cNvSpPr>
              <a:spLocks noChangeShapeType="1"/>
            </p:cNvSpPr>
            <p:nvPr/>
          </p:nvSpPr>
          <p:spPr bwMode="auto">
            <a:xfrm>
              <a:off x="3824" y="129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" name="Line 1002"/>
            <p:cNvSpPr>
              <a:spLocks noChangeShapeType="1"/>
            </p:cNvSpPr>
            <p:nvPr/>
          </p:nvSpPr>
          <p:spPr bwMode="auto">
            <a:xfrm>
              <a:off x="3824" y="130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" name="Line 1003"/>
            <p:cNvSpPr>
              <a:spLocks noChangeShapeType="1"/>
            </p:cNvSpPr>
            <p:nvPr/>
          </p:nvSpPr>
          <p:spPr bwMode="auto">
            <a:xfrm>
              <a:off x="3824" y="1321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3" name="Line 1004"/>
            <p:cNvSpPr>
              <a:spLocks noChangeShapeType="1"/>
            </p:cNvSpPr>
            <p:nvPr/>
          </p:nvSpPr>
          <p:spPr bwMode="auto">
            <a:xfrm>
              <a:off x="3834" y="134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4" name="Line 1005"/>
            <p:cNvSpPr>
              <a:spLocks noChangeShapeType="1"/>
            </p:cNvSpPr>
            <p:nvPr/>
          </p:nvSpPr>
          <p:spPr bwMode="auto">
            <a:xfrm>
              <a:off x="3834" y="136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5" name="Line 1006"/>
            <p:cNvSpPr>
              <a:spLocks noChangeShapeType="1"/>
            </p:cNvSpPr>
            <p:nvPr/>
          </p:nvSpPr>
          <p:spPr bwMode="auto">
            <a:xfrm>
              <a:off x="3834" y="13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6" name="Line 1007"/>
            <p:cNvSpPr>
              <a:spLocks noChangeShapeType="1"/>
            </p:cNvSpPr>
            <p:nvPr/>
          </p:nvSpPr>
          <p:spPr bwMode="auto">
            <a:xfrm flipV="1">
              <a:off x="3834" y="1375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7" name="Line 1008"/>
            <p:cNvSpPr>
              <a:spLocks noChangeShapeType="1"/>
            </p:cNvSpPr>
            <p:nvPr/>
          </p:nvSpPr>
          <p:spPr bwMode="auto">
            <a:xfrm flipV="1">
              <a:off x="3843" y="134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8" name="Line 1009"/>
            <p:cNvSpPr>
              <a:spLocks noChangeShapeType="1"/>
            </p:cNvSpPr>
            <p:nvPr/>
          </p:nvSpPr>
          <p:spPr bwMode="auto">
            <a:xfrm flipV="1">
              <a:off x="3843" y="1312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9" name="Line 1010"/>
            <p:cNvSpPr>
              <a:spLocks noChangeShapeType="1"/>
            </p:cNvSpPr>
            <p:nvPr/>
          </p:nvSpPr>
          <p:spPr bwMode="auto">
            <a:xfrm flipV="1">
              <a:off x="3843" y="129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0" name="Line 1011"/>
            <p:cNvSpPr>
              <a:spLocks noChangeShapeType="1"/>
            </p:cNvSpPr>
            <p:nvPr/>
          </p:nvSpPr>
          <p:spPr bwMode="auto">
            <a:xfrm>
              <a:off x="3843" y="1294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1" name="Line 1012"/>
            <p:cNvSpPr>
              <a:spLocks noChangeShapeType="1"/>
            </p:cNvSpPr>
            <p:nvPr/>
          </p:nvSpPr>
          <p:spPr bwMode="auto">
            <a:xfrm>
              <a:off x="3853" y="130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2" name="Line 1013"/>
            <p:cNvSpPr>
              <a:spLocks noChangeShapeType="1"/>
            </p:cNvSpPr>
            <p:nvPr/>
          </p:nvSpPr>
          <p:spPr bwMode="auto">
            <a:xfrm>
              <a:off x="3853" y="132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3" name="Line 1014"/>
            <p:cNvSpPr>
              <a:spLocks noChangeShapeType="1"/>
            </p:cNvSpPr>
            <p:nvPr/>
          </p:nvSpPr>
          <p:spPr bwMode="auto">
            <a:xfrm>
              <a:off x="3853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4" name="Line 1015"/>
            <p:cNvSpPr>
              <a:spLocks noChangeShapeType="1"/>
            </p:cNvSpPr>
            <p:nvPr/>
          </p:nvSpPr>
          <p:spPr bwMode="auto">
            <a:xfrm>
              <a:off x="3853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5" name="Line 1016"/>
            <p:cNvSpPr>
              <a:spLocks noChangeShapeType="1"/>
            </p:cNvSpPr>
            <p:nvPr/>
          </p:nvSpPr>
          <p:spPr bwMode="auto">
            <a:xfrm flipV="1">
              <a:off x="3853" y="1357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6" name="Line 1017"/>
            <p:cNvSpPr>
              <a:spLocks noChangeShapeType="1"/>
            </p:cNvSpPr>
            <p:nvPr/>
          </p:nvSpPr>
          <p:spPr bwMode="auto">
            <a:xfrm flipV="1">
              <a:off x="3862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7" name="Line 1018"/>
            <p:cNvSpPr>
              <a:spLocks noChangeShapeType="1"/>
            </p:cNvSpPr>
            <p:nvPr/>
          </p:nvSpPr>
          <p:spPr bwMode="auto">
            <a:xfrm flipV="1">
              <a:off x="3862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8" name="Line 1019"/>
            <p:cNvSpPr>
              <a:spLocks noChangeShapeType="1"/>
            </p:cNvSpPr>
            <p:nvPr/>
          </p:nvSpPr>
          <p:spPr bwMode="auto">
            <a:xfrm>
              <a:off x="3862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8" name="Group 1020"/>
          <p:cNvGrpSpPr>
            <a:grpSpLocks/>
          </p:cNvGrpSpPr>
          <p:nvPr/>
        </p:nvGrpSpPr>
        <p:grpSpPr bwMode="auto">
          <a:xfrm>
            <a:off x="6713994" y="3403671"/>
            <a:ext cx="504990" cy="271861"/>
            <a:chOff x="3862" y="1285"/>
            <a:chExt cx="428" cy="253"/>
          </a:xfrm>
        </p:grpSpPr>
        <p:sp>
          <p:nvSpPr>
            <p:cNvPr id="104479" name="Line 1021"/>
            <p:cNvSpPr>
              <a:spLocks noChangeShapeType="1"/>
            </p:cNvSpPr>
            <p:nvPr/>
          </p:nvSpPr>
          <p:spPr bwMode="auto">
            <a:xfrm>
              <a:off x="3862" y="1348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Line 1022"/>
            <p:cNvSpPr>
              <a:spLocks noChangeShapeType="1"/>
            </p:cNvSpPr>
            <p:nvPr/>
          </p:nvSpPr>
          <p:spPr bwMode="auto">
            <a:xfrm>
              <a:off x="3872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Line 1023"/>
            <p:cNvSpPr>
              <a:spLocks noChangeShapeType="1"/>
            </p:cNvSpPr>
            <p:nvPr/>
          </p:nvSpPr>
          <p:spPr bwMode="auto">
            <a:xfrm>
              <a:off x="3872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Line 1024"/>
            <p:cNvSpPr>
              <a:spLocks noChangeShapeType="1"/>
            </p:cNvSpPr>
            <p:nvPr/>
          </p:nvSpPr>
          <p:spPr bwMode="auto">
            <a:xfrm>
              <a:off x="3872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Line 1025"/>
            <p:cNvSpPr>
              <a:spLocks noChangeShapeType="1"/>
            </p:cNvSpPr>
            <p:nvPr/>
          </p:nvSpPr>
          <p:spPr bwMode="auto">
            <a:xfrm>
              <a:off x="3872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Line 1026"/>
            <p:cNvSpPr>
              <a:spLocks noChangeShapeType="1"/>
            </p:cNvSpPr>
            <p:nvPr/>
          </p:nvSpPr>
          <p:spPr bwMode="auto">
            <a:xfrm>
              <a:off x="3872" y="1357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Line 1027"/>
            <p:cNvSpPr>
              <a:spLocks noChangeShapeType="1"/>
            </p:cNvSpPr>
            <p:nvPr/>
          </p:nvSpPr>
          <p:spPr bwMode="auto">
            <a:xfrm>
              <a:off x="3881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Line 1028"/>
            <p:cNvSpPr>
              <a:spLocks noChangeShapeType="1"/>
            </p:cNvSpPr>
            <p:nvPr/>
          </p:nvSpPr>
          <p:spPr bwMode="auto">
            <a:xfrm>
              <a:off x="3881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Line 1029"/>
            <p:cNvSpPr>
              <a:spLocks noChangeShapeType="1"/>
            </p:cNvSpPr>
            <p:nvPr/>
          </p:nvSpPr>
          <p:spPr bwMode="auto">
            <a:xfrm>
              <a:off x="3881" y="13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Line 1030"/>
            <p:cNvSpPr>
              <a:spLocks noChangeShapeType="1"/>
            </p:cNvSpPr>
            <p:nvPr/>
          </p:nvSpPr>
          <p:spPr bwMode="auto">
            <a:xfrm flipV="1">
              <a:off x="3881" y="1375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Line 1031"/>
            <p:cNvSpPr>
              <a:spLocks noChangeShapeType="1"/>
            </p:cNvSpPr>
            <p:nvPr/>
          </p:nvSpPr>
          <p:spPr bwMode="auto">
            <a:xfrm flipV="1">
              <a:off x="3891" y="135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Line 1032"/>
            <p:cNvSpPr>
              <a:spLocks noChangeShapeType="1"/>
            </p:cNvSpPr>
            <p:nvPr/>
          </p:nvSpPr>
          <p:spPr bwMode="auto">
            <a:xfrm flipV="1">
              <a:off x="3891" y="133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1033"/>
            <p:cNvSpPr>
              <a:spLocks noChangeShapeType="1"/>
            </p:cNvSpPr>
            <p:nvPr/>
          </p:nvSpPr>
          <p:spPr bwMode="auto">
            <a:xfrm>
              <a:off x="3891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Line 1034"/>
            <p:cNvSpPr>
              <a:spLocks noChangeShapeType="1"/>
            </p:cNvSpPr>
            <p:nvPr/>
          </p:nvSpPr>
          <p:spPr bwMode="auto">
            <a:xfrm>
              <a:off x="3891" y="1339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Line 1035"/>
            <p:cNvSpPr>
              <a:spLocks noChangeShapeType="1"/>
            </p:cNvSpPr>
            <p:nvPr/>
          </p:nvSpPr>
          <p:spPr bwMode="auto">
            <a:xfrm>
              <a:off x="3900" y="135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Line 1036"/>
            <p:cNvSpPr>
              <a:spLocks noChangeShapeType="1"/>
            </p:cNvSpPr>
            <p:nvPr/>
          </p:nvSpPr>
          <p:spPr bwMode="auto">
            <a:xfrm>
              <a:off x="3900" y="13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Line 1037"/>
            <p:cNvSpPr>
              <a:spLocks noChangeShapeType="1"/>
            </p:cNvSpPr>
            <p:nvPr/>
          </p:nvSpPr>
          <p:spPr bwMode="auto">
            <a:xfrm>
              <a:off x="3900" y="13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Line 1038"/>
            <p:cNvSpPr>
              <a:spLocks noChangeShapeType="1"/>
            </p:cNvSpPr>
            <p:nvPr/>
          </p:nvSpPr>
          <p:spPr bwMode="auto">
            <a:xfrm>
              <a:off x="3900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Line 1039"/>
            <p:cNvSpPr>
              <a:spLocks noChangeShapeType="1"/>
            </p:cNvSpPr>
            <p:nvPr/>
          </p:nvSpPr>
          <p:spPr bwMode="auto">
            <a:xfrm flipV="1">
              <a:off x="3900" y="1384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Line 1040"/>
            <p:cNvSpPr>
              <a:spLocks noChangeShapeType="1"/>
            </p:cNvSpPr>
            <p:nvPr/>
          </p:nvSpPr>
          <p:spPr bwMode="auto">
            <a:xfrm flipV="1">
              <a:off x="3910" y="13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Line 1041"/>
            <p:cNvSpPr>
              <a:spLocks noChangeShapeType="1"/>
            </p:cNvSpPr>
            <p:nvPr/>
          </p:nvSpPr>
          <p:spPr bwMode="auto">
            <a:xfrm flipV="1">
              <a:off x="3910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Line 1042"/>
            <p:cNvSpPr>
              <a:spLocks noChangeShapeType="1"/>
            </p:cNvSpPr>
            <p:nvPr/>
          </p:nvSpPr>
          <p:spPr bwMode="auto">
            <a:xfrm>
              <a:off x="3910" y="136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1" name="Line 1043"/>
            <p:cNvSpPr>
              <a:spLocks noChangeShapeType="1"/>
            </p:cNvSpPr>
            <p:nvPr/>
          </p:nvSpPr>
          <p:spPr bwMode="auto">
            <a:xfrm>
              <a:off x="3910" y="1393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Line 1044"/>
            <p:cNvSpPr>
              <a:spLocks noChangeShapeType="1"/>
            </p:cNvSpPr>
            <p:nvPr/>
          </p:nvSpPr>
          <p:spPr bwMode="auto">
            <a:xfrm>
              <a:off x="3919" y="14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3" name="Line 1045"/>
            <p:cNvSpPr>
              <a:spLocks noChangeShapeType="1"/>
            </p:cNvSpPr>
            <p:nvPr/>
          </p:nvSpPr>
          <p:spPr bwMode="auto">
            <a:xfrm flipV="1">
              <a:off x="3919" y="141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4" name="Line 1046"/>
            <p:cNvSpPr>
              <a:spLocks noChangeShapeType="1"/>
            </p:cNvSpPr>
            <p:nvPr/>
          </p:nvSpPr>
          <p:spPr bwMode="auto">
            <a:xfrm flipV="1">
              <a:off x="3919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5" name="Line 1047"/>
            <p:cNvSpPr>
              <a:spLocks noChangeShapeType="1"/>
            </p:cNvSpPr>
            <p:nvPr/>
          </p:nvSpPr>
          <p:spPr bwMode="auto">
            <a:xfrm>
              <a:off x="3919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6" name="Line 1048"/>
            <p:cNvSpPr>
              <a:spLocks noChangeShapeType="1"/>
            </p:cNvSpPr>
            <p:nvPr/>
          </p:nvSpPr>
          <p:spPr bwMode="auto">
            <a:xfrm>
              <a:off x="3919" y="1402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7" name="Line 1049"/>
            <p:cNvSpPr>
              <a:spLocks noChangeShapeType="1"/>
            </p:cNvSpPr>
            <p:nvPr/>
          </p:nvSpPr>
          <p:spPr bwMode="auto">
            <a:xfrm flipV="1">
              <a:off x="3929" y="14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8" name="Line 1050"/>
            <p:cNvSpPr>
              <a:spLocks noChangeShapeType="1"/>
            </p:cNvSpPr>
            <p:nvPr/>
          </p:nvSpPr>
          <p:spPr bwMode="auto">
            <a:xfrm flipV="1">
              <a:off x="3929" y="13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9" name="Line 1051"/>
            <p:cNvSpPr>
              <a:spLocks noChangeShapeType="1"/>
            </p:cNvSpPr>
            <p:nvPr/>
          </p:nvSpPr>
          <p:spPr bwMode="auto">
            <a:xfrm>
              <a:off x="3929" y="13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0" name="Line 1052"/>
            <p:cNvSpPr>
              <a:spLocks noChangeShapeType="1"/>
            </p:cNvSpPr>
            <p:nvPr/>
          </p:nvSpPr>
          <p:spPr bwMode="auto">
            <a:xfrm>
              <a:off x="3929" y="1393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1" name="Line 1053"/>
            <p:cNvSpPr>
              <a:spLocks noChangeShapeType="1"/>
            </p:cNvSpPr>
            <p:nvPr/>
          </p:nvSpPr>
          <p:spPr bwMode="auto">
            <a:xfrm>
              <a:off x="3938" y="14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2" name="Line 1054"/>
            <p:cNvSpPr>
              <a:spLocks noChangeShapeType="1"/>
            </p:cNvSpPr>
            <p:nvPr/>
          </p:nvSpPr>
          <p:spPr bwMode="auto">
            <a:xfrm>
              <a:off x="3938" y="14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3" name="Line 1055"/>
            <p:cNvSpPr>
              <a:spLocks noChangeShapeType="1"/>
            </p:cNvSpPr>
            <p:nvPr/>
          </p:nvSpPr>
          <p:spPr bwMode="auto">
            <a:xfrm>
              <a:off x="3938" y="14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4" name="Line 1056"/>
            <p:cNvSpPr>
              <a:spLocks noChangeShapeType="1"/>
            </p:cNvSpPr>
            <p:nvPr/>
          </p:nvSpPr>
          <p:spPr bwMode="auto">
            <a:xfrm>
              <a:off x="3938" y="141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5" name="Line 1057"/>
            <p:cNvSpPr>
              <a:spLocks noChangeShapeType="1"/>
            </p:cNvSpPr>
            <p:nvPr/>
          </p:nvSpPr>
          <p:spPr bwMode="auto">
            <a:xfrm flipV="1">
              <a:off x="3948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6" name="Line 1058"/>
            <p:cNvSpPr>
              <a:spLocks noChangeShapeType="1"/>
            </p:cNvSpPr>
            <p:nvPr/>
          </p:nvSpPr>
          <p:spPr bwMode="auto">
            <a:xfrm flipV="1">
              <a:off x="3948" y="136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7" name="Line 1059"/>
            <p:cNvSpPr>
              <a:spLocks noChangeShapeType="1"/>
            </p:cNvSpPr>
            <p:nvPr/>
          </p:nvSpPr>
          <p:spPr bwMode="auto">
            <a:xfrm flipV="1">
              <a:off x="3948" y="1330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8" name="Line 1060"/>
            <p:cNvSpPr>
              <a:spLocks noChangeShapeType="1"/>
            </p:cNvSpPr>
            <p:nvPr/>
          </p:nvSpPr>
          <p:spPr bwMode="auto">
            <a:xfrm flipV="1">
              <a:off x="3948" y="1303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9" name="Line 1061"/>
            <p:cNvSpPr>
              <a:spLocks noChangeShapeType="1"/>
            </p:cNvSpPr>
            <p:nvPr/>
          </p:nvSpPr>
          <p:spPr bwMode="auto">
            <a:xfrm>
              <a:off x="3948" y="1303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Line 1062"/>
            <p:cNvSpPr>
              <a:spLocks noChangeShapeType="1"/>
            </p:cNvSpPr>
            <p:nvPr/>
          </p:nvSpPr>
          <p:spPr bwMode="auto">
            <a:xfrm>
              <a:off x="3957" y="131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Line 1063"/>
            <p:cNvSpPr>
              <a:spLocks noChangeShapeType="1"/>
            </p:cNvSpPr>
            <p:nvPr/>
          </p:nvSpPr>
          <p:spPr bwMode="auto">
            <a:xfrm>
              <a:off x="3957" y="1339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Line 1064"/>
            <p:cNvSpPr>
              <a:spLocks noChangeShapeType="1"/>
            </p:cNvSpPr>
            <p:nvPr/>
          </p:nvSpPr>
          <p:spPr bwMode="auto">
            <a:xfrm>
              <a:off x="3957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Line 1065"/>
            <p:cNvSpPr>
              <a:spLocks noChangeShapeType="1"/>
            </p:cNvSpPr>
            <p:nvPr/>
          </p:nvSpPr>
          <p:spPr bwMode="auto">
            <a:xfrm flipV="1">
              <a:off x="3957" y="1339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Line 1066"/>
            <p:cNvSpPr>
              <a:spLocks noChangeShapeType="1"/>
            </p:cNvSpPr>
            <p:nvPr/>
          </p:nvSpPr>
          <p:spPr bwMode="auto">
            <a:xfrm flipV="1">
              <a:off x="3967" y="131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Line 1067"/>
            <p:cNvSpPr>
              <a:spLocks noChangeShapeType="1"/>
            </p:cNvSpPr>
            <p:nvPr/>
          </p:nvSpPr>
          <p:spPr bwMode="auto">
            <a:xfrm flipV="1">
              <a:off x="3967" y="1285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6" name="Line 1068"/>
            <p:cNvSpPr>
              <a:spLocks noChangeShapeType="1"/>
            </p:cNvSpPr>
            <p:nvPr/>
          </p:nvSpPr>
          <p:spPr bwMode="auto">
            <a:xfrm>
              <a:off x="3967" y="128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7" name="Line 1069"/>
            <p:cNvSpPr>
              <a:spLocks noChangeShapeType="1"/>
            </p:cNvSpPr>
            <p:nvPr/>
          </p:nvSpPr>
          <p:spPr bwMode="auto">
            <a:xfrm>
              <a:off x="3967" y="129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8" name="Line 1070"/>
            <p:cNvSpPr>
              <a:spLocks noChangeShapeType="1"/>
            </p:cNvSpPr>
            <p:nvPr/>
          </p:nvSpPr>
          <p:spPr bwMode="auto">
            <a:xfrm>
              <a:off x="3967" y="1312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9" name="Line 1071"/>
            <p:cNvSpPr>
              <a:spLocks noChangeShapeType="1"/>
            </p:cNvSpPr>
            <p:nvPr/>
          </p:nvSpPr>
          <p:spPr bwMode="auto">
            <a:xfrm>
              <a:off x="3976" y="132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0" name="Line 1072"/>
            <p:cNvSpPr>
              <a:spLocks noChangeShapeType="1"/>
            </p:cNvSpPr>
            <p:nvPr/>
          </p:nvSpPr>
          <p:spPr bwMode="auto">
            <a:xfrm>
              <a:off x="3976" y="132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1" name="Line 1073"/>
            <p:cNvSpPr>
              <a:spLocks noChangeShapeType="1"/>
            </p:cNvSpPr>
            <p:nvPr/>
          </p:nvSpPr>
          <p:spPr bwMode="auto">
            <a:xfrm>
              <a:off x="3976" y="132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2" name="Line 1074"/>
            <p:cNvSpPr>
              <a:spLocks noChangeShapeType="1"/>
            </p:cNvSpPr>
            <p:nvPr/>
          </p:nvSpPr>
          <p:spPr bwMode="auto">
            <a:xfrm>
              <a:off x="3976" y="1348"/>
              <a:ext cx="1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3" name="Line 1075"/>
            <p:cNvSpPr>
              <a:spLocks noChangeShapeType="1"/>
            </p:cNvSpPr>
            <p:nvPr/>
          </p:nvSpPr>
          <p:spPr bwMode="auto">
            <a:xfrm>
              <a:off x="3986" y="1393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4" name="Line 1076"/>
            <p:cNvSpPr>
              <a:spLocks noChangeShapeType="1"/>
            </p:cNvSpPr>
            <p:nvPr/>
          </p:nvSpPr>
          <p:spPr bwMode="auto">
            <a:xfrm>
              <a:off x="3986" y="14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5" name="Line 1077"/>
            <p:cNvSpPr>
              <a:spLocks noChangeShapeType="1"/>
            </p:cNvSpPr>
            <p:nvPr/>
          </p:nvSpPr>
          <p:spPr bwMode="auto">
            <a:xfrm flipV="1">
              <a:off x="3986" y="142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6" name="Line 1078"/>
            <p:cNvSpPr>
              <a:spLocks noChangeShapeType="1"/>
            </p:cNvSpPr>
            <p:nvPr/>
          </p:nvSpPr>
          <p:spPr bwMode="auto">
            <a:xfrm flipV="1">
              <a:off x="3986" y="1402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7" name="Line 1079"/>
            <p:cNvSpPr>
              <a:spLocks noChangeShapeType="1"/>
            </p:cNvSpPr>
            <p:nvPr/>
          </p:nvSpPr>
          <p:spPr bwMode="auto">
            <a:xfrm flipV="1">
              <a:off x="3995" y="13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8" name="Line 1080"/>
            <p:cNvSpPr>
              <a:spLocks noChangeShapeType="1"/>
            </p:cNvSpPr>
            <p:nvPr/>
          </p:nvSpPr>
          <p:spPr bwMode="auto">
            <a:xfrm flipV="1">
              <a:off x="3995" y="13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9" name="Line 1081"/>
            <p:cNvSpPr>
              <a:spLocks noChangeShapeType="1"/>
            </p:cNvSpPr>
            <p:nvPr/>
          </p:nvSpPr>
          <p:spPr bwMode="auto">
            <a:xfrm flipV="1">
              <a:off x="3995" y="1330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0" name="Line 1082"/>
            <p:cNvSpPr>
              <a:spLocks noChangeShapeType="1"/>
            </p:cNvSpPr>
            <p:nvPr/>
          </p:nvSpPr>
          <p:spPr bwMode="auto">
            <a:xfrm flipV="1">
              <a:off x="3995" y="1294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1" name="Line 1083"/>
            <p:cNvSpPr>
              <a:spLocks noChangeShapeType="1"/>
            </p:cNvSpPr>
            <p:nvPr/>
          </p:nvSpPr>
          <p:spPr bwMode="auto">
            <a:xfrm>
              <a:off x="3995" y="1294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2" name="Line 1084"/>
            <p:cNvSpPr>
              <a:spLocks noChangeShapeType="1"/>
            </p:cNvSpPr>
            <p:nvPr/>
          </p:nvSpPr>
          <p:spPr bwMode="auto">
            <a:xfrm>
              <a:off x="4004" y="1294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3" name="Line 1085"/>
            <p:cNvSpPr>
              <a:spLocks noChangeShapeType="1"/>
            </p:cNvSpPr>
            <p:nvPr/>
          </p:nvSpPr>
          <p:spPr bwMode="auto">
            <a:xfrm>
              <a:off x="4004" y="132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4" name="Line 1086"/>
            <p:cNvSpPr>
              <a:spLocks noChangeShapeType="1"/>
            </p:cNvSpPr>
            <p:nvPr/>
          </p:nvSpPr>
          <p:spPr bwMode="auto">
            <a:xfrm flipV="1">
              <a:off x="4004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5" name="Line 1087"/>
            <p:cNvSpPr>
              <a:spLocks noChangeShapeType="1"/>
            </p:cNvSpPr>
            <p:nvPr/>
          </p:nvSpPr>
          <p:spPr bwMode="auto">
            <a:xfrm flipV="1">
              <a:off x="4004" y="1321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6" name="Line 1088"/>
            <p:cNvSpPr>
              <a:spLocks noChangeShapeType="1"/>
            </p:cNvSpPr>
            <p:nvPr/>
          </p:nvSpPr>
          <p:spPr bwMode="auto">
            <a:xfrm>
              <a:off x="4014" y="132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7" name="Line 1089"/>
            <p:cNvSpPr>
              <a:spLocks noChangeShapeType="1"/>
            </p:cNvSpPr>
            <p:nvPr/>
          </p:nvSpPr>
          <p:spPr bwMode="auto">
            <a:xfrm>
              <a:off x="4014" y="132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8" name="Line 1090"/>
            <p:cNvSpPr>
              <a:spLocks noChangeShapeType="1"/>
            </p:cNvSpPr>
            <p:nvPr/>
          </p:nvSpPr>
          <p:spPr bwMode="auto">
            <a:xfrm>
              <a:off x="4014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9" name="Line 1091"/>
            <p:cNvSpPr>
              <a:spLocks noChangeShapeType="1"/>
            </p:cNvSpPr>
            <p:nvPr/>
          </p:nvSpPr>
          <p:spPr bwMode="auto">
            <a:xfrm flipV="1">
              <a:off x="4014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0" name="Line 1092"/>
            <p:cNvSpPr>
              <a:spLocks noChangeShapeType="1"/>
            </p:cNvSpPr>
            <p:nvPr/>
          </p:nvSpPr>
          <p:spPr bwMode="auto">
            <a:xfrm flipV="1">
              <a:off x="4014" y="1330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1" name="Line 1093"/>
            <p:cNvSpPr>
              <a:spLocks noChangeShapeType="1"/>
            </p:cNvSpPr>
            <p:nvPr/>
          </p:nvSpPr>
          <p:spPr bwMode="auto">
            <a:xfrm>
              <a:off x="4023" y="133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2" name="Line 1094"/>
            <p:cNvSpPr>
              <a:spLocks noChangeShapeType="1"/>
            </p:cNvSpPr>
            <p:nvPr/>
          </p:nvSpPr>
          <p:spPr bwMode="auto">
            <a:xfrm>
              <a:off x="4023" y="133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3" name="Line 1095"/>
            <p:cNvSpPr>
              <a:spLocks noChangeShapeType="1"/>
            </p:cNvSpPr>
            <p:nvPr/>
          </p:nvSpPr>
          <p:spPr bwMode="auto">
            <a:xfrm flipV="1">
              <a:off x="4023" y="131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4" name="Line 1096"/>
            <p:cNvSpPr>
              <a:spLocks noChangeShapeType="1"/>
            </p:cNvSpPr>
            <p:nvPr/>
          </p:nvSpPr>
          <p:spPr bwMode="auto">
            <a:xfrm flipV="1">
              <a:off x="4023" y="1294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5" name="Line 1097"/>
            <p:cNvSpPr>
              <a:spLocks noChangeShapeType="1"/>
            </p:cNvSpPr>
            <p:nvPr/>
          </p:nvSpPr>
          <p:spPr bwMode="auto">
            <a:xfrm>
              <a:off x="4033" y="129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6" name="Line 1098"/>
            <p:cNvSpPr>
              <a:spLocks noChangeShapeType="1"/>
            </p:cNvSpPr>
            <p:nvPr/>
          </p:nvSpPr>
          <p:spPr bwMode="auto">
            <a:xfrm>
              <a:off x="4033" y="1294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7" name="Line 1099"/>
            <p:cNvSpPr>
              <a:spLocks noChangeShapeType="1"/>
            </p:cNvSpPr>
            <p:nvPr/>
          </p:nvSpPr>
          <p:spPr bwMode="auto">
            <a:xfrm>
              <a:off x="4033" y="1321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8" name="Line 1100"/>
            <p:cNvSpPr>
              <a:spLocks noChangeShapeType="1"/>
            </p:cNvSpPr>
            <p:nvPr/>
          </p:nvSpPr>
          <p:spPr bwMode="auto">
            <a:xfrm>
              <a:off x="4033" y="135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9" name="Line 1101"/>
            <p:cNvSpPr>
              <a:spLocks noChangeShapeType="1"/>
            </p:cNvSpPr>
            <p:nvPr/>
          </p:nvSpPr>
          <p:spPr bwMode="auto">
            <a:xfrm flipV="1">
              <a:off x="4033" y="1366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0" name="Line 1102"/>
            <p:cNvSpPr>
              <a:spLocks noChangeShapeType="1"/>
            </p:cNvSpPr>
            <p:nvPr/>
          </p:nvSpPr>
          <p:spPr bwMode="auto">
            <a:xfrm flipV="1">
              <a:off x="4042" y="134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1" name="Line 1103"/>
            <p:cNvSpPr>
              <a:spLocks noChangeShapeType="1"/>
            </p:cNvSpPr>
            <p:nvPr/>
          </p:nvSpPr>
          <p:spPr bwMode="auto">
            <a:xfrm flipV="1">
              <a:off x="4042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2" name="Line 1104"/>
            <p:cNvSpPr>
              <a:spLocks noChangeShapeType="1"/>
            </p:cNvSpPr>
            <p:nvPr/>
          </p:nvSpPr>
          <p:spPr bwMode="auto">
            <a:xfrm flipV="1">
              <a:off x="4042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3" name="Line 1105"/>
            <p:cNvSpPr>
              <a:spLocks noChangeShapeType="1"/>
            </p:cNvSpPr>
            <p:nvPr/>
          </p:nvSpPr>
          <p:spPr bwMode="auto">
            <a:xfrm>
              <a:off x="4042" y="1330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4" name="Line 1106"/>
            <p:cNvSpPr>
              <a:spLocks noChangeShapeType="1"/>
            </p:cNvSpPr>
            <p:nvPr/>
          </p:nvSpPr>
          <p:spPr bwMode="auto">
            <a:xfrm>
              <a:off x="4052" y="133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5" name="Line 1107"/>
            <p:cNvSpPr>
              <a:spLocks noChangeShapeType="1"/>
            </p:cNvSpPr>
            <p:nvPr/>
          </p:nvSpPr>
          <p:spPr bwMode="auto">
            <a:xfrm>
              <a:off x="4052" y="133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6" name="Line 1108"/>
            <p:cNvSpPr>
              <a:spLocks noChangeShapeType="1"/>
            </p:cNvSpPr>
            <p:nvPr/>
          </p:nvSpPr>
          <p:spPr bwMode="auto">
            <a:xfrm>
              <a:off x="4052" y="134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7" name="Line 1109"/>
            <p:cNvSpPr>
              <a:spLocks noChangeShapeType="1"/>
            </p:cNvSpPr>
            <p:nvPr/>
          </p:nvSpPr>
          <p:spPr bwMode="auto">
            <a:xfrm>
              <a:off x="4052" y="1366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8" name="Line 1110"/>
            <p:cNvSpPr>
              <a:spLocks noChangeShapeType="1"/>
            </p:cNvSpPr>
            <p:nvPr/>
          </p:nvSpPr>
          <p:spPr bwMode="auto">
            <a:xfrm>
              <a:off x="4061" y="137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9" name="Line 1111"/>
            <p:cNvSpPr>
              <a:spLocks noChangeShapeType="1"/>
            </p:cNvSpPr>
            <p:nvPr/>
          </p:nvSpPr>
          <p:spPr bwMode="auto">
            <a:xfrm flipV="1">
              <a:off x="4061" y="134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0" name="Line 1112"/>
            <p:cNvSpPr>
              <a:spLocks noChangeShapeType="1"/>
            </p:cNvSpPr>
            <p:nvPr/>
          </p:nvSpPr>
          <p:spPr bwMode="auto">
            <a:xfrm flipV="1">
              <a:off x="4061" y="133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1" name="Line 1113"/>
            <p:cNvSpPr>
              <a:spLocks noChangeShapeType="1"/>
            </p:cNvSpPr>
            <p:nvPr/>
          </p:nvSpPr>
          <p:spPr bwMode="auto">
            <a:xfrm>
              <a:off x="4061" y="1330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2" name="Line 1114"/>
            <p:cNvSpPr>
              <a:spLocks noChangeShapeType="1"/>
            </p:cNvSpPr>
            <p:nvPr/>
          </p:nvSpPr>
          <p:spPr bwMode="auto">
            <a:xfrm>
              <a:off x="4061" y="1357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3" name="Line 1115"/>
            <p:cNvSpPr>
              <a:spLocks noChangeShapeType="1"/>
            </p:cNvSpPr>
            <p:nvPr/>
          </p:nvSpPr>
          <p:spPr bwMode="auto">
            <a:xfrm>
              <a:off x="4071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4" name="Line 1116"/>
            <p:cNvSpPr>
              <a:spLocks noChangeShapeType="1"/>
            </p:cNvSpPr>
            <p:nvPr/>
          </p:nvSpPr>
          <p:spPr bwMode="auto">
            <a:xfrm>
              <a:off x="4071" y="14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5" name="Line 1117"/>
            <p:cNvSpPr>
              <a:spLocks noChangeShapeType="1"/>
            </p:cNvSpPr>
            <p:nvPr/>
          </p:nvSpPr>
          <p:spPr bwMode="auto">
            <a:xfrm flipV="1">
              <a:off x="4071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6" name="Line 1118"/>
            <p:cNvSpPr>
              <a:spLocks noChangeShapeType="1"/>
            </p:cNvSpPr>
            <p:nvPr/>
          </p:nvSpPr>
          <p:spPr bwMode="auto">
            <a:xfrm flipV="1">
              <a:off x="4071" y="1375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7" name="Line 1119"/>
            <p:cNvSpPr>
              <a:spLocks noChangeShapeType="1"/>
            </p:cNvSpPr>
            <p:nvPr/>
          </p:nvSpPr>
          <p:spPr bwMode="auto">
            <a:xfrm flipV="1">
              <a:off x="4080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8" name="Line 1120"/>
            <p:cNvSpPr>
              <a:spLocks noChangeShapeType="1"/>
            </p:cNvSpPr>
            <p:nvPr/>
          </p:nvSpPr>
          <p:spPr bwMode="auto">
            <a:xfrm>
              <a:off x="4080" y="136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9" name="Line 1121"/>
            <p:cNvSpPr>
              <a:spLocks noChangeShapeType="1"/>
            </p:cNvSpPr>
            <p:nvPr/>
          </p:nvSpPr>
          <p:spPr bwMode="auto">
            <a:xfrm>
              <a:off x="4080" y="13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0" name="Line 1122"/>
            <p:cNvSpPr>
              <a:spLocks noChangeShapeType="1"/>
            </p:cNvSpPr>
            <p:nvPr/>
          </p:nvSpPr>
          <p:spPr bwMode="auto">
            <a:xfrm>
              <a:off x="4080" y="14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1" name="Line 1123"/>
            <p:cNvSpPr>
              <a:spLocks noChangeShapeType="1"/>
            </p:cNvSpPr>
            <p:nvPr/>
          </p:nvSpPr>
          <p:spPr bwMode="auto">
            <a:xfrm flipV="1">
              <a:off x="4080" y="1384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2" name="Line 1124"/>
            <p:cNvSpPr>
              <a:spLocks noChangeShapeType="1"/>
            </p:cNvSpPr>
            <p:nvPr/>
          </p:nvSpPr>
          <p:spPr bwMode="auto">
            <a:xfrm flipV="1">
              <a:off x="4090" y="136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3" name="Line 1125"/>
            <p:cNvSpPr>
              <a:spLocks noChangeShapeType="1"/>
            </p:cNvSpPr>
            <p:nvPr/>
          </p:nvSpPr>
          <p:spPr bwMode="auto">
            <a:xfrm flipV="1">
              <a:off x="4090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4" name="Line 1126"/>
            <p:cNvSpPr>
              <a:spLocks noChangeShapeType="1"/>
            </p:cNvSpPr>
            <p:nvPr/>
          </p:nvSpPr>
          <p:spPr bwMode="auto">
            <a:xfrm>
              <a:off x="4090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5" name="Line 1127"/>
            <p:cNvSpPr>
              <a:spLocks noChangeShapeType="1"/>
            </p:cNvSpPr>
            <p:nvPr/>
          </p:nvSpPr>
          <p:spPr bwMode="auto">
            <a:xfrm>
              <a:off x="4090" y="1357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6" name="Line 1128"/>
            <p:cNvSpPr>
              <a:spLocks noChangeShapeType="1"/>
            </p:cNvSpPr>
            <p:nvPr/>
          </p:nvSpPr>
          <p:spPr bwMode="auto">
            <a:xfrm flipV="1">
              <a:off x="4099" y="133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7" name="Line 1129"/>
            <p:cNvSpPr>
              <a:spLocks noChangeShapeType="1"/>
            </p:cNvSpPr>
            <p:nvPr/>
          </p:nvSpPr>
          <p:spPr bwMode="auto">
            <a:xfrm flipV="1">
              <a:off x="4099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Line 1130"/>
            <p:cNvSpPr>
              <a:spLocks noChangeShapeType="1"/>
            </p:cNvSpPr>
            <p:nvPr/>
          </p:nvSpPr>
          <p:spPr bwMode="auto">
            <a:xfrm>
              <a:off x="4099" y="133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9" name="Line 1131"/>
            <p:cNvSpPr>
              <a:spLocks noChangeShapeType="1"/>
            </p:cNvSpPr>
            <p:nvPr/>
          </p:nvSpPr>
          <p:spPr bwMode="auto">
            <a:xfrm>
              <a:off x="4099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0" name="Line 1132"/>
            <p:cNvSpPr>
              <a:spLocks noChangeShapeType="1"/>
            </p:cNvSpPr>
            <p:nvPr/>
          </p:nvSpPr>
          <p:spPr bwMode="auto">
            <a:xfrm>
              <a:off x="4099" y="1339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1" name="Line 1133"/>
            <p:cNvSpPr>
              <a:spLocks noChangeShapeType="1"/>
            </p:cNvSpPr>
            <p:nvPr/>
          </p:nvSpPr>
          <p:spPr bwMode="auto">
            <a:xfrm>
              <a:off x="4109" y="134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2" name="Line 1134"/>
            <p:cNvSpPr>
              <a:spLocks noChangeShapeType="1"/>
            </p:cNvSpPr>
            <p:nvPr/>
          </p:nvSpPr>
          <p:spPr bwMode="auto">
            <a:xfrm>
              <a:off x="4109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3" name="Line 1135"/>
            <p:cNvSpPr>
              <a:spLocks noChangeShapeType="1"/>
            </p:cNvSpPr>
            <p:nvPr/>
          </p:nvSpPr>
          <p:spPr bwMode="auto">
            <a:xfrm flipV="1">
              <a:off x="4109" y="133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4" name="Line 1136"/>
            <p:cNvSpPr>
              <a:spLocks noChangeShapeType="1"/>
            </p:cNvSpPr>
            <p:nvPr/>
          </p:nvSpPr>
          <p:spPr bwMode="auto">
            <a:xfrm flipV="1">
              <a:off x="4109" y="1321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5" name="Line 1137"/>
            <p:cNvSpPr>
              <a:spLocks noChangeShapeType="1"/>
            </p:cNvSpPr>
            <p:nvPr/>
          </p:nvSpPr>
          <p:spPr bwMode="auto">
            <a:xfrm flipV="1">
              <a:off x="4118" y="131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6" name="Line 1138"/>
            <p:cNvSpPr>
              <a:spLocks noChangeShapeType="1"/>
            </p:cNvSpPr>
            <p:nvPr/>
          </p:nvSpPr>
          <p:spPr bwMode="auto">
            <a:xfrm>
              <a:off x="4118" y="131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7" name="Line 1139"/>
            <p:cNvSpPr>
              <a:spLocks noChangeShapeType="1"/>
            </p:cNvSpPr>
            <p:nvPr/>
          </p:nvSpPr>
          <p:spPr bwMode="auto">
            <a:xfrm>
              <a:off x="4118" y="131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8" name="Line 1140"/>
            <p:cNvSpPr>
              <a:spLocks noChangeShapeType="1"/>
            </p:cNvSpPr>
            <p:nvPr/>
          </p:nvSpPr>
          <p:spPr bwMode="auto">
            <a:xfrm>
              <a:off x="4118" y="132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9" name="Line 1141"/>
            <p:cNvSpPr>
              <a:spLocks noChangeShapeType="1"/>
            </p:cNvSpPr>
            <p:nvPr/>
          </p:nvSpPr>
          <p:spPr bwMode="auto">
            <a:xfrm>
              <a:off x="4118" y="1330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0" name="Line 1142"/>
            <p:cNvSpPr>
              <a:spLocks noChangeShapeType="1"/>
            </p:cNvSpPr>
            <p:nvPr/>
          </p:nvSpPr>
          <p:spPr bwMode="auto">
            <a:xfrm>
              <a:off x="4128" y="13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1" name="Line 1143"/>
            <p:cNvSpPr>
              <a:spLocks noChangeShapeType="1"/>
            </p:cNvSpPr>
            <p:nvPr/>
          </p:nvSpPr>
          <p:spPr bwMode="auto">
            <a:xfrm>
              <a:off x="4128" y="134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2" name="Line 1144"/>
            <p:cNvSpPr>
              <a:spLocks noChangeShapeType="1"/>
            </p:cNvSpPr>
            <p:nvPr/>
          </p:nvSpPr>
          <p:spPr bwMode="auto">
            <a:xfrm>
              <a:off x="4128" y="1375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3" name="Line 1145"/>
            <p:cNvSpPr>
              <a:spLocks noChangeShapeType="1"/>
            </p:cNvSpPr>
            <p:nvPr/>
          </p:nvSpPr>
          <p:spPr bwMode="auto">
            <a:xfrm>
              <a:off x="4128" y="1411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4" name="Line 1146"/>
            <p:cNvSpPr>
              <a:spLocks noChangeShapeType="1"/>
            </p:cNvSpPr>
            <p:nvPr/>
          </p:nvSpPr>
          <p:spPr bwMode="auto">
            <a:xfrm flipV="1">
              <a:off x="4137" y="14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5" name="Line 1147"/>
            <p:cNvSpPr>
              <a:spLocks noChangeShapeType="1"/>
            </p:cNvSpPr>
            <p:nvPr/>
          </p:nvSpPr>
          <p:spPr bwMode="auto">
            <a:xfrm flipV="1">
              <a:off x="4137" y="1384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6" name="Line 1148"/>
            <p:cNvSpPr>
              <a:spLocks noChangeShapeType="1"/>
            </p:cNvSpPr>
            <p:nvPr/>
          </p:nvSpPr>
          <p:spPr bwMode="auto">
            <a:xfrm flipV="1">
              <a:off x="4137" y="136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7" name="Line 1149"/>
            <p:cNvSpPr>
              <a:spLocks noChangeShapeType="1"/>
            </p:cNvSpPr>
            <p:nvPr/>
          </p:nvSpPr>
          <p:spPr bwMode="auto">
            <a:xfrm>
              <a:off x="4137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8" name="Line 1150"/>
            <p:cNvSpPr>
              <a:spLocks noChangeShapeType="1"/>
            </p:cNvSpPr>
            <p:nvPr/>
          </p:nvSpPr>
          <p:spPr bwMode="auto">
            <a:xfrm>
              <a:off x="4137" y="1375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9" name="Line 1151"/>
            <p:cNvSpPr>
              <a:spLocks noChangeShapeType="1"/>
            </p:cNvSpPr>
            <p:nvPr/>
          </p:nvSpPr>
          <p:spPr bwMode="auto">
            <a:xfrm>
              <a:off x="4147" y="14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0" name="Line 1152"/>
            <p:cNvSpPr>
              <a:spLocks noChangeShapeType="1"/>
            </p:cNvSpPr>
            <p:nvPr/>
          </p:nvSpPr>
          <p:spPr bwMode="auto">
            <a:xfrm>
              <a:off x="4147" y="14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1" name="Line 1153"/>
            <p:cNvSpPr>
              <a:spLocks noChangeShapeType="1"/>
            </p:cNvSpPr>
            <p:nvPr/>
          </p:nvSpPr>
          <p:spPr bwMode="auto">
            <a:xfrm flipV="1">
              <a:off x="4147" y="141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2" name="Line 1154"/>
            <p:cNvSpPr>
              <a:spLocks noChangeShapeType="1"/>
            </p:cNvSpPr>
            <p:nvPr/>
          </p:nvSpPr>
          <p:spPr bwMode="auto">
            <a:xfrm flipV="1">
              <a:off x="4147" y="1402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3" name="Line 1155"/>
            <p:cNvSpPr>
              <a:spLocks noChangeShapeType="1"/>
            </p:cNvSpPr>
            <p:nvPr/>
          </p:nvSpPr>
          <p:spPr bwMode="auto">
            <a:xfrm>
              <a:off x="4156" y="14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4" name="Line 1156"/>
            <p:cNvSpPr>
              <a:spLocks noChangeShapeType="1"/>
            </p:cNvSpPr>
            <p:nvPr/>
          </p:nvSpPr>
          <p:spPr bwMode="auto">
            <a:xfrm>
              <a:off x="4156" y="1411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5" name="Line 1157"/>
            <p:cNvSpPr>
              <a:spLocks noChangeShapeType="1"/>
            </p:cNvSpPr>
            <p:nvPr/>
          </p:nvSpPr>
          <p:spPr bwMode="auto">
            <a:xfrm>
              <a:off x="4156" y="144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6" name="Line 1158"/>
            <p:cNvSpPr>
              <a:spLocks noChangeShapeType="1"/>
            </p:cNvSpPr>
            <p:nvPr/>
          </p:nvSpPr>
          <p:spPr bwMode="auto">
            <a:xfrm>
              <a:off x="4156" y="1465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7" name="Line 1159"/>
            <p:cNvSpPr>
              <a:spLocks noChangeShapeType="1"/>
            </p:cNvSpPr>
            <p:nvPr/>
          </p:nvSpPr>
          <p:spPr bwMode="auto">
            <a:xfrm flipV="1">
              <a:off x="4166" y="14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8" name="Line 1160"/>
            <p:cNvSpPr>
              <a:spLocks noChangeShapeType="1"/>
            </p:cNvSpPr>
            <p:nvPr/>
          </p:nvSpPr>
          <p:spPr bwMode="auto">
            <a:xfrm>
              <a:off x="4166" y="14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9" name="Line 1161"/>
            <p:cNvSpPr>
              <a:spLocks noChangeShapeType="1"/>
            </p:cNvSpPr>
            <p:nvPr/>
          </p:nvSpPr>
          <p:spPr bwMode="auto">
            <a:xfrm flipV="1">
              <a:off x="4166" y="143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0" name="Line 1162"/>
            <p:cNvSpPr>
              <a:spLocks noChangeShapeType="1"/>
            </p:cNvSpPr>
            <p:nvPr/>
          </p:nvSpPr>
          <p:spPr bwMode="auto">
            <a:xfrm flipV="1">
              <a:off x="4166" y="142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1" name="Line 1163"/>
            <p:cNvSpPr>
              <a:spLocks noChangeShapeType="1"/>
            </p:cNvSpPr>
            <p:nvPr/>
          </p:nvSpPr>
          <p:spPr bwMode="auto">
            <a:xfrm flipV="1">
              <a:off x="4166" y="1411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2" name="Line 1164"/>
            <p:cNvSpPr>
              <a:spLocks noChangeShapeType="1"/>
            </p:cNvSpPr>
            <p:nvPr/>
          </p:nvSpPr>
          <p:spPr bwMode="auto">
            <a:xfrm>
              <a:off x="4175" y="14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3" name="Line 1165"/>
            <p:cNvSpPr>
              <a:spLocks noChangeShapeType="1"/>
            </p:cNvSpPr>
            <p:nvPr/>
          </p:nvSpPr>
          <p:spPr bwMode="auto">
            <a:xfrm>
              <a:off x="4175" y="142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4" name="Line 1166"/>
            <p:cNvSpPr>
              <a:spLocks noChangeShapeType="1"/>
            </p:cNvSpPr>
            <p:nvPr/>
          </p:nvSpPr>
          <p:spPr bwMode="auto">
            <a:xfrm>
              <a:off x="4175" y="143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5" name="Line 1167"/>
            <p:cNvSpPr>
              <a:spLocks noChangeShapeType="1"/>
            </p:cNvSpPr>
            <p:nvPr/>
          </p:nvSpPr>
          <p:spPr bwMode="auto">
            <a:xfrm>
              <a:off x="4175" y="1465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6" name="Line 1168"/>
            <p:cNvSpPr>
              <a:spLocks noChangeShapeType="1"/>
            </p:cNvSpPr>
            <p:nvPr/>
          </p:nvSpPr>
          <p:spPr bwMode="auto">
            <a:xfrm flipV="1">
              <a:off x="4185" y="146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7" name="Line 1169"/>
            <p:cNvSpPr>
              <a:spLocks noChangeShapeType="1"/>
            </p:cNvSpPr>
            <p:nvPr/>
          </p:nvSpPr>
          <p:spPr bwMode="auto">
            <a:xfrm flipV="1">
              <a:off x="4185" y="143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8" name="Line 1170"/>
            <p:cNvSpPr>
              <a:spLocks noChangeShapeType="1"/>
            </p:cNvSpPr>
            <p:nvPr/>
          </p:nvSpPr>
          <p:spPr bwMode="auto">
            <a:xfrm flipV="1">
              <a:off x="4185" y="141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9" name="Line 1171"/>
            <p:cNvSpPr>
              <a:spLocks noChangeShapeType="1"/>
            </p:cNvSpPr>
            <p:nvPr/>
          </p:nvSpPr>
          <p:spPr bwMode="auto">
            <a:xfrm flipV="1">
              <a:off x="4185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0" name="Line 1172"/>
            <p:cNvSpPr>
              <a:spLocks noChangeShapeType="1"/>
            </p:cNvSpPr>
            <p:nvPr/>
          </p:nvSpPr>
          <p:spPr bwMode="auto">
            <a:xfrm>
              <a:off x="4185" y="1393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1" name="Line 1173"/>
            <p:cNvSpPr>
              <a:spLocks noChangeShapeType="1"/>
            </p:cNvSpPr>
            <p:nvPr/>
          </p:nvSpPr>
          <p:spPr bwMode="auto">
            <a:xfrm>
              <a:off x="4194" y="14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2" name="Line 1174"/>
            <p:cNvSpPr>
              <a:spLocks noChangeShapeType="1"/>
            </p:cNvSpPr>
            <p:nvPr/>
          </p:nvSpPr>
          <p:spPr bwMode="auto">
            <a:xfrm>
              <a:off x="4194" y="14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3" name="Line 1175"/>
            <p:cNvSpPr>
              <a:spLocks noChangeShapeType="1"/>
            </p:cNvSpPr>
            <p:nvPr/>
          </p:nvSpPr>
          <p:spPr bwMode="auto">
            <a:xfrm flipV="1">
              <a:off x="4194" y="14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4" name="Line 1176"/>
            <p:cNvSpPr>
              <a:spLocks noChangeShapeType="1"/>
            </p:cNvSpPr>
            <p:nvPr/>
          </p:nvSpPr>
          <p:spPr bwMode="auto">
            <a:xfrm flipV="1">
              <a:off x="4194" y="1375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5" name="Line 1177"/>
            <p:cNvSpPr>
              <a:spLocks noChangeShapeType="1"/>
            </p:cNvSpPr>
            <p:nvPr/>
          </p:nvSpPr>
          <p:spPr bwMode="auto">
            <a:xfrm flipV="1">
              <a:off x="4204" y="135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6" name="Line 1178"/>
            <p:cNvSpPr>
              <a:spLocks noChangeShapeType="1"/>
            </p:cNvSpPr>
            <p:nvPr/>
          </p:nvSpPr>
          <p:spPr bwMode="auto">
            <a:xfrm>
              <a:off x="4204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7" name="Line 1179"/>
            <p:cNvSpPr>
              <a:spLocks noChangeShapeType="1"/>
            </p:cNvSpPr>
            <p:nvPr/>
          </p:nvSpPr>
          <p:spPr bwMode="auto">
            <a:xfrm>
              <a:off x="4204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8" name="Line 1180"/>
            <p:cNvSpPr>
              <a:spLocks noChangeShapeType="1"/>
            </p:cNvSpPr>
            <p:nvPr/>
          </p:nvSpPr>
          <p:spPr bwMode="auto">
            <a:xfrm>
              <a:off x="4204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9" name="Line 1181"/>
            <p:cNvSpPr>
              <a:spLocks noChangeShapeType="1"/>
            </p:cNvSpPr>
            <p:nvPr/>
          </p:nvSpPr>
          <p:spPr bwMode="auto">
            <a:xfrm>
              <a:off x="4204" y="1357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0" name="Line 1182"/>
            <p:cNvSpPr>
              <a:spLocks noChangeShapeType="1"/>
            </p:cNvSpPr>
            <p:nvPr/>
          </p:nvSpPr>
          <p:spPr bwMode="auto">
            <a:xfrm>
              <a:off x="4213" y="136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1" name="Line 1183"/>
            <p:cNvSpPr>
              <a:spLocks noChangeShapeType="1"/>
            </p:cNvSpPr>
            <p:nvPr/>
          </p:nvSpPr>
          <p:spPr bwMode="auto">
            <a:xfrm>
              <a:off x="4213" y="13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2" name="Line 1184"/>
            <p:cNvSpPr>
              <a:spLocks noChangeShapeType="1"/>
            </p:cNvSpPr>
            <p:nvPr/>
          </p:nvSpPr>
          <p:spPr bwMode="auto">
            <a:xfrm flipV="1">
              <a:off x="4213" y="13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3" name="Line 1185"/>
            <p:cNvSpPr>
              <a:spLocks noChangeShapeType="1"/>
            </p:cNvSpPr>
            <p:nvPr/>
          </p:nvSpPr>
          <p:spPr bwMode="auto">
            <a:xfrm flipV="1">
              <a:off x="4213" y="1366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4" name="Line 1186"/>
            <p:cNvSpPr>
              <a:spLocks noChangeShapeType="1"/>
            </p:cNvSpPr>
            <p:nvPr/>
          </p:nvSpPr>
          <p:spPr bwMode="auto">
            <a:xfrm flipV="1">
              <a:off x="4223" y="1339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5" name="Line 1187"/>
            <p:cNvSpPr>
              <a:spLocks noChangeShapeType="1"/>
            </p:cNvSpPr>
            <p:nvPr/>
          </p:nvSpPr>
          <p:spPr bwMode="auto">
            <a:xfrm flipV="1">
              <a:off x="4223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6" name="Line 1188"/>
            <p:cNvSpPr>
              <a:spLocks noChangeShapeType="1"/>
            </p:cNvSpPr>
            <p:nvPr/>
          </p:nvSpPr>
          <p:spPr bwMode="auto">
            <a:xfrm>
              <a:off x="4223" y="13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7" name="Line 1189"/>
            <p:cNvSpPr>
              <a:spLocks noChangeShapeType="1"/>
            </p:cNvSpPr>
            <p:nvPr/>
          </p:nvSpPr>
          <p:spPr bwMode="auto">
            <a:xfrm>
              <a:off x="4223" y="1339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8" name="Line 1190"/>
            <p:cNvSpPr>
              <a:spLocks noChangeShapeType="1"/>
            </p:cNvSpPr>
            <p:nvPr/>
          </p:nvSpPr>
          <p:spPr bwMode="auto">
            <a:xfrm>
              <a:off x="4223" y="1366"/>
              <a:ext cx="9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9" name="Line 1191"/>
            <p:cNvSpPr>
              <a:spLocks noChangeShapeType="1"/>
            </p:cNvSpPr>
            <p:nvPr/>
          </p:nvSpPr>
          <p:spPr bwMode="auto">
            <a:xfrm>
              <a:off x="4232" y="140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0" name="Line 1192"/>
            <p:cNvSpPr>
              <a:spLocks noChangeShapeType="1"/>
            </p:cNvSpPr>
            <p:nvPr/>
          </p:nvSpPr>
          <p:spPr bwMode="auto">
            <a:xfrm>
              <a:off x="4232" y="142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1" name="Line 1193"/>
            <p:cNvSpPr>
              <a:spLocks noChangeShapeType="1"/>
            </p:cNvSpPr>
            <p:nvPr/>
          </p:nvSpPr>
          <p:spPr bwMode="auto">
            <a:xfrm>
              <a:off x="4232" y="144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2" name="Line 1194"/>
            <p:cNvSpPr>
              <a:spLocks noChangeShapeType="1"/>
            </p:cNvSpPr>
            <p:nvPr/>
          </p:nvSpPr>
          <p:spPr bwMode="auto">
            <a:xfrm>
              <a:off x="4232" y="1465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3" name="Line 1195"/>
            <p:cNvSpPr>
              <a:spLocks noChangeShapeType="1"/>
            </p:cNvSpPr>
            <p:nvPr/>
          </p:nvSpPr>
          <p:spPr bwMode="auto">
            <a:xfrm>
              <a:off x="4242" y="147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4" name="Line 1196"/>
            <p:cNvSpPr>
              <a:spLocks noChangeShapeType="1"/>
            </p:cNvSpPr>
            <p:nvPr/>
          </p:nvSpPr>
          <p:spPr bwMode="auto">
            <a:xfrm>
              <a:off x="4242" y="147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5" name="Line 1197"/>
            <p:cNvSpPr>
              <a:spLocks noChangeShapeType="1"/>
            </p:cNvSpPr>
            <p:nvPr/>
          </p:nvSpPr>
          <p:spPr bwMode="auto">
            <a:xfrm>
              <a:off x="4242" y="1474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6" name="Line 1198"/>
            <p:cNvSpPr>
              <a:spLocks noChangeShapeType="1"/>
            </p:cNvSpPr>
            <p:nvPr/>
          </p:nvSpPr>
          <p:spPr bwMode="auto">
            <a:xfrm>
              <a:off x="4242" y="14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7" name="Line 1199"/>
            <p:cNvSpPr>
              <a:spLocks noChangeShapeType="1"/>
            </p:cNvSpPr>
            <p:nvPr/>
          </p:nvSpPr>
          <p:spPr bwMode="auto">
            <a:xfrm flipV="1">
              <a:off x="4242" y="1447"/>
              <a:ext cx="9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8" name="Line 1200"/>
            <p:cNvSpPr>
              <a:spLocks noChangeShapeType="1"/>
            </p:cNvSpPr>
            <p:nvPr/>
          </p:nvSpPr>
          <p:spPr bwMode="auto">
            <a:xfrm flipV="1">
              <a:off x="4251" y="1393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9" name="Line 1201"/>
            <p:cNvSpPr>
              <a:spLocks noChangeShapeType="1"/>
            </p:cNvSpPr>
            <p:nvPr/>
          </p:nvSpPr>
          <p:spPr bwMode="auto">
            <a:xfrm flipV="1">
              <a:off x="4251" y="1357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0" name="Line 1202"/>
            <p:cNvSpPr>
              <a:spLocks noChangeShapeType="1"/>
            </p:cNvSpPr>
            <p:nvPr/>
          </p:nvSpPr>
          <p:spPr bwMode="auto">
            <a:xfrm>
              <a:off x="4251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1" name="Line 1203"/>
            <p:cNvSpPr>
              <a:spLocks noChangeShapeType="1"/>
            </p:cNvSpPr>
            <p:nvPr/>
          </p:nvSpPr>
          <p:spPr bwMode="auto">
            <a:xfrm>
              <a:off x="4251" y="1366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2" name="Line 1204"/>
            <p:cNvSpPr>
              <a:spLocks noChangeShapeType="1"/>
            </p:cNvSpPr>
            <p:nvPr/>
          </p:nvSpPr>
          <p:spPr bwMode="auto">
            <a:xfrm>
              <a:off x="4261" y="1393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3" name="Line 1205"/>
            <p:cNvSpPr>
              <a:spLocks noChangeShapeType="1"/>
            </p:cNvSpPr>
            <p:nvPr/>
          </p:nvSpPr>
          <p:spPr bwMode="auto">
            <a:xfrm>
              <a:off x="4261" y="14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4" name="Line 1206"/>
            <p:cNvSpPr>
              <a:spLocks noChangeShapeType="1"/>
            </p:cNvSpPr>
            <p:nvPr/>
          </p:nvSpPr>
          <p:spPr bwMode="auto">
            <a:xfrm flipV="1">
              <a:off x="4261" y="14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5" name="Line 1207"/>
            <p:cNvSpPr>
              <a:spLocks noChangeShapeType="1"/>
            </p:cNvSpPr>
            <p:nvPr/>
          </p:nvSpPr>
          <p:spPr bwMode="auto">
            <a:xfrm flipV="1">
              <a:off x="4261" y="13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6" name="Line 1208"/>
            <p:cNvSpPr>
              <a:spLocks noChangeShapeType="1"/>
            </p:cNvSpPr>
            <p:nvPr/>
          </p:nvSpPr>
          <p:spPr bwMode="auto">
            <a:xfrm>
              <a:off x="4261" y="1384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7" name="Line 1209"/>
            <p:cNvSpPr>
              <a:spLocks noChangeShapeType="1"/>
            </p:cNvSpPr>
            <p:nvPr/>
          </p:nvSpPr>
          <p:spPr bwMode="auto">
            <a:xfrm>
              <a:off x="4270" y="138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8" name="Line 1210"/>
            <p:cNvSpPr>
              <a:spLocks noChangeShapeType="1"/>
            </p:cNvSpPr>
            <p:nvPr/>
          </p:nvSpPr>
          <p:spPr bwMode="auto">
            <a:xfrm>
              <a:off x="4270" y="1384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9" name="Line 1211"/>
            <p:cNvSpPr>
              <a:spLocks noChangeShapeType="1"/>
            </p:cNvSpPr>
            <p:nvPr/>
          </p:nvSpPr>
          <p:spPr bwMode="auto">
            <a:xfrm>
              <a:off x="4270" y="141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0" name="Line 1212"/>
            <p:cNvSpPr>
              <a:spLocks noChangeShapeType="1"/>
            </p:cNvSpPr>
            <p:nvPr/>
          </p:nvSpPr>
          <p:spPr bwMode="auto">
            <a:xfrm>
              <a:off x="4270" y="1438"/>
              <a:ext cx="1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1" name="Line 1213"/>
            <p:cNvSpPr>
              <a:spLocks noChangeShapeType="1"/>
            </p:cNvSpPr>
            <p:nvPr/>
          </p:nvSpPr>
          <p:spPr bwMode="auto">
            <a:xfrm>
              <a:off x="4280" y="1483"/>
              <a:ext cx="1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2" name="Line 1214"/>
            <p:cNvSpPr>
              <a:spLocks noChangeShapeType="1"/>
            </p:cNvSpPr>
            <p:nvPr/>
          </p:nvSpPr>
          <p:spPr bwMode="auto">
            <a:xfrm>
              <a:off x="4280" y="15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3" name="Line 1215"/>
            <p:cNvSpPr>
              <a:spLocks noChangeShapeType="1"/>
            </p:cNvSpPr>
            <p:nvPr/>
          </p:nvSpPr>
          <p:spPr bwMode="auto">
            <a:xfrm flipV="1">
              <a:off x="4280" y="1502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4" name="Line 1216"/>
            <p:cNvSpPr>
              <a:spLocks noChangeShapeType="1"/>
            </p:cNvSpPr>
            <p:nvPr/>
          </p:nvSpPr>
          <p:spPr bwMode="auto">
            <a:xfrm flipV="1">
              <a:off x="4280" y="1420"/>
              <a:ext cx="1" cy="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5" name="Line 1217"/>
            <p:cNvSpPr>
              <a:spLocks noChangeShapeType="1"/>
            </p:cNvSpPr>
            <p:nvPr/>
          </p:nvSpPr>
          <p:spPr bwMode="auto">
            <a:xfrm flipV="1">
              <a:off x="4280" y="1366"/>
              <a:ext cx="9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6" name="Line 1218"/>
            <p:cNvSpPr>
              <a:spLocks noChangeShapeType="1"/>
            </p:cNvSpPr>
            <p:nvPr/>
          </p:nvSpPr>
          <p:spPr bwMode="auto">
            <a:xfrm>
              <a:off x="4289" y="13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7" name="Line 1219"/>
            <p:cNvSpPr>
              <a:spLocks noChangeShapeType="1"/>
            </p:cNvSpPr>
            <p:nvPr/>
          </p:nvSpPr>
          <p:spPr bwMode="auto">
            <a:xfrm>
              <a:off x="4289" y="136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8" name="Line 1220"/>
            <p:cNvSpPr>
              <a:spLocks noChangeShapeType="1"/>
            </p:cNvSpPr>
            <p:nvPr/>
          </p:nvSpPr>
          <p:spPr bwMode="auto">
            <a:xfrm>
              <a:off x="4289" y="13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9" name="Group 1221"/>
          <p:cNvGrpSpPr>
            <a:grpSpLocks/>
          </p:cNvGrpSpPr>
          <p:nvPr/>
        </p:nvGrpSpPr>
        <p:grpSpPr bwMode="auto">
          <a:xfrm>
            <a:off x="7217366" y="3431634"/>
            <a:ext cx="496898" cy="489350"/>
            <a:chOff x="4289" y="1312"/>
            <a:chExt cx="419" cy="452"/>
          </a:xfrm>
        </p:grpSpPr>
        <p:sp>
          <p:nvSpPr>
            <p:cNvPr id="1879" name="Line 1222"/>
            <p:cNvSpPr>
              <a:spLocks noChangeShapeType="1"/>
            </p:cNvSpPr>
            <p:nvPr/>
          </p:nvSpPr>
          <p:spPr bwMode="auto">
            <a:xfrm>
              <a:off x="4289" y="1402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Line 1223"/>
            <p:cNvSpPr>
              <a:spLocks noChangeShapeType="1"/>
            </p:cNvSpPr>
            <p:nvPr/>
          </p:nvSpPr>
          <p:spPr bwMode="auto">
            <a:xfrm>
              <a:off x="4299" y="14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Line 1224"/>
            <p:cNvSpPr>
              <a:spLocks noChangeShapeType="1"/>
            </p:cNvSpPr>
            <p:nvPr/>
          </p:nvSpPr>
          <p:spPr bwMode="auto">
            <a:xfrm>
              <a:off x="4299" y="142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Line 1225"/>
            <p:cNvSpPr>
              <a:spLocks noChangeShapeType="1"/>
            </p:cNvSpPr>
            <p:nvPr/>
          </p:nvSpPr>
          <p:spPr bwMode="auto">
            <a:xfrm>
              <a:off x="4299" y="14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Line 1226"/>
            <p:cNvSpPr>
              <a:spLocks noChangeShapeType="1"/>
            </p:cNvSpPr>
            <p:nvPr/>
          </p:nvSpPr>
          <p:spPr bwMode="auto">
            <a:xfrm flipV="1">
              <a:off x="4299" y="14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Line 1227"/>
            <p:cNvSpPr>
              <a:spLocks noChangeShapeType="1"/>
            </p:cNvSpPr>
            <p:nvPr/>
          </p:nvSpPr>
          <p:spPr bwMode="auto">
            <a:xfrm flipV="1">
              <a:off x="4299" y="1420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Line 1228"/>
            <p:cNvSpPr>
              <a:spLocks noChangeShapeType="1"/>
            </p:cNvSpPr>
            <p:nvPr/>
          </p:nvSpPr>
          <p:spPr bwMode="auto">
            <a:xfrm flipV="1">
              <a:off x="4308" y="14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Line 1229"/>
            <p:cNvSpPr>
              <a:spLocks noChangeShapeType="1"/>
            </p:cNvSpPr>
            <p:nvPr/>
          </p:nvSpPr>
          <p:spPr bwMode="auto">
            <a:xfrm>
              <a:off x="4308" y="14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Line 1230"/>
            <p:cNvSpPr>
              <a:spLocks noChangeShapeType="1"/>
            </p:cNvSpPr>
            <p:nvPr/>
          </p:nvSpPr>
          <p:spPr bwMode="auto">
            <a:xfrm flipV="1">
              <a:off x="4308" y="13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Line 1231"/>
            <p:cNvSpPr>
              <a:spLocks noChangeShapeType="1"/>
            </p:cNvSpPr>
            <p:nvPr/>
          </p:nvSpPr>
          <p:spPr bwMode="auto">
            <a:xfrm flipV="1">
              <a:off x="4308" y="13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Line 1232"/>
            <p:cNvSpPr>
              <a:spLocks noChangeShapeType="1"/>
            </p:cNvSpPr>
            <p:nvPr/>
          </p:nvSpPr>
          <p:spPr bwMode="auto">
            <a:xfrm>
              <a:off x="4308" y="1384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Line 1233"/>
            <p:cNvSpPr>
              <a:spLocks noChangeShapeType="1"/>
            </p:cNvSpPr>
            <p:nvPr/>
          </p:nvSpPr>
          <p:spPr bwMode="auto">
            <a:xfrm>
              <a:off x="4318" y="1393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Line 1234"/>
            <p:cNvSpPr>
              <a:spLocks noChangeShapeType="1"/>
            </p:cNvSpPr>
            <p:nvPr/>
          </p:nvSpPr>
          <p:spPr bwMode="auto">
            <a:xfrm>
              <a:off x="4318" y="1429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Line 1235"/>
            <p:cNvSpPr>
              <a:spLocks noChangeShapeType="1"/>
            </p:cNvSpPr>
            <p:nvPr/>
          </p:nvSpPr>
          <p:spPr bwMode="auto">
            <a:xfrm flipV="1">
              <a:off x="4318" y="143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Line 1236"/>
            <p:cNvSpPr>
              <a:spLocks noChangeShapeType="1"/>
            </p:cNvSpPr>
            <p:nvPr/>
          </p:nvSpPr>
          <p:spPr bwMode="auto">
            <a:xfrm flipV="1">
              <a:off x="4318" y="1393"/>
              <a:ext cx="9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Line 1237"/>
            <p:cNvSpPr>
              <a:spLocks noChangeShapeType="1"/>
            </p:cNvSpPr>
            <p:nvPr/>
          </p:nvSpPr>
          <p:spPr bwMode="auto">
            <a:xfrm flipV="1">
              <a:off x="4327" y="136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Line 1238"/>
            <p:cNvSpPr>
              <a:spLocks noChangeShapeType="1"/>
            </p:cNvSpPr>
            <p:nvPr/>
          </p:nvSpPr>
          <p:spPr bwMode="auto">
            <a:xfrm flipV="1">
              <a:off x="4327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Line 1239"/>
            <p:cNvSpPr>
              <a:spLocks noChangeShapeType="1"/>
            </p:cNvSpPr>
            <p:nvPr/>
          </p:nvSpPr>
          <p:spPr bwMode="auto">
            <a:xfrm>
              <a:off x="4327" y="135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Line 1240"/>
            <p:cNvSpPr>
              <a:spLocks noChangeShapeType="1"/>
            </p:cNvSpPr>
            <p:nvPr/>
          </p:nvSpPr>
          <p:spPr bwMode="auto">
            <a:xfrm>
              <a:off x="4327" y="135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Line 1241"/>
            <p:cNvSpPr>
              <a:spLocks noChangeShapeType="1"/>
            </p:cNvSpPr>
            <p:nvPr/>
          </p:nvSpPr>
          <p:spPr bwMode="auto">
            <a:xfrm>
              <a:off x="4327" y="1375"/>
              <a:ext cx="10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Line 1242"/>
            <p:cNvSpPr>
              <a:spLocks noChangeShapeType="1"/>
            </p:cNvSpPr>
            <p:nvPr/>
          </p:nvSpPr>
          <p:spPr bwMode="auto">
            <a:xfrm>
              <a:off x="4337" y="1429"/>
              <a:ext cx="1" cy="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Line 1243"/>
            <p:cNvSpPr>
              <a:spLocks noChangeShapeType="1"/>
            </p:cNvSpPr>
            <p:nvPr/>
          </p:nvSpPr>
          <p:spPr bwMode="auto">
            <a:xfrm>
              <a:off x="4337" y="14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Line 1244"/>
            <p:cNvSpPr>
              <a:spLocks noChangeShapeType="1"/>
            </p:cNvSpPr>
            <p:nvPr/>
          </p:nvSpPr>
          <p:spPr bwMode="auto">
            <a:xfrm flipV="1">
              <a:off x="4337" y="14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Line 1245"/>
            <p:cNvSpPr>
              <a:spLocks noChangeShapeType="1"/>
            </p:cNvSpPr>
            <p:nvPr/>
          </p:nvSpPr>
          <p:spPr bwMode="auto">
            <a:xfrm flipV="1">
              <a:off x="4337" y="1456"/>
              <a:ext cx="9" cy="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Line 1246"/>
            <p:cNvSpPr>
              <a:spLocks noChangeShapeType="1"/>
            </p:cNvSpPr>
            <p:nvPr/>
          </p:nvSpPr>
          <p:spPr bwMode="auto">
            <a:xfrm flipV="1">
              <a:off x="4346" y="14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Line 1247"/>
            <p:cNvSpPr>
              <a:spLocks noChangeShapeType="1"/>
            </p:cNvSpPr>
            <p:nvPr/>
          </p:nvSpPr>
          <p:spPr bwMode="auto">
            <a:xfrm>
              <a:off x="4346" y="14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Line 1248"/>
            <p:cNvSpPr>
              <a:spLocks noChangeShapeType="1"/>
            </p:cNvSpPr>
            <p:nvPr/>
          </p:nvSpPr>
          <p:spPr bwMode="auto">
            <a:xfrm>
              <a:off x="4346" y="145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Line 1249"/>
            <p:cNvSpPr>
              <a:spLocks noChangeShapeType="1"/>
            </p:cNvSpPr>
            <p:nvPr/>
          </p:nvSpPr>
          <p:spPr bwMode="auto">
            <a:xfrm flipV="1">
              <a:off x="4346" y="146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Line 1250"/>
            <p:cNvSpPr>
              <a:spLocks noChangeShapeType="1"/>
            </p:cNvSpPr>
            <p:nvPr/>
          </p:nvSpPr>
          <p:spPr bwMode="auto">
            <a:xfrm flipV="1">
              <a:off x="4346" y="1438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Line 1251"/>
            <p:cNvSpPr>
              <a:spLocks noChangeShapeType="1"/>
            </p:cNvSpPr>
            <p:nvPr/>
          </p:nvSpPr>
          <p:spPr bwMode="auto">
            <a:xfrm flipV="1">
              <a:off x="4356" y="1402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Line 1252"/>
            <p:cNvSpPr>
              <a:spLocks noChangeShapeType="1"/>
            </p:cNvSpPr>
            <p:nvPr/>
          </p:nvSpPr>
          <p:spPr bwMode="auto">
            <a:xfrm>
              <a:off x="4356" y="14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Line 1253"/>
            <p:cNvSpPr>
              <a:spLocks noChangeShapeType="1"/>
            </p:cNvSpPr>
            <p:nvPr/>
          </p:nvSpPr>
          <p:spPr bwMode="auto">
            <a:xfrm>
              <a:off x="4356" y="141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Line 1254"/>
            <p:cNvSpPr>
              <a:spLocks noChangeShapeType="1"/>
            </p:cNvSpPr>
            <p:nvPr/>
          </p:nvSpPr>
          <p:spPr bwMode="auto">
            <a:xfrm>
              <a:off x="4356" y="1438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Line 1255"/>
            <p:cNvSpPr>
              <a:spLocks noChangeShapeType="1"/>
            </p:cNvSpPr>
            <p:nvPr/>
          </p:nvSpPr>
          <p:spPr bwMode="auto">
            <a:xfrm flipV="1">
              <a:off x="4365" y="142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Line 1256"/>
            <p:cNvSpPr>
              <a:spLocks noChangeShapeType="1"/>
            </p:cNvSpPr>
            <p:nvPr/>
          </p:nvSpPr>
          <p:spPr bwMode="auto">
            <a:xfrm flipV="1">
              <a:off x="4365" y="14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Line 1257"/>
            <p:cNvSpPr>
              <a:spLocks noChangeShapeType="1"/>
            </p:cNvSpPr>
            <p:nvPr/>
          </p:nvSpPr>
          <p:spPr bwMode="auto">
            <a:xfrm>
              <a:off x="4365" y="14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Line 1258"/>
            <p:cNvSpPr>
              <a:spLocks noChangeShapeType="1"/>
            </p:cNvSpPr>
            <p:nvPr/>
          </p:nvSpPr>
          <p:spPr bwMode="auto">
            <a:xfrm>
              <a:off x="4365" y="1420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Line 1259"/>
            <p:cNvSpPr>
              <a:spLocks noChangeShapeType="1"/>
            </p:cNvSpPr>
            <p:nvPr/>
          </p:nvSpPr>
          <p:spPr bwMode="auto">
            <a:xfrm>
              <a:off x="4365" y="1447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Line 1260"/>
            <p:cNvSpPr>
              <a:spLocks noChangeShapeType="1"/>
            </p:cNvSpPr>
            <p:nvPr/>
          </p:nvSpPr>
          <p:spPr bwMode="auto">
            <a:xfrm flipV="1">
              <a:off x="4375" y="14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Line 1261"/>
            <p:cNvSpPr>
              <a:spLocks noChangeShapeType="1"/>
            </p:cNvSpPr>
            <p:nvPr/>
          </p:nvSpPr>
          <p:spPr bwMode="auto">
            <a:xfrm flipV="1">
              <a:off x="4375" y="1411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" name="Line 1262"/>
            <p:cNvSpPr>
              <a:spLocks noChangeShapeType="1"/>
            </p:cNvSpPr>
            <p:nvPr/>
          </p:nvSpPr>
          <p:spPr bwMode="auto">
            <a:xfrm flipV="1">
              <a:off x="4375" y="1384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" name="Line 1263"/>
            <p:cNvSpPr>
              <a:spLocks noChangeShapeType="1"/>
            </p:cNvSpPr>
            <p:nvPr/>
          </p:nvSpPr>
          <p:spPr bwMode="auto">
            <a:xfrm>
              <a:off x="4375" y="1384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Line 1264"/>
            <p:cNvSpPr>
              <a:spLocks noChangeShapeType="1"/>
            </p:cNvSpPr>
            <p:nvPr/>
          </p:nvSpPr>
          <p:spPr bwMode="auto">
            <a:xfrm>
              <a:off x="4384" y="13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Line 1265"/>
            <p:cNvSpPr>
              <a:spLocks noChangeShapeType="1"/>
            </p:cNvSpPr>
            <p:nvPr/>
          </p:nvSpPr>
          <p:spPr bwMode="auto">
            <a:xfrm>
              <a:off x="4384" y="14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Line 1266"/>
            <p:cNvSpPr>
              <a:spLocks noChangeShapeType="1"/>
            </p:cNvSpPr>
            <p:nvPr/>
          </p:nvSpPr>
          <p:spPr bwMode="auto">
            <a:xfrm flipV="1">
              <a:off x="4384" y="14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Line 1267"/>
            <p:cNvSpPr>
              <a:spLocks noChangeShapeType="1"/>
            </p:cNvSpPr>
            <p:nvPr/>
          </p:nvSpPr>
          <p:spPr bwMode="auto">
            <a:xfrm flipV="1">
              <a:off x="4384" y="1375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Line 1268"/>
            <p:cNvSpPr>
              <a:spLocks noChangeShapeType="1"/>
            </p:cNvSpPr>
            <p:nvPr/>
          </p:nvSpPr>
          <p:spPr bwMode="auto">
            <a:xfrm>
              <a:off x="4384" y="1375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Line 1269"/>
            <p:cNvSpPr>
              <a:spLocks noChangeShapeType="1"/>
            </p:cNvSpPr>
            <p:nvPr/>
          </p:nvSpPr>
          <p:spPr bwMode="auto">
            <a:xfrm>
              <a:off x="4394" y="1375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Line 1270"/>
            <p:cNvSpPr>
              <a:spLocks noChangeShapeType="1"/>
            </p:cNvSpPr>
            <p:nvPr/>
          </p:nvSpPr>
          <p:spPr bwMode="auto">
            <a:xfrm>
              <a:off x="4394" y="141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Line 1271"/>
            <p:cNvSpPr>
              <a:spLocks noChangeShapeType="1"/>
            </p:cNvSpPr>
            <p:nvPr/>
          </p:nvSpPr>
          <p:spPr bwMode="auto">
            <a:xfrm flipV="1">
              <a:off x="4394" y="14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Line 1272"/>
            <p:cNvSpPr>
              <a:spLocks noChangeShapeType="1"/>
            </p:cNvSpPr>
            <p:nvPr/>
          </p:nvSpPr>
          <p:spPr bwMode="auto">
            <a:xfrm flipV="1">
              <a:off x="4394" y="1402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Line 1273"/>
            <p:cNvSpPr>
              <a:spLocks noChangeShapeType="1"/>
            </p:cNvSpPr>
            <p:nvPr/>
          </p:nvSpPr>
          <p:spPr bwMode="auto">
            <a:xfrm>
              <a:off x="4403" y="14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Line 1274"/>
            <p:cNvSpPr>
              <a:spLocks noChangeShapeType="1"/>
            </p:cNvSpPr>
            <p:nvPr/>
          </p:nvSpPr>
          <p:spPr bwMode="auto">
            <a:xfrm>
              <a:off x="4403" y="140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Line 1275"/>
            <p:cNvSpPr>
              <a:spLocks noChangeShapeType="1"/>
            </p:cNvSpPr>
            <p:nvPr/>
          </p:nvSpPr>
          <p:spPr bwMode="auto">
            <a:xfrm>
              <a:off x="4403" y="1429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Line 1276"/>
            <p:cNvSpPr>
              <a:spLocks noChangeShapeType="1"/>
            </p:cNvSpPr>
            <p:nvPr/>
          </p:nvSpPr>
          <p:spPr bwMode="auto">
            <a:xfrm flipV="1">
              <a:off x="4403" y="14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Line 1277"/>
            <p:cNvSpPr>
              <a:spLocks noChangeShapeType="1"/>
            </p:cNvSpPr>
            <p:nvPr/>
          </p:nvSpPr>
          <p:spPr bwMode="auto">
            <a:xfrm flipV="1">
              <a:off x="4403" y="1420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Line 1278"/>
            <p:cNvSpPr>
              <a:spLocks noChangeShapeType="1"/>
            </p:cNvSpPr>
            <p:nvPr/>
          </p:nvSpPr>
          <p:spPr bwMode="auto">
            <a:xfrm flipV="1">
              <a:off x="4413" y="1375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Line 1279"/>
            <p:cNvSpPr>
              <a:spLocks noChangeShapeType="1"/>
            </p:cNvSpPr>
            <p:nvPr/>
          </p:nvSpPr>
          <p:spPr bwMode="auto">
            <a:xfrm flipV="1">
              <a:off x="4413" y="1339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Line 1280"/>
            <p:cNvSpPr>
              <a:spLocks noChangeShapeType="1"/>
            </p:cNvSpPr>
            <p:nvPr/>
          </p:nvSpPr>
          <p:spPr bwMode="auto">
            <a:xfrm flipV="1">
              <a:off x="4413" y="131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Line 1281"/>
            <p:cNvSpPr>
              <a:spLocks noChangeShapeType="1"/>
            </p:cNvSpPr>
            <p:nvPr/>
          </p:nvSpPr>
          <p:spPr bwMode="auto">
            <a:xfrm>
              <a:off x="4413" y="131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Line 1282"/>
            <p:cNvSpPr>
              <a:spLocks noChangeShapeType="1"/>
            </p:cNvSpPr>
            <p:nvPr/>
          </p:nvSpPr>
          <p:spPr bwMode="auto">
            <a:xfrm>
              <a:off x="4413" y="1330"/>
              <a:ext cx="9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Line 1283"/>
            <p:cNvSpPr>
              <a:spLocks noChangeShapeType="1"/>
            </p:cNvSpPr>
            <p:nvPr/>
          </p:nvSpPr>
          <p:spPr bwMode="auto">
            <a:xfrm>
              <a:off x="4422" y="136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Line 1284"/>
            <p:cNvSpPr>
              <a:spLocks noChangeShapeType="1"/>
            </p:cNvSpPr>
            <p:nvPr/>
          </p:nvSpPr>
          <p:spPr bwMode="auto">
            <a:xfrm>
              <a:off x="4422" y="13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Line 1285"/>
            <p:cNvSpPr>
              <a:spLocks noChangeShapeType="1"/>
            </p:cNvSpPr>
            <p:nvPr/>
          </p:nvSpPr>
          <p:spPr bwMode="auto">
            <a:xfrm>
              <a:off x="4422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Line 1286"/>
            <p:cNvSpPr>
              <a:spLocks noChangeShapeType="1"/>
            </p:cNvSpPr>
            <p:nvPr/>
          </p:nvSpPr>
          <p:spPr bwMode="auto">
            <a:xfrm>
              <a:off x="4422" y="1411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Line 1287"/>
            <p:cNvSpPr>
              <a:spLocks noChangeShapeType="1"/>
            </p:cNvSpPr>
            <p:nvPr/>
          </p:nvSpPr>
          <p:spPr bwMode="auto">
            <a:xfrm flipV="1">
              <a:off x="4431" y="140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Line 1288"/>
            <p:cNvSpPr>
              <a:spLocks noChangeShapeType="1"/>
            </p:cNvSpPr>
            <p:nvPr/>
          </p:nvSpPr>
          <p:spPr bwMode="auto">
            <a:xfrm flipV="1">
              <a:off x="4431" y="1366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Line 1289"/>
            <p:cNvSpPr>
              <a:spLocks noChangeShapeType="1"/>
            </p:cNvSpPr>
            <p:nvPr/>
          </p:nvSpPr>
          <p:spPr bwMode="auto">
            <a:xfrm flipV="1">
              <a:off x="4431" y="13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Line 1290"/>
            <p:cNvSpPr>
              <a:spLocks noChangeShapeType="1"/>
            </p:cNvSpPr>
            <p:nvPr/>
          </p:nvSpPr>
          <p:spPr bwMode="auto">
            <a:xfrm>
              <a:off x="4431" y="1357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Line 1291"/>
            <p:cNvSpPr>
              <a:spLocks noChangeShapeType="1"/>
            </p:cNvSpPr>
            <p:nvPr/>
          </p:nvSpPr>
          <p:spPr bwMode="auto">
            <a:xfrm>
              <a:off x="4431" y="1402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Line 1292"/>
            <p:cNvSpPr>
              <a:spLocks noChangeShapeType="1"/>
            </p:cNvSpPr>
            <p:nvPr/>
          </p:nvSpPr>
          <p:spPr bwMode="auto">
            <a:xfrm>
              <a:off x="4441" y="143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Line 1293"/>
            <p:cNvSpPr>
              <a:spLocks noChangeShapeType="1"/>
            </p:cNvSpPr>
            <p:nvPr/>
          </p:nvSpPr>
          <p:spPr bwMode="auto">
            <a:xfrm>
              <a:off x="4441" y="14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Line 1294"/>
            <p:cNvSpPr>
              <a:spLocks noChangeShapeType="1"/>
            </p:cNvSpPr>
            <p:nvPr/>
          </p:nvSpPr>
          <p:spPr bwMode="auto">
            <a:xfrm flipV="1">
              <a:off x="4441" y="143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Line 1295"/>
            <p:cNvSpPr>
              <a:spLocks noChangeShapeType="1"/>
            </p:cNvSpPr>
            <p:nvPr/>
          </p:nvSpPr>
          <p:spPr bwMode="auto">
            <a:xfrm flipV="1">
              <a:off x="4441" y="1402"/>
              <a:ext cx="9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Line 1296"/>
            <p:cNvSpPr>
              <a:spLocks noChangeShapeType="1"/>
            </p:cNvSpPr>
            <p:nvPr/>
          </p:nvSpPr>
          <p:spPr bwMode="auto">
            <a:xfrm flipV="1">
              <a:off x="4450" y="1375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Line 1297"/>
            <p:cNvSpPr>
              <a:spLocks noChangeShapeType="1"/>
            </p:cNvSpPr>
            <p:nvPr/>
          </p:nvSpPr>
          <p:spPr bwMode="auto">
            <a:xfrm flipV="1">
              <a:off x="4450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Line 1298"/>
            <p:cNvSpPr>
              <a:spLocks noChangeShapeType="1"/>
            </p:cNvSpPr>
            <p:nvPr/>
          </p:nvSpPr>
          <p:spPr bwMode="auto">
            <a:xfrm>
              <a:off x="4450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Line 1299"/>
            <p:cNvSpPr>
              <a:spLocks noChangeShapeType="1"/>
            </p:cNvSpPr>
            <p:nvPr/>
          </p:nvSpPr>
          <p:spPr bwMode="auto">
            <a:xfrm>
              <a:off x="4450" y="13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Line 1300"/>
            <p:cNvSpPr>
              <a:spLocks noChangeShapeType="1"/>
            </p:cNvSpPr>
            <p:nvPr/>
          </p:nvSpPr>
          <p:spPr bwMode="auto">
            <a:xfrm>
              <a:off x="4450" y="1393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Line 1301"/>
            <p:cNvSpPr>
              <a:spLocks noChangeShapeType="1"/>
            </p:cNvSpPr>
            <p:nvPr/>
          </p:nvSpPr>
          <p:spPr bwMode="auto">
            <a:xfrm>
              <a:off x="4460" y="1429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Line 1302"/>
            <p:cNvSpPr>
              <a:spLocks noChangeShapeType="1"/>
            </p:cNvSpPr>
            <p:nvPr/>
          </p:nvSpPr>
          <p:spPr bwMode="auto">
            <a:xfrm>
              <a:off x="4460" y="1483"/>
              <a:ext cx="1" cy="5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Line 1303"/>
            <p:cNvSpPr>
              <a:spLocks noChangeShapeType="1"/>
            </p:cNvSpPr>
            <p:nvPr/>
          </p:nvSpPr>
          <p:spPr bwMode="auto">
            <a:xfrm>
              <a:off x="4460" y="15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Line 1304"/>
            <p:cNvSpPr>
              <a:spLocks noChangeShapeType="1"/>
            </p:cNvSpPr>
            <p:nvPr/>
          </p:nvSpPr>
          <p:spPr bwMode="auto">
            <a:xfrm flipV="1">
              <a:off x="4460" y="1511"/>
              <a:ext cx="9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Line 1305"/>
            <p:cNvSpPr>
              <a:spLocks noChangeShapeType="1"/>
            </p:cNvSpPr>
            <p:nvPr/>
          </p:nvSpPr>
          <p:spPr bwMode="auto">
            <a:xfrm flipV="1">
              <a:off x="4469" y="1447"/>
              <a:ext cx="1" cy="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Line 1306"/>
            <p:cNvSpPr>
              <a:spLocks noChangeShapeType="1"/>
            </p:cNvSpPr>
            <p:nvPr/>
          </p:nvSpPr>
          <p:spPr bwMode="auto">
            <a:xfrm flipV="1">
              <a:off x="4469" y="1384"/>
              <a:ext cx="1" cy="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Line 1307"/>
            <p:cNvSpPr>
              <a:spLocks noChangeShapeType="1"/>
            </p:cNvSpPr>
            <p:nvPr/>
          </p:nvSpPr>
          <p:spPr bwMode="auto">
            <a:xfrm flipV="1">
              <a:off x="4469" y="1339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Line 1308"/>
            <p:cNvSpPr>
              <a:spLocks noChangeShapeType="1"/>
            </p:cNvSpPr>
            <p:nvPr/>
          </p:nvSpPr>
          <p:spPr bwMode="auto">
            <a:xfrm>
              <a:off x="4469" y="13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Line 1309"/>
            <p:cNvSpPr>
              <a:spLocks noChangeShapeType="1"/>
            </p:cNvSpPr>
            <p:nvPr/>
          </p:nvSpPr>
          <p:spPr bwMode="auto">
            <a:xfrm>
              <a:off x="4469" y="1339"/>
              <a:ext cx="1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Line 1310"/>
            <p:cNvSpPr>
              <a:spLocks noChangeShapeType="1"/>
            </p:cNvSpPr>
            <p:nvPr/>
          </p:nvSpPr>
          <p:spPr bwMode="auto">
            <a:xfrm>
              <a:off x="4479" y="1384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Line 1311"/>
            <p:cNvSpPr>
              <a:spLocks noChangeShapeType="1"/>
            </p:cNvSpPr>
            <p:nvPr/>
          </p:nvSpPr>
          <p:spPr bwMode="auto">
            <a:xfrm>
              <a:off x="4479" y="1429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Line 1312"/>
            <p:cNvSpPr>
              <a:spLocks noChangeShapeType="1"/>
            </p:cNvSpPr>
            <p:nvPr/>
          </p:nvSpPr>
          <p:spPr bwMode="auto">
            <a:xfrm flipV="1">
              <a:off x="4479" y="143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Line 1313"/>
            <p:cNvSpPr>
              <a:spLocks noChangeShapeType="1"/>
            </p:cNvSpPr>
            <p:nvPr/>
          </p:nvSpPr>
          <p:spPr bwMode="auto">
            <a:xfrm flipV="1">
              <a:off x="4479" y="1393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Line 1314"/>
            <p:cNvSpPr>
              <a:spLocks noChangeShapeType="1"/>
            </p:cNvSpPr>
            <p:nvPr/>
          </p:nvSpPr>
          <p:spPr bwMode="auto">
            <a:xfrm flipV="1">
              <a:off x="4479" y="1366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Line 1315"/>
            <p:cNvSpPr>
              <a:spLocks noChangeShapeType="1"/>
            </p:cNvSpPr>
            <p:nvPr/>
          </p:nvSpPr>
          <p:spPr bwMode="auto">
            <a:xfrm>
              <a:off x="4488" y="13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Line 1316"/>
            <p:cNvSpPr>
              <a:spLocks noChangeShapeType="1"/>
            </p:cNvSpPr>
            <p:nvPr/>
          </p:nvSpPr>
          <p:spPr bwMode="auto">
            <a:xfrm>
              <a:off x="4488" y="1375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Line 1317"/>
            <p:cNvSpPr>
              <a:spLocks noChangeShapeType="1"/>
            </p:cNvSpPr>
            <p:nvPr/>
          </p:nvSpPr>
          <p:spPr bwMode="auto">
            <a:xfrm>
              <a:off x="4488" y="1420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Line 1318"/>
            <p:cNvSpPr>
              <a:spLocks noChangeShapeType="1"/>
            </p:cNvSpPr>
            <p:nvPr/>
          </p:nvSpPr>
          <p:spPr bwMode="auto">
            <a:xfrm>
              <a:off x="4488" y="1474"/>
              <a:ext cx="10" cy="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Line 1319"/>
            <p:cNvSpPr>
              <a:spLocks noChangeShapeType="1"/>
            </p:cNvSpPr>
            <p:nvPr/>
          </p:nvSpPr>
          <p:spPr bwMode="auto">
            <a:xfrm>
              <a:off x="4498" y="15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Line 1320"/>
            <p:cNvSpPr>
              <a:spLocks noChangeShapeType="1"/>
            </p:cNvSpPr>
            <p:nvPr/>
          </p:nvSpPr>
          <p:spPr bwMode="auto">
            <a:xfrm flipV="1">
              <a:off x="4498" y="15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Line 1321"/>
            <p:cNvSpPr>
              <a:spLocks noChangeShapeType="1"/>
            </p:cNvSpPr>
            <p:nvPr/>
          </p:nvSpPr>
          <p:spPr bwMode="auto">
            <a:xfrm>
              <a:off x="4498" y="15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Line 1322"/>
            <p:cNvSpPr>
              <a:spLocks noChangeShapeType="1"/>
            </p:cNvSpPr>
            <p:nvPr/>
          </p:nvSpPr>
          <p:spPr bwMode="auto">
            <a:xfrm>
              <a:off x="4498" y="15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Line 1323"/>
            <p:cNvSpPr>
              <a:spLocks noChangeShapeType="1"/>
            </p:cNvSpPr>
            <p:nvPr/>
          </p:nvSpPr>
          <p:spPr bwMode="auto">
            <a:xfrm>
              <a:off x="4498" y="1502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Line 1324"/>
            <p:cNvSpPr>
              <a:spLocks noChangeShapeType="1"/>
            </p:cNvSpPr>
            <p:nvPr/>
          </p:nvSpPr>
          <p:spPr bwMode="auto">
            <a:xfrm flipV="1">
              <a:off x="4507" y="1483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Line 1325"/>
            <p:cNvSpPr>
              <a:spLocks noChangeShapeType="1"/>
            </p:cNvSpPr>
            <p:nvPr/>
          </p:nvSpPr>
          <p:spPr bwMode="auto">
            <a:xfrm flipV="1">
              <a:off x="4507" y="145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Line 1326"/>
            <p:cNvSpPr>
              <a:spLocks noChangeShapeType="1"/>
            </p:cNvSpPr>
            <p:nvPr/>
          </p:nvSpPr>
          <p:spPr bwMode="auto">
            <a:xfrm flipV="1">
              <a:off x="4507" y="14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Line 1327"/>
            <p:cNvSpPr>
              <a:spLocks noChangeShapeType="1"/>
            </p:cNvSpPr>
            <p:nvPr/>
          </p:nvSpPr>
          <p:spPr bwMode="auto">
            <a:xfrm>
              <a:off x="4507" y="1447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Line 1328"/>
            <p:cNvSpPr>
              <a:spLocks noChangeShapeType="1"/>
            </p:cNvSpPr>
            <p:nvPr/>
          </p:nvSpPr>
          <p:spPr bwMode="auto">
            <a:xfrm>
              <a:off x="4517" y="1465"/>
              <a:ext cx="1" cy="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Line 1329"/>
            <p:cNvSpPr>
              <a:spLocks noChangeShapeType="1"/>
            </p:cNvSpPr>
            <p:nvPr/>
          </p:nvSpPr>
          <p:spPr bwMode="auto">
            <a:xfrm>
              <a:off x="4517" y="14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Line 1330"/>
            <p:cNvSpPr>
              <a:spLocks noChangeShapeType="1"/>
            </p:cNvSpPr>
            <p:nvPr/>
          </p:nvSpPr>
          <p:spPr bwMode="auto">
            <a:xfrm flipV="1">
              <a:off x="4517" y="1474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Line 1331"/>
            <p:cNvSpPr>
              <a:spLocks noChangeShapeType="1"/>
            </p:cNvSpPr>
            <p:nvPr/>
          </p:nvSpPr>
          <p:spPr bwMode="auto">
            <a:xfrm flipV="1">
              <a:off x="4517" y="146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Line 1332"/>
            <p:cNvSpPr>
              <a:spLocks noChangeShapeType="1"/>
            </p:cNvSpPr>
            <p:nvPr/>
          </p:nvSpPr>
          <p:spPr bwMode="auto">
            <a:xfrm>
              <a:off x="4517" y="1465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Line 1333"/>
            <p:cNvSpPr>
              <a:spLocks noChangeShapeType="1"/>
            </p:cNvSpPr>
            <p:nvPr/>
          </p:nvSpPr>
          <p:spPr bwMode="auto">
            <a:xfrm>
              <a:off x="4526" y="14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Line 1334"/>
            <p:cNvSpPr>
              <a:spLocks noChangeShapeType="1"/>
            </p:cNvSpPr>
            <p:nvPr/>
          </p:nvSpPr>
          <p:spPr bwMode="auto">
            <a:xfrm>
              <a:off x="4526" y="146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Line 1335"/>
            <p:cNvSpPr>
              <a:spLocks noChangeShapeType="1"/>
            </p:cNvSpPr>
            <p:nvPr/>
          </p:nvSpPr>
          <p:spPr bwMode="auto">
            <a:xfrm>
              <a:off x="4526" y="1474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Line 1336"/>
            <p:cNvSpPr>
              <a:spLocks noChangeShapeType="1"/>
            </p:cNvSpPr>
            <p:nvPr/>
          </p:nvSpPr>
          <p:spPr bwMode="auto">
            <a:xfrm>
              <a:off x="4526" y="14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Line 1337"/>
            <p:cNvSpPr>
              <a:spLocks noChangeShapeType="1"/>
            </p:cNvSpPr>
            <p:nvPr/>
          </p:nvSpPr>
          <p:spPr bwMode="auto">
            <a:xfrm flipV="1">
              <a:off x="4526" y="149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" name="Line 1338"/>
            <p:cNvSpPr>
              <a:spLocks noChangeShapeType="1"/>
            </p:cNvSpPr>
            <p:nvPr/>
          </p:nvSpPr>
          <p:spPr bwMode="auto">
            <a:xfrm flipV="1">
              <a:off x="4536" y="1474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" name="Line 1339"/>
            <p:cNvSpPr>
              <a:spLocks noChangeShapeType="1"/>
            </p:cNvSpPr>
            <p:nvPr/>
          </p:nvSpPr>
          <p:spPr bwMode="auto">
            <a:xfrm>
              <a:off x="4536" y="147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" name="Line 1340"/>
            <p:cNvSpPr>
              <a:spLocks noChangeShapeType="1"/>
            </p:cNvSpPr>
            <p:nvPr/>
          </p:nvSpPr>
          <p:spPr bwMode="auto">
            <a:xfrm>
              <a:off x="4536" y="147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" name="Line 1341"/>
            <p:cNvSpPr>
              <a:spLocks noChangeShapeType="1"/>
            </p:cNvSpPr>
            <p:nvPr/>
          </p:nvSpPr>
          <p:spPr bwMode="auto">
            <a:xfrm>
              <a:off x="4536" y="1474"/>
              <a:ext cx="9" cy="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" name="Line 1342"/>
            <p:cNvSpPr>
              <a:spLocks noChangeShapeType="1"/>
            </p:cNvSpPr>
            <p:nvPr/>
          </p:nvSpPr>
          <p:spPr bwMode="auto">
            <a:xfrm>
              <a:off x="4545" y="1502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" name="Line 1343"/>
            <p:cNvSpPr>
              <a:spLocks noChangeShapeType="1"/>
            </p:cNvSpPr>
            <p:nvPr/>
          </p:nvSpPr>
          <p:spPr bwMode="auto">
            <a:xfrm>
              <a:off x="4545" y="1556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" name="Line 1344"/>
            <p:cNvSpPr>
              <a:spLocks noChangeShapeType="1"/>
            </p:cNvSpPr>
            <p:nvPr/>
          </p:nvSpPr>
          <p:spPr bwMode="auto">
            <a:xfrm>
              <a:off x="4545" y="159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" name="Line 1345"/>
            <p:cNvSpPr>
              <a:spLocks noChangeShapeType="1"/>
            </p:cNvSpPr>
            <p:nvPr/>
          </p:nvSpPr>
          <p:spPr bwMode="auto">
            <a:xfrm flipV="1">
              <a:off x="4545" y="1538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" name="Line 1346"/>
            <p:cNvSpPr>
              <a:spLocks noChangeShapeType="1"/>
            </p:cNvSpPr>
            <p:nvPr/>
          </p:nvSpPr>
          <p:spPr bwMode="auto">
            <a:xfrm flipV="1">
              <a:off x="4545" y="1474"/>
              <a:ext cx="10" cy="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" name="Line 1347"/>
            <p:cNvSpPr>
              <a:spLocks noChangeShapeType="1"/>
            </p:cNvSpPr>
            <p:nvPr/>
          </p:nvSpPr>
          <p:spPr bwMode="auto">
            <a:xfrm flipV="1">
              <a:off x="4555" y="1447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" name="Line 1348"/>
            <p:cNvSpPr>
              <a:spLocks noChangeShapeType="1"/>
            </p:cNvSpPr>
            <p:nvPr/>
          </p:nvSpPr>
          <p:spPr bwMode="auto">
            <a:xfrm flipV="1">
              <a:off x="4555" y="14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" name="Line 1349"/>
            <p:cNvSpPr>
              <a:spLocks noChangeShapeType="1"/>
            </p:cNvSpPr>
            <p:nvPr/>
          </p:nvSpPr>
          <p:spPr bwMode="auto">
            <a:xfrm flipV="1">
              <a:off x="4555" y="14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" name="Line 1350"/>
            <p:cNvSpPr>
              <a:spLocks noChangeShapeType="1"/>
            </p:cNvSpPr>
            <p:nvPr/>
          </p:nvSpPr>
          <p:spPr bwMode="auto">
            <a:xfrm flipV="1">
              <a:off x="4555" y="1420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" name="Line 1351"/>
            <p:cNvSpPr>
              <a:spLocks noChangeShapeType="1"/>
            </p:cNvSpPr>
            <p:nvPr/>
          </p:nvSpPr>
          <p:spPr bwMode="auto">
            <a:xfrm>
              <a:off x="4564" y="142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" name="Line 1352"/>
            <p:cNvSpPr>
              <a:spLocks noChangeShapeType="1"/>
            </p:cNvSpPr>
            <p:nvPr/>
          </p:nvSpPr>
          <p:spPr bwMode="auto">
            <a:xfrm>
              <a:off x="4564" y="1438"/>
              <a:ext cx="1" cy="5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" name="Line 1353"/>
            <p:cNvSpPr>
              <a:spLocks noChangeShapeType="1"/>
            </p:cNvSpPr>
            <p:nvPr/>
          </p:nvSpPr>
          <p:spPr bwMode="auto">
            <a:xfrm>
              <a:off x="4564" y="1493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" name="Line 1354"/>
            <p:cNvSpPr>
              <a:spLocks noChangeShapeType="1"/>
            </p:cNvSpPr>
            <p:nvPr/>
          </p:nvSpPr>
          <p:spPr bwMode="auto">
            <a:xfrm>
              <a:off x="4564" y="15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" name="Line 1355"/>
            <p:cNvSpPr>
              <a:spLocks noChangeShapeType="1"/>
            </p:cNvSpPr>
            <p:nvPr/>
          </p:nvSpPr>
          <p:spPr bwMode="auto">
            <a:xfrm flipV="1">
              <a:off x="4564" y="1520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" name="Line 1356"/>
            <p:cNvSpPr>
              <a:spLocks noChangeShapeType="1"/>
            </p:cNvSpPr>
            <p:nvPr/>
          </p:nvSpPr>
          <p:spPr bwMode="auto">
            <a:xfrm flipV="1">
              <a:off x="4574" y="15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" name="Line 1357"/>
            <p:cNvSpPr>
              <a:spLocks noChangeShapeType="1"/>
            </p:cNvSpPr>
            <p:nvPr/>
          </p:nvSpPr>
          <p:spPr bwMode="auto">
            <a:xfrm>
              <a:off x="4574" y="15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" name="Line 1358"/>
            <p:cNvSpPr>
              <a:spLocks noChangeShapeType="1"/>
            </p:cNvSpPr>
            <p:nvPr/>
          </p:nvSpPr>
          <p:spPr bwMode="auto">
            <a:xfrm>
              <a:off x="4574" y="1511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" name="Line 1359"/>
            <p:cNvSpPr>
              <a:spLocks noChangeShapeType="1"/>
            </p:cNvSpPr>
            <p:nvPr/>
          </p:nvSpPr>
          <p:spPr bwMode="auto">
            <a:xfrm>
              <a:off x="4574" y="1547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" name="Line 1360"/>
            <p:cNvSpPr>
              <a:spLocks noChangeShapeType="1"/>
            </p:cNvSpPr>
            <p:nvPr/>
          </p:nvSpPr>
          <p:spPr bwMode="auto">
            <a:xfrm>
              <a:off x="4574" y="1592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" name="Line 1361"/>
            <p:cNvSpPr>
              <a:spLocks noChangeShapeType="1"/>
            </p:cNvSpPr>
            <p:nvPr/>
          </p:nvSpPr>
          <p:spPr bwMode="auto">
            <a:xfrm flipV="1">
              <a:off x="4583" y="1574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" name="Line 1362"/>
            <p:cNvSpPr>
              <a:spLocks noChangeShapeType="1"/>
            </p:cNvSpPr>
            <p:nvPr/>
          </p:nvSpPr>
          <p:spPr bwMode="auto">
            <a:xfrm flipV="1">
              <a:off x="4583" y="1520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" name="Line 1363"/>
            <p:cNvSpPr>
              <a:spLocks noChangeShapeType="1"/>
            </p:cNvSpPr>
            <p:nvPr/>
          </p:nvSpPr>
          <p:spPr bwMode="auto">
            <a:xfrm flipV="1">
              <a:off x="4583" y="1447"/>
              <a:ext cx="1" cy="7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" name="Line 1364"/>
            <p:cNvSpPr>
              <a:spLocks noChangeShapeType="1"/>
            </p:cNvSpPr>
            <p:nvPr/>
          </p:nvSpPr>
          <p:spPr bwMode="auto">
            <a:xfrm flipV="1">
              <a:off x="4583" y="1393"/>
              <a:ext cx="10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" name="Line 1365"/>
            <p:cNvSpPr>
              <a:spLocks noChangeShapeType="1"/>
            </p:cNvSpPr>
            <p:nvPr/>
          </p:nvSpPr>
          <p:spPr bwMode="auto">
            <a:xfrm>
              <a:off x="4593" y="13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" name="Line 1366"/>
            <p:cNvSpPr>
              <a:spLocks noChangeShapeType="1"/>
            </p:cNvSpPr>
            <p:nvPr/>
          </p:nvSpPr>
          <p:spPr bwMode="auto">
            <a:xfrm>
              <a:off x="4593" y="13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" name="Line 1367"/>
            <p:cNvSpPr>
              <a:spLocks noChangeShapeType="1"/>
            </p:cNvSpPr>
            <p:nvPr/>
          </p:nvSpPr>
          <p:spPr bwMode="auto">
            <a:xfrm>
              <a:off x="4593" y="141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" name="Line 1368"/>
            <p:cNvSpPr>
              <a:spLocks noChangeShapeType="1"/>
            </p:cNvSpPr>
            <p:nvPr/>
          </p:nvSpPr>
          <p:spPr bwMode="auto">
            <a:xfrm>
              <a:off x="4593" y="1429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" name="Line 1369"/>
            <p:cNvSpPr>
              <a:spLocks noChangeShapeType="1"/>
            </p:cNvSpPr>
            <p:nvPr/>
          </p:nvSpPr>
          <p:spPr bwMode="auto">
            <a:xfrm>
              <a:off x="4593" y="1456"/>
              <a:ext cx="9" cy="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" name="Line 1370"/>
            <p:cNvSpPr>
              <a:spLocks noChangeShapeType="1"/>
            </p:cNvSpPr>
            <p:nvPr/>
          </p:nvSpPr>
          <p:spPr bwMode="auto">
            <a:xfrm>
              <a:off x="4602" y="1538"/>
              <a:ext cx="1" cy="1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" name="Line 1371"/>
            <p:cNvSpPr>
              <a:spLocks noChangeShapeType="1"/>
            </p:cNvSpPr>
            <p:nvPr/>
          </p:nvSpPr>
          <p:spPr bwMode="auto">
            <a:xfrm>
              <a:off x="4602" y="1655"/>
              <a:ext cx="1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" name="Line 1372"/>
            <p:cNvSpPr>
              <a:spLocks noChangeShapeType="1"/>
            </p:cNvSpPr>
            <p:nvPr/>
          </p:nvSpPr>
          <p:spPr bwMode="auto">
            <a:xfrm>
              <a:off x="4602" y="172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" name="Line 1373"/>
            <p:cNvSpPr>
              <a:spLocks noChangeShapeType="1"/>
            </p:cNvSpPr>
            <p:nvPr/>
          </p:nvSpPr>
          <p:spPr bwMode="auto">
            <a:xfrm flipV="1">
              <a:off x="4602" y="171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" name="Line 1374"/>
            <p:cNvSpPr>
              <a:spLocks noChangeShapeType="1"/>
            </p:cNvSpPr>
            <p:nvPr/>
          </p:nvSpPr>
          <p:spPr bwMode="auto">
            <a:xfrm flipV="1">
              <a:off x="4602" y="1682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" name="Line 1375"/>
            <p:cNvSpPr>
              <a:spLocks noChangeShapeType="1"/>
            </p:cNvSpPr>
            <p:nvPr/>
          </p:nvSpPr>
          <p:spPr bwMode="auto">
            <a:xfrm flipV="1">
              <a:off x="4612" y="1628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" name="Line 1376"/>
            <p:cNvSpPr>
              <a:spLocks noChangeShapeType="1"/>
            </p:cNvSpPr>
            <p:nvPr/>
          </p:nvSpPr>
          <p:spPr bwMode="auto">
            <a:xfrm flipV="1">
              <a:off x="4612" y="1574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" name="Line 1377"/>
            <p:cNvSpPr>
              <a:spLocks noChangeShapeType="1"/>
            </p:cNvSpPr>
            <p:nvPr/>
          </p:nvSpPr>
          <p:spPr bwMode="auto">
            <a:xfrm flipV="1">
              <a:off x="4612" y="155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" name="Line 1378"/>
            <p:cNvSpPr>
              <a:spLocks noChangeShapeType="1"/>
            </p:cNvSpPr>
            <p:nvPr/>
          </p:nvSpPr>
          <p:spPr bwMode="auto">
            <a:xfrm>
              <a:off x="4612" y="1556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" name="Line 1379"/>
            <p:cNvSpPr>
              <a:spLocks noChangeShapeType="1"/>
            </p:cNvSpPr>
            <p:nvPr/>
          </p:nvSpPr>
          <p:spPr bwMode="auto">
            <a:xfrm>
              <a:off x="4621" y="1583"/>
              <a:ext cx="1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" name="Line 1380"/>
            <p:cNvSpPr>
              <a:spLocks noChangeShapeType="1"/>
            </p:cNvSpPr>
            <p:nvPr/>
          </p:nvSpPr>
          <p:spPr bwMode="auto">
            <a:xfrm>
              <a:off x="4621" y="1655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" name="Line 1381"/>
            <p:cNvSpPr>
              <a:spLocks noChangeShapeType="1"/>
            </p:cNvSpPr>
            <p:nvPr/>
          </p:nvSpPr>
          <p:spPr bwMode="auto">
            <a:xfrm flipV="1">
              <a:off x="4621" y="168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" name="Line 1382"/>
            <p:cNvSpPr>
              <a:spLocks noChangeShapeType="1"/>
            </p:cNvSpPr>
            <p:nvPr/>
          </p:nvSpPr>
          <p:spPr bwMode="auto">
            <a:xfrm flipV="1">
              <a:off x="4621" y="1646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" name="Line 1383"/>
            <p:cNvSpPr>
              <a:spLocks noChangeShapeType="1"/>
            </p:cNvSpPr>
            <p:nvPr/>
          </p:nvSpPr>
          <p:spPr bwMode="auto">
            <a:xfrm>
              <a:off x="4621" y="1646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" name="Line 1384"/>
            <p:cNvSpPr>
              <a:spLocks noChangeShapeType="1"/>
            </p:cNvSpPr>
            <p:nvPr/>
          </p:nvSpPr>
          <p:spPr bwMode="auto">
            <a:xfrm>
              <a:off x="4631" y="1655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" name="Line 1385"/>
            <p:cNvSpPr>
              <a:spLocks noChangeShapeType="1"/>
            </p:cNvSpPr>
            <p:nvPr/>
          </p:nvSpPr>
          <p:spPr bwMode="auto">
            <a:xfrm>
              <a:off x="4631" y="170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" name="Line 1386"/>
            <p:cNvSpPr>
              <a:spLocks noChangeShapeType="1"/>
            </p:cNvSpPr>
            <p:nvPr/>
          </p:nvSpPr>
          <p:spPr bwMode="auto">
            <a:xfrm flipV="1">
              <a:off x="4631" y="1619"/>
              <a:ext cx="1" cy="9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" name="Line 1387"/>
            <p:cNvSpPr>
              <a:spLocks noChangeShapeType="1"/>
            </p:cNvSpPr>
            <p:nvPr/>
          </p:nvSpPr>
          <p:spPr bwMode="auto">
            <a:xfrm flipV="1">
              <a:off x="4631" y="1465"/>
              <a:ext cx="9" cy="1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" name="Line 1388"/>
            <p:cNvSpPr>
              <a:spLocks noChangeShapeType="1"/>
            </p:cNvSpPr>
            <p:nvPr/>
          </p:nvSpPr>
          <p:spPr bwMode="auto">
            <a:xfrm flipV="1">
              <a:off x="4640" y="1348"/>
              <a:ext cx="1" cy="1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" name="Line 1389"/>
            <p:cNvSpPr>
              <a:spLocks noChangeShapeType="1"/>
            </p:cNvSpPr>
            <p:nvPr/>
          </p:nvSpPr>
          <p:spPr bwMode="auto">
            <a:xfrm flipV="1">
              <a:off x="4640" y="1312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" name="Line 1390"/>
            <p:cNvSpPr>
              <a:spLocks noChangeShapeType="1"/>
            </p:cNvSpPr>
            <p:nvPr/>
          </p:nvSpPr>
          <p:spPr bwMode="auto">
            <a:xfrm>
              <a:off x="4640" y="1312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48" name="Line 1391"/>
            <p:cNvSpPr>
              <a:spLocks noChangeShapeType="1"/>
            </p:cNvSpPr>
            <p:nvPr/>
          </p:nvSpPr>
          <p:spPr bwMode="auto">
            <a:xfrm>
              <a:off x="4640" y="1366"/>
              <a:ext cx="1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49" name="Line 1392"/>
            <p:cNvSpPr>
              <a:spLocks noChangeShapeType="1"/>
            </p:cNvSpPr>
            <p:nvPr/>
          </p:nvSpPr>
          <p:spPr bwMode="auto">
            <a:xfrm>
              <a:off x="4640" y="1438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0" name="Line 1393"/>
            <p:cNvSpPr>
              <a:spLocks noChangeShapeType="1"/>
            </p:cNvSpPr>
            <p:nvPr/>
          </p:nvSpPr>
          <p:spPr bwMode="auto">
            <a:xfrm flipV="1">
              <a:off x="4650" y="144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1" name="Line 1394"/>
            <p:cNvSpPr>
              <a:spLocks noChangeShapeType="1"/>
            </p:cNvSpPr>
            <p:nvPr/>
          </p:nvSpPr>
          <p:spPr bwMode="auto">
            <a:xfrm flipV="1">
              <a:off x="4650" y="14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2" name="Line 1395"/>
            <p:cNvSpPr>
              <a:spLocks noChangeShapeType="1"/>
            </p:cNvSpPr>
            <p:nvPr/>
          </p:nvSpPr>
          <p:spPr bwMode="auto">
            <a:xfrm>
              <a:off x="4650" y="1438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3" name="Line 1396"/>
            <p:cNvSpPr>
              <a:spLocks noChangeShapeType="1"/>
            </p:cNvSpPr>
            <p:nvPr/>
          </p:nvSpPr>
          <p:spPr bwMode="auto">
            <a:xfrm>
              <a:off x="4650" y="1474"/>
              <a:ext cx="1" cy="1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4" name="Line 1397"/>
            <p:cNvSpPr>
              <a:spLocks noChangeShapeType="1"/>
            </p:cNvSpPr>
            <p:nvPr/>
          </p:nvSpPr>
          <p:spPr bwMode="auto">
            <a:xfrm>
              <a:off x="4650" y="1574"/>
              <a:ext cx="9" cy="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5" name="Line 1398"/>
            <p:cNvSpPr>
              <a:spLocks noChangeShapeType="1"/>
            </p:cNvSpPr>
            <p:nvPr/>
          </p:nvSpPr>
          <p:spPr bwMode="auto">
            <a:xfrm flipV="1">
              <a:off x="4659" y="164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Line 1399"/>
            <p:cNvSpPr>
              <a:spLocks noChangeShapeType="1"/>
            </p:cNvSpPr>
            <p:nvPr/>
          </p:nvSpPr>
          <p:spPr bwMode="auto">
            <a:xfrm flipV="1">
              <a:off x="4659" y="1565"/>
              <a:ext cx="1" cy="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Line 1400"/>
            <p:cNvSpPr>
              <a:spLocks noChangeShapeType="1"/>
            </p:cNvSpPr>
            <p:nvPr/>
          </p:nvSpPr>
          <p:spPr bwMode="auto">
            <a:xfrm flipV="1">
              <a:off x="4659" y="153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Line 1401"/>
            <p:cNvSpPr>
              <a:spLocks noChangeShapeType="1"/>
            </p:cNvSpPr>
            <p:nvPr/>
          </p:nvSpPr>
          <p:spPr bwMode="auto">
            <a:xfrm>
              <a:off x="4659" y="1538"/>
              <a:ext cx="10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Line 1402"/>
            <p:cNvSpPr>
              <a:spLocks noChangeShapeType="1"/>
            </p:cNvSpPr>
            <p:nvPr/>
          </p:nvSpPr>
          <p:spPr bwMode="auto">
            <a:xfrm>
              <a:off x="4669" y="1592"/>
              <a:ext cx="1" cy="9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Line 1403"/>
            <p:cNvSpPr>
              <a:spLocks noChangeShapeType="1"/>
            </p:cNvSpPr>
            <p:nvPr/>
          </p:nvSpPr>
          <p:spPr bwMode="auto">
            <a:xfrm>
              <a:off x="4669" y="168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1404"/>
            <p:cNvSpPr>
              <a:spLocks noChangeShapeType="1"/>
            </p:cNvSpPr>
            <p:nvPr/>
          </p:nvSpPr>
          <p:spPr bwMode="auto">
            <a:xfrm flipV="1">
              <a:off x="4669" y="1619"/>
              <a:ext cx="1" cy="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1405"/>
            <p:cNvSpPr>
              <a:spLocks noChangeShapeType="1"/>
            </p:cNvSpPr>
            <p:nvPr/>
          </p:nvSpPr>
          <p:spPr bwMode="auto">
            <a:xfrm flipV="1">
              <a:off x="4669" y="1520"/>
              <a:ext cx="1" cy="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Line 1406"/>
            <p:cNvSpPr>
              <a:spLocks noChangeShapeType="1"/>
            </p:cNvSpPr>
            <p:nvPr/>
          </p:nvSpPr>
          <p:spPr bwMode="auto">
            <a:xfrm flipV="1">
              <a:off x="4669" y="1502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Line 1407"/>
            <p:cNvSpPr>
              <a:spLocks noChangeShapeType="1"/>
            </p:cNvSpPr>
            <p:nvPr/>
          </p:nvSpPr>
          <p:spPr bwMode="auto">
            <a:xfrm>
              <a:off x="4678" y="1502"/>
              <a:ext cx="1" cy="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Line 1408"/>
            <p:cNvSpPr>
              <a:spLocks noChangeShapeType="1"/>
            </p:cNvSpPr>
            <p:nvPr/>
          </p:nvSpPr>
          <p:spPr bwMode="auto">
            <a:xfrm>
              <a:off x="4678" y="1565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Line 1409"/>
            <p:cNvSpPr>
              <a:spLocks noChangeShapeType="1"/>
            </p:cNvSpPr>
            <p:nvPr/>
          </p:nvSpPr>
          <p:spPr bwMode="auto">
            <a:xfrm flipV="1">
              <a:off x="4678" y="1547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Line 1410"/>
            <p:cNvSpPr>
              <a:spLocks noChangeShapeType="1"/>
            </p:cNvSpPr>
            <p:nvPr/>
          </p:nvSpPr>
          <p:spPr bwMode="auto">
            <a:xfrm flipV="1">
              <a:off x="4678" y="1511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Line 1411"/>
            <p:cNvSpPr>
              <a:spLocks noChangeShapeType="1"/>
            </p:cNvSpPr>
            <p:nvPr/>
          </p:nvSpPr>
          <p:spPr bwMode="auto">
            <a:xfrm>
              <a:off x="4678" y="1511"/>
              <a:ext cx="10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Line 1412"/>
            <p:cNvSpPr>
              <a:spLocks noChangeShapeType="1"/>
            </p:cNvSpPr>
            <p:nvPr/>
          </p:nvSpPr>
          <p:spPr bwMode="auto">
            <a:xfrm>
              <a:off x="4688" y="1583"/>
              <a:ext cx="1" cy="1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1413"/>
            <p:cNvSpPr>
              <a:spLocks noChangeShapeType="1"/>
            </p:cNvSpPr>
            <p:nvPr/>
          </p:nvSpPr>
          <p:spPr bwMode="auto">
            <a:xfrm>
              <a:off x="4688" y="1700"/>
              <a:ext cx="1" cy="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Line 1414"/>
            <p:cNvSpPr>
              <a:spLocks noChangeShapeType="1"/>
            </p:cNvSpPr>
            <p:nvPr/>
          </p:nvSpPr>
          <p:spPr bwMode="auto">
            <a:xfrm flipV="1">
              <a:off x="4688" y="1727"/>
              <a:ext cx="1" cy="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Line 1415"/>
            <p:cNvSpPr>
              <a:spLocks noChangeShapeType="1"/>
            </p:cNvSpPr>
            <p:nvPr/>
          </p:nvSpPr>
          <p:spPr bwMode="auto">
            <a:xfrm flipV="1">
              <a:off x="4688" y="1637"/>
              <a:ext cx="9" cy="9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Line 1416"/>
            <p:cNvSpPr>
              <a:spLocks noChangeShapeType="1"/>
            </p:cNvSpPr>
            <p:nvPr/>
          </p:nvSpPr>
          <p:spPr bwMode="auto">
            <a:xfrm flipV="1">
              <a:off x="4697" y="1565"/>
              <a:ext cx="1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Line 1417"/>
            <p:cNvSpPr>
              <a:spLocks noChangeShapeType="1"/>
            </p:cNvSpPr>
            <p:nvPr/>
          </p:nvSpPr>
          <p:spPr bwMode="auto">
            <a:xfrm flipV="1">
              <a:off x="4697" y="1520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Line 1418"/>
            <p:cNvSpPr>
              <a:spLocks noChangeShapeType="1"/>
            </p:cNvSpPr>
            <p:nvPr/>
          </p:nvSpPr>
          <p:spPr bwMode="auto">
            <a:xfrm flipV="1">
              <a:off x="4697" y="1493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Line 1419"/>
            <p:cNvSpPr>
              <a:spLocks noChangeShapeType="1"/>
            </p:cNvSpPr>
            <p:nvPr/>
          </p:nvSpPr>
          <p:spPr bwMode="auto">
            <a:xfrm flipV="1">
              <a:off x="4697" y="1429"/>
              <a:ext cx="1" cy="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Line 1420"/>
            <p:cNvSpPr>
              <a:spLocks noChangeShapeType="1"/>
            </p:cNvSpPr>
            <p:nvPr/>
          </p:nvSpPr>
          <p:spPr bwMode="auto">
            <a:xfrm flipV="1">
              <a:off x="4697" y="1384"/>
              <a:ext cx="1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Line 1421"/>
            <p:cNvSpPr>
              <a:spLocks noChangeShapeType="1"/>
            </p:cNvSpPr>
            <p:nvPr/>
          </p:nvSpPr>
          <p:spPr bwMode="auto">
            <a:xfrm>
              <a:off x="4707" y="13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0" name="Group 1422"/>
          <p:cNvGrpSpPr>
            <a:grpSpLocks/>
          </p:cNvGrpSpPr>
          <p:nvPr/>
        </p:nvGrpSpPr>
        <p:grpSpPr bwMode="auto">
          <a:xfrm>
            <a:off x="7714264" y="3520183"/>
            <a:ext cx="471001" cy="1651362"/>
            <a:chOff x="4707" y="1393"/>
            <a:chExt cx="399" cy="1528"/>
          </a:xfrm>
        </p:grpSpPr>
        <p:sp>
          <p:nvSpPr>
            <p:cNvPr id="1679" name="Line 1423"/>
            <p:cNvSpPr>
              <a:spLocks noChangeShapeType="1"/>
            </p:cNvSpPr>
            <p:nvPr/>
          </p:nvSpPr>
          <p:spPr bwMode="auto">
            <a:xfrm>
              <a:off x="4707" y="1393"/>
              <a:ext cx="1" cy="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" name="Line 1424"/>
            <p:cNvSpPr>
              <a:spLocks noChangeShapeType="1"/>
            </p:cNvSpPr>
            <p:nvPr/>
          </p:nvSpPr>
          <p:spPr bwMode="auto">
            <a:xfrm>
              <a:off x="4707" y="1456"/>
              <a:ext cx="1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" name="Line 1425"/>
            <p:cNvSpPr>
              <a:spLocks noChangeShapeType="1"/>
            </p:cNvSpPr>
            <p:nvPr/>
          </p:nvSpPr>
          <p:spPr bwMode="auto">
            <a:xfrm>
              <a:off x="4707" y="15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" name="Line 1426"/>
            <p:cNvSpPr>
              <a:spLocks noChangeShapeType="1"/>
            </p:cNvSpPr>
            <p:nvPr/>
          </p:nvSpPr>
          <p:spPr bwMode="auto">
            <a:xfrm>
              <a:off x="4707" y="1520"/>
              <a:ext cx="9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" name="Line 1427"/>
            <p:cNvSpPr>
              <a:spLocks noChangeShapeType="1"/>
            </p:cNvSpPr>
            <p:nvPr/>
          </p:nvSpPr>
          <p:spPr bwMode="auto">
            <a:xfrm>
              <a:off x="4716" y="1547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" name="Line 1428"/>
            <p:cNvSpPr>
              <a:spLocks noChangeShapeType="1"/>
            </p:cNvSpPr>
            <p:nvPr/>
          </p:nvSpPr>
          <p:spPr bwMode="auto">
            <a:xfrm>
              <a:off x="4716" y="1601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" name="Line 1429"/>
            <p:cNvSpPr>
              <a:spLocks noChangeShapeType="1"/>
            </p:cNvSpPr>
            <p:nvPr/>
          </p:nvSpPr>
          <p:spPr bwMode="auto">
            <a:xfrm>
              <a:off x="4716" y="165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" name="Line 1430"/>
            <p:cNvSpPr>
              <a:spLocks noChangeShapeType="1"/>
            </p:cNvSpPr>
            <p:nvPr/>
          </p:nvSpPr>
          <p:spPr bwMode="auto">
            <a:xfrm flipV="1">
              <a:off x="4716" y="1664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" name="Line 1431"/>
            <p:cNvSpPr>
              <a:spLocks noChangeShapeType="1"/>
            </p:cNvSpPr>
            <p:nvPr/>
          </p:nvSpPr>
          <p:spPr bwMode="auto">
            <a:xfrm flipV="1">
              <a:off x="4726" y="164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" name="Line 1432"/>
            <p:cNvSpPr>
              <a:spLocks noChangeShapeType="1"/>
            </p:cNvSpPr>
            <p:nvPr/>
          </p:nvSpPr>
          <p:spPr bwMode="auto">
            <a:xfrm flipV="1">
              <a:off x="4726" y="1628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" name="Line 1433"/>
            <p:cNvSpPr>
              <a:spLocks noChangeShapeType="1"/>
            </p:cNvSpPr>
            <p:nvPr/>
          </p:nvSpPr>
          <p:spPr bwMode="auto">
            <a:xfrm flipV="1">
              <a:off x="4726" y="1574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" name="Line 1434"/>
            <p:cNvSpPr>
              <a:spLocks noChangeShapeType="1"/>
            </p:cNvSpPr>
            <p:nvPr/>
          </p:nvSpPr>
          <p:spPr bwMode="auto">
            <a:xfrm flipV="1">
              <a:off x="4726" y="1483"/>
              <a:ext cx="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" name="Line 1435"/>
            <p:cNvSpPr>
              <a:spLocks noChangeShapeType="1"/>
            </p:cNvSpPr>
            <p:nvPr/>
          </p:nvSpPr>
          <p:spPr bwMode="auto">
            <a:xfrm flipV="1">
              <a:off x="4726" y="1447"/>
              <a:ext cx="9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" name="Line 1436"/>
            <p:cNvSpPr>
              <a:spLocks noChangeShapeType="1"/>
            </p:cNvSpPr>
            <p:nvPr/>
          </p:nvSpPr>
          <p:spPr bwMode="auto">
            <a:xfrm>
              <a:off x="4735" y="1447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" name="Line 1437"/>
            <p:cNvSpPr>
              <a:spLocks noChangeShapeType="1"/>
            </p:cNvSpPr>
            <p:nvPr/>
          </p:nvSpPr>
          <p:spPr bwMode="auto">
            <a:xfrm>
              <a:off x="4735" y="1483"/>
              <a:ext cx="1" cy="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" name="Line 1438"/>
            <p:cNvSpPr>
              <a:spLocks noChangeShapeType="1"/>
            </p:cNvSpPr>
            <p:nvPr/>
          </p:nvSpPr>
          <p:spPr bwMode="auto">
            <a:xfrm>
              <a:off x="4735" y="15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" name="Line 1439"/>
            <p:cNvSpPr>
              <a:spLocks noChangeShapeType="1"/>
            </p:cNvSpPr>
            <p:nvPr/>
          </p:nvSpPr>
          <p:spPr bwMode="auto">
            <a:xfrm>
              <a:off x="4735" y="1520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" name="Line 1440"/>
            <p:cNvSpPr>
              <a:spLocks noChangeShapeType="1"/>
            </p:cNvSpPr>
            <p:nvPr/>
          </p:nvSpPr>
          <p:spPr bwMode="auto">
            <a:xfrm>
              <a:off x="4735" y="1547"/>
              <a:ext cx="10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" name="Line 1441"/>
            <p:cNvSpPr>
              <a:spLocks noChangeShapeType="1"/>
            </p:cNvSpPr>
            <p:nvPr/>
          </p:nvSpPr>
          <p:spPr bwMode="auto">
            <a:xfrm>
              <a:off x="4745" y="160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" name="Line 1442"/>
            <p:cNvSpPr>
              <a:spLocks noChangeShapeType="1"/>
            </p:cNvSpPr>
            <p:nvPr/>
          </p:nvSpPr>
          <p:spPr bwMode="auto">
            <a:xfrm flipV="1">
              <a:off x="4745" y="160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" name="Line 1443"/>
            <p:cNvSpPr>
              <a:spLocks noChangeShapeType="1"/>
            </p:cNvSpPr>
            <p:nvPr/>
          </p:nvSpPr>
          <p:spPr bwMode="auto">
            <a:xfrm>
              <a:off x="4745" y="1601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" name="Line 1444"/>
            <p:cNvSpPr>
              <a:spLocks noChangeShapeType="1"/>
            </p:cNvSpPr>
            <p:nvPr/>
          </p:nvSpPr>
          <p:spPr bwMode="auto">
            <a:xfrm>
              <a:off x="4745" y="1637"/>
              <a:ext cx="9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" name="Line 1445"/>
            <p:cNvSpPr>
              <a:spLocks noChangeShapeType="1"/>
            </p:cNvSpPr>
            <p:nvPr/>
          </p:nvSpPr>
          <p:spPr bwMode="auto">
            <a:xfrm>
              <a:off x="4754" y="1709"/>
              <a:ext cx="1" cy="5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" name="Line 1446"/>
            <p:cNvSpPr>
              <a:spLocks noChangeShapeType="1"/>
            </p:cNvSpPr>
            <p:nvPr/>
          </p:nvSpPr>
          <p:spPr bwMode="auto">
            <a:xfrm>
              <a:off x="4754" y="176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" name="Line 1447"/>
            <p:cNvSpPr>
              <a:spLocks noChangeShapeType="1"/>
            </p:cNvSpPr>
            <p:nvPr/>
          </p:nvSpPr>
          <p:spPr bwMode="auto">
            <a:xfrm flipV="1">
              <a:off x="4754" y="1727"/>
              <a:ext cx="1" cy="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" name="Line 1448"/>
            <p:cNvSpPr>
              <a:spLocks noChangeShapeType="1"/>
            </p:cNvSpPr>
            <p:nvPr/>
          </p:nvSpPr>
          <p:spPr bwMode="auto">
            <a:xfrm flipV="1">
              <a:off x="4754" y="1673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Line 1449"/>
            <p:cNvSpPr>
              <a:spLocks noChangeShapeType="1"/>
            </p:cNvSpPr>
            <p:nvPr/>
          </p:nvSpPr>
          <p:spPr bwMode="auto">
            <a:xfrm flipV="1">
              <a:off x="4754" y="1592"/>
              <a:ext cx="10" cy="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" name="Line 1450"/>
            <p:cNvSpPr>
              <a:spLocks noChangeShapeType="1"/>
            </p:cNvSpPr>
            <p:nvPr/>
          </p:nvSpPr>
          <p:spPr bwMode="auto">
            <a:xfrm flipV="1">
              <a:off x="4764" y="1520"/>
              <a:ext cx="1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" name="Line 1451"/>
            <p:cNvSpPr>
              <a:spLocks noChangeShapeType="1"/>
            </p:cNvSpPr>
            <p:nvPr/>
          </p:nvSpPr>
          <p:spPr bwMode="auto">
            <a:xfrm flipV="1">
              <a:off x="4764" y="1465"/>
              <a:ext cx="1" cy="5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" name="Line 1452"/>
            <p:cNvSpPr>
              <a:spLocks noChangeShapeType="1"/>
            </p:cNvSpPr>
            <p:nvPr/>
          </p:nvSpPr>
          <p:spPr bwMode="auto">
            <a:xfrm flipV="1">
              <a:off x="4764" y="1447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" name="Line 1453"/>
            <p:cNvSpPr>
              <a:spLocks noChangeShapeType="1"/>
            </p:cNvSpPr>
            <p:nvPr/>
          </p:nvSpPr>
          <p:spPr bwMode="auto">
            <a:xfrm>
              <a:off x="4764" y="144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" name="Line 1454"/>
            <p:cNvSpPr>
              <a:spLocks noChangeShapeType="1"/>
            </p:cNvSpPr>
            <p:nvPr/>
          </p:nvSpPr>
          <p:spPr bwMode="auto">
            <a:xfrm>
              <a:off x="4764" y="1447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" name="Line 1455"/>
            <p:cNvSpPr>
              <a:spLocks noChangeShapeType="1"/>
            </p:cNvSpPr>
            <p:nvPr/>
          </p:nvSpPr>
          <p:spPr bwMode="auto">
            <a:xfrm>
              <a:off x="4773" y="146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" name="Line 1456"/>
            <p:cNvSpPr>
              <a:spLocks noChangeShapeType="1"/>
            </p:cNvSpPr>
            <p:nvPr/>
          </p:nvSpPr>
          <p:spPr bwMode="auto">
            <a:xfrm>
              <a:off x="4773" y="1483"/>
              <a:ext cx="1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" name="Line 1457"/>
            <p:cNvSpPr>
              <a:spLocks noChangeShapeType="1"/>
            </p:cNvSpPr>
            <p:nvPr/>
          </p:nvSpPr>
          <p:spPr bwMode="auto">
            <a:xfrm>
              <a:off x="4773" y="1493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" name="Line 1458"/>
            <p:cNvSpPr>
              <a:spLocks noChangeShapeType="1"/>
            </p:cNvSpPr>
            <p:nvPr/>
          </p:nvSpPr>
          <p:spPr bwMode="auto">
            <a:xfrm>
              <a:off x="4773" y="1529"/>
              <a:ext cx="10" cy="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" name="Line 1459"/>
            <p:cNvSpPr>
              <a:spLocks noChangeShapeType="1"/>
            </p:cNvSpPr>
            <p:nvPr/>
          </p:nvSpPr>
          <p:spPr bwMode="auto">
            <a:xfrm>
              <a:off x="4783" y="1610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" name="Line 1460"/>
            <p:cNvSpPr>
              <a:spLocks noChangeShapeType="1"/>
            </p:cNvSpPr>
            <p:nvPr/>
          </p:nvSpPr>
          <p:spPr bwMode="auto">
            <a:xfrm>
              <a:off x="4783" y="166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" name="Line 1461"/>
            <p:cNvSpPr>
              <a:spLocks noChangeShapeType="1"/>
            </p:cNvSpPr>
            <p:nvPr/>
          </p:nvSpPr>
          <p:spPr bwMode="auto">
            <a:xfrm flipV="1">
              <a:off x="4783" y="1646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" name="Line 1462"/>
            <p:cNvSpPr>
              <a:spLocks noChangeShapeType="1"/>
            </p:cNvSpPr>
            <p:nvPr/>
          </p:nvSpPr>
          <p:spPr bwMode="auto">
            <a:xfrm flipV="1">
              <a:off x="4783" y="1610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" name="Line 1463"/>
            <p:cNvSpPr>
              <a:spLocks noChangeShapeType="1"/>
            </p:cNvSpPr>
            <p:nvPr/>
          </p:nvSpPr>
          <p:spPr bwMode="auto">
            <a:xfrm flipV="1">
              <a:off x="4783" y="1601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" name="Line 1464"/>
            <p:cNvSpPr>
              <a:spLocks noChangeShapeType="1"/>
            </p:cNvSpPr>
            <p:nvPr/>
          </p:nvSpPr>
          <p:spPr bwMode="auto">
            <a:xfrm>
              <a:off x="4792" y="160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" name="Line 1465"/>
            <p:cNvSpPr>
              <a:spLocks noChangeShapeType="1"/>
            </p:cNvSpPr>
            <p:nvPr/>
          </p:nvSpPr>
          <p:spPr bwMode="auto">
            <a:xfrm>
              <a:off x="4792" y="1628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" name="Line 1466"/>
            <p:cNvSpPr>
              <a:spLocks noChangeShapeType="1"/>
            </p:cNvSpPr>
            <p:nvPr/>
          </p:nvSpPr>
          <p:spPr bwMode="auto">
            <a:xfrm flipV="1">
              <a:off x="4792" y="1619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" name="Line 1467"/>
            <p:cNvSpPr>
              <a:spLocks noChangeShapeType="1"/>
            </p:cNvSpPr>
            <p:nvPr/>
          </p:nvSpPr>
          <p:spPr bwMode="auto">
            <a:xfrm flipV="1">
              <a:off x="4792" y="1538"/>
              <a:ext cx="1" cy="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" name="Line 1468"/>
            <p:cNvSpPr>
              <a:spLocks noChangeShapeType="1"/>
            </p:cNvSpPr>
            <p:nvPr/>
          </p:nvSpPr>
          <p:spPr bwMode="auto">
            <a:xfrm flipV="1">
              <a:off x="4792" y="1520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" name="Line 1469"/>
            <p:cNvSpPr>
              <a:spLocks noChangeShapeType="1"/>
            </p:cNvSpPr>
            <p:nvPr/>
          </p:nvSpPr>
          <p:spPr bwMode="auto">
            <a:xfrm>
              <a:off x="4802" y="1520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" name="Line 1470"/>
            <p:cNvSpPr>
              <a:spLocks noChangeShapeType="1"/>
            </p:cNvSpPr>
            <p:nvPr/>
          </p:nvSpPr>
          <p:spPr bwMode="auto">
            <a:xfrm>
              <a:off x="4802" y="1565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" name="Line 1471"/>
            <p:cNvSpPr>
              <a:spLocks noChangeShapeType="1"/>
            </p:cNvSpPr>
            <p:nvPr/>
          </p:nvSpPr>
          <p:spPr bwMode="auto">
            <a:xfrm>
              <a:off x="4802" y="1610"/>
              <a:ext cx="1" cy="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" name="Line 1472"/>
            <p:cNvSpPr>
              <a:spLocks noChangeShapeType="1"/>
            </p:cNvSpPr>
            <p:nvPr/>
          </p:nvSpPr>
          <p:spPr bwMode="auto">
            <a:xfrm>
              <a:off x="4802" y="1691"/>
              <a:ext cx="1" cy="1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" name="Line 1473"/>
            <p:cNvSpPr>
              <a:spLocks noChangeShapeType="1"/>
            </p:cNvSpPr>
            <p:nvPr/>
          </p:nvSpPr>
          <p:spPr bwMode="auto">
            <a:xfrm>
              <a:off x="4802" y="1809"/>
              <a:ext cx="9" cy="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" name="Line 1474"/>
            <p:cNvSpPr>
              <a:spLocks noChangeShapeType="1"/>
            </p:cNvSpPr>
            <p:nvPr/>
          </p:nvSpPr>
          <p:spPr bwMode="auto">
            <a:xfrm>
              <a:off x="4811" y="1908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" name="Line 1475"/>
            <p:cNvSpPr>
              <a:spLocks noChangeShapeType="1"/>
            </p:cNvSpPr>
            <p:nvPr/>
          </p:nvSpPr>
          <p:spPr bwMode="auto">
            <a:xfrm>
              <a:off x="4811" y="193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" name="Line 1476"/>
            <p:cNvSpPr>
              <a:spLocks noChangeShapeType="1"/>
            </p:cNvSpPr>
            <p:nvPr/>
          </p:nvSpPr>
          <p:spPr bwMode="auto">
            <a:xfrm flipV="1">
              <a:off x="4811" y="193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" name="Line 1477"/>
            <p:cNvSpPr>
              <a:spLocks noChangeShapeType="1"/>
            </p:cNvSpPr>
            <p:nvPr/>
          </p:nvSpPr>
          <p:spPr bwMode="auto">
            <a:xfrm flipV="1">
              <a:off x="4811" y="1881"/>
              <a:ext cx="10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" name="Line 1478"/>
            <p:cNvSpPr>
              <a:spLocks noChangeShapeType="1"/>
            </p:cNvSpPr>
            <p:nvPr/>
          </p:nvSpPr>
          <p:spPr bwMode="auto">
            <a:xfrm flipV="1">
              <a:off x="4821" y="1782"/>
              <a:ext cx="1" cy="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" name="Line 1479"/>
            <p:cNvSpPr>
              <a:spLocks noChangeShapeType="1"/>
            </p:cNvSpPr>
            <p:nvPr/>
          </p:nvSpPr>
          <p:spPr bwMode="auto">
            <a:xfrm flipV="1">
              <a:off x="4821" y="1691"/>
              <a:ext cx="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" name="Line 1480"/>
            <p:cNvSpPr>
              <a:spLocks noChangeShapeType="1"/>
            </p:cNvSpPr>
            <p:nvPr/>
          </p:nvSpPr>
          <p:spPr bwMode="auto">
            <a:xfrm flipV="1">
              <a:off x="4821" y="1628"/>
              <a:ext cx="1" cy="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" name="Line 1481"/>
            <p:cNvSpPr>
              <a:spLocks noChangeShapeType="1"/>
            </p:cNvSpPr>
            <p:nvPr/>
          </p:nvSpPr>
          <p:spPr bwMode="auto">
            <a:xfrm flipV="1">
              <a:off x="4821" y="1583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" name="Line 1482"/>
            <p:cNvSpPr>
              <a:spLocks noChangeShapeType="1"/>
            </p:cNvSpPr>
            <p:nvPr/>
          </p:nvSpPr>
          <p:spPr bwMode="auto">
            <a:xfrm flipV="1">
              <a:off x="4821" y="1529"/>
              <a:ext cx="9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" name="Line 1483"/>
            <p:cNvSpPr>
              <a:spLocks noChangeShapeType="1"/>
            </p:cNvSpPr>
            <p:nvPr/>
          </p:nvSpPr>
          <p:spPr bwMode="auto">
            <a:xfrm flipV="1">
              <a:off x="4830" y="151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" name="Line 1484"/>
            <p:cNvSpPr>
              <a:spLocks noChangeShapeType="1"/>
            </p:cNvSpPr>
            <p:nvPr/>
          </p:nvSpPr>
          <p:spPr bwMode="auto">
            <a:xfrm>
              <a:off x="4830" y="1511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" name="Line 1485"/>
            <p:cNvSpPr>
              <a:spLocks noChangeShapeType="1"/>
            </p:cNvSpPr>
            <p:nvPr/>
          </p:nvSpPr>
          <p:spPr bwMode="auto">
            <a:xfrm>
              <a:off x="4830" y="1565"/>
              <a:ext cx="1" cy="9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" name="Line 1486"/>
            <p:cNvSpPr>
              <a:spLocks noChangeShapeType="1"/>
            </p:cNvSpPr>
            <p:nvPr/>
          </p:nvSpPr>
          <p:spPr bwMode="auto">
            <a:xfrm>
              <a:off x="4830" y="1655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" name="Line 1487"/>
            <p:cNvSpPr>
              <a:spLocks noChangeShapeType="1"/>
            </p:cNvSpPr>
            <p:nvPr/>
          </p:nvSpPr>
          <p:spPr bwMode="auto">
            <a:xfrm flipV="1">
              <a:off x="4830" y="1637"/>
              <a:ext cx="1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" name="Line 1488"/>
            <p:cNvSpPr>
              <a:spLocks noChangeShapeType="1"/>
            </p:cNvSpPr>
            <p:nvPr/>
          </p:nvSpPr>
          <p:spPr bwMode="auto">
            <a:xfrm flipV="1">
              <a:off x="4840" y="1601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" name="Line 1489"/>
            <p:cNvSpPr>
              <a:spLocks noChangeShapeType="1"/>
            </p:cNvSpPr>
            <p:nvPr/>
          </p:nvSpPr>
          <p:spPr bwMode="auto">
            <a:xfrm>
              <a:off x="4840" y="1601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" name="Line 1490"/>
            <p:cNvSpPr>
              <a:spLocks noChangeShapeType="1"/>
            </p:cNvSpPr>
            <p:nvPr/>
          </p:nvSpPr>
          <p:spPr bwMode="auto">
            <a:xfrm>
              <a:off x="4840" y="1655"/>
              <a:ext cx="1" cy="10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" name="Line 1491"/>
            <p:cNvSpPr>
              <a:spLocks noChangeShapeType="1"/>
            </p:cNvSpPr>
            <p:nvPr/>
          </p:nvSpPr>
          <p:spPr bwMode="auto">
            <a:xfrm>
              <a:off x="4840" y="1764"/>
              <a:ext cx="9" cy="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" name="Line 1492"/>
            <p:cNvSpPr>
              <a:spLocks noChangeShapeType="1"/>
            </p:cNvSpPr>
            <p:nvPr/>
          </p:nvSpPr>
          <p:spPr bwMode="auto">
            <a:xfrm>
              <a:off x="4849" y="186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" name="Line 1493"/>
            <p:cNvSpPr>
              <a:spLocks noChangeShapeType="1"/>
            </p:cNvSpPr>
            <p:nvPr/>
          </p:nvSpPr>
          <p:spPr bwMode="auto">
            <a:xfrm flipV="1">
              <a:off x="4849" y="1764"/>
              <a:ext cx="1" cy="1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" name="Line 1494"/>
            <p:cNvSpPr>
              <a:spLocks noChangeShapeType="1"/>
            </p:cNvSpPr>
            <p:nvPr/>
          </p:nvSpPr>
          <p:spPr bwMode="auto">
            <a:xfrm flipV="1">
              <a:off x="4849" y="1628"/>
              <a:ext cx="1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" name="Line 1495"/>
            <p:cNvSpPr>
              <a:spLocks noChangeShapeType="1"/>
            </p:cNvSpPr>
            <p:nvPr/>
          </p:nvSpPr>
          <p:spPr bwMode="auto">
            <a:xfrm>
              <a:off x="4849" y="162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" name="Line 1496"/>
            <p:cNvSpPr>
              <a:spLocks noChangeShapeType="1"/>
            </p:cNvSpPr>
            <p:nvPr/>
          </p:nvSpPr>
          <p:spPr bwMode="auto">
            <a:xfrm>
              <a:off x="4849" y="1628"/>
              <a:ext cx="1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" name="Line 1497"/>
            <p:cNvSpPr>
              <a:spLocks noChangeShapeType="1"/>
            </p:cNvSpPr>
            <p:nvPr/>
          </p:nvSpPr>
          <p:spPr bwMode="auto">
            <a:xfrm>
              <a:off x="4859" y="1764"/>
              <a:ext cx="1" cy="12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" name="Line 1498"/>
            <p:cNvSpPr>
              <a:spLocks noChangeShapeType="1"/>
            </p:cNvSpPr>
            <p:nvPr/>
          </p:nvSpPr>
          <p:spPr bwMode="auto">
            <a:xfrm>
              <a:off x="4859" y="1890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" name="Line 1499"/>
            <p:cNvSpPr>
              <a:spLocks noChangeShapeType="1"/>
            </p:cNvSpPr>
            <p:nvPr/>
          </p:nvSpPr>
          <p:spPr bwMode="auto">
            <a:xfrm flipV="1">
              <a:off x="4859" y="1872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" name="Line 1500"/>
            <p:cNvSpPr>
              <a:spLocks noChangeShapeType="1"/>
            </p:cNvSpPr>
            <p:nvPr/>
          </p:nvSpPr>
          <p:spPr bwMode="auto">
            <a:xfrm flipV="1">
              <a:off x="4859" y="186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" name="Line 1501"/>
            <p:cNvSpPr>
              <a:spLocks noChangeShapeType="1"/>
            </p:cNvSpPr>
            <p:nvPr/>
          </p:nvSpPr>
          <p:spPr bwMode="auto">
            <a:xfrm>
              <a:off x="4859" y="1863"/>
              <a:ext cx="9" cy="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" name="Line 1502"/>
            <p:cNvSpPr>
              <a:spLocks noChangeShapeType="1"/>
            </p:cNvSpPr>
            <p:nvPr/>
          </p:nvSpPr>
          <p:spPr bwMode="auto">
            <a:xfrm>
              <a:off x="4868" y="1926"/>
              <a:ext cx="1" cy="1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" name="Line 1503"/>
            <p:cNvSpPr>
              <a:spLocks noChangeShapeType="1"/>
            </p:cNvSpPr>
            <p:nvPr/>
          </p:nvSpPr>
          <p:spPr bwMode="auto">
            <a:xfrm>
              <a:off x="4868" y="2071"/>
              <a:ext cx="1" cy="1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" name="Line 1504"/>
            <p:cNvSpPr>
              <a:spLocks noChangeShapeType="1"/>
            </p:cNvSpPr>
            <p:nvPr/>
          </p:nvSpPr>
          <p:spPr bwMode="auto">
            <a:xfrm>
              <a:off x="4868" y="2206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" name="Line 1505"/>
            <p:cNvSpPr>
              <a:spLocks noChangeShapeType="1"/>
            </p:cNvSpPr>
            <p:nvPr/>
          </p:nvSpPr>
          <p:spPr bwMode="auto">
            <a:xfrm flipV="1">
              <a:off x="4868" y="2233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" name="Line 1506"/>
            <p:cNvSpPr>
              <a:spLocks noChangeShapeType="1"/>
            </p:cNvSpPr>
            <p:nvPr/>
          </p:nvSpPr>
          <p:spPr bwMode="auto">
            <a:xfrm flipV="1">
              <a:off x="4868" y="2179"/>
              <a:ext cx="9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" name="Line 1507"/>
            <p:cNvSpPr>
              <a:spLocks noChangeShapeType="1"/>
            </p:cNvSpPr>
            <p:nvPr/>
          </p:nvSpPr>
          <p:spPr bwMode="auto">
            <a:xfrm flipV="1">
              <a:off x="4877" y="2125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" name="Line 1508"/>
            <p:cNvSpPr>
              <a:spLocks noChangeShapeType="1"/>
            </p:cNvSpPr>
            <p:nvPr/>
          </p:nvSpPr>
          <p:spPr bwMode="auto">
            <a:xfrm flipV="1">
              <a:off x="4877" y="2089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" name="Line 1509"/>
            <p:cNvSpPr>
              <a:spLocks noChangeShapeType="1"/>
            </p:cNvSpPr>
            <p:nvPr/>
          </p:nvSpPr>
          <p:spPr bwMode="auto">
            <a:xfrm>
              <a:off x="4877" y="208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" name="Line 1510"/>
            <p:cNvSpPr>
              <a:spLocks noChangeShapeType="1"/>
            </p:cNvSpPr>
            <p:nvPr/>
          </p:nvSpPr>
          <p:spPr bwMode="auto">
            <a:xfrm>
              <a:off x="4877" y="2098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" name="Line 1511"/>
            <p:cNvSpPr>
              <a:spLocks noChangeShapeType="1"/>
            </p:cNvSpPr>
            <p:nvPr/>
          </p:nvSpPr>
          <p:spPr bwMode="auto">
            <a:xfrm>
              <a:off x="4887" y="213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" name="Line 1512"/>
            <p:cNvSpPr>
              <a:spLocks noChangeShapeType="1"/>
            </p:cNvSpPr>
            <p:nvPr/>
          </p:nvSpPr>
          <p:spPr bwMode="auto">
            <a:xfrm flipV="1">
              <a:off x="4887" y="212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" name="Line 1513"/>
            <p:cNvSpPr>
              <a:spLocks noChangeShapeType="1"/>
            </p:cNvSpPr>
            <p:nvPr/>
          </p:nvSpPr>
          <p:spPr bwMode="auto">
            <a:xfrm>
              <a:off x="4887" y="212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" name="Line 1514"/>
            <p:cNvSpPr>
              <a:spLocks noChangeShapeType="1"/>
            </p:cNvSpPr>
            <p:nvPr/>
          </p:nvSpPr>
          <p:spPr bwMode="auto">
            <a:xfrm>
              <a:off x="4887" y="2134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" name="Line 1515"/>
            <p:cNvSpPr>
              <a:spLocks noChangeShapeType="1"/>
            </p:cNvSpPr>
            <p:nvPr/>
          </p:nvSpPr>
          <p:spPr bwMode="auto">
            <a:xfrm>
              <a:off x="4887" y="2179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" name="Line 1516"/>
            <p:cNvSpPr>
              <a:spLocks noChangeShapeType="1"/>
            </p:cNvSpPr>
            <p:nvPr/>
          </p:nvSpPr>
          <p:spPr bwMode="auto">
            <a:xfrm flipV="1">
              <a:off x="4896" y="2161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" name="Line 1517"/>
            <p:cNvSpPr>
              <a:spLocks noChangeShapeType="1"/>
            </p:cNvSpPr>
            <p:nvPr/>
          </p:nvSpPr>
          <p:spPr bwMode="auto">
            <a:xfrm flipV="1">
              <a:off x="4896" y="214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" name="Line 1518"/>
            <p:cNvSpPr>
              <a:spLocks noChangeShapeType="1"/>
            </p:cNvSpPr>
            <p:nvPr/>
          </p:nvSpPr>
          <p:spPr bwMode="auto">
            <a:xfrm>
              <a:off x="4896" y="2143"/>
              <a:ext cx="1" cy="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Line 1519"/>
            <p:cNvSpPr>
              <a:spLocks noChangeShapeType="1"/>
            </p:cNvSpPr>
            <p:nvPr/>
          </p:nvSpPr>
          <p:spPr bwMode="auto">
            <a:xfrm>
              <a:off x="4896" y="2206"/>
              <a:ext cx="1" cy="1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" name="Line 1520"/>
            <p:cNvSpPr>
              <a:spLocks noChangeShapeType="1"/>
            </p:cNvSpPr>
            <p:nvPr/>
          </p:nvSpPr>
          <p:spPr bwMode="auto">
            <a:xfrm>
              <a:off x="4896" y="2306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" name="Line 1521"/>
            <p:cNvSpPr>
              <a:spLocks noChangeShapeType="1"/>
            </p:cNvSpPr>
            <p:nvPr/>
          </p:nvSpPr>
          <p:spPr bwMode="auto">
            <a:xfrm flipV="1">
              <a:off x="4906" y="2297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" name="Line 1522"/>
            <p:cNvSpPr>
              <a:spLocks noChangeShapeType="1"/>
            </p:cNvSpPr>
            <p:nvPr/>
          </p:nvSpPr>
          <p:spPr bwMode="auto">
            <a:xfrm flipV="1">
              <a:off x="4906" y="2251"/>
              <a:ext cx="1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Line 1523"/>
            <p:cNvSpPr>
              <a:spLocks noChangeShapeType="1"/>
            </p:cNvSpPr>
            <p:nvPr/>
          </p:nvSpPr>
          <p:spPr bwMode="auto">
            <a:xfrm>
              <a:off x="4906" y="2251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" name="Line 1524"/>
            <p:cNvSpPr>
              <a:spLocks noChangeShapeType="1"/>
            </p:cNvSpPr>
            <p:nvPr/>
          </p:nvSpPr>
          <p:spPr bwMode="auto">
            <a:xfrm>
              <a:off x="4906" y="2278"/>
              <a:ext cx="1" cy="7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" name="Line 1525"/>
            <p:cNvSpPr>
              <a:spLocks noChangeShapeType="1"/>
            </p:cNvSpPr>
            <p:nvPr/>
          </p:nvSpPr>
          <p:spPr bwMode="auto">
            <a:xfrm>
              <a:off x="4906" y="2351"/>
              <a:ext cx="9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" name="Line 1526"/>
            <p:cNvSpPr>
              <a:spLocks noChangeShapeType="1"/>
            </p:cNvSpPr>
            <p:nvPr/>
          </p:nvSpPr>
          <p:spPr bwMode="auto">
            <a:xfrm>
              <a:off x="4915" y="2423"/>
              <a:ext cx="1" cy="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" name="Line 1527"/>
            <p:cNvSpPr>
              <a:spLocks noChangeShapeType="1"/>
            </p:cNvSpPr>
            <p:nvPr/>
          </p:nvSpPr>
          <p:spPr bwMode="auto">
            <a:xfrm>
              <a:off x="4915" y="2486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" name="Line 1528"/>
            <p:cNvSpPr>
              <a:spLocks noChangeShapeType="1"/>
            </p:cNvSpPr>
            <p:nvPr/>
          </p:nvSpPr>
          <p:spPr bwMode="auto">
            <a:xfrm>
              <a:off x="4915" y="252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" name="Line 1529"/>
            <p:cNvSpPr>
              <a:spLocks noChangeShapeType="1"/>
            </p:cNvSpPr>
            <p:nvPr/>
          </p:nvSpPr>
          <p:spPr bwMode="auto">
            <a:xfrm flipV="1">
              <a:off x="4915" y="2495"/>
              <a:ext cx="10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Line 1530"/>
            <p:cNvSpPr>
              <a:spLocks noChangeShapeType="1"/>
            </p:cNvSpPr>
            <p:nvPr/>
          </p:nvSpPr>
          <p:spPr bwMode="auto">
            <a:xfrm flipV="1">
              <a:off x="4925" y="2450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" name="Line 1531"/>
            <p:cNvSpPr>
              <a:spLocks noChangeShapeType="1"/>
            </p:cNvSpPr>
            <p:nvPr/>
          </p:nvSpPr>
          <p:spPr bwMode="auto">
            <a:xfrm flipV="1">
              <a:off x="4925" y="2414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" name="Line 1532"/>
            <p:cNvSpPr>
              <a:spLocks noChangeShapeType="1"/>
            </p:cNvSpPr>
            <p:nvPr/>
          </p:nvSpPr>
          <p:spPr bwMode="auto">
            <a:xfrm flipV="1">
              <a:off x="4925" y="240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" name="Line 1533"/>
            <p:cNvSpPr>
              <a:spLocks noChangeShapeType="1"/>
            </p:cNvSpPr>
            <p:nvPr/>
          </p:nvSpPr>
          <p:spPr bwMode="auto">
            <a:xfrm>
              <a:off x="4925" y="240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Line 1534"/>
            <p:cNvSpPr>
              <a:spLocks noChangeShapeType="1"/>
            </p:cNvSpPr>
            <p:nvPr/>
          </p:nvSpPr>
          <p:spPr bwMode="auto">
            <a:xfrm>
              <a:off x="4925" y="2423"/>
              <a:ext cx="9" cy="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" name="Line 1535"/>
            <p:cNvSpPr>
              <a:spLocks noChangeShapeType="1"/>
            </p:cNvSpPr>
            <p:nvPr/>
          </p:nvSpPr>
          <p:spPr bwMode="auto">
            <a:xfrm>
              <a:off x="4934" y="2486"/>
              <a:ext cx="1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" name="Line 1536"/>
            <p:cNvSpPr>
              <a:spLocks noChangeShapeType="1"/>
            </p:cNvSpPr>
            <p:nvPr/>
          </p:nvSpPr>
          <p:spPr bwMode="auto">
            <a:xfrm>
              <a:off x="4934" y="2577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" name="Line 1537"/>
            <p:cNvSpPr>
              <a:spLocks noChangeShapeType="1"/>
            </p:cNvSpPr>
            <p:nvPr/>
          </p:nvSpPr>
          <p:spPr bwMode="auto">
            <a:xfrm>
              <a:off x="4934" y="2631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" name="Line 1538"/>
            <p:cNvSpPr>
              <a:spLocks noChangeShapeType="1"/>
            </p:cNvSpPr>
            <p:nvPr/>
          </p:nvSpPr>
          <p:spPr bwMode="auto">
            <a:xfrm>
              <a:off x="4934" y="264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" name="Line 1539"/>
            <p:cNvSpPr>
              <a:spLocks noChangeShapeType="1"/>
            </p:cNvSpPr>
            <p:nvPr/>
          </p:nvSpPr>
          <p:spPr bwMode="auto">
            <a:xfrm>
              <a:off x="4934" y="2649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" name="Line 1540"/>
            <p:cNvSpPr>
              <a:spLocks noChangeShapeType="1"/>
            </p:cNvSpPr>
            <p:nvPr/>
          </p:nvSpPr>
          <p:spPr bwMode="auto">
            <a:xfrm>
              <a:off x="4944" y="2667"/>
              <a:ext cx="1" cy="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" name="Line 1541"/>
            <p:cNvSpPr>
              <a:spLocks noChangeShapeType="1"/>
            </p:cNvSpPr>
            <p:nvPr/>
          </p:nvSpPr>
          <p:spPr bwMode="auto">
            <a:xfrm>
              <a:off x="4944" y="2703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" name="Line 1542"/>
            <p:cNvSpPr>
              <a:spLocks noChangeShapeType="1"/>
            </p:cNvSpPr>
            <p:nvPr/>
          </p:nvSpPr>
          <p:spPr bwMode="auto">
            <a:xfrm>
              <a:off x="4944" y="273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" name="Line 1543"/>
            <p:cNvSpPr>
              <a:spLocks noChangeShapeType="1"/>
            </p:cNvSpPr>
            <p:nvPr/>
          </p:nvSpPr>
          <p:spPr bwMode="auto">
            <a:xfrm>
              <a:off x="4944" y="273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" name="Line 1544"/>
            <p:cNvSpPr>
              <a:spLocks noChangeShapeType="1"/>
            </p:cNvSpPr>
            <p:nvPr/>
          </p:nvSpPr>
          <p:spPr bwMode="auto">
            <a:xfrm>
              <a:off x="4944" y="2757"/>
              <a:ext cx="9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" name="Line 1545"/>
            <p:cNvSpPr>
              <a:spLocks noChangeShapeType="1"/>
            </p:cNvSpPr>
            <p:nvPr/>
          </p:nvSpPr>
          <p:spPr bwMode="auto">
            <a:xfrm>
              <a:off x="4953" y="27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" name="Line 1546"/>
            <p:cNvSpPr>
              <a:spLocks noChangeShapeType="1"/>
            </p:cNvSpPr>
            <p:nvPr/>
          </p:nvSpPr>
          <p:spPr bwMode="auto">
            <a:xfrm flipV="1">
              <a:off x="4953" y="2757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" name="Line 1547"/>
            <p:cNvSpPr>
              <a:spLocks noChangeShapeType="1"/>
            </p:cNvSpPr>
            <p:nvPr/>
          </p:nvSpPr>
          <p:spPr bwMode="auto">
            <a:xfrm flipV="1">
              <a:off x="4953" y="2703"/>
              <a:ext cx="1" cy="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" name="Line 1548"/>
            <p:cNvSpPr>
              <a:spLocks noChangeShapeType="1"/>
            </p:cNvSpPr>
            <p:nvPr/>
          </p:nvSpPr>
          <p:spPr bwMode="auto">
            <a:xfrm flipV="1">
              <a:off x="4953" y="2676"/>
              <a:ext cx="10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" name="Line 1549"/>
            <p:cNvSpPr>
              <a:spLocks noChangeShapeType="1"/>
            </p:cNvSpPr>
            <p:nvPr/>
          </p:nvSpPr>
          <p:spPr bwMode="auto">
            <a:xfrm>
              <a:off x="4963" y="267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" name="Line 1550"/>
            <p:cNvSpPr>
              <a:spLocks noChangeShapeType="1"/>
            </p:cNvSpPr>
            <p:nvPr/>
          </p:nvSpPr>
          <p:spPr bwMode="auto">
            <a:xfrm>
              <a:off x="4963" y="2676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" name="Line 1551"/>
            <p:cNvSpPr>
              <a:spLocks noChangeShapeType="1"/>
            </p:cNvSpPr>
            <p:nvPr/>
          </p:nvSpPr>
          <p:spPr bwMode="auto">
            <a:xfrm>
              <a:off x="4963" y="269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" name="Line 1552"/>
            <p:cNvSpPr>
              <a:spLocks noChangeShapeType="1"/>
            </p:cNvSpPr>
            <p:nvPr/>
          </p:nvSpPr>
          <p:spPr bwMode="auto">
            <a:xfrm>
              <a:off x="4963" y="271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" name="Line 1553"/>
            <p:cNvSpPr>
              <a:spLocks noChangeShapeType="1"/>
            </p:cNvSpPr>
            <p:nvPr/>
          </p:nvSpPr>
          <p:spPr bwMode="auto">
            <a:xfrm>
              <a:off x="4963" y="2721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" name="Line 1554"/>
            <p:cNvSpPr>
              <a:spLocks noChangeShapeType="1"/>
            </p:cNvSpPr>
            <p:nvPr/>
          </p:nvSpPr>
          <p:spPr bwMode="auto">
            <a:xfrm flipV="1">
              <a:off x="4972" y="272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" name="Line 1555"/>
            <p:cNvSpPr>
              <a:spLocks noChangeShapeType="1"/>
            </p:cNvSpPr>
            <p:nvPr/>
          </p:nvSpPr>
          <p:spPr bwMode="auto">
            <a:xfrm flipV="1">
              <a:off x="4972" y="271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" name="Line 1556"/>
            <p:cNvSpPr>
              <a:spLocks noChangeShapeType="1"/>
            </p:cNvSpPr>
            <p:nvPr/>
          </p:nvSpPr>
          <p:spPr bwMode="auto">
            <a:xfrm>
              <a:off x="4972" y="271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" name="Line 1557"/>
            <p:cNvSpPr>
              <a:spLocks noChangeShapeType="1"/>
            </p:cNvSpPr>
            <p:nvPr/>
          </p:nvSpPr>
          <p:spPr bwMode="auto">
            <a:xfrm>
              <a:off x="4972" y="2712"/>
              <a:ext cx="1" cy="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" name="Line 1558"/>
            <p:cNvSpPr>
              <a:spLocks noChangeShapeType="1"/>
            </p:cNvSpPr>
            <p:nvPr/>
          </p:nvSpPr>
          <p:spPr bwMode="auto">
            <a:xfrm>
              <a:off x="4972" y="2739"/>
              <a:ext cx="1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" name="Line 1559"/>
            <p:cNvSpPr>
              <a:spLocks noChangeShapeType="1"/>
            </p:cNvSpPr>
            <p:nvPr/>
          </p:nvSpPr>
          <p:spPr bwMode="auto">
            <a:xfrm>
              <a:off x="4982" y="2784"/>
              <a:ext cx="1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" name="Line 1560"/>
            <p:cNvSpPr>
              <a:spLocks noChangeShapeType="1"/>
            </p:cNvSpPr>
            <p:nvPr/>
          </p:nvSpPr>
          <p:spPr bwMode="auto">
            <a:xfrm>
              <a:off x="4982" y="2829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Line 1561"/>
            <p:cNvSpPr>
              <a:spLocks noChangeShapeType="1"/>
            </p:cNvSpPr>
            <p:nvPr/>
          </p:nvSpPr>
          <p:spPr bwMode="auto">
            <a:xfrm flipV="1">
              <a:off x="4982" y="283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" name="Line 1562"/>
            <p:cNvSpPr>
              <a:spLocks noChangeShapeType="1"/>
            </p:cNvSpPr>
            <p:nvPr/>
          </p:nvSpPr>
          <p:spPr bwMode="auto">
            <a:xfrm>
              <a:off x="4982" y="28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" name="Line 1563"/>
            <p:cNvSpPr>
              <a:spLocks noChangeShapeType="1"/>
            </p:cNvSpPr>
            <p:nvPr/>
          </p:nvSpPr>
          <p:spPr bwMode="auto">
            <a:xfrm>
              <a:off x="4982" y="2839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" name="Line 1564"/>
            <p:cNvSpPr>
              <a:spLocks noChangeShapeType="1"/>
            </p:cNvSpPr>
            <p:nvPr/>
          </p:nvSpPr>
          <p:spPr bwMode="auto">
            <a:xfrm>
              <a:off x="4991" y="283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" name="Line 1565"/>
            <p:cNvSpPr>
              <a:spLocks noChangeShapeType="1"/>
            </p:cNvSpPr>
            <p:nvPr/>
          </p:nvSpPr>
          <p:spPr bwMode="auto">
            <a:xfrm flipV="1">
              <a:off x="4991" y="2820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" name="Line 1566"/>
            <p:cNvSpPr>
              <a:spLocks noChangeShapeType="1"/>
            </p:cNvSpPr>
            <p:nvPr/>
          </p:nvSpPr>
          <p:spPr bwMode="auto">
            <a:xfrm flipV="1">
              <a:off x="4991" y="28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" name="Line 1567"/>
            <p:cNvSpPr>
              <a:spLocks noChangeShapeType="1"/>
            </p:cNvSpPr>
            <p:nvPr/>
          </p:nvSpPr>
          <p:spPr bwMode="auto">
            <a:xfrm>
              <a:off x="4991" y="28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" name="Line 1568"/>
            <p:cNvSpPr>
              <a:spLocks noChangeShapeType="1"/>
            </p:cNvSpPr>
            <p:nvPr/>
          </p:nvSpPr>
          <p:spPr bwMode="auto">
            <a:xfrm>
              <a:off x="4991" y="2811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" name="Line 1569"/>
            <p:cNvSpPr>
              <a:spLocks noChangeShapeType="1"/>
            </p:cNvSpPr>
            <p:nvPr/>
          </p:nvSpPr>
          <p:spPr bwMode="auto">
            <a:xfrm>
              <a:off x="5001" y="2820"/>
              <a:ext cx="1" cy="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" name="Line 1570"/>
            <p:cNvSpPr>
              <a:spLocks noChangeShapeType="1"/>
            </p:cNvSpPr>
            <p:nvPr/>
          </p:nvSpPr>
          <p:spPr bwMode="auto">
            <a:xfrm>
              <a:off x="5001" y="2839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" name="Line 1571"/>
            <p:cNvSpPr>
              <a:spLocks noChangeShapeType="1"/>
            </p:cNvSpPr>
            <p:nvPr/>
          </p:nvSpPr>
          <p:spPr bwMode="auto">
            <a:xfrm>
              <a:off x="5001" y="285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" name="Line 1572"/>
            <p:cNvSpPr>
              <a:spLocks noChangeShapeType="1"/>
            </p:cNvSpPr>
            <p:nvPr/>
          </p:nvSpPr>
          <p:spPr bwMode="auto">
            <a:xfrm>
              <a:off x="5001" y="2866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" name="Line 1573"/>
            <p:cNvSpPr>
              <a:spLocks noChangeShapeType="1"/>
            </p:cNvSpPr>
            <p:nvPr/>
          </p:nvSpPr>
          <p:spPr bwMode="auto">
            <a:xfrm>
              <a:off x="5010" y="28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" name="Line 1574"/>
            <p:cNvSpPr>
              <a:spLocks noChangeShapeType="1"/>
            </p:cNvSpPr>
            <p:nvPr/>
          </p:nvSpPr>
          <p:spPr bwMode="auto">
            <a:xfrm>
              <a:off x="5010" y="28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Line 1575"/>
            <p:cNvSpPr>
              <a:spLocks noChangeShapeType="1"/>
            </p:cNvSpPr>
            <p:nvPr/>
          </p:nvSpPr>
          <p:spPr bwMode="auto">
            <a:xfrm>
              <a:off x="5010" y="28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" name="Line 1576"/>
            <p:cNvSpPr>
              <a:spLocks noChangeShapeType="1"/>
            </p:cNvSpPr>
            <p:nvPr/>
          </p:nvSpPr>
          <p:spPr bwMode="auto">
            <a:xfrm>
              <a:off x="5010" y="28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" name="Line 1577"/>
            <p:cNvSpPr>
              <a:spLocks noChangeShapeType="1"/>
            </p:cNvSpPr>
            <p:nvPr/>
          </p:nvSpPr>
          <p:spPr bwMode="auto">
            <a:xfrm>
              <a:off x="5010" y="2911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" name="Line 1578"/>
            <p:cNvSpPr>
              <a:spLocks noChangeShapeType="1"/>
            </p:cNvSpPr>
            <p:nvPr/>
          </p:nvSpPr>
          <p:spPr bwMode="auto">
            <a:xfrm flipV="1">
              <a:off x="5020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" name="Line 1579"/>
            <p:cNvSpPr>
              <a:spLocks noChangeShapeType="1"/>
            </p:cNvSpPr>
            <p:nvPr/>
          </p:nvSpPr>
          <p:spPr bwMode="auto">
            <a:xfrm flipV="1">
              <a:off x="5020" y="28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" name="Line 1580"/>
            <p:cNvSpPr>
              <a:spLocks noChangeShapeType="1"/>
            </p:cNvSpPr>
            <p:nvPr/>
          </p:nvSpPr>
          <p:spPr bwMode="auto">
            <a:xfrm flipV="1">
              <a:off x="5020" y="28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" name="Line 1581"/>
            <p:cNvSpPr>
              <a:spLocks noChangeShapeType="1"/>
            </p:cNvSpPr>
            <p:nvPr/>
          </p:nvSpPr>
          <p:spPr bwMode="auto">
            <a:xfrm flipV="1">
              <a:off x="5020" y="28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" name="Line 1582"/>
            <p:cNvSpPr>
              <a:spLocks noChangeShapeType="1"/>
            </p:cNvSpPr>
            <p:nvPr/>
          </p:nvSpPr>
          <p:spPr bwMode="auto">
            <a:xfrm>
              <a:off x="5020" y="2866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" name="Line 1583"/>
            <p:cNvSpPr>
              <a:spLocks noChangeShapeType="1"/>
            </p:cNvSpPr>
            <p:nvPr/>
          </p:nvSpPr>
          <p:spPr bwMode="auto">
            <a:xfrm>
              <a:off x="5029" y="2875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" name="Line 1584"/>
            <p:cNvSpPr>
              <a:spLocks noChangeShapeType="1"/>
            </p:cNvSpPr>
            <p:nvPr/>
          </p:nvSpPr>
          <p:spPr bwMode="auto">
            <a:xfrm>
              <a:off x="5029" y="28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" name="Line 1585"/>
            <p:cNvSpPr>
              <a:spLocks noChangeShapeType="1"/>
            </p:cNvSpPr>
            <p:nvPr/>
          </p:nvSpPr>
          <p:spPr bwMode="auto">
            <a:xfrm>
              <a:off x="5029" y="28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" name="Line 1586"/>
            <p:cNvSpPr>
              <a:spLocks noChangeShapeType="1"/>
            </p:cNvSpPr>
            <p:nvPr/>
          </p:nvSpPr>
          <p:spPr bwMode="auto">
            <a:xfrm>
              <a:off x="5029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" name="Line 1587"/>
            <p:cNvSpPr>
              <a:spLocks noChangeShapeType="1"/>
            </p:cNvSpPr>
            <p:nvPr/>
          </p:nvSpPr>
          <p:spPr bwMode="auto">
            <a:xfrm>
              <a:off x="5029" y="2920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" name="Line 1588"/>
            <p:cNvSpPr>
              <a:spLocks noChangeShapeType="1"/>
            </p:cNvSpPr>
            <p:nvPr/>
          </p:nvSpPr>
          <p:spPr bwMode="auto">
            <a:xfrm flipV="1">
              <a:off x="5039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Line 1589"/>
            <p:cNvSpPr>
              <a:spLocks noChangeShapeType="1"/>
            </p:cNvSpPr>
            <p:nvPr/>
          </p:nvSpPr>
          <p:spPr bwMode="auto">
            <a:xfrm flipV="1">
              <a:off x="5039" y="2893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Line 1590"/>
            <p:cNvSpPr>
              <a:spLocks noChangeShapeType="1"/>
            </p:cNvSpPr>
            <p:nvPr/>
          </p:nvSpPr>
          <p:spPr bwMode="auto">
            <a:xfrm flipV="1">
              <a:off x="5039" y="28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Line 1591"/>
            <p:cNvSpPr>
              <a:spLocks noChangeShapeType="1"/>
            </p:cNvSpPr>
            <p:nvPr/>
          </p:nvSpPr>
          <p:spPr bwMode="auto">
            <a:xfrm flipV="1">
              <a:off x="5039" y="2866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Line 1592"/>
            <p:cNvSpPr>
              <a:spLocks noChangeShapeType="1"/>
            </p:cNvSpPr>
            <p:nvPr/>
          </p:nvSpPr>
          <p:spPr bwMode="auto">
            <a:xfrm>
              <a:off x="5048" y="286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Line 1593"/>
            <p:cNvSpPr>
              <a:spLocks noChangeShapeType="1"/>
            </p:cNvSpPr>
            <p:nvPr/>
          </p:nvSpPr>
          <p:spPr bwMode="auto">
            <a:xfrm>
              <a:off x="5048" y="286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Line 1594"/>
            <p:cNvSpPr>
              <a:spLocks noChangeShapeType="1"/>
            </p:cNvSpPr>
            <p:nvPr/>
          </p:nvSpPr>
          <p:spPr bwMode="auto">
            <a:xfrm>
              <a:off x="5048" y="2875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Line 1595"/>
            <p:cNvSpPr>
              <a:spLocks noChangeShapeType="1"/>
            </p:cNvSpPr>
            <p:nvPr/>
          </p:nvSpPr>
          <p:spPr bwMode="auto">
            <a:xfrm>
              <a:off x="5048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Line 1596"/>
            <p:cNvSpPr>
              <a:spLocks noChangeShapeType="1"/>
            </p:cNvSpPr>
            <p:nvPr/>
          </p:nvSpPr>
          <p:spPr bwMode="auto">
            <a:xfrm>
              <a:off x="5048" y="2893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Line 1597"/>
            <p:cNvSpPr>
              <a:spLocks noChangeShapeType="1"/>
            </p:cNvSpPr>
            <p:nvPr/>
          </p:nvSpPr>
          <p:spPr bwMode="auto">
            <a:xfrm flipV="1">
              <a:off x="5058" y="28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Line 1598"/>
            <p:cNvSpPr>
              <a:spLocks noChangeShapeType="1"/>
            </p:cNvSpPr>
            <p:nvPr/>
          </p:nvSpPr>
          <p:spPr bwMode="auto">
            <a:xfrm>
              <a:off x="5058" y="28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Line 1599"/>
            <p:cNvSpPr>
              <a:spLocks noChangeShapeType="1"/>
            </p:cNvSpPr>
            <p:nvPr/>
          </p:nvSpPr>
          <p:spPr bwMode="auto">
            <a:xfrm>
              <a:off x="5058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Line 1600"/>
            <p:cNvSpPr>
              <a:spLocks noChangeShapeType="1"/>
            </p:cNvSpPr>
            <p:nvPr/>
          </p:nvSpPr>
          <p:spPr bwMode="auto">
            <a:xfrm>
              <a:off x="5058" y="28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Line 1601"/>
            <p:cNvSpPr>
              <a:spLocks noChangeShapeType="1"/>
            </p:cNvSpPr>
            <p:nvPr/>
          </p:nvSpPr>
          <p:spPr bwMode="auto">
            <a:xfrm>
              <a:off x="5058" y="2902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Line 1602"/>
            <p:cNvSpPr>
              <a:spLocks noChangeShapeType="1"/>
            </p:cNvSpPr>
            <p:nvPr/>
          </p:nvSpPr>
          <p:spPr bwMode="auto">
            <a:xfrm>
              <a:off x="5067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Line 1603"/>
            <p:cNvSpPr>
              <a:spLocks noChangeShapeType="1"/>
            </p:cNvSpPr>
            <p:nvPr/>
          </p:nvSpPr>
          <p:spPr bwMode="auto">
            <a:xfrm>
              <a:off x="5067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Line 1604"/>
            <p:cNvSpPr>
              <a:spLocks noChangeShapeType="1"/>
            </p:cNvSpPr>
            <p:nvPr/>
          </p:nvSpPr>
          <p:spPr bwMode="auto">
            <a:xfrm>
              <a:off x="5067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Line 1605"/>
            <p:cNvSpPr>
              <a:spLocks noChangeShapeType="1"/>
            </p:cNvSpPr>
            <p:nvPr/>
          </p:nvSpPr>
          <p:spPr bwMode="auto">
            <a:xfrm flipV="1">
              <a:off x="5067" y="2902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Line 1606"/>
            <p:cNvSpPr>
              <a:spLocks noChangeShapeType="1"/>
            </p:cNvSpPr>
            <p:nvPr/>
          </p:nvSpPr>
          <p:spPr bwMode="auto">
            <a:xfrm flipV="1">
              <a:off x="5067" y="289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Line 1607"/>
            <p:cNvSpPr>
              <a:spLocks noChangeShapeType="1"/>
            </p:cNvSpPr>
            <p:nvPr/>
          </p:nvSpPr>
          <p:spPr bwMode="auto">
            <a:xfrm>
              <a:off x="5077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Line 1608"/>
            <p:cNvSpPr>
              <a:spLocks noChangeShapeType="1"/>
            </p:cNvSpPr>
            <p:nvPr/>
          </p:nvSpPr>
          <p:spPr bwMode="auto">
            <a:xfrm>
              <a:off x="5077" y="28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Line 1609"/>
            <p:cNvSpPr>
              <a:spLocks noChangeShapeType="1"/>
            </p:cNvSpPr>
            <p:nvPr/>
          </p:nvSpPr>
          <p:spPr bwMode="auto">
            <a:xfrm>
              <a:off x="5077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Line 1610"/>
            <p:cNvSpPr>
              <a:spLocks noChangeShapeType="1"/>
            </p:cNvSpPr>
            <p:nvPr/>
          </p:nvSpPr>
          <p:spPr bwMode="auto">
            <a:xfrm flipV="1">
              <a:off x="5077" y="28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Line 1611"/>
            <p:cNvSpPr>
              <a:spLocks noChangeShapeType="1"/>
            </p:cNvSpPr>
            <p:nvPr/>
          </p:nvSpPr>
          <p:spPr bwMode="auto">
            <a:xfrm>
              <a:off x="5077" y="2893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Line 1612"/>
            <p:cNvSpPr>
              <a:spLocks noChangeShapeType="1"/>
            </p:cNvSpPr>
            <p:nvPr/>
          </p:nvSpPr>
          <p:spPr bwMode="auto">
            <a:xfrm>
              <a:off x="5086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Line 1613"/>
            <p:cNvSpPr>
              <a:spLocks noChangeShapeType="1"/>
            </p:cNvSpPr>
            <p:nvPr/>
          </p:nvSpPr>
          <p:spPr bwMode="auto">
            <a:xfrm>
              <a:off x="5086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Line 1614"/>
            <p:cNvSpPr>
              <a:spLocks noChangeShapeType="1"/>
            </p:cNvSpPr>
            <p:nvPr/>
          </p:nvSpPr>
          <p:spPr bwMode="auto">
            <a:xfrm>
              <a:off x="5086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Line 1615"/>
            <p:cNvSpPr>
              <a:spLocks noChangeShapeType="1"/>
            </p:cNvSpPr>
            <p:nvPr/>
          </p:nvSpPr>
          <p:spPr bwMode="auto">
            <a:xfrm flipV="1">
              <a:off x="5086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Line 1616"/>
            <p:cNvSpPr>
              <a:spLocks noChangeShapeType="1"/>
            </p:cNvSpPr>
            <p:nvPr/>
          </p:nvSpPr>
          <p:spPr bwMode="auto">
            <a:xfrm>
              <a:off x="5086" y="2902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Line 1617"/>
            <p:cNvSpPr>
              <a:spLocks noChangeShapeType="1"/>
            </p:cNvSpPr>
            <p:nvPr/>
          </p:nvSpPr>
          <p:spPr bwMode="auto">
            <a:xfrm>
              <a:off x="5096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Line 1618"/>
            <p:cNvSpPr>
              <a:spLocks noChangeShapeType="1"/>
            </p:cNvSpPr>
            <p:nvPr/>
          </p:nvSpPr>
          <p:spPr bwMode="auto">
            <a:xfrm>
              <a:off x="5096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Line 1619"/>
            <p:cNvSpPr>
              <a:spLocks noChangeShapeType="1"/>
            </p:cNvSpPr>
            <p:nvPr/>
          </p:nvSpPr>
          <p:spPr bwMode="auto">
            <a:xfrm>
              <a:off x="5096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Line 1620"/>
            <p:cNvSpPr>
              <a:spLocks noChangeShapeType="1"/>
            </p:cNvSpPr>
            <p:nvPr/>
          </p:nvSpPr>
          <p:spPr bwMode="auto">
            <a:xfrm flipV="1">
              <a:off x="5096" y="2902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Line 1621"/>
            <p:cNvSpPr>
              <a:spLocks noChangeShapeType="1"/>
            </p:cNvSpPr>
            <p:nvPr/>
          </p:nvSpPr>
          <p:spPr bwMode="auto">
            <a:xfrm>
              <a:off x="5105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Line 1622"/>
            <p:cNvSpPr>
              <a:spLocks noChangeShapeType="1"/>
            </p:cNvSpPr>
            <p:nvPr/>
          </p:nvSpPr>
          <p:spPr bwMode="auto">
            <a:xfrm flipV="1">
              <a:off x="5105" y="28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1" name="Group 1623"/>
          <p:cNvGrpSpPr>
            <a:grpSpLocks/>
          </p:cNvGrpSpPr>
          <p:nvPr/>
        </p:nvGrpSpPr>
        <p:grpSpPr bwMode="auto">
          <a:xfrm>
            <a:off x="8183646" y="5131154"/>
            <a:ext cx="461289" cy="90103"/>
            <a:chOff x="5105" y="2884"/>
            <a:chExt cx="389" cy="82"/>
          </a:xfrm>
        </p:grpSpPr>
        <p:sp>
          <p:nvSpPr>
            <p:cNvPr id="1479" name="Line 1624"/>
            <p:cNvSpPr>
              <a:spLocks noChangeShapeType="1"/>
            </p:cNvSpPr>
            <p:nvPr/>
          </p:nvSpPr>
          <p:spPr bwMode="auto">
            <a:xfrm>
              <a:off x="5105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Line 1625"/>
            <p:cNvSpPr>
              <a:spLocks noChangeShapeType="1"/>
            </p:cNvSpPr>
            <p:nvPr/>
          </p:nvSpPr>
          <p:spPr bwMode="auto">
            <a:xfrm>
              <a:off x="5105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Line 1626"/>
            <p:cNvSpPr>
              <a:spLocks noChangeShapeType="1"/>
            </p:cNvSpPr>
            <p:nvPr/>
          </p:nvSpPr>
          <p:spPr bwMode="auto">
            <a:xfrm>
              <a:off x="5105" y="289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Line 1627"/>
            <p:cNvSpPr>
              <a:spLocks noChangeShapeType="1"/>
            </p:cNvSpPr>
            <p:nvPr/>
          </p:nvSpPr>
          <p:spPr bwMode="auto">
            <a:xfrm>
              <a:off x="5115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Line 1628"/>
            <p:cNvSpPr>
              <a:spLocks noChangeShapeType="1"/>
            </p:cNvSpPr>
            <p:nvPr/>
          </p:nvSpPr>
          <p:spPr bwMode="auto">
            <a:xfrm>
              <a:off x="5115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Line 1629"/>
            <p:cNvSpPr>
              <a:spLocks noChangeShapeType="1"/>
            </p:cNvSpPr>
            <p:nvPr/>
          </p:nvSpPr>
          <p:spPr bwMode="auto">
            <a:xfrm>
              <a:off x="5115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Line 1630"/>
            <p:cNvSpPr>
              <a:spLocks noChangeShapeType="1"/>
            </p:cNvSpPr>
            <p:nvPr/>
          </p:nvSpPr>
          <p:spPr bwMode="auto">
            <a:xfrm>
              <a:off x="5115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Line 1631"/>
            <p:cNvSpPr>
              <a:spLocks noChangeShapeType="1"/>
            </p:cNvSpPr>
            <p:nvPr/>
          </p:nvSpPr>
          <p:spPr bwMode="auto">
            <a:xfrm flipV="1">
              <a:off x="5115" y="2911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Line 1632"/>
            <p:cNvSpPr>
              <a:spLocks noChangeShapeType="1"/>
            </p:cNvSpPr>
            <p:nvPr/>
          </p:nvSpPr>
          <p:spPr bwMode="auto">
            <a:xfrm flipV="1">
              <a:off x="5124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Line 1633"/>
            <p:cNvSpPr>
              <a:spLocks noChangeShapeType="1"/>
            </p:cNvSpPr>
            <p:nvPr/>
          </p:nvSpPr>
          <p:spPr bwMode="auto">
            <a:xfrm flipV="1">
              <a:off x="5124" y="2884"/>
              <a:ext cx="1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Line 1634"/>
            <p:cNvSpPr>
              <a:spLocks noChangeShapeType="1"/>
            </p:cNvSpPr>
            <p:nvPr/>
          </p:nvSpPr>
          <p:spPr bwMode="auto">
            <a:xfrm>
              <a:off x="5124" y="2884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Line 1635"/>
            <p:cNvSpPr>
              <a:spLocks noChangeShapeType="1"/>
            </p:cNvSpPr>
            <p:nvPr/>
          </p:nvSpPr>
          <p:spPr bwMode="auto">
            <a:xfrm>
              <a:off x="5124" y="2884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Line 1636"/>
            <p:cNvSpPr>
              <a:spLocks noChangeShapeType="1"/>
            </p:cNvSpPr>
            <p:nvPr/>
          </p:nvSpPr>
          <p:spPr bwMode="auto">
            <a:xfrm>
              <a:off x="5124" y="289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Line 1637"/>
            <p:cNvSpPr>
              <a:spLocks noChangeShapeType="1"/>
            </p:cNvSpPr>
            <p:nvPr/>
          </p:nvSpPr>
          <p:spPr bwMode="auto">
            <a:xfrm>
              <a:off x="5134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Line 1638"/>
            <p:cNvSpPr>
              <a:spLocks noChangeShapeType="1"/>
            </p:cNvSpPr>
            <p:nvPr/>
          </p:nvSpPr>
          <p:spPr bwMode="auto">
            <a:xfrm>
              <a:off x="5134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Line 1639"/>
            <p:cNvSpPr>
              <a:spLocks noChangeShapeType="1"/>
            </p:cNvSpPr>
            <p:nvPr/>
          </p:nvSpPr>
          <p:spPr bwMode="auto">
            <a:xfrm flipV="1">
              <a:off x="5134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Line 1640"/>
            <p:cNvSpPr>
              <a:spLocks noChangeShapeType="1"/>
            </p:cNvSpPr>
            <p:nvPr/>
          </p:nvSpPr>
          <p:spPr bwMode="auto">
            <a:xfrm>
              <a:off x="5134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Line 1641"/>
            <p:cNvSpPr>
              <a:spLocks noChangeShapeType="1"/>
            </p:cNvSpPr>
            <p:nvPr/>
          </p:nvSpPr>
          <p:spPr bwMode="auto">
            <a:xfrm>
              <a:off x="5134" y="2902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Line 1642"/>
            <p:cNvSpPr>
              <a:spLocks noChangeShapeType="1"/>
            </p:cNvSpPr>
            <p:nvPr/>
          </p:nvSpPr>
          <p:spPr bwMode="auto">
            <a:xfrm>
              <a:off x="5143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Line 1643"/>
            <p:cNvSpPr>
              <a:spLocks noChangeShapeType="1"/>
            </p:cNvSpPr>
            <p:nvPr/>
          </p:nvSpPr>
          <p:spPr bwMode="auto">
            <a:xfrm>
              <a:off x="5143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Line 1644"/>
            <p:cNvSpPr>
              <a:spLocks noChangeShapeType="1"/>
            </p:cNvSpPr>
            <p:nvPr/>
          </p:nvSpPr>
          <p:spPr bwMode="auto">
            <a:xfrm>
              <a:off x="5143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Line 1645"/>
            <p:cNvSpPr>
              <a:spLocks noChangeShapeType="1"/>
            </p:cNvSpPr>
            <p:nvPr/>
          </p:nvSpPr>
          <p:spPr bwMode="auto">
            <a:xfrm>
              <a:off x="5143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Line 1646"/>
            <p:cNvSpPr>
              <a:spLocks noChangeShapeType="1"/>
            </p:cNvSpPr>
            <p:nvPr/>
          </p:nvSpPr>
          <p:spPr bwMode="auto">
            <a:xfrm flipV="1">
              <a:off x="5143" y="2902"/>
              <a:ext cx="10" cy="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Line 1647"/>
            <p:cNvSpPr>
              <a:spLocks noChangeShapeType="1"/>
            </p:cNvSpPr>
            <p:nvPr/>
          </p:nvSpPr>
          <p:spPr bwMode="auto">
            <a:xfrm>
              <a:off x="5153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Line 1648"/>
            <p:cNvSpPr>
              <a:spLocks noChangeShapeType="1"/>
            </p:cNvSpPr>
            <p:nvPr/>
          </p:nvSpPr>
          <p:spPr bwMode="auto">
            <a:xfrm>
              <a:off x="5153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Line 1649"/>
            <p:cNvSpPr>
              <a:spLocks noChangeShapeType="1"/>
            </p:cNvSpPr>
            <p:nvPr/>
          </p:nvSpPr>
          <p:spPr bwMode="auto">
            <a:xfrm>
              <a:off x="5153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Line 1650"/>
            <p:cNvSpPr>
              <a:spLocks noChangeShapeType="1"/>
            </p:cNvSpPr>
            <p:nvPr/>
          </p:nvSpPr>
          <p:spPr bwMode="auto">
            <a:xfrm>
              <a:off x="5153" y="2902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Line 1651"/>
            <p:cNvSpPr>
              <a:spLocks noChangeShapeType="1"/>
            </p:cNvSpPr>
            <p:nvPr/>
          </p:nvSpPr>
          <p:spPr bwMode="auto">
            <a:xfrm>
              <a:off x="5162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Line 1652"/>
            <p:cNvSpPr>
              <a:spLocks noChangeShapeType="1"/>
            </p:cNvSpPr>
            <p:nvPr/>
          </p:nvSpPr>
          <p:spPr bwMode="auto">
            <a:xfrm>
              <a:off x="5162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Line 1653"/>
            <p:cNvSpPr>
              <a:spLocks noChangeShapeType="1"/>
            </p:cNvSpPr>
            <p:nvPr/>
          </p:nvSpPr>
          <p:spPr bwMode="auto">
            <a:xfrm flipV="1">
              <a:off x="5162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Line 1654"/>
            <p:cNvSpPr>
              <a:spLocks noChangeShapeType="1"/>
            </p:cNvSpPr>
            <p:nvPr/>
          </p:nvSpPr>
          <p:spPr bwMode="auto">
            <a:xfrm>
              <a:off x="5162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Line 1655"/>
            <p:cNvSpPr>
              <a:spLocks noChangeShapeType="1"/>
            </p:cNvSpPr>
            <p:nvPr/>
          </p:nvSpPr>
          <p:spPr bwMode="auto">
            <a:xfrm>
              <a:off x="5162" y="2902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Line 1656"/>
            <p:cNvSpPr>
              <a:spLocks noChangeShapeType="1"/>
            </p:cNvSpPr>
            <p:nvPr/>
          </p:nvSpPr>
          <p:spPr bwMode="auto">
            <a:xfrm>
              <a:off x="5172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Line 1657"/>
            <p:cNvSpPr>
              <a:spLocks noChangeShapeType="1"/>
            </p:cNvSpPr>
            <p:nvPr/>
          </p:nvSpPr>
          <p:spPr bwMode="auto">
            <a:xfrm>
              <a:off x="5172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Line 1658"/>
            <p:cNvSpPr>
              <a:spLocks noChangeShapeType="1"/>
            </p:cNvSpPr>
            <p:nvPr/>
          </p:nvSpPr>
          <p:spPr bwMode="auto">
            <a:xfrm>
              <a:off x="5172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Line 1659"/>
            <p:cNvSpPr>
              <a:spLocks noChangeShapeType="1"/>
            </p:cNvSpPr>
            <p:nvPr/>
          </p:nvSpPr>
          <p:spPr bwMode="auto">
            <a:xfrm>
              <a:off x="5172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Line 1660"/>
            <p:cNvSpPr>
              <a:spLocks noChangeShapeType="1"/>
            </p:cNvSpPr>
            <p:nvPr/>
          </p:nvSpPr>
          <p:spPr bwMode="auto">
            <a:xfrm>
              <a:off x="5172" y="2911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Line 1661"/>
            <p:cNvSpPr>
              <a:spLocks noChangeShapeType="1"/>
            </p:cNvSpPr>
            <p:nvPr/>
          </p:nvSpPr>
          <p:spPr bwMode="auto">
            <a:xfrm>
              <a:off x="5181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Line 1662"/>
            <p:cNvSpPr>
              <a:spLocks noChangeShapeType="1"/>
            </p:cNvSpPr>
            <p:nvPr/>
          </p:nvSpPr>
          <p:spPr bwMode="auto">
            <a:xfrm>
              <a:off x="5181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Line 1663"/>
            <p:cNvSpPr>
              <a:spLocks noChangeShapeType="1"/>
            </p:cNvSpPr>
            <p:nvPr/>
          </p:nvSpPr>
          <p:spPr bwMode="auto">
            <a:xfrm>
              <a:off x="5181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Line 1664"/>
            <p:cNvSpPr>
              <a:spLocks noChangeShapeType="1"/>
            </p:cNvSpPr>
            <p:nvPr/>
          </p:nvSpPr>
          <p:spPr bwMode="auto">
            <a:xfrm>
              <a:off x="5181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Line 1665"/>
            <p:cNvSpPr>
              <a:spLocks noChangeShapeType="1"/>
            </p:cNvSpPr>
            <p:nvPr/>
          </p:nvSpPr>
          <p:spPr bwMode="auto">
            <a:xfrm flipV="1">
              <a:off x="5181" y="2911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Line 1666"/>
            <p:cNvSpPr>
              <a:spLocks noChangeShapeType="1"/>
            </p:cNvSpPr>
            <p:nvPr/>
          </p:nvSpPr>
          <p:spPr bwMode="auto">
            <a:xfrm flipV="1">
              <a:off x="5191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Line 1667"/>
            <p:cNvSpPr>
              <a:spLocks noChangeShapeType="1"/>
            </p:cNvSpPr>
            <p:nvPr/>
          </p:nvSpPr>
          <p:spPr bwMode="auto">
            <a:xfrm>
              <a:off x="5191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Line 1668"/>
            <p:cNvSpPr>
              <a:spLocks noChangeShapeType="1"/>
            </p:cNvSpPr>
            <p:nvPr/>
          </p:nvSpPr>
          <p:spPr bwMode="auto">
            <a:xfrm>
              <a:off x="5191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Line 1669"/>
            <p:cNvSpPr>
              <a:spLocks noChangeShapeType="1"/>
            </p:cNvSpPr>
            <p:nvPr/>
          </p:nvSpPr>
          <p:spPr bwMode="auto">
            <a:xfrm>
              <a:off x="5191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Line 1670"/>
            <p:cNvSpPr>
              <a:spLocks noChangeShapeType="1"/>
            </p:cNvSpPr>
            <p:nvPr/>
          </p:nvSpPr>
          <p:spPr bwMode="auto">
            <a:xfrm>
              <a:off x="5191" y="2911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Line 1671"/>
            <p:cNvSpPr>
              <a:spLocks noChangeShapeType="1"/>
            </p:cNvSpPr>
            <p:nvPr/>
          </p:nvSpPr>
          <p:spPr bwMode="auto">
            <a:xfrm>
              <a:off x="5200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Line 1672"/>
            <p:cNvSpPr>
              <a:spLocks noChangeShapeType="1"/>
            </p:cNvSpPr>
            <p:nvPr/>
          </p:nvSpPr>
          <p:spPr bwMode="auto">
            <a:xfrm>
              <a:off x="5200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Line 1673"/>
            <p:cNvSpPr>
              <a:spLocks noChangeShapeType="1"/>
            </p:cNvSpPr>
            <p:nvPr/>
          </p:nvSpPr>
          <p:spPr bwMode="auto">
            <a:xfrm flipV="1">
              <a:off x="5200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Line 1674"/>
            <p:cNvSpPr>
              <a:spLocks noChangeShapeType="1"/>
            </p:cNvSpPr>
            <p:nvPr/>
          </p:nvSpPr>
          <p:spPr bwMode="auto">
            <a:xfrm>
              <a:off x="5200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Line 1675"/>
            <p:cNvSpPr>
              <a:spLocks noChangeShapeType="1"/>
            </p:cNvSpPr>
            <p:nvPr/>
          </p:nvSpPr>
          <p:spPr bwMode="auto">
            <a:xfrm flipV="1">
              <a:off x="5200" y="289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Line 1676"/>
            <p:cNvSpPr>
              <a:spLocks noChangeShapeType="1"/>
            </p:cNvSpPr>
            <p:nvPr/>
          </p:nvSpPr>
          <p:spPr bwMode="auto">
            <a:xfrm>
              <a:off x="5210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Line 1677"/>
            <p:cNvSpPr>
              <a:spLocks noChangeShapeType="1"/>
            </p:cNvSpPr>
            <p:nvPr/>
          </p:nvSpPr>
          <p:spPr bwMode="auto">
            <a:xfrm>
              <a:off x="5210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Line 1678"/>
            <p:cNvSpPr>
              <a:spLocks noChangeShapeType="1"/>
            </p:cNvSpPr>
            <p:nvPr/>
          </p:nvSpPr>
          <p:spPr bwMode="auto">
            <a:xfrm>
              <a:off x="5210" y="28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Line 1679"/>
            <p:cNvSpPr>
              <a:spLocks noChangeShapeType="1"/>
            </p:cNvSpPr>
            <p:nvPr/>
          </p:nvSpPr>
          <p:spPr bwMode="auto">
            <a:xfrm>
              <a:off x="5210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Line 1680"/>
            <p:cNvSpPr>
              <a:spLocks noChangeShapeType="1"/>
            </p:cNvSpPr>
            <p:nvPr/>
          </p:nvSpPr>
          <p:spPr bwMode="auto">
            <a:xfrm>
              <a:off x="5210" y="2902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Line 1681"/>
            <p:cNvSpPr>
              <a:spLocks noChangeShapeType="1"/>
            </p:cNvSpPr>
            <p:nvPr/>
          </p:nvSpPr>
          <p:spPr bwMode="auto">
            <a:xfrm>
              <a:off x="5219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Line 1682"/>
            <p:cNvSpPr>
              <a:spLocks noChangeShapeType="1"/>
            </p:cNvSpPr>
            <p:nvPr/>
          </p:nvSpPr>
          <p:spPr bwMode="auto">
            <a:xfrm>
              <a:off x="5219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Line 1683"/>
            <p:cNvSpPr>
              <a:spLocks noChangeShapeType="1"/>
            </p:cNvSpPr>
            <p:nvPr/>
          </p:nvSpPr>
          <p:spPr bwMode="auto">
            <a:xfrm>
              <a:off x="5219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Line 1684"/>
            <p:cNvSpPr>
              <a:spLocks noChangeShapeType="1"/>
            </p:cNvSpPr>
            <p:nvPr/>
          </p:nvSpPr>
          <p:spPr bwMode="auto">
            <a:xfrm>
              <a:off x="5219" y="291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Line 1685"/>
            <p:cNvSpPr>
              <a:spLocks noChangeShapeType="1"/>
            </p:cNvSpPr>
            <p:nvPr/>
          </p:nvSpPr>
          <p:spPr bwMode="auto">
            <a:xfrm>
              <a:off x="5229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Line 1686"/>
            <p:cNvSpPr>
              <a:spLocks noChangeShapeType="1"/>
            </p:cNvSpPr>
            <p:nvPr/>
          </p:nvSpPr>
          <p:spPr bwMode="auto">
            <a:xfrm>
              <a:off x="5229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Line 1687"/>
            <p:cNvSpPr>
              <a:spLocks noChangeShapeType="1"/>
            </p:cNvSpPr>
            <p:nvPr/>
          </p:nvSpPr>
          <p:spPr bwMode="auto">
            <a:xfrm>
              <a:off x="5229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Line 1688"/>
            <p:cNvSpPr>
              <a:spLocks noChangeShapeType="1"/>
            </p:cNvSpPr>
            <p:nvPr/>
          </p:nvSpPr>
          <p:spPr bwMode="auto">
            <a:xfrm>
              <a:off x="5229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Line 1689"/>
            <p:cNvSpPr>
              <a:spLocks noChangeShapeType="1"/>
            </p:cNvSpPr>
            <p:nvPr/>
          </p:nvSpPr>
          <p:spPr bwMode="auto">
            <a:xfrm>
              <a:off x="5229" y="2911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Line 1690"/>
            <p:cNvSpPr>
              <a:spLocks noChangeShapeType="1"/>
            </p:cNvSpPr>
            <p:nvPr/>
          </p:nvSpPr>
          <p:spPr bwMode="auto">
            <a:xfrm>
              <a:off x="5238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Line 1691"/>
            <p:cNvSpPr>
              <a:spLocks noChangeShapeType="1"/>
            </p:cNvSpPr>
            <p:nvPr/>
          </p:nvSpPr>
          <p:spPr bwMode="auto">
            <a:xfrm flipV="1">
              <a:off x="5238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Line 1692"/>
            <p:cNvSpPr>
              <a:spLocks noChangeShapeType="1"/>
            </p:cNvSpPr>
            <p:nvPr/>
          </p:nvSpPr>
          <p:spPr bwMode="auto">
            <a:xfrm>
              <a:off x="5238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Line 1693"/>
            <p:cNvSpPr>
              <a:spLocks noChangeShapeType="1"/>
            </p:cNvSpPr>
            <p:nvPr/>
          </p:nvSpPr>
          <p:spPr bwMode="auto">
            <a:xfrm>
              <a:off x="5238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Line 1694"/>
            <p:cNvSpPr>
              <a:spLocks noChangeShapeType="1"/>
            </p:cNvSpPr>
            <p:nvPr/>
          </p:nvSpPr>
          <p:spPr bwMode="auto">
            <a:xfrm>
              <a:off x="5238" y="2902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Line 1695"/>
            <p:cNvSpPr>
              <a:spLocks noChangeShapeType="1"/>
            </p:cNvSpPr>
            <p:nvPr/>
          </p:nvSpPr>
          <p:spPr bwMode="auto">
            <a:xfrm>
              <a:off x="5248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Line 1696"/>
            <p:cNvSpPr>
              <a:spLocks noChangeShapeType="1"/>
            </p:cNvSpPr>
            <p:nvPr/>
          </p:nvSpPr>
          <p:spPr bwMode="auto">
            <a:xfrm>
              <a:off x="5248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Line 1697"/>
            <p:cNvSpPr>
              <a:spLocks noChangeShapeType="1"/>
            </p:cNvSpPr>
            <p:nvPr/>
          </p:nvSpPr>
          <p:spPr bwMode="auto">
            <a:xfrm>
              <a:off x="5248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Line 1698"/>
            <p:cNvSpPr>
              <a:spLocks noChangeShapeType="1"/>
            </p:cNvSpPr>
            <p:nvPr/>
          </p:nvSpPr>
          <p:spPr bwMode="auto">
            <a:xfrm>
              <a:off x="5248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Line 1699"/>
            <p:cNvSpPr>
              <a:spLocks noChangeShapeType="1"/>
            </p:cNvSpPr>
            <p:nvPr/>
          </p:nvSpPr>
          <p:spPr bwMode="auto">
            <a:xfrm>
              <a:off x="5248" y="2911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Line 1700"/>
            <p:cNvSpPr>
              <a:spLocks noChangeShapeType="1"/>
            </p:cNvSpPr>
            <p:nvPr/>
          </p:nvSpPr>
          <p:spPr bwMode="auto">
            <a:xfrm flipV="1">
              <a:off x="5257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Line 1701"/>
            <p:cNvSpPr>
              <a:spLocks noChangeShapeType="1"/>
            </p:cNvSpPr>
            <p:nvPr/>
          </p:nvSpPr>
          <p:spPr bwMode="auto">
            <a:xfrm flipV="1">
              <a:off x="5257" y="28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Line 1702"/>
            <p:cNvSpPr>
              <a:spLocks noChangeShapeType="1"/>
            </p:cNvSpPr>
            <p:nvPr/>
          </p:nvSpPr>
          <p:spPr bwMode="auto">
            <a:xfrm>
              <a:off x="5257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Line 1703"/>
            <p:cNvSpPr>
              <a:spLocks noChangeShapeType="1"/>
            </p:cNvSpPr>
            <p:nvPr/>
          </p:nvSpPr>
          <p:spPr bwMode="auto">
            <a:xfrm>
              <a:off x="5257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Line 1704"/>
            <p:cNvSpPr>
              <a:spLocks noChangeShapeType="1"/>
            </p:cNvSpPr>
            <p:nvPr/>
          </p:nvSpPr>
          <p:spPr bwMode="auto">
            <a:xfrm>
              <a:off x="5257" y="2893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Line 1705"/>
            <p:cNvSpPr>
              <a:spLocks noChangeShapeType="1"/>
            </p:cNvSpPr>
            <p:nvPr/>
          </p:nvSpPr>
          <p:spPr bwMode="auto">
            <a:xfrm>
              <a:off x="5267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Line 1706"/>
            <p:cNvSpPr>
              <a:spLocks noChangeShapeType="1"/>
            </p:cNvSpPr>
            <p:nvPr/>
          </p:nvSpPr>
          <p:spPr bwMode="auto">
            <a:xfrm>
              <a:off x="5267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Line 1707"/>
            <p:cNvSpPr>
              <a:spLocks noChangeShapeType="1"/>
            </p:cNvSpPr>
            <p:nvPr/>
          </p:nvSpPr>
          <p:spPr bwMode="auto">
            <a:xfrm flipV="1">
              <a:off x="5267" y="2902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Line 1708"/>
            <p:cNvSpPr>
              <a:spLocks noChangeShapeType="1"/>
            </p:cNvSpPr>
            <p:nvPr/>
          </p:nvSpPr>
          <p:spPr bwMode="auto">
            <a:xfrm>
              <a:off x="5267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Line 1709"/>
            <p:cNvSpPr>
              <a:spLocks noChangeShapeType="1"/>
            </p:cNvSpPr>
            <p:nvPr/>
          </p:nvSpPr>
          <p:spPr bwMode="auto">
            <a:xfrm>
              <a:off x="5267" y="2902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Line 1710"/>
            <p:cNvSpPr>
              <a:spLocks noChangeShapeType="1"/>
            </p:cNvSpPr>
            <p:nvPr/>
          </p:nvSpPr>
          <p:spPr bwMode="auto">
            <a:xfrm>
              <a:off x="5276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Line 1711"/>
            <p:cNvSpPr>
              <a:spLocks noChangeShapeType="1"/>
            </p:cNvSpPr>
            <p:nvPr/>
          </p:nvSpPr>
          <p:spPr bwMode="auto">
            <a:xfrm>
              <a:off x="5276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Line 1712"/>
            <p:cNvSpPr>
              <a:spLocks noChangeShapeType="1"/>
            </p:cNvSpPr>
            <p:nvPr/>
          </p:nvSpPr>
          <p:spPr bwMode="auto">
            <a:xfrm>
              <a:off x="5276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Line 1713"/>
            <p:cNvSpPr>
              <a:spLocks noChangeShapeType="1"/>
            </p:cNvSpPr>
            <p:nvPr/>
          </p:nvSpPr>
          <p:spPr bwMode="auto">
            <a:xfrm>
              <a:off x="5276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Line 1714"/>
            <p:cNvSpPr>
              <a:spLocks noChangeShapeType="1"/>
            </p:cNvSpPr>
            <p:nvPr/>
          </p:nvSpPr>
          <p:spPr bwMode="auto">
            <a:xfrm>
              <a:off x="5276" y="291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Line 1715"/>
            <p:cNvSpPr>
              <a:spLocks noChangeShapeType="1"/>
            </p:cNvSpPr>
            <p:nvPr/>
          </p:nvSpPr>
          <p:spPr bwMode="auto">
            <a:xfrm>
              <a:off x="5286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Line 1716"/>
            <p:cNvSpPr>
              <a:spLocks noChangeShapeType="1"/>
            </p:cNvSpPr>
            <p:nvPr/>
          </p:nvSpPr>
          <p:spPr bwMode="auto">
            <a:xfrm>
              <a:off x="5286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Line 1717"/>
            <p:cNvSpPr>
              <a:spLocks noChangeShapeType="1"/>
            </p:cNvSpPr>
            <p:nvPr/>
          </p:nvSpPr>
          <p:spPr bwMode="auto">
            <a:xfrm>
              <a:off x="5286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Line 1718"/>
            <p:cNvSpPr>
              <a:spLocks noChangeShapeType="1"/>
            </p:cNvSpPr>
            <p:nvPr/>
          </p:nvSpPr>
          <p:spPr bwMode="auto">
            <a:xfrm flipV="1">
              <a:off x="5286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Line 1719"/>
            <p:cNvSpPr>
              <a:spLocks noChangeShapeType="1"/>
            </p:cNvSpPr>
            <p:nvPr/>
          </p:nvSpPr>
          <p:spPr bwMode="auto">
            <a:xfrm flipV="1">
              <a:off x="5286" y="2902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Line 1720"/>
            <p:cNvSpPr>
              <a:spLocks noChangeShapeType="1"/>
            </p:cNvSpPr>
            <p:nvPr/>
          </p:nvSpPr>
          <p:spPr bwMode="auto">
            <a:xfrm flipV="1">
              <a:off x="5295" y="28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Line 1721"/>
            <p:cNvSpPr>
              <a:spLocks noChangeShapeType="1"/>
            </p:cNvSpPr>
            <p:nvPr/>
          </p:nvSpPr>
          <p:spPr bwMode="auto">
            <a:xfrm>
              <a:off x="5295" y="2893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Line 1722"/>
            <p:cNvSpPr>
              <a:spLocks noChangeShapeType="1"/>
            </p:cNvSpPr>
            <p:nvPr/>
          </p:nvSpPr>
          <p:spPr bwMode="auto">
            <a:xfrm>
              <a:off x="5295" y="2893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Line 1723"/>
            <p:cNvSpPr>
              <a:spLocks noChangeShapeType="1"/>
            </p:cNvSpPr>
            <p:nvPr/>
          </p:nvSpPr>
          <p:spPr bwMode="auto">
            <a:xfrm>
              <a:off x="5295" y="290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Line 1724"/>
            <p:cNvSpPr>
              <a:spLocks noChangeShapeType="1"/>
            </p:cNvSpPr>
            <p:nvPr/>
          </p:nvSpPr>
          <p:spPr bwMode="auto">
            <a:xfrm>
              <a:off x="5295" y="2902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Line 1725"/>
            <p:cNvSpPr>
              <a:spLocks noChangeShapeType="1"/>
            </p:cNvSpPr>
            <p:nvPr/>
          </p:nvSpPr>
          <p:spPr bwMode="auto">
            <a:xfrm>
              <a:off x="5305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Line 1726"/>
            <p:cNvSpPr>
              <a:spLocks noChangeShapeType="1"/>
            </p:cNvSpPr>
            <p:nvPr/>
          </p:nvSpPr>
          <p:spPr bwMode="auto">
            <a:xfrm>
              <a:off x="5305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Line 1727"/>
            <p:cNvSpPr>
              <a:spLocks noChangeShapeType="1"/>
            </p:cNvSpPr>
            <p:nvPr/>
          </p:nvSpPr>
          <p:spPr bwMode="auto">
            <a:xfrm>
              <a:off x="5305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Line 1728"/>
            <p:cNvSpPr>
              <a:spLocks noChangeShapeType="1"/>
            </p:cNvSpPr>
            <p:nvPr/>
          </p:nvSpPr>
          <p:spPr bwMode="auto">
            <a:xfrm>
              <a:off x="5305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Line 1729"/>
            <p:cNvSpPr>
              <a:spLocks noChangeShapeType="1"/>
            </p:cNvSpPr>
            <p:nvPr/>
          </p:nvSpPr>
          <p:spPr bwMode="auto">
            <a:xfrm>
              <a:off x="5305" y="2920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Line 1730"/>
            <p:cNvSpPr>
              <a:spLocks noChangeShapeType="1"/>
            </p:cNvSpPr>
            <p:nvPr/>
          </p:nvSpPr>
          <p:spPr bwMode="auto">
            <a:xfrm>
              <a:off x="5314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Line 1731"/>
            <p:cNvSpPr>
              <a:spLocks noChangeShapeType="1"/>
            </p:cNvSpPr>
            <p:nvPr/>
          </p:nvSpPr>
          <p:spPr bwMode="auto">
            <a:xfrm>
              <a:off x="5314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Line 1732"/>
            <p:cNvSpPr>
              <a:spLocks noChangeShapeType="1"/>
            </p:cNvSpPr>
            <p:nvPr/>
          </p:nvSpPr>
          <p:spPr bwMode="auto">
            <a:xfrm>
              <a:off x="5314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Line 1733"/>
            <p:cNvSpPr>
              <a:spLocks noChangeShapeType="1"/>
            </p:cNvSpPr>
            <p:nvPr/>
          </p:nvSpPr>
          <p:spPr bwMode="auto">
            <a:xfrm>
              <a:off x="5314" y="2920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Line 1734"/>
            <p:cNvSpPr>
              <a:spLocks noChangeShapeType="1"/>
            </p:cNvSpPr>
            <p:nvPr/>
          </p:nvSpPr>
          <p:spPr bwMode="auto">
            <a:xfrm>
              <a:off x="5323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Line 1735"/>
            <p:cNvSpPr>
              <a:spLocks noChangeShapeType="1"/>
            </p:cNvSpPr>
            <p:nvPr/>
          </p:nvSpPr>
          <p:spPr bwMode="auto">
            <a:xfrm flipV="1">
              <a:off x="5323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Line 1736"/>
            <p:cNvSpPr>
              <a:spLocks noChangeShapeType="1"/>
            </p:cNvSpPr>
            <p:nvPr/>
          </p:nvSpPr>
          <p:spPr bwMode="auto">
            <a:xfrm>
              <a:off x="5323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Line 1737"/>
            <p:cNvSpPr>
              <a:spLocks noChangeShapeType="1"/>
            </p:cNvSpPr>
            <p:nvPr/>
          </p:nvSpPr>
          <p:spPr bwMode="auto">
            <a:xfrm>
              <a:off x="5323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Line 1738"/>
            <p:cNvSpPr>
              <a:spLocks noChangeShapeType="1"/>
            </p:cNvSpPr>
            <p:nvPr/>
          </p:nvSpPr>
          <p:spPr bwMode="auto">
            <a:xfrm>
              <a:off x="5323" y="2911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Line 1739"/>
            <p:cNvSpPr>
              <a:spLocks noChangeShapeType="1"/>
            </p:cNvSpPr>
            <p:nvPr/>
          </p:nvSpPr>
          <p:spPr bwMode="auto">
            <a:xfrm>
              <a:off x="5333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Line 1740"/>
            <p:cNvSpPr>
              <a:spLocks noChangeShapeType="1"/>
            </p:cNvSpPr>
            <p:nvPr/>
          </p:nvSpPr>
          <p:spPr bwMode="auto">
            <a:xfrm>
              <a:off x="5333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Line 1741"/>
            <p:cNvSpPr>
              <a:spLocks noChangeShapeType="1"/>
            </p:cNvSpPr>
            <p:nvPr/>
          </p:nvSpPr>
          <p:spPr bwMode="auto">
            <a:xfrm>
              <a:off x="5333" y="2911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Line 1742"/>
            <p:cNvSpPr>
              <a:spLocks noChangeShapeType="1"/>
            </p:cNvSpPr>
            <p:nvPr/>
          </p:nvSpPr>
          <p:spPr bwMode="auto">
            <a:xfrm>
              <a:off x="5333" y="2911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Line 1743"/>
            <p:cNvSpPr>
              <a:spLocks noChangeShapeType="1"/>
            </p:cNvSpPr>
            <p:nvPr/>
          </p:nvSpPr>
          <p:spPr bwMode="auto">
            <a:xfrm>
              <a:off x="5333" y="2920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Line 1744"/>
            <p:cNvSpPr>
              <a:spLocks noChangeShapeType="1"/>
            </p:cNvSpPr>
            <p:nvPr/>
          </p:nvSpPr>
          <p:spPr bwMode="auto">
            <a:xfrm>
              <a:off x="5342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Line 1745"/>
            <p:cNvSpPr>
              <a:spLocks noChangeShapeType="1"/>
            </p:cNvSpPr>
            <p:nvPr/>
          </p:nvSpPr>
          <p:spPr bwMode="auto">
            <a:xfrm>
              <a:off x="5342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Line 1746"/>
            <p:cNvSpPr>
              <a:spLocks noChangeShapeType="1"/>
            </p:cNvSpPr>
            <p:nvPr/>
          </p:nvSpPr>
          <p:spPr bwMode="auto">
            <a:xfrm>
              <a:off x="5342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Line 1747"/>
            <p:cNvSpPr>
              <a:spLocks noChangeShapeType="1"/>
            </p:cNvSpPr>
            <p:nvPr/>
          </p:nvSpPr>
          <p:spPr bwMode="auto">
            <a:xfrm flipV="1">
              <a:off x="5342" y="29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Line 1748"/>
            <p:cNvSpPr>
              <a:spLocks noChangeShapeType="1"/>
            </p:cNvSpPr>
            <p:nvPr/>
          </p:nvSpPr>
          <p:spPr bwMode="auto">
            <a:xfrm>
              <a:off x="5342" y="2920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Line 1749"/>
            <p:cNvSpPr>
              <a:spLocks noChangeShapeType="1"/>
            </p:cNvSpPr>
            <p:nvPr/>
          </p:nvSpPr>
          <p:spPr bwMode="auto">
            <a:xfrm>
              <a:off x="5352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Line 1750"/>
            <p:cNvSpPr>
              <a:spLocks noChangeShapeType="1"/>
            </p:cNvSpPr>
            <p:nvPr/>
          </p:nvSpPr>
          <p:spPr bwMode="auto">
            <a:xfrm>
              <a:off x="5352" y="292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Line 1751"/>
            <p:cNvSpPr>
              <a:spLocks noChangeShapeType="1"/>
            </p:cNvSpPr>
            <p:nvPr/>
          </p:nvSpPr>
          <p:spPr bwMode="auto">
            <a:xfrm>
              <a:off x="5352" y="2920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Line 1752"/>
            <p:cNvSpPr>
              <a:spLocks noChangeShapeType="1"/>
            </p:cNvSpPr>
            <p:nvPr/>
          </p:nvSpPr>
          <p:spPr bwMode="auto">
            <a:xfrm>
              <a:off x="5352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Line 1753"/>
            <p:cNvSpPr>
              <a:spLocks noChangeShapeType="1"/>
            </p:cNvSpPr>
            <p:nvPr/>
          </p:nvSpPr>
          <p:spPr bwMode="auto">
            <a:xfrm>
              <a:off x="5352" y="2929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Line 1754"/>
            <p:cNvSpPr>
              <a:spLocks noChangeShapeType="1"/>
            </p:cNvSpPr>
            <p:nvPr/>
          </p:nvSpPr>
          <p:spPr bwMode="auto">
            <a:xfrm>
              <a:off x="5361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Line 1755"/>
            <p:cNvSpPr>
              <a:spLocks noChangeShapeType="1"/>
            </p:cNvSpPr>
            <p:nvPr/>
          </p:nvSpPr>
          <p:spPr bwMode="auto">
            <a:xfrm>
              <a:off x="5361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Line 1756"/>
            <p:cNvSpPr>
              <a:spLocks noChangeShapeType="1"/>
            </p:cNvSpPr>
            <p:nvPr/>
          </p:nvSpPr>
          <p:spPr bwMode="auto">
            <a:xfrm>
              <a:off x="5361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Line 1757"/>
            <p:cNvSpPr>
              <a:spLocks noChangeShapeType="1"/>
            </p:cNvSpPr>
            <p:nvPr/>
          </p:nvSpPr>
          <p:spPr bwMode="auto">
            <a:xfrm>
              <a:off x="5361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Line 1758"/>
            <p:cNvSpPr>
              <a:spLocks noChangeShapeType="1"/>
            </p:cNvSpPr>
            <p:nvPr/>
          </p:nvSpPr>
          <p:spPr bwMode="auto">
            <a:xfrm>
              <a:off x="5361" y="2929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Line 1759"/>
            <p:cNvSpPr>
              <a:spLocks noChangeShapeType="1"/>
            </p:cNvSpPr>
            <p:nvPr/>
          </p:nvSpPr>
          <p:spPr bwMode="auto">
            <a:xfrm>
              <a:off x="5371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Line 1760"/>
            <p:cNvSpPr>
              <a:spLocks noChangeShapeType="1"/>
            </p:cNvSpPr>
            <p:nvPr/>
          </p:nvSpPr>
          <p:spPr bwMode="auto">
            <a:xfrm>
              <a:off x="5371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Line 1761"/>
            <p:cNvSpPr>
              <a:spLocks noChangeShapeType="1"/>
            </p:cNvSpPr>
            <p:nvPr/>
          </p:nvSpPr>
          <p:spPr bwMode="auto">
            <a:xfrm>
              <a:off x="5371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Line 1762"/>
            <p:cNvSpPr>
              <a:spLocks noChangeShapeType="1"/>
            </p:cNvSpPr>
            <p:nvPr/>
          </p:nvSpPr>
          <p:spPr bwMode="auto">
            <a:xfrm>
              <a:off x="5371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Line 1763"/>
            <p:cNvSpPr>
              <a:spLocks noChangeShapeType="1"/>
            </p:cNvSpPr>
            <p:nvPr/>
          </p:nvSpPr>
          <p:spPr bwMode="auto">
            <a:xfrm>
              <a:off x="5371" y="2929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Line 1764"/>
            <p:cNvSpPr>
              <a:spLocks noChangeShapeType="1"/>
            </p:cNvSpPr>
            <p:nvPr/>
          </p:nvSpPr>
          <p:spPr bwMode="auto">
            <a:xfrm>
              <a:off x="5380" y="29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Line 1765"/>
            <p:cNvSpPr>
              <a:spLocks noChangeShapeType="1"/>
            </p:cNvSpPr>
            <p:nvPr/>
          </p:nvSpPr>
          <p:spPr bwMode="auto">
            <a:xfrm>
              <a:off x="5380" y="29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Line 1766"/>
            <p:cNvSpPr>
              <a:spLocks noChangeShapeType="1"/>
            </p:cNvSpPr>
            <p:nvPr/>
          </p:nvSpPr>
          <p:spPr bwMode="auto">
            <a:xfrm>
              <a:off x="5380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Line 1767"/>
            <p:cNvSpPr>
              <a:spLocks noChangeShapeType="1"/>
            </p:cNvSpPr>
            <p:nvPr/>
          </p:nvSpPr>
          <p:spPr bwMode="auto">
            <a:xfrm flipV="1">
              <a:off x="5380" y="29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Line 1768"/>
            <p:cNvSpPr>
              <a:spLocks noChangeShapeType="1"/>
            </p:cNvSpPr>
            <p:nvPr/>
          </p:nvSpPr>
          <p:spPr bwMode="auto">
            <a:xfrm flipV="1">
              <a:off x="5380" y="2938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Line 1769"/>
            <p:cNvSpPr>
              <a:spLocks noChangeShapeType="1"/>
            </p:cNvSpPr>
            <p:nvPr/>
          </p:nvSpPr>
          <p:spPr bwMode="auto">
            <a:xfrm flipV="1">
              <a:off x="5390" y="29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Line 1770"/>
            <p:cNvSpPr>
              <a:spLocks noChangeShapeType="1"/>
            </p:cNvSpPr>
            <p:nvPr/>
          </p:nvSpPr>
          <p:spPr bwMode="auto">
            <a:xfrm>
              <a:off x="5390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Line 1771"/>
            <p:cNvSpPr>
              <a:spLocks noChangeShapeType="1"/>
            </p:cNvSpPr>
            <p:nvPr/>
          </p:nvSpPr>
          <p:spPr bwMode="auto">
            <a:xfrm>
              <a:off x="5390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Line 1772"/>
            <p:cNvSpPr>
              <a:spLocks noChangeShapeType="1"/>
            </p:cNvSpPr>
            <p:nvPr/>
          </p:nvSpPr>
          <p:spPr bwMode="auto">
            <a:xfrm>
              <a:off x="5390" y="2929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Line 1773"/>
            <p:cNvSpPr>
              <a:spLocks noChangeShapeType="1"/>
            </p:cNvSpPr>
            <p:nvPr/>
          </p:nvSpPr>
          <p:spPr bwMode="auto">
            <a:xfrm>
              <a:off x="5390" y="2929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Line 1774"/>
            <p:cNvSpPr>
              <a:spLocks noChangeShapeType="1"/>
            </p:cNvSpPr>
            <p:nvPr/>
          </p:nvSpPr>
          <p:spPr bwMode="auto">
            <a:xfrm>
              <a:off x="5399" y="2929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Line 1775"/>
            <p:cNvSpPr>
              <a:spLocks noChangeShapeType="1"/>
            </p:cNvSpPr>
            <p:nvPr/>
          </p:nvSpPr>
          <p:spPr bwMode="auto">
            <a:xfrm>
              <a:off x="5399" y="2938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Line 1776"/>
            <p:cNvSpPr>
              <a:spLocks noChangeShapeType="1"/>
            </p:cNvSpPr>
            <p:nvPr/>
          </p:nvSpPr>
          <p:spPr bwMode="auto">
            <a:xfrm>
              <a:off x="5399" y="29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Line 1777"/>
            <p:cNvSpPr>
              <a:spLocks noChangeShapeType="1"/>
            </p:cNvSpPr>
            <p:nvPr/>
          </p:nvSpPr>
          <p:spPr bwMode="auto">
            <a:xfrm>
              <a:off x="5399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Line 1778"/>
            <p:cNvSpPr>
              <a:spLocks noChangeShapeType="1"/>
            </p:cNvSpPr>
            <p:nvPr/>
          </p:nvSpPr>
          <p:spPr bwMode="auto">
            <a:xfrm>
              <a:off x="5399" y="2956"/>
              <a:ext cx="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Line 1779"/>
            <p:cNvSpPr>
              <a:spLocks noChangeShapeType="1"/>
            </p:cNvSpPr>
            <p:nvPr/>
          </p:nvSpPr>
          <p:spPr bwMode="auto">
            <a:xfrm>
              <a:off x="5409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Line 1780"/>
            <p:cNvSpPr>
              <a:spLocks noChangeShapeType="1"/>
            </p:cNvSpPr>
            <p:nvPr/>
          </p:nvSpPr>
          <p:spPr bwMode="auto">
            <a:xfrm>
              <a:off x="5409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Line 1781"/>
            <p:cNvSpPr>
              <a:spLocks noChangeShapeType="1"/>
            </p:cNvSpPr>
            <p:nvPr/>
          </p:nvSpPr>
          <p:spPr bwMode="auto">
            <a:xfrm>
              <a:off x="5409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Line 1782"/>
            <p:cNvSpPr>
              <a:spLocks noChangeShapeType="1"/>
            </p:cNvSpPr>
            <p:nvPr/>
          </p:nvSpPr>
          <p:spPr bwMode="auto">
            <a:xfrm>
              <a:off x="5409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Line 1783"/>
            <p:cNvSpPr>
              <a:spLocks noChangeShapeType="1"/>
            </p:cNvSpPr>
            <p:nvPr/>
          </p:nvSpPr>
          <p:spPr bwMode="auto">
            <a:xfrm flipV="1">
              <a:off x="5409" y="2947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Line 1784"/>
            <p:cNvSpPr>
              <a:spLocks noChangeShapeType="1"/>
            </p:cNvSpPr>
            <p:nvPr/>
          </p:nvSpPr>
          <p:spPr bwMode="auto">
            <a:xfrm>
              <a:off x="5418" y="294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Line 1785"/>
            <p:cNvSpPr>
              <a:spLocks noChangeShapeType="1"/>
            </p:cNvSpPr>
            <p:nvPr/>
          </p:nvSpPr>
          <p:spPr bwMode="auto">
            <a:xfrm>
              <a:off x="5418" y="294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Line 1786"/>
            <p:cNvSpPr>
              <a:spLocks noChangeShapeType="1"/>
            </p:cNvSpPr>
            <p:nvPr/>
          </p:nvSpPr>
          <p:spPr bwMode="auto">
            <a:xfrm>
              <a:off x="5418" y="294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Line 1787"/>
            <p:cNvSpPr>
              <a:spLocks noChangeShapeType="1"/>
            </p:cNvSpPr>
            <p:nvPr/>
          </p:nvSpPr>
          <p:spPr bwMode="auto">
            <a:xfrm>
              <a:off x="5418" y="294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Line 1788"/>
            <p:cNvSpPr>
              <a:spLocks noChangeShapeType="1"/>
            </p:cNvSpPr>
            <p:nvPr/>
          </p:nvSpPr>
          <p:spPr bwMode="auto">
            <a:xfrm>
              <a:off x="5418" y="2947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Line 1789"/>
            <p:cNvSpPr>
              <a:spLocks noChangeShapeType="1"/>
            </p:cNvSpPr>
            <p:nvPr/>
          </p:nvSpPr>
          <p:spPr bwMode="auto">
            <a:xfrm>
              <a:off x="5428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" name="Line 1790"/>
            <p:cNvSpPr>
              <a:spLocks noChangeShapeType="1"/>
            </p:cNvSpPr>
            <p:nvPr/>
          </p:nvSpPr>
          <p:spPr bwMode="auto">
            <a:xfrm>
              <a:off x="5428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" name="Line 1791"/>
            <p:cNvSpPr>
              <a:spLocks noChangeShapeType="1"/>
            </p:cNvSpPr>
            <p:nvPr/>
          </p:nvSpPr>
          <p:spPr bwMode="auto">
            <a:xfrm>
              <a:off x="5428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" name="Line 1792"/>
            <p:cNvSpPr>
              <a:spLocks noChangeShapeType="1"/>
            </p:cNvSpPr>
            <p:nvPr/>
          </p:nvSpPr>
          <p:spPr bwMode="auto">
            <a:xfrm flipV="1">
              <a:off x="5428" y="29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" name="Line 1793"/>
            <p:cNvSpPr>
              <a:spLocks noChangeShapeType="1"/>
            </p:cNvSpPr>
            <p:nvPr/>
          </p:nvSpPr>
          <p:spPr bwMode="auto">
            <a:xfrm>
              <a:off x="5428" y="2947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" name="Line 1794"/>
            <p:cNvSpPr>
              <a:spLocks noChangeShapeType="1"/>
            </p:cNvSpPr>
            <p:nvPr/>
          </p:nvSpPr>
          <p:spPr bwMode="auto">
            <a:xfrm>
              <a:off x="5437" y="29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" name="Line 1795"/>
            <p:cNvSpPr>
              <a:spLocks noChangeShapeType="1"/>
            </p:cNvSpPr>
            <p:nvPr/>
          </p:nvSpPr>
          <p:spPr bwMode="auto">
            <a:xfrm>
              <a:off x="5437" y="29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" name="Line 1796"/>
            <p:cNvSpPr>
              <a:spLocks noChangeShapeType="1"/>
            </p:cNvSpPr>
            <p:nvPr/>
          </p:nvSpPr>
          <p:spPr bwMode="auto">
            <a:xfrm>
              <a:off x="5437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" name="Line 1797"/>
            <p:cNvSpPr>
              <a:spLocks noChangeShapeType="1"/>
            </p:cNvSpPr>
            <p:nvPr/>
          </p:nvSpPr>
          <p:spPr bwMode="auto">
            <a:xfrm>
              <a:off x="5437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Line 1798"/>
            <p:cNvSpPr>
              <a:spLocks noChangeShapeType="1"/>
            </p:cNvSpPr>
            <p:nvPr/>
          </p:nvSpPr>
          <p:spPr bwMode="auto">
            <a:xfrm flipV="1">
              <a:off x="5437" y="2956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Line 1799"/>
            <p:cNvSpPr>
              <a:spLocks noChangeShapeType="1"/>
            </p:cNvSpPr>
            <p:nvPr/>
          </p:nvSpPr>
          <p:spPr bwMode="auto">
            <a:xfrm>
              <a:off x="5447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Line 1800"/>
            <p:cNvSpPr>
              <a:spLocks noChangeShapeType="1"/>
            </p:cNvSpPr>
            <p:nvPr/>
          </p:nvSpPr>
          <p:spPr bwMode="auto">
            <a:xfrm>
              <a:off x="5447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Line 1801"/>
            <p:cNvSpPr>
              <a:spLocks noChangeShapeType="1"/>
            </p:cNvSpPr>
            <p:nvPr/>
          </p:nvSpPr>
          <p:spPr bwMode="auto">
            <a:xfrm>
              <a:off x="5447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Line 1802"/>
            <p:cNvSpPr>
              <a:spLocks noChangeShapeType="1"/>
            </p:cNvSpPr>
            <p:nvPr/>
          </p:nvSpPr>
          <p:spPr bwMode="auto">
            <a:xfrm>
              <a:off x="5447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Line 1803"/>
            <p:cNvSpPr>
              <a:spLocks noChangeShapeType="1"/>
            </p:cNvSpPr>
            <p:nvPr/>
          </p:nvSpPr>
          <p:spPr bwMode="auto">
            <a:xfrm>
              <a:off x="5447" y="2956"/>
              <a:ext cx="9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Line 1804"/>
            <p:cNvSpPr>
              <a:spLocks noChangeShapeType="1"/>
            </p:cNvSpPr>
            <p:nvPr/>
          </p:nvSpPr>
          <p:spPr bwMode="auto">
            <a:xfrm>
              <a:off x="5456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Line 1805"/>
            <p:cNvSpPr>
              <a:spLocks noChangeShapeType="1"/>
            </p:cNvSpPr>
            <p:nvPr/>
          </p:nvSpPr>
          <p:spPr bwMode="auto">
            <a:xfrm>
              <a:off x="5456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Line 1806"/>
            <p:cNvSpPr>
              <a:spLocks noChangeShapeType="1"/>
            </p:cNvSpPr>
            <p:nvPr/>
          </p:nvSpPr>
          <p:spPr bwMode="auto">
            <a:xfrm>
              <a:off x="5456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Line 1807"/>
            <p:cNvSpPr>
              <a:spLocks noChangeShapeType="1"/>
            </p:cNvSpPr>
            <p:nvPr/>
          </p:nvSpPr>
          <p:spPr bwMode="auto">
            <a:xfrm>
              <a:off x="5456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Line 1808"/>
            <p:cNvSpPr>
              <a:spLocks noChangeShapeType="1"/>
            </p:cNvSpPr>
            <p:nvPr/>
          </p:nvSpPr>
          <p:spPr bwMode="auto">
            <a:xfrm flipV="1">
              <a:off x="5456" y="2956"/>
              <a:ext cx="10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Line 1809"/>
            <p:cNvSpPr>
              <a:spLocks noChangeShapeType="1"/>
            </p:cNvSpPr>
            <p:nvPr/>
          </p:nvSpPr>
          <p:spPr bwMode="auto">
            <a:xfrm>
              <a:off x="5466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Line 1810"/>
            <p:cNvSpPr>
              <a:spLocks noChangeShapeType="1"/>
            </p:cNvSpPr>
            <p:nvPr/>
          </p:nvSpPr>
          <p:spPr bwMode="auto">
            <a:xfrm>
              <a:off x="5466" y="29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Line 1811"/>
            <p:cNvSpPr>
              <a:spLocks noChangeShapeType="1"/>
            </p:cNvSpPr>
            <p:nvPr/>
          </p:nvSpPr>
          <p:spPr bwMode="auto">
            <a:xfrm>
              <a:off x="5466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Line 1812"/>
            <p:cNvSpPr>
              <a:spLocks noChangeShapeType="1"/>
            </p:cNvSpPr>
            <p:nvPr/>
          </p:nvSpPr>
          <p:spPr bwMode="auto">
            <a:xfrm flipV="1">
              <a:off x="5466" y="29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Line 1813"/>
            <p:cNvSpPr>
              <a:spLocks noChangeShapeType="1"/>
            </p:cNvSpPr>
            <p:nvPr/>
          </p:nvSpPr>
          <p:spPr bwMode="auto">
            <a:xfrm>
              <a:off x="5466" y="2956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Line 1814"/>
            <p:cNvSpPr>
              <a:spLocks noChangeShapeType="1"/>
            </p:cNvSpPr>
            <p:nvPr/>
          </p:nvSpPr>
          <p:spPr bwMode="auto">
            <a:xfrm flipV="1">
              <a:off x="5475" y="29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Line 1815"/>
            <p:cNvSpPr>
              <a:spLocks noChangeShapeType="1"/>
            </p:cNvSpPr>
            <p:nvPr/>
          </p:nvSpPr>
          <p:spPr bwMode="auto">
            <a:xfrm>
              <a:off x="5475" y="294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" name="Line 1816"/>
            <p:cNvSpPr>
              <a:spLocks noChangeShapeType="1"/>
            </p:cNvSpPr>
            <p:nvPr/>
          </p:nvSpPr>
          <p:spPr bwMode="auto">
            <a:xfrm>
              <a:off x="5475" y="2947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" name="Line 1817"/>
            <p:cNvSpPr>
              <a:spLocks noChangeShapeType="1"/>
            </p:cNvSpPr>
            <p:nvPr/>
          </p:nvSpPr>
          <p:spPr bwMode="auto">
            <a:xfrm>
              <a:off x="5475" y="2947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" name="Line 1818"/>
            <p:cNvSpPr>
              <a:spLocks noChangeShapeType="1"/>
            </p:cNvSpPr>
            <p:nvPr/>
          </p:nvSpPr>
          <p:spPr bwMode="auto">
            <a:xfrm>
              <a:off x="5475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" name="Line 1819"/>
            <p:cNvSpPr>
              <a:spLocks noChangeShapeType="1"/>
            </p:cNvSpPr>
            <p:nvPr/>
          </p:nvSpPr>
          <p:spPr bwMode="auto">
            <a:xfrm>
              <a:off x="5485" y="295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" name="Line 1820"/>
            <p:cNvSpPr>
              <a:spLocks noChangeShapeType="1"/>
            </p:cNvSpPr>
            <p:nvPr/>
          </p:nvSpPr>
          <p:spPr bwMode="auto">
            <a:xfrm>
              <a:off x="5485" y="2956"/>
              <a:ext cx="1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" name="Line 1821"/>
            <p:cNvSpPr>
              <a:spLocks noChangeShapeType="1"/>
            </p:cNvSpPr>
            <p:nvPr/>
          </p:nvSpPr>
          <p:spPr bwMode="auto">
            <a:xfrm>
              <a:off x="5485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" name="Line 1822"/>
            <p:cNvSpPr>
              <a:spLocks noChangeShapeType="1"/>
            </p:cNvSpPr>
            <p:nvPr/>
          </p:nvSpPr>
          <p:spPr bwMode="auto">
            <a:xfrm>
              <a:off x="5485" y="2965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" name="Line 1823"/>
            <p:cNvSpPr>
              <a:spLocks noChangeShapeType="1"/>
            </p:cNvSpPr>
            <p:nvPr/>
          </p:nvSpPr>
          <p:spPr bwMode="auto">
            <a:xfrm>
              <a:off x="5485" y="2965"/>
              <a:ext cx="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2" name="Rectangle 1824"/>
          <p:cNvSpPr>
            <a:spLocks noChangeArrowheads="1"/>
          </p:cNvSpPr>
          <p:nvPr/>
        </p:nvSpPr>
        <p:spPr bwMode="auto">
          <a:xfrm>
            <a:off x="2382730" y="4528399"/>
            <a:ext cx="425681" cy="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600" b="1"/>
              <a:t>0.25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043" name="Line 1826"/>
          <p:cNvSpPr>
            <a:spLocks noChangeShapeType="1"/>
          </p:cNvSpPr>
          <p:nvPr/>
        </p:nvSpPr>
        <p:spPr bwMode="auto">
          <a:xfrm flipV="1">
            <a:off x="2826216" y="2971800"/>
            <a:ext cx="0" cy="308989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" name="Group 1827"/>
          <p:cNvGrpSpPr>
            <a:grpSpLocks/>
          </p:cNvGrpSpPr>
          <p:nvPr/>
        </p:nvGrpSpPr>
        <p:grpSpPr bwMode="auto">
          <a:xfrm>
            <a:off x="4279682" y="5177758"/>
            <a:ext cx="325330" cy="130493"/>
            <a:chOff x="1632" y="2965"/>
            <a:chExt cx="447" cy="82"/>
          </a:xfrm>
        </p:grpSpPr>
        <p:sp>
          <p:nvSpPr>
            <p:cNvPr id="1279" name="Line 1828"/>
            <p:cNvSpPr>
              <a:spLocks noChangeShapeType="1"/>
            </p:cNvSpPr>
            <p:nvPr/>
          </p:nvSpPr>
          <p:spPr bwMode="auto">
            <a:xfrm>
              <a:off x="1632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Line 1829"/>
            <p:cNvSpPr>
              <a:spLocks noChangeShapeType="1"/>
            </p:cNvSpPr>
            <p:nvPr/>
          </p:nvSpPr>
          <p:spPr bwMode="auto">
            <a:xfrm>
              <a:off x="1632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Line 1830"/>
            <p:cNvSpPr>
              <a:spLocks noChangeShapeType="1"/>
            </p:cNvSpPr>
            <p:nvPr/>
          </p:nvSpPr>
          <p:spPr bwMode="auto">
            <a:xfrm flipV="1">
              <a:off x="1632" y="297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Line 1831"/>
            <p:cNvSpPr>
              <a:spLocks noChangeShapeType="1"/>
            </p:cNvSpPr>
            <p:nvPr/>
          </p:nvSpPr>
          <p:spPr bwMode="auto">
            <a:xfrm>
              <a:off x="1632" y="297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Line 1832"/>
            <p:cNvSpPr>
              <a:spLocks noChangeShapeType="1"/>
            </p:cNvSpPr>
            <p:nvPr/>
          </p:nvSpPr>
          <p:spPr bwMode="auto">
            <a:xfrm flipV="1">
              <a:off x="1642" y="29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Line 1833"/>
            <p:cNvSpPr>
              <a:spLocks noChangeShapeType="1"/>
            </p:cNvSpPr>
            <p:nvPr/>
          </p:nvSpPr>
          <p:spPr bwMode="auto">
            <a:xfrm>
              <a:off x="1642" y="29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Line 1834"/>
            <p:cNvSpPr>
              <a:spLocks noChangeShapeType="1"/>
            </p:cNvSpPr>
            <p:nvPr/>
          </p:nvSpPr>
          <p:spPr bwMode="auto">
            <a:xfrm>
              <a:off x="1642" y="29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Line 1835"/>
            <p:cNvSpPr>
              <a:spLocks noChangeShapeType="1"/>
            </p:cNvSpPr>
            <p:nvPr/>
          </p:nvSpPr>
          <p:spPr bwMode="auto">
            <a:xfrm>
              <a:off x="1642" y="2965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Line 1836"/>
            <p:cNvSpPr>
              <a:spLocks noChangeShapeType="1"/>
            </p:cNvSpPr>
            <p:nvPr/>
          </p:nvSpPr>
          <p:spPr bwMode="auto">
            <a:xfrm>
              <a:off x="1651" y="29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Line 1837"/>
            <p:cNvSpPr>
              <a:spLocks noChangeShapeType="1"/>
            </p:cNvSpPr>
            <p:nvPr/>
          </p:nvSpPr>
          <p:spPr bwMode="auto">
            <a:xfrm>
              <a:off x="1651" y="296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Line 1838"/>
            <p:cNvSpPr>
              <a:spLocks noChangeShapeType="1"/>
            </p:cNvSpPr>
            <p:nvPr/>
          </p:nvSpPr>
          <p:spPr bwMode="auto">
            <a:xfrm>
              <a:off x="1651" y="296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Line 1839"/>
            <p:cNvSpPr>
              <a:spLocks noChangeShapeType="1"/>
            </p:cNvSpPr>
            <p:nvPr/>
          </p:nvSpPr>
          <p:spPr bwMode="auto">
            <a:xfrm>
              <a:off x="1651" y="297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Line 1840"/>
            <p:cNvSpPr>
              <a:spLocks noChangeShapeType="1"/>
            </p:cNvSpPr>
            <p:nvPr/>
          </p:nvSpPr>
          <p:spPr bwMode="auto">
            <a:xfrm>
              <a:off x="1661" y="297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Line 1841"/>
            <p:cNvSpPr>
              <a:spLocks noChangeShapeType="1"/>
            </p:cNvSpPr>
            <p:nvPr/>
          </p:nvSpPr>
          <p:spPr bwMode="auto">
            <a:xfrm>
              <a:off x="1661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Line 1842"/>
            <p:cNvSpPr>
              <a:spLocks noChangeShapeType="1"/>
            </p:cNvSpPr>
            <p:nvPr/>
          </p:nvSpPr>
          <p:spPr bwMode="auto">
            <a:xfrm>
              <a:off x="1661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Line 1843"/>
            <p:cNvSpPr>
              <a:spLocks noChangeShapeType="1"/>
            </p:cNvSpPr>
            <p:nvPr/>
          </p:nvSpPr>
          <p:spPr bwMode="auto">
            <a:xfrm>
              <a:off x="1661" y="298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Line 1844"/>
            <p:cNvSpPr>
              <a:spLocks noChangeShapeType="1"/>
            </p:cNvSpPr>
            <p:nvPr/>
          </p:nvSpPr>
          <p:spPr bwMode="auto">
            <a:xfrm>
              <a:off x="1670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Line 1845"/>
            <p:cNvSpPr>
              <a:spLocks noChangeShapeType="1"/>
            </p:cNvSpPr>
            <p:nvPr/>
          </p:nvSpPr>
          <p:spPr bwMode="auto">
            <a:xfrm>
              <a:off x="1670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Line 1846"/>
            <p:cNvSpPr>
              <a:spLocks noChangeShapeType="1"/>
            </p:cNvSpPr>
            <p:nvPr/>
          </p:nvSpPr>
          <p:spPr bwMode="auto">
            <a:xfrm flipV="1">
              <a:off x="1670" y="297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Line 1847"/>
            <p:cNvSpPr>
              <a:spLocks noChangeShapeType="1"/>
            </p:cNvSpPr>
            <p:nvPr/>
          </p:nvSpPr>
          <p:spPr bwMode="auto">
            <a:xfrm>
              <a:off x="1670" y="297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Line 1848"/>
            <p:cNvSpPr>
              <a:spLocks noChangeShapeType="1"/>
            </p:cNvSpPr>
            <p:nvPr/>
          </p:nvSpPr>
          <p:spPr bwMode="auto">
            <a:xfrm>
              <a:off x="1680" y="29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Line 1849"/>
            <p:cNvSpPr>
              <a:spLocks noChangeShapeType="1"/>
            </p:cNvSpPr>
            <p:nvPr/>
          </p:nvSpPr>
          <p:spPr bwMode="auto">
            <a:xfrm>
              <a:off x="1680" y="29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Line 1850"/>
            <p:cNvSpPr>
              <a:spLocks noChangeShapeType="1"/>
            </p:cNvSpPr>
            <p:nvPr/>
          </p:nvSpPr>
          <p:spPr bwMode="auto">
            <a:xfrm>
              <a:off x="1680" y="29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Line 1851"/>
            <p:cNvSpPr>
              <a:spLocks noChangeShapeType="1"/>
            </p:cNvSpPr>
            <p:nvPr/>
          </p:nvSpPr>
          <p:spPr bwMode="auto">
            <a:xfrm>
              <a:off x="1680" y="2974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Line 1852"/>
            <p:cNvSpPr>
              <a:spLocks noChangeShapeType="1"/>
            </p:cNvSpPr>
            <p:nvPr/>
          </p:nvSpPr>
          <p:spPr bwMode="auto">
            <a:xfrm>
              <a:off x="1689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Line 1853"/>
            <p:cNvSpPr>
              <a:spLocks noChangeShapeType="1"/>
            </p:cNvSpPr>
            <p:nvPr/>
          </p:nvSpPr>
          <p:spPr bwMode="auto">
            <a:xfrm>
              <a:off x="1689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Line 1854"/>
            <p:cNvSpPr>
              <a:spLocks noChangeShapeType="1"/>
            </p:cNvSpPr>
            <p:nvPr/>
          </p:nvSpPr>
          <p:spPr bwMode="auto">
            <a:xfrm>
              <a:off x="1689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Line 1855"/>
            <p:cNvSpPr>
              <a:spLocks noChangeShapeType="1"/>
            </p:cNvSpPr>
            <p:nvPr/>
          </p:nvSpPr>
          <p:spPr bwMode="auto">
            <a:xfrm>
              <a:off x="1689" y="298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Line 1856"/>
            <p:cNvSpPr>
              <a:spLocks noChangeShapeType="1"/>
            </p:cNvSpPr>
            <p:nvPr/>
          </p:nvSpPr>
          <p:spPr bwMode="auto">
            <a:xfrm>
              <a:off x="1699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Line 1857"/>
            <p:cNvSpPr>
              <a:spLocks noChangeShapeType="1"/>
            </p:cNvSpPr>
            <p:nvPr/>
          </p:nvSpPr>
          <p:spPr bwMode="auto">
            <a:xfrm>
              <a:off x="1699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Line 1858"/>
            <p:cNvSpPr>
              <a:spLocks noChangeShapeType="1"/>
            </p:cNvSpPr>
            <p:nvPr/>
          </p:nvSpPr>
          <p:spPr bwMode="auto">
            <a:xfrm>
              <a:off x="1699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Line 1859"/>
            <p:cNvSpPr>
              <a:spLocks noChangeShapeType="1"/>
            </p:cNvSpPr>
            <p:nvPr/>
          </p:nvSpPr>
          <p:spPr bwMode="auto">
            <a:xfrm>
              <a:off x="1699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Line 1860"/>
            <p:cNvSpPr>
              <a:spLocks noChangeShapeType="1"/>
            </p:cNvSpPr>
            <p:nvPr/>
          </p:nvSpPr>
          <p:spPr bwMode="auto">
            <a:xfrm>
              <a:off x="1699" y="2992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Line 1861"/>
            <p:cNvSpPr>
              <a:spLocks noChangeShapeType="1"/>
            </p:cNvSpPr>
            <p:nvPr/>
          </p:nvSpPr>
          <p:spPr bwMode="auto">
            <a:xfrm>
              <a:off x="1708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Line 1862"/>
            <p:cNvSpPr>
              <a:spLocks noChangeShapeType="1"/>
            </p:cNvSpPr>
            <p:nvPr/>
          </p:nvSpPr>
          <p:spPr bwMode="auto">
            <a:xfrm>
              <a:off x="1708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Line 1863"/>
            <p:cNvSpPr>
              <a:spLocks noChangeShapeType="1"/>
            </p:cNvSpPr>
            <p:nvPr/>
          </p:nvSpPr>
          <p:spPr bwMode="auto">
            <a:xfrm flipV="1">
              <a:off x="1708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Line 1864"/>
            <p:cNvSpPr>
              <a:spLocks noChangeShapeType="1"/>
            </p:cNvSpPr>
            <p:nvPr/>
          </p:nvSpPr>
          <p:spPr bwMode="auto">
            <a:xfrm>
              <a:off x="1708" y="298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Line 1865"/>
            <p:cNvSpPr>
              <a:spLocks noChangeShapeType="1"/>
            </p:cNvSpPr>
            <p:nvPr/>
          </p:nvSpPr>
          <p:spPr bwMode="auto">
            <a:xfrm>
              <a:off x="1718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Line 1866"/>
            <p:cNvSpPr>
              <a:spLocks noChangeShapeType="1"/>
            </p:cNvSpPr>
            <p:nvPr/>
          </p:nvSpPr>
          <p:spPr bwMode="auto">
            <a:xfrm flipV="1">
              <a:off x="1718" y="297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Line 1867"/>
            <p:cNvSpPr>
              <a:spLocks noChangeShapeType="1"/>
            </p:cNvSpPr>
            <p:nvPr/>
          </p:nvSpPr>
          <p:spPr bwMode="auto">
            <a:xfrm>
              <a:off x="1718" y="297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Line 1868"/>
            <p:cNvSpPr>
              <a:spLocks noChangeShapeType="1"/>
            </p:cNvSpPr>
            <p:nvPr/>
          </p:nvSpPr>
          <p:spPr bwMode="auto">
            <a:xfrm>
              <a:off x="1718" y="2974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Line 1869"/>
            <p:cNvSpPr>
              <a:spLocks noChangeShapeType="1"/>
            </p:cNvSpPr>
            <p:nvPr/>
          </p:nvSpPr>
          <p:spPr bwMode="auto">
            <a:xfrm>
              <a:off x="1727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Line 1870"/>
            <p:cNvSpPr>
              <a:spLocks noChangeShapeType="1"/>
            </p:cNvSpPr>
            <p:nvPr/>
          </p:nvSpPr>
          <p:spPr bwMode="auto">
            <a:xfrm>
              <a:off x="1727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Line 1871"/>
            <p:cNvSpPr>
              <a:spLocks noChangeShapeType="1"/>
            </p:cNvSpPr>
            <p:nvPr/>
          </p:nvSpPr>
          <p:spPr bwMode="auto">
            <a:xfrm flipV="1">
              <a:off x="1727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Line 1872"/>
            <p:cNvSpPr>
              <a:spLocks noChangeShapeType="1"/>
            </p:cNvSpPr>
            <p:nvPr/>
          </p:nvSpPr>
          <p:spPr bwMode="auto">
            <a:xfrm>
              <a:off x="1727" y="298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Line 1873"/>
            <p:cNvSpPr>
              <a:spLocks noChangeShapeType="1"/>
            </p:cNvSpPr>
            <p:nvPr/>
          </p:nvSpPr>
          <p:spPr bwMode="auto">
            <a:xfrm>
              <a:off x="1737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Line 1874"/>
            <p:cNvSpPr>
              <a:spLocks noChangeShapeType="1"/>
            </p:cNvSpPr>
            <p:nvPr/>
          </p:nvSpPr>
          <p:spPr bwMode="auto">
            <a:xfrm>
              <a:off x="1737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Line 1875"/>
            <p:cNvSpPr>
              <a:spLocks noChangeShapeType="1"/>
            </p:cNvSpPr>
            <p:nvPr/>
          </p:nvSpPr>
          <p:spPr bwMode="auto">
            <a:xfrm>
              <a:off x="1737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Line 1876"/>
            <p:cNvSpPr>
              <a:spLocks noChangeShapeType="1"/>
            </p:cNvSpPr>
            <p:nvPr/>
          </p:nvSpPr>
          <p:spPr bwMode="auto">
            <a:xfrm>
              <a:off x="1737" y="298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Line 1877"/>
            <p:cNvSpPr>
              <a:spLocks noChangeShapeType="1"/>
            </p:cNvSpPr>
            <p:nvPr/>
          </p:nvSpPr>
          <p:spPr bwMode="auto">
            <a:xfrm>
              <a:off x="1746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Line 1878"/>
            <p:cNvSpPr>
              <a:spLocks noChangeShapeType="1"/>
            </p:cNvSpPr>
            <p:nvPr/>
          </p:nvSpPr>
          <p:spPr bwMode="auto">
            <a:xfrm>
              <a:off x="1746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Line 1879"/>
            <p:cNvSpPr>
              <a:spLocks noChangeShapeType="1"/>
            </p:cNvSpPr>
            <p:nvPr/>
          </p:nvSpPr>
          <p:spPr bwMode="auto">
            <a:xfrm>
              <a:off x="1746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Line 1880"/>
            <p:cNvSpPr>
              <a:spLocks noChangeShapeType="1"/>
            </p:cNvSpPr>
            <p:nvPr/>
          </p:nvSpPr>
          <p:spPr bwMode="auto">
            <a:xfrm>
              <a:off x="1746" y="298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Line 1881"/>
            <p:cNvSpPr>
              <a:spLocks noChangeShapeType="1"/>
            </p:cNvSpPr>
            <p:nvPr/>
          </p:nvSpPr>
          <p:spPr bwMode="auto">
            <a:xfrm>
              <a:off x="1756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Line 1882"/>
            <p:cNvSpPr>
              <a:spLocks noChangeShapeType="1"/>
            </p:cNvSpPr>
            <p:nvPr/>
          </p:nvSpPr>
          <p:spPr bwMode="auto">
            <a:xfrm>
              <a:off x="1756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Line 1883"/>
            <p:cNvSpPr>
              <a:spLocks noChangeShapeType="1"/>
            </p:cNvSpPr>
            <p:nvPr/>
          </p:nvSpPr>
          <p:spPr bwMode="auto">
            <a:xfrm flipV="1">
              <a:off x="1756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Line 1884"/>
            <p:cNvSpPr>
              <a:spLocks noChangeShapeType="1"/>
            </p:cNvSpPr>
            <p:nvPr/>
          </p:nvSpPr>
          <p:spPr bwMode="auto">
            <a:xfrm>
              <a:off x="1756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Line 1885"/>
            <p:cNvSpPr>
              <a:spLocks noChangeShapeType="1"/>
            </p:cNvSpPr>
            <p:nvPr/>
          </p:nvSpPr>
          <p:spPr bwMode="auto">
            <a:xfrm>
              <a:off x="1756" y="298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Line 1886"/>
            <p:cNvSpPr>
              <a:spLocks noChangeShapeType="1"/>
            </p:cNvSpPr>
            <p:nvPr/>
          </p:nvSpPr>
          <p:spPr bwMode="auto">
            <a:xfrm>
              <a:off x="1765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Line 1887"/>
            <p:cNvSpPr>
              <a:spLocks noChangeShapeType="1"/>
            </p:cNvSpPr>
            <p:nvPr/>
          </p:nvSpPr>
          <p:spPr bwMode="auto">
            <a:xfrm>
              <a:off x="1765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Line 1888"/>
            <p:cNvSpPr>
              <a:spLocks noChangeShapeType="1"/>
            </p:cNvSpPr>
            <p:nvPr/>
          </p:nvSpPr>
          <p:spPr bwMode="auto">
            <a:xfrm>
              <a:off x="1765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Line 1889"/>
            <p:cNvSpPr>
              <a:spLocks noChangeShapeType="1"/>
            </p:cNvSpPr>
            <p:nvPr/>
          </p:nvSpPr>
          <p:spPr bwMode="auto">
            <a:xfrm>
              <a:off x="1765" y="298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Line 1890"/>
            <p:cNvSpPr>
              <a:spLocks noChangeShapeType="1"/>
            </p:cNvSpPr>
            <p:nvPr/>
          </p:nvSpPr>
          <p:spPr bwMode="auto">
            <a:xfrm>
              <a:off x="1774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Line 1891"/>
            <p:cNvSpPr>
              <a:spLocks noChangeShapeType="1"/>
            </p:cNvSpPr>
            <p:nvPr/>
          </p:nvSpPr>
          <p:spPr bwMode="auto">
            <a:xfrm>
              <a:off x="1774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Line 1892"/>
            <p:cNvSpPr>
              <a:spLocks noChangeShapeType="1"/>
            </p:cNvSpPr>
            <p:nvPr/>
          </p:nvSpPr>
          <p:spPr bwMode="auto">
            <a:xfrm>
              <a:off x="1774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Line 1893"/>
            <p:cNvSpPr>
              <a:spLocks noChangeShapeType="1"/>
            </p:cNvSpPr>
            <p:nvPr/>
          </p:nvSpPr>
          <p:spPr bwMode="auto">
            <a:xfrm>
              <a:off x="1774" y="2983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Line 1894"/>
            <p:cNvSpPr>
              <a:spLocks noChangeShapeType="1"/>
            </p:cNvSpPr>
            <p:nvPr/>
          </p:nvSpPr>
          <p:spPr bwMode="auto">
            <a:xfrm>
              <a:off x="1784" y="299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Line 1895"/>
            <p:cNvSpPr>
              <a:spLocks noChangeShapeType="1"/>
            </p:cNvSpPr>
            <p:nvPr/>
          </p:nvSpPr>
          <p:spPr bwMode="auto">
            <a:xfrm>
              <a:off x="1784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Line 1896"/>
            <p:cNvSpPr>
              <a:spLocks noChangeShapeType="1"/>
            </p:cNvSpPr>
            <p:nvPr/>
          </p:nvSpPr>
          <p:spPr bwMode="auto">
            <a:xfrm>
              <a:off x="1784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Line 1897"/>
            <p:cNvSpPr>
              <a:spLocks noChangeShapeType="1"/>
            </p:cNvSpPr>
            <p:nvPr/>
          </p:nvSpPr>
          <p:spPr bwMode="auto">
            <a:xfrm>
              <a:off x="1784" y="3001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Line 1898"/>
            <p:cNvSpPr>
              <a:spLocks noChangeShapeType="1"/>
            </p:cNvSpPr>
            <p:nvPr/>
          </p:nvSpPr>
          <p:spPr bwMode="auto">
            <a:xfrm>
              <a:off x="1793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Line 1899"/>
            <p:cNvSpPr>
              <a:spLocks noChangeShapeType="1"/>
            </p:cNvSpPr>
            <p:nvPr/>
          </p:nvSpPr>
          <p:spPr bwMode="auto">
            <a:xfrm>
              <a:off x="1793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Line 1900"/>
            <p:cNvSpPr>
              <a:spLocks noChangeShapeType="1"/>
            </p:cNvSpPr>
            <p:nvPr/>
          </p:nvSpPr>
          <p:spPr bwMode="auto">
            <a:xfrm>
              <a:off x="1793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Line 1901"/>
            <p:cNvSpPr>
              <a:spLocks noChangeShapeType="1"/>
            </p:cNvSpPr>
            <p:nvPr/>
          </p:nvSpPr>
          <p:spPr bwMode="auto">
            <a:xfrm>
              <a:off x="1793" y="3001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Line 1902"/>
            <p:cNvSpPr>
              <a:spLocks noChangeShapeType="1"/>
            </p:cNvSpPr>
            <p:nvPr/>
          </p:nvSpPr>
          <p:spPr bwMode="auto">
            <a:xfrm flipV="1">
              <a:off x="1803" y="299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Line 1903"/>
            <p:cNvSpPr>
              <a:spLocks noChangeShapeType="1"/>
            </p:cNvSpPr>
            <p:nvPr/>
          </p:nvSpPr>
          <p:spPr bwMode="auto">
            <a:xfrm>
              <a:off x="1803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Line 1904"/>
            <p:cNvSpPr>
              <a:spLocks noChangeShapeType="1"/>
            </p:cNvSpPr>
            <p:nvPr/>
          </p:nvSpPr>
          <p:spPr bwMode="auto">
            <a:xfrm>
              <a:off x="1803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Line 1905"/>
            <p:cNvSpPr>
              <a:spLocks noChangeShapeType="1"/>
            </p:cNvSpPr>
            <p:nvPr/>
          </p:nvSpPr>
          <p:spPr bwMode="auto">
            <a:xfrm>
              <a:off x="1803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Line 1906"/>
            <p:cNvSpPr>
              <a:spLocks noChangeShapeType="1"/>
            </p:cNvSpPr>
            <p:nvPr/>
          </p:nvSpPr>
          <p:spPr bwMode="auto">
            <a:xfrm>
              <a:off x="1803" y="2992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Line 1907"/>
            <p:cNvSpPr>
              <a:spLocks noChangeShapeType="1"/>
            </p:cNvSpPr>
            <p:nvPr/>
          </p:nvSpPr>
          <p:spPr bwMode="auto">
            <a:xfrm>
              <a:off x="1812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908"/>
            <p:cNvSpPr>
              <a:spLocks noChangeShapeType="1"/>
            </p:cNvSpPr>
            <p:nvPr/>
          </p:nvSpPr>
          <p:spPr bwMode="auto">
            <a:xfrm>
              <a:off x="1812" y="299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909"/>
            <p:cNvSpPr>
              <a:spLocks noChangeShapeType="1"/>
            </p:cNvSpPr>
            <p:nvPr/>
          </p:nvSpPr>
          <p:spPr bwMode="auto">
            <a:xfrm>
              <a:off x="1812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910"/>
            <p:cNvSpPr>
              <a:spLocks noChangeShapeType="1"/>
            </p:cNvSpPr>
            <p:nvPr/>
          </p:nvSpPr>
          <p:spPr bwMode="auto">
            <a:xfrm>
              <a:off x="1812" y="3001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911"/>
            <p:cNvSpPr>
              <a:spLocks noChangeShapeType="1"/>
            </p:cNvSpPr>
            <p:nvPr/>
          </p:nvSpPr>
          <p:spPr bwMode="auto">
            <a:xfrm>
              <a:off x="1822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912"/>
            <p:cNvSpPr>
              <a:spLocks noChangeShapeType="1"/>
            </p:cNvSpPr>
            <p:nvPr/>
          </p:nvSpPr>
          <p:spPr bwMode="auto">
            <a:xfrm flipV="1">
              <a:off x="1822" y="299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913"/>
            <p:cNvSpPr>
              <a:spLocks noChangeShapeType="1"/>
            </p:cNvSpPr>
            <p:nvPr/>
          </p:nvSpPr>
          <p:spPr bwMode="auto">
            <a:xfrm flipV="1">
              <a:off x="1822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914"/>
            <p:cNvSpPr>
              <a:spLocks noChangeShapeType="1"/>
            </p:cNvSpPr>
            <p:nvPr/>
          </p:nvSpPr>
          <p:spPr bwMode="auto">
            <a:xfrm>
              <a:off x="1822" y="298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915"/>
            <p:cNvSpPr>
              <a:spLocks noChangeShapeType="1"/>
            </p:cNvSpPr>
            <p:nvPr/>
          </p:nvSpPr>
          <p:spPr bwMode="auto">
            <a:xfrm>
              <a:off x="1831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916"/>
            <p:cNvSpPr>
              <a:spLocks noChangeShapeType="1"/>
            </p:cNvSpPr>
            <p:nvPr/>
          </p:nvSpPr>
          <p:spPr bwMode="auto">
            <a:xfrm>
              <a:off x="1831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Line 1917"/>
            <p:cNvSpPr>
              <a:spLocks noChangeShapeType="1"/>
            </p:cNvSpPr>
            <p:nvPr/>
          </p:nvSpPr>
          <p:spPr bwMode="auto">
            <a:xfrm>
              <a:off x="1831" y="298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Line 1918"/>
            <p:cNvSpPr>
              <a:spLocks noChangeShapeType="1"/>
            </p:cNvSpPr>
            <p:nvPr/>
          </p:nvSpPr>
          <p:spPr bwMode="auto">
            <a:xfrm>
              <a:off x="1831" y="2992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Line 1919"/>
            <p:cNvSpPr>
              <a:spLocks noChangeShapeType="1"/>
            </p:cNvSpPr>
            <p:nvPr/>
          </p:nvSpPr>
          <p:spPr bwMode="auto">
            <a:xfrm>
              <a:off x="1841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Line 1920"/>
            <p:cNvSpPr>
              <a:spLocks noChangeShapeType="1"/>
            </p:cNvSpPr>
            <p:nvPr/>
          </p:nvSpPr>
          <p:spPr bwMode="auto">
            <a:xfrm>
              <a:off x="1841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Line 1921"/>
            <p:cNvSpPr>
              <a:spLocks noChangeShapeType="1"/>
            </p:cNvSpPr>
            <p:nvPr/>
          </p:nvSpPr>
          <p:spPr bwMode="auto">
            <a:xfrm>
              <a:off x="1841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Line 1922"/>
            <p:cNvSpPr>
              <a:spLocks noChangeShapeType="1"/>
            </p:cNvSpPr>
            <p:nvPr/>
          </p:nvSpPr>
          <p:spPr bwMode="auto">
            <a:xfrm>
              <a:off x="1841" y="3001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Line 1923"/>
            <p:cNvSpPr>
              <a:spLocks noChangeShapeType="1"/>
            </p:cNvSpPr>
            <p:nvPr/>
          </p:nvSpPr>
          <p:spPr bwMode="auto">
            <a:xfrm>
              <a:off x="1850" y="300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Line 1924"/>
            <p:cNvSpPr>
              <a:spLocks noChangeShapeType="1"/>
            </p:cNvSpPr>
            <p:nvPr/>
          </p:nvSpPr>
          <p:spPr bwMode="auto">
            <a:xfrm>
              <a:off x="1850" y="30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Line 1925"/>
            <p:cNvSpPr>
              <a:spLocks noChangeShapeType="1"/>
            </p:cNvSpPr>
            <p:nvPr/>
          </p:nvSpPr>
          <p:spPr bwMode="auto">
            <a:xfrm>
              <a:off x="1850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Line 1926"/>
            <p:cNvSpPr>
              <a:spLocks noChangeShapeType="1"/>
            </p:cNvSpPr>
            <p:nvPr/>
          </p:nvSpPr>
          <p:spPr bwMode="auto">
            <a:xfrm>
              <a:off x="1850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Line 1927"/>
            <p:cNvSpPr>
              <a:spLocks noChangeShapeType="1"/>
            </p:cNvSpPr>
            <p:nvPr/>
          </p:nvSpPr>
          <p:spPr bwMode="auto">
            <a:xfrm flipV="1">
              <a:off x="1850" y="3010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Line 1928"/>
            <p:cNvSpPr>
              <a:spLocks noChangeShapeType="1"/>
            </p:cNvSpPr>
            <p:nvPr/>
          </p:nvSpPr>
          <p:spPr bwMode="auto">
            <a:xfrm flipV="1">
              <a:off x="1860" y="300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Line 1929"/>
            <p:cNvSpPr>
              <a:spLocks noChangeShapeType="1"/>
            </p:cNvSpPr>
            <p:nvPr/>
          </p:nvSpPr>
          <p:spPr bwMode="auto">
            <a:xfrm flipV="1">
              <a:off x="1860" y="299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Line 1930"/>
            <p:cNvSpPr>
              <a:spLocks noChangeShapeType="1"/>
            </p:cNvSpPr>
            <p:nvPr/>
          </p:nvSpPr>
          <p:spPr bwMode="auto">
            <a:xfrm>
              <a:off x="1860" y="299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Line 1931"/>
            <p:cNvSpPr>
              <a:spLocks noChangeShapeType="1"/>
            </p:cNvSpPr>
            <p:nvPr/>
          </p:nvSpPr>
          <p:spPr bwMode="auto">
            <a:xfrm>
              <a:off x="1860" y="2992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Line 1932"/>
            <p:cNvSpPr>
              <a:spLocks noChangeShapeType="1"/>
            </p:cNvSpPr>
            <p:nvPr/>
          </p:nvSpPr>
          <p:spPr bwMode="auto">
            <a:xfrm>
              <a:off x="1869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Line 1933"/>
            <p:cNvSpPr>
              <a:spLocks noChangeShapeType="1"/>
            </p:cNvSpPr>
            <p:nvPr/>
          </p:nvSpPr>
          <p:spPr bwMode="auto">
            <a:xfrm>
              <a:off x="1869" y="300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Line 1934"/>
            <p:cNvSpPr>
              <a:spLocks noChangeShapeType="1"/>
            </p:cNvSpPr>
            <p:nvPr/>
          </p:nvSpPr>
          <p:spPr bwMode="auto">
            <a:xfrm>
              <a:off x="1869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Line 1935"/>
            <p:cNvSpPr>
              <a:spLocks noChangeShapeType="1"/>
            </p:cNvSpPr>
            <p:nvPr/>
          </p:nvSpPr>
          <p:spPr bwMode="auto">
            <a:xfrm>
              <a:off x="1869" y="3010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Line 1936"/>
            <p:cNvSpPr>
              <a:spLocks noChangeShapeType="1"/>
            </p:cNvSpPr>
            <p:nvPr/>
          </p:nvSpPr>
          <p:spPr bwMode="auto">
            <a:xfrm>
              <a:off x="1879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Line 1937"/>
            <p:cNvSpPr>
              <a:spLocks noChangeShapeType="1"/>
            </p:cNvSpPr>
            <p:nvPr/>
          </p:nvSpPr>
          <p:spPr bwMode="auto">
            <a:xfrm>
              <a:off x="1879" y="30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Line 1938"/>
            <p:cNvSpPr>
              <a:spLocks noChangeShapeType="1"/>
            </p:cNvSpPr>
            <p:nvPr/>
          </p:nvSpPr>
          <p:spPr bwMode="auto">
            <a:xfrm>
              <a:off x="1879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Line 1939"/>
            <p:cNvSpPr>
              <a:spLocks noChangeShapeType="1"/>
            </p:cNvSpPr>
            <p:nvPr/>
          </p:nvSpPr>
          <p:spPr bwMode="auto">
            <a:xfrm>
              <a:off x="1879" y="3019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Line 1940"/>
            <p:cNvSpPr>
              <a:spLocks noChangeShapeType="1"/>
            </p:cNvSpPr>
            <p:nvPr/>
          </p:nvSpPr>
          <p:spPr bwMode="auto">
            <a:xfrm>
              <a:off x="1888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Line 1941"/>
            <p:cNvSpPr>
              <a:spLocks noChangeShapeType="1"/>
            </p:cNvSpPr>
            <p:nvPr/>
          </p:nvSpPr>
          <p:spPr bwMode="auto">
            <a:xfrm>
              <a:off x="1888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Line 1942"/>
            <p:cNvSpPr>
              <a:spLocks noChangeShapeType="1"/>
            </p:cNvSpPr>
            <p:nvPr/>
          </p:nvSpPr>
          <p:spPr bwMode="auto">
            <a:xfrm flipV="1">
              <a:off x="1888" y="30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Line 1943"/>
            <p:cNvSpPr>
              <a:spLocks noChangeShapeType="1"/>
            </p:cNvSpPr>
            <p:nvPr/>
          </p:nvSpPr>
          <p:spPr bwMode="auto">
            <a:xfrm>
              <a:off x="1888" y="3010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Line 1944"/>
            <p:cNvSpPr>
              <a:spLocks noChangeShapeType="1"/>
            </p:cNvSpPr>
            <p:nvPr/>
          </p:nvSpPr>
          <p:spPr bwMode="auto">
            <a:xfrm>
              <a:off x="1898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Line 1945"/>
            <p:cNvSpPr>
              <a:spLocks noChangeShapeType="1"/>
            </p:cNvSpPr>
            <p:nvPr/>
          </p:nvSpPr>
          <p:spPr bwMode="auto">
            <a:xfrm>
              <a:off x="1898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Line 1946"/>
            <p:cNvSpPr>
              <a:spLocks noChangeShapeType="1"/>
            </p:cNvSpPr>
            <p:nvPr/>
          </p:nvSpPr>
          <p:spPr bwMode="auto">
            <a:xfrm>
              <a:off x="1898" y="30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Line 1947"/>
            <p:cNvSpPr>
              <a:spLocks noChangeShapeType="1"/>
            </p:cNvSpPr>
            <p:nvPr/>
          </p:nvSpPr>
          <p:spPr bwMode="auto">
            <a:xfrm>
              <a:off x="1898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Line 1948"/>
            <p:cNvSpPr>
              <a:spLocks noChangeShapeType="1"/>
            </p:cNvSpPr>
            <p:nvPr/>
          </p:nvSpPr>
          <p:spPr bwMode="auto">
            <a:xfrm>
              <a:off x="1898" y="3019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Line 1949"/>
            <p:cNvSpPr>
              <a:spLocks noChangeShapeType="1"/>
            </p:cNvSpPr>
            <p:nvPr/>
          </p:nvSpPr>
          <p:spPr bwMode="auto">
            <a:xfrm>
              <a:off x="1907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Line 1950"/>
            <p:cNvSpPr>
              <a:spLocks noChangeShapeType="1"/>
            </p:cNvSpPr>
            <p:nvPr/>
          </p:nvSpPr>
          <p:spPr bwMode="auto">
            <a:xfrm>
              <a:off x="1907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Line 1951"/>
            <p:cNvSpPr>
              <a:spLocks noChangeShapeType="1"/>
            </p:cNvSpPr>
            <p:nvPr/>
          </p:nvSpPr>
          <p:spPr bwMode="auto">
            <a:xfrm>
              <a:off x="1907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Line 1952"/>
            <p:cNvSpPr>
              <a:spLocks noChangeShapeType="1"/>
            </p:cNvSpPr>
            <p:nvPr/>
          </p:nvSpPr>
          <p:spPr bwMode="auto">
            <a:xfrm flipV="1">
              <a:off x="1907" y="3010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Line 1953"/>
            <p:cNvSpPr>
              <a:spLocks noChangeShapeType="1"/>
            </p:cNvSpPr>
            <p:nvPr/>
          </p:nvSpPr>
          <p:spPr bwMode="auto">
            <a:xfrm>
              <a:off x="1917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Line 1954"/>
            <p:cNvSpPr>
              <a:spLocks noChangeShapeType="1"/>
            </p:cNvSpPr>
            <p:nvPr/>
          </p:nvSpPr>
          <p:spPr bwMode="auto">
            <a:xfrm>
              <a:off x="1917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Line 1955"/>
            <p:cNvSpPr>
              <a:spLocks noChangeShapeType="1"/>
            </p:cNvSpPr>
            <p:nvPr/>
          </p:nvSpPr>
          <p:spPr bwMode="auto">
            <a:xfrm>
              <a:off x="1917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Line 1956"/>
            <p:cNvSpPr>
              <a:spLocks noChangeShapeType="1"/>
            </p:cNvSpPr>
            <p:nvPr/>
          </p:nvSpPr>
          <p:spPr bwMode="auto">
            <a:xfrm>
              <a:off x="1917" y="3010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Line 1957"/>
            <p:cNvSpPr>
              <a:spLocks noChangeShapeType="1"/>
            </p:cNvSpPr>
            <p:nvPr/>
          </p:nvSpPr>
          <p:spPr bwMode="auto">
            <a:xfrm flipV="1">
              <a:off x="1926" y="300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Line 1958"/>
            <p:cNvSpPr>
              <a:spLocks noChangeShapeType="1"/>
            </p:cNvSpPr>
            <p:nvPr/>
          </p:nvSpPr>
          <p:spPr bwMode="auto">
            <a:xfrm>
              <a:off x="1926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Line 1959"/>
            <p:cNvSpPr>
              <a:spLocks noChangeShapeType="1"/>
            </p:cNvSpPr>
            <p:nvPr/>
          </p:nvSpPr>
          <p:spPr bwMode="auto">
            <a:xfrm>
              <a:off x="1926" y="3001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Line 1960"/>
            <p:cNvSpPr>
              <a:spLocks noChangeShapeType="1"/>
            </p:cNvSpPr>
            <p:nvPr/>
          </p:nvSpPr>
          <p:spPr bwMode="auto">
            <a:xfrm>
              <a:off x="1926" y="3001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Line 1961"/>
            <p:cNvSpPr>
              <a:spLocks noChangeShapeType="1"/>
            </p:cNvSpPr>
            <p:nvPr/>
          </p:nvSpPr>
          <p:spPr bwMode="auto">
            <a:xfrm>
              <a:off x="1936" y="300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Line 1962"/>
            <p:cNvSpPr>
              <a:spLocks noChangeShapeType="1"/>
            </p:cNvSpPr>
            <p:nvPr/>
          </p:nvSpPr>
          <p:spPr bwMode="auto">
            <a:xfrm>
              <a:off x="1936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Line 1963"/>
            <p:cNvSpPr>
              <a:spLocks noChangeShapeType="1"/>
            </p:cNvSpPr>
            <p:nvPr/>
          </p:nvSpPr>
          <p:spPr bwMode="auto">
            <a:xfrm>
              <a:off x="1936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Line 1964"/>
            <p:cNvSpPr>
              <a:spLocks noChangeShapeType="1"/>
            </p:cNvSpPr>
            <p:nvPr/>
          </p:nvSpPr>
          <p:spPr bwMode="auto">
            <a:xfrm>
              <a:off x="1936" y="3010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Line 1965"/>
            <p:cNvSpPr>
              <a:spLocks noChangeShapeType="1"/>
            </p:cNvSpPr>
            <p:nvPr/>
          </p:nvSpPr>
          <p:spPr bwMode="auto">
            <a:xfrm>
              <a:off x="1945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Line 1966"/>
            <p:cNvSpPr>
              <a:spLocks noChangeShapeType="1"/>
            </p:cNvSpPr>
            <p:nvPr/>
          </p:nvSpPr>
          <p:spPr bwMode="auto">
            <a:xfrm>
              <a:off x="1945" y="301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Line 1967"/>
            <p:cNvSpPr>
              <a:spLocks noChangeShapeType="1"/>
            </p:cNvSpPr>
            <p:nvPr/>
          </p:nvSpPr>
          <p:spPr bwMode="auto">
            <a:xfrm>
              <a:off x="1945" y="30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Line 1968"/>
            <p:cNvSpPr>
              <a:spLocks noChangeShapeType="1"/>
            </p:cNvSpPr>
            <p:nvPr/>
          </p:nvSpPr>
          <p:spPr bwMode="auto">
            <a:xfrm>
              <a:off x="1945" y="30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Line 1969"/>
            <p:cNvSpPr>
              <a:spLocks noChangeShapeType="1"/>
            </p:cNvSpPr>
            <p:nvPr/>
          </p:nvSpPr>
          <p:spPr bwMode="auto">
            <a:xfrm flipV="1">
              <a:off x="1945" y="3019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Line 1970"/>
            <p:cNvSpPr>
              <a:spLocks noChangeShapeType="1"/>
            </p:cNvSpPr>
            <p:nvPr/>
          </p:nvSpPr>
          <p:spPr bwMode="auto">
            <a:xfrm>
              <a:off x="1955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Line 1971"/>
            <p:cNvSpPr>
              <a:spLocks noChangeShapeType="1"/>
            </p:cNvSpPr>
            <p:nvPr/>
          </p:nvSpPr>
          <p:spPr bwMode="auto">
            <a:xfrm>
              <a:off x="1955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Line 1972"/>
            <p:cNvSpPr>
              <a:spLocks noChangeShapeType="1"/>
            </p:cNvSpPr>
            <p:nvPr/>
          </p:nvSpPr>
          <p:spPr bwMode="auto">
            <a:xfrm>
              <a:off x="1955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Line 1973"/>
            <p:cNvSpPr>
              <a:spLocks noChangeShapeType="1"/>
            </p:cNvSpPr>
            <p:nvPr/>
          </p:nvSpPr>
          <p:spPr bwMode="auto">
            <a:xfrm>
              <a:off x="1955" y="3019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Line 1974"/>
            <p:cNvSpPr>
              <a:spLocks noChangeShapeType="1"/>
            </p:cNvSpPr>
            <p:nvPr/>
          </p:nvSpPr>
          <p:spPr bwMode="auto">
            <a:xfrm>
              <a:off x="1964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Line 1975"/>
            <p:cNvSpPr>
              <a:spLocks noChangeShapeType="1"/>
            </p:cNvSpPr>
            <p:nvPr/>
          </p:nvSpPr>
          <p:spPr bwMode="auto">
            <a:xfrm>
              <a:off x="1964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Line 1976"/>
            <p:cNvSpPr>
              <a:spLocks noChangeShapeType="1"/>
            </p:cNvSpPr>
            <p:nvPr/>
          </p:nvSpPr>
          <p:spPr bwMode="auto">
            <a:xfrm>
              <a:off x="1964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Line 1977"/>
            <p:cNvSpPr>
              <a:spLocks noChangeShapeType="1"/>
            </p:cNvSpPr>
            <p:nvPr/>
          </p:nvSpPr>
          <p:spPr bwMode="auto">
            <a:xfrm>
              <a:off x="1964" y="3019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Line 1978"/>
            <p:cNvSpPr>
              <a:spLocks noChangeShapeType="1"/>
            </p:cNvSpPr>
            <p:nvPr/>
          </p:nvSpPr>
          <p:spPr bwMode="auto">
            <a:xfrm>
              <a:off x="1974" y="30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Line 1979"/>
            <p:cNvSpPr>
              <a:spLocks noChangeShapeType="1"/>
            </p:cNvSpPr>
            <p:nvPr/>
          </p:nvSpPr>
          <p:spPr bwMode="auto">
            <a:xfrm flipV="1">
              <a:off x="1974" y="301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Line 1980"/>
            <p:cNvSpPr>
              <a:spLocks noChangeShapeType="1"/>
            </p:cNvSpPr>
            <p:nvPr/>
          </p:nvSpPr>
          <p:spPr bwMode="auto">
            <a:xfrm>
              <a:off x="1974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Line 1981"/>
            <p:cNvSpPr>
              <a:spLocks noChangeShapeType="1"/>
            </p:cNvSpPr>
            <p:nvPr/>
          </p:nvSpPr>
          <p:spPr bwMode="auto">
            <a:xfrm flipV="1">
              <a:off x="1974" y="3010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Line 1982"/>
            <p:cNvSpPr>
              <a:spLocks noChangeShapeType="1"/>
            </p:cNvSpPr>
            <p:nvPr/>
          </p:nvSpPr>
          <p:spPr bwMode="auto">
            <a:xfrm>
              <a:off x="1983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Line 1983"/>
            <p:cNvSpPr>
              <a:spLocks noChangeShapeType="1"/>
            </p:cNvSpPr>
            <p:nvPr/>
          </p:nvSpPr>
          <p:spPr bwMode="auto">
            <a:xfrm>
              <a:off x="1983" y="30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Line 1984"/>
            <p:cNvSpPr>
              <a:spLocks noChangeShapeType="1"/>
            </p:cNvSpPr>
            <p:nvPr/>
          </p:nvSpPr>
          <p:spPr bwMode="auto">
            <a:xfrm>
              <a:off x="1983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Line 1985"/>
            <p:cNvSpPr>
              <a:spLocks noChangeShapeType="1"/>
            </p:cNvSpPr>
            <p:nvPr/>
          </p:nvSpPr>
          <p:spPr bwMode="auto">
            <a:xfrm>
              <a:off x="1983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Line 1986"/>
            <p:cNvSpPr>
              <a:spLocks noChangeShapeType="1"/>
            </p:cNvSpPr>
            <p:nvPr/>
          </p:nvSpPr>
          <p:spPr bwMode="auto">
            <a:xfrm>
              <a:off x="1983" y="3019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Line 1987"/>
            <p:cNvSpPr>
              <a:spLocks noChangeShapeType="1"/>
            </p:cNvSpPr>
            <p:nvPr/>
          </p:nvSpPr>
          <p:spPr bwMode="auto">
            <a:xfrm>
              <a:off x="1993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Line 1988"/>
            <p:cNvSpPr>
              <a:spLocks noChangeShapeType="1"/>
            </p:cNvSpPr>
            <p:nvPr/>
          </p:nvSpPr>
          <p:spPr bwMode="auto">
            <a:xfrm>
              <a:off x="1993" y="301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Line 1989"/>
            <p:cNvSpPr>
              <a:spLocks noChangeShapeType="1"/>
            </p:cNvSpPr>
            <p:nvPr/>
          </p:nvSpPr>
          <p:spPr bwMode="auto">
            <a:xfrm flipV="1">
              <a:off x="1993" y="301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Line 1990"/>
            <p:cNvSpPr>
              <a:spLocks noChangeShapeType="1"/>
            </p:cNvSpPr>
            <p:nvPr/>
          </p:nvSpPr>
          <p:spPr bwMode="auto">
            <a:xfrm>
              <a:off x="1993" y="3019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Line 1991"/>
            <p:cNvSpPr>
              <a:spLocks noChangeShapeType="1"/>
            </p:cNvSpPr>
            <p:nvPr/>
          </p:nvSpPr>
          <p:spPr bwMode="auto">
            <a:xfrm>
              <a:off x="2002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Line 1992"/>
            <p:cNvSpPr>
              <a:spLocks noChangeShapeType="1"/>
            </p:cNvSpPr>
            <p:nvPr/>
          </p:nvSpPr>
          <p:spPr bwMode="auto">
            <a:xfrm>
              <a:off x="2002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Line 1993"/>
            <p:cNvSpPr>
              <a:spLocks noChangeShapeType="1"/>
            </p:cNvSpPr>
            <p:nvPr/>
          </p:nvSpPr>
          <p:spPr bwMode="auto">
            <a:xfrm>
              <a:off x="2002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Line 1994"/>
            <p:cNvSpPr>
              <a:spLocks noChangeShapeType="1"/>
            </p:cNvSpPr>
            <p:nvPr/>
          </p:nvSpPr>
          <p:spPr bwMode="auto">
            <a:xfrm>
              <a:off x="2002" y="3019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Line 1995"/>
            <p:cNvSpPr>
              <a:spLocks noChangeShapeType="1"/>
            </p:cNvSpPr>
            <p:nvPr/>
          </p:nvSpPr>
          <p:spPr bwMode="auto">
            <a:xfrm>
              <a:off x="2012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996"/>
            <p:cNvSpPr>
              <a:spLocks noChangeShapeType="1"/>
            </p:cNvSpPr>
            <p:nvPr/>
          </p:nvSpPr>
          <p:spPr bwMode="auto">
            <a:xfrm flipV="1">
              <a:off x="2012" y="30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997"/>
            <p:cNvSpPr>
              <a:spLocks noChangeShapeType="1"/>
            </p:cNvSpPr>
            <p:nvPr/>
          </p:nvSpPr>
          <p:spPr bwMode="auto">
            <a:xfrm>
              <a:off x="2012" y="301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998"/>
            <p:cNvSpPr>
              <a:spLocks noChangeShapeType="1"/>
            </p:cNvSpPr>
            <p:nvPr/>
          </p:nvSpPr>
          <p:spPr bwMode="auto">
            <a:xfrm>
              <a:off x="2012" y="3010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999"/>
            <p:cNvSpPr>
              <a:spLocks noChangeShapeType="1"/>
            </p:cNvSpPr>
            <p:nvPr/>
          </p:nvSpPr>
          <p:spPr bwMode="auto">
            <a:xfrm>
              <a:off x="2021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2000"/>
            <p:cNvSpPr>
              <a:spLocks noChangeShapeType="1"/>
            </p:cNvSpPr>
            <p:nvPr/>
          </p:nvSpPr>
          <p:spPr bwMode="auto">
            <a:xfrm>
              <a:off x="2021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2001"/>
            <p:cNvSpPr>
              <a:spLocks noChangeShapeType="1"/>
            </p:cNvSpPr>
            <p:nvPr/>
          </p:nvSpPr>
          <p:spPr bwMode="auto">
            <a:xfrm>
              <a:off x="2021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2002"/>
            <p:cNvSpPr>
              <a:spLocks noChangeShapeType="1"/>
            </p:cNvSpPr>
            <p:nvPr/>
          </p:nvSpPr>
          <p:spPr bwMode="auto">
            <a:xfrm>
              <a:off x="2021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2003"/>
            <p:cNvSpPr>
              <a:spLocks noChangeShapeType="1"/>
            </p:cNvSpPr>
            <p:nvPr/>
          </p:nvSpPr>
          <p:spPr bwMode="auto">
            <a:xfrm>
              <a:off x="2021" y="3019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2004"/>
            <p:cNvSpPr>
              <a:spLocks noChangeShapeType="1"/>
            </p:cNvSpPr>
            <p:nvPr/>
          </p:nvSpPr>
          <p:spPr bwMode="auto">
            <a:xfrm>
              <a:off x="2031" y="301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Line 2005"/>
            <p:cNvSpPr>
              <a:spLocks noChangeShapeType="1"/>
            </p:cNvSpPr>
            <p:nvPr/>
          </p:nvSpPr>
          <p:spPr bwMode="auto">
            <a:xfrm>
              <a:off x="2031" y="30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Line 2006"/>
            <p:cNvSpPr>
              <a:spLocks noChangeShapeType="1"/>
            </p:cNvSpPr>
            <p:nvPr/>
          </p:nvSpPr>
          <p:spPr bwMode="auto">
            <a:xfrm>
              <a:off x="2031" y="30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Line 2007"/>
            <p:cNvSpPr>
              <a:spLocks noChangeShapeType="1"/>
            </p:cNvSpPr>
            <p:nvPr/>
          </p:nvSpPr>
          <p:spPr bwMode="auto">
            <a:xfrm flipV="1">
              <a:off x="2031" y="3019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Line 2008"/>
            <p:cNvSpPr>
              <a:spLocks noChangeShapeType="1"/>
            </p:cNvSpPr>
            <p:nvPr/>
          </p:nvSpPr>
          <p:spPr bwMode="auto">
            <a:xfrm>
              <a:off x="2040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Line 2009"/>
            <p:cNvSpPr>
              <a:spLocks noChangeShapeType="1"/>
            </p:cNvSpPr>
            <p:nvPr/>
          </p:nvSpPr>
          <p:spPr bwMode="auto">
            <a:xfrm>
              <a:off x="2040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Line 2010"/>
            <p:cNvSpPr>
              <a:spLocks noChangeShapeType="1"/>
            </p:cNvSpPr>
            <p:nvPr/>
          </p:nvSpPr>
          <p:spPr bwMode="auto">
            <a:xfrm>
              <a:off x="2040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Line 2011"/>
            <p:cNvSpPr>
              <a:spLocks noChangeShapeType="1"/>
            </p:cNvSpPr>
            <p:nvPr/>
          </p:nvSpPr>
          <p:spPr bwMode="auto">
            <a:xfrm>
              <a:off x="2040" y="3019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Line 2012"/>
            <p:cNvSpPr>
              <a:spLocks noChangeShapeType="1"/>
            </p:cNvSpPr>
            <p:nvPr/>
          </p:nvSpPr>
          <p:spPr bwMode="auto">
            <a:xfrm>
              <a:off x="2050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Line 2013"/>
            <p:cNvSpPr>
              <a:spLocks noChangeShapeType="1"/>
            </p:cNvSpPr>
            <p:nvPr/>
          </p:nvSpPr>
          <p:spPr bwMode="auto">
            <a:xfrm>
              <a:off x="2050" y="3019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Line 2014"/>
            <p:cNvSpPr>
              <a:spLocks noChangeShapeType="1"/>
            </p:cNvSpPr>
            <p:nvPr/>
          </p:nvSpPr>
          <p:spPr bwMode="auto">
            <a:xfrm>
              <a:off x="2050" y="301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Line 2015"/>
            <p:cNvSpPr>
              <a:spLocks noChangeShapeType="1"/>
            </p:cNvSpPr>
            <p:nvPr/>
          </p:nvSpPr>
          <p:spPr bwMode="auto">
            <a:xfrm>
              <a:off x="2050" y="3028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Line 2016"/>
            <p:cNvSpPr>
              <a:spLocks noChangeShapeType="1"/>
            </p:cNvSpPr>
            <p:nvPr/>
          </p:nvSpPr>
          <p:spPr bwMode="auto">
            <a:xfrm>
              <a:off x="2059" y="303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Line 2017"/>
            <p:cNvSpPr>
              <a:spLocks noChangeShapeType="1"/>
            </p:cNvSpPr>
            <p:nvPr/>
          </p:nvSpPr>
          <p:spPr bwMode="auto">
            <a:xfrm>
              <a:off x="2059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Line 2018"/>
            <p:cNvSpPr>
              <a:spLocks noChangeShapeType="1"/>
            </p:cNvSpPr>
            <p:nvPr/>
          </p:nvSpPr>
          <p:spPr bwMode="auto">
            <a:xfrm>
              <a:off x="2059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Line 2019"/>
            <p:cNvSpPr>
              <a:spLocks noChangeShapeType="1"/>
            </p:cNvSpPr>
            <p:nvPr/>
          </p:nvSpPr>
          <p:spPr bwMode="auto">
            <a:xfrm>
              <a:off x="2059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Line 2020"/>
            <p:cNvSpPr>
              <a:spLocks noChangeShapeType="1"/>
            </p:cNvSpPr>
            <p:nvPr/>
          </p:nvSpPr>
          <p:spPr bwMode="auto">
            <a:xfrm flipV="1">
              <a:off x="2059" y="3037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Line 2021"/>
            <p:cNvSpPr>
              <a:spLocks noChangeShapeType="1"/>
            </p:cNvSpPr>
            <p:nvPr/>
          </p:nvSpPr>
          <p:spPr bwMode="auto">
            <a:xfrm flipV="1">
              <a:off x="2069" y="302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Line 2022"/>
            <p:cNvSpPr>
              <a:spLocks noChangeShapeType="1"/>
            </p:cNvSpPr>
            <p:nvPr/>
          </p:nvSpPr>
          <p:spPr bwMode="auto">
            <a:xfrm>
              <a:off x="2069" y="30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Line 2023"/>
            <p:cNvSpPr>
              <a:spLocks noChangeShapeType="1"/>
            </p:cNvSpPr>
            <p:nvPr/>
          </p:nvSpPr>
          <p:spPr bwMode="auto">
            <a:xfrm flipV="1">
              <a:off x="2069" y="301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Line 2024"/>
            <p:cNvSpPr>
              <a:spLocks noChangeShapeType="1"/>
            </p:cNvSpPr>
            <p:nvPr/>
          </p:nvSpPr>
          <p:spPr bwMode="auto">
            <a:xfrm>
              <a:off x="2069" y="3019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Line 2025"/>
            <p:cNvSpPr>
              <a:spLocks noChangeShapeType="1"/>
            </p:cNvSpPr>
            <p:nvPr/>
          </p:nvSpPr>
          <p:spPr bwMode="auto">
            <a:xfrm>
              <a:off x="2078" y="302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Line 2026"/>
            <p:cNvSpPr>
              <a:spLocks noChangeShapeType="1"/>
            </p:cNvSpPr>
            <p:nvPr/>
          </p:nvSpPr>
          <p:spPr bwMode="auto">
            <a:xfrm>
              <a:off x="2078" y="302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Line 2027"/>
            <p:cNvSpPr>
              <a:spLocks noChangeShapeType="1"/>
            </p:cNvSpPr>
            <p:nvPr/>
          </p:nvSpPr>
          <p:spPr bwMode="auto">
            <a:xfrm>
              <a:off x="2078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" name="Group 2028"/>
          <p:cNvGrpSpPr>
            <a:grpSpLocks/>
          </p:cNvGrpSpPr>
          <p:nvPr/>
        </p:nvGrpSpPr>
        <p:grpSpPr bwMode="auto">
          <a:xfrm>
            <a:off x="4603393" y="4506650"/>
            <a:ext cx="529269" cy="840439"/>
            <a:chOff x="2078" y="2306"/>
            <a:chExt cx="447" cy="777"/>
          </a:xfrm>
        </p:grpSpPr>
        <p:sp>
          <p:nvSpPr>
            <p:cNvPr id="1079" name="Line 2029"/>
            <p:cNvSpPr>
              <a:spLocks noChangeShapeType="1"/>
            </p:cNvSpPr>
            <p:nvPr/>
          </p:nvSpPr>
          <p:spPr bwMode="auto">
            <a:xfrm>
              <a:off x="2078" y="3037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2030"/>
            <p:cNvSpPr>
              <a:spLocks noChangeShapeType="1"/>
            </p:cNvSpPr>
            <p:nvPr/>
          </p:nvSpPr>
          <p:spPr bwMode="auto">
            <a:xfrm>
              <a:off x="2088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Line 2031"/>
            <p:cNvSpPr>
              <a:spLocks noChangeShapeType="1"/>
            </p:cNvSpPr>
            <p:nvPr/>
          </p:nvSpPr>
          <p:spPr bwMode="auto">
            <a:xfrm>
              <a:off x="2088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Line 2032"/>
            <p:cNvSpPr>
              <a:spLocks noChangeShapeType="1"/>
            </p:cNvSpPr>
            <p:nvPr/>
          </p:nvSpPr>
          <p:spPr bwMode="auto">
            <a:xfrm flipV="1">
              <a:off x="2088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Line 2033"/>
            <p:cNvSpPr>
              <a:spLocks noChangeShapeType="1"/>
            </p:cNvSpPr>
            <p:nvPr/>
          </p:nvSpPr>
          <p:spPr bwMode="auto">
            <a:xfrm flipV="1">
              <a:off x="2088" y="3037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2034"/>
            <p:cNvSpPr>
              <a:spLocks noChangeShapeType="1"/>
            </p:cNvSpPr>
            <p:nvPr/>
          </p:nvSpPr>
          <p:spPr bwMode="auto">
            <a:xfrm>
              <a:off x="2097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Line 2035"/>
            <p:cNvSpPr>
              <a:spLocks noChangeShapeType="1"/>
            </p:cNvSpPr>
            <p:nvPr/>
          </p:nvSpPr>
          <p:spPr bwMode="auto">
            <a:xfrm>
              <a:off x="2097" y="303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Line 2036"/>
            <p:cNvSpPr>
              <a:spLocks noChangeShapeType="1"/>
            </p:cNvSpPr>
            <p:nvPr/>
          </p:nvSpPr>
          <p:spPr bwMode="auto">
            <a:xfrm>
              <a:off x="2097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Line 2037"/>
            <p:cNvSpPr>
              <a:spLocks noChangeShapeType="1"/>
            </p:cNvSpPr>
            <p:nvPr/>
          </p:nvSpPr>
          <p:spPr bwMode="auto">
            <a:xfrm>
              <a:off x="2097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2038"/>
            <p:cNvSpPr>
              <a:spLocks noChangeShapeType="1"/>
            </p:cNvSpPr>
            <p:nvPr/>
          </p:nvSpPr>
          <p:spPr bwMode="auto">
            <a:xfrm>
              <a:off x="2097" y="3046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Line 2039"/>
            <p:cNvSpPr>
              <a:spLocks noChangeShapeType="1"/>
            </p:cNvSpPr>
            <p:nvPr/>
          </p:nvSpPr>
          <p:spPr bwMode="auto">
            <a:xfrm flipV="1">
              <a:off x="2107" y="303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2040"/>
            <p:cNvSpPr>
              <a:spLocks noChangeShapeType="1"/>
            </p:cNvSpPr>
            <p:nvPr/>
          </p:nvSpPr>
          <p:spPr bwMode="auto">
            <a:xfrm>
              <a:off x="2107" y="303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2041"/>
            <p:cNvSpPr>
              <a:spLocks noChangeShapeType="1"/>
            </p:cNvSpPr>
            <p:nvPr/>
          </p:nvSpPr>
          <p:spPr bwMode="auto">
            <a:xfrm>
              <a:off x="2107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2042"/>
            <p:cNvSpPr>
              <a:spLocks noChangeShapeType="1"/>
            </p:cNvSpPr>
            <p:nvPr/>
          </p:nvSpPr>
          <p:spPr bwMode="auto">
            <a:xfrm>
              <a:off x="2107" y="3046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2043"/>
            <p:cNvSpPr>
              <a:spLocks noChangeShapeType="1"/>
            </p:cNvSpPr>
            <p:nvPr/>
          </p:nvSpPr>
          <p:spPr bwMode="auto">
            <a:xfrm>
              <a:off x="2116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2044"/>
            <p:cNvSpPr>
              <a:spLocks noChangeShapeType="1"/>
            </p:cNvSpPr>
            <p:nvPr/>
          </p:nvSpPr>
          <p:spPr bwMode="auto">
            <a:xfrm>
              <a:off x="2116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2045"/>
            <p:cNvSpPr>
              <a:spLocks noChangeShapeType="1"/>
            </p:cNvSpPr>
            <p:nvPr/>
          </p:nvSpPr>
          <p:spPr bwMode="auto">
            <a:xfrm>
              <a:off x="2116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2046"/>
            <p:cNvSpPr>
              <a:spLocks noChangeShapeType="1"/>
            </p:cNvSpPr>
            <p:nvPr/>
          </p:nvSpPr>
          <p:spPr bwMode="auto">
            <a:xfrm>
              <a:off x="2116" y="3046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2047"/>
            <p:cNvSpPr>
              <a:spLocks noChangeShapeType="1"/>
            </p:cNvSpPr>
            <p:nvPr/>
          </p:nvSpPr>
          <p:spPr bwMode="auto">
            <a:xfrm>
              <a:off x="2126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2048"/>
            <p:cNvSpPr>
              <a:spLocks noChangeShapeType="1"/>
            </p:cNvSpPr>
            <p:nvPr/>
          </p:nvSpPr>
          <p:spPr bwMode="auto">
            <a:xfrm>
              <a:off x="2126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2049"/>
            <p:cNvSpPr>
              <a:spLocks noChangeShapeType="1"/>
            </p:cNvSpPr>
            <p:nvPr/>
          </p:nvSpPr>
          <p:spPr bwMode="auto">
            <a:xfrm>
              <a:off x="2126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Line 2050"/>
            <p:cNvSpPr>
              <a:spLocks noChangeShapeType="1"/>
            </p:cNvSpPr>
            <p:nvPr/>
          </p:nvSpPr>
          <p:spPr bwMode="auto">
            <a:xfrm>
              <a:off x="2126" y="3046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Line 2051"/>
            <p:cNvSpPr>
              <a:spLocks noChangeShapeType="1"/>
            </p:cNvSpPr>
            <p:nvPr/>
          </p:nvSpPr>
          <p:spPr bwMode="auto">
            <a:xfrm>
              <a:off x="2135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Line 2052"/>
            <p:cNvSpPr>
              <a:spLocks noChangeShapeType="1"/>
            </p:cNvSpPr>
            <p:nvPr/>
          </p:nvSpPr>
          <p:spPr bwMode="auto">
            <a:xfrm flipV="1">
              <a:off x="2135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Line 2053"/>
            <p:cNvSpPr>
              <a:spLocks noChangeShapeType="1"/>
            </p:cNvSpPr>
            <p:nvPr/>
          </p:nvSpPr>
          <p:spPr bwMode="auto">
            <a:xfrm>
              <a:off x="2135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Line 2054"/>
            <p:cNvSpPr>
              <a:spLocks noChangeShapeType="1"/>
            </p:cNvSpPr>
            <p:nvPr/>
          </p:nvSpPr>
          <p:spPr bwMode="auto">
            <a:xfrm>
              <a:off x="2135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Line 2055"/>
            <p:cNvSpPr>
              <a:spLocks noChangeShapeType="1"/>
            </p:cNvSpPr>
            <p:nvPr/>
          </p:nvSpPr>
          <p:spPr bwMode="auto">
            <a:xfrm>
              <a:off x="2135" y="3046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Line 2056"/>
            <p:cNvSpPr>
              <a:spLocks noChangeShapeType="1"/>
            </p:cNvSpPr>
            <p:nvPr/>
          </p:nvSpPr>
          <p:spPr bwMode="auto">
            <a:xfrm>
              <a:off x="2145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Line 2057"/>
            <p:cNvSpPr>
              <a:spLocks noChangeShapeType="1"/>
            </p:cNvSpPr>
            <p:nvPr/>
          </p:nvSpPr>
          <p:spPr bwMode="auto">
            <a:xfrm>
              <a:off x="2145" y="306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Line 2058"/>
            <p:cNvSpPr>
              <a:spLocks noChangeShapeType="1"/>
            </p:cNvSpPr>
            <p:nvPr/>
          </p:nvSpPr>
          <p:spPr bwMode="auto">
            <a:xfrm flipV="1">
              <a:off x="2145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Line 2059"/>
            <p:cNvSpPr>
              <a:spLocks noChangeShapeType="1"/>
            </p:cNvSpPr>
            <p:nvPr/>
          </p:nvSpPr>
          <p:spPr bwMode="auto">
            <a:xfrm>
              <a:off x="2145" y="3055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Line 2060"/>
            <p:cNvSpPr>
              <a:spLocks noChangeShapeType="1"/>
            </p:cNvSpPr>
            <p:nvPr/>
          </p:nvSpPr>
          <p:spPr bwMode="auto">
            <a:xfrm flipV="1">
              <a:off x="2154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Line 2061"/>
            <p:cNvSpPr>
              <a:spLocks noChangeShapeType="1"/>
            </p:cNvSpPr>
            <p:nvPr/>
          </p:nvSpPr>
          <p:spPr bwMode="auto">
            <a:xfrm>
              <a:off x="2154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Line 2062"/>
            <p:cNvSpPr>
              <a:spLocks noChangeShapeType="1"/>
            </p:cNvSpPr>
            <p:nvPr/>
          </p:nvSpPr>
          <p:spPr bwMode="auto">
            <a:xfrm>
              <a:off x="2154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Line 2063"/>
            <p:cNvSpPr>
              <a:spLocks noChangeShapeType="1"/>
            </p:cNvSpPr>
            <p:nvPr/>
          </p:nvSpPr>
          <p:spPr bwMode="auto">
            <a:xfrm>
              <a:off x="2154" y="3055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Line 2064"/>
            <p:cNvSpPr>
              <a:spLocks noChangeShapeType="1"/>
            </p:cNvSpPr>
            <p:nvPr/>
          </p:nvSpPr>
          <p:spPr bwMode="auto">
            <a:xfrm>
              <a:off x="2164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Line 2065"/>
            <p:cNvSpPr>
              <a:spLocks noChangeShapeType="1"/>
            </p:cNvSpPr>
            <p:nvPr/>
          </p:nvSpPr>
          <p:spPr bwMode="auto">
            <a:xfrm>
              <a:off x="2164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Line 2066"/>
            <p:cNvSpPr>
              <a:spLocks noChangeShapeType="1"/>
            </p:cNvSpPr>
            <p:nvPr/>
          </p:nvSpPr>
          <p:spPr bwMode="auto">
            <a:xfrm>
              <a:off x="2164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Line 2067"/>
            <p:cNvSpPr>
              <a:spLocks noChangeShapeType="1"/>
            </p:cNvSpPr>
            <p:nvPr/>
          </p:nvSpPr>
          <p:spPr bwMode="auto">
            <a:xfrm>
              <a:off x="2164" y="3064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Line 2068"/>
            <p:cNvSpPr>
              <a:spLocks noChangeShapeType="1"/>
            </p:cNvSpPr>
            <p:nvPr/>
          </p:nvSpPr>
          <p:spPr bwMode="auto">
            <a:xfrm>
              <a:off x="2173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Line 2069"/>
            <p:cNvSpPr>
              <a:spLocks noChangeShapeType="1"/>
            </p:cNvSpPr>
            <p:nvPr/>
          </p:nvSpPr>
          <p:spPr bwMode="auto">
            <a:xfrm>
              <a:off x="2173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Line 2070"/>
            <p:cNvSpPr>
              <a:spLocks noChangeShapeType="1"/>
            </p:cNvSpPr>
            <p:nvPr/>
          </p:nvSpPr>
          <p:spPr bwMode="auto">
            <a:xfrm flipV="1">
              <a:off x="2173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2071"/>
            <p:cNvSpPr>
              <a:spLocks noChangeShapeType="1"/>
            </p:cNvSpPr>
            <p:nvPr/>
          </p:nvSpPr>
          <p:spPr bwMode="auto">
            <a:xfrm>
              <a:off x="2173" y="306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Line 2072"/>
            <p:cNvSpPr>
              <a:spLocks noChangeShapeType="1"/>
            </p:cNvSpPr>
            <p:nvPr/>
          </p:nvSpPr>
          <p:spPr bwMode="auto">
            <a:xfrm>
              <a:off x="2173" y="3064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2073"/>
            <p:cNvSpPr>
              <a:spLocks noChangeShapeType="1"/>
            </p:cNvSpPr>
            <p:nvPr/>
          </p:nvSpPr>
          <p:spPr bwMode="auto">
            <a:xfrm>
              <a:off x="2183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2074"/>
            <p:cNvSpPr>
              <a:spLocks noChangeShapeType="1"/>
            </p:cNvSpPr>
            <p:nvPr/>
          </p:nvSpPr>
          <p:spPr bwMode="auto">
            <a:xfrm>
              <a:off x="2183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2075"/>
            <p:cNvSpPr>
              <a:spLocks noChangeShapeType="1"/>
            </p:cNvSpPr>
            <p:nvPr/>
          </p:nvSpPr>
          <p:spPr bwMode="auto">
            <a:xfrm flipV="1">
              <a:off x="2183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2076"/>
            <p:cNvSpPr>
              <a:spLocks noChangeShapeType="1"/>
            </p:cNvSpPr>
            <p:nvPr/>
          </p:nvSpPr>
          <p:spPr bwMode="auto">
            <a:xfrm>
              <a:off x="2183" y="306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2077"/>
            <p:cNvSpPr>
              <a:spLocks noChangeShapeType="1"/>
            </p:cNvSpPr>
            <p:nvPr/>
          </p:nvSpPr>
          <p:spPr bwMode="auto">
            <a:xfrm>
              <a:off x="2192" y="306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2078"/>
            <p:cNvSpPr>
              <a:spLocks noChangeShapeType="1"/>
            </p:cNvSpPr>
            <p:nvPr/>
          </p:nvSpPr>
          <p:spPr bwMode="auto">
            <a:xfrm>
              <a:off x="2192" y="306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Line 2079"/>
            <p:cNvSpPr>
              <a:spLocks noChangeShapeType="1"/>
            </p:cNvSpPr>
            <p:nvPr/>
          </p:nvSpPr>
          <p:spPr bwMode="auto">
            <a:xfrm flipV="1">
              <a:off x="2192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Line 2080"/>
            <p:cNvSpPr>
              <a:spLocks noChangeShapeType="1"/>
            </p:cNvSpPr>
            <p:nvPr/>
          </p:nvSpPr>
          <p:spPr bwMode="auto">
            <a:xfrm>
              <a:off x="2192" y="3055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Line 2081"/>
            <p:cNvSpPr>
              <a:spLocks noChangeShapeType="1"/>
            </p:cNvSpPr>
            <p:nvPr/>
          </p:nvSpPr>
          <p:spPr bwMode="auto">
            <a:xfrm>
              <a:off x="2202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Line 2082"/>
            <p:cNvSpPr>
              <a:spLocks noChangeShapeType="1"/>
            </p:cNvSpPr>
            <p:nvPr/>
          </p:nvSpPr>
          <p:spPr bwMode="auto">
            <a:xfrm>
              <a:off x="2202" y="306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Line 2083"/>
            <p:cNvSpPr>
              <a:spLocks noChangeShapeType="1"/>
            </p:cNvSpPr>
            <p:nvPr/>
          </p:nvSpPr>
          <p:spPr bwMode="auto">
            <a:xfrm>
              <a:off x="2202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Line 2084"/>
            <p:cNvSpPr>
              <a:spLocks noChangeShapeType="1"/>
            </p:cNvSpPr>
            <p:nvPr/>
          </p:nvSpPr>
          <p:spPr bwMode="auto">
            <a:xfrm>
              <a:off x="2202" y="307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Line 2085"/>
            <p:cNvSpPr>
              <a:spLocks noChangeShapeType="1"/>
            </p:cNvSpPr>
            <p:nvPr/>
          </p:nvSpPr>
          <p:spPr bwMode="auto">
            <a:xfrm>
              <a:off x="2202" y="3082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Line 2086"/>
            <p:cNvSpPr>
              <a:spLocks noChangeShapeType="1"/>
            </p:cNvSpPr>
            <p:nvPr/>
          </p:nvSpPr>
          <p:spPr bwMode="auto">
            <a:xfrm>
              <a:off x="2211" y="308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Line 2087"/>
            <p:cNvSpPr>
              <a:spLocks noChangeShapeType="1"/>
            </p:cNvSpPr>
            <p:nvPr/>
          </p:nvSpPr>
          <p:spPr bwMode="auto">
            <a:xfrm flipV="1">
              <a:off x="2211" y="307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Line 2088"/>
            <p:cNvSpPr>
              <a:spLocks noChangeShapeType="1"/>
            </p:cNvSpPr>
            <p:nvPr/>
          </p:nvSpPr>
          <p:spPr bwMode="auto">
            <a:xfrm flipV="1">
              <a:off x="2211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Line 2089"/>
            <p:cNvSpPr>
              <a:spLocks noChangeShapeType="1"/>
            </p:cNvSpPr>
            <p:nvPr/>
          </p:nvSpPr>
          <p:spPr bwMode="auto">
            <a:xfrm>
              <a:off x="2211" y="3064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Line 2090"/>
            <p:cNvSpPr>
              <a:spLocks noChangeShapeType="1"/>
            </p:cNvSpPr>
            <p:nvPr/>
          </p:nvSpPr>
          <p:spPr bwMode="auto">
            <a:xfrm>
              <a:off x="2220" y="306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Line 2091"/>
            <p:cNvSpPr>
              <a:spLocks noChangeShapeType="1"/>
            </p:cNvSpPr>
            <p:nvPr/>
          </p:nvSpPr>
          <p:spPr bwMode="auto">
            <a:xfrm>
              <a:off x="2220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Line 2092"/>
            <p:cNvSpPr>
              <a:spLocks noChangeShapeType="1"/>
            </p:cNvSpPr>
            <p:nvPr/>
          </p:nvSpPr>
          <p:spPr bwMode="auto">
            <a:xfrm flipV="1">
              <a:off x="2220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Line 2093"/>
            <p:cNvSpPr>
              <a:spLocks noChangeShapeType="1"/>
            </p:cNvSpPr>
            <p:nvPr/>
          </p:nvSpPr>
          <p:spPr bwMode="auto">
            <a:xfrm>
              <a:off x="2220" y="3064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Line 2094"/>
            <p:cNvSpPr>
              <a:spLocks noChangeShapeType="1"/>
            </p:cNvSpPr>
            <p:nvPr/>
          </p:nvSpPr>
          <p:spPr bwMode="auto">
            <a:xfrm>
              <a:off x="2230" y="306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Line 2095"/>
            <p:cNvSpPr>
              <a:spLocks noChangeShapeType="1"/>
            </p:cNvSpPr>
            <p:nvPr/>
          </p:nvSpPr>
          <p:spPr bwMode="auto">
            <a:xfrm flipV="1">
              <a:off x="2230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Line 2096"/>
            <p:cNvSpPr>
              <a:spLocks noChangeShapeType="1"/>
            </p:cNvSpPr>
            <p:nvPr/>
          </p:nvSpPr>
          <p:spPr bwMode="auto">
            <a:xfrm>
              <a:off x="2230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Line 2097"/>
            <p:cNvSpPr>
              <a:spLocks noChangeShapeType="1"/>
            </p:cNvSpPr>
            <p:nvPr/>
          </p:nvSpPr>
          <p:spPr bwMode="auto">
            <a:xfrm>
              <a:off x="2230" y="3055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Line 2098"/>
            <p:cNvSpPr>
              <a:spLocks noChangeShapeType="1"/>
            </p:cNvSpPr>
            <p:nvPr/>
          </p:nvSpPr>
          <p:spPr bwMode="auto">
            <a:xfrm>
              <a:off x="2239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Line 2099"/>
            <p:cNvSpPr>
              <a:spLocks noChangeShapeType="1"/>
            </p:cNvSpPr>
            <p:nvPr/>
          </p:nvSpPr>
          <p:spPr bwMode="auto">
            <a:xfrm flipV="1">
              <a:off x="2239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Line 2100"/>
            <p:cNvSpPr>
              <a:spLocks noChangeShapeType="1"/>
            </p:cNvSpPr>
            <p:nvPr/>
          </p:nvSpPr>
          <p:spPr bwMode="auto">
            <a:xfrm>
              <a:off x="2239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Line 2101"/>
            <p:cNvSpPr>
              <a:spLocks noChangeShapeType="1"/>
            </p:cNvSpPr>
            <p:nvPr/>
          </p:nvSpPr>
          <p:spPr bwMode="auto">
            <a:xfrm>
              <a:off x="2239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2102"/>
            <p:cNvSpPr>
              <a:spLocks noChangeShapeType="1"/>
            </p:cNvSpPr>
            <p:nvPr/>
          </p:nvSpPr>
          <p:spPr bwMode="auto">
            <a:xfrm>
              <a:off x="2239" y="3055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2103"/>
            <p:cNvSpPr>
              <a:spLocks noChangeShapeType="1"/>
            </p:cNvSpPr>
            <p:nvPr/>
          </p:nvSpPr>
          <p:spPr bwMode="auto">
            <a:xfrm>
              <a:off x="2249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2104"/>
            <p:cNvSpPr>
              <a:spLocks noChangeShapeType="1"/>
            </p:cNvSpPr>
            <p:nvPr/>
          </p:nvSpPr>
          <p:spPr bwMode="auto">
            <a:xfrm>
              <a:off x="2249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2105"/>
            <p:cNvSpPr>
              <a:spLocks noChangeShapeType="1"/>
            </p:cNvSpPr>
            <p:nvPr/>
          </p:nvSpPr>
          <p:spPr bwMode="auto">
            <a:xfrm>
              <a:off x="2249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Line 2106"/>
            <p:cNvSpPr>
              <a:spLocks noChangeShapeType="1"/>
            </p:cNvSpPr>
            <p:nvPr/>
          </p:nvSpPr>
          <p:spPr bwMode="auto">
            <a:xfrm>
              <a:off x="2249" y="3055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Line 2107"/>
            <p:cNvSpPr>
              <a:spLocks noChangeShapeType="1"/>
            </p:cNvSpPr>
            <p:nvPr/>
          </p:nvSpPr>
          <p:spPr bwMode="auto">
            <a:xfrm>
              <a:off x="2258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Line 2108"/>
            <p:cNvSpPr>
              <a:spLocks noChangeShapeType="1"/>
            </p:cNvSpPr>
            <p:nvPr/>
          </p:nvSpPr>
          <p:spPr bwMode="auto">
            <a:xfrm flipV="1">
              <a:off x="2258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2109"/>
            <p:cNvSpPr>
              <a:spLocks noChangeShapeType="1"/>
            </p:cNvSpPr>
            <p:nvPr/>
          </p:nvSpPr>
          <p:spPr bwMode="auto">
            <a:xfrm>
              <a:off x="2258" y="3055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Line 2110"/>
            <p:cNvSpPr>
              <a:spLocks noChangeShapeType="1"/>
            </p:cNvSpPr>
            <p:nvPr/>
          </p:nvSpPr>
          <p:spPr bwMode="auto">
            <a:xfrm>
              <a:off x="2258" y="3055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2111"/>
            <p:cNvSpPr>
              <a:spLocks noChangeShapeType="1"/>
            </p:cNvSpPr>
            <p:nvPr/>
          </p:nvSpPr>
          <p:spPr bwMode="auto">
            <a:xfrm>
              <a:off x="2268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Line 2112"/>
            <p:cNvSpPr>
              <a:spLocks noChangeShapeType="1"/>
            </p:cNvSpPr>
            <p:nvPr/>
          </p:nvSpPr>
          <p:spPr bwMode="auto">
            <a:xfrm>
              <a:off x="2268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Line 2113"/>
            <p:cNvSpPr>
              <a:spLocks noChangeShapeType="1"/>
            </p:cNvSpPr>
            <p:nvPr/>
          </p:nvSpPr>
          <p:spPr bwMode="auto">
            <a:xfrm>
              <a:off x="2268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Line 2114"/>
            <p:cNvSpPr>
              <a:spLocks noChangeShapeType="1"/>
            </p:cNvSpPr>
            <p:nvPr/>
          </p:nvSpPr>
          <p:spPr bwMode="auto">
            <a:xfrm>
              <a:off x="2268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Line 2115"/>
            <p:cNvSpPr>
              <a:spLocks noChangeShapeType="1"/>
            </p:cNvSpPr>
            <p:nvPr/>
          </p:nvSpPr>
          <p:spPr bwMode="auto">
            <a:xfrm>
              <a:off x="2268" y="307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Line 2116"/>
            <p:cNvSpPr>
              <a:spLocks noChangeShapeType="1"/>
            </p:cNvSpPr>
            <p:nvPr/>
          </p:nvSpPr>
          <p:spPr bwMode="auto">
            <a:xfrm>
              <a:off x="2277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Line 2117"/>
            <p:cNvSpPr>
              <a:spLocks noChangeShapeType="1"/>
            </p:cNvSpPr>
            <p:nvPr/>
          </p:nvSpPr>
          <p:spPr bwMode="auto">
            <a:xfrm>
              <a:off x="2277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Line 2118"/>
            <p:cNvSpPr>
              <a:spLocks noChangeShapeType="1"/>
            </p:cNvSpPr>
            <p:nvPr/>
          </p:nvSpPr>
          <p:spPr bwMode="auto">
            <a:xfrm>
              <a:off x="2277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2119"/>
            <p:cNvSpPr>
              <a:spLocks noChangeShapeType="1"/>
            </p:cNvSpPr>
            <p:nvPr/>
          </p:nvSpPr>
          <p:spPr bwMode="auto">
            <a:xfrm>
              <a:off x="2277" y="307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2120"/>
            <p:cNvSpPr>
              <a:spLocks noChangeShapeType="1"/>
            </p:cNvSpPr>
            <p:nvPr/>
          </p:nvSpPr>
          <p:spPr bwMode="auto">
            <a:xfrm flipV="1">
              <a:off x="2287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2121"/>
            <p:cNvSpPr>
              <a:spLocks noChangeShapeType="1"/>
            </p:cNvSpPr>
            <p:nvPr/>
          </p:nvSpPr>
          <p:spPr bwMode="auto">
            <a:xfrm>
              <a:off x="2287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2122"/>
            <p:cNvSpPr>
              <a:spLocks noChangeShapeType="1"/>
            </p:cNvSpPr>
            <p:nvPr/>
          </p:nvSpPr>
          <p:spPr bwMode="auto">
            <a:xfrm>
              <a:off x="2287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2123"/>
            <p:cNvSpPr>
              <a:spLocks noChangeShapeType="1"/>
            </p:cNvSpPr>
            <p:nvPr/>
          </p:nvSpPr>
          <p:spPr bwMode="auto">
            <a:xfrm>
              <a:off x="2287" y="3073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2124"/>
            <p:cNvSpPr>
              <a:spLocks noChangeShapeType="1"/>
            </p:cNvSpPr>
            <p:nvPr/>
          </p:nvSpPr>
          <p:spPr bwMode="auto">
            <a:xfrm>
              <a:off x="2296" y="307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2125"/>
            <p:cNvSpPr>
              <a:spLocks noChangeShapeType="1"/>
            </p:cNvSpPr>
            <p:nvPr/>
          </p:nvSpPr>
          <p:spPr bwMode="auto">
            <a:xfrm flipV="1">
              <a:off x="2296" y="306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2126"/>
            <p:cNvSpPr>
              <a:spLocks noChangeShapeType="1"/>
            </p:cNvSpPr>
            <p:nvPr/>
          </p:nvSpPr>
          <p:spPr bwMode="auto">
            <a:xfrm flipV="1">
              <a:off x="2296" y="305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2127"/>
            <p:cNvSpPr>
              <a:spLocks noChangeShapeType="1"/>
            </p:cNvSpPr>
            <p:nvPr/>
          </p:nvSpPr>
          <p:spPr bwMode="auto">
            <a:xfrm flipV="1">
              <a:off x="2296" y="304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Line 2128"/>
            <p:cNvSpPr>
              <a:spLocks noChangeShapeType="1"/>
            </p:cNvSpPr>
            <p:nvPr/>
          </p:nvSpPr>
          <p:spPr bwMode="auto">
            <a:xfrm>
              <a:off x="2296" y="3046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Line 2129"/>
            <p:cNvSpPr>
              <a:spLocks noChangeShapeType="1"/>
            </p:cNvSpPr>
            <p:nvPr/>
          </p:nvSpPr>
          <p:spPr bwMode="auto">
            <a:xfrm>
              <a:off x="2306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Line 2130"/>
            <p:cNvSpPr>
              <a:spLocks noChangeShapeType="1"/>
            </p:cNvSpPr>
            <p:nvPr/>
          </p:nvSpPr>
          <p:spPr bwMode="auto">
            <a:xfrm>
              <a:off x="2306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Line 2131"/>
            <p:cNvSpPr>
              <a:spLocks noChangeShapeType="1"/>
            </p:cNvSpPr>
            <p:nvPr/>
          </p:nvSpPr>
          <p:spPr bwMode="auto">
            <a:xfrm flipV="1">
              <a:off x="2306" y="303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2132"/>
            <p:cNvSpPr>
              <a:spLocks noChangeShapeType="1"/>
            </p:cNvSpPr>
            <p:nvPr/>
          </p:nvSpPr>
          <p:spPr bwMode="auto">
            <a:xfrm>
              <a:off x="2306" y="3037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Line 2133"/>
            <p:cNvSpPr>
              <a:spLocks noChangeShapeType="1"/>
            </p:cNvSpPr>
            <p:nvPr/>
          </p:nvSpPr>
          <p:spPr bwMode="auto">
            <a:xfrm>
              <a:off x="2315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Line 2134"/>
            <p:cNvSpPr>
              <a:spLocks noChangeShapeType="1"/>
            </p:cNvSpPr>
            <p:nvPr/>
          </p:nvSpPr>
          <p:spPr bwMode="auto">
            <a:xfrm>
              <a:off x="2315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2135"/>
            <p:cNvSpPr>
              <a:spLocks noChangeShapeType="1"/>
            </p:cNvSpPr>
            <p:nvPr/>
          </p:nvSpPr>
          <p:spPr bwMode="auto">
            <a:xfrm>
              <a:off x="2315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2136"/>
            <p:cNvSpPr>
              <a:spLocks noChangeShapeType="1"/>
            </p:cNvSpPr>
            <p:nvPr/>
          </p:nvSpPr>
          <p:spPr bwMode="auto">
            <a:xfrm>
              <a:off x="2315" y="3037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2137"/>
            <p:cNvSpPr>
              <a:spLocks noChangeShapeType="1"/>
            </p:cNvSpPr>
            <p:nvPr/>
          </p:nvSpPr>
          <p:spPr bwMode="auto">
            <a:xfrm>
              <a:off x="2325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2138"/>
            <p:cNvSpPr>
              <a:spLocks noChangeShapeType="1"/>
            </p:cNvSpPr>
            <p:nvPr/>
          </p:nvSpPr>
          <p:spPr bwMode="auto">
            <a:xfrm>
              <a:off x="2325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2139"/>
            <p:cNvSpPr>
              <a:spLocks noChangeShapeType="1"/>
            </p:cNvSpPr>
            <p:nvPr/>
          </p:nvSpPr>
          <p:spPr bwMode="auto">
            <a:xfrm>
              <a:off x="2325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2140"/>
            <p:cNvSpPr>
              <a:spLocks noChangeShapeType="1"/>
            </p:cNvSpPr>
            <p:nvPr/>
          </p:nvSpPr>
          <p:spPr bwMode="auto">
            <a:xfrm>
              <a:off x="2325" y="303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2141"/>
            <p:cNvSpPr>
              <a:spLocks noChangeShapeType="1"/>
            </p:cNvSpPr>
            <p:nvPr/>
          </p:nvSpPr>
          <p:spPr bwMode="auto">
            <a:xfrm>
              <a:off x="2325" y="3037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2142"/>
            <p:cNvSpPr>
              <a:spLocks noChangeShapeType="1"/>
            </p:cNvSpPr>
            <p:nvPr/>
          </p:nvSpPr>
          <p:spPr bwMode="auto">
            <a:xfrm>
              <a:off x="2334" y="304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2143"/>
            <p:cNvSpPr>
              <a:spLocks noChangeShapeType="1"/>
            </p:cNvSpPr>
            <p:nvPr/>
          </p:nvSpPr>
          <p:spPr bwMode="auto">
            <a:xfrm flipV="1">
              <a:off x="2334" y="303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2144"/>
            <p:cNvSpPr>
              <a:spLocks noChangeShapeType="1"/>
            </p:cNvSpPr>
            <p:nvPr/>
          </p:nvSpPr>
          <p:spPr bwMode="auto">
            <a:xfrm flipV="1">
              <a:off x="2334" y="302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Line 2145"/>
            <p:cNvSpPr>
              <a:spLocks noChangeShapeType="1"/>
            </p:cNvSpPr>
            <p:nvPr/>
          </p:nvSpPr>
          <p:spPr bwMode="auto">
            <a:xfrm flipV="1">
              <a:off x="2334" y="3019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Line 2146"/>
            <p:cNvSpPr>
              <a:spLocks noChangeShapeType="1"/>
            </p:cNvSpPr>
            <p:nvPr/>
          </p:nvSpPr>
          <p:spPr bwMode="auto">
            <a:xfrm flipV="1">
              <a:off x="2344" y="3010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Line 2147"/>
            <p:cNvSpPr>
              <a:spLocks noChangeShapeType="1"/>
            </p:cNvSpPr>
            <p:nvPr/>
          </p:nvSpPr>
          <p:spPr bwMode="auto">
            <a:xfrm flipV="1">
              <a:off x="2344" y="300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Line 2148"/>
            <p:cNvSpPr>
              <a:spLocks noChangeShapeType="1"/>
            </p:cNvSpPr>
            <p:nvPr/>
          </p:nvSpPr>
          <p:spPr bwMode="auto">
            <a:xfrm flipV="1">
              <a:off x="2344" y="299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Line 2149"/>
            <p:cNvSpPr>
              <a:spLocks noChangeShapeType="1"/>
            </p:cNvSpPr>
            <p:nvPr/>
          </p:nvSpPr>
          <p:spPr bwMode="auto">
            <a:xfrm flipV="1">
              <a:off x="2344" y="2983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Line 2150"/>
            <p:cNvSpPr>
              <a:spLocks noChangeShapeType="1"/>
            </p:cNvSpPr>
            <p:nvPr/>
          </p:nvSpPr>
          <p:spPr bwMode="auto">
            <a:xfrm>
              <a:off x="2353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Line 2151"/>
            <p:cNvSpPr>
              <a:spLocks noChangeShapeType="1"/>
            </p:cNvSpPr>
            <p:nvPr/>
          </p:nvSpPr>
          <p:spPr bwMode="auto">
            <a:xfrm>
              <a:off x="2353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Line 2152"/>
            <p:cNvSpPr>
              <a:spLocks noChangeShapeType="1"/>
            </p:cNvSpPr>
            <p:nvPr/>
          </p:nvSpPr>
          <p:spPr bwMode="auto">
            <a:xfrm>
              <a:off x="2353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Line 2153"/>
            <p:cNvSpPr>
              <a:spLocks noChangeShapeType="1"/>
            </p:cNvSpPr>
            <p:nvPr/>
          </p:nvSpPr>
          <p:spPr bwMode="auto">
            <a:xfrm>
              <a:off x="2353" y="298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Line 2154"/>
            <p:cNvSpPr>
              <a:spLocks noChangeShapeType="1"/>
            </p:cNvSpPr>
            <p:nvPr/>
          </p:nvSpPr>
          <p:spPr bwMode="auto">
            <a:xfrm>
              <a:off x="2353" y="2983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Line 2155"/>
            <p:cNvSpPr>
              <a:spLocks noChangeShapeType="1"/>
            </p:cNvSpPr>
            <p:nvPr/>
          </p:nvSpPr>
          <p:spPr bwMode="auto">
            <a:xfrm flipV="1">
              <a:off x="2363" y="2974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Line 2156"/>
            <p:cNvSpPr>
              <a:spLocks noChangeShapeType="1"/>
            </p:cNvSpPr>
            <p:nvPr/>
          </p:nvSpPr>
          <p:spPr bwMode="auto">
            <a:xfrm flipV="1">
              <a:off x="2363" y="2956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Line 2157"/>
            <p:cNvSpPr>
              <a:spLocks noChangeShapeType="1"/>
            </p:cNvSpPr>
            <p:nvPr/>
          </p:nvSpPr>
          <p:spPr bwMode="auto">
            <a:xfrm>
              <a:off x="2363" y="29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Line 2158"/>
            <p:cNvSpPr>
              <a:spLocks noChangeShapeType="1"/>
            </p:cNvSpPr>
            <p:nvPr/>
          </p:nvSpPr>
          <p:spPr bwMode="auto">
            <a:xfrm>
              <a:off x="2363" y="2956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Line 2159"/>
            <p:cNvSpPr>
              <a:spLocks noChangeShapeType="1"/>
            </p:cNvSpPr>
            <p:nvPr/>
          </p:nvSpPr>
          <p:spPr bwMode="auto">
            <a:xfrm>
              <a:off x="2372" y="295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Line 2160"/>
            <p:cNvSpPr>
              <a:spLocks noChangeShapeType="1"/>
            </p:cNvSpPr>
            <p:nvPr/>
          </p:nvSpPr>
          <p:spPr bwMode="auto">
            <a:xfrm flipV="1">
              <a:off x="2372" y="294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Line 2161"/>
            <p:cNvSpPr>
              <a:spLocks noChangeShapeType="1"/>
            </p:cNvSpPr>
            <p:nvPr/>
          </p:nvSpPr>
          <p:spPr bwMode="auto">
            <a:xfrm flipV="1">
              <a:off x="2372" y="2929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Line 2162"/>
            <p:cNvSpPr>
              <a:spLocks noChangeShapeType="1"/>
            </p:cNvSpPr>
            <p:nvPr/>
          </p:nvSpPr>
          <p:spPr bwMode="auto">
            <a:xfrm flipV="1">
              <a:off x="2372" y="2920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Line 2163"/>
            <p:cNvSpPr>
              <a:spLocks noChangeShapeType="1"/>
            </p:cNvSpPr>
            <p:nvPr/>
          </p:nvSpPr>
          <p:spPr bwMode="auto">
            <a:xfrm>
              <a:off x="2382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Line 2164"/>
            <p:cNvSpPr>
              <a:spLocks noChangeShapeType="1"/>
            </p:cNvSpPr>
            <p:nvPr/>
          </p:nvSpPr>
          <p:spPr bwMode="auto">
            <a:xfrm>
              <a:off x="2382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Line 2165"/>
            <p:cNvSpPr>
              <a:spLocks noChangeShapeType="1"/>
            </p:cNvSpPr>
            <p:nvPr/>
          </p:nvSpPr>
          <p:spPr bwMode="auto">
            <a:xfrm>
              <a:off x="2382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Line 2166"/>
            <p:cNvSpPr>
              <a:spLocks noChangeShapeType="1"/>
            </p:cNvSpPr>
            <p:nvPr/>
          </p:nvSpPr>
          <p:spPr bwMode="auto">
            <a:xfrm>
              <a:off x="2382" y="2920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Line 2167"/>
            <p:cNvSpPr>
              <a:spLocks noChangeShapeType="1"/>
            </p:cNvSpPr>
            <p:nvPr/>
          </p:nvSpPr>
          <p:spPr bwMode="auto">
            <a:xfrm>
              <a:off x="2382" y="2920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Line 2168"/>
            <p:cNvSpPr>
              <a:spLocks noChangeShapeType="1"/>
            </p:cNvSpPr>
            <p:nvPr/>
          </p:nvSpPr>
          <p:spPr bwMode="auto">
            <a:xfrm flipV="1">
              <a:off x="2391" y="29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Line 2169"/>
            <p:cNvSpPr>
              <a:spLocks noChangeShapeType="1"/>
            </p:cNvSpPr>
            <p:nvPr/>
          </p:nvSpPr>
          <p:spPr bwMode="auto">
            <a:xfrm flipV="1">
              <a:off x="2391" y="29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Line 2170"/>
            <p:cNvSpPr>
              <a:spLocks noChangeShapeType="1"/>
            </p:cNvSpPr>
            <p:nvPr/>
          </p:nvSpPr>
          <p:spPr bwMode="auto">
            <a:xfrm flipV="1">
              <a:off x="2391" y="289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Line 2171"/>
            <p:cNvSpPr>
              <a:spLocks noChangeShapeType="1"/>
            </p:cNvSpPr>
            <p:nvPr/>
          </p:nvSpPr>
          <p:spPr bwMode="auto">
            <a:xfrm flipV="1">
              <a:off x="2391" y="2884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Line 2172"/>
            <p:cNvSpPr>
              <a:spLocks noChangeShapeType="1"/>
            </p:cNvSpPr>
            <p:nvPr/>
          </p:nvSpPr>
          <p:spPr bwMode="auto">
            <a:xfrm>
              <a:off x="2401" y="2884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Line 2173"/>
            <p:cNvSpPr>
              <a:spLocks noChangeShapeType="1"/>
            </p:cNvSpPr>
            <p:nvPr/>
          </p:nvSpPr>
          <p:spPr bwMode="auto">
            <a:xfrm flipV="1">
              <a:off x="2401" y="2875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Line 2174"/>
            <p:cNvSpPr>
              <a:spLocks noChangeShapeType="1"/>
            </p:cNvSpPr>
            <p:nvPr/>
          </p:nvSpPr>
          <p:spPr bwMode="auto">
            <a:xfrm flipV="1">
              <a:off x="2401" y="286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Line 2175"/>
            <p:cNvSpPr>
              <a:spLocks noChangeShapeType="1"/>
            </p:cNvSpPr>
            <p:nvPr/>
          </p:nvSpPr>
          <p:spPr bwMode="auto">
            <a:xfrm flipV="1">
              <a:off x="2401" y="2848"/>
              <a:ext cx="9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Line 2176"/>
            <p:cNvSpPr>
              <a:spLocks noChangeShapeType="1"/>
            </p:cNvSpPr>
            <p:nvPr/>
          </p:nvSpPr>
          <p:spPr bwMode="auto">
            <a:xfrm flipV="1">
              <a:off x="2410" y="2839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Line 2177"/>
            <p:cNvSpPr>
              <a:spLocks noChangeShapeType="1"/>
            </p:cNvSpPr>
            <p:nvPr/>
          </p:nvSpPr>
          <p:spPr bwMode="auto">
            <a:xfrm flipV="1">
              <a:off x="2410" y="2820"/>
              <a:ext cx="1" cy="1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Line 2178"/>
            <p:cNvSpPr>
              <a:spLocks noChangeShapeType="1"/>
            </p:cNvSpPr>
            <p:nvPr/>
          </p:nvSpPr>
          <p:spPr bwMode="auto">
            <a:xfrm flipV="1">
              <a:off x="2410" y="281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Line 2179"/>
            <p:cNvSpPr>
              <a:spLocks noChangeShapeType="1"/>
            </p:cNvSpPr>
            <p:nvPr/>
          </p:nvSpPr>
          <p:spPr bwMode="auto">
            <a:xfrm flipV="1">
              <a:off x="2410" y="280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Line 2180"/>
            <p:cNvSpPr>
              <a:spLocks noChangeShapeType="1"/>
            </p:cNvSpPr>
            <p:nvPr/>
          </p:nvSpPr>
          <p:spPr bwMode="auto">
            <a:xfrm flipV="1">
              <a:off x="2410" y="2793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Line 2181"/>
            <p:cNvSpPr>
              <a:spLocks noChangeShapeType="1"/>
            </p:cNvSpPr>
            <p:nvPr/>
          </p:nvSpPr>
          <p:spPr bwMode="auto">
            <a:xfrm>
              <a:off x="2420" y="2793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Line 2182"/>
            <p:cNvSpPr>
              <a:spLocks noChangeShapeType="1"/>
            </p:cNvSpPr>
            <p:nvPr/>
          </p:nvSpPr>
          <p:spPr bwMode="auto">
            <a:xfrm flipV="1">
              <a:off x="2420" y="2775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Line 2183"/>
            <p:cNvSpPr>
              <a:spLocks noChangeShapeType="1"/>
            </p:cNvSpPr>
            <p:nvPr/>
          </p:nvSpPr>
          <p:spPr bwMode="auto">
            <a:xfrm flipV="1">
              <a:off x="2420" y="276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Line 2184"/>
            <p:cNvSpPr>
              <a:spLocks noChangeShapeType="1"/>
            </p:cNvSpPr>
            <p:nvPr/>
          </p:nvSpPr>
          <p:spPr bwMode="auto">
            <a:xfrm flipV="1">
              <a:off x="2420" y="2748"/>
              <a:ext cx="9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Line 2185"/>
            <p:cNvSpPr>
              <a:spLocks noChangeShapeType="1"/>
            </p:cNvSpPr>
            <p:nvPr/>
          </p:nvSpPr>
          <p:spPr bwMode="auto">
            <a:xfrm flipV="1">
              <a:off x="2429" y="2730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Line 2186"/>
            <p:cNvSpPr>
              <a:spLocks noChangeShapeType="1"/>
            </p:cNvSpPr>
            <p:nvPr/>
          </p:nvSpPr>
          <p:spPr bwMode="auto">
            <a:xfrm flipV="1">
              <a:off x="2429" y="272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Line 2187"/>
            <p:cNvSpPr>
              <a:spLocks noChangeShapeType="1"/>
            </p:cNvSpPr>
            <p:nvPr/>
          </p:nvSpPr>
          <p:spPr bwMode="auto">
            <a:xfrm flipV="1">
              <a:off x="2429" y="271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Line 2188"/>
            <p:cNvSpPr>
              <a:spLocks noChangeShapeType="1"/>
            </p:cNvSpPr>
            <p:nvPr/>
          </p:nvSpPr>
          <p:spPr bwMode="auto">
            <a:xfrm>
              <a:off x="2429" y="2712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Line 2189"/>
            <p:cNvSpPr>
              <a:spLocks noChangeShapeType="1"/>
            </p:cNvSpPr>
            <p:nvPr/>
          </p:nvSpPr>
          <p:spPr bwMode="auto">
            <a:xfrm>
              <a:off x="2439" y="2712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Line 2190"/>
            <p:cNvSpPr>
              <a:spLocks noChangeShapeType="1"/>
            </p:cNvSpPr>
            <p:nvPr/>
          </p:nvSpPr>
          <p:spPr bwMode="auto">
            <a:xfrm flipV="1">
              <a:off x="2439" y="270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Line 2191"/>
            <p:cNvSpPr>
              <a:spLocks noChangeShapeType="1"/>
            </p:cNvSpPr>
            <p:nvPr/>
          </p:nvSpPr>
          <p:spPr bwMode="auto">
            <a:xfrm flipV="1">
              <a:off x="2439" y="2685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Line 2192"/>
            <p:cNvSpPr>
              <a:spLocks noChangeShapeType="1"/>
            </p:cNvSpPr>
            <p:nvPr/>
          </p:nvSpPr>
          <p:spPr bwMode="auto">
            <a:xfrm flipV="1">
              <a:off x="2439" y="267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Line 2193"/>
            <p:cNvSpPr>
              <a:spLocks noChangeShapeType="1"/>
            </p:cNvSpPr>
            <p:nvPr/>
          </p:nvSpPr>
          <p:spPr bwMode="auto">
            <a:xfrm flipV="1">
              <a:off x="2439" y="2658"/>
              <a:ext cx="9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Line 2194"/>
            <p:cNvSpPr>
              <a:spLocks noChangeShapeType="1"/>
            </p:cNvSpPr>
            <p:nvPr/>
          </p:nvSpPr>
          <p:spPr bwMode="auto">
            <a:xfrm flipV="1">
              <a:off x="2448" y="2640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Line 2195"/>
            <p:cNvSpPr>
              <a:spLocks noChangeShapeType="1"/>
            </p:cNvSpPr>
            <p:nvPr/>
          </p:nvSpPr>
          <p:spPr bwMode="auto">
            <a:xfrm flipV="1">
              <a:off x="2448" y="263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Line 2196"/>
            <p:cNvSpPr>
              <a:spLocks noChangeShapeType="1"/>
            </p:cNvSpPr>
            <p:nvPr/>
          </p:nvSpPr>
          <p:spPr bwMode="auto">
            <a:xfrm flipV="1">
              <a:off x="2448" y="2622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Line 2197"/>
            <p:cNvSpPr>
              <a:spLocks noChangeShapeType="1"/>
            </p:cNvSpPr>
            <p:nvPr/>
          </p:nvSpPr>
          <p:spPr bwMode="auto">
            <a:xfrm flipV="1">
              <a:off x="2448" y="2613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Line 2198"/>
            <p:cNvSpPr>
              <a:spLocks noChangeShapeType="1"/>
            </p:cNvSpPr>
            <p:nvPr/>
          </p:nvSpPr>
          <p:spPr bwMode="auto">
            <a:xfrm flipV="1">
              <a:off x="2458" y="2595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Line 2199"/>
            <p:cNvSpPr>
              <a:spLocks noChangeShapeType="1"/>
            </p:cNvSpPr>
            <p:nvPr/>
          </p:nvSpPr>
          <p:spPr bwMode="auto">
            <a:xfrm flipV="1">
              <a:off x="2458" y="258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Line 2200"/>
            <p:cNvSpPr>
              <a:spLocks noChangeShapeType="1"/>
            </p:cNvSpPr>
            <p:nvPr/>
          </p:nvSpPr>
          <p:spPr bwMode="auto">
            <a:xfrm>
              <a:off x="2458" y="258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Line 2201"/>
            <p:cNvSpPr>
              <a:spLocks noChangeShapeType="1"/>
            </p:cNvSpPr>
            <p:nvPr/>
          </p:nvSpPr>
          <p:spPr bwMode="auto">
            <a:xfrm>
              <a:off x="2458" y="2586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Line 2202"/>
            <p:cNvSpPr>
              <a:spLocks noChangeShapeType="1"/>
            </p:cNvSpPr>
            <p:nvPr/>
          </p:nvSpPr>
          <p:spPr bwMode="auto">
            <a:xfrm>
              <a:off x="2467" y="258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Line 2203"/>
            <p:cNvSpPr>
              <a:spLocks noChangeShapeType="1"/>
            </p:cNvSpPr>
            <p:nvPr/>
          </p:nvSpPr>
          <p:spPr bwMode="auto">
            <a:xfrm flipV="1">
              <a:off x="2467" y="2568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Line 2204"/>
            <p:cNvSpPr>
              <a:spLocks noChangeShapeType="1"/>
            </p:cNvSpPr>
            <p:nvPr/>
          </p:nvSpPr>
          <p:spPr bwMode="auto">
            <a:xfrm flipV="1">
              <a:off x="2467" y="2558"/>
              <a:ext cx="1" cy="1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Line 2205"/>
            <p:cNvSpPr>
              <a:spLocks noChangeShapeType="1"/>
            </p:cNvSpPr>
            <p:nvPr/>
          </p:nvSpPr>
          <p:spPr bwMode="auto">
            <a:xfrm flipV="1">
              <a:off x="2467" y="2540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Line 2206"/>
            <p:cNvSpPr>
              <a:spLocks noChangeShapeType="1"/>
            </p:cNvSpPr>
            <p:nvPr/>
          </p:nvSpPr>
          <p:spPr bwMode="auto">
            <a:xfrm flipV="1">
              <a:off x="2467" y="2531"/>
              <a:ext cx="10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Line 2207"/>
            <p:cNvSpPr>
              <a:spLocks noChangeShapeType="1"/>
            </p:cNvSpPr>
            <p:nvPr/>
          </p:nvSpPr>
          <p:spPr bwMode="auto">
            <a:xfrm flipV="1">
              <a:off x="2477" y="2513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Line 2208"/>
            <p:cNvSpPr>
              <a:spLocks noChangeShapeType="1"/>
            </p:cNvSpPr>
            <p:nvPr/>
          </p:nvSpPr>
          <p:spPr bwMode="auto">
            <a:xfrm flipV="1">
              <a:off x="2477" y="2495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Line 2209"/>
            <p:cNvSpPr>
              <a:spLocks noChangeShapeType="1"/>
            </p:cNvSpPr>
            <p:nvPr/>
          </p:nvSpPr>
          <p:spPr bwMode="auto">
            <a:xfrm flipV="1">
              <a:off x="2477" y="248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Line 2210"/>
            <p:cNvSpPr>
              <a:spLocks noChangeShapeType="1"/>
            </p:cNvSpPr>
            <p:nvPr/>
          </p:nvSpPr>
          <p:spPr bwMode="auto">
            <a:xfrm>
              <a:off x="2477" y="2486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Line 2211"/>
            <p:cNvSpPr>
              <a:spLocks noChangeShapeType="1"/>
            </p:cNvSpPr>
            <p:nvPr/>
          </p:nvSpPr>
          <p:spPr bwMode="auto">
            <a:xfrm flipV="1">
              <a:off x="2486" y="2477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Line 2212"/>
            <p:cNvSpPr>
              <a:spLocks noChangeShapeType="1"/>
            </p:cNvSpPr>
            <p:nvPr/>
          </p:nvSpPr>
          <p:spPr bwMode="auto">
            <a:xfrm>
              <a:off x="2486" y="2477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Line 2213"/>
            <p:cNvSpPr>
              <a:spLocks noChangeShapeType="1"/>
            </p:cNvSpPr>
            <p:nvPr/>
          </p:nvSpPr>
          <p:spPr bwMode="auto">
            <a:xfrm flipV="1">
              <a:off x="2486" y="2468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Line 2214"/>
            <p:cNvSpPr>
              <a:spLocks noChangeShapeType="1"/>
            </p:cNvSpPr>
            <p:nvPr/>
          </p:nvSpPr>
          <p:spPr bwMode="auto">
            <a:xfrm>
              <a:off x="2486" y="2468"/>
              <a:ext cx="1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Line 2215"/>
            <p:cNvSpPr>
              <a:spLocks noChangeShapeType="1"/>
            </p:cNvSpPr>
            <p:nvPr/>
          </p:nvSpPr>
          <p:spPr bwMode="auto">
            <a:xfrm>
              <a:off x="2496" y="2468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Line 2216"/>
            <p:cNvSpPr>
              <a:spLocks noChangeShapeType="1"/>
            </p:cNvSpPr>
            <p:nvPr/>
          </p:nvSpPr>
          <p:spPr bwMode="auto">
            <a:xfrm flipV="1">
              <a:off x="2496" y="2450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2217"/>
            <p:cNvSpPr>
              <a:spLocks noChangeShapeType="1"/>
            </p:cNvSpPr>
            <p:nvPr/>
          </p:nvSpPr>
          <p:spPr bwMode="auto">
            <a:xfrm flipV="1">
              <a:off x="2496" y="2441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2218"/>
            <p:cNvSpPr>
              <a:spLocks noChangeShapeType="1"/>
            </p:cNvSpPr>
            <p:nvPr/>
          </p:nvSpPr>
          <p:spPr bwMode="auto">
            <a:xfrm flipV="1">
              <a:off x="2496" y="2414"/>
              <a:ext cx="1" cy="2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2219"/>
            <p:cNvSpPr>
              <a:spLocks noChangeShapeType="1"/>
            </p:cNvSpPr>
            <p:nvPr/>
          </p:nvSpPr>
          <p:spPr bwMode="auto">
            <a:xfrm flipV="1">
              <a:off x="2496" y="2405"/>
              <a:ext cx="9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2220"/>
            <p:cNvSpPr>
              <a:spLocks noChangeShapeType="1"/>
            </p:cNvSpPr>
            <p:nvPr/>
          </p:nvSpPr>
          <p:spPr bwMode="auto">
            <a:xfrm flipV="1">
              <a:off x="2505" y="239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2221"/>
            <p:cNvSpPr>
              <a:spLocks noChangeShapeType="1"/>
            </p:cNvSpPr>
            <p:nvPr/>
          </p:nvSpPr>
          <p:spPr bwMode="auto">
            <a:xfrm>
              <a:off x="2505" y="239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2222"/>
            <p:cNvSpPr>
              <a:spLocks noChangeShapeType="1"/>
            </p:cNvSpPr>
            <p:nvPr/>
          </p:nvSpPr>
          <p:spPr bwMode="auto">
            <a:xfrm>
              <a:off x="2505" y="2396"/>
              <a:ext cx="1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2223"/>
            <p:cNvSpPr>
              <a:spLocks noChangeShapeType="1"/>
            </p:cNvSpPr>
            <p:nvPr/>
          </p:nvSpPr>
          <p:spPr bwMode="auto">
            <a:xfrm flipV="1">
              <a:off x="2505" y="2378"/>
              <a:ext cx="10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2224"/>
            <p:cNvSpPr>
              <a:spLocks noChangeShapeType="1"/>
            </p:cNvSpPr>
            <p:nvPr/>
          </p:nvSpPr>
          <p:spPr bwMode="auto">
            <a:xfrm flipV="1">
              <a:off x="2515" y="2360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2225"/>
            <p:cNvSpPr>
              <a:spLocks noChangeShapeType="1"/>
            </p:cNvSpPr>
            <p:nvPr/>
          </p:nvSpPr>
          <p:spPr bwMode="auto">
            <a:xfrm flipV="1">
              <a:off x="2515" y="2342"/>
              <a:ext cx="1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Line 2226"/>
            <p:cNvSpPr>
              <a:spLocks noChangeShapeType="1"/>
            </p:cNvSpPr>
            <p:nvPr/>
          </p:nvSpPr>
          <p:spPr bwMode="auto">
            <a:xfrm flipV="1">
              <a:off x="2515" y="2333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Line 2227"/>
            <p:cNvSpPr>
              <a:spLocks noChangeShapeType="1"/>
            </p:cNvSpPr>
            <p:nvPr/>
          </p:nvSpPr>
          <p:spPr bwMode="auto">
            <a:xfrm flipV="1">
              <a:off x="2515" y="2315"/>
              <a:ext cx="9" cy="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Line 2228"/>
            <p:cNvSpPr>
              <a:spLocks noChangeShapeType="1"/>
            </p:cNvSpPr>
            <p:nvPr/>
          </p:nvSpPr>
          <p:spPr bwMode="auto">
            <a:xfrm flipV="1">
              <a:off x="2524" y="2306"/>
              <a:ext cx="1" cy="9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6" name="Line 2229"/>
          <p:cNvSpPr>
            <a:spLocks noChangeShapeType="1"/>
          </p:cNvSpPr>
          <p:nvPr/>
        </p:nvSpPr>
        <p:spPr bwMode="auto">
          <a:xfrm>
            <a:off x="2826216" y="2971800"/>
            <a:ext cx="584947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Line 2230"/>
          <p:cNvSpPr>
            <a:spLocks noChangeShapeType="1"/>
          </p:cNvSpPr>
          <p:nvPr/>
        </p:nvSpPr>
        <p:spPr bwMode="auto">
          <a:xfrm flipV="1">
            <a:off x="8675688" y="2971800"/>
            <a:ext cx="0" cy="308989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839" name="Text Box 2231"/>
          <p:cNvSpPr txBox="1">
            <a:spLocks noChangeArrowheads="1"/>
          </p:cNvSpPr>
          <p:nvPr/>
        </p:nvSpPr>
        <p:spPr bwMode="auto">
          <a:xfrm>
            <a:off x="3366814" y="3234340"/>
            <a:ext cx="1531157" cy="3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2" tIns="48976" rIns="97952" bIns="48976">
            <a:spAutoFit/>
          </a:bodyPr>
          <a:lstStyle/>
          <a:p>
            <a:pPr algn="ctr" defTabSz="9794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Visible</a:t>
            </a:r>
          </a:p>
        </p:txBody>
      </p:sp>
      <p:sp>
        <p:nvSpPr>
          <p:cNvPr id="70840" name="Text Box 2232"/>
          <p:cNvSpPr txBox="1">
            <a:spLocks noChangeArrowheads="1"/>
          </p:cNvSpPr>
          <p:nvPr/>
        </p:nvSpPr>
        <p:spPr bwMode="auto">
          <a:xfrm>
            <a:off x="5325271" y="2971800"/>
            <a:ext cx="2160776" cy="37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2" tIns="48976" rIns="97952" bIns="48976">
            <a:spAutoFit/>
          </a:bodyPr>
          <a:lstStyle/>
          <a:p>
            <a:pPr algn="ctr" defTabSz="9794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Near Infrared</a:t>
            </a:r>
          </a:p>
        </p:txBody>
      </p:sp>
      <p:sp>
        <p:nvSpPr>
          <p:cNvPr id="1050" name="Oval 2233"/>
          <p:cNvSpPr>
            <a:spLocks noChangeArrowheads="1"/>
          </p:cNvSpPr>
          <p:nvPr/>
        </p:nvSpPr>
        <p:spPr bwMode="auto">
          <a:xfrm>
            <a:off x="4813806" y="5247666"/>
            <a:ext cx="113299" cy="9476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Oval 2234"/>
          <p:cNvSpPr>
            <a:spLocks noChangeArrowheads="1"/>
          </p:cNvSpPr>
          <p:nvPr/>
        </p:nvSpPr>
        <p:spPr bwMode="auto">
          <a:xfrm>
            <a:off x="5381920" y="3635141"/>
            <a:ext cx="113299" cy="963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2235"/>
          <p:cNvSpPr>
            <a:spLocks noChangeArrowheads="1"/>
          </p:cNvSpPr>
          <p:nvPr/>
        </p:nvSpPr>
        <p:spPr bwMode="auto">
          <a:xfrm>
            <a:off x="3096515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450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3" name="Rectangle 2236"/>
          <p:cNvSpPr>
            <a:spLocks noChangeArrowheads="1"/>
          </p:cNvSpPr>
          <p:nvPr/>
        </p:nvSpPr>
        <p:spPr bwMode="auto">
          <a:xfrm>
            <a:off x="3771454" y="609121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550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" name="Rectangle 2237"/>
          <p:cNvSpPr>
            <a:spLocks noChangeArrowheads="1"/>
          </p:cNvSpPr>
          <p:nvPr/>
        </p:nvSpPr>
        <p:spPr bwMode="auto">
          <a:xfrm>
            <a:off x="4459342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650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5" name="Rectangle 2238"/>
          <p:cNvSpPr>
            <a:spLocks noChangeArrowheads="1"/>
          </p:cNvSpPr>
          <p:nvPr/>
        </p:nvSpPr>
        <p:spPr bwMode="auto">
          <a:xfrm>
            <a:off x="5258910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750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6" name="Rectangle 2239"/>
          <p:cNvSpPr>
            <a:spLocks noChangeArrowheads="1"/>
          </p:cNvSpPr>
          <p:nvPr/>
        </p:nvSpPr>
        <p:spPr bwMode="auto">
          <a:xfrm>
            <a:off x="6055241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850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7" name="Rectangle 2240"/>
          <p:cNvSpPr>
            <a:spLocks noChangeArrowheads="1"/>
          </p:cNvSpPr>
          <p:nvPr/>
        </p:nvSpPr>
        <p:spPr bwMode="auto">
          <a:xfrm>
            <a:off x="6751221" y="6091212"/>
            <a:ext cx="26544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950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8" name="Rectangle 2241"/>
          <p:cNvSpPr>
            <a:spLocks noChangeArrowheads="1"/>
          </p:cNvSpPr>
          <p:nvPr/>
        </p:nvSpPr>
        <p:spPr bwMode="auto">
          <a:xfrm>
            <a:off x="7448820" y="6091212"/>
            <a:ext cx="35446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1050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9" name="Rectangle 2242"/>
          <p:cNvSpPr>
            <a:spLocks noChangeArrowheads="1"/>
          </p:cNvSpPr>
          <p:nvPr/>
        </p:nvSpPr>
        <p:spPr bwMode="auto">
          <a:xfrm>
            <a:off x="8274285" y="6091212"/>
            <a:ext cx="331805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1150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0" name="Text Box 2243"/>
          <p:cNvSpPr txBox="1">
            <a:spLocks noChangeArrowheads="1"/>
          </p:cNvSpPr>
          <p:nvPr/>
        </p:nvSpPr>
        <p:spPr bwMode="auto">
          <a:xfrm>
            <a:off x="3389474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061" name="Text Box 2244"/>
          <p:cNvSpPr txBox="1">
            <a:spLocks noChangeArrowheads="1"/>
          </p:cNvSpPr>
          <p:nvPr/>
        </p:nvSpPr>
        <p:spPr bwMode="auto">
          <a:xfrm>
            <a:off x="4106496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600</a:t>
            </a:r>
          </a:p>
        </p:txBody>
      </p:sp>
      <p:sp>
        <p:nvSpPr>
          <p:cNvPr id="1062" name="Text Box 2245"/>
          <p:cNvSpPr txBox="1">
            <a:spLocks noChangeArrowheads="1"/>
          </p:cNvSpPr>
          <p:nvPr/>
        </p:nvSpPr>
        <p:spPr bwMode="auto">
          <a:xfrm>
            <a:off x="4815425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700</a:t>
            </a:r>
          </a:p>
        </p:txBody>
      </p:sp>
      <p:sp>
        <p:nvSpPr>
          <p:cNvPr id="1063" name="Text Box 2246"/>
          <p:cNvSpPr txBox="1">
            <a:spLocks noChangeArrowheads="1"/>
          </p:cNvSpPr>
          <p:nvPr/>
        </p:nvSpPr>
        <p:spPr bwMode="auto">
          <a:xfrm>
            <a:off x="7070077" y="6091212"/>
            <a:ext cx="339897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1064" name="Text Box 2247"/>
          <p:cNvSpPr txBox="1">
            <a:spLocks noChangeArrowheads="1"/>
          </p:cNvSpPr>
          <p:nvPr/>
        </p:nvSpPr>
        <p:spPr bwMode="auto">
          <a:xfrm>
            <a:off x="6395138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900</a:t>
            </a:r>
          </a:p>
        </p:txBody>
      </p:sp>
      <p:sp>
        <p:nvSpPr>
          <p:cNvPr id="1065" name="Text Box 2248"/>
          <p:cNvSpPr txBox="1">
            <a:spLocks noChangeArrowheads="1"/>
          </p:cNvSpPr>
          <p:nvPr/>
        </p:nvSpPr>
        <p:spPr bwMode="auto">
          <a:xfrm>
            <a:off x="5600426" y="6095872"/>
            <a:ext cx="254114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800</a:t>
            </a:r>
          </a:p>
        </p:txBody>
      </p:sp>
      <p:sp>
        <p:nvSpPr>
          <p:cNvPr id="1066" name="Text Box 2249"/>
          <p:cNvSpPr txBox="1">
            <a:spLocks noChangeArrowheads="1"/>
          </p:cNvSpPr>
          <p:nvPr/>
        </p:nvSpPr>
        <p:spPr bwMode="auto">
          <a:xfrm>
            <a:off x="7829182" y="6091212"/>
            <a:ext cx="331805" cy="1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79488" eaLnBrk="0" hangingPunct="0"/>
            <a:r>
              <a:rPr lang="en-US" sz="1200" b="1">
                <a:solidFill>
                  <a:srgbClr val="000000"/>
                </a:solidFill>
              </a:rPr>
              <a:t>1100</a:t>
            </a:r>
          </a:p>
        </p:txBody>
      </p:sp>
      <p:sp>
        <p:nvSpPr>
          <p:cNvPr id="1067" name="Line 2251"/>
          <p:cNvSpPr>
            <a:spLocks noChangeShapeType="1"/>
          </p:cNvSpPr>
          <p:nvPr/>
        </p:nvSpPr>
        <p:spPr bwMode="auto">
          <a:xfrm>
            <a:off x="2826216" y="6052374"/>
            <a:ext cx="584947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Text Box 2252"/>
          <p:cNvSpPr txBox="1">
            <a:spLocks noChangeArrowheads="1"/>
          </p:cNvSpPr>
          <p:nvPr/>
        </p:nvSpPr>
        <p:spPr bwMode="auto">
          <a:xfrm>
            <a:off x="5097054" y="5628271"/>
            <a:ext cx="2321014" cy="4008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bg1"/>
                </a:solidFill>
              </a:rPr>
              <a:t>Plant Reflectance</a:t>
            </a:r>
          </a:p>
        </p:txBody>
      </p:sp>
      <p:sp>
        <p:nvSpPr>
          <p:cNvPr id="1069" name="Freeform 2253"/>
          <p:cNvSpPr>
            <a:spLocks/>
          </p:cNvSpPr>
          <p:nvPr/>
        </p:nvSpPr>
        <p:spPr bwMode="auto">
          <a:xfrm>
            <a:off x="6620118" y="3541932"/>
            <a:ext cx="258969" cy="321573"/>
          </a:xfrm>
          <a:custGeom>
            <a:avLst/>
            <a:gdLst>
              <a:gd name="T0" fmla="*/ 146 w 90"/>
              <a:gd name="T1" fmla="*/ 3 h 288"/>
              <a:gd name="T2" fmla="*/ 389 w 90"/>
              <a:gd name="T3" fmla="*/ 107 h 288"/>
              <a:gd name="T4" fmla="*/ 468 w 90"/>
              <a:gd name="T5" fmla="*/ 78 h 288"/>
              <a:gd name="T6" fmla="*/ 505 w 90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288"/>
              <a:gd name="T14" fmla="*/ 90 w 9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288">
                <a:moveTo>
                  <a:pt x="26" y="7"/>
                </a:moveTo>
                <a:cubicBezTo>
                  <a:pt x="35" y="95"/>
                  <a:pt x="0" y="224"/>
                  <a:pt x="69" y="288"/>
                </a:cubicBezTo>
                <a:cubicBezTo>
                  <a:pt x="80" y="255"/>
                  <a:pt x="80" y="257"/>
                  <a:pt x="83" y="209"/>
                </a:cubicBezTo>
                <a:cubicBezTo>
                  <a:pt x="87" y="139"/>
                  <a:pt x="90" y="0"/>
                  <a:pt x="90" y="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Oval 2254"/>
          <p:cNvSpPr>
            <a:spLocks noChangeArrowheads="1"/>
          </p:cNvSpPr>
          <p:nvPr/>
        </p:nvSpPr>
        <p:spPr bwMode="auto">
          <a:xfrm>
            <a:off x="3899320" y="5070568"/>
            <a:ext cx="113299" cy="9476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Oval 2255"/>
          <p:cNvSpPr>
            <a:spLocks noChangeArrowheads="1"/>
          </p:cNvSpPr>
          <p:nvPr/>
        </p:nvSpPr>
        <p:spPr bwMode="auto">
          <a:xfrm>
            <a:off x="6370860" y="3461150"/>
            <a:ext cx="114918" cy="9476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Oval 2256"/>
          <p:cNvSpPr>
            <a:spLocks noChangeArrowheads="1"/>
          </p:cNvSpPr>
          <p:nvPr/>
        </p:nvSpPr>
        <p:spPr bwMode="auto">
          <a:xfrm>
            <a:off x="6815964" y="3830881"/>
            <a:ext cx="113299" cy="9321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Text Box 2257"/>
          <p:cNvSpPr txBox="1">
            <a:spLocks noChangeArrowheads="1"/>
          </p:cNvSpPr>
          <p:nvPr/>
        </p:nvSpPr>
        <p:spPr bwMode="auto">
          <a:xfrm>
            <a:off x="3773073" y="4848418"/>
            <a:ext cx="506609" cy="2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550</a:t>
            </a:r>
          </a:p>
        </p:txBody>
      </p:sp>
      <p:sp>
        <p:nvSpPr>
          <p:cNvPr id="1074" name="Text Box 2258"/>
          <p:cNvSpPr txBox="1">
            <a:spLocks noChangeArrowheads="1"/>
          </p:cNvSpPr>
          <p:nvPr/>
        </p:nvSpPr>
        <p:spPr bwMode="auto">
          <a:xfrm>
            <a:off x="4509517" y="5415443"/>
            <a:ext cx="508228" cy="2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670</a:t>
            </a:r>
          </a:p>
        </p:txBody>
      </p:sp>
      <p:sp>
        <p:nvSpPr>
          <p:cNvPr id="1075" name="Text Box 2259"/>
          <p:cNvSpPr txBox="1">
            <a:spLocks noChangeArrowheads="1"/>
          </p:cNvSpPr>
          <p:nvPr/>
        </p:nvSpPr>
        <p:spPr bwMode="auto">
          <a:xfrm>
            <a:off x="5231394" y="3776509"/>
            <a:ext cx="506609" cy="2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780</a:t>
            </a:r>
          </a:p>
        </p:txBody>
      </p:sp>
      <p:sp>
        <p:nvSpPr>
          <p:cNvPr id="1076" name="Text Box 2260"/>
          <p:cNvSpPr txBox="1">
            <a:spLocks noChangeArrowheads="1"/>
          </p:cNvSpPr>
          <p:nvPr/>
        </p:nvSpPr>
        <p:spPr bwMode="auto">
          <a:xfrm>
            <a:off x="5990499" y="3562127"/>
            <a:ext cx="508228" cy="2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870</a:t>
            </a:r>
          </a:p>
        </p:txBody>
      </p:sp>
      <p:sp>
        <p:nvSpPr>
          <p:cNvPr id="1077" name="Text Box 2261"/>
          <p:cNvSpPr txBox="1">
            <a:spLocks noChangeArrowheads="1"/>
          </p:cNvSpPr>
          <p:nvPr/>
        </p:nvSpPr>
        <p:spPr bwMode="auto">
          <a:xfrm>
            <a:off x="6561850" y="3938072"/>
            <a:ext cx="508228" cy="2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960</a:t>
            </a:r>
          </a:p>
        </p:txBody>
      </p:sp>
      <p:sp>
        <p:nvSpPr>
          <p:cNvPr id="1078" name="Rectangle 1825"/>
          <p:cNvSpPr>
            <a:spLocks noChangeArrowheads="1"/>
          </p:cNvSpPr>
          <p:nvPr/>
        </p:nvSpPr>
        <p:spPr bwMode="auto">
          <a:xfrm>
            <a:off x="2426431" y="3161326"/>
            <a:ext cx="381980" cy="26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79488" eaLnBrk="0" hangingPunct="0"/>
            <a:r>
              <a:rPr lang="en-US" sz="1600" b="1"/>
              <a:t>0.5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255" name="Oval 2254"/>
          <p:cNvSpPr/>
          <p:nvPr/>
        </p:nvSpPr>
        <p:spPr>
          <a:xfrm>
            <a:off x="3200400" y="5486400"/>
            <a:ext cx="1524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TextBox 2255"/>
          <p:cNvSpPr txBox="1"/>
          <p:nvPr/>
        </p:nvSpPr>
        <p:spPr>
          <a:xfrm>
            <a:off x="3048000" y="55626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460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Yield Calculations</a:t>
            </a:r>
            <a:endParaRPr lang="en-US" dirty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680651"/>
            <a:ext cx="5397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62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111403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62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36813" y="1905000"/>
          <a:ext cx="3963987" cy="1430338"/>
        </p:xfrm>
        <a:graphic>
          <a:graphicData uri="http://schemas.openxmlformats.org/presentationml/2006/ole">
            <p:oleObj spid="_x0000_s82956" name="Equation" r:id="rId3" imgW="1371600" imgH="495000" progId="Equation.3">
              <p:embed/>
            </p:oleObj>
          </a:graphicData>
        </a:graphic>
      </p:graphicFrame>
      <p:graphicFrame>
        <p:nvGraphicFramePr>
          <p:cNvPr id="82958" name="Object 14"/>
          <p:cNvGraphicFramePr>
            <a:graphicFrameLocks noChangeAspect="1"/>
          </p:cNvGraphicFramePr>
          <p:nvPr/>
        </p:nvGraphicFramePr>
        <p:xfrm>
          <a:off x="1830388" y="3886200"/>
          <a:ext cx="5200650" cy="1524000"/>
        </p:xfrm>
        <a:graphic>
          <a:graphicData uri="http://schemas.openxmlformats.org/presentationml/2006/ole">
            <p:oleObj spid="_x0000_s82958" name="Equation" r:id="rId4" imgW="1688760" imgH="495000" progId="Equation.3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4267200" y="4495800"/>
            <a:ext cx="990600" cy="4572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Application Rate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38200" y="2667000"/>
          <a:ext cx="61626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81599" y="1828800"/>
          <a:ext cx="3392129" cy="762000"/>
        </p:xfrm>
        <a:graphic>
          <a:graphicData uri="http://schemas.openxmlformats.org/presentationml/2006/ole">
            <p:oleObj spid="_x0000_s111617" name="Equation" r:id="rId4" imgW="17524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With the possible exception of winter wheat, the process for estimating crop yield in-season is more art than science.</a:t>
            </a:r>
          </a:p>
          <a:p>
            <a:r>
              <a:rPr lang="en-US" sz="2200" dirty="0" smtClean="0"/>
              <a:t>Research is needed to improve maximum yield estimates for crop, year, and location.</a:t>
            </a:r>
          </a:p>
          <a:p>
            <a:r>
              <a:rPr lang="en-US" sz="2200" dirty="0" smtClean="0"/>
              <a:t>The proposed sigmoid yield model for calculating yield accounts for location, year, and crop growth prior to sensing.</a:t>
            </a:r>
          </a:p>
          <a:p>
            <a:r>
              <a:rPr lang="en-US" sz="2200" dirty="0" smtClean="0"/>
              <a:t>Model parameters are the same for corn and wheat (NUE and % N in grain are crop specific).</a:t>
            </a:r>
          </a:p>
          <a:p>
            <a:r>
              <a:rPr lang="en-US" sz="2200" dirty="0" smtClean="0"/>
              <a:t>Seven years of tests confirm that the model for calculating N application rate from yield estimates works well.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pic>
        <p:nvPicPr>
          <p:cNvPr id="100354" name="Picture 4" descr="P1010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497513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5802313"/>
            <a:ext cx="5410200" cy="646331"/>
          </a:xfrm>
          <a:prstGeom prst="rect">
            <a:avLst/>
          </a:prstGeom>
          <a:noFill/>
          <a:effectLst>
            <a:outerShdw blurRad="50800" dist="38100" sx="1000" sy="1000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Ivan Ortiz-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Monasterio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Farmer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training, </a:t>
            </a:r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Ciudad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Obregon, Mexico, January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46"/>
          <p:cNvGrpSpPr>
            <a:grpSpLocks/>
          </p:cNvGrpSpPr>
          <p:nvPr/>
        </p:nvGrpSpPr>
        <p:grpSpPr bwMode="auto">
          <a:xfrm>
            <a:off x="381000" y="323850"/>
            <a:ext cx="7731125" cy="5695950"/>
            <a:chOff x="240" y="194"/>
            <a:chExt cx="4870" cy="3588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2160" y="3552"/>
              <a:ext cx="15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2400" b="1">
                  <a:solidFill>
                    <a:srgbClr val="FF6600"/>
                  </a:solidFill>
                </a:rPr>
                <a:t>Wavelength (nm)</a:t>
              </a:r>
              <a:endParaRPr lang="en-US" sz="24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 rot="16200000">
              <a:off x="-387" y="1587"/>
              <a:ext cx="148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24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Reflectance  (%)</a:t>
              </a:r>
            </a:p>
          </p:txBody>
        </p:sp>
        <p:graphicFrame>
          <p:nvGraphicFramePr>
            <p:cNvPr id="87045" name="Object 5"/>
            <p:cNvGraphicFramePr>
              <a:graphicFrameLocks noChangeAspect="1"/>
            </p:cNvGraphicFramePr>
            <p:nvPr/>
          </p:nvGraphicFramePr>
          <p:xfrm>
            <a:off x="785" y="486"/>
            <a:ext cx="1667" cy="2877"/>
          </p:xfrm>
          <a:graphic>
            <a:graphicData uri="http://schemas.openxmlformats.org/presentationml/2006/ole">
              <p:oleObj spid="_x0000_s158722" name="Designer Drawing" r:id="rId3" imgW="7264080" imgH="2807640" progId="">
                <p:embed/>
              </p:oleObj>
            </a:graphicData>
          </a:graphic>
        </p:graphicFrame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2452" y="486"/>
              <a:ext cx="2627" cy="28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87" y="2667"/>
              <a:ext cx="412" cy="182"/>
              <a:chOff x="693" y="3110"/>
              <a:chExt cx="475" cy="163"/>
            </a:xfrm>
          </p:grpSpPr>
          <p:sp>
            <p:nvSpPr>
              <p:cNvPr id="87048" name="Line 8"/>
              <p:cNvSpPr>
                <a:spLocks noChangeShapeType="1"/>
              </p:cNvSpPr>
              <p:nvPr/>
            </p:nvSpPr>
            <p:spPr bwMode="auto">
              <a:xfrm>
                <a:off x="693" y="312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9" name="Line 9"/>
              <p:cNvSpPr>
                <a:spLocks noChangeShapeType="1"/>
              </p:cNvSpPr>
              <p:nvPr/>
            </p:nvSpPr>
            <p:spPr bwMode="auto">
              <a:xfrm>
                <a:off x="693" y="314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0" name="Line 10"/>
              <p:cNvSpPr>
                <a:spLocks noChangeShapeType="1"/>
              </p:cNvSpPr>
              <p:nvPr/>
            </p:nvSpPr>
            <p:spPr bwMode="auto">
              <a:xfrm>
                <a:off x="693" y="3173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1" name="Line 11"/>
              <p:cNvSpPr>
                <a:spLocks noChangeShapeType="1"/>
              </p:cNvSpPr>
              <p:nvPr/>
            </p:nvSpPr>
            <p:spPr bwMode="auto">
              <a:xfrm>
                <a:off x="702" y="318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2" name="Line 12"/>
              <p:cNvSpPr>
                <a:spLocks noChangeShapeType="1"/>
              </p:cNvSpPr>
              <p:nvPr/>
            </p:nvSpPr>
            <p:spPr bwMode="auto">
              <a:xfrm>
                <a:off x="702" y="318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3" name="Line 13"/>
              <p:cNvSpPr>
                <a:spLocks noChangeShapeType="1"/>
              </p:cNvSpPr>
              <p:nvPr/>
            </p:nvSpPr>
            <p:spPr bwMode="auto">
              <a:xfrm>
                <a:off x="702" y="318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4" name="Line 14"/>
              <p:cNvSpPr>
                <a:spLocks noChangeShapeType="1"/>
              </p:cNvSpPr>
              <p:nvPr/>
            </p:nvSpPr>
            <p:spPr bwMode="auto">
              <a:xfrm>
                <a:off x="702" y="3200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5" name="Line 15"/>
              <p:cNvSpPr>
                <a:spLocks noChangeShapeType="1"/>
              </p:cNvSpPr>
              <p:nvPr/>
            </p:nvSpPr>
            <p:spPr bwMode="auto">
              <a:xfrm flipV="1">
                <a:off x="712" y="320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6" name="Line 16"/>
              <p:cNvSpPr>
                <a:spLocks noChangeShapeType="1"/>
              </p:cNvSpPr>
              <p:nvPr/>
            </p:nvSpPr>
            <p:spPr bwMode="auto">
              <a:xfrm flipV="1">
                <a:off x="712" y="318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7" name="Line 17"/>
              <p:cNvSpPr>
                <a:spLocks noChangeShapeType="1"/>
              </p:cNvSpPr>
              <p:nvPr/>
            </p:nvSpPr>
            <p:spPr bwMode="auto">
              <a:xfrm flipV="1">
                <a:off x="712" y="3137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8" name="Line 18"/>
              <p:cNvSpPr>
                <a:spLocks noChangeShapeType="1"/>
              </p:cNvSpPr>
              <p:nvPr/>
            </p:nvSpPr>
            <p:spPr bwMode="auto">
              <a:xfrm flipV="1">
                <a:off x="712" y="3110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9" name="Line 19"/>
              <p:cNvSpPr>
                <a:spLocks noChangeShapeType="1"/>
              </p:cNvSpPr>
              <p:nvPr/>
            </p:nvSpPr>
            <p:spPr bwMode="auto">
              <a:xfrm>
                <a:off x="721" y="311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0" name="Line 20"/>
              <p:cNvSpPr>
                <a:spLocks noChangeShapeType="1"/>
              </p:cNvSpPr>
              <p:nvPr/>
            </p:nvSpPr>
            <p:spPr bwMode="auto">
              <a:xfrm>
                <a:off x="721" y="311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1" name="Line 21"/>
              <p:cNvSpPr>
                <a:spLocks noChangeShapeType="1"/>
              </p:cNvSpPr>
              <p:nvPr/>
            </p:nvSpPr>
            <p:spPr bwMode="auto">
              <a:xfrm>
                <a:off x="721" y="312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2" name="Line 22"/>
              <p:cNvSpPr>
                <a:spLocks noChangeShapeType="1"/>
              </p:cNvSpPr>
              <p:nvPr/>
            </p:nvSpPr>
            <p:spPr bwMode="auto">
              <a:xfrm>
                <a:off x="721" y="3155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3" name="Line 23"/>
              <p:cNvSpPr>
                <a:spLocks noChangeShapeType="1"/>
              </p:cNvSpPr>
              <p:nvPr/>
            </p:nvSpPr>
            <p:spPr bwMode="auto">
              <a:xfrm>
                <a:off x="731" y="318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4" name="Line 24"/>
              <p:cNvSpPr>
                <a:spLocks noChangeShapeType="1"/>
              </p:cNvSpPr>
              <p:nvPr/>
            </p:nvSpPr>
            <p:spPr bwMode="auto">
              <a:xfrm>
                <a:off x="731" y="320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5" name="Line 25"/>
              <p:cNvSpPr>
                <a:spLocks noChangeShapeType="1"/>
              </p:cNvSpPr>
              <p:nvPr/>
            </p:nvSpPr>
            <p:spPr bwMode="auto">
              <a:xfrm flipV="1">
                <a:off x="731" y="319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6" name="Line 26"/>
              <p:cNvSpPr>
                <a:spLocks noChangeShapeType="1"/>
              </p:cNvSpPr>
              <p:nvPr/>
            </p:nvSpPr>
            <p:spPr bwMode="auto">
              <a:xfrm flipV="1">
                <a:off x="731" y="3164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7" name="Line 27"/>
              <p:cNvSpPr>
                <a:spLocks noChangeShapeType="1"/>
              </p:cNvSpPr>
              <p:nvPr/>
            </p:nvSpPr>
            <p:spPr bwMode="auto">
              <a:xfrm>
                <a:off x="740" y="31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8" name="Line 28"/>
              <p:cNvSpPr>
                <a:spLocks noChangeShapeType="1"/>
              </p:cNvSpPr>
              <p:nvPr/>
            </p:nvSpPr>
            <p:spPr bwMode="auto">
              <a:xfrm>
                <a:off x="740" y="317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9" name="Line 29"/>
              <p:cNvSpPr>
                <a:spLocks noChangeShapeType="1"/>
              </p:cNvSpPr>
              <p:nvPr/>
            </p:nvSpPr>
            <p:spPr bwMode="auto">
              <a:xfrm>
                <a:off x="740" y="31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0" name="Line 30"/>
              <p:cNvSpPr>
                <a:spLocks noChangeShapeType="1"/>
              </p:cNvSpPr>
              <p:nvPr/>
            </p:nvSpPr>
            <p:spPr bwMode="auto">
              <a:xfrm flipV="1">
                <a:off x="750" y="319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1" name="Line 31"/>
              <p:cNvSpPr>
                <a:spLocks noChangeShapeType="1"/>
              </p:cNvSpPr>
              <p:nvPr/>
            </p:nvSpPr>
            <p:spPr bwMode="auto">
              <a:xfrm flipV="1">
                <a:off x="750" y="3155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2" name="Line 32"/>
              <p:cNvSpPr>
                <a:spLocks noChangeShapeType="1"/>
              </p:cNvSpPr>
              <p:nvPr/>
            </p:nvSpPr>
            <p:spPr bwMode="auto">
              <a:xfrm flipV="1">
                <a:off x="750" y="313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3" name="Line 33"/>
              <p:cNvSpPr>
                <a:spLocks noChangeShapeType="1"/>
              </p:cNvSpPr>
              <p:nvPr/>
            </p:nvSpPr>
            <p:spPr bwMode="auto">
              <a:xfrm flipV="1">
                <a:off x="750" y="312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4" name="Line 34"/>
              <p:cNvSpPr>
                <a:spLocks noChangeShapeType="1"/>
              </p:cNvSpPr>
              <p:nvPr/>
            </p:nvSpPr>
            <p:spPr bwMode="auto">
              <a:xfrm>
                <a:off x="750" y="3128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5" name="Line 35"/>
              <p:cNvSpPr>
                <a:spLocks noChangeShapeType="1"/>
              </p:cNvSpPr>
              <p:nvPr/>
            </p:nvSpPr>
            <p:spPr bwMode="auto">
              <a:xfrm>
                <a:off x="759" y="3137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6" name="Line 36"/>
              <p:cNvSpPr>
                <a:spLocks noChangeShapeType="1"/>
              </p:cNvSpPr>
              <p:nvPr/>
            </p:nvSpPr>
            <p:spPr bwMode="auto">
              <a:xfrm>
                <a:off x="759" y="31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7" name="Line 37"/>
              <p:cNvSpPr>
                <a:spLocks noChangeShapeType="1"/>
              </p:cNvSpPr>
              <p:nvPr/>
            </p:nvSpPr>
            <p:spPr bwMode="auto">
              <a:xfrm flipV="1">
                <a:off x="759" y="315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8" name="Line 38"/>
              <p:cNvSpPr>
                <a:spLocks noChangeShapeType="1"/>
              </p:cNvSpPr>
              <p:nvPr/>
            </p:nvSpPr>
            <p:spPr bwMode="auto">
              <a:xfrm flipV="1">
                <a:off x="759" y="3128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9" name="Line 39"/>
              <p:cNvSpPr>
                <a:spLocks noChangeShapeType="1"/>
              </p:cNvSpPr>
              <p:nvPr/>
            </p:nvSpPr>
            <p:spPr bwMode="auto">
              <a:xfrm>
                <a:off x="769" y="312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0" name="Line 40"/>
              <p:cNvSpPr>
                <a:spLocks noChangeShapeType="1"/>
              </p:cNvSpPr>
              <p:nvPr/>
            </p:nvSpPr>
            <p:spPr bwMode="auto">
              <a:xfrm>
                <a:off x="769" y="312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1" name="Line 41"/>
              <p:cNvSpPr>
                <a:spLocks noChangeShapeType="1"/>
              </p:cNvSpPr>
              <p:nvPr/>
            </p:nvSpPr>
            <p:spPr bwMode="auto">
              <a:xfrm>
                <a:off x="769" y="314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2" name="Line 42"/>
              <p:cNvSpPr>
                <a:spLocks noChangeShapeType="1"/>
              </p:cNvSpPr>
              <p:nvPr/>
            </p:nvSpPr>
            <p:spPr bwMode="auto">
              <a:xfrm>
                <a:off x="769" y="3173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3" name="Line 43"/>
              <p:cNvSpPr>
                <a:spLocks noChangeShapeType="1"/>
              </p:cNvSpPr>
              <p:nvPr/>
            </p:nvSpPr>
            <p:spPr bwMode="auto">
              <a:xfrm>
                <a:off x="778" y="320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4" name="Line 44"/>
              <p:cNvSpPr>
                <a:spLocks noChangeShapeType="1"/>
              </p:cNvSpPr>
              <p:nvPr/>
            </p:nvSpPr>
            <p:spPr bwMode="auto">
              <a:xfrm flipV="1">
                <a:off x="778" y="318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5" name="Line 45"/>
              <p:cNvSpPr>
                <a:spLocks noChangeShapeType="1"/>
              </p:cNvSpPr>
              <p:nvPr/>
            </p:nvSpPr>
            <p:spPr bwMode="auto">
              <a:xfrm flipV="1">
                <a:off x="778" y="316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6" name="Line 46"/>
              <p:cNvSpPr>
                <a:spLocks noChangeShapeType="1"/>
              </p:cNvSpPr>
              <p:nvPr/>
            </p:nvSpPr>
            <p:spPr bwMode="auto">
              <a:xfrm flipV="1">
                <a:off x="778" y="3155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7" name="Line 47"/>
              <p:cNvSpPr>
                <a:spLocks noChangeShapeType="1"/>
              </p:cNvSpPr>
              <p:nvPr/>
            </p:nvSpPr>
            <p:spPr bwMode="auto">
              <a:xfrm>
                <a:off x="788" y="315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8" name="Line 48"/>
              <p:cNvSpPr>
                <a:spLocks noChangeShapeType="1"/>
              </p:cNvSpPr>
              <p:nvPr/>
            </p:nvSpPr>
            <p:spPr bwMode="auto">
              <a:xfrm>
                <a:off x="788" y="316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9" name="Line 49"/>
              <p:cNvSpPr>
                <a:spLocks noChangeShapeType="1"/>
              </p:cNvSpPr>
              <p:nvPr/>
            </p:nvSpPr>
            <p:spPr bwMode="auto">
              <a:xfrm flipV="1">
                <a:off x="788" y="317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0" name="Line 50"/>
              <p:cNvSpPr>
                <a:spLocks noChangeShapeType="1"/>
              </p:cNvSpPr>
              <p:nvPr/>
            </p:nvSpPr>
            <p:spPr bwMode="auto">
              <a:xfrm flipV="1">
                <a:off x="788" y="3164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1" name="Line 51"/>
              <p:cNvSpPr>
                <a:spLocks noChangeShapeType="1"/>
              </p:cNvSpPr>
              <p:nvPr/>
            </p:nvSpPr>
            <p:spPr bwMode="auto">
              <a:xfrm>
                <a:off x="797" y="31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2" name="Line 52"/>
              <p:cNvSpPr>
                <a:spLocks noChangeShapeType="1"/>
              </p:cNvSpPr>
              <p:nvPr/>
            </p:nvSpPr>
            <p:spPr bwMode="auto">
              <a:xfrm>
                <a:off x="797" y="317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3" name="Line 53"/>
              <p:cNvSpPr>
                <a:spLocks noChangeShapeType="1"/>
              </p:cNvSpPr>
              <p:nvPr/>
            </p:nvSpPr>
            <p:spPr bwMode="auto">
              <a:xfrm>
                <a:off x="797" y="319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4" name="Line 54"/>
              <p:cNvSpPr>
                <a:spLocks noChangeShapeType="1"/>
              </p:cNvSpPr>
              <p:nvPr/>
            </p:nvSpPr>
            <p:spPr bwMode="auto">
              <a:xfrm flipV="1">
                <a:off x="807" y="317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5" name="Line 55"/>
              <p:cNvSpPr>
                <a:spLocks noChangeShapeType="1"/>
              </p:cNvSpPr>
              <p:nvPr/>
            </p:nvSpPr>
            <p:spPr bwMode="auto">
              <a:xfrm flipV="1">
                <a:off x="807" y="3137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6" name="Line 56"/>
              <p:cNvSpPr>
                <a:spLocks noChangeShapeType="1"/>
              </p:cNvSpPr>
              <p:nvPr/>
            </p:nvSpPr>
            <p:spPr bwMode="auto">
              <a:xfrm flipV="1">
                <a:off x="807" y="3110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7" name="Line 57"/>
              <p:cNvSpPr>
                <a:spLocks noChangeShapeType="1"/>
              </p:cNvSpPr>
              <p:nvPr/>
            </p:nvSpPr>
            <p:spPr bwMode="auto">
              <a:xfrm>
                <a:off x="807" y="3110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8" name="Line 58"/>
              <p:cNvSpPr>
                <a:spLocks noChangeShapeType="1"/>
              </p:cNvSpPr>
              <p:nvPr/>
            </p:nvSpPr>
            <p:spPr bwMode="auto">
              <a:xfrm>
                <a:off x="816" y="3119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9" name="Line 59"/>
              <p:cNvSpPr>
                <a:spLocks noChangeShapeType="1"/>
              </p:cNvSpPr>
              <p:nvPr/>
            </p:nvSpPr>
            <p:spPr bwMode="auto">
              <a:xfrm>
                <a:off x="816" y="3155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0" name="Line 60"/>
              <p:cNvSpPr>
                <a:spLocks noChangeShapeType="1"/>
              </p:cNvSpPr>
              <p:nvPr/>
            </p:nvSpPr>
            <p:spPr bwMode="auto">
              <a:xfrm>
                <a:off x="816" y="320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1" name="Line 61"/>
              <p:cNvSpPr>
                <a:spLocks noChangeShapeType="1"/>
              </p:cNvSpPr>
              <p:nvPr/>
            </p:nvSpPr>
            <p:spPr bwMode="auto">
              <a:xfrm>
                <a:off x="816" y="3218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2" name="Line 62"/>
              <p:cNvSpPr>
                <a:spLocks noChangeShapeType="1"/>
              </p:cNvSpPr>
              <p:nvPr/>
            </p:nvSpPr>
            <p:spPr bwMode="auto">
              <a:xfrm flipV="1">
                <a:off x="826" y="320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3" name="Line 63"/>
              <p:cNvSpPr>
                <a:spLocks noChangeShapeType="1"/>
              </p:cNvSpPr>
              <p:nvPr/>
            </p:nvSpPr>
            <p:spPr bwMode="auto">
              <a:xfrm flipV="1">
                <a:off x="826" y="320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4" name="Line 64"/>
              <p:cNvSpPr>
                <a:spLocks noChangeShapeType="1"/>
              </p:cNvSpPr>
              <p:nvPr/>
            </p:nvSpPr>
            <p:spPr bwMode="auto">
              <a:xfrm flipV="1">
                <a:off x="826" y="31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5" name="Line 65"/>
              <p:cNvSpPr>
                <a:spLocks noChangeShapeType="1"/>
              </p:cNvSpPr>
              <p:nvPr/>
            </p:nvSpPr>
            <p:spPr bwMode="auto">
              <a:xfrm flipV="1">
                <a:off x="826" y="3173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6" name="Line 66"/>
              <p:cNvSpPr>
                <a:spLocks noChangeShapeType="1"/>
              </p:cNvSpPr>
              <p:nvPr/>
            </p:nvSpPr>
            <p:spPr bwMode="auto">
              <a:xfrm flipV="1">
                <a:off x="835" y="31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7" name="Line 67"/>
              <p:cNvSpPr>
                <a:spLocks noChangeShapeType="1"/>
              </p:cNvSpPr>
              <p:nvPr/>
            </p:nvSpPr>
            <p:spPr bwMode="auto">
              <a:xfrm>
                <a:off x="835" y="316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8" name="Line 68"/>
              <p:cNvSpPr>
                <a:spLocks noChangeShapeType="1"/>
              </p:cNvSpPr>
              <p:nvPr/>
            </p:nvSpPr>
            <p:spPr bwMode="auto">
              <a:xfrm>
                <a:off x="835" y="31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9" name="Line 69"/>
              <p:cNvSpPr>
                <a:spLocks noChangeShapeType="1"/>
              </p:cNvSpPr>
              <p:nvPr/>
            </p:nvSpPr>
            <p:spPr bwMode="auto">
              <a:xfrm>
                <a:off x="835" y="317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0" name="Line 70"/>
              <p:cNvSpPr>
                <a:spLocks noChangeShapeType="1"/>
              </p:cNvSpPr>
              <p:nvPr/>
            </p:nvSpPr>
            <p:spPr bwMode="auto">
              <a:xfrm>
                <a:off x="845" y="318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1" name="Line 71"/>
              <p:cNvSpPr>
                <a:spLocks noChangeShapeType="1"/>
              </p:cNvSpPr>
              <p:nvPr/>
            </p:nvSpPr>
            <p:spPr bwMode="auto">
              <a:xfrm>
                <a:off x="845" y="318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2" name="Line 72"/>
              <p:cNvSpPr>
                <a:spLocks noChangeShapeType="1"/>
              </p:cNvSpPr>
              <p:nvPr/>
            </p:nvSpPr>
            <p:spPr bwMode="auto">
              <a:xfrm flipV="1">
                <a:off x="845" y="317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3" name="Line 73"/>
              <p:cNvSpPr>
                <a:spLocks noChangeShapeType="1"/>
              </p:cNvSpPr>
              <p:nvPr/>
            </p:nvSpPr>
            <p:spPr bwMode="auto">
              <a:xfrm flipV="1">
                <a:off x="845" y="3164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4" name="Line 74"/>
              <p:cNvSpPr>
                <a:spLocks noChangeShapeType="1"/>
              </p:cNvSpPr>
              <p:nvPr/>
            </p:nvSpPr>
            <p:spPr bwMode="auto">
              <a:xfrm flipV="1">
                <a:off x="854" y="314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5" name="Line 75"/>
              <p:cNvSpPr>
                <a:spLocks noChangeShapeType="1"/>
              </p:cNvSpPr>
              <p:nvPr/>
            </p:nvSpPr>
            <p:spPr bwMode="auto">
              <a:xfrm flipV="1">
                <a:off x="854" y="313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6" name="Line 76"/>
              <p:cNvSpPr>
                <a:spLocks noChangeShapeType="1"/>
              </p:cNvSpPr>
              <p:nvPr/>
            </p:nvSpPr>
            <p:spPr bwMode="auto">
              <a:xfrm>
                <a:off x="854" y="313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7" name="Line 77"/>
              <p:cNvSpPr>
                <a:spLocks noChangeShapeType="1"/>
              </p:cNvSpPr>
              <p:nvPr/>
            </p:nvSpPr>
            <p:spPr bwMode="auto">
              <a:xfrm>
                <a:off x="854" y="3137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8" name="Line 78"/>
              <p:cNvSpPr>
                <a:spLocks noChangeShapeType="1"/>
              </p:cNvSpPr>
              <p:nvPr/>
            </p:nvSpPr>
            <p:spPr bwMode="auto">
              <a:xfrm>
                <a:off x="864" y="314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9" name="Line 79"/>
              <p:cNvSpPr>
                <a:spLocks noChangeShapeType="1"/>
              </p:cNvSpPr>
              <p:nvPr/>
            </p:nvSpPr>
            <p:spPr bwMode="auto">
              <a:xfrm>
                <a:off x="864" y="317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0" name="Line 80"/>
              <p:cNvSpPr>
                <a:spLocks noChangeShapeType="1"/>
              </p:cNvSpPr>
              <p:nvPr/>
            </p:nvSpPr>
            <p:spPr bwMode="auto">
              <a:xfrm>
                <a:off x="864" y="31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1" name="Line 81"/>
              <p:cNvSpPr>
                <a:spLocks noChangeShapeType="1"/>
              </p:cNvSpPr>
              <p:nvPr/>
            </p:nvSpPr>
            <p:spPr bwMode="auto">
              <a:xfrm>
                <a:off x="864" y="3200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2" name="Line 82"/>
              <p:cNvSpPr>
                <a:spLocks noChangeShapeType="1"/>
              </p:cNvSpPr>
              <p:nvPr/>
            </p:nvSpPr>
            <p:spPr bwMode="auto">
              <a:xfrm>
                <a:off x="873" y="321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3" name="Line 83"/>
              <p:cNvSpPr>
                <a:spLocks noChangeShapeType="1"/>
              </p:cNvSpPr>
              <p:nvPr/>
            </p:nvSpPr>
            <p:spPr bwMode="auto">
              <a:xfrm>
                <a:off x="873" y="322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4" name="Line 84"/>
              <p:cNvSpPr>
                <a:spLocks noChangeShapeType="1"/>
              </p:cNvSpPr>
              <p:nvPr/>
            </p:nvSpPr>
            <p:spPr bwMode="auto">
              <a:xfrm flipV="1">
                <a:off x="873" y="321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5" name="Line 85"/>
              <p:cNvSpPr>
                <a:spLocks noChangeShapeType="1"/>
              </p:cNvSpPr>
              <p:nvPr/>
            </p:nvSpPr>
            <p:spPr bwMode="auto">
              <a:xfrm>
                <a:off x="873" y="3218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6" name="Line 86"/>
              <p:cNvSpPr>
                <a:spLocks noChangeShapeType="1"/>
              </p:cNvSpPr>
              <p:nvPr/>
            </p:nvSpPr>
            <p:spPr bwMode="auto">
              <a:xfrm flipV="1">
                <a:off x="883" y="320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7" name="Line 87"/>
              <p:cNvSpPr>
                <a:spLocks noChangeShapeType="1"/>
              </p:cNvSpPr>
              <p:nvPr/>
            </p:nvSpPr>
            <p:spPr bwMode="auto">
              <a:xfrm>
                <a:off x="883" y="320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8" name="Line 88"/>
              <p:cNvSpPr>
                <a:spLocks noChangeShapeType="1"/>
              </p:cNvSpPr>
              <p:nvPr/>
            </p:nvSpPr>
            <p:spPr bwMode="auto">
              <a:xfrm>
                <a:off x="883" y="320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9" name="Line 89"/>
              <p:cNvSpPr>
                <a:spLocks noChangeShapeType="1"/>
              </p:cNvSpPr>
              <p:nvPr/>
            </p:nvSpPr>
            <p:spPr bwMode="auto">
              <a:xfrm>
                <a:off x="883" y="3218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0" name="Line 90"/>
              <p:cNvSpPr>
                <a:spLocks noChangeShapeType="1"/>
              </p:cNvSpPr>
              <p:nvPr/>
            </p:nvSpPr>
            <p:spPr bwMode="auto">
              <a:xfrm>
                <a:off x="892" y="322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1" name="Line 91"/>
              <p:cNvSpPr>
                <a:spLocks noChangeShapeType="1"/>
              </p:cNvSpPr>
              <p:nvPr/>
            </p:nvSpPr>
            <p:spPr bwMode="auto">
              <a:xfrm>
                <a:off x="892" y="323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2" name="Line 92"/>
              <p:cNvSpPr>
                <a:spLocks noChangeShapeType="1"/>
              </p:cNvSpPr>
              <p:nvPr/>
            </p:nvSpPr>
            <p:spPr bwMode="auto">
              <a:xfrm flipV="1">
                <a:off x="892" y="321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3" name="Line 93"/>
              <p:cNvSpPr>
                <a:spLocks noChangeShapeType="1"/>
              </p:cNvSpPr>
              <p:nvPr/>
            </p:nvSpPr>
            <p:spPr bwMode="auto">
              <a:xfrm flipV="1">
                <a:off x="892" y="3209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4" name="Line 94"/>
              <p:cNvSpPr>
                <a:spLocks noChangeShapeType="1"/>
              </p:cNvSpPr>
              <p:nvPr/>
            </p:nvSpPr>
            <p:spPr bwMode="auto">
              <a:xfrm flipV="1">
                <a:off x="901" y="320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5" name="Line 95"/>
              <p:cNvSpPr>
                <a:spLocks noChangeShapeType="1"/>
              </p:cNvSpPr>
              <p:nvPr/>
            </p:nvSpPr>
            <p:spPr bwMode="auto">
              <a:xfrm flipV="1">
                <a:off x="901" y="31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6" name="Line 96"/>
              <p:cNvSpPr>
                <a:spLocks noChangeShapeType="1"/>
              </p:cNvSpPr>
              <p:nvPr/>
            </p:nvSpPr>
            <p:spPr bwMode="auto">
              <a:xfrm flipV="1">
                <a:off x="901" y="318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7" name="Line 97"/>
              <p:cNvSpPr>
                <a:spLocks noChangeShapeType="1"/>
              </p:cNvSpPr>
              <p:nvPr/>
            </p:nvSpPr>
            <p:spPr bwMode="auto">
              <a:xfrm>
                <a:off x="901" y="3182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8" name="Line 98"/>
              <p:cNvSpPr>
                <a:spLocks noChangeShapeType="1"/>
              </p:cNvSpPr>
              <p:nvPr/>
            </p:nvSpPr>
            <p:spPr bwMode="auto">
              <a:xfrm>
                <a:off x="911" y="319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9" name="Line 99"/>
              <p:cNvSpPr>
                <a:spLocks noChangeShapeType="1"/>
              </p:cNvSpPr>
              <p:nvPr/>
            </p:nvSpPr>
            <p:spPr bwMode="auto">
              <a:xfrm>
                <a:off x="911" y="320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0" name="Line 100"/>
              <p:cNvSpPr>
                <a:spLocks noChangeShapeType="1"/>
              </p:cNvSpPr>
              <p:nvPr/>
            </p:nvSpPr>
            <p:spPr bwMode="auto">
              <a:xfrm>
                <a:off x="911" y="322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1" name="Line 101"/>
              <p:cNvSpPr>
                <a:spLocks noChangeShapeType="1"/>
              </p:cNvSpPr>
              <p:nvPr/>
            </p:nvSpPr>
            <p:spPr bwMode="auto">
              <a:xfrm>
                <a:off x="911" y="3245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2" name="Line 102"/>
              <p:cNvSpPr>
                <a:spLocks noChangeShapeType="1"/>
              </p:cNvSpPr>
              <p:nvPr/>
            </p:nvSpPr>
            <p:spPr bwMode="auto">
              <a:xfrm>
                <a:off x="920" y="325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3" name="Line 103"/>
              <p:cNvSpPr>
                <a:spLocks noChangeShapeType="1"/>
              </p:cNvSpPr>
              <p:nvPr/>
            </p:nvSpPr>
            <p:spPr bwMode="auto">
              <a:xfrm flipV="1">
                <a:off x="920" y="323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4" name="Line 104"/>
              <p:cNvSpPr>
                <a:spLocks noChangeShapeType="1"/>
              </p:cNvSpPr>
              <p:nvPr/>
            </p:nvSpPr>
            <p:spPr bwMode="auto">
              <a:xfrm flipV="1">
                <a:off x="920" y="321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5" name="Line 105"/>
              <p:cNvSpPr>
                <a:spLocks noChangeShapeType="1"/>
              </p:cNvSpPr>
              <p:nvPr/>
            </p:nvSpPr>
            <p:spPr bwMode="auto">
              <a:xfrm flipV="1">
                <a:off x="920" y="3209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6" name="Line 106"/>
              <p:cNvSpPr>
                <a:spLocks noChangeShapeType="1"/>
              </p:cNvSpPr>
              <p:nvPr/>
            </p:nvSpPr>
            <p:spPr bwMode="auto">
              <a:xfrm flipV="1">
                <a:off x="930" y="320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7" name="Line 107"/>
              <p:cNvSpPr>
                <a:spLocks noChangeShapeType="1"/>
              </p:cNvSpPr>
              <p:nvPr/>
            </p:nvSpPr>
            <p:spPr bwMode="auto">
              <a:xfrm flipV="1">
                <a:off x="930" y="31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8" name="Line 108"/>
              <p:cNvSpPr>
                <a:spLocks noChangeShapeType="1"/>
              </p:cNvSpPr>
              <p:nvPr/>
            </p:nvSpPr>
            <p:spPr bwMode="auto">
              <a:xfrm flipV="1">
                <a:off x="930" y="318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9" name="Line 109"/>
              <p:cNvSpPr>
                <a:spLocks noChangeShapeType="1"/>
              </p:cNvSpPr>
              <p:nvPr/>
            </p:nvSpPr>
            <p:spPr bwMode="auto">
              <a:xfrm>
                <a:off x="930" y="3182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0" name="Line 110"/>
              <p:cNvSpPr>
                <a:spLocks noChangeShapeType="1"/>
              </p:cNvSpPr>
              <p:nvPr/>
            </p:nvSpPr>
            <p:spPr bwMode="auto">
              <a:xfrm>
                <a:off x="939" y="318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1" name="Line 111"/>
              <p:cNvSpPr>
                <a:spLocks noChangeShapeType="1"/>
              </p:cNvSpPr>
              <p:nvPr/>
            </p:nvSpPr>
            <p:spPr bwMode="auto">
              <a:xfrm>
                <a:off x="939" y="320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2" name="Line 112"/>
              <p:cNvSpPr>
                <a:spLocks noChangeShapeType="1"/>
              </p:cNvSpPr>
              <p:nvPr/>
            </p:nvSpPr>
            <p:spPr bwMode="auto">
              <a:xfrm>
                <a:off x="939" y="320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3" name="Line 113"/>
              <p:cNvSpPr>
                <a:spLocks noChangeShapeType="1"/>
              </p:cNvSpPr>
              <p:nvPr/>
            </p:nvSpPr>
            <p:spPr bwMode="auto">
              <a:xfrm>
                <a:off x="939" y="3218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4" name="Line 114"/>
              <p:cNvSpPr>
                <a:spLocks noChangeShapeType="1"/>
              </p:cNvSpPr>
              <p:nvPr/>
            </p:nvSpPr>
            <p:spPr bwMode="auto">
              <a:xfrm>
                <a:off x="949" y="321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5" name="Line 115"/>
              <p:cNvSpPr>
                <a:spLocks noChangeShapeType="1"/>
              </p:cNvSpPr>
              <p:nvPr/>
            </p:nvSpPr>
            <p:spPr bwMode="auto">
              <a:xfrm>
                <a:off x="949" y="322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6" name="Line 116"/>
              <p:cNvSpPr>
                <a:spLocks noChangeShapeType="1"/>
              </p:cNvSpPr>
              <p:nvPr/>
            </p:nvSpPr>
            <p:spPr bwMode="auto">
              <a:xfrm>
                <a:off x="949" y="323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7" name="Line 117"/>
              <p:cNvSpPr>
                <a:spLocks noChangeShapeType="1"/>
              </p:cNvSpPr>
              <p:nvPr/>
            </p:nvSpPr>
            <p:spPr bwMode="auto">
              <a:xfrm>
                <a:off x="949" y="3236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8" name="Line 118"/>
              <p:cNvSpPr>
                <a:spLocks noChangeShapeType="1"/>
              </p:cNvSpPr>
              <p:nvPr/>
            </p:nvSpPr>
            <p:spPr bwMode="auto">
              <a:xfrm>
                <a:off x="958" y="324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9" name="Line 119"/>
              <p:cNvSpPr>
                <a:spLocks noChangeShapeType="1"/>
              </p:cNvSpPr>
              <p:nvPr/>
            </p:nvSpPr>
            <p:spPr bwMode="auto">
              <a:xfrm flipV="1">
                <a:off x="958" y="323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0" name="Line 120"/>
              <p:cNvSpPr>
                <a:spLocks noChangeShapeType="1"/>
              </p:cNvSpPr>
              <p:nvPr/>
            </p:nvSpPr>
            <p:spPr bwMode="auto">
              <a:xfrm>
                <a:off x="958" y="323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1" name="Line 121"/>
              <p:cNvSpPr>
                <a:spLocks noChangeShapeType="1"/>
              </p:cNvSpPr>
              <p:nvPr/>
            </p:nvSpPr>
            <p:spPr bwMode="auto">
              <a:xfrm>
                <a:off x="958" y="3236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2" name="Line 122"/>
              <p:cNvSpPr>
                <a:spLocks noChangeShapeType="1"/>
              </p:cNvSpPr>
              <p:nvPr/>
            </p:nvSpPr>
            <p:spPr bwMode="auto">
              <a:xfrm>
                <a:off x="968" y="324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3" name="Line 123"/>
              <p:cNvSpPr>
                <a:spLocks noChangeShapeType="1"/>
              </p:cNvSpPr>
              <p:nvPr/>
            </p:nvSpPr>
            <p:spPr bwMode="auto">
              <a:xfrm>
                <a:off x="968" y="324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4" name="Line 124"/>
              <p:cNvSpPr>
                <a:spLocks noChangeShapeType="1"/>
              </p:cNvSpPr>
              <p:nvPr/>
            </p:nvSpPr>
            <p:spPr bwMode="auto">
              <a:xfrm>
                <a:off x="968" y="324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5" name="Line 125"/>
              <p:cNvSpPr>
                <a:spLocks noChangeShapeType="1"/>
              </p:cNvSpPr>
              <p:nvPr/>
            </p:nvSpPr>
            <p:spPr bwMode="auto">
              <a:xfrm>
                <a:off x="968" y="3254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6" name="Line 126"/>
              <p:cNvSpPr>
                <a:spLocks noChangeShapeType="1"/>
              </p:cNvSpPr>
              <p:nvPr/>
            </p:nvSpPr>
            <p:spPr bwMode="auto">
              <a:xfrm>
                <a:off x="977" y="326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7" name="Line 127"/>
              <p:cNvSpPr>
                <a:spLocks noChangeShapeType="1"/>
              </p:cNvSpPr>
              <p:nvPr/>
            </p:nvSpPr>
            <p:spPr bwMode="auto">
              <a:xfrm flipV="1">
                <a:off x="977" y="326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8" name="Line 128"/>
              <p:cNvSpPr>
                <a:spLocks noChangeShapeType="1"/>
              </p:cNvSpPr>
              <p:nvPr/>
            </p:nvSpPr>
            <p:spPr bwMode="auto">
              <a:xfrm flipV="1">
                <a:off x="977" y="324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9" name="Line 129"/>
              <p:cNvSpPr>
                <a:spLocks noChangeShapeType="1"/>
              </p:cNvSpPr>
              <p:nvPr/>
            </p:nvSpPr>
            <p:spPr bwMode="auto">
              <a:xfrm flipV="1">
                <a:off x="977" y="3236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0" name="Line 130"/>
              <p:cNvSpPr>
                <a:spLocks noChangeShapeType="1"/>
              </p:cNvSpPr>
              <p:nvPr/>
            </p:nvSpPr>
            <p:spPr bwMode="auto">
              <a:xfrm>
                <a:off x="987" y="323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1" name="Line 131"/>
              <p:cNvSpPr>
                <a:spLocks noChangeShapeType="1"/>
              </p:cNvSpPr>
              <p:nvPr/>
            </p:nvSpPr>
            <p:spPr bwMode="auto">
              <a:xfrm>
                <a:off x="987" y="323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2" name="Line 132"/>
              <p:cNvSpPr>
                <a:spLocks noChangeShapeType="1"/>
              </p:cNvSpPr>
              <p:nvPr/>
            </p:nvSpPr>
            <p:spPr bwMode="auto">
              <a:xfrm>
                <a:off x="987" y="324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3" name="Line 133"/>
              <p:cNvSpPr>
                <a:spLocks noChangeShapeType="1"/>
              </p:cNvSpPr>
              <p:nvPr/>
            </p:nvSpPr>
            <p:spPr bwMode="auto">
              <a:xfrm>
                <a:off x="987" y="3254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4" name="Line 134"/>
              <p:cNvSpPr>
                <a:spLocks noChangeShapeType="1"/>
              </p:cNvSpPr>
              <p:nvPr/>
            </p:nvSpPr>
            <p:spPr bwMode="auto">
              <a:xfrm>
                <a:off x="996" y="326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5" name="Line 135"/>
              <p:cNvSpPr>
                <a:spLocks noChangeShapeType="1"/>
              </p:cNvSpPr>
              <p:nvPr/>
            </p:nvSpPr>
            <p:spPr bwMode="auto">
              <a:xfrm>
                <a:off x="996" y="326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6" name="Line 136"/>
              <p:cNvSpPr>
                <a:spLocks noChangeShapeType="1"/>
              </p:cNvSpPr>
              <p:nvPr/>
            </p:nvSpPr>
            <p:spPr bwMode="auto">
              <a:xfrm flipV="1">
                <a:off x="996" y="32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7" name="Line 137"/>
              <p:cNvSpPr>
                <a:spLocks noChangeShapeType="1"/>
              </p:cNvSpPr>
              <p:nvPr/>
            </p:nvSpPr>
            <p:spPr bwMode="auto">
              <a:xfrm flipV="1">
                <a:off x="996" y="3245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8" name="Line 138"/>
              <p:cNvSpPr>
                <a:spLocks noChangeShapeType="1"/>
              </p:cNvSpPr>
              <p:nvPr/>
            </p:nvSpPr>
            <p:spPr bwMode="auto">
              <a:xfrm>
                <a:off x="1006" y="324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9" name="Line 139"/>
              <p:cNvSpPr>
                <a:spLocks noChangeShapeType="1"/>
              </p:cNvSpPr>
              <p:nvPr/>
            </p:nvSpPr>
            <p:spPr bwMode="auto">
              <a:xfrm>
                <a:off x="1006" y="324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0" name="Line 140"/>
              <p:cNvSpPr>
                <a:spLocks noChangeShapeType="1"/>
              </p:cNvSpPr>
              <p:nvPr/>
            </p:nvSpPr>
            <p:spPr bwMode="auto">
              <a:xfrm>
                <a:off x="1006" y="324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1" name="Line 141"/>
              <p:cNvSpPr>
                <a:spLocks noChangeShapeType="1"/>
              </p:cNvSpPr>
              <p:nvPr/>
            </p:nvSpPr>
            <p:spPr bwMode="auto">
              <a:xfrm>
                <a:off x="1006" y="3254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2" name="Line 142"/>
              <p:cNvSpPr>
                <a:spLocks noChangeShapeType="1"/>
              </p:cNvSpPr>
              <p:nvPr/>
            </p:nvSpPr>
            <p:spPr bwMode="auto">
              <a:xfrm>
                <a:off x="1015" y="327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3" name="Line 143"/>
              <p:cNvSpPr>
                <a:spLocks noChangeShapeType="1"/>
              </p:cNvSpPr>
              <p:nvPr/>
            </p:nvSpPr>
            <p:spPr bwMode="auto">
              <a:xfrm flipV="1">
                <a:off x="1015" y="326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4" name="Line 144"/>
              <p:cNvSpPr>
                <a:spLocks noChangeShapeType="1"/>
              </p:cNvSpPr>
              <p:nvPr/>
            </p:nvSpPr>
            <p:spPr bwMode="auto">
              <a:xfrm flipV="1">
                <a:off x="1015" y="32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5" name="Line 145"/>
              <p:cNvSpPr>
                <a:spLocks noChangeShapeType="1"/>
              </p:cNvSpPr>
              <p:nvPr/>
            </p:nvSpPr>
            <p:spPr bwMode="auto">
              <a:xfrm>
                <a:off x="1015" y="3254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6" name="Line 146"/>
              <p:cNvSpPr>
                <a:spLocks noChangeShapeType="1"/>
              </p:cNvSpPr>
              <p:nvPr/>
            </p:nvSpPr>
            <p:spPr bwMode="auto">
              <a:xfrm>
                <a:off x="1025" y="325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7" name="Line 147"/>
              <p:cNvSpPr>
                <a:spLocks noChangeShapeType="1"/>
              </p:cNvSpPr>
              <p:nvPr/>
            </p:nvSpPr>
            <p:spPr bwMode="auto">
              <a:xfrm>
                <a:off x="1025" y="325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8" name="Line 148"/>
              <p:cNvSpPr>
                <a:spLocks noChangeShapeType="1"/>
              </p:cNvSpPr>
              <p:nvPr/>
            </p:nvSpPr>
            <p:spPr bwMode="auto">
              <a:xfrm>
                <a:off x="1025" y="325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9" name="Line 149"/>
              <p:cNvSpPr>
                <a:spLocks noChangeShapeType="1"/>
              </p:cNvSpPr>
              <p:nvPr/>
            </p:nvSpPr>
            <p:spPr bwMode="auto">
              <a:xfrm>
                <a:off x="1025" y="3254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0" name="Line 150"/>
              <p:cNvSpPr>
                <a:spLocks noChangeShapeType="1"/>
              </p:cNvSpPr>
              <p:nvPr/>
            </p:nvSpPr>
            <p:spPr bwMode="auto">
              <a:xfrm>
                <a:off x="1034" y="32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1" name="Line 151"/>
              <p:cNvSpPr>
                <a:spLocks noChangeShapeType="1"/>
              </p:cNvSpPr>
              <p:nvPr/>
            </p:nvSpPr>
            <p:spPr bwMode="auto">
              <a:xfrm>
                <a:off x="1034" y="326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2" name="Line 152"/>
              <p:cNvSpPr>
                <a:spLocks noChangeShapeType="1"/>
              </p:cNvSpPr>
              <p:nvPr/>
            </p:nvSpPr>
            <p:spPr bwMode="auto">
              <a:xfrm>
                <a:off x="1034" y="327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3" name="Line 153"/>
              <p:cNvSpPr>
                <a:spLocks noChangeShapeType="1"/>
              </p:cNvSpPr>
              <p:nvPr/>
            </p:nvSpPr>
            <p:spPr bwMode="auto">
              <a:xfrm flipV="1">
                <a:off x="1034" y="326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4" name="Line 154"/>
              <p:cNvSpPr>
                <a:spLocks noChangeShapeType="1"/>
              </p:cNvSpPr>
              <p:nvPr/>
            </p:nvSpPr>
            <p:spPr bwMode="auto">
              <a:xfrm>
                <a:off x="1044" y="326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5" name="Line 155"/>
              <p:cNvSpPr>
                <a:spLocks noChangeShapeType="1"/>
              </p:cNvSpPr>
              <p:nvPr/>
            </p:nvSpPr>
            <p:spPr bwMode="auto">
              <a:xfrm>
                <a:off x="1044" y="326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6" name="Line 156"/>
              <p:cNvSpPr>
                <a:spLocks noChangeShapeType="1"/>
              </p:cNvSpPr>
              <p:nvPr/>
            </p:nvSpPr>
            <p:spPr bwMode="auto">
              <a:xfrm>
                <a:off x="1044" y="326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7" name="Line 157"/>
              <p:cNvSpPr>
                <a:spLocks noChangeShapeType="1"/>
              </p:cNvSpPr>
              <p:nvPr/>
            </p:nvSpPr>
            <p:spPr bwMode="auto">
              <a:xfrm>
                <a:off x="1044" y="3263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8" name="Line 158"/>
              <p:cNvSpPr>
                <a:spLocks noChangeShapeType="1"/>
              </p:cNvSpPr>
              <p:nvPr/>
            </p:nvSpPr>
            <p:spPr bwMode="auto">
              <a:xfrm flipV="1">
                <a:off x="1053" y="32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9" name="Line 159"/>
              <p:cNvSpPr>
                <a:spLocks noChangeShapeType="1"/>
              </p:cNvSpPr>
              <p:nvPr/>
            </p:nvSpPr>
            <p:spPr bwMode="auto">
              <a:xfrm>
                <a:off x="1053" y="325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0" name="Line 160"/>
              <p:cNvSpPr>
                <a:spLocks noChangeShapeType="1"/>
              </p:cNvSpPr>
              <p:nvPr/>
            </p:nvSpPr>
            <p:spPr bwMode="auto">
              <a:xfrm>
                <a:off x="1053" y="325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1" name="Line 161"/>
              <p:cNvSpPr>
                <a:spLocks noChangeShapeType="1"/>
              </p:cNvSpPr>
              <p:nvPr/>
            </p:nvSpPr>
            <p:spPr bwMode="auto">
              <a:xfrm>
                <a:off x="1053" y="3254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2" name="Line 162"/>
              <p:cNvSpPr>
                <a:spLocks noChangeShapeType="1"/>
              </p:cNvSpPr>
              <p:nvPr/>
            </p:nvSpPr>
            <p:spPr bwMode="auto">
              <a:xfrm flipV="1">
                <a:off x="1063" y="32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3" name="Line 163"/>
              <p:cNvSpPr>
                <a:spLocks noChangeShapeType="1"/>
              </p:cNvSpPr>
              <p:nvPr/>
            </p:nvSpPr>
            <p:spPr bwMode="auto">
              <a:xfrm flipV="1">
                <a:off x="1063" y="324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4" name="Line 164"/>
              <p:cNvSpPr>
                <a:spLocks noChangeShapeType="1"/>
              </p:cNvSpPr>
              <p:nvPr/>
            </p:nvSpPr>
            <p:spPr bwMode="auto">
              <a:xfrm>
                <a:off x="1063" y="324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5" name="Line 165"/>
              <p:cNvSpPr>
                <a:spLocks noChangeShapeType="1"/>
              </p:cNvSpPr>
              <p:nvPr/>
            </p:nvSpPr>
            <p:spPr bwMode="auto">
              <a:xfrm>
                <a:off x="1063" y="3245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6" name="Line 166"/>
              <p:cNvSpPr>
                <a:spLocks noChangeShapeType="1"/>
              </p:cNvSpPr>
              <p:nvPr/>
            </p:nvSpPr>
            <p:spPr bwMode="auto">
              <a:xfrm>
                <a:off x="1072" y="325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7" name="Line 167"/>
              <p:cNvSpPr>
                <a:spLocks noChangeShapeType="1"/>
              </p:cNvSpPr>
              <p:nvPr/>
            </p:nvSpPr>
            <p:spPr bwMode="auto">
              <a:xfrm>
                <a:off x="1072" y="32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8" name="Line 168"/>
              <p:cNvSpPr>
                <a:spLocks noChangeShapeType="1"/>
              </p:cNvSpPr>
              <p:nvPr/>
            </p:nvSpPr>
            <p:spPr bwMode="auto">
              <a:xfrm>
                <a:off x="1072" y="326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9" name="Line 169"/>
              <p:cNvSpPr>
                <a:spLocks noChangeShapeType="1"/>
              </p:cNvSpPr>
              <p:nvPr/>
            </p:nvSpPr>
            <p:spPr bwMode="auto">
              <a:xfrm flipV="1">
                <a:off x="1072" y="3254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0" name="Line 170"/>
              <p:cNvSpPr>
                <a:spLocks noChangeShapeType="1"/>
              </p:cNvSpPr>
              <p:nvPr/>
            </p:nvSpPr>
            <p:spPr bwMode="auto">
              <a:xfrm>
                <a:off x="1082" y="32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1" name="Line 171"/>
              <p:cNvSpPr>
                <a:spLocks noChangeShapeType="1"/>
              </p:cNvSpPr>
              <p:nvPr/>
            </p:nvSpPr>
            <p:spPr bwMode="auto">
              <a:xfrm>
                <a:off x="1082" y="326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2" name="Line 172"/>
              <p:cNvSpPr>
                <a:spLocks noChangeShapeType="1"/>
              </p:cNvSpPr>
              <p:nvPr/>
            </p:nvSpPr>
            <p:spPr bwMode="auto">
              <a:xfrm>
                <a:off x="1082" y="327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3" name="Line 173"/>
              <p:cNvSpPr>
                <a:spLocks noChangeShapeType="1"/>
              </p:cNvSpPr>
              <p:nvPr/>
            </p:nvSpPr>
            <p:spPr bwMode="auto">
              <a:xfrm>
                <a:off x="1082" y="3272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4" name="Line 174"/>
              <p:cNvSpPr>
                <a:spLocks noChangeShapeType="1"/>
              </p:cNvSpPr>
              <p:nvPr/>
            </p:nvSpPr>
            <p:spPr bwMode="auto">
              <a:xfrm>
                <a:off x="1091" y="327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5" name="Line 175"/>
              <p:cNvSpPr>
                <a:spLocks noChangeShapeType="1"/>
              </p:cNvSpPr>
              <p:nvPr/>
            </p:nvSpPr>
            <p:spPr bwMode="auto">
              <a:xfrm flipV="1">
                <a:off x="1091" y="326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6" name="Line 176"/>
              <p:cNvSpPr>
                <a:spLocks noChangeShapeType="1"/>
              </p:cNvSpPr>
              <p:nvPr/>
            </p:nvSpPr>
            <p:spPr bwMode="auto">
              <a:xfrm flipV="1">
                <a:off x="1091" y="32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7" name="Line 177"/>
              <p:cNvSpPr>
                <a:spLocks noChangeShapeType="1"/>
              </p:cNvSpPr>
              <p:nvPr/>
            </p:nvSpPr>
            <p:spPr bwMode="auto">
              <a:xfrm flipV="1">
                <a:off x="1091" y="3245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8" name="Line 178"/>
              <p:cNvSpPr>
                <a:spLocks noChangeShapeType="1"/>
              </p:cNvSpPr>
              <p:nvPr/>
            </p:nvSpPr>
            <p:spPr bwMode="auto">
              <a:xfrm flipV="1">
                <a:off x="1101" y="323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9" name="Line 179"/>
              <p:cNvSpPr>
                <a:spLocks noChangeShapeType="1"/>
              </p:cNvSpPr>
              <p:nvPr/>
            </p:nvSpPr>
            <p:spPr bwMode="auto">
              <a:xfrm>
                <a:off x="1101" y="323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0" name="Line 180"/>
              <p:cNvSpPr>
                <a:spLocks noChangeShapeType="1"/>
              </p:cNvSpPr>
              <p:nvPr/>
            </p:nvSpPr>
            <p:spPr bwMode="auto">
              <a:xfrm flipV="1">
                <a:off x="1101" y="322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1" name="Line 181"/>
              <p:cNvSpPr>
                <a:spLocks noChangeShapeType="1"/>
              </p:cNvSpPr>
              <p:nvPr/>
            </p:nvSpPr>
            <p:spPr bwMode="auto">
              <a:xfrm>
                <a:off x="1101" y="3227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2" name="Line 182"/>
              <p:cNvSpPr>
                <a:spLocks noChangeShapeType="1"/>
              </p:cNvSpPr>
              <p:nvPr/>
            </p:nvSpPr>
            <p:spPr bwMode="auto">
              <a:xfrm>
                <a:off x="1110" y="322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3" name="Line 183"/>
              <p:cNvSpPr>
                <a:spLocks noChangeShapeType="1"/>
              </p:cNvSpPr>
              <p:nvPr/>
            </p:nvSpPr>
            <p:spPr bwMode="auto">
              <a:xfrm>
                <a:off x="1110" y="322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4" name="Line 184"/>
              <p:cNvSpPr>
                <a:spLocks noChangeShapeType="1"/>
              </p:cNvSpPr>
              <p:nvPr/>
            </p:nvSpPr>
            <p:spPr bwMode="auto">
              <a:xfrm>
                <a:off x="1110" y="322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5" name="Line 185"/>
              <p:cNvSpPr>
                <a:spLocks noChangeShapeType="1"/>
              </p:cNvSpPr>
              <p:nvPr/>
            </p:nvSpPr>
            <p:spPr bwMode="auto">
              <a:xfrm>
                <a:off x="1110" y="322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6" name="Line 186"/>
              <p:cNvSpPr>
                <a:spLocks noChangeShapeType="1"/>
              </p:cNvSpPr>
              <p:nvPr/>
            </p:nvSpPr>
            <p:spPr bwMode="auto">
              <a:xfrm>
                <a:off x="1110" y="3227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7" name="Line 187"/>
              <p:cNvSpPr>
                <a:spLocks noChangeShapeType="1"/>
              </p:cNvSpPr>
              <p:nvPr/>
            </p:nvSpPr>
            <p:spPr bwMode="auto">
              <a:xfrm>
                <a:off x="1120" y="322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8" name="Line 188"/>
              <p:cNvSpPr>
                <a:spLocks noChangeShapeType="1"/>
              </p:cNvSpPr>
              <p:nvPr/>
            </p:nvSpPr>
            <p:spPr bwMode="auto">
              <a:xfrm flipV="1">
                <a:off x="1120" y="321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9" name="Line 189"/>
              <p:cNvSpPr>
                <a:spLocks noChangeShapeType="1"/>
              </p:cNvSpPr>
              <p:nvPr/>
            </p:nvSpPr>
            <p:spPr bwMode="auto">
              <a:xfrm>
                <a:off x="1120" y="321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0" name="Line 190"/>
              <p:cNvSpPr>
                <a:spLocks noChangeShapeType="1"/>
              </p:cNvSpPr>
              <p:nvPr/>
            </p:nvSpPr>
            <p:spPr bwMode="auto">
              <a:xfrm>
                <a:off x="1120" y="3218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1" name="Line 191"/>
              <p:cNvSpPr>
                <a:spLocks noChangeShapeType="1"/>
              </p:cNvSpPr>
              <p:nvPr/>
            </p:nvSpPr>
            <p:spPr bwMode="auto">
              <a:xfrm>
                <a:off x="1129" y="321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2" name="Line 192"/>
              <p:cNvSpPr>
                <a:spLocks noChangeShapeType="1"/>
              </p:cNvSpPr>
              <p:nvPr/>
            </p:nvSpPr>
            <p:spPr bwMode="auto">
              <a:xfrm>
                <a:off x="1129" y="321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3" name="Line 193"/>
              <p:cNvSpPr>
                <a:spLocks noChangeShapeType="1"/>
              </p:cNvSpPr>
              <p:nvPr/>
            </p:nvSpPr>
            <p:spPr bwMode="auto">
              <a:xfrm>
                <a:off x="1129" y="321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4" name="Line 194"/>
              <p:cNvSpPr>
                <a:spLocks noChangeShapeType="1"/>
              </p:cNvSpPr>
              <p:nvPr/>
            </p:nvSpPr>
            <p:spPr bwMode="auto">
              <a:xfrm flipV="1">
                <a:off x="1129" y="3209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5" name="Line 195"/>
              <p:cNvSpPr>
                <a:spLocks noChangeShapeType="1"/>
              </p:cNvSpPr>
              <p:nvPr/>
            </p:nvSpPr>
            <p:spPr bwMode="auto">
              <a:xfrm>
                <a:off x="1139" y="320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6" name="Line 196"/>
              <p:cNvSpPr>
                <a:spLocks noChangeShapeType="1"/>
              </p:cNvSpPr>
              <p:nvPr/>
            </p:nvSpPr>
            <p:spPr bwMode="auto">
              <a:xfrm>
                <a:off x="1139" y="320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7" name="Line 197"/>
              <p:cNvSpPr>
                <a:spLocks noChangeShapeType="1"/>
              </p:cNvSpPr>
              <p:nvPr/>
            </p:nvSpPr>
            <p:spPr bwMode="auto">
              <a:xfrm>
                <a:off x="1139" y="321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8" name="Line 198"/>
              <p:cNvSpPr>
                <a:spLocks noChangeShapeType="1"/>
              </p:cNvSpPr>
              <p:nvPr/>
            </p:nvSpPr>
            <p:spPr bwMode="auto">
              <a:xfrm>
                <a:off x="1139" y="3218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9" name="Line 199"/>
              <p:cNvSpPr>
                <a:spLocks noChangeShapeType="1"/>
              </p:cNvSpPr>
              <p:nvPr/>
            </p:nvSpPr>
            <p:spPr bwMode="auto">
              <a:xfrm flipV="1">
                <a:off x="1148" y="320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0" name="Line 200"/>
              <p:cNvSpPr>
                <a:spLocks noChangeShapeType="1"/>
              </p:cNvSpPr>
              <p:nvPr/>
            </p:nvSpPr>
            <p:spPr bwMode="auto">
              <a:xfrm flipV="1">
                <a:off x="1148" y="320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1" name="Line 201"/>
              <p:cNvSpPr>
                <a:spLocks noChangeShapeType="1"/>
              </p:cNvSpPr>
              <p:nvPr/>
            </p:nvSpPr>
            <p:spPr bwMode="auto">
              <a:xfrm flipV="1">
                <a:off x="1148" y="31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2" name="Line 202"/>
              <p:cNvSpPr>
                <a:spLocks noChangeShapeType="1"/>
              </p:cNvSpPr>
              <p:nvPr/>
            </p:nvSpPr>
            <p:spPr bwMode="auto">
              <a:xfrm>
                <a:off x="1148" y="319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3" name="Line 203"/>
              <p:cNvSpPr>
                <a:spLocks noChangeShapeType="1"/>
              </p:cNvSpPr>
              <p:nvPr/>
            </p:nvSpPr>
            <p:spPr bwMode="auto">
              <a:xfrm>
                <a:off x="1158" y="319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4" name="Line 204"/>
              <p:cNvSpPr>
                <a:spLocks noChangeShapeType="1"/>
              </p:cNvSpPr>
              <p:nvPr/>
            </p:nvSpPr>
            <p:spPr bwMode="auto">
              <a:xfrm>
                <a:off x="1158" y="31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5" name="Line 205"/>
              <p:cNvSpPr>
                <a:spLocks noChangeShapeType="1"/>
              </p:cNvSpPr>
              <p:nvPr/>
            </p:nvSpPr>
            <p:spPr bwMode="auto">
              <a:xfrm>
                <a:off x="1158" y="320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6" name="Line 206"/>
              <p:cNvSpPr>
                <a:spLocks noChangeShapeType="1"/>
              </p:cNvSpPr>
              <p:nvPr/>
            </p:nvSpPr>
            <p:spPr bwMode="auto">
              <a:xfrm>
                <a:off x="1158" y="3200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7" name="Line 207"/>
              <p:cNvSpPr>
                <a:spLocks noChangeShapeType="1"/>
              </p:cNvSpPr>
              <p:nvPr/>
            </p:nvSpPr>
            <p:spPr bwMode="auto">
              <a:xfrm flipV="1">
                <a:off x="1167" y="31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8"/>
            <p:cNvGrpSpPr>
              <a:grpSpLocks/>
            </p:cNvGrpSpPr>
            <p:nvPr/>
          </p:nvGrpSpPr>
          <p:grpSpPr bwMode="auto">
            <a:xfrm>
              <a:off x="1284" y="2436"/>
              <a:ext cx="668" cy="342"/>
              <a:chOff x="1167" y="2884"/>
              <a:chExt cx="466" cy="307"/>
            </a:xfrm>
          </p:grpSpPr>
          <p:sp>
            <p:nvSpPr>
              <p:cNvPr id="87249" name="Line 209"/>
              <p:cNvSpPr>
                <a:spLocks noChangeShapeType="1"/>
              </p:cNvSpPr>
              <p:nvPr/>
            </p:nvSpPr>
            <p:spPr bwMode="auto">
              <a:xfrm flipV="1">
                <a:off x="1167" y="318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0" name="Line 210"/>
              <p:cNvSpPr>
                <a:spLocks noChangeShapeType="1"/>
              </p:cNvSpPr>
              <p:nvPr/>
            </p:nvSpPr>
            <p:spPr bwMode="auto">
              <a:xfrm flipV="1">
                <a:off x="1167" y="317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1" name="Line 211"/>
              <p:cNvSpPr>
                <a:spLocks noChangeShapeType="1"/>
              </p:cNvSpPr>
              <p:nvPr/>
            </p:nvSpPr>
            <p:spPr bwMode="auto">
              <a:xfrm>
                <a:off x="1167" y="317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2" name="Line 212"/>
              <p:cNvSpPr>
                <a:spLocks noChangeShapeType="1"/>
              </p:cNvSpPr>
              <p:nvPr/>
            </p:nvSpPr>
            <p:spPr bwMode="auto">
              <a:xfrm>
                <a:off x="1177" y="31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3" name="Line 213"/>
              <p:cNvSpPr>
                <a:spLocks noChangeShapeType="1"/>
              </p:cNvSpPr>
              <p:nvPr/>
            </p:nvSpPr>
            <p:spPr bwMode="auto">
              <a:xfrm>
                <a:off x="1177" y="31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4" name="Line 214"/>
              <p:cNvSpPr>
                <a:spLocks noChangeShapeType="1"/>
              </p:cNvSpPr>
              <p:nvPr/>
            </p:nvSpPr>
            <p:spPr bwMode="auto">
              <a:xfrm flipV="1">
                <a:off x="1177" y="31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5" name="Line 215"/>
              <p:cNvSpPr>
                <a:spLocks noChangeShapeType="1"/>
              </p:cNvSpPr>
              <p:nvPr/>
            </p:nvSpPr>
            <p:spPr bwMode="auto">
              <a:xfrm>
                <a:off x="1177" y="316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6" name="Line 216"/>
              <p:cNvSpPr>
                <a:spLocks noChangeShapeType="1"/>
              </p:cNvSpPr>
              <p:nvPr/>
            </p:nvSpPr>
            <p:spPr bwMode="auto">
              <a:xfrm flipV="1">
                <a:off x="1186" y="31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7" name="Line 217"/>
              <p:cNvSpPr>
                <a:spLocks noChangeShapeType="1"/>
              </p:cNvSpPr>
              <p:nvPr/>
            </p:nvSpPr>
            <p:spPr bwMode="auto">
              <a:xfrm>
                <a:off x="1186" y="31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8" name="Line 218"/>
              <p:cNvSpPr>
                <a:spLocks noChangeShapeType="1"/>
              </p:cNvSpPr>
              <p:nvPr/>
            </p:nvSpPr>
            <p:spPr bwMode="auto">
              <a:xfrm>
                <a:off x="1186" y="31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9" name="Line 219"/>
              <p:cNvSpPr>
                <a:spLocks noChangeShapeType="1"/>
              </p:cNvSpPr>
              <p:nvPr/>
            </p:nvSpPr>
            <p:spPr bwMode="auto">
              <a:xfrm>
                <a:off x="1186" y="3155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0" name="Line 220"/>
              <p:cNvSpPr>
                <a:spLocks noChangeShapeType="1"/>
              </p:cNvSpPr>
              <p:nvPr/>
            </p:nvSpPr>
            <p:spPr bwMode="auto">
              <a:xfrm flipV="1">
                <a:off x="1196" y="31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1" name="Line 221"/>
              <p:cNvSpPr>
                <a:spLocks noChangeShapeType="1"/>
              </p:cNvSpPr>
              <p:nvPr/>
            </p:nvSpPr>
            <p:spPr bwMode="auto">
              <a:xfrm flipV="1">
                <a:off x="1196" y="313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2" name="Line 222"/>
              <p:cNvSpPr>
                <a:spLocks noChangeShapeType="1"/>
              </p:cNvSpPr>
              <p:nvPr/>
            </p:nvSpPr>
            <p:spPr bwMode="auto">
              <a:xfrm>
                <a:off x="1196" y="31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3" name="Line 223"/>
              <p:cNvSpPr>
                <a:spLocks noChangeShapeType="1"/>
              </p:cNvSpPr>
              <p:nvPr/>
            </p:nvSpPr>
            <p:spPr bwMode="auto">
              <a:xfrm>
                <a:off x="1196" y="3137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4" name="Line 224"/>
              <p:cNvSpPr>
                <a:spLocks noChangeShapeType="1"/>
              </p:cNvSpPr>
              <p:nvPr/>
            </p:nvSpPr>
            <p:spPr bwMode="auto">
              <a:xfrm>
                <a:off x="1205" y="31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5" name="Line 225"/>
              <p:cNvSpPr>
                <a:spLocks noChangeShapeType="1"/>
              </p:cNvSpPr>
              <p:nvPr/>
            </p:nvSpPr>
            <p:spPr bwMode="auto">
              <a:xfrm>
                <a:off x="1205" y="31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6" name="Line 226"/>
              <p:cNvSpPr>
                <a:spLocks noChangeShapeType="1"/>
              </p:cNvSpPr>
              <p:nvPr/>
            </p:nvSpPr>
            <p:spPr bwMode="auto">
              <a:xfrm flipV="1">
                <a:off x="1205" y="312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7" name="Line 227"/>
              <p:cNvSpPr>
                <a:spLocks noChangeShapeType="1"/>
              </p:cNvSpPr>
              <p:nvPr/>
            </p:nvSpPr>
            <p:spPr bwMode="auto">
              <a:xfrm>
                <a:off x="1205" y="3128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8" name="Line 228"/>
              <p:cNvSpPr>
                <a:spLocks noChangeShapeType="1"/>
              </p:cNvSpPr>
              <p:nvPr/>
            </p:nvSpPr>
            <p:spPr bwMode="auto">
              <a:xfrm>
                <a:off x="1215" y="31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9" name="Line 229"/>
              <p:cNvSpPr>
                <a:spLocks noChangeShapeType="1"/>
              </p:cNvSpPr>
              <p:nvPr/>
            </p:nvSpPr>
            <p:spPr bwMode="auto">
              <a:xfrm>
                <a:off x="1215" y="31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0" name="Line 230"/>
              <p:cNvSpPr>
                <a:spLocks noChangeShapeType="1"/>
              </p:cNvSpPr>
              <p:nvPr/>
            </p:nvSpPr>
            <p:spPr bwMode="auto">
              <a:xfrm>
                <a:off x="1215" y="31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1" name="Line 231"/>
              <p:cNvSpPr>
                <a:spLocks noChangeShapeType="1"/>
              </p:cNvSpPr>
              <p:nvPr/>
            </p:nvSpPr>
            <p:spPr bwMode="auto">
              <a:xfrm flipV="1">
                <a:off x="1215" y="3119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2" name="Line 232"/>
              <p:cNvSpPr>
                <a:spLocks noChangeShapeType="1"/>
              </p:cNvSpPr>
              <p:nvPr/>
            </p:nvSpPr>
            <p:spPr bwMode="auto">
              <a:xfrm flipV="1">
                <a:off x="1224" y="31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3" name="Line 233"/>
              <p:cNvSpPr>
                <a:spLocks noChangeShapeType="1"/>
              </p:cNvSpPr>
              <p:nvPr/>
            </p:nvSpPr>
            <p:spPr bwMode="auto">
              <a:xfrm flipV="1">
                <a:off x="1224" y="310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4" name="Line 234"/>
              <p:cNvSpPr>
                <a:spLocks noChangeShapeType="1"/>
              </p:cNvSpPr>
              <p:nvPr/>
            </p:nvSpPr>
            <p:spPr bwMode="auto">
              <a:xfrm>
                <a:off x="1224" y="31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5" name="Line 235"/>
              <p:cNvSpPr>
                <a:spLocks noChangeShapeType="1"/>
              </p:cNvSpPr>
              <p:nvPr/>
            </p:nvSpPr>
            <p:spPr bwMode="auto">
              <a:xfrm flipV="1">
                <a:off x="1224" y="3091"/>
                <a:ext cx="10" cy="1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6" name="Line 236"/>
              <p:cNvSpPr>
                <a:spLocks noChangeShapeType="1"/>
              </p:cNvSpPr>
              <p:nvPr/>
            </p:nvSpPr>
            <p:spPr bwMode="auto">
              <a:xfrm>
                <a:off x="1234" y="309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7" name="Line 237"/>
              <p:cNvSpPr>
                <a:spLocks noChangeShapeType="1"/>
              </p:cNvSpPr>
              <p:nvPr/>
            </p:nvSpPr>
            <p:spPr bwMode="auto">
              <a:xfrm>
                <a:off x="1234" y="309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8" name="Line 238"/>
              <p:cNvSpPr>
                <a:spLocks noChangeShapeType="1"/>
              </p:cNvSpPr>
              <p:nvPr/>
            </p:nvSpPr>
            <p:spPr bwMode="auto">
              <a:xfrm>
                <a:off x="1234" y="309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9" name="Line 239"/>
              <p:cNvSpPr>
                <a:spLocks noChangeShapeType="1"/>
              </p:cNvSpPr>
              <p:nvPr/>
            </p:nvSpPr>
            <p:spPr bwMode="auto">
              <a:xfrm flipV="1">
                <a:off x="1234" y="3082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0" name="Line 240"/>
              <p:cNvSpPr>
                <a:spLocks noChangeShapeType="1"/>
              </p:cNvSpPr>
              <p:nvPr/>
            </p:nvSpPr>
            <p:spPr bwMode="auto">
              <a:xfrm>
                <a:off x="1243" y="308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1" name="Line 241"/>
              <p:cNvSpPr>
                <a:spLocks noChangeShapeType="1"/>
              </p:cNvSpPr>
              <p:nvPr/>
            </p:nvSpPr>
            <p:spPr bwMode="auto">
              <a:xfrm flipV="1">
                <a:off x="1243" y="307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2" name="Line 242"/>
              <p:cNvSpPr>
                <a:spLocks noChangeShapeType="1"/>
              </p:cNvSpPr>
              <p:nvPr/>
            </p:nvSpPr>
            <p:spPr bwMode="auto">
              <a:xfrm>
                <a:off x="1243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3" name="Line 243"/>
              <p:cNvSpPr>
                <a:spLocks noChangeShapeType="1"/>
              </p:cNvSpPr>
              <p:nvPr/>
            </p:nvSpPr>
            <p:spPr bwMode="auto">
              <a:xfrm>
                <a:off x="1243" y="307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4" name="Line 244"/>
              <p:cNvSpPr>
                <a:spLocks noChangeShapeType="1"/>
              </p:cNvSpPr>
              <p:nvPr/>
            </p:nvSpPr>
            <p:spPr bwMode="auto">
              <a:xfrm>
                <a:off x="1253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5" name="Line 245"/>
              <p:cNvSpPr>
                <a:spLocks noChangeShapeType="1"/>
              </p:cNvSpPr>
              <p:nvPr/>
            </p:nvSpPr>
            <p:spPr bwMode="auto">
              <a:xfrm flipV="1">
                <a:off x="1253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6" name="Line 246"/>
              <p:cNvSpPr>
                <a:spLocks noChangeShapeType="1"/>
              </p:cNvSpPr>
              <p:nvPr/>
            </p:nvSpPr>
            <p:spPr bwMode="auto">
              <a:xfrm>
                <a:off x="1253" y="306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7" name="Line 247"/>
              <p:cNvSpPr>
                <a:spLocks noChangeShapeType="1"/>
              </p:cNvSpPr>
              <p:nvPr/>
            </p:nvSpPr>
            <p:spPr bwMode="auto">
              <a:xfrm flipV="1">
                <a:off x="1253" y="3055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8" name="Line 248"/>
              <p:cNvSpPr>
                <a:spLocks noChangeShapeType="1"/>
              </p:cNvSpPr>
              <p:nvPr/>
            </p:nvSpPr>
            <p:spPr bwMode="auto">
              <a:xfrm flipV="1">
                <a:off x="1262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9" name="Line 249"/>
              <p:cNvSpPr>
                <a:spLocks noChangeShapeType="1"/>
              </p:cNvSpPr>
              <p:nvPr/>
            </p:nvSpPr>
            <p:spPr bwMode="auto">
              <a:xfrm>
                <a:off x="1262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0" name="Line 250"/>
              <p:cNvSpPr>
                <a:spLocks noChangeShapeType="1"/>
              </p:cNvSpPr>
              <p:nvPr/>
            </p:nvSpPr>
            <p:spPr bwMode="auto">
              <a:xfrm flipV="1">
                <a:off x="1262" y="303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1" name="Line 251"/>
              <p:cNvSpPr>
                <a:spLocks noChangeShapeType="1"/>
              </p:cNvSpPr>
              <p:nvPr/>
            </p:nvSpPr>
            <p:spPr bwMode="auto">
              <a:xfrm>
                <a:off x="1262" y="3037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2" name="Line 252"/>
              <p:cNvSpPr>
                <a:spLocks noChangeShapeType="1"/>
              </p:cNvSpPr>
              <p:nvPr/>
            </p:nvSpPr>
            <p:spPr bwMode="auto">
              <a:xfrm>
                <a:off x="1272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3" name="Line 253"/>
              <p:cNvSpPr>
                <a:spLocks noChangeShapeType="1"/>
              </p:cNvSpPr>
              <p:nvPr/>
            </p:nvSpPr>
            <p:spPr bwMode="auto">
              <a:xfrm>
                <a:off x="1272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4" name="Line 254"/>
              <p:cNvSpPr>
                <a:spLocks noChangeShapeType="1"/>
              </p:cNvSpPr>
              <p:nvPr/>
            </p:nvSpPr>
            <p:spPr bwMode="auto">
              <a:xfrm>
                <a:off x="1272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5" name="Line 255"/>
              <p:cNvSpPr>
                <a:spLocks noChangeShapeType="1"/>
              </p:cNvSpPr>
              <p:nvPr/>
            </p:nvSpPr>
            <p:spPr bwMode="auto">
              <a:xfrm flipV="1">
                <a:off x="1272" y="3028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6" name="Line 256"/>
              <p:cNvSpPr>
                <a:spLocks noChangeShapeType="1"/>
              </p:cNvSpPr>
              <p:nvPr/>
            </p:nvSpPr>
            <p:spPr bwMode="auto">
              <a:xfrm flipV="1">
                <a:off x="1281" y="301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7" name="Line 257"/>
              <p:cNvSpPr>
                <a:spLocks noChangeShapeType="1"/>
              </p:cNvSpPr>
              <p:nvPr/>
            </p:nvSpPr>
            <p:spPr bwMode="auto">
              <a:xfrm>
                <a:off x="1281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8" name="Line 258"/>
              <p:cNvSpPr>
                <a:spLocks noChangeShapeType="1"/>
              </p:cNvSpPr>
              <p:nvPr/>
            </p:nvSpPr>
            <p:spPr bwMode="auto">
              <a:xfrm>
                <a:off x="1281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9" name="Line 259"/>
              <p:cNvSpPr>
                <a:spLocks noChangeShapeType="1"/>
              </p:cNvSpPr>
              <p:nvPr/>
            </p:nvSpPr>
            <p:spPr bwMode="auto">
              <a:xfrm>
                <a:off x="1281" y="3019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0" name="Line 260"/>
              <p:cNvSpPr>
                <a:spLocks noChangeShapeType="1"/>
              </p:cNvSpPr>
              <p:nvPr/>
            </p:nvSpPr>
            <p:spPr bwMode="auto">
              <a:xfrm>
                <a:off x="1291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1" name="Line 261"/>
              <p:cNvSpPr>
                <a:spLocks noChangeShapeType="1"/>
              </p:cNvSpPr>
              <p:nvPr/>
            </p:nvSpPr>
            <p:spPr bwMode="auto">
              <a:xfrm flipV="1">
                <a:off x="1291" y="30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2" name="Line 262"/>
              <p:cNvSpPr>
                <a:spLocks noChangeShapeType="1"/>
              </p:cNvSpPr>
              <p:nvPr/>
            </p:nvSpPr>
            <p:spPr bwMode="auto">
              <a:xfrm>
                <a:off x="1291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3" name="Line 263"/>
              <p:cNvSpPr>
                <a:spLocks noChangeShapeType="1"/>
              </p:cNvSpPr>
              <p:nvPr/>
            </p:nvSpPr>
            <p:spPr bwMode="auto">
              <a:xfrm>
                <a:off x="1291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4" name="Line 264"/>
              <p:cNvSpPr>
                <a:spLocks noChangeShapeType="1"/>
              </p:cNvSpPr>
              <p:nvPr/>
            </p:nvSpPr>
            <p:spPr bwMode="auto">
              <a:xfrm>
                <a:off x="1291" y="3010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5" name="Line 265"/>
              <p:cNvSpPr>
                <a:spLocks noChangeShapeType="1"/>
              </p:cNvSpPr>
              <p:nvPr/>
            </p:nvSpPr>
            <p:spPr bwMode="auto">
              <a:xfrm flipV="1">
                <a:off x="1300" y="300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6" name="Line 266"/>
              <p:cNvSpPr>
                <a:spLocks noChangeShapeType="1"/>
              </p:cNvSpPr>
              <p:nvPr/>
            </p:nvSpPr>
            <p:spPr bwMode="auto">
              <a:xfrm flipV="1">
                <a:off x="1300" y="299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7" name="Line 267"/>
              <p:cNvSpPr>
                <a:spLocks noChangeShapeType="1"/>
              </p:cNvSpPr>
              <p:nvPr/>
            </p:nvSpPr>
            <p:spPr bwMode="auto">
              <a:xfrm flipV="1">
                <a:off x="1300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8" name="Line 268"/>
              <p:cNvSpPr>
                <a:spLocks noChangeShapeType="1"/>
              </p:cNvSpPr>
              <p:nvPr/>
            </p:nvSpPr>
            <p:spPr bwMode="auto">
              <a:xfrm>
                <a:off x="1300" y="298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9" name="Line 269"/>
              <p:cNvSpPr>
                <a:spLocks noChangeShapeType="1"/>
              </p:cNvSpPr>
              <p:nvPr/>
            </p:nvSpPr>
            <p:spPr bwMode="auto">
              <a:xfrm>
                <a:off x="1310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0" name="Line 270"/>
              <p:cNvSpPr>
                <a:spLocks noChangeShapeType="1"/>
              </p:cNvSpPr>
              <p:nvPr/>
            </p:nvSpPr>
            <p:spPr bwMode="auto">
              <a:xfrm>
                <a:off x="1310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1" name="Line 271"/>
              <p:cNvSpPr>
                <a:spLocks noChangeShapeType="1"/>
              </p:cNvSpPr>
              <p:nvPr/>
            </p:nvSpPr>
            <p:spPr bwMode="auto">
              <a:xfrm>
                <a:off x="1310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2" name="Line 272"/>
              <p:cNvSpPr>
                <a:spLocks noChangeShapeType="1"/>
              </p:cNvSpPr>
              <p:nvPr/>
            </p:nvSpPr>
            <p:spPr bwMode="auto">
              <a:xfrm>
                <a:off x="1310" y="298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3" name="Line 273"/>
              <p:cNvSpPr>
                <a:spLocks noChangeShapeType="1"/>
              </p:cNvSpPr>
              <p:nvPr/>
            </p:nvSpPr>
            <p:spPr bwMode="auto">
              <a:xfrm flipV="1">
                <a:off x="1319" y="297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4" name="Line 274"/>
              <p:cNvSpPr>
                <a:spLocks noChangeShapeType="1"/>
              </p:cNvSpPr>
              <p:nvPr/>
            </p:nvSpPr>
            <p:spPr bwMode="auto">
              <a:xfrm>
                <a:off x="1319" y="29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5" name="Line 275"/>
              <p:cNvSpPr>
                <a:spLocks noChangeShapeType="1"/>
              </p:cNvSpPr>
              <p:nvPr/>
            </p:nvSpPr>
            <p:spPr bwMode="auto">
              <a:xfrm>
                <a:off x="1319" y="29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6" name="Line 276"/>
              <p:cNvSpPr>
                <a:spLocks noChangeShapeType="1"/>
              </p:cNvSpPr>
              <p:nvPr/>
            </p:nvSpPr>
            <p:spPr bwMode="auto">
              <a:xfrm>
                <a:off x="1319" y="297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7" name="Line 277"/>
              <p:cNvSpPr>
                <a:spLocks noChangeShapeType="1"/>
              </p:cNvSpPr>
              <p:nvPr/>
            </p:nvSpPr>
            <p:spPr bwMode="auto">
              <a:xfrm>
                <a:off x="1329" y="29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8" name="Line 278"/>
              <p:cNvSpPr>
                <a:spLocks noChangeShapeType="1"/>
              </p:cNvSpPr>
              <p:nvPr/>
            </p:nvSpPr>
            <p:spPr bwMode="auto">
              <a:xfrm flipV="1">
                <a:off x="1329" y="29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9" name="Line 279"/>
              <p:cNvSpPr>
                <a:spLocks noChangeShapeType="1"/>
              </p:cNvSpPr>
              <p:nvPr/>
            </p:nvSpPr>
            <p:spPr bwMode="auto">
              <a:xfrm>
                <a:off x="1329" y="29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0" name="Line 280"/>
              <p:cNvSpPr>
                <a:spLocks noChangeShapeType="1"/>
              </p:cNvSpPr>
              <p:nvPr/>
            </p:nvSpPr>
            <p:spPr bwMode="auto">
              <a:xfrm>
                <a:off x="1329" y="2965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1" name="Line 281"/>
              <p:cNvSpPr>
                <a:spLocks noChangeShapeType="1"/>
              </p:cNvSpPr>
              <p:nvPr/>
            </p:nvSpPr>
            <p:spPr bwMode="auto">
              <a:xfrm>
                <a:off x="1338" y="29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2" name="Line 282"/>
              <p:cNvSpPr>
                <a:spLocks noChangeShapeType="1"/>
              </p:cNvSpPr>
              <p:nvPr/>
            </p:nvSpPr>
            <p:spPr bwMode="auto">
              <a:xfrm>
                <a:off x="1338" y="29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3" name="Line 283"/>
              <p:cNvSpPr>
                <a:spLocks noChangeShapeType="1"/>
              </p:cNvSpPr>
              <p:nvPr/>
            </p:nvSpPr>
            <p:spPr bwMode="auto">
              <a:xfrm>
                <a:off x="1338" y="29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4" name="Line 284"/>
              <p:cNvSpPr>
                <a:spLocks noChangeShapeType="1"/>
              </p:cNvSpPr>
              <p:nvPr/>
            </p:nvSpPr>
            <p:spPr bwMode="auto">
              <a:xfrm flipV="1">
                <a:off x="1338" y="2956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5" name="Line 285"/>
              <p:cNvSpPr>
                <a:spLocks noChangeShapeType="1"/>
              </p:cNvSpPr>
              <p:nvPr/>
            </p:nvSpPr>
            <p:spPr bwMode="auto">
              <a:xfrm>
                <a:off x="1347" y="29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6" name="Line 286"/>
              <p:cNvSpPr>
                <a:spLocks noChangeShapeType="1"/>
              </p:cNvSpPr>
              <p:nvPr/>
            </p:nvSpPr>
            <p:spPr bwMode="auto">
              <a:xfrm>
                <a:off x="1347" y="29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7" name="Line 287"/>
              <p:cNvSpPr>
                <a:spLocks noChangeShapeType="1"/>
              </p:cNvSpPr>
              <p:nvPr/>
            </p:nvSpPr>
            <p:spPr bwMode="auto">
              <a:xfrm>
                <a:off x="1347" y="295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8" name="Line 288"/>
              <p:cNvSpPr>
                <a:spLocks noChangeShapeType="1"/>
              </p:cNvSpPr>
              <p:nvPr/>
            </p:nvSpPr>
            <p:spPr bwMode="auto">
              <a:xfrm>
                <a:off x="1347" y="2965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9" name="Line 289"/>
              <p:cNvSpPr>
                <a:spLocks noChangeShapeType="1"/>
              </p:cNvSpPr>
              <p:nvPr/>
            </p:nvSpPr>
            <p:spPr bwMode="auto">
              <a:xfrm flipV="1">
                <a:off x="1357" y="295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0" name="Line 290"/>
              <p:cNvSpPr>
                <a:spLocks noChangeShapeType="1"/>
              </p:cNvSpPr>
              <p:nvPr/>
            </p:nvSpPr>
            <p:spPr bwMode="auto">
              <a:xfrm flipV="1">
                <a:off x="1357" y="29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1" name="Line 291"/>
              <p:cNvSpPr>
                <a:spLocks noChangeShapeType="1"/>
              </p:cNvSpPr>
              <p:nvPr/>
            </p:nvSpPr>
            <p:spPr bwMode="auto">
              <a:xfrm flipV="1">
                <a:off x="1357" y="293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2" name="Line 292"/>
              <p:cNvSpPr>
                <a:spLocks noChangeShapeType="1"/>
              </p:cNvSpPr>
              <p:nvPr/>
            </p:nvSpPr>
            <p:spPr bwMode="auto">
              <a:xfrm flipV="1">
                <a:off x="1357" y="2929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3" name="Line 293"/>
              <p:cNvSpPr>
                <a:spLocks noChangeShapeType="1"/>
              </p:cNvSpPr>
              <p:nvPr/>
            </p:nvSpPr>
            <p:spPr bwMode="auto">
              <a:xfrm>
                <a:off x="1366" y="292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4" name="Line 294"/>
              <p:cNvSpPr>
                <a:spLocks noChangeShapeType="1"/>
              </p:cNvSpPr>
              <p:nvPr/>
            </p:nvSpPr>
            <p:spPr bwMode="auto">
              <a:xfrm>
                <a:off x="1366" y="293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5" name="Line 295"/>
              <p:cNvSpPr>
                <a:spLocks noChangeShapeType="1"/>
              </p:cNvSpPr>
              <p:nvPr/>
            </p:nvSpPr>
            <p:spPr bwMode="auto">
              <a:xfrm>
                <a:off x="1366" y="293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6" name="Line 296"/>
              <p:cNvSpPr>
                <a:spLocks noChangeShapeType="1"/>
              </p:cNvSpPr>
              <p:nvPr/>
            </p:nvSpPr>
            <p:spPr bwMode="auto">
              <a:xfrm>
                <a:off x="1366" y="2947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7" name="Line 297"/>
              <p:cNvSpPr>
                <a:spLocks noChangeShapeType="1"/>
              </p:cNvSpPr>
              <p:nvPr/>
            </p:nvSpPr>
            <p:spPr bwMode="auto">
              <a:xfrm flipV="1">
                <a:off x="1376" y="293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8" name="Line 298"/>
              <p:cNvSpPr>
                <a:spLocks noChangeShapeType="1"/>
              </p:cNvSpPr>
              <p:nvPr/>
            </p:nvSpPr>
            <p:spPr bwMode="auto">
              <a:xfrm>
                <a:off x="1376" y="293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9" name="Line 299"/>
              <p:cNvSpPr>
                <a:spLocks noChangeShapeType="1"/>
              </p:cNvSpPr>
              <p:nvPr/>
            </p:nvSpPr>
            <p:spPr bwMode="auto">
              <a:xfrm flipV="1">
                <a:off x="1376" y="292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0" name="Line 300"/>
              <p:cNvSpPr>
                <a:spLocks noChangeShapeType="1"/>
              </p:cNvSpPr>
              <p:nvPr/>
            </p:nvSpPr>
            <p:spPr bwMode="auto">
              <a:xfrm flipV="1">
                <a:off x="1376" y="2920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1" name="Line 301"/>
              <p:cNvSpPr>
                <a:spLocks noChangeShapeType="1"/>
              </p:cNvSpPr>
              <p:nvPr/>
            </p:nvSpPr>
            <p:spPr bwMode="auto">
              <a:xfrm>
                <a:off x="1385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2" name="Line 302"/>
              <p:cNvSpPr>
                <a:spLocks noChangeShapeType="1"/>
              </p:cNvSpPr>
              <p:nvPr/>
            </p:nvSpPr>
            <p:spPr bwMode="auto">
              <a:xfrm>
                <a:off x="1385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3" name="Line 303"/>
              <p:cNvSpPr>
                <a:spLocks noChangeShapeType="1"/>
              </p:cNvSpPr>
              <p:nvPr/>
            </p:nvSpPr>
            <p:spPr bwMode="auto">
              <a:xfrm>
                <a:off x="1385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4" name="Line 304"/>
              <p:cNvSpPr>
                <a:spLocks noChangeShapeType="1"/>
              </p:cNvSpPr>
              <p:nvPr/>
            </p:nvSpPr>
            <p:spPr bwMode="auto">
              <a:xfrm>
                <a:off x="1385" y="2920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5" name="Line 305"/>
              <p:cNvSpPr>
                <a:spLocks noChangeShapeType="1"/>
              </p:cNvSpPr>
              <p:nvPr/>
            </p:nvSpPr>
            <p:spPr bwMode="auto">
              <a:xfrm>
                <a:off x="1395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6" name="Line 306"/>
              <p:cNvSpPr>
                <a:spLocks noChangeShapeType="1"/>
              </p:cNvSpPr>
              <p:nvPr/>
            </p:nvSpPr>
            <p:spPr bwMode="auto">
              <a:xfrm>
                <a:off x="1395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7" name="Line 307"/>
              <p:cNvSpPr>
                <a:spLocks noChangeShapeType="1"/>
              </p:cNvSpPr>
              <p:nvPr/>
            </p:nvSpPr>
            <p:spPr bwMode="auto">
              <a:xfrm>
                <a:off x="1395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8" name="Line 308"/>
              <p:cNvSpPr>
                <a:spLocks noChangeShapeType="1"/>
              </p:cNvSpPr>
              <p:nvPr/>
            </p:nvSpPr>
            <p:spPr bwMode="auto">
              <a:xfrm>
                <a:off x="1395" y="2920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9" name="Line 309"/>
              <p:cNvSpPr>
                <a:spLocks noChangeShapeType="1"/>
              </p:cNvSpPr>
              <p:nvPr/>
            </p:nvSpPr>
            <p:spPr bwMode="auto">
              <a:xfrm>
                <a:off x="1404" y="29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0" name="Line 310"/>
              <p:cNvSpPr>
                <a:spLocks noChangeShapeType="1"/>
              </p:cNvSpPr>
              <p:nvPr/>
            </p:nvSpPr>
            <p:spPr bwMode="auto">
              <a:xfrm flipV="1">
                <a:off x="1404" y="292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1" name="Line 311"/>
              <p:cNvSpPr>
                <a:spLocks noChangeShapeType="1"/>
              </p:cNvSpPr>
              <p:nvPr/>
            </p:nvSpPr>
            <p:spPr bwMode="auto">
              <a:xfrm flipV="1">
                <a:off x="1404" y="29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2" name="Line 312"/>
              <p:cNvSpPr>
                <a:spLocks noChangeShapeType="1"/>
              </p:cNvSpPr>
              <p:nvPr/>
            </p:nvSpPr>
            <p:spPr bwMode="auto">
              <a:xfrm flipV="1">
                <a:off x="1404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3" name="Line 313"/>
              <p:cNvSpPr>
                <a:spLocks noChangeShapeType="1"/>
              </p:cNvSpPr>
              <p:nvPr/>
            </p:nvSpPr>
            <p:spPr bwMode="auto">
              <a:xfrm>
                <a:off x="1404" y="2902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4" name="Line 314"/>
              <p:cNvSpPr>
                <a:spLocks noChangeShapeType="1"/>
              </p:cNvSpPr>
              <p:nvPr/>
            </p:nvSpPr>
            <p:spPr bwMode="auto">
              <a:xfrm>
                <a:off x="1414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5" name="Line 315"/>
              <p:cNvSpPr>
                <a:spLocks noChangeShapeType="1"/>
              </p:cNvSpPr>
              <p:nvPr/>
            </p:nvSpPr>
            <p:spPr bwMode="auto">
              <a:xfrm>
                <a:off x="1414" y="29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6" name="Line 316"/>
              <p:cNvSpPr>
                <a:spLocks noChangeShapeType="1"/>
              </p:cNvSpPr>
              <p:nvPr/>
            </p:nvSpPr>
            <p:spPr bwMode="auto">
              <a:xfrm>
                <a:off x="1414" y="29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7" name="Line 317"/>
              <p:cNvSpPr>
                <a:spLocks noChangeShapeType="1"/>
              </p:cNvSpPr>
              <p:nvPr/>
            </p:nvSpPr>
            <p:spPr bwMode="auto">
              <a:xfrm>
                <a:off x="1414" y="2911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8" name="Line 318"/>
              <p:cNvSpPr>
                <a:spLocks noChangeShapeType="1"/>
              </p:cNvSpPr>
              <p:nvPr/>
            </p:nvSpPr>
            <p:spPr bwMode="auto">
              <a:xfrm flipV="1">
                <a:off x="1423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9" name="Line 319"/>
              <p:cNvSpPr>
                <a:spLocks noChangeShapeType="1"/>
              </p:cNvSpPr>
              <p:nvPr/>
            </p:nvSpPr>
            <p:spPr bwMode="auto">
              <a:xfrm>
                <a:off x="1423" y="29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0" name="Line 320"/>
              <p:cNvSpPr>
                <a:spLocks noChangeShapeType="1"/>
              </p:cNvSpPr>
              <p:nvPr/>
            </p:nvSpPr>
            <p:spPr bwMode="auto">
              <a:xfrm>
                <a:off x="1423" y="29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1" name="Line 321"/>
              <p:cNvSpPr>
                <a:spLocks noChangeShapeType="1"/>
              </p:cNvSpPr>
              <p:nvPr/>
            </p:nvSpPr>
            <p:spPr bwMode="auto">
              <a:xfrm>
                <a:off x="1423" y="2902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2" name="Line 322"/>
              <p:cNvSpPr>
                <a:spLocks noChangeShapeType="1"/>
              </p:cNvSpPr>
              <p:nvPr/>
            </p:nvSpPr>
            <p:spPr bwMode="auto">
              <a:xfrm>
                <a:off x="1433" y="29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3" name="Line 323"/>
              <p:cNvSpPr>
                <a:spLocks noChangeShapeType="1"/>
              </p:cNvSpPr>
              <p:nvPr/>
            </p:nvSpPr>
            <p:spPr bwMode="auto">
              <a:xfrm flipV="1">
                <a:off x="1433" y="28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4" name="Line 324"/>
              <p:cNvSpPr>
                <a:spLocks noChangeShapeType="1"/>
              </p:cNvSpPr>
              <p:nvPr/>
            </p:nvSpPr>
            <p:spPr bwMode="auto">
              <a:xfrm>
                <a:off x="1433" y="28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5" name="Line 325"/>
              <p:cNvSpPr>
                <a:spLocks noChangeShapeType="1"/>
              </p:cNvSpPr>
              <p:nvPr/>
            </p:nvSpPr>
            <p:spPr bwMode="auto">
              <a:xfrm>
                <a:off x="1433" y="289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6" name="Line 326"/>
              <p:cNvSpPr>
                <a:spLocks noChangeShapeType="1"/>
              </p:cNvSpPr>
              <p:nvPr/>
            </p:nvSpPr>
            <p:spPr bwMode="auto">
              <a:xfrm>
                <a:off x="1442" y="28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7" name="Line 327"/>
              <p:cNvSpPr>
                <a:spLocks noChangeShapeType="1"/>
              </p:cNvSpPr>
              <p:nvPr/>
            </p:nvSpPr>
            <p:spPr bwMode="auto">
              <a:xfrm>
                <a:off x="1442" y="28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8" name="Line 328"/>
              <p:cNvSpPr>
                <a:spLocks noChangeShapeType="1"/>
              </p:cNvSpPr>
              <p:nvPr/>
            </p:nvSpPr>
            <p:spPr bwMode="auto">
              <a:xfrm>
                <a:off x="1442" y="29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9" name="Line 329"/>
              <p:cNvSpPr>
                <a:spLocks noChangeShapeType="1"/>
              </p:cNvSpPr>
              <p:nvPr/>
            </p:nvSpPr>
            <p:spPr bwMode="auto">
              <a:xfrm>
                <a:off x="1442" y="2902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0" name="Line 330"/>
              <p:cNvSpPr>
                <a:spLocks noChangeShapeType="1"/>
              </p:cNvSpPr>
              <p:nvPr/>
            </p:nvSpPr>
            <p:spPr bwMode="auto">
              <a:xfrm>
                <a:off x="1452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1" name="Line 331"/>
              <p:cNvSpPr>
                <a:spLocks noChangeShapeType="1"/>
              </p:cNvSpPr>
              <p:nvPr/>
            </p:nvSpPr>
            <p:spPr bwMode="auto">
              <a:xfrm>
                <a:off x="1452" y="29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2" name="Line 332"/>
              <p:cNvSpPr>
                <a:spLocks noChangeShapeType="1"/>
              </p:cNvSpPr>
              <p:nvPr/>
            </p:nvSpPr>
            <p:spPr bwMode="auto">
              <a:xfrm flipV="1">
                <a:off x="1452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3" name="Line 333"/>
              <p:cNvSpPr>
                <a:spLocks noChangeShapeType="1"/>
              </p:cNvSpPr>
              <p:nvPr/>
            </p:nvSpPr>
            <p:spPr bwMode="auto">
              <a:xfrm flipV="1">
                <a:off x="1452" y="2893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4" name="Line 334"/>
              <p:cNvSpPr>
                <a:spLocks noChangeShapeType="1"/>
              </p:cNvSpPr>
              <p:nvPr/>
            </p:nvSpPr>
            <p:spPr bwMode="auto">
              <a:xfrm flipV="1">
                <a:off x="1461" y="28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5" name="Line 335"/>
              <p:cNvSpPr>
                <a:spLocks noChangeShapeType="1"/>
              </p:cNvSpPr>
              <p:nvPr/>
            </p:nvSpPr>
            <p:spPr bwMode="auto">
              <a:xfrm>
                <a:off x="1461" y="28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6" name="Line 336"/>
              <p:cNvSpPr>
                <a:spLocks noChangeShapeType="1"/>
              </p:cNvSpPr>
              <p:nvPr/>
            </p:nvSpPr>
            <p:spPr bwMode="auto">
              <a:xfrm>
                <a:off x="1461" y="28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7" name="Line 337"/>
              <p:cNvSpPr>
                <a:spLocks noChangeShapeType="1"/>
              </p:cNvSpPr>
              <p:nvPr/>
            </p:nvSpPr>
            <p:spPr bwMode="auto">
              <a:xfrm>
                <a:off x="1461" y="2884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8" name="Line 338"/>
              <p:cNvSpPr>
                <a:spLocks noChangeShapeType="1"/>
              </p:cNvSpPr>
              <p:nvPr/>
            </p:nvSpPr>
            <p:spPr bwMode="auto">
              <a:xfrm>
                <a:off x="1471" y="28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9" name="Line 339"/>
              <p:cNvSpPr>
                <a:spLocks noChangeShapeType="1"/>
              </p:cNvSpPr>
              <p:nvPr/>
            </p:nvSpPr>
            <p:spPr bwMode="auto">
              <a:xfrm>
                <a:off x="1471" y="28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0" name="Line 340"/>
              <p:cNvSpPr>
                <a:spLocks noChangeShapeType="1"/>
              </p:cNvSpPr>
              <p:nvPr/>
            </p:nvSpPr>
            <p:spPr bwMode="auto">
              <a:xfrm flipV="1">
                <a:off x="1471" y="28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1" name="Line 341"/>
              <p:cNvSpPr>
                <a:spLocks noChangeShapeType="1"/>
              </p:cNvSpPr>
              <p:nvPr/>
            </p:nvSpPr>
            <p:spPr bwMode="auto">
              <a:xfrm>
                <a:off x="1471" y="288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2" name="Line 342"/>
              <p:cNvSpPr>
                <a:spLocks noChangeShapeType="1"/>
              </p:cNvSpPr>
              <p:nvPr/>
            </p:nvSpPr>
            <p:spPr bwMode="auto">
              <a:xfrm>
                <a:off x="1480" y="28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3" name="Line 343"/>
              <p:cNvSpPr>
                <a:spLocks noChangeShapeType="1"/>
              </p:cNvSpPr>
              <p:nvPr/>
            </p:nvSpPr>
            <p:spPr bwMode="auto">
              <a:xfrm>
                <a:off x="1480" y="28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4" name="Line 344"/>
              <p:cNvSpPr>
                <a:spLocks noChangeShapeType="1"/>
              </p:cNvSpPr>
              <p:nvPr/>
            </p:nvSpPr>
            <p:spPr bwMode="auto">
              <a:xfrm>
                <a:off x="1480" y="28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5" name="Line 345"/>
              <p:cNvSpPr>
                <a:spLocks noChangeShapeType="1"/>
              </p:cNvSpPr>
              <p:nvPr/>
            </p:nvSpPr>
            <p:spPr bwMode="auto">
              <a:xfrm>
                <a:off x="1480" y="289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6" name="Line 346"/>
              <p:cNvSpPr>
                <a:spLocks noChangeShapeType="1"/>
              </p:cNvSpPr>
              <p:nvPr/>
            </p:nvSpPr>
            <p:spPr bwMode="auto">
              <a:xfrm>
                <a:off x="1490" y="28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7" name="Line 347"/>
              <p:cNvSpPr>
                <a:spLocks noChangeShapeType="1"/>
              </p:cNvSpPr>
              <p:nvPr/>
            </p:nvSpPr>
            <p:spPr bwMode="auto">
              <a:xfrm>
                <a:off x="1490" y="28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8" name="Line 348"/>
              <p:cNvSpPr>
                <a:spLocks noChangeShapeType="1"/>
              </p:cNvSpPr>
              <p:nvPr/>
            </p:nvSpPr>
            <p:spPr bwMode="auto">
              <a:xfrm flipV="1">
                <a:off x="1490" y="28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9" name="Line 349"/>
              <p:cNvSpPr>
                <a:spLocks noChangeShapeType="1"/>
              </p:cNvSpPr>
              <p:nvPr/>
            </p:nvSpPr>
            <p:spPr bwMode="auto">
              <a:xfrm>
                <a:off x="1490" y="288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0" name="Line 350"/>
              <p:cNvSpPr>
                <a:spLocks noChangeShapeType="1"/>
              </p:cNvSpPr>
              <p:nvPr/>
            </p:nvSpPr>
            <p:spPr bwMode="auto">
              <a:xfrm>
                <a:off x="1499" y="28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1" name="Line 351"/>
              <p:cNvSpPr>
                <a:spLocks noChangeShapeType="1"/>
              </p:cNvSpPr>
              <p:nvPr/>
            </p:nvSpPr>
            <p:spPr bwMode="auto">
              <a:xfrm>
                <a:off x="1499" y="28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2" name="Line 352"/>
              <p:cNvSpPr>
                <a:spLocks noChangeShapeType="1"/>
              </p:cNvSpPr>
              <p:nvPr/>
            </p:nvSpPr>
            <p:spPr bwMode="auto">
              <a:xfrm>
                <a:off x="1499" y="28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3" name="Line 353"/>
              <p:cNvSpPr>
                <a:spLocks noChangeShapeType="1"/>
              </p:cNvSpPr>
              <p:nvPr/>
            </p:nvSpPr>
            <p:spPr bwMode="auto">
              <a:xfrm>
                <a:off x="1499" y="28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4" name="Line 354"/>
              <p:cNvSpPr>
                <a:spLocks noChangeShapeType="1"/>
              </p:cNvSpPr>
              <p:nvPr/>
            </p:nvSpPr>
            <p:spPr bwMode="auto">
              <a:xfrm>
                <a:off x="1499" y="289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5" name="Line 355"/>
              <p:cNvSpPr>
                <a:spLocks noChangeShapeType="1"/>
              </p:cNvSpPr>
              <p:nvPr/>
            </p:nvSpPr>
            <p:spPr bwMode="auto">
              <a:xfrm>
                <a:off x="1509" y="28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6" name="Line 356"/>
              <p:cNvSpPr>
                <a:spLocks noChangeShapeType="1"/>
              </p:cNvSpPr>
              <p:nvPr/>
            </p:nvSpPr>
            <p:spPr bwMode="auto">
              <a:xfrm>
                <a:off x="1509" y="28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7" name="Line 357"/>
              <p:cNvSpPr>
                <a:spLocks noChangeShapeType="1"/>
              </p:cNvSpPr>
              <p:nvPr/>
            </p:nvSpPr>
            <p:spPr bwMode="auto">
              <a:xfrm>
                <a:off x="1509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8" name="Line 358"/>
              <p:cNvSpPr>
                <a:spLocks noChangeShapeType="1"/>
              </p:cNvSpPr>
              <p:nvPr/>
            </p:nvSpPr>
            <p:spPr bwMode="auto">
              <a:xfrm>
                <a:off x="1509" y="2911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9" name="Line 359"/>
              <p:cNvSpPr>
                <a:spLocks noChangeShapeType="1"/>
              </p:cNvSpPr>
              <p:nvPr/>
            </p:nvSpPr>
            <p:spPr bwMode="auto">
              <a:xfrm>
                <a:off x="1518" y="29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0" name="Line 360"/>
              <p:cNvSpPr>
                <a:spLocks noChangeShapeType="1"/>
              </p:cNvSpPr>
              <p:nvPr/>
            </p:nvSpPr>
            <p:spPr bwMode="auto">
              <a:xfrm flipV="1">
                <a:off x="1518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1" name="Line 361"/>
              <p:cNvSpPr>
                <a:spLocks noChangeShapeType="1"/>
              </p:cNvSpPr>
              <p:nvPr/>
            </p:nvSpPr>
            <p:spPr bwMode="auto">
              <a:xfrm>
                <a:off x="1518" y="29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2" name="Line 362"/>
              <p:cNvSpPr>
                <a:spLocks noChangeShapeType="1"/>
              </p:cNvSpPr>
              <p:nvPr/>
            </p:nvSpPr>
            <p:spPr bwMode="auto">
              <a:xfrm>
                <a:off x="1518" y="2902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3" name="Line 363"/>
              <p:cNvSpPr>
                <a:spLocks noChangeShapeType="1"/>
              </p:cNvSpPr>
              <p:nvPr/>
            </p:nvSpPr>
            <p:spPr bwMode="auto">
              <a:xfrm>
                <a:off x="1528" y="29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4" name="Line 364"/>
              <p:cNvSpPr>
                <a:spLocks noChangeShapeType="1"/>
              </p:cNvSpPr>
              <p:nvPr/>
            </p:nvSpPr>
            <p:spPr bwMode="auto">
              <a:xfrm>
                <a:off x="1528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5" name="Line 365"/>
              <p:cNvSpPr>
                <a:spLocks noChangeShapeType="1"/>
              </p:cNvSpPr>
              <p:nvPr/>
            </p:nvSpPr>
            <p:spPr bwMode="auto">
              <a:xfrm>
                <a:off x="1528" y="29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6" name="Line 366"/>
              <p:cNvSpPr>
                <a:spLocks noChangeShapeType="1"/>
              </p:cNvSpPr>
              <p:nvPr/>
            </p:nvSpPr>
            <p:spPr bwMode="auto">
              <a:xfrm>
                <a:off x="1528" y="2911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7" name="Line 367"/>
              <p:cNvSpPr>
                <a:spLocks noChangeShapeType="1"/>
              </p:cNvSpPr>
              <p:nvPr/>
            </p:nvSpPr>
            <p:spPr bwMode="auto">
              <a:xfrm>
                <a:off x="1537" y="29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8" name="Line 368"/>
              <p:cNvSpPr>
                <a:spLocks noChangeShapeType="1"/>
              </p:cNvSpPr>
              <p:nvPr/>
            </p:nvSpPr>
            <p:spPr bwMode="auto">
              <a:xfrm>
                <a:off x="1537" y="29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9" name="Line 369"/>
              <p:cNvSpPr>
                <a:spLocks noChangeShapeType="1"/>
              </p:cNvSpPr>
              <p:nvPr/>
            </p:nvSpPr>
            <p:spPr bwMode="auto">
              <a:xfrm>
                <a:off x="1537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0" name="Line 370"/>
              <p:cNvSpPr>
                <a:spLocks noChangeShapeType="1"/>
              </p:cNvSpPr>
              <p:nvPr/>
            </p:nvSpPr>
            <p:spPr bwMode="auto">
              <a:xfrm>
                <a:off x="1537" y="2920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1" name="Line 371"/>
              <p:cNvSpPr>
                <a:spLocks noChangeShapeType="1"/>
              </p:cNvSpPr>
              <p:nvPr/>
            </p:nvSpPr>
            <p:spPr bwMode="auto">
              <a:xfrm>
                <a:off x="1547" y="292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2" name="Line 372"/>
              <p:cNvSpPr>
                <a:spLocks noChangeShapeType="1"/>
              </p:cNvSpPr>
              <p:nvPr/>
            </p:nvSpPr>
            <p:spPr bwMode="auto">
              <a:xfrm>
                <a:off x="1547" y="293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3" name="Line 373"/>
              <p:cNvSpPr>
                <a:spLocks noChangeShapeType="1"/>
              </p:cNvSpPr>
              <p:nvPr/>
            </p:nvSpPr>
            <p:spPr bwMode="auto">
              <a:xfrm flipV="1">
                <a:off x="1547" y="292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4" name="Line 374"/>
              <p:cNvSpPr>
                <a:spLocks noChangeShapeType="1"/>
              </p:cNvSpPr>
              <p:nvPr/>
            </p:nvSpPr>
            <p:spPr bwMode="auto">
              <a:xfrm>
                <a:off x="1547" y="2929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5" name="Line 375"/>
              <p:cNvSpPr>
                <a:spLocks noChangeShapeType="1"/>
              </p:cNvSpPr>
              <p:nvPr/>
            </p:nvSpPr>
            <p:spPr bwMode="auto">
              <a:xfrm>
                <a:off x="1556" y="29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6" name="Line 376"/>
              <p:cNvSpPr>
                <a:spLocks noChangeShapeType="1"/>
              </p:cNvSpPr>
              <p:nvPr/>
            </p:nvSpPr>
            <p:spPr bwMode="auto">
              <a:xfrm>
                <a:off x="1556" y="29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7" name="Line 377"/>
              <p:cNvSpPr>
                <a:spLocks noChangeShapeType="1"/>
              </p:cNvSpPr>
              <p:nvPr/>
            </p:nvSpPr>
            <p:spPr bwMode="auto">
              <a:xfrm>
                <a:off x="1556" y="29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8" name="Line 378"/>
              <p:cNvSpPr>
                <a:spLocks noChangeShapeType="1"/>
              </p:cNvSpPr>
              <p:nvPr/>
            </p:nvSpPr>
            <p:spPr bwMode="auto">
              <a:xfrm>
                <a:off x="1556" y="2929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9" name="Line 379"/>
              <p:cNvSpPr>
                <a:spLocks noChangeShapeType="1"/>
              </p:cNvSpPr>
              <p:nvPr/>
            </p:nvSpPr>
            <p:spPr bwMode="auto">
              <a:xfrm>
                <a:off x="1566" y="29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0" name="Line 380"/>
              <p:cNvSpPr>
                <a:spLocks noChangeShapeType="1"/>
              </p:cNvSpPr>
              <p:nvPr/>
            </p:nvSpPr>
            <p:spPr bwMode="auto">
              <a:xfrm>
                <a:off x="1566" y="29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1" name="Line 381"/>
              <p:cNvSpPr>
                <a:spLocks noChangeShapeType="1"/>
              </p:cNvSpPr>
              <p:nvPr/>
            </p:nvSpPr>
            <p:spPr bwMode="auto">
              <a:xfrm>
                <a:off x="1566" y="29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2" name="Line 382"/>
              <p:cNvSpPr>
                <a:spLocks noChangeShapeType="1"/>
              </p:cNvSpPr>
              <p:nvPr/>
            </p:nvSpPr>
            <p:spPr bwMode="auto">
              <a:xfrm>
                <a:off x="1566" y="292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3" name="Line 383"/>
              <p:cNvSpPr>
                <a:spLocks noChangeShapeType="1"/>
              </p:cNvSpPr>
              <p:nvPr/>
            </p:nvSpPr>
            <p:spPr bwMode="auto">
              <a:xfrm>
                <a:off x="1566" y="2938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4" name="Line 384"/>
              <p:cNvSpPr>
                <a:spLocks noChangeShapeType="1"/>
              </p:cNvSpPr>
              <p:nvPr/>
            </p:nvSpPr>
            <p:spPr bwMode="auto">
              <a:xfrm>
                <a:off x="1575" y="293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5" name="Line 385"/>
              <p:cNvSpPr>
                <a:spLocks noChangeShapeType="1"/>
              </p:cNvSpPr>
              <p:nvPr/>
            </p:nvSpPr>
            <p:spPr bwMode="auto">
              <a:xfrm>
                <a:off x="1575" y="293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6" name="Line 386"/>
              <p:cNvSpPr>
                <a:spLocks noChangeShapeType="1"/>
              </p:cNvSpPr>
              <p:nvPr/>
            </p:nvSpPr>
            <p:spPr bwMode="auto">
              <a:xfrm>
                <a:off x="1575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7" name="Line 387"/>
              <p:cNvSpPr>
                <a:spLocks noChangeShapeType="1"/>
              </p:cNvSpPr>
              <p:nvPr/>
            </p:nvSpPr>
            <p:spPr bwMode="auto">
              <a:xfrm>
                <a:off x="1575" y="2947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8" name="Line 388"/>
              <p:cNvSpPr>
                <a:spLocks noChangeShapeType="1"/>
              </p:cNvSpPr>
              <p:nvPr/>
            </p:nvSpPr>
            <p:spPr bwMode="auto">
              <a:xfrm>
                <a:off x="1585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9" name="Line 389"/>
              <p:cNvSpPr>
                <a:spLocks noChangeShapeType="1"/>
              </p:cNvSpPr>
              <p:nvPr/>
            </p:nvSpPr>
            <p:spPr bwMode="auto">
              <a:xfrm>
                <a:off x="1585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0" name="Line 390"/>
              <p:cNvSpPr>
                <a:spLocks noChangeShapeType="1"/>
              </p:cNvSpPr>
              <p:nvPr/>
            </p:nvSpPr>
            <p:spPr bwMode="auto">
              <a:xfrm>
                <a:off x="1585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1" name="Line 391"/>
              <p:cNvSpPr>
                <a:spLocks noChangeShapeType="1"/>
              </p:cNvSpPr>
              <p:nvPr/>
            </p:nvSpPr>
            <p:spPr bwMode="auto">
              <a:xfrm>
                <a:off x="1585" y="2947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2" name="Line 392"/>
              <p:cNvSpPr>
                <a:spLocks noChangeShapeType="1"/>
              </p:cNvSpPr>
              <p:nvPr/>
            </p:nvSpPr>
            <p:spPr bwMode="auto">
              <a:xfrm>
                <a:off x="1594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3" name="Line 393"/>
              <p:cNvSpPr>
                <a:spLocks noChangeShapeType="1"/>
              </p:cNvSpPr>
              <p:nvPr/>
            </p:nvSpPr>
            <p:spPr bwMode="auto">
              <a:xfrm>
                <a:off x="1594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4" name="Line 394"/>
              <p:cNvSpPr>
                <a:spLocks noChangeShapeType="1"/>
              </p:cNvSpPr>
              <p:nvPr/>
            </p:nvSpPr>
            <p:spPr bwMode="auto">
              <a:xfrm>
                <a:off x="1594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5" name="Line 395"/>
              <p:cNvSpPr>
                <a:spLocks noChangeShapeType="1"/>
              </p:cNvSpPr>
              <p:nvPr/>
            </p:nvSpPr>
            <p:spPr bwMode="auto">
              <a:xfrm>
                <a:off x="1594" y="2947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6" name="Line 396"/>
              <p:cNvSpPr>
                <a:spLocks noChangeShapeType="1"/>
              </p:cNvSpPr>
              <p:nvPr/>
            </p:nvSpPr>
            <p:spPr bwMode="auto">
              <a:xfrm>
                <a:off x="1604" y="29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7" name="Line 397"/>
              <p:cNvSpPr>
                <a:spLocks noChangeShapeType="1"/>
              </p:cNvSpPr>
              <p:nvPr/>
            </p:nvSpPr>
            <p:spPr bwMode="auto">
              <a:xfrm>
                <a:off x="1604" y="29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8" name="Line 398"/>
              <p:cNvSpPr>
                <a:spLocks noChangeShapeType="1"/>
              </p:cNvSpPr>
              <p:nvPr/>
            </p:nvSpPr>
            <p:spPr bwMode="auto">
              <a:xfrm>
                <a:off x="1604" y="29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9" name="Line 399"/>
              <p:cNvSpPr>
                <a:spLocks noChangeShapeType="1"/>
              </p:cNvSpPr>
              <p:nvPr/>
            </p:nvSpPr>
            <p:spPr bwMode="auto">
              <a:xfrm flipV="1">
                <a:off x="1604" y="2947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0" name="Line 400"/>
              <p:cNvSpPr>
                <a:spLocks noChangeShapeType="1"/>
              </p:cNvSpPr>
              <p:nvPr/>
            </p:nvSpPr>
            <p:spPr bwMode="auto">
              <a:xfrm>
                <a:off x="1613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1" name="Line 401"/>
              <p:cNvSpPr>
                <a:spLocks noChangeShapeType="1"/>
              </p:cNvSpPr>
              <p:nvPr/>
            </p:nvSpPr>
            <p:spPr bwMode="auto">
              <a:xfrm>
                <a:off x="1613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2" name="Line 402"/>
              <p:cNvSpPr>
                <a:spLocks noChangeShapeType="1"/>
              </p:cNvSpPr>
              <p:nvPr/>
            </p:nvSpPr>
            <p:spPr bwMode="auto">
              <a:xfrm>
                <a:off x="1613" y="29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3" name="Line 403"/>
              <p:cNvSpPr>
                <a:spLocks noChangeShapeType="1"/>
              </p:cNvSpPr>
              <p:nvPr/>
            </p:nvSpPr>
            <p:spPr bwMode="auto">
              <a:xfrm>
                <a:off x="1613" y="2947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4" name="Line 404"/>
              <p:cNvSpPr>
                <a:spLocks noChangeShapeType="1"/>
              </p:cNvSpPr>
              <p:nvPr/>
            </p:nvSpPr>
            <p:spPr bwMode="auto">
              <a:xfrm>
                <a:off x="1623" y="29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5" name="Line 405"/>
              <p:cNvSpPr>
                <a:spLocks noChangeShapeType="1"/>
              </p:cNvSpPr>
              <p:nvPr/>
            </p:nvSpPr>
            <p:spPr bwMode="auto">
              <a:xfrm>
                <a:off x="1623" y="295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6" name="Line 406"/>
              <p:cNvSpPr>
                <a:spLocks noChangeShapeType="1"/>
              </p:cNvSpPr>
              <p:nvPr/>
            </p:nvSpPr>
            <p:spPr bwMode="auto">
              <a:xfrm>
                <a:off x="1623" y="29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7" name="Line 407"/>
              <p:cNvSpPr>
                <a:spLocks noChangeShapeType="1"/>
              </p:cNvSpPr>
              <p:nvPr/>
            </p:nvSpPr>
            <p:spPr bwMode="auto">
              <a:xfrm>
                <a:off x="1623" y="2974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8" name="Line 408"/>
              <p:cNvSpPr>
                <a:spLocks noChangeShapeType="1"/>
              </p:cNvSpPr>
              <p:nvPr/>
            </p:nvSpPr>
            <p:spPr bwMode="auto">
              <a:xfrm>
                <a:off x="1632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9"/>
            <p:cNvGrpSpPr>
              <a:grpSpLocks/>
            </p:cNvGrpSpPr>
            <p:nvPr/>
          </p:nvGrpSpPr>
          <p:grpSpPr bwMode="auto">
            <a:xfrm>
              <a:off x="2494" y="828"/>
              <a:ext cx="388" cy="926"/>
              <a:chOff x="2524" y="1474"/>
              <a:chExt cx="447" cy="833"/>
            </a:xfrm>
          </p:grpSpPr>
          <p:sp>
            <p:nvSpPr>
              <p:cNvPr id="87450" name="Line 410"/>
              <p:cNvSpPr>
                <a:spLocks noChangeShapeType="1"/>
              </p:cNvSpPr>
              <p:nvPr/>
            </p:nvSpPr>
            <p:spPr bwMode="auto">
              <a:xfrm>
                <a:off x="2524" y="230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1" name="Line 411"/>
              <p:cNvSpPr>
                <a:spLocks noChangeShapeType="1"/>
              </p:cNvSpPr>
              <p:nvPr/>
            </p:nvSpPr>
            <p:spPr bwMode="auto">
              <a:xfrm>
                <a:off x="2524" y="230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2" name="Line 412"/>
              <p:cNvSpPr>
                <a:spLocks noChangeShapeType="1"/>
              </p:cNvSpPr>
              <p:nvPr/>
            </p:nvSpPr>
            <p:spPr bwMode="auto">
              <a:xfrm flipV="1">
                <a:off x="2524" y="229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3" name="Line 413"/>
              <p:cNvSpPr>
                <a:spLocks noChangeShapeType="1"/>
              </p:cNvSpPr>
              <p:nvPr/>
            </p:nvSpPr>
            <p:spPr bwMode="auto">
              <a:xfrm flipV="1">
                <a:off x="2524" y="2278"/>
                <a:ext cx="10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4" name="Line 414"/>
              <p:cNvSpPr>
                <a:spLocks noChangeShapeType="1"/>
              </p:cNvSpPr>
              <p:nvPr/>
            </p:nvSpPr>
            <p:spPr bwMode="auto">
              <a:xfrm flipV="1">
                <a:off x="2534" y="226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5" name="Line 415"/>
              <p:cNvSpPr>
                <a:spLocks noChangeShapeType="1"/>
              </p:cNvSpPr>
              <p:nvPr/>
            </p:nvSpPr>
            <p:spPr bwMode="auto">
              <a:xfrm flipV="1">
                <a:off x="2534" y="224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6" name="Line 416"/>
              <p:cNvSpPr>
                <a:spLocks noChangeShapeType="1"/>
              </p:cNvSpPr>
              <p:nvPr/>
            </p:nvSpPr>
            <p:spPr bwMode="auto">
              <a:xfrm flipV="1">
                <a:off x="2534" y="222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7" name="Line 417"/>
              <p:cNvSpPr>
                <a:spLocks noChangeShapeType="1"/>
              </p:cNvSpPr>
              <p:nvPr/>
            </p:nvSpPr>
            <p:spPr bwMode="auto">
              <a:xfrm>
                <a:off x="2534" y="2224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8" name="Line 418"/>
              <p:cNvSpPr>
                <a:spLocks noChangeShapeType="1"/>
              </p:cNvSpPr>
              <p:nvPr/>
            </p:nvSpPr>
            <p:spPr bwMode="auto">
              <a:xfrm flipV="1">
                <a:off x="2543" y="221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9" name="Line 419"/>
              <p:cNvSpPr>
                <a:spLocks noChangeShapeType="1"/>
              </p:cNvSpPr>
              <p:nvPr/>
            </p:nvSpPr>
            <p:spPr bwMode="auto">
              <a:xfrm flipV="1">
                <a:off x="2543" y="220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0" name="Line 420"/>
              <p:cNvSpPr>
                <a:spLocks noChangeShapeType="1"/>
              </p:cNvSpPr>
              <p:nvPr/>
            </p:nvSpPr>
            <p:spPr bwMode="auto">
              <a:xfrm flipV="1">
                <a:off x="2543" y="218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1" name="Line 421"/>
              <p:cNvSpPr>
                <a:spLocks noChangeShapeType="1"/>
              </p:cNvSpPr>
              <p:nvPr/>
            </p:nvSpPr>
            <p:spPr bwMode="auto">
              <a:xfrm>
                <a:off x="2543" y="218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2" name="Line 422"/>
              <p:cNvSpPr>
                <a:spLocks noChangeShapeType="1"/>
              </p:cNvSpPr>
              <p:nvPr/>
            </p:nvSpPr>
            <p:spPr bwMode="auto">
              <a:xfrm>
                <a:off x="2543" y="2188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3" name="Line 423"/>
              <p:cNvSpPr>
                <a:spLocks noChangeShapeType="1"/>
              </p:cNvSpPr>
              <p:nvPr/>
            </p:nvSpPr>
            <p:spPr bwMode="auto">
              <a:xfrm>
                <a:off x="2553" y="218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4" name="Line 424"/>
              <p:cNvSpPr>
                <a:spLocks noChangeShapeType="1"/>
              </p:cNvSpPr>
              <p:nvPr/>
            </p:nvSpPr>
            <p:spPr bwMode="auto">
              <a:xfrm>
                <a:off x="2553" y="219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5" name="Line 425"/>
              <p:cNvSpPr>
                <a:spLocks noChangeShapeType="1"/>
              </p:cNvSpPr>
              <p:nvPr/>
            </p:nvSpPr>
            <p:spPr bwMode="auto">
              <a:xfrm flipV="1">
                <a:off x="2553" y="219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6" name="Line 426"/>
              <p:cNvSpPr>
                <a:spLocks noChangeShapeType="1"/>
              </p:cNvSpPr>
              <p:nvPr/>
            </p:nvSpPr>
            <p:spPr bwMode="auto">
              <a:xfrm flipV="1">
                <a:off x="2553" y="2179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7" name="Line 427"/>
              <p:cNvSpPr>
                <a:spLocks noChangeShapeType="1"/>
              </p:cNvSpPr>
              <p:nvPr/>
            </p:nvSpPr>
            <p:spPr bwMode="auto">
              <a:xfrm flipV="1">
                <a:off x="2562" y="215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8" name="Line 428"/>
              <p:cNvSpPr>
                <a:spLocks noChangeShapeType="1"/>
              </p:cNvSpPr>
              <p:nvPr/>
            </p:nvSpPr>
            <p:spPr bwMode="auto">
              <a:xfrm flipV="1">
                <a:off x="2562" y="2125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9" name="Line 429"/>
              <p:cNvSpPr>
                <a:spLocks noChangeShapeType="1"/>
              </p:cNvSpPr>
              <p:nvPr/>
            </p:nvSpPr>
            <p:spPr bwMode="auto">
              <a:xfrm flipV="1">
                <a:off x="2562" y="211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0" name="Line 430"/>
              <p:cNvSpPr>
                <a:spLocks noChangeShapeType="1"/>
              </p:cNvSpPr>
              <p:nvPr/>
            </p:nvSpPr>
            <p:spPr bwMode="auto">
              <a:xfrm flipV="1">
                <a:off x="2562" y="2098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1" name="Line 431"/>
              <p:cNvSpPr>
                <a:spLocks noChangeShapeType="1"/>
              </p:cNvSpPr>
              <p:nvPr/>
            </p:nvSpPr>
            <p:spPr bwMode="auto">
              <a:xfrm flipV="1">
                <a:off x="2572" y="208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2" name="Line 432"/>
              <p:cNvSpPr>
                <a:spLocks noChangeShapeType="1"/>
              </p:cNvSpPr>
              <p:nvPr/>
            </p:nvSpPr>
            <p:spPr bwMode="auto">
              <a:xfrm>
                <a:off x="2572" y="208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3" name="Line 433"/>
              <p:cNvSpPr>
                <a:spLocks noChangeShapeType="1"/>
              </p:cNvSpPr>
              <p:nvPr/>
            </p:nvSpPr>
            <p:spPr bwMode="auto">
              <a:xfrm>
                <a:off x="2572" y="208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4" name="Line 434"/>
              <p:cNvSpPr>
                <a:spLocks noChangeShapeType="1"/>
              </p:cNvSpPr>
              <p:nvPr/>
            </p:nvSpPr>
            <p:spPr bwMode="auto">
              <a:xfrm>
                <a:off x="2572" y="209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5" name="Line 435"/>
              <p:cNvSpPr>
                <a:spLocks noChangeShapeType="1"/>
              </p:cNvSpPr>
              <p:nvPr/>
            </p:nvSpPr>
            <p:spPr bwMode="auto">
              <a:xfrm>
                <a:off x="2572" y="2107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6" name="Line 436"/>
              <p:cNvSpPr>
                <a:spLocks noChangeShapeType="1"/>
              </p:cNvSpPr>
              <p:nvPr/>
            </p:nvSpPr>
            <p:spPr bwMode="auto">
              <a:xfrm flipV="1">
                <a:off x="2581" y="209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7" name="Line 437"/>
              <p:cNvSpPr>
                <a:spLocks noChangeShapeType="1"/>
              </p:cNvSpPr>
              <p:nvPr/>
            </p:nvSpPr>
            <p:spPr bwMode="auto">
              <a:xfrm flipV="1">
                <a:off x="2581" y="208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8" name="Line 438"/>
              <p:cNvSpPr>
                <a:spLocks noChangeShapeType="1"/>
              </p:cNvSpPr>
              <p:nvPr/>
            </p:nvSpPr>
            <p:spPr bwMode="auto">
              <a:xfrm flipV="1">
                <a:off x="2581" y="2053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9" name="Line 439"/>
              <p:cNvSpPr>
                <a:spLocks noChangeShapeType="1"/>
              </p:cNvSpPr>
              <p:nvPr/>
            </p:nvSpPr>
            <p:spPr bwMode="auto">
              <a:xfrm flipV="1">
                <a:off x="2581" y="2035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0" name="Line 440"/>
              <p:cNvSpPr>
                <a:spLocks noChangeShapeType="1"/>
              </p:cNvSpPr>
              <p:nvPr/>
            </p:nvSpPr>
            <p:spPr bwMode="auto">
              <a:xfrm flipV="1">
                <a:off x="2591" y="2016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1" name="Line 441"/>
              <p:cNvSpPr>
                <a:spLocks noChangeShapeType="1"/>
              </p:cNvSpPr>
              <p:nvPr/>
            </p:nvSpPr>
            <p:spPr bwMode="auto">
              <a:xfrm flipV="1">
                <a:off x="2591" y="200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2" name="Line 442"/>
              <p:cNvSpPr>
                <a:spLocks noChangeShapeType="1"/>
              </p:cNvSpPr>
              <p:nvPr/>
            </p:nvSpPr>
            <p:spPr bwMode="auto">
              <a:xfrm flipV="1">
                <a:off x="2591" y="199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3" name="Line 443"/>
              <p:cNvSpPr>
                <a:spLocks noChangeShapeType="1"/>
              </p:cNvSpPr>
              <p:nvPr/>
            </p:nvSpPr>
            <p:spPr bwMode="auto">
              <a:xfrm flipV="1">
                <a:off x="2591" y="198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4" name="Line 444"/>
              <p:cNvSpPr>
                <a:spLocks noChangeShapeType="1"/>
              </p:cNvSpPr>
              <p:nvPr/>
            </p:nvSpPr>
            <p:spPr bwMode="auto">
              <a:xfrm>
                <a:off x="2591" y="1989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5" name="Line 445"/>
              <p:cNvSpPr>
                <a:spLocks noChangeShapeType="1"/>
              </p:cNvSpPr>
              <p:nvPr/>
            </p:nvSpPr>
            <p:spPr bwMode="auto">
              <a:xfrm flipV="1">
                <a:off x="2600" y="198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6" name="Line 446"/>
              <p:cNvSpPr>
                <a:spLocks noChangeShapeType="1"/>
              </p:cNvSpPr>
              <p:nvPr/>
            </p:nvSpPr>
            <p:spPr bwMode="auto">
              <a:xfrm flipV="1">
                <a:off x="2600" y="197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7" name="Line 447"/>
              <p:cNvSpPr>
                <a:spLocks noChangeShapeType="1"/>
              </p:cNvSpPr>
              <p:nvPr/>
            </p:nvSpPr>
            <p:spPr bwMode="auto">
              <a:xfrm flipV="1">
                <a:off x="2600" y="196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8" name="Line 448"/>
              <p:cNvSpPr>
                <a:spLocks noChangeShapeType="1"/>
              </p:cNvSpPr>
              <p:nvPr/>
            </p:nvSpPr>
            <p:spPr bwMode="auto">
              <a:xfrm flipV="1">
                <a:off x="2600" y="195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9" name="Line 449"/>
              <p:cNvSpPr>
                <a:spLocks noChangeShapeType="1"/>
              </p:cNvSpPr>
              <p:nvPr/>
            </p:nvSpPr>
            <p:spPr bwMode="auto">
              <a:xfrm>
                <a:off x="2610" y="195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0" name="Line 450"/>
              <p:cNvSpPr>
                <a:spLocks noChangeShapeType="1"/>
              </p:cNvSpPr>
              <p:nvPr/>
            </p:nvSpPr>
            <p:spPr bwMode="auto">
              <a:xfrm>
                <a:off x="2610" y="195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1" name="Line 451"/>
              <p:cNvSpPr>
                <a:spLocks noChangeShapeType="1"/>
              </p:cNvSpPr>
              <p:nvPr/>
            </p:nvSpPr>
            <p:spPr bwMode="auto">
              <a:xfrm flipV="1">
                <a:off x="2610" y="194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2" name="Line 452"/>
              <p:cNvSpPr>
                <a:spLocks noChangeShapeType="1"/>
              </p:cNvSpPr>
              <p:nvPr/>
            </p:nvSpPr>
            <p:spPr bwMode="auto">
              <a:xfrm flipV="1">
                <a:off x="2610" y="1926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3" name="Line 453"/>
              <p:cNvSpPr>
                <a:spLocks noChangeShapeType="1"/>
              </p:cNvSpPr>
              <p:nvPr/>
            </p:nvSpPr>
            <p:spPr bwMode="auto">
              <a:xfrm flipV="1">
                <a:off x="2619" y="1899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4" name="Line 454"/>
              <p:cNvSpPr>
                <a:spLocks noChangeShapeType="1"/>
              </p:cNvSpPr>
              <p:nvPr/>
            </p:nvSpPr>
            <p:spPr bwMode="auto">
              <a:xfrm flipV="1">
                <a:off x="2619" y="188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5" name="Line 455"/>
              <p:cNvSpPr>
                <a:spLocks noChangeShapeType="1"/>
              </p:cNvSpPr>
              <p:nvPr/>
            </p:nvSpPr>
            <p:spPr bwMode="auto">
              <a:xfrm flipV="1">
                <a:off x="2619" y="187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6" name="Line 456"/>
              <p:cNvSpPr>
                <a:spLocks noChangeShapeType="1"/>
              </p:cNvSpPr>
              <p:nvPr/>
            </p:nvSpPr>
            <p:spPr bwMode="auto">
              <a:xfrm>
                <a:off x="2619" y="187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7" name="Line 457"/>
              <p:cNvSpPr>
                <a:spLocks noChangeShapeType="1"/>
              </p:cNvSpPr>
              <p:nvPr/>
            </p:nvSpPr>
            <p:spPr bwMode="auto">
              <a:xfrm>
                <a:off x="2619" y="188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8" name="Line 458"/>
              <p:cNvSpPr>
                <a:spLocks noChangeShapeType="1"/>
              </p:cNvSpPr>
              <p:nvPr/>
            </p:nvSpPr>
            <p:spPr bwMode="auto">
              <a:xfrm flipV="1">
                <a:off x="2629" y="186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9" name="Line 459"/>
              <p:cNvSpPr>
                <a:spLocks noChangeShapeType="1"/>
              </p:cNvSpPr>
              <p:nvPr/>
            </p:nvSpPr>
            <p:spPr bwMode="auto">
              <a:xfrm flipV="1">
                <a:off x="2629" y="185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0" name="Line 460"/>
              <p:cNvSpPr>
                <a:spLocks noChangeShapeType="1"/>
              </p:cNvSpPr>
              <p:nvPr/>
            </p:nvSpPr>
            <p:spPr bwMode="auto">
              <a:xfrm flipV="1">
                <a:off x="2629" y="184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1" name="Line 461"/>
              <p:cNvSpPr>
                <a:spLocks noChangeShapeType="1"/>
              </p:cNvSpPr>
              <p:nvPr/>
            </p:nvSpPr>
            <p:spPr bwMode="auto">
              <a:xfrm flipV="1">
                <a:off x="2629" y="1836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2" name="Line 462"/>
              <p:cNvSpPr>
                <a:spLocks noChangeShapeType="1"/>
              </p:cNvSpPr>
              <p:nvPr/>
            </p:nvSpPr>
            <p:spPr bwMode="auto">
              <a:xfrm>
                <a:off x="2638" y="183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3" name="Line 463"/>
              <p:cNvSpPr>
                <a:spLocks noChangeShapeType="1"/>
              </p:cNvSpPr>
              <p:nvPr/>
            </p:nvSpPr>
            <p:spPr bwMode="auto">
              <a:xfrm flipV="1">
                <a:off x="2638" y="182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4" name="Line 464"/>
              <p:cNvSpPr>
                <a:spLocks noChangeShapeType="1"/>
              </p:cNvSpPr>
              <p:nvPr/>
            </p:nvSpPr>
            <p:spPr bwMode="auto">
              <a:xfrm flipV="1">
                <a:off x="2638" y="181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5" name="Line 465"/>
              <p:cNvSpPr>
                <a:spLocks noChangeShapeType="1"/>
              </p:cNvSpPr>
              <p:nvPr/>
            </p:nvSpPr>
            <p:spPr bwMode="auto">
              <a:xfrm>
                <a:off x="2638" y="181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6" name="Line 466"/>
              <p:cNvSpPr>
                <a:spLocks noChangeShapeType="1"/>
              </p:cNvSpPr>
              <p:nvPr/>
            </p:nvSpPr>
            <p:spPr bwMode="auto">
              <a:xfrm flipV="1">
                <a:off x="2638" y="1809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7" name="Line 467"/>
              <p:cNvSpPr>
                <a:spLocks noChangeShapeType="1"/>
              </p:cNvSpPr>
              <p:nvPr/>
            </p:nvSpPr>
            <p:spPr bwMode="auto">
              <a:xfrm flipV="1">
                <a:off x="2648" y="180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8" name="Line 468"/>
              <p:cNvSpPr>
                <a:spLocks noChangeShapeType="1"/>
              </p:cNvSpPr>
              <p:nvPr/>
            </p:nvSpPr>
            <p:spPr bwMode="auto">
              <a:xfrm flipV="1">
                <a:off x="2648" y="179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9" name="Line 469"/>
              <p:cNvSpPr>
                <a:spLocks noChangeShapeType="1"/>
              </p:cNvSpPr>
              <p:nvPr/>
            </p:nvSpPr>
            <p:spPr bwMode="auto">
              <a:xfrm>
                <a:off x="2648" y="179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0" name="Line 470"/>
              <p:cNvSpPr>
                <a:spLocks noChangeShapeType="1"/>
              </p:cNvSpPr>
              <p:nvPr/>
            </p:nvSpPr>
            <p:spPr bwMode="auto">
              <a:xfrm flipV="1">
                <a:off x="2648" y="1782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1" name="Line 471"/>
              <p:cNvSpPr>
                <a:spLocks noChangeShapeType="1"/>
              </p:cNvSpPr>
              <p:nvPr/>
            </p:nvSpPr>
            <p:spPr bwMode="auto">
              <a:xfrm flipV="1">
                <a:off x="2657" y="176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2" name="Line 472"/>
              <p:cNvSpPr>
                <a:spLocks noChangeShapeType="1"/>
              </p:cNvSpPr>
              <p:nvPr/>
            </p:nvSpPr>
            <p:spPr bwMode="auto">
              <a:xfrm>
                <a:off x="2657" y="176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3" name="Line 473"/>
              <p:cNvSpPr>
                <a:spLocks noChangeShapeType="1"/>
              </p:cNvSpPr>
              <p:nvPr/>
            </p:nvSpPr>
            <p:spPr bwMode="auto">
              <a:xfrm>
                <a:off x="2657" y="176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4" name="Line 474"/>
              <p:cNvSpPr>
                <a:spLocks noChangeShapeType="1"/>
              </p:cNvSpPr>
              <p:nvPr/>
            </p:nvSpPr>
            <p:spPr bwMode="auto">
              <a:xfrm>
                <a:off x="2657" y="1764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5" name="Line 475"/>
              <p:cNvSpPr>
                <a:spLocks noChangeShapeType="1"/>
              </p:cNvSpPr>
              <p:nvPr/>
            </p:nvSpPr>
            <p:spPr bwMode="auto">
              <a:xfrm flipV="1">
                <a:off x="2666" y="1754"/>
                <a:ext cx="1" cy="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6" name="Line 476"/>
              <p:cNvSpPr>
                <a:spLocks noChangeShapeType="1"/>
              </p:cNvSpPr>
              <p:nvPr/>
            </p:nvSpPr>
            <p:spPr bwMode="auto">
              <a:xfrm flipV="1">
                <a:off x="2666" y="173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7" name="Line 477"/>
              <p:cNvSpPr>
                <a:spLocks noChangeShapeType="1"/>
              </p:cNvSpPr>
              <p:nvPr/>
            </p:nvSpPr>
            <p:spPr bwMode="auto">
              <a:xfrm flipV="1">
                <a:off x="2666" y="171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8" name="Line 478"/>
              <p:cNvSpPr>
                <a:spLocks noChangeShapeType="1"/>
              </p:cNvSpPr>
              <p:nvPr/>
            </p:nvSpPr>
            <p:spPr bwMode="auto">
              <a:xfrm flipV="1">
                <a:off x="2666" y="170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9" name="Line 479"/>
              <p:cNvSpPr>
                <a:spLocks noChangeShapeType="1"/>
              </p:cNvSpPr>
              <p:nvPr/>
            </p:nvSpPr>
            <p:spPr bwMode="auto">
              <a:xfrm>
                <a:off x="2666" y="1709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0" name="Line 480"/>
              <p:cNvSpPr>
                <a:spLocks noChangeShapeType="1"/>
              </p:cNvSpPr>
              <p:nvPr/>
            </p:nvSpPr>
            <p:spPr bwMode="auto">
              <a:xfrm>
                <a:off x="2676" y="170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1" name="Line 481"/>
              <p:cNvSpPr>
                <a:spLocks noChangeShapeType="1"/>
              </p:cNvSpPr>
              <p:nvPr/>
            </p:nvSpPr>
            <p:spPr bwMode="auto">
              <a:xfrm>
                <a:off x="2676" y="170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2" name="Line 482"/>
              <p:cNvSpPr>
                <a:spLocks noChangeShapeType="1"/>
              </p:cNvSpPr>
              <p:nvPr/>
            </p:nvSpPr>
            <p:spPr bwMode="auto">
              <a:xfrm flipV="1">
                <a:off x="2676" y="170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3" name="Line 483"/>
              <p:cNvSpPr>
                <a:spLocks noChangeShapeType="1"/>
              </p:cNvSpPr>
              <p:nvPr/>
            </p:nvSpPr>
            <p:spPr bwMode="auto">
              <a:xfrm flipV="1">
                <a:off x="2676" y="1691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4" name="Line 484"/>
              <p:cNvSpPr>
                <a:spLocks noChangeShapeType="1"/>
              </p:cNvSpPr>
              <p:nvPr/>
            </p:nvSpPr>
            <p:spPr bwMode="auto">
              <a:xfrm flipV="1">
                <a:off x="2685" y="168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5" name="Line 485"/>
              <p:cNvSpPr>
                <a:spLocks noChangeShapeType="1"/>
              </p:cNvSpPr>
              <p:nvPr/>
            </p:nvSpPr>
            <p:spPr bwMode="auto">
              <a:xfrm flipV="1">
                <a:off x="2685" y="167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6" name="Line 486"/>
              <p:cNvSpPr>
                <a:spLocks noChangeShapeType="1"/>
              </p:cNvSpPr>
              <p:nvPr/>
            </p:nvSpPr>
            <p:spPr bwMode="auto">
              <a:xfrm flipV="1">
                <a:off x="2685" y="16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7" name="Line 487"/>
              <p:cNvSpPr>
                <a:spLocks noChangeShapeType="1"/>
              </p:cNvSpPr>
              <p:nvPr/>
            </p:nvSpPr>
            <p:spPr bwMode="auto">
              <a:xfrm flipV="1">
                <a:off x="2685" y="165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8" name="Line 488"/>
              <p:cNvSpPr>
                <a:spLocks noChangeShapeType="1"/>
              </p:cNvSpPr>
              <p:nvPr/>
            </p:nvSpPr>
            <p:spPr bwMode="auto">
              <a:xfrm>
                <a:off x="2685" y="1655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9" name="Line 489"/>
              <p:cNvSpPr>
                <a:spLocks noChangeShapeType="1"/>
              </p:cNvSpPr>
              <p:nvPr/>
            </p:nvSpPr>
            <p:spPr bwMode="auto">
              <a:xfrm>
                <a:off x="2695" y="16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0" name="Line 490"/>
              <p:cNvSpPr>
                <a:spLocks noChangeShapeType="1"/>
              </p:cNvSpPr>
              <p:nvPr/>
            </p:nvSpPr>
            <p:spPr bwMode="auto">
              <a:xfrm>
                <a:off x="2695" y="167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1" name="Line 491"/>
              <p:cNvSpPr>
                <a:spLocks noChangeShapeType="1"/>
              </p:cNvSpPr>
              <p:nvPr/>
            </p:nvSpPr>
            <p:spPr bwMode="auto">
              <a:xfrm flipV="1">
                <a:off x="2695" y="16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2" name="Line 492"/>
              <p:cNvSpPr>
                <a:spLocks noChangeShapeType="1"/>
              </p:cNvSpPr>
              <p:nvPr/>
            </p:nvSpPr>
            <p:spPr bwMode="auto">
              <a:xfrm flipV="1">
                <a:off x="2695" y="1646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3" name="Line 493"/>
              <p:cNvSpPr>
                <a:spLocks noChangeShapeType="1"/>
              </p:cNvSpPr>
              <p:nvPr/>
            </p:nvSpPr>
            <p:spPr bwMode="auto">
              <a:xfrm flipV="1">
                <a:off x="2704" y="163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4" name="Line 494"/>
              <p:cNvSpPr>
                <a:spLocks noChangeShapeType="1"/>
              </p:cNvSpPr>
              <p:nvPr/>
            </p:nvSpPr>
            <p:spPr bwMode="auto">
              <a:xfrm>
                <a:off x="2704" y="163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5" name="Line 495"/>
              <p:cNvSpPr>
                <a:spLocks noChangeShapeType="1"/>
              </p:cNvSpPr>
              <p:nvPr/>
            </p:nvSpPr>
            <p:spPr bwMode="auto">
              <a:xfrm>
                <a:off x="2704" y="163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6" name="Line 496"/>
              <p:cNvSpPr>
                <a:spLocks noChangeShapeType="1"/>
              </p:cNvSpPr>
              <p:nvPr/>
            </p:nvSpPr>
            <p:spPr bwMode="auto">
              <a:xfrm>
                <a:off x="2704" y="1637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7" name="Line 497"/>
              <p:cNvSpPr>
                <a:spLocks noChangeShapeType="1"/>
              </p:cNvSpPr>
              <p:nvPr/>
            </p:nvSpPr>
            <p:spPr bwMode="auto">
              <a:xfrm flipV="1">
                <a:off x="2714" y="162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8" name="Line 498"/>
              <p:cNvSpPr>
                <a:spLocks noChangeShapeType="1"/>
              </p:cNvSpPr>
              <p:nvPr/>
            </p:nvSpPr>
            <p:spPr bwMode="auto">
              <a:xfrm>
                <a:off x="2714" y="162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9" name="Line 499"/>
              <p:cNvSpPr>
                <a:spLocks noChangeShapeType="1"/>
              </p:cNvSpPr>
              <p:nvPr/>
            </p:nvSpPr>
            <p:spPr bwMode="auto">
              <a:xfrm>
                <a:off x="2714" y="162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0" name="Line 500"/>
              <p:cNvSpPr>
                <a:spLocks noChangeShapeType="1"/>
              </p:cNvSpPr>
              <p:nvPr/>
            </p:nvSpPr>
            <p:spPr bwMode="auto">
              <a:xfrm flipV="1">
                <a:off x="2714" y="1619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1" name="Line 501"/>
              <p:cNvSpPr>
                <a:spLocks noChangeShapeType="1"/>
              </p:cNvSpPr>
              <p:nvPr/>
            </p:nvSpPr>
            <p:spPr bwMode="auto">
              <a:xfrm>
                <a:off x="2723" y="161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2" name="Line 502"/>
              <p:cNvSpPr>
                <a:spLocks noChangeShapeType="1"/>
              </p:cNvSpPr>
              <p:nvPr/>
            </p:nvSpPr>
            <p:spPr bwMode="auto">
              <a:xfrm flipV="1">
                <a:off x="2723" y="161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3" name="Line 503"/>
              <p:cNvSpPr>
                <a:spLocks noChangeShapeType="1"/>
              </p:cNvSpPr>
              <p:nvPr/>
            </p:nvSpPr>
            <p:spPr bwMode="auto">
              <a:xfrm>
                <a:off x="2723" y="161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4" name="Line 504"/>
              <p:cNvSpPr>
                <a:spLocks noChangeShapeType="1"/>
              </p:cNvSpPr>
              <p:nvPr/>
            </p:nvSpPr>
            <p:spPr bwMode="auto">
              <a:xfrm flipV="1">
                <a:off x="2723" y="1601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5" name="Line 505"/>
              <p:cNvSpPr>
                <a:spLocks noChangeShapeType="1"/>
              </p:cNvSpPr>
              <p:nvPr/>
            </p:nvSpPr>
            <p:spPr bwMode="auto">
              <a:xfrm>
                <a:off x="2733" y="160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6" name="Line 506"/>
              <p:cNvSpPr>
                <a:spLocks noChangeShapeType="1"/>
              </p:cNvSpPr>
              <p:nvPr/>
            </p:nvSpPr>
            <p:spPr bwMode="auto">
              <a:xfrm flipV="1">
                <a:off x="2733" y="159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7" name="Line 507"/>
              <p:cNvSpPr>
                <a:spLocks noChangeShapeType="1"/>
              </p:cNvSpPr>
              <p:nvPr/>
            </p:nvSpPr>
            <p:spPr bwMode="auto">
              <a:xfrm>
                <a:off x="2733" y="159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8" name="Line 508"/>
              <p:cNvSpPr>
                <a:spLocks noChangeShapeType="1"/>
              </p:cNvSpPr>
              <p:nvPr/>
            </p:nvSpPr>
            <p:spPr bwMode="auto">
              <a:xfrm>
                <a:off x="2733" y="1592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9" name="Line 509"/>
              <p:cNvSpPr>
                <a:spLocks noChangeShapeType="1"/>
              </p:cNvSpPr>
              <p:nvPr/>
            </p:nvSpPr>
            <p:spPr bwMode="auto">
              <a:xfrm>
                <a:off x="2742" y="159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0" name="Line 510"/>
              <p:cNvSpPr>
                <a:spLocks noChangeShapeType="1"/>
              </p:cNvSpPr>
              <p:nvPr/>
            </p:nvSpPr>
            <p:spPr bwMode="auto">
              <a:xfrm flipV="1">
                <a:off x="2742" y="158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1" name="Line 511"/>
              <p:cNvSpPr>
                <a:spLocks noChangeShapeType="1"/>
              </p:cNvSpPr>
              <p:nvPr/>
            </p:nvSpPr>
            <p:spPr bwMode="auto">
              <a:xfrm>
                <a:off x="2742" y="15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2" name="Line 512"/>
              <p:cNvSpPr>
                <a:spLocks noChangeShapeType="1"/>
              </p:cNvSpPr>
              <p:nvPr/>
            </p:nvSpPr>
            <p:spPr bwMode="auto">
              <a:xfrm flipV="1">
                <a:off x="2742" y="1574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3" name="Line 513"/>
              <p:cNvSpPr>
                <a:spLocks noChangeShapeType="1"/>
              </p:cNvSpPr>
              <p:nvPr/>
            </p:nvSpPr>
            <p:spPr bwMode="auto">
              <a:xfrm flipV="1">
                <a:off x="2752" y="156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4" name="Line 514"/>
              <p:cNvSpPr>
                <a:spLocks noChangeShapeType="1"/>
              </p:cNvSpPr>
              <p:nvPr/>
            </p:nvSpPr>
            <p:spPr bwMode="auto">
              <a:xfrm>
                <a:off x="2752" y="15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5" name="Line 515"/>
              <p:cNvSpPr>
                <a:spLocks noChangeShapeType="1"/>
              </p:cNvSpPr>
              <p:nvPr/>
            </p:nvSpPr>
            <p:spPr bwMode="auto">
              <a:xfrm flipV="1">
                <a:off x="2752" y="15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6" name="Line 516"/>
              <p:cNvSpPr>
                <a:spLocks noChangeShapeType="1"/>
              </p:cNvSpPr>
              <p:nvPr/>
            </p:nvSpPr>
            <p:spPr bwMode="auto">
              <a:xfrm>
                <a:off x="2752" y="1556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7" name="Line 517"/>
              <p:cNvSpPr>
                <a:spLocks noChangeShapeType="1"/>
              </p:cNvSpPr>
              <p:nvPr/>
            </p:nvSpPr>
            <p:spPr bwMode="auto">
              <a:xfrm>
                <a:off x="2761" y="15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8" name="Line 518"/>
              <p:cNvSpPr>
                <a:spLocks noChangeShapeType="1"/>
              </p:cNvSpPr>
              <p:nvPr/>
            </p:nvSpPr>
            <p:spPr bwMode="auto">
              <a:xfrm>
                <a:off x="2761" y="15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9" name="Line 519"/>
              <p:cNvSpPr>
                <a:spLocks noChangeShapeType="1"/>
              </p:cNvSpPr>
              <p:nvPr/>
            </p:nvSpPr>
            <p:spPr bwMode="auto">
              <a:xfrm>
                <a:off x="2761" y="15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0" name="Line 520"/>
              <p:cNvSpPr>
                <a:spLocks noChangeShapeType="1"/>
              </p:cNvSpPr>
              <p:nvPr/>
            </p:nvSpPr>
            <p:spPr bwMode="auto">
              <a:xfrm>
                <a:off x="2761" y="15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1" name="Line 521"/>
              <p:cNvSpPr>
                <a:spLocks noChangeShapeType="1"/>
              </p:cNvSpPr>
              <p:nvPr/>
            </p:nvSpPr>
            <p:spPr bwMode="auto">
              <a:xfrm>
                <a:off x="2761" y="1565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2" name="Line 522"/>
              <p:cNvSpPr>
                <a:spLocks noChangeShapeType="1"/>
              </p:cNvSpPr>
              <p:nvPr/>
            </p:nvSpPr>
            <p:spPr bwMode="auto">
              <a:xfrm flipV="1">
                <a:off x="2771" y="15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3" name="Line 523"/>
              <p:cNvSpPr>
                <a:spLocks noChangeShapeType="1"/>
              </p:cNvSpPr>
              <p:nvPr/>
            </p:nvSpPr>
            <p:spPr bwMode="auto">
              <a:xfrm>
                <a:off x="2771" y="15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4" name="Line 524"/>
              <p:cNvSpPr>
                <a:spLocks noChangeShapeType="1"/>
              </p:cNvSpPr>
              <p:nvPr/>
            </p:nvSpPr>
            <p:spPr bwMode="auto">
              <a:xfrm flipV="1">
                <a:off x="2771" y="15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5" name="Line 525"/>
              <p:cNvSpPr>
                <a:spLocks noChangeShapeType="1"/>
              </p:cNvSpPr>
              <p:nvPr/>
            </p:nvSpPr>
            <p:spPr bwMode="auto">
              <a:xfrm>
                <a:off x="2771" y="1547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6" name="Line 526"/>
              <p:cNvSpPr>
                <a:spLocks noChangeShapeType="1"/>
              </p:cNvSpPr>
              <p:nvPr/>
            </p:nvSpPr>
            <p:spPr bwMode="auto">
              <a:xfrm>
                <a:off x="2780" y="154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7" name="Line 527"/>
              <p:cNvSpPr>
                <a:spLocks noChangeShapeType="1"/>
              </p:cNvSpPr>
              <p:nvPr/>
            </p:nvSpPr>
            <p:spPr bwMode="auto">
              <a:xfrm flipV="1">
                <a:off x="2780" y="15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8" name="Line 528"/>
              <p:cNvSpPr>
                <a:spLocks noChangeShapeType="1"/>
              </p:cNvSpPr>
              <p:nvPr/>
            </p:nvSpPr>
            <p:spPr bwMode="auto">
              <a:xfrm>
                <a:off x="2780" y="153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9" name="Line 529"/>
              <p:cNvSpPr>
                <a:spLocks noChangeShapeType="1"/>
              </p:cNvSpPr>
              <p:nvPr/>
            </p:nvSpPr>
            <p:spPr bwMode="auto">
              <a:xfrm>
                <a:off x="2780" y="1538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0" name="Line 530"/>
              <p:cNvSpPr>
                <a:spLocks noChangeShapeType="1"/>
              </p:cNvSpPr>
              <p:nvPr/>
            </p:nvSpPr>
            <p:spPr bwMode="auto">
              <a:xfrm>
                <a:off x="2790" y="153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1" name="Line 531"/>
              <p:cNvSpPr>
                <a:spLocks noChangeShapeType="1"/>
              </p:cNvSpPr>
              <p:nvPr/>
            </p:nvSpPr>
            <p:spPr bwMode="auto">
              <a:xfrm>
                <a:off x="2790" y="153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2" name="Line 532"/>
              <p:cNvSpPr>
                <a:spLocks noChangeShapeType="1"/>
              </p:cNvSpPr>
              <p:nvPr/>
            </p:nvSpPr>
            <p:spPr bwMode="auto">
              <a:xfrm>
                <a:off x="2790" y="153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3" name="Line 533"/>
              <p:cNvSpPr>
                <a:spLocks noChangeShapeType="1"/>
              </p:cNvSpPr>
              <p:nvPr/>
            </p:nvSpPr>
            <p:spPr bwMode="auto">
              <a:xfrm>
                <a:off x="2790" y="1538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4" name="Line 534"/>
              <p:cNvSpPr>
                <a:spLocks noChangeShapeType="1"/>
              </p:cNvSpPr>
              <p:nvPr/>
            </p:nvSpPr>
            <p:spPr bwMode="auto">
              <a:xfrm>
                <a:off x="2799" y="153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5" name="Line 535"/>
              <p:cNvSpPr>
                <a:spLocks noChangeShapeType="1"/>
              </p:cNvSpPr>
              <p:nvPr/>
            </p:nvSpPr>
            <p:spPr bwMode="auto">
              <a:xfrm flipV="1">
                <a:off x="2799" y="15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6" name="Line 536"/>
              <p:cNvSpPr>
                <a:spLocks noChangeShapeType="1"/>
              </p:cNvSpPr>
              <p:nvPr/>
            </p:nvSpPr>
            <p:spPr bwMode="auto">
              <a:xfrm>
                <a:off x="2799" y="15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7" name="Line 537"/>
              <p:cNvSpPr>
                <a:spLocks noChangeShapeType="1"/>
              </p:cNvSpPr>
              <p:nvPr/>
            </p:nvSpPr>
            <p:spPr bwMode="auto">
              <a:xfrm>
                <a:off x="2799" y="1529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8" name="Line 538"/>
              <p:cNvSpPr>
                <a:spLocks noChangeShapeType="1"/>
              </p:cNvSpPr>
              <p:nvPr/>
            </p:nvSpPr>
            <p:spPr bwMode="auto">
              <a:xfrm flipV="1">
                <a:off x="2809" y="15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9" name="Line 539"/>
              <p:cNvSpPr>
                <a:spLocks noChangeShapeType="1"/>
              </p:cNvSpPr>
              <p:nvPr/>
            </p:nvSpPr>
            <p:spPr bwMode="auto">
              <a:xfrm>
                <a:off x="2809" y="15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0" name="Line 540"/>
              <p:cNvSpPr>
                <a:spLocks noChangeShapeType="1"/>
              </p:cNvSpPr>
              <p:nvPr/>
            </p:nvSpPr>
            <p:spPr bwMode="auto">
              <a:xfrm>
                <a:off x="2809" y="15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1" name="Line 541"/>
              <p:cNvSpPr>
                <a:spLocks noChangeShapeType="1"/>
              </p:cNvSpPr>
              <p:nvPr/>
            </p:nvSpPr>
            <p:spPr bwMode="auto">
              <a:xfrm>
                <a:off x="2809" y="1520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2" name="Line 542"/>
              <p:cNvSpPr>
                <a:spLocks noChangeShapeType="1"/>
              </p:cNvSpPr>
              <p:nvPr/>
            </p:nvSpPr>
            <p:spPr bwMode="auto">
              <a:xfrm>
                <a:off x="2818" y="15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3" name="Line 543"/>
              <p:cNvSpPr>
                <a:spLocks noChangeShapeType="1"/>
              </p:cNvSpPr>
              <p:nvPr/>
            </p:nvSpPr>
            <p:spPr bwMode="auto">
              <a:xfrm>
                <a:off x="2818" y="15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4" name="Line 544"/>
              <p:cNvSpPr>
                <a:spLocks noChangeShapeType="1"/>
              </p:cNvSpPr>
              <p:nvPr/>
            </p:nvSpPr>
            <p:spPr bwMode="auto">
              <a:xfrm>
                <a:off x="2818" y="15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5" name="Line 545"/>
              <p:cNvSpPr>
                <a:spLocks noChangeShapeType="1"/>
              </p:cNvSpPr>
              <p:nvPr/>
            </p:nvSpPr>
            <p:spPr bwMode="auto">
              <a:xfrm>
                <a:off x="2818" y="1529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6" name="Line 546"/>
              <p:cNvSpPr>
                <a:spLocks noChangeShapeType="1"/>
              </p:cNvSpPr>
              <p:nvPr/>
            </p:nvSpPr>
            <p:spPr bwMode="auto">
              <a:xfrm>
                <a:off x="2828" y="15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7" name="Line 547"/>
              <p:cNvSpPr>
                <a:spLocks noChangeShapeType="1"/>
              </p:cNvSpPr>
              <p:nvPr/>
            </p:nvSpPr>
            <p:spPr bwMode="auto">
              <a:xfrm flipV="1">
                <a:off x="2828" y="15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8" name="Line 548"/>
              <p:cNvSpPr>
                <a:spLocks noChangeShapeType="1"/>
              </p:cNvSpPr>
              <p:nvPr/>
            </p:nvSpPr>
            <p:spPr bwMode="auto">
              <a:xfrm>
                <a:off x="2828" y="15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9" name="Line 549"/>
              <p:cNvSpPr>
                <a:spLocks noChangeShapeType="1"/>
              </p:cNvSpPr>
              <p:nvPr/>
            </p:nvSpPr>
            <p:spPr bwMode="auto">
              <a:xfrm>
                <a:off x="2828" y="1529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0" name="Line 550"/>
              <p:cNvSpPr>
                <a:spLocks noChangeShapeType="1"/>
              </p:cNvSpPr>
              <p:nvPr/>
            </p:nvSpPr>
            <p:spPr bwMode="auto">
              <a:xfrm>
                <a:off x="2837" y="15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1" name="Line 551"/>
              <p:cNvSpPr>
                <a:spLocks noChangeShapeType="1"/>
              </p:cNvSpPr>
              <p:nvPr/>
            </p:nvSpPr>
            <p:spPr bwMode="auto">
              <a:xfrm flipV="1">
                <a:off x="2837" y="15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2" name="Line 552"/>
              <p:cNvSpPr>
                <a:spLocks noChangeShapeType="1"/>
              </p:cNvSpPr>
              <p:nvPr/>
            </p:nvSpPr>
            <p:spPr bwMode="auto">
              <a:xfrm>
                <a:off x="2837" y="15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3" name="Line 553"/>
              <p:cNvSpPr>
                <a:spLocks noChangeShapeType="1"/>
              </p:cNvSpPr>
              <p:nvPr/>
            </p:nvSpPr>
            <p:spPr bwMode="auto">
              <a:xfrm>
                <a:off x="2837" y="1520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4" name="Line 554"/>
              <p:cNvSpPr>
                <a:spLocks noChangeShapeType="1"/>
              </p:cNvSpPr>
              <p:nvPr/>
            </p:nvSpPr>
            <p:spPr bwMode="auto">
              <a:xfrm>
                <a:off x="2847" y="15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5" name="Line 555"/>
              <p:cNvSpPr>
                <a:spLocks noChangeShapeType="1"/>
              </p:cNvSpPr>
              <p:nvPr/>
            </p:nvSpPr>
            <p:spPr bwMode="auto">
              <a:xfrm>
                <a:off x="2847" y="15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6" name="Line 556"/>
              <p:cNvSpPr>
                <a:spLocks noChangeShapeType="1"/>
              </p:cNvSpPr>
              <p:nvPr/>
            </p:nvSpPr>
            <p:spPr bwMode="auto">
              <a:xfrm>
                <a:off x="2847" y="15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7" name="Line 557"/>
              <p:cNvSpPr>
                <a:spLocks noChangeShapeType="1"/>
              </p:cNvSpPr>
              <p:nvPr/>
            </p:nvSpPr>
            <p:spPr bwMode="auto">
              <a:xfrm>
                <a:off x="2847" y="1529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8" name="Line 558"/>
              <p:cNvSpPr>
                <a:spLocks noChangeShapeType="1"/>
              </p:cNvSpPr>
              <p:nvPr/>
            </p:nvSpPr>
            <p:spPr bwMode="auto">
              <a:xfrm>
                <a:off x="2856" y="15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9" name="Line 559"/>
              <p:cNvSpPr>
                <a:spLocks noChangeShapeType="1"/>
              </p:cNvSpPr>
              <p:nvPr/>
            </p:nvSpPr>
            <p:spPr bwMode="auto">
              <a:xfrm flipV="1">
                <a:off x="2856" y="15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0" name="Line 560"/>
              <p:cNvSpPr>
                <a:spLocks noChangeShapeType="1"/>
              </p:cNvSpPr>
              <p:nvPr/>
            </p:nvSpPr>
            <p:spPr bwMode="auto">
              <a:xfrm>
                <a:off x="2856" y="15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1" name="Line 561"/>
              <p:cNvSpPr>
                <a:spLocks noChangeShapeType="1"/>
              </p:cNvSpPr>
              <p:nvPr/>
            </p:nvSpPr>
            <p:spPr bwMode="auto">
              <a:xfrm flipV="1">
                <a:off x="2856" y="1511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2" name="Line 562"/>
              <p:cNvSpPr>
                <a:spLocks noChangeShapeType="1"/>
              </p:cNvSpPr>
              <p:nvPr/>
            </p:nvSpPr>
            <p:spPr bwMode="auto">
              <a:xfrm>
                <a:off x="2866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3" name="Line 563"/>
              <p:cNvSpPr>
                <a:spLocks noChangeShapeType="1"/>
              </p:cNvSpPr>
              <p:nvPr/>
            </p:nvSpPr>
            <p:spPr bwMode="auto">
              <a:xfrm>
                <a:off x="2866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4" name="Line 564"/>
              <p:cNvSpPr>
                <a:spLocks noChangeShapeType="1"/>
              </p:cNvSpPr>
              <p:nvPr/>
            </p:nvSpPr>
            <p:spPr bwMode="auto">
              <a:xfrm>
                <a:off x="2866" y="15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5" name="Line 565"/>
              <p:cNvSpPr>
                <a:spLocks noChangeShapeType="1"/>
              </p:cNvSpPr>
              <p:nvPr/>
            </p:nvSpPr>
            <p:spPr bwMode="auto">
              <a:xfrm>
                <a:off x="2866" y="1520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6" name="Line 566"/>
              <p:cNvSpPr>
                <a:spLocks noChangeShapeType="1"/>
              </p:cNvSpPr>
              <p:nvPr/>
            </p:nvSpPr>
            <p:spPr bwMode="auto">
              <a:xfrm>
                <a:off x="2875" y="15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7" name="Line 567"/>
              <p:cNvSpPr>
                <a:spLocks noChangeShapeType="1"/>
              </p:cNvSpPr>
              <p:nvPr/>
            </p:nvSpPr>
            <p:spPr bwMode="auto">
              <a:xfrm>
                <a:off x="2875" y="15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8" name="Line 568"/>
              <p:cNvSpPr>
                <a:spLocks noChangeShapeType="1"/>
              </p:cNvSpPr>
              <p:nvPr/>
            </p:nvSpPr>
            <p:spPr bwMode="auto">
              <a:xfrm flipV="1">
                <a:off x="2875" y="15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9" name="Line 569"/>
              <p:cNvSpPr>
                <a:spLocks noChangeShapeType="1"/>
              </p:cNvSpPr>
              <p:nvPr/>
            </p:nvSpPr>
            <p:spPr bwMode="auto">
              <a:xfrm>
                <a:off x="2875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0" name="Line 570"/>
              <p:cNvSpPr>
                <a:spLocks noChangeShapeType="1"/>
              </p:cNvSpPr>
              <p:nvPr/>
            </p:nvSpPr>
            <p:spPr bwMode="auto">
              <a:xfrm>
                <a:off x="2875" y="151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1" name="Line 571"/>
              <p:cNvSpPr>
                <a:spLocks noChangeShapeType="1"/>
              </p:cNvSpPr>
              <p:nvPr/>
            </p:nvSpPr>
            <p:spPr bwMode="auto">
              <a:xfrm>
                <a:off x="2885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2" name="Line 572"/>
              <p:cNvSpPr>
                <a:spLocks noChangeShapeType="1"/>
              </p:cNvSpPr>
              <p:nvPr/>
            </p:nvSpPr>
            <p:spPr bwMode="auto">
              <a:xfrm>
                <a:off x="2885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3" name="Line 573"/>
              <p:cNvSpPr>
                <a:spLocks noChangeShapeType="1"/>
              </p:cNvSpPr>
              <p:nvPr/>
            </p:nvSpPr>
            <p:spPr bwMode="auto">
              <a:xfrm>
                <a:off x="2885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4" name="Line 574"/>
              <p:cNvSpPr>
                <a:spLocks noChangeShapeType="1"/>
              </p:cNvSpPr>
              <p:nvPr/>
            </p:nvSpPr>
            <p:spPr bwMode="auto">
              <a:xfrm>
                <a:off x="2885" y="1511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5" name="Line 575"/>
              <p:cNvSpPr>
                <a:spLocks noChangeShapeType="1"/>
              </p:cNvSpPr>
              <p:nvPr/>
            </p:nvSpPr>
            <p:spPr bwMode="auto">
              <a:xfrm>
                <a:off x="2894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6" name="Line 576"/>
              <p:cNvSpPr>
                <a:spLocks noChangeShapeType="1"/>
              </p:cNvSpPr>
              <p:nvPr/>
            </p:nvSpPr>
            <p:spPr bwMode="auto">
              <a:xfrm>
                <a:off x="2894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7" name="Line 577"/>
              <p:cNvSpPr>
                <a:spLocks noChangeShapeType="1"/>
              </p:cNvSpPr>
              <p:nvPr/>
            </p:nvSpPr>
            <p:spPr bwMode="auto">
              <a:xfrm>
                <a:off x="2894" y="15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8" name="Line 578"/>
              <p:cNvSpPr>
                <a:spLocks noChangeShapeType="1"/>
              </p:cNvSpPr>
              <p:nvPr/>
            </p:nvSpPr>
            <p:spPr bwMode="auto">
              <a:xfrm>
                <a:off x="2894" y="151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9" name="Line 579"/>
              <p:cNvSpPr>
                <a:spLocks noChangeShapeType="1"/>
              </p:cNvSpPr>
              <p:nvPr/>
            </p:nvSpPr>
            <p:spPr bwMode="auto">
              <a:xfrm flipV="1">
                <a:off x="2904" y="15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0" name="Line 580"/>
              <p:cNvSpPr>
                <a:spLocks noChangeShapeType="1"/>
              </p:cNvSpPr>
              <p:nvPr/>
            </p:nvSpPr>
            <p:spPr bwMode="auto">
              <a:xfrm>
                <a:off x="2904" y="15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1" name="Line 581"/>
              <p:cNvSpPr>
                <a:spLocks noChangeShapeType="1"/>
              </p:cNvSpPr>
              <p:nvPr/>
            </p:nvSpPr>
            <p:spPr bwMode="auto">
              <a:xfrm>
                <a:off x="2904" y="15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2" name="Line 582"/>
              <p:cNvSpPr>
                <a:spLocks noChangeShapeType="1"/>
              </p:cNvSpPr>
              <p:nvPr/>
            </p:nvSpPr>
            <p:spPr bwMode="auto">
              <a:xfrm>
                <a:off x="2904" y="1502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3" name="Line 583"/>
              <p:cNvSpPr>
                <a:spLocks noChangeShapeType="1"/>
              </p:cNvSpPr>
              <p:nvPr/>
            </p:nvSpPr>
            <p:spPr bwMode="auto">
              <a:xfrm>
                <a:off x="2913" y="15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4" name="Line 584"/>
              <p:cNvSpPr>
                <a:spLocks noChangeShapeType="1"/>
              </p:cNvSpPr>
              <p:nvPr/>
            </p:nvSpPr>
            <p:spPr bwMode="auto">
              <a:xfrm>
                <a:off x="2913" y="15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5" name="Line 585"/>
              <p:cNvSpPr>
                <a:spLocks noChangeShapeType="1"/>
              </p:cNvSpPr>
              <p:nvPr/>
            </p:nvSpPr>
            <p:spPr bwMode="auto">
              <a:xfrm>
                <a:off x="2913" y="15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6" name="Line 586"/>
              <p:cNvSpPr>
                <a:spLocks noChangeShapeType="1"/>
              </p:cNvSpPr>
              <p:nvPr/>
            </p:nvSpPr>
            <p:spPr bwMode="auto">
              <a:xfrm>
                <a:off x="2913" y="1502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7" name="Line 587"/>
              <p:cNvSpPr>
                <a:spLocks noChangeShapeType="1"/>
              </p:cNvSpPr>
              <p:nvPr/>
            </p:nvSpPr>
            <p:spPr bwMode="auto">
              <a:xfrm>
                <a:off x="2923" y="15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8" name="Line 588"/>
              <p:cNvSpPr>
                <a:spLocks noChangeShapeType="1"/>
              </p:cNvSpPr>
              <p:nvPr/>
            </p:nvSpPr>
            <p:spPr bwMode="auto">
              <a:xfrm flipV="1">
                <a:off x="2923" y="14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9" name="Line 589"/>
              <p:cNvSpPr>
                <a:spLocks noChangeShapeType="1"/>
              </p:cNvSpPr>
              <p:nvPr/>
            </p:nvSpPr>
            <p:spPr bwMode="auto">
              <a:xfrm>
                <a:off x="2923" y="14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0" name="Line 590"/>
              <p:cNvSpPr>
                <a:spLocks noChangeShapeType="1"/>
              </p:cNvSpPr>
              <p:nvPr/>
            </p:nvSpPr>
            <p:spPr bwMode="auto">
              <a:xfrm flipV="1">
                <a:off x="2923" y="1483"/>
                <a:ext cx="9" cy="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1" name="Line 591"/>
              <p:cNvSpPr>
                <a:spLocks noChangeShapeType="1"/>
              </p:cNvSpPr>
              <p:nvPr/>
            </p:nvSpPr>
            <p:spPr bwMode="auto">
              <a:xfrm>
                <a:off x="2932" y="14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2" name="Line 592"/>
              <p:cNvSpPr>
                <a:spLocks noChangeShapeType="1"/>
              </p:cNvSpPr>
              <p:nvPr/>
            </p:nvSpPr>
            <p:spPr bwMode="auto">
              <a:xfrm>
                <a:off x="2932" y="14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3" name="Line 593"/>
              <p:cNvSpPr>
                <a:spLocks noChangeShapeType="1"/>
              </p:cNvSpPr>
              <p:nvPr/>
            </p:nvSpPr>
            <p:spPr bwMode="auto">
              <a:xfrm>
                <a:off x="2932" y="14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4" name="Line 594"/>
              <p:cNvSpPr>
                <a:spLocks noChangeShapeType="1"/>
              </p:cNvSpPr>
              <p:nvPr/>
            </p:nvSpPr>
            <p:spPr bwMode="auto">
              <a:xfrm>
                <a:off x="2932" y="1483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5" name="Line 595"/>
              <p:cNvSpPr>
                <a:spLocks noChangeShapeType="1"/>
              </p:cNvSpPr>
              <p:nvPr/>
            </p:nvSpPr>
            <p:spPr bwMode="auto">
              <a:xfrm>
                <a:off x="2942" y="14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6" name="Line 596"/>
              <p:cNvSpPr>
                <a:spLocks noChangeShapeType="1"/>
              </p:cNvSpPr>
              <p:nvPr/>
            </p:nvSpPr>
            <p:spPr bwMode="auto">
              <a:xfrm>
                <a:off x="2942" y="14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7" name="Line 597"/>
              <p:cNvSpPr>
                <a:spLocks noChangeShapeType="1"/>
              </p:cNvSpPr>
              <p:nvPr/>
            </p:nvSpPr>
            <p:spPr bwMode="auto">
              <a:xfrm>
                <a:off x="2942" y="14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8" name="Line 598"/>
              <p:cNvSpPr>
                <a:spLocks noChangeShapeType="1"/>
              </p:cNvSpPr>
              <p:nvPr/>
            </p:nvSpPr>
            <p:spPr bwMode="auto">
              <a:xfrm>
                <a:off x="2942" y="1483"/>
                <a:ext cx="9" cy="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9" name="Line 599"/>
              <p:cNvSpPr>
                <a:spLocks noChangeShapeType="1"/>
              </p:cNvSpPr>
              <p:nvPr/>
            </p:nvSpPr>
            <p:spPr bwMode="auto">
              <a:xfrm>
                <a:off x="2951" y="14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0" name="Line 600"/>
              <p:cNvSpPr>
                <a:spLocks noChangeShapeType="1"/>
              </p:cNvSpPr>
              <p:nvPr/>
            </p:nvSpPr>
            <p:spPr bwMode="auto">
              <a:xfrm>
                <a:off x="2951" y="14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1" name="Line 601"/>
              <p:cNvSpPr>
                <a:spLocks noChangeShapeType="1"/>
              </p:cNvSpPr>
              <p:nvPr/>
            </p:nvSpPr>
            <p:spPr bwMode="auto">
              <a:xfrm>
                <a:off x="2951" y="14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2" name="Line 602"/>
              <p:cNvSpPr>
                <a:spLocks noChangeShapeType="1"/>
              </p:cNvSpPr>
              <p:nvPr/>
            </p:nvSpPr>
            <p:spPr bwMode="auto">
              <a:xfrm>
                <a:off x="2951" y="1493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3" name="Line 603"/>
              <p:cNvSpPr>
                <a:spLocks noChangeShapeType="1"/>
              </p:cNvSpPr>
              <p:nvPr/>
            </p:nvSpPr>
            <p:spPr bwMode="auto">
              <a:xfrm>
                <a:off x="2961" y="14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4" name="Line 604"/>
              <p:cNvSpPr>
                <a:spLocks noChangeShapeType="1"/>
              </p:cNvSpPr>
              <p:nvPr/>
            </p:nvSpPr>
            <p:spPr bwMode="auto">
              <a:xfrm flipV="1">
                <a:off x="2961" y="1483"/>
                <a:ext cx="1" cy="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5" name="Line 605"/>
              <p:cNvSpPr>
                <a:spLocks noChangeShapeType="1"/>
              </p:cNvSpPr>
              <p:nvPr/>
            </p:nvSpPr>
            <p:spPr bwMode="auto">
              <a:xfrm>
                <a:off x="2961" y="14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6" name="Line 606"/>
              <p:cNvSpPr>
                <a:spLocks noChangeShapeType="1"/>
              </p:cNvSpPr>
              <p:nvPr/>
            </p:nvSpPr>
            <p:spPr bwMode="auto">
              <a:xfrm>
                <a:off x="2961" y="148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7" name="Line 607"/>
              <p:cNvSpPr>
                <a:spLocks noChangeShapeType="1"/>
              </p:cNvSpPr>
              <p:nvPr/>
            </p:nvSpPr>
            <p:spPr bwMode="auto">
              <a:xfrm>
                <a:off x="2961" y="1483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8" name="Line 608"/>
              <p:cNvSpPr>
                <a:spLocks noChangeShapeType="1"/>
              </p:cNvSpPr>
              <p:nvPr/>
            </p:nvSpPr>
            <p:spPr bwMode="auto">
              <a:xfrm flipV="1">
                <a:off x="2970" y="147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9" name="Line 609"/>
              <p:cNvSpPr>
                <a:spLocks noChangeShapeType="1"/>
              </p:cNvSpPr>
              <p:nvPr/>
            </p:nvSpPr>
            <p:spPr bwMode="auto">
              <a:xfrm>
                <a:off x="2970" y="147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10"/>
            <p:cNvGrpSpPr>
              <a:grpSpLocks/>
            </p:cNvGrpSpPr>
            <p:nvPr/>
          </p:nvGrpSpPr>
          <p:grpSpPr bwMode="auto">
            <a:xfrm>
              <a:off x="2864" y="717"/>
              <a:ext cx="397" cy="141"/>
              <a:chOff x="2970" y="1357"/>
              <a:chExt cx="457" cy="127"/>
            </a:xfrm>
          </p:grpSpPr>
          <p:sp>
            <p:nvSpPr>
              <p:cNvPr id="87651" name="Line 611"/>
              <p:cNvSpPr>
                <a:spLocks noChangeShapeType="1"/>
              </p:cNvSpPr>
              <p:nvPr/>
            </p:nvSpPr>
            <p:spPr bwMode="auto">
              <a:xfrm>
                <a:off x="2970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2" name="Line 612"/>
              <p:cNvSpPr>
                <a:spLocks noChangeShapeType="1"/>
              </p:cNvSpPr>
              <p:nvPr/>
            </p:nvSpPr>
            <p:spPr bwMode="auto">
              <a:xfrm>
                <a:off x="2970" y="147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3" name="Line 613"/>
              <p:cNvSpPr>
                <a:spLocks noChangeShapeType="1"/>
              </p:cNvSpPr>
              <p:nvPr/>
            </p:nvSpPr>
            <p:spPr bwMode="auto">
              <a:xfrm flipV="1">
                <a:off x="2980" y="14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4" name="Line 614"/>
              <p:cNvSpPr>
                <a:spLocks noChangeShapeType="1"/>
              </p:cNvSpPr>
              <p:nvPr/>
            </p:nvSpPr>
            <p:spPr bwMode="auto">
              <a:xfrm>
                <a:off x="2980" y="14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5" name="Line 615"/>
              <p:cNvSpPr>
                <a:spLocks noChangeShapeType="1"/>
              </p:cNvSpPr>
              <p:nvPr/>
            </p:nvSpPr>
            <p:spPr bwMode="auto">
              <a:xfrm>
                <a:off x="2980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6" name="Line 616"/>
              <p:cNvSpPr>
                <a:spLocks noChangeShapeType="1"/>
              </p:cNvSpPr>
              <p:nvPr/>
            </p:nvSpPr>
            <p:spPr bwMode="auto">
              <a:xfrm>
                <a:off x="2980" y="1474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7" name="Line 617"/>
              <p:cNvSpPr>
                <a:spLocks noChangeShapeType="1"/>
              </p:cNvSpPr>
              <p:nvPr/>
            </p:nvSpPr>
            <p:spPr bwMode="auto">
              <a:xfrm>
                <a:off x="2989" y="14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8" name="Line 618"/>
              <p:cNvSpPr>
                <a:spLocks noChangeShapeType="1"/>
              </p:cNvSpPr>
              <p:nvPr/>
            </p:nvSpPr>
            <p:spPr bwMode="auto">
              <a:xfrm flipV="1">
                <a:off x="2989" y="147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9" name="Line 619"/>
              <p:cNvSpPr>
                <a:spLocks noChangeShapeType="1"/>
              </p:cNvSpPr>
              <p:nvPr/>
            </p:nvSpPr>
            <p:spPr bwMode="auto">
              <a:xfrm>
                <a:off x="2989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0" name="Line 620"/>
              <p:cNvSpPr>
                <a:spLocks noChangeShapeType="1"/>
              </p:cNvSpPr>
              <p:nvPr/>
            </p:nvSpPr>
            <p:spPr bwMode="auto">
              <a:xfrm>
                <a:off x="2989" y="147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1" name="Line 621"/>
              <p:cNvSpPr>
                <a:spLocks noChangeShapeType="1"/>
              </p:cNvSpPr>
              <p:nvPr/>
            </p:nvSpPr>
            <p:spPr bwMode="auto">
              <a:xfrm>
                <a:off x="2999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2" name="Line 622"/>
              <p:cNvSpPr>
                <a:spLocks noChangeShapeType="1"/>
              </p:cNvSpPr>
              <p:nvPr/>
            </p:nvSpPr>
            <p:spPr bwMode="auto">
              <a:xfrm>
                <a:off x="2999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3" name="Line 623"/>
              <p:cNvSpPr>
                <a:spLocks noChangeShapeType="1"/>
              </p:cNvSpPr>
              <p:nvPr/>
            </p:nvSpPr>
            <p:spPr bwMode="auto">
              <a:xfrm>
                <a:off x="2999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4" name="Line 624"/>
              <p:cNvSpPr>
                <a:spLocks noChangeShapeType="1"/>
              </p:cNvSpPr>
              <p:nvPr/>
            </p:nvSpPr>
            <p:spPr bwMode="auto">
              <a:xfrm>
                <a:off x="2999" y="147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5" name="Line 625"/>
              <p:cNvSpPr>
                <a:spLocks noChangeShapeType="1"/>
              </p:cNvSpPr>
              <p:nvPr/>
            </p:nvSpPr>
            <p:spPr bwMode="auto">
              <a:xfrm>
                <a:off x="3008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6" name="Line 626"/>
              <p:cNvSpPr>
                <a:spLocks noChangeShapeType="1"/>
              </p:cNvSpPr>
              <p:nvPr/>
            </p:nvSpPr>
            <p:spPr bwMode="auto">
              <a:xfrm>
                <a:off x="3008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7" name="Line 627"/>
              <p:cNvSpPr>
                <a:spLocks noChangeShapeType="1"/>
              </p:cNvSpPr>
              <p:nvPr/>
            </p:nvSpPr>
            <p:spPr bwMode="auto">
              <a:xfrm>
                <a:off x="3008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8" name="Line 628"/>
              <p:cNvSpPr>
                <a:spLocks noChangeShapeType="1"/>
              </p:cNvSpPr>
              <p:nvPr/>
            </p:nvSpPr>
            <p:spPr bwMode="auto">
              <a:xfrm>
                <a:off x="3008" y="147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9" name="Line 629"/>
              <p:cNvSpPr>
                <a:spLocks noChangeShapeType="1"/>
              </p:cNvSpPr>
              <p:nvPr/>
            </p:nvSpPr>
            <p:spPr bwMode="auto">
              <a:xfrm>
                <a:off x="3018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0" name="Line 630"/>
              <p:cNvSpPr>
                <a:spLocks noChangeShapeType="1"/>
              </p:cNvSpPr>
              <p:nvPr/>
            </p:nvSpPr>
            <p:spPr bwMode="auto">
              <a:xfrm>
                <a:off x="3018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1" name="Line 631"/>
              <p:cNvSpPr>
                <a:spLocks noChangeShapeType="1"/>
              </p:cNvSpPr>
              <p:nvPr/>
            </p:nvSpPr>
            <p:spPr bwMode="auto">
              <a:xfrm>
                <a:off x="3018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2" name="Line 632"/>
              <p:cNvSpPr>
                <a:spLocks noChangeShapeType="1"/>
              </p:cNvSpPr>
              <p:nvPr/>
            </p:nvSpPr>
            <p:spPr bwMode="auto">
              <a:xfrm>
                <a:off x="3018" y="147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3" name="Line 633"/>
              <p:cNvSpPr>
                <a:spLocks noChangeShapeType="1"/>
              </p:cNvSpPr>
              <p:nvPr/>
            </p:nvSpPr>
            <p:spPr bwMode="auto">
              <a:xfrm flipV="1">
                <a:off x="3027" y="14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4" name="Line 634"/>
              <p:cNvSpPr>
                <a:spLocks noChangeShapeType="1"/>
              </p:cNvSpPr>
              <p:nvPr/>
            </p:nvSpPr>
            <p:spPr bwMode="auto">
              <a:xfrm>
                <a:off x="3027" y="14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5" name="Line 635"/>
              <p:cNvSpPr>
                <a:spLocks noChangeShapeType="1"/>
              </p:cNvSpPr>
              <p:nvPr/>
            </p:nvSpPr>
            <p:spPr bwMode="auto">
              <a:xfrm>
                <a:off x="3027" y="14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6" name="Line 636"/>
              <p:cNvSpPr>
                <a:spLocks noChangeShapeType="1"/>
              </p:cNvSpPr>
              <p:nvPr/>
            </p:nvSpPr>
            <p:spPr bwMode="auto">
              <a:xfrm>
                <a:off x="3027" y="14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7" name="Line 637"/>
              <p:cNvSpPr>
                <a:spLocks noChangeShapeType="1"/>
              </p:cNvSpPr>
              <p:nvPr/>
            </p:nvSpPr>
            <p:spPr bwMode="auto">
              <a:xfrm>
                <a:off x="3027" y="1465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8" name="Line 638"/>
              <p:cNvSpPr>
                <a:spLocks noChangeShapeType="1"/>
              </p:cNvSpPr>
              <p:nvPr/>
            </p:nvSpPr>
            <p:spPr bwMode="auto">
              <a:xfrm>
                <a:off x="3037" y="14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9" name="Line 639"/>
              <p:cNvSpPr>
                <a:spLocks noChangeShapeType="1"/>
              </p:cNvSpPr>
              <p:nvPr/>
            </p:nvSpPr>
            <p:spPr bwMode="auto">
              <a:xfrm>
                <a:off x="3037" y="14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0" name="Line 640"/>
              <p:cNvSpPr>
                <a:spLocks noChangeShapeType="1"/>
              </p:cNvSpPr>
              <p:nvPr/>
            </p:nvSpPr>
            <p:spPr bwMode="auto">
              <a:xfrm>
                <a:off x="3037" y="14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1" name="Line 641"/>
              <p:cNvSpPr>
                <a:spLocks noChangeShapeType="1"/>
              </p:cNvSpPr>
              <p:nvPr/>
            </p:nvSpPr>
            <p:spPr bwMode="auto">
              <a:xfrm>
                <a:off x="3037" y="1465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2" name="Line 642"/>
              <p:cNvSpPr>
                <a:spLocks noChangeShapeType="1"/>
              </p:cNvSpPr>
              <p:nvPr/>
            </p:nvSpPr>
            <p:spPr bwMode="auto">
              <a:xfrm>
                <a:off x="3046" y="14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3" name="Line 643"/>
              <p:cNvSpPr>
                <a:spLocks noChangeShapeType="1"/>
              </p:cNvSpPr>
              <p:nvPr/>
            </p:nvSpPr>
            <p:spPr bwMode="auto">
              <a:xfrm flipV="1">
                <a:off x="3046" y="14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4" name="Line 644"/>
              <p:cNvSpPr>
                <a:spLocks noChangeShapeType="1"/>
              </p:cNvSpPr>
              <p:nvPr/>
            </p:nvSpPr>
            <p:spPr bwMode="auto">
              <a:xfrm>
                <a:off x="3046" y="14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5" name="Line 645"/>
              <p:cNvSpPr>
                <a:spLocks noChangeShapeType="1"/>
              </p:cNvSpPr>
              <p:nvPr/>
            </p:nvSpPr>
            <p:spPr bwMode="auto">
              <a:xfrm flipV="1">
                <a:off x="3046" y="1456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6" name="Line 646"/>
              <p:cNvSpPr>
                <a:spLocks noChangeShapeType="1"/>
              </p:cNvSpPr>
              <p:nvPr/>
            </p:nvSpPr>
            <p:spPr bwMode="auto">
              <a:xfrm>
                <a:off x="3056" y="14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7" name="Line 647"/>
              <p:cNvSpPr>
                <a:spLocks noChangeShapeType="1"/>
              </p:cNvSpPr>
              <p:nvPr/>
            </p:nvSpPr>
            <p:spPr bwMode="auto">
              <a:xfrm>
                <a:off x="3056" y="14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8" name="Line 648"/>
              <p:cNvSpPr>
                <a:spLocks noChangeShapeType="1"/>
              </p:cNvSpPr>
              <p:nvPr/>
            </p:nvSpPr>
            <p:spPr bwMode="auto">
              <a:xfrm>
                <a:off x="3056" y="14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9" name="Line 649"/>
              <p:cNvSpPr>
                <a:spLocks noChangeShapeType="1"/>
              </p:cNvSpPr>
              <p:nvPr/>
            </p:nvSpPr>
            <p:spPr bwMode="auto">
              <a:xfrm flipV="1">
                <a:off x="3056" y="1447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0" name="Line 650"/>
              <p:cNvSpPr>
                <a:spLocks noChangeShapeType="1"/>
              </p:cNvSpPr>
              <p:nvPr/>
            </p:nvSpPr>
            <p:spPr bwMode="auto">
              <a:xfrm>
                <a:off x="3065" y="14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1" name="Line 651"/>
              <p:cNvSpPr>
                <a:spLocks noChangeShapeType="1"/>
              </p:cNvSpPr>
              <p:nvPr/>
            </p:nvSpPr>
            <p:spPr bwMode="auto">
              <a:xfrm>
                <a:off x="3065" y="14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2" name="Line 652"/>
              <p:cNvSpPr>
                <a:spLocks noChangeShapeType="1"/>
              </p:cNvSpPr>
              <p:nvPr/>
            </p:nvSpPr>
            <p:spPr bwMode="auto">
              <a:xfrm>
                <a:off x="3065" y="14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3" name="Line 653"/>
              <p:cNvSpPr>
                <a:spLocks noChangeShapeType="1"/>
              </p:cNvSpPr>
              <p:nvPr/>
            </p:nvSpPr>
            <p:spPr bwMode="auto">
              <a:xfrm>
                <a:off x="3065" y="1456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4" name="Line 654"/>
              <p:cNvSpPr>
                <a:spLocks noChangeShapeType="1"/>
              </p:cNvSpPr>
              <p:nvPr/>
            </p:nvSpPr>
            <p:spPr bwMode="auto">
              <a:xfrm>
                <a:off x="3075" y="145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5" name="Line 655"/>
              <p:cNvSpPr>
                <a:spLocks noChangeShapeType="1"/>
              </p:cNvSpPr>
              <p:nvPr/>
            </p:nvSpPr>
            <p:spPr bwMode="auto">
              <a:xfrm>
                <a:off x="3075" y="14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6" name="Line 656"/>
              <p:cNvSpPr>
                <a:spLocks noChangeShapeType="1"/>
              </p:cNvSpPr>
              <p:nvPr/>
            </p:nvSpPr>
            <p:spPr bwMode="auto">
              <a:xfrm>
                <a:off x="3075" y="14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7" name="Line 657"/>
              <p:cNvSpPr>
                <a:spLocks noChangeShapeType="1"/>
              </p:cNvSpPr>
              <p:nvPr/>
            </p:nvSpPr>
            <p:spPr bwMode="auto">
              <a:xfrm>
                <a:off x="3075" y="147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8" name="Line 658"/>
              <p:cNvSpPr>
                <a:spLocks noChangeShapeType="1"/>
              </p:cNvSpPr>
              <p:nvPr/>
            </p:nvSpPr>
            <p:spPr bwMode="auto">
              <a:xfrm flipV="1">
                <a:off x="3084" y="14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9" name="Line 659"/>
              <p:cNvSpPr>
                <a:spLocks noChangeShapeType="1"/>
              </p:cNvSpPr>
              <p:nvPr/>
            </p:nvSpPr>
            <p:spPr bwMode="auto">
              <a:xfrm flipV="1">
                <a:off x="3084" y="145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0" name="Line 660"/>
              <p:cNvSpPr>
                <a:spLocks noChangeShapeType="1"/>
              </p:cNvSpPr>
              <p:nvPr/>
            </p:nvSpPr>
            <p:spPr bwMode="auto">
              <a:xfrm>
                <a:off x="3084" y="14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1" name="Line 661"/>
              <p:cNvSpPr>
                <a:spLocks noChangeShapeType="1"/>
              </p:cNvSpPr>
              <p:nvPr/>
            </p:nvSpPr>
            <p:spPr bwMode="auto">
              <a:xfrm flipV="1">
                <a:off x="3084" y="1447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2" name="Line 662"/>
              <p:cNvSpPr>
                <a:spLocks noChangeShapeType="1"/>
              </p:cNvSpPr>
              <p:nvPr/>
            </p:nvSpPr>
            <p:spPr bwMode="auto">
              <a:xfrm>
                <a:off x="3094" y="14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3" name="Line 663"/>
              <p:cNvSpPr>
                <a:spLocks noChangeShapeType="1"/>
              </p:cNvSpPr>
              <p:nvPr/>
            </p:nvSpPr>
            <p:spPr bwMode="auto">
              <a:xfrm>
                <a:off x="3094" y="14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4" name="Line 664"/>
              <p:cNvSpPr>
                <a:spLocks noChangeShapeType="1"/>
              </p:cNvSpPr>
              <p:nvPr/>
            </p:nvSpPr>
            <p:spPr bwMode="auto">
              <a:xfrm>
                <a:off x="3094" y="14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5" name="Line 665"/>
              <p:cNvSpPr>
                <a:spLocks noChangeShapeType="1"/>
              </p:cNvSpPr>
              <p:nvPr/>
            </p:nvSpPr>
            <p:spPr bwMode="auto">
              <a:xfrm>
                <a:off x="3094" y="14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6" name="Line 666"/>
              <p:cNvSpPr>
                <a:spLocks noChangeShapeType="1"/>
              </p:cNvSpPr>
              <p:nvPr/>
            </p:nvSpPr>
            <p:spPr bwMode="auto">
              <a:xfrm flipV="1">
                <a:off x="3094" y="1447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7" name="Line 667"/>
              <p:cNvSpPr>
                <a:spLocks noChangeShapeType="1"/>
              </p:cNvSpPr>
              <p:nvPr/>
            </p:nvSpPr>
            <p:spPr bwMode="auto">
              <a:xfrm>
                <a:off x="3103" y="14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8" name="Line 668"/>
              <p:cNvSpPr>
                <a:spLocks noChangeShapeType="1"/>
              </p:cNvSpPr>
              <p:nvPr/>
            </p:nvSpPr>
            <p:spPr bwMode="auto">
              <a:xfrm>
                <a:off x="3103" y="14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9" name="Line 669"/>
              <p:cNvSpPr>
                <a:spLocks noChangeShapeType="1"/>
              </p:cNvSpPr>
              <p:nvPr/>
            </p:nvSpPr>
            <p:spPr bwMode="auto">
              <a:xfrm>
                <a:off x="3103" y="14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0" name="Line 670"/>
              <p:cNvSpPr>
                <a:spLocks noChangeShapeType="1"/>
              </p:cNvSpPr>
              <p:nvPr/>
            </p:nvSpPr>
            <p:spPr bwMode="auto">
              <a:xfrm>
                <a:off x="3103" y="1447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1" name="Line 671"/>
              <p:cNvSpPr>
                <a:spLocks noChangeShapeType="1"/>
              </p:cNvSpPr>
              <p:nvPr/>
            </p:nvSpPr>
            <p:spPr bwMode="auto">
              <a:xfrm>
                <a:off x="3112" y="14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2" name="Line 672"/>
              <p:cNvSpPr>
                <a:spLocks noChangeShapeType="1"/>
              </p:cNvSpPr>
              <p:nvPr/>
            </p:nvSpPr>
            <p:spPr bwMode="auto">
              <a:xfrm>
                <a:off x="3112" y="14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3" name="Line 673"/>
              <p:cNvSpPr>
                <a:spLocks noChangeShapeType="1"/>
              </p:cNvSpPr>
              <p:nvPr/>
            </p:nvSpPr>
            <p:spPr bwMode="auto">
              <a:xfrm>
                <a:off x="3112" y="14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4" name="Line 674"/>
              <p:cNvSpPr>
                <a:spLocks noChangeShapeType="1"/>
              </p:cNvSpPr>
              <p:nvPr/>
            </p:nvSpPr>
            <p:spPr bwMode="auto">
              <a:xfrm>
                <a:off x="3112" y="1456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5" name="Line 675"/>
              <p:cNvSpPr>
                <a:spLocks noChangeShapeType="1"/>
              </p:cNvSpPr>
              <p:nvPr/>
            </p:nvSpPr>
            <p:spPr bwMode="auto">
              <a:xfrm>
                <a:off x="3122" y="14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6" name="Line 676"/>
              <p:cNvSpPr>
                <a:spLocks noChangeShapeType="1"/>
              </p:cNvSpPr>
              <p:nvPr/>
            </p:nvSpPr>
            <p:spPr bwMode="auto">
              <a:xfrm flipV="1">
                <a:off x="3122" y="14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7" name="Line 677"/>
              <p:cNvSpPr>
                <a:spLocks noChangeShapeType="1"/>
              </p:cNvSpPr>
              <p:nvPr/>
            </p:nvSpPr>
            <p:spPr bwMode="auto">
              <a:xfrm flipV="1">
                <a:off x="3122" y="143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8" name="Line 678"/>
              <p:cNvSpPr>
                <a:spLocks noChangeShapeType="1"/>
              </p:cNvSpPr>
              <p:nvPr/>
            </p:nvSpPr>
            <p:spPr bwMode="auto">
              <a:xfrm>
                <a:off x="3122" y="1438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9" name="Line 679"/>
              <p:cNvSpPr>
                <a:spLocks noChangeShapeType="1"/>
              </p:cNvSpPr>
              <p:nvPr/>
            </p:nvSpPr>
            <p:spPr bwMode="auto">
              <a:xfrm>
                <a:off x="3131" y="143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0" name="Line 680"/>
              <p:cNvSpPr>
                <a:spLocks noChangeShapeType="1"/>
              </p:cNvSpPr>
              <p:nvPr/>
            </p:nvSpPr>
            <p:spPr bwMode="auto">
              <a:xfrm>
                <a:off x="3131" y="143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1" name="Line 681"/>
              <p:cNvSpPr>
                <a:spLocks noChangeShapeType="1"/>
              </p:cNvSpPr>
              <p:nvPr/>
            </p:nvSpPr>
            <p:spPr bwMode="auto">
              <a:xfrm>
                <a:off x="3131" y="14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2" name="Line 682"/>
              <p:cNvSpPr>
                <a:spLocks noChangeShapeType="1"/>
              </p:cNvSpPr>
              <p:nvPr/>
            </p:nvSpPr>
            <p:spPr bwMode="auto">
              <a:xfrm>
                <a:off x="3131" y="1456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3" name="Line 683"/>
              <p:cNvSpPr>
                <a:spLocks noChangeShapeType="1"/>
              </p:cNvSpPr>
              <p:nvPr/>
            </p:nvSpPr>
            <p:spPr bwMode="auto">
              <a:xfrm flipV="1">
                <a:off x="3141" y="14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4" name="Line 684"/>
              <p:cNvSpPr>
                <a:spLocks noChangeShapeType="1"/>
              </p:cNvSpPr>
              <p:nvPr/>
            </p:nvSpPr>
            <p:spPr bwMode="auto">
              <a:xfrm>
                <a:off x="3141" y="144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5" name="Line 685"/>
              <p:cNvSpPr>
                <a:spLocks noChangeShapeType="1"/>
              </p:cNvSpPr>
              <p:nvPr/>
            </p:nvSpPr>
            <p:spPr bwMode="auto">
              <a:xfrm flipV="1">
                <a:off x="3141" y="143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6" name="Line 686"/>
              <p:cNvSpPr>
                <a:spLocks noChangeShapeType="1"/>
              </p:cNvSpPr>
              <p:nvPr/>
            </p:nvSpPr>
            <p:spPr bwMode="auto">
              <a:xfrm flipV="1">
                <a:off x="3141" y="1429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7" name="Line 687"/>
              <p:cNvSpPr>
                <a:spLocks noChangeShapeType="1"/>
              </p:cNvSpPr>
              <p:nvPr/>
            </p:nvSpPr>
            <p:spPr bwMode="auto">
              <a:xfrm>
                <a:off x="3150" y="14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8" name="Line 688"/>
              <p:cNvSpPr>
                <a:spLocks noChangeShapeType="1"/>
              </p:cNvSpPr>
              <p:nvPr/>
            </p:nvSpPr>
            <p:spPr bwMode="auto">
              <a:xfrm>
                <a:off x="3150" y="14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9" name="Line 689"/>
              <p:cNvSpPr>
                <a:spLocks noChangeShapeType="1"/>
              </p:cNvSpPr>
              <p:nvPr/>
            </p:nvSpPr>
            <p:spPr bwMode="auto">
              <a:xfrm>
                <a:off x="3150" y="142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0" name="Line 690"/>
              <p:cNvSpPr>
                <a:spLocks noChangeShapeType="1"/>
              </p:cNvSpPr>
              <p:nvPr/>
            </p:nvSpPr>
            <p:spPr bwMode="auto">
              <a:xfrm>
                <a:off x="3150" y="143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1" name="Line 691"/>
              <p:cNvSpPr>
                <a:spLocks noChangeShapeType="1"/>
              </p:cNvSpPr>
              <p:nvPr/>
            </p:nvSpPr>
            <p:spPr bwMode="auto">
              <a:xfrm>
                <a:off x="3150" y="1438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2" name="Line 692"/>
              <p:cNvSpPr>
                <a:spLocks noChangeShapeType="1"/>
              </p:cNvSpPr>
              <p:nvPr/>
            </p:nvSpPr>
            <p:spPr bwMode="auto">
              <a:xfrm>
                <a:off x="3160" y="143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3" name="Line 693"/>
              <p:cNvSpPr>
                <a:spLocks noChangeShapeType="1"/>
              </p:cNvSpPr>
              <p:nvPr/>
            </p:nvSpPr>
            <p:spPr bwMode="auto">
              <a:xfrm flipV="1">
                <a:off x="3160" y="142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4" name="Line 694"/>
              <p:cNvSpPr>
                <a:spLocks noChangeShapeType="1"/>
              </p:cNvSpPr>
              <p:nvPr/>
            </p:nvSpPr>
            <p:spPr bwMode="auto">
              <a:xfrm>
                <a:off x="3160" y="14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5" name="Line 695"/>
              <p:cNvSpPr>
                <a:spLocks noChangeShapeType="1"/>
              </p:cNvSpPr>
              <p:nvPr/>
            </p:nvSpPr>
            <p:spPr bwMode="auto">
              <a:xfrm flipV="1">
                <a:off x="3160" y="1420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6" name="Line 696"/>
              <p:cNvSpPr>
                <a:spLocks noChangeShapeType="1"/>
              </p:cNvSpPr>
              <p:nvPr/>
            </p:nvSpPr>
            <p:spPr bwMode="auto">
              <a:xfrm>
                <a:off x="3169" y="14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7" name="Line 697"/>
              <p:cNvSpPr>
                <a:spLocks noChangeShapeType="1"/>
              </p:cNvSpPr>
              <p:nvPr/>
            </p:nvSpPr>
            <p:spPr bwMode="auto">
              <a:xfrm>
                <a:off x="3169" y="14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8" name="Line 698"/>
              <p:cNvSpPr>
                <a:spLocks noChangeShapeType="1"/>
              </p:cNvSpPr>
              <p:nvPr/>
            </p:nvSpPr>
            <p:spPr bwMode="auto">
              <a:xfrm>
                <a:off x="3169" y="14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9" name="Line 699"/>
              <p:cNvSpPr>
                <a:spLocks noChangeShapeType="1"/>
              </p:cNvSpPr>
              <p:nvPr/>
            </p:nvSpPr>
            <p:spPr bwMode="auto">
              <a:xfrm>
                <a:off x="3169" y="1420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0" name="Line 700"/>
              <p:cNvSpPr>
                <a:spLocks noChangeShapeType="1"/>
              </p:cNvSpPr>
              <p:nvPr/>
            </p:nvSpPr>
            <p:spPr bwMode="auto">
              <a:xfrm>
                <a:off x="3179" y="14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1" name="Line 701"/>
              <p:cNvSpPr>
                <a:spLocks noChangeShapeType="1"/>
              </p:cNvSpPr>
              <p:nvPr/>
            </p:nvSpPr>
            <p:spPr bwMode="auto">
              <a:xfrm>
                <a:off x="3179" y="142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2" name="Line 702"/>
              <p:cNvSpPr>
                <a:spLocks noChangeShapeType="1"/>
              </p:cNvSpPr>
              <p:nvPr/>
            </p:nvSpPr>
            <p:spPr bwMode="auto">
              <a:xfrm flipV="1">
                <a:off x="3179" y="142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3" name="Line 703"/>
              <p:cNvSpPr>
                <a:spLocks noChangeShapeType="1"/>
              </p:cNvSpPr>
              <p:nvPr/>
            </p:nvSpPr>
            <p:spPr bwMode="auto">
              <a:xfrm>
                <a:off x="3179" y="1420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4" name="Line 704"/>
              <p:cNvSpPr>
                <a:spLocks noChangeShapeType="1"/>
              </p:cNvSpPr>
              <p:nvPr/>
            </p:nvSpPr>
            <p:spPr bwMode="auto">
              <a:xfrm>
                <a:off x="3188" y="14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5" name="Line 705"/>
              <p:cNvSpPr>
                <a:spLocks noChangeShapeType="1"/>
              </p:cNvSpPr>
              <p:nvPr/>
            </p:nvSpPr>
            <p:spPr bwMode="auto">
              <a:xfrm>
                <a:off x="3188" y="14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6" name="Line 706"/>
              <p:cNvSpPr>
                <a:spLocks noChangeShapeType="1"/>
              </p:cNvSpPr>
              <p:nvPr/>
            </p:nvSpPr>
            <p:spPr bwMode="auto">
              <a:xfrm>
                <a:off x="3188" y="14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7" name="Line 707"/>
              <p:cNvSpPr>
                <a:spLocks noChangeShapeType="1"/>
              </p:cNvSpPr>
              <p:nvPr/>
            </p:nvSpPr>
            <p:spPr bwMode="auto">
              <a:xfrm>
                <a:off x="3188" y="1420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8" name="Line 708"/>
              <p:cNvSpPr>
                <a:spLocks noChangeShapeType="1"/>
              </p:cNvSpPr>
              <p:nvPr/>
            </p:nvSpPr>
            <p:spPr bwMode="auto">
              <a:xfrm flipV="1">
                <a:off x="3198" y="14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9" name="Line 709"/>
              <p:cNvSpPr>
                <a:spLocks noChangeShapeType="1"/>
              </p:cNvSpPr>
              <p:nvPr/>
            </p:nvSpPr>
            <p:spPr bwMode="auto">
              <a:xfrm>
                <a:off x="3198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0" name="Line 710"/>
              <p:cNvSpPr>
                <a:spLocks noChangeShapeType="1"/>
              </p:cNvSpPr>
              <p:nvPr/>
            </p:nvSpPr>
            <p:spPr bwMode="auto">
              <a:xfrm>
                <a:off x="3198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1" name="Line 711"/>
              <p:cNvSpPr>
                <a:spLocks noChangeShapeType="1"/>
              </p:cNvSpPr>
              <p:nvPr/>
            </p:nvSpPr>
            <p:spPr bwMode="auto">
              <a:xfrm>
                <a:off x="3198" y="1411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2" name="Line 712"/>
              <p:cNvSpPr>
                <a:spLocks noChangeShapeType="1"/>
              </p:cNvSpPr>
              <p:nvPr/>
            </p:nvSpPr>
            <p:spPr bwMode="auto">
              <a:xfrm>
                <a:off x="3207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3" name="Line 713"/>
              <p:cNvSpPr>
                <a:spLocks noChangeShapeType="1"/>
              </p:cNvSpPr>
              <p:nvPr/>
            </p:nvSpPr>
            <p:spPr bwMode="auto">
              <a:xfrm flipV="1">
                <a:off x="3207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4" name="Line 714"/>
              <p:cNvSpPr>
                <a:spLocks noChangeShapeType="1"/>
              </p:cNvSpPr>
              <p:nvPr/>
            </p:nvSpPr>
            <p:spPr bwMode="auto">
              <a:xfrm>
                <a:off x="3207" y="14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5" name="Line 715"/>
              <p:cNvSpPr>
                <a:spLocks noChangeShapeType="1"/>
              </p:cNvSpPr>
              <p:nvPr/>
            </p:nvSpPr>
            <p:spPr bwMode="auto">
              <a:xfrm>
                <a:off x="3207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6" name="Line 716"/>
              <p:cNvSpPr>
                <a:spLocks noChangeShapeType="1"/>
              </p:cNvSpPr>
              <p:nvPr/>
            </p:nvSpPr>
            <p:spPr bwMode="auto">
              <a:xfrm>
                <a:off x="3207" y="1411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7" name="Line 717"/>
              <p:cNvSpPr>
                <a:spLocks noChangeShapeType="1"/>
              </p:cNvSpPr>
              <p:nvPr/>
            </p:nvSpPr>
            <p:spPr bwMode="auto">
              <a:xfrm>
                <a:off x="3217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8" name="Line 718"/>
              <p:cNvSpPr>
                <a:spLocks noChangeShapeType="1"/>
              </p:cNvSpPr>
              <p:nvPr/>
            </p:nvSpPr>
            <p:spPr bwMode="auto">
              <a:xfrm flipV="1">
                <a:off x="3217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9" name="Line 719"/>
              <p:cNvSpPr>
                <a:spLocks noChangeShapeType="1"/>
              </p:cNvSpPr>
              <p:nvPr/>
            </p:nvSpPr>
            <p:spPr bwMode="auto">
              <a:xfrm>
                <a:off x="3217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0" name="Line 720"/>
              <p:cNvSpPr>
                <a:spLocks noChangeShapeType="1"/>
              </p:cNvSpPr>
              <p:nvPr/>
            </p:nvSpPr>
            <p:spPr bwMode="auto">
              <a:xfrm>
                <a:off x="3217" y="1411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1" name="Line 721"/>
              <p:cNvSpPr>
                <a:spLocks noChangeShapeType="1"/>
              </p:cNvSpPr>
              <p:nvPr/>
            </p:nvSpPr>
            <p:spPr bwMode="auto">
              <a:xfrm>
                <a:off x="3226" y="14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2" name="Line 722"/>
              <p:cNvSpPr>
                <a:spLocks noChangeShapeType="1"/>
              </p:cNvSpPr>
              <p:nvPr/>
            </p:nvSpPr>
            <p:spPr bwMode="auto">
              <a:xfrm>
                <a:off x="3226" y="14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3" name="Line 723"/>
              <p:cNvSpPr>
                <a:spLocks noChangeShapeType="1"/>
              </p:cNvSpPr>
              <p:nvPr/>
            </p:nvSpPr>
            <p:spPr bwMode="auto">
              <a:xfrm flipV="1">
                <a:off x="3226" y="14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4" name="Line 724"/>
              <p:cNvSpPr>
                <a:spLocks noChangeShapeType="1"/>
              </p:cNvSpPr>
              <p:nvPr/>
            </p:nvSpPr>
            <p:spPr bwMode="auto">
              <a:xfrm flipV="1">
                <a:off x="3226" y="1402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5" name="Line 725"/>
              <p:cNvSpPr>
                <a:spLocks noChangeShapeType="1"/>
              </p:cNvSpPr>
              <p:nvPr/>
            </p:nvSpPr>
            <p:spPr bwMode="auto">
              <a:xfrm>
                <a:off x="3236" y="14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6" name="Line 726"/>
              <p:cNvSpPr>
                <a:spLocks noChangeShapeType="1"/>
              </p:cNvSpPr>
              <p:nvPr/>
            </p:nvSpPr>
            <p:spPr bwMode="auto">
              <a:xfrm>
                <a:off x="3236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7" name="Line 727"/>
              <p:cNvSpPr>
                <a:spLocks noChangeShapeType="1"/>
              </p:cNvSpPr>
              <p:nvPr/>
            </p:nvSpPr>
            <p:spPr bwMode="auto">
              <a:xfrm>
                <a:off x="3236" y="14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8" name="Line 728"/>
              <p:cNvSpPr>
                <a:spLocks noChangeShapeType="1"/>
              </p:cNvSpPr>
              <p:nvPr/>
            </p:nvSpPr>
            <p:spPr bwMode="auto">
              <a:xfrm flipV="1">
                <a:off x="3236" y="1411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9" name="Line 729"/>
              <p:cNvSpPr>
                <a:spLocks noChangeShapeType="1"/>
              </p:cNvSpPr>
              <p:nvPr/>
            </p:nvSpPr>
            <p:spPr bwMode="auto">
              <a:xfrm>
                <a:off x="3245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0" name="Line 730"/>
              <p:cNvSpPr>
                <a:spLocks noChangeShapeType="1"/>
              </p:cNvSpPr>
              <p:nvPr/>
            </p:nvSpPr>
            <p:spPr bwMode="auto">
              <a:xfrm>
                <a:off x="3245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1" name="Line 731"/>
              <p:cNvSpPr>
                <a:spLocks noChangeShapeType="1"/>
              </p:cNvSpPr>
              <p:nvPr/>
            </p:nvSpPr>
            <p:spPr bwMode="auto">
              <a:xfrm flipV="1">
                <a:off x="3245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2" name="Line 732"/>
              <p:cNvSpPr>
                <a:spLocks noChangeShapeType="1"/>
              </p:cNvSpPr>
              <p:nvPr/>
            </p:nvSpPr>
            <p:spPr bwMode="auto">
              <a:xfrm>
                <a:off x="3245" y="1402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3" name="Line 733"/>
              <p:cNvSpPr>
                <a:spLocks noChangeShapeType="1"/>
              </p:cNvSpPr>
              <p:nvPr/>
            </p:nvSpPr>
            <p:spPr bwMode="auto">
              <a:xfrm>
                <a:off x="3255" y="14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4" name="Line 734"/>
              <p:cNvSpPr>
                <a:spLocks noChangeShapeType="1"/>
              </p:cNvSpPr>
              <p:nvPr/>
            </p:nvSpPr>
            <p:spPr bwMode="auto">
              <a:xfrm>
                <a:off x="3255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5" name="Line 735"/>
              <p:cNvSpPr>
                <a:spLocks noChangeShapeType="1"/>
              </p:cNvSpPr>
              <p:nvPr/>
            </p:nvSpPr>
            <p:spPr bwMode="auto">
              <a:xfrm>
                <a:off x="3255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6" name="Line 736"/>
              <p:cNvSpPr>
                <a:spLocks noChangeShapeType="1"/>
              </p:cNvSpPr>
              <p:nvPr/>
            </p:nvSpPr>
            <p:spPr bwMode="auto">
              <a:xfrm>
                <a:off x="3255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7" name="Line 737"/>
              <p:cNvSpPr>
                <a:spLocks noChangeShapeType="1"/>
              </p:cNvSpPr>
              <p:nvPr/>
            </p:nvSpPr>
            <p:spPr bwMode="auto">
              <a:xfrm>
                <a:off x="3255" y="1411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8" name="Line 738"/>
              <p:cNvSpPr>
                <a:spLocks noChangeShapeType="1"/>
              </p:cNvSpPr>
              <p:nvPr/>
            </p:nvSpPr>
            <p:spPr bwMode="auto">
              <a:xfrm flipV="1">
                <a:off x="3264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9" name="Line 739"/>
              <p:cNvSpPr>
                <a:spLocks noChangeShapeType="1"/>
              </p:cNvSpPr>
              <p:nvPr/>
            </p:nvSpPr>
            <p:spPr bwMode="auto">
              <a:xfrm>
                <a:off x="3264" y="14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0" name="Line 740"/>
              <p:cNvSpPr>
                <a:spLocks noChangeShapeType="1"/>
              </p:cNvSpPr>
              <p:nvPr/>
            </p:nvSpPr>
            <p:spPr bwMode="auto">
              <a:xfrm>
                <a:off x="3264" y="14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1" name="Line 741"/>
              <p:cNvSpPr>
                <a:spLocks noChangeShapeType="1"/>
              </p:cNvSpPr>
              <p:nvPr/>
            </p:nvSpPr>
            <p:spPr bwMode="auto">
              <a:xfrm>
                <a:off x="3264" y="1402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2" name="Line 742"/>
              <p:cNvSpPr>
                <a:spLocks noChangeShapeType="1"/>
              </p:cNvSpPr>
              <p:nvPr/>
            </p:nvSpPr>
            <p:spPr bwMode="auto">
              <a:xfrm flipV="1">
                <a:off x="3274" y="13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3" name="Line 743"/>
              <p:cNvSpPr>
                <a:spLocks noChangeShapeType="1"/>
              </p:cNvSpPr>
              <p:nvPr/>
            </p:nvSpPr>
            <p:spPr bwMode="auto">
              <a:xfrm>
                <a:off x="3274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4" name="Line 744"/>
              <p:cNvSpPr>
                <a:spLocks noChangeShapeType="1"/>
              </p:cNvSpPr>
              <p:nvPr/>
            </p:nvSpPr>
            <p:spPr bwMode="auto">
              <a:xfrm>
                <a:off x="3274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5" name="Line 745"/>
              <p:cNvSpPr>
                <a:spLocks noChangeShapeType="1"/>
              </p:cNvSpPr>
              <p:nvPr/>
            </p:nvSpPr>
            <p:spPr bwMode="auto">
              <a:xfrm>
                <a:off x="3274" y="1393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6" name="Line 746"/>
              <p:cNvSpPr>
                <a:spLocks noChangeShapeType="1"/>
              </p:cNvSpPr>
              <p:nvPr/>
            </p:nvSpPr>
            <p:spPr bwMode="auto">
              <a:xfrm>
                <a:off x="3283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7" name="Line 747"/>
              <p:cNvSpPr>
                <a:spLocks noChangeShapeType="1"/>
              </p:cNvSpPr>
              <p:nvPr/>
            </p:nvSpPr>
            <p:spPr bwMode="auto">
              <a:xfrm>
                <a:off x="3283" y="14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8" name="Line 748"/>
              <p:cNvSpPr>
                <a:spLocks noChangeShapeType="1"/>
              </p:cNvSpPr>
              <p:nvPr/>
            </p:nvSpPr>
            <p:spPr bwMode="auto">
              <a:xfrm flipV="1">
                <a:off x="3283" y="14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9" name="Line 749"/>
              <p:cNvSpPr>
                <a:spLocks noChangeShapeType="1"/>
              </p:cNvSpPr>
              <p:nvPr/>
            </p:nvSpPr>
            <p:spPr bwMode="auto">
              <a:xfrm flipV="1">
                <a:off x="3283" y="1402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0" name="Line 750"/>
              <p:cNvSpPr>
                <a:spLocks noChangeShapeType="1"/>
              </p:cNvSpPr>
              <p:nvPr/>
            </p:nvSpPr>
            <p:spPr bwMode="auto">
              <a:xfrm flipV="1">
                <a:off x="3293" y="13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1" name="Line 751"/>
              <p:cNvSpPr>
                <a:spLocks noChangeShapeType="1"/>
              </p:cNvSpPr>
              <p:nvPr/>
            </p:nvSpPr>
            <p:spPr bwMode="auto">
              <a:xfrm>
                <a:off x="3293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2" name="Line 752"/>
              <p:cNvSpPr>
                <a:spLocks noChangeShapeType="1"/>
              </p:cNvSpPr>
              <p:nvPr/>
            </p:nvSpPr>
            <p:spPr bwMode="auto">
              <a:xfrm>
                <a:off x="3293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3" name="Line 753"/>
              <p:cNvSpPr>
                <a:spLocks noChangeShapeType="1"/>
              </p:cNvSpPr>
              <p:nvPr/>
            </p:nvSpPr>
            <p:spPr bwMode="auto">
              <a:xfrm>
                <a:off x="3293" y="139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4" name="Line 754"/>
              <p:cNvSpPr>
                <a:spLocks noChangeShapeType="1"/>
              </p:cNvSpPr>
              <p:nvPr/>
            </p:nvSpPr>
            <p:spPr bwMode="auto">
              <a:xfrm flipV="1">
                <a:off x="3302" y="13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5" name="Line 755"/>
              <p:cNvSpPr>
                <a:spLocks noChangeShapeType="1"/>
              </p:cNvSpPr>
              <p:nvPr/>
            </p:nvSpPr>
            <p:spPr bwMode="auto">
              <a:xfrm>
                <a:off x="3302" y="13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6" name="Line 756"/>
              <p:cNvSpPr>
                <a:spLocks noChangeShapeType="1"/>
              </p:cNvSpPr>
              <p:nvPr/>
            </p:nvSpPr>
            <p:spPr bwMode="auto">
              <a:xfrm>
                <a:off x="3302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7" name="Line 757"/>
              <p:cNvSpPr>
                <a:spLocks noChangeShapeType="1"/>
              </p:cNvSpPr>
              <p:nvPr/>
            </p:nvSpPr>
            <p:spPr bwMode="auto">
              <a:xfrm>
                <a:off x="3302" y="13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8" name="Line 758"/>
              <p:cNvSpPr>
                <a:spLocks noChangeShapeType="1"/>
              </p:cNvSpPr>
              <p:nvPr/>
            </p:nvSpPr>
            <p:spPr bwMode="auto">
              <a:xfrm>
                <a:off x="3302" y="1402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9" name="Line 759"/>
              <p:cNvSpPr>
                <a:spLocks noChangeShapeType="1"/>
              </p:cNvSpPr>
              <p:nvPr/>
            </p:nvSpPr>
            <p:spPr bwMode="auto">
              <a:xfrm>
                <a:off x="3312" y="14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0" name="Line 760"/>
              <p:cNvSpPr>
                <a:spLocks noChangeShapeType="1"/>
              </p:cNvSpPr>
              <p:nvPr/>
            </p:nvSpPr>
            <p:spPr bwMode="auto">
              <a:xfrm flipV="1">
                <a:off x="3312" y="13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1" name="Line 761"/>
              <p:cNvSpPr>
                <a:spLocks noChangeShapeType="1"/>
              </p:cNvSpPr>
              <p:nvPr/>
            </p:nvSpPr>
            <p:spPr bwMode="auto">
              <a:xfrm>
                <a:off x="3312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2" name="Line 762"/>
              <p:cNvSpPr>
                <a:spLocks noChangeShapeType="1"/>
              </p:cNvSpPr>
              <p:nvPr/>
            </p:nvSpPr>
            <p:spPr bwMode="auto">
              <a:xfrm>
                <a:off x="3312" y="1393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3" name="Line 763"/>
              <p:cNvSpPr>
                <a:spLocks noChangeShapeType="1"/>
              </p:cNvSpPr>
              <p:nvPr/>
            </p:nvSpPr>
            <p:spPr bwMode="auto">
              <a:xfrm>
                <a:off x="3321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4" name="Line 764"/>
              <p:cNvSpPr>
                <a:spLocks noChangeShapeType="1"/>
              </p:cNvSpPr>
              <p:nvPr/>
            </p:nvSpPr>
            <p:spPr bwMode="auto">
              <a:xfrm>
                <a:off x="3321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5" name="Line 765"/>
              <p:cNvSpPr>
                <a:spLocks noChangeShapeType="1"/>
              </p:cNvSpPr>
              <p:nvPr/>
            </p:nvSpPr>
            <p:spPr bwMode="auto">
              <a:xfrm>
                <a:off x="3321" y="141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6" name="Line 766"/>
              <p:cNvSpPr>
                <a:spLocks noChangeShapeType="1"/>
              </p:cNvSpPr>
              <p:nvPr/>
            </p:nvSpPr>
            <p:spPr bwMode="auto">
              <a:xfrm>
                <a:off x="3321" y="1411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7" name="Line 767"/>
              <p:cNvSpPr>
                <a:spLocks noChangeShapeType="1"/>
              </p:cNvSpPr>
              <p:nvPr/>
            </p:nvSpPr>
            <p:spPr bwMode="auto">
              <a:xfrm flipV="1">
                <a:off x="3331" y="14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8" name="Line 768"/>
              <p:cNvSpPr>
                <a:spLocks noChangeShapeType="1"/>
              </p:cNvSpPr>
              <p:nvPr/>
            </p:nvSpPr>
            <p:spPr bwMode="auto">
              <a:xfrm flipV="1">
                <a:off x="3331" y="13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9" name="Line 769"/>
              <p:cNvSpPr>
                <a:spLocks noChangeShapeType="1"/>
              </p:cNvSpPr>
              <p:nvPr/>
            </p:nvSpPr>
            <p:spPr bwMode="auto">
              <a:xfrm flipV="1">
                <a:off x="3331" y="13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0" name="Line 770"/>
              <p:cNvSpPr>
                <a:spLocks noChangeShapeType="1"/>
              </p:cNvSpPr>
              <p:nvPr/>
            </p:nvSpPr>
            <p:spPr bwMode="auto">
              <a:xfrm>
                <a:off x="3331" y="138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1" name="Line 771"/>
              <p:cNvSpPr>
                <a:spLocks noChangeShapeType="1"/>
              </p:cNvSpPr>
              <p:nvPr/>
            </p:nvSpPr>
            <p:spPr bwMode="auto">
              <a:xfrm>
                <a:off x="3340" y="13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2" name="Line 772"/>
              <p:cNvSpPr>
                <a:spLocks noChangeShapeType="1"/>
              </p:cNvSpPr>
              <p:nvPr/>
            </p:nvSpPr>
            <p:spPr bwMode="auto">
              <a:xfrm>
                <a:off x="3340" y="13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3" name="Line 773"/>
              <p:cNvSpPr>
                <a:spLocks noChangeShapeType="1"/>
              </p:cNvSpPr>
              <p:nvPr/>
            </p:nvSpPr>
            <p:spPr bwMode="auto">
              <a:xfrm>
                <a:off x="3340" y="13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4" name="Line 774"/>
              <p:cNvSpPr>
                <a:spLocks noChangeShapeType="1"/>
              </p:cNvSpPr>
              <p:nvPr/>
            </p:nvSpPr>
            <p:spPr bwMode="auto">
              <a:xfrm>
                <a:off x="3340" y="13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5" name="Line 775"/>
              <p:cNvSpPr>
                <a:spLocks noChangeShapeType="1"/>
              </p:cNvSpPr>
              <p:nvPr/>
            </p:nvSpPr>
            <p:spPr bwMode="auto">
              <a:xfrm>
                <a:off x="3340" y="1384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6" name="Line 776"/>
              <p:cNvSpPr>
                <a:spLocks noChangeShapeType="1"/>
              </p:cNvSpPr>
              <p:nvPr/>
            </p:nvSpPr>
            <p:spPr bwMode="auto">
              <a:xfrm>
                <a:off x="3350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7" name="Line 777"/>
              <p:cNvSpPr>
                <a:spLocks noChangeShapeType="1"/>
              </p:cNvSpPr>
              <p:nvPr/>
            </p:nvSpPr>
            <p:spPr bwMode="auto">
              <a:xfrm>
                <a:off x="3350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8" name="Line 778"/>
              <p:cNvSpPr>
                <a:spLocks noChangeShapeType="1"/>
              </p:cNvSpPr>
              <p:nvPr/>
            </p:nvSpPr>
            <p:spPr bwMode="auto">
              <a:xfrm>
                <a:off x="3350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9" name="Line 779"/>
              <p:cNvSpPr>
                <a:spLocks noChangeShapeType="1"/>
              </p:cNvSpPr>
              <p:nvPr/>
            </p:nvSpPr>
            <p:spPr bwMode="auto">
              <a:xfrm>
                <a:off x="3350" y="139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0" name="Line 780"/>
              <p:cNvSpPr>
                <a:spLocks noChangeShapeType="1"/>
              </p:cNvSpPr>
              <p:nvPr/>
            </p:nvSpPr>
            <p:spPr bwMode="auto">
              <a:xfrm>
                <a:off x="3359" y="13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1" name="Line 781"/>
              <p:cNvSpPr>
                <a:spLocks noChangeShapeType="1"/>
              </p:cNvSpPr>
              <p:nvPr/>
            </p:nvSpPr>
            <p:spPr bwMode="auto">
              <a:xfrm>
                <a:off x="3359" y="140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2" name="Line 782"/>
              <p:cNvSpPr>
                <a:spLocks noChangeShapeType="1"/>
              </p:cNvSpPr>
              <p:nvPr/>
            </p:nvSpPr>
            <p:spPr bwMode="auto">
              <a:xfrm flipV="1">
                <a:off x="3359" y="13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3" name="Line 783"/>
              <p:cNvSpPr>
                <a:spLocks noChangeShapeType="1"/>
              </p:cNvSpPr>
              <p:nvPr/>
            </p:nvSpPr>
            <p:spPr bwMode="auto">
              <a:xfrm flipV="1">
                <a:off x="3359" y="1384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4" name="Line 784"/>
              <p:cNvSpPr>
                <a:spLocks noChangeShapeType="1"/>
              </p:cNvSpPr>
              <p:nvPr/>
            </p:nvSpPr>
            <p:spPr bwMode="auto">
              <a:xfrm flipV="1">
                <a:off x="3369" y="137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5" name="Line 785"/>
              <p:cNvSpPr>
                <a:spLocks noChangeShapeType="1"/>
              </p:cNvSpPr>
              <p:nvPr/>
            </p:nvSpPr>
            <p:spPr bwMode="auto">
              <a:xfrm>
                <a:off x="3369" y="137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6" name="Line 786"/>
              <p:cNvSpPr>
                <a:spLocks noChangeShapeType="1"/>
              </p:cNvSpPr>
              <p:nvPr/>
            </p:nvSpPr>
            <p:spPr bwMode="auto">
              <a:xfrm>
                <a:off x="3369" y="137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7" name="Line 787"/>
              <p:cNvSpPr>
                <a:spLocks noChangeShapeType="1"/>
              </p:cNvSpPr>
              <p:nvPr/>
            </p:nvSpPr>
            <p:spPr bwMode="auto">
              <a:xfrm>
                <a:off x="3369" y="1375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8" name="Line 788"/>
              <p:cNvSpPr>
                <a:spLocks noChangeShapeType="1"/>
              </p:cNvSpPr>
              <p:nvPr/>
            </p:nvSpPr>
            <p:spPr bwMode="auto">
              <a:xfrm>
                <a:off x="3378" y="137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9" name="Line 789"/>
              <p:cNvSpPr>
                <a:spLocks noChangeShapeType="1"/>
              </p:cNvSpPr>
              <p:nvPr/>
            </p:nvSpPr>
            <p:spPr bwMode="auto">
              <a:xfrm>
                <a:off x="3378" y="137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0" name="Line 790"/>
              <p:cNvSpPr>
                <a:spLocks noChangeShapeType="1"/>
              </p:cNvSpPr>
              <p:nvPr/>
            </p:nvSpPr>
            <p:spPr bwMode="auto">
              <a:xfrm>
                <a:off x="3378" y="13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1" name="Line 791"/>
              <p:cNvSpPr>
                <a:spLocks noChangeShapeType="1"/>
              </p:cNvSpPr>
              <p:nvPr/>
            </p:nvSpPr>
            <p:spPr bwMode="auto">
              <a:xfrm>
                <a:off x="3378" y="13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2" name="Line 792"/>
              <p:cNvSpPr>
                <a:spLocks noChangeShapeType="1"/>
              </p:cNvSpPr>
              <p:nvPr/>
            </p:nvSpPr>
            <p:spPr bwMode="auto">
              <a:xfrm>
                <a:off x="3378" y="138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3" name="Line 793"/>
              <p:cNvSpPr>
                <a:spLocks noChangeShapeType="1"/>
              </p:cNvSpPr>
              <p:nvPr/>
            </p:nvSpPr>
            <p:spPr bwMode="auto">
              <a:xfrm>
                <a:off x="3388" y="13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4" name="Line 794"/>
              <p:cNvSpPr>
                <a:spLocks noChangeShapeType="1"/>
              </p:cNvSpPr>
              <p:nvPr/>
            </p:nvSpPr>
            <p:spPr bwMode="auto">
              <a:xfrm>
                <a:off x="3388" y="13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5" name="Line 795"/>
              <p:cNvSpPr>
                <a:spLocks noChangeShapeType="1"/>
              </p:cNvSpPr>
              <p:nvPr/>
            </p:nvSpPr>
            <p:spPr bwMode="auto">
              <a:xfrm>
                <a:off x="3388" y="13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6" name="Line 796"/>
              <p:cNvSpPr>
                <a:spLocks noChangeShapeType="1"/>
              </p:cNvSpPr>
              <p:nvPr/>
            </p:nvSpPr>
            <p:spPr bwMode="auto">
              <a:xfrm>
                <a:off x="3388" y="139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7" name="Line 797"/>
              <p:cNvSpPr>
                <a:spLocks noChangeShapeType="1"/>
              </p:cNvSpPr>
              <p:nvPr/>
            </p:nvSpPr>
            <p:spPr bwMode="auto">
              <a:xfrm flipV="1">
                <a:off x="3397" y="138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8" name="Line 798"/>
              <p:cNvSpPr>
                <a:spLocks noChangeShapeType="1"/>
              </p:cNvSpPr>
              <p:nvPr/>
            </p:nvSpPr>
            <p:spPr bwMode="auto">
              <a:xfrm>
                <a:off x="3397" y="13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9" name="Line 799"/>
              <p:cNvSpPr>
                <a:spLocks noChangeShapeType="1"/>
              </p:cNvSpPr>
              <p:nvPr/>
            </p:nvSpPr>
            <p:spPr bwMode="auto">
              <a:xfrm flipV="1">
                <a:off x="3397" y="137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0" name="Line 800"/>
              <p:cNvSpPr>
                <a:spLocks noChangeShapeType="1"/>
              </p:cNvSpPr>
              <p:nvPr/>
            </p:nvSpPr>
            <p:spPr bwMode="auto">
              <a:xfrm>
                <a:off x="3397" y="1375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1" name="Line 801"/>
              <p:cNvSpPr>
                <a:spLocks noChangeShapeType="1"/>
              </p:cNvSpPr>
              <p:nvPr/>
            </p:nvSpPr>
            <p:spPr bwMode="auto">
              <a:xfrm flipV="1">
                <a:off x="3407" y="136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2" name="Line 802"/>
              <p:cNvSpPr>
                <a:spLocks noChangeShapeType="1"/>
              </p:cNvSpPr>
              <p:nvPr/>
            </p:nvSpPr>
            <p:spPr bwMode="auto">
              <a:xfrm flipV="1">
                <a:off x="3407" y="135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3" name="Line 803"/>
              <p:cNvSpPr>
                <a:spLocks noChangeShapeType="1"/>
              </p:cNvSpPr>
              <p:nvPr/>
            </p:nvSpPr>
            <p:spPr bwMode="auto">
              <a:xfrm>
                <a:off x="3407" y="135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4" name="Line 804"/>
              <p:cNvSpPr>
                <a:spLocks noChangeShapeType="1"/>
              </p:cNvSpPr>
              <p:nvPr/>
            </p:nvSpPr>
            <p:spPr bwMode="auto">
              <a:xfrm>
                <a:off x="3407" y="1357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5" name="Line 805"/>
              <p:cNvSpPr>
                <a:spLocks noChangeShapeType="1"/>
              </p:cNvSpPr>
              <p:nvPr/>
            </p:nvSpPr>
            <p:spPr bwMode="auto">
              <a:xfrm>
                <a:off x="3416" y="135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6" name="Line 806"/>
              <p:cNvSpPr>
                <a:spLocks noChangeShapeType="1"/>
              </p:cNvSpPr>
              <p:nvPr/>
            </p:nvSpPr>
            <p:spPr bwMode="auto">
              <a:xfrm>
                <a:off x="3416" y="135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7" name="Line 807"/>
              <p:cNvSpPr>
                <a:spLocks noChangeShapeType="1"/>
              </p:cNvSpPr>
              <p:nvPr/>
            </p:nvSpPr>
            <p:spPr bwMode="auto">
              <a:xfrm>
                <a:off x="3416" y="136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8" name="Line 808"/>
              <p:cNvSpPr>
                <a:spLocks noChangeShapeType="1"/>
              </p:cNvSpPr>
              <p:nvPr/>
            </p:nvSpPr>
            <p:spPr bwMode="auto">
              <a:xfrm>
                <a:off x="3416" y="1366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9" name="Line 809"/>
              <p:cNvSpPr>
                <a:spLocks noChangeShapeType="1"/>
              </p:cNvSpPr>
              <p:nvPr/>
            </p:nvSpPr>
            <p:spPr bwMode="auto">
              <a:xfrm>
                <a:off x="3426" y="136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0" name="Line 810"/>
              <p:cNvSpPr>
                <a:spLocks noChangeShapeType="1"/>
              </p:cNvSpPr>
              <p:nvPr/>
            </p:nvSpPr>
            <p:spPr bwMode="auto">
              <a:xfrm>
                <a:off x="3426" y="136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11"/>
            <p:cNvGrpSpPr>
              <a:grpSpLocks/>
            </p:cNvGrpSpPr>
            <p:nvPr/>
          </p:nvGrpSpPr>
          <p:grpSpPr bwMode="auto">
            <a:xfrm>
              <a:off x="3260" y="587"/>
              <a:ext cx="380" cy="220"/>
              <a:chOff x="3426" y="1240"/>
              <a:chExt cx="437" cy="198"/>
            </a:xfrm>
          </p:grpSpPr>
          <p:sp>
            <p:nvSpPr>
              <p:cNvPr id="87852" name="Line 812"/>
              <p:cNvSpPr>
                <a:spLocks noChangeShapeType="1"/>
              </p:cNvSpPr>
              <p:nvPr/>
            </p:nvSpPr>
            <p:spPr bwMode="auto">
              <a:xfrm>
                <a:off x="3426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3" name="Line 813"/>
              <p:cNvSpPr>
                <a:spLocks noChangeShapeType="1"/>
              </p:cNvSpPr>
              <p:nvPr/>
            </p:nvSpPr>
            <p:spPr bwMode="auto">
              <a:xfrm>
                <a:off x="3426" y="13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4" name="Line 814"/>
              <p:cNvSpPr>
                <a:spLocks noChangeShapeType="1"/>
              </p:cNvSpPr>
              <p:nvPr/>
            </p:nvSpPr>
            <p:spPr bwMode="auto">
              <a:xfrm>
                <a:off x="3426" y="1384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5" name="Line 815"/>
              <p:cNvSpPr>
                <a:spLocks noChangeShapeType="1"/>
              </p:cNvSpPr>
              <p:nvPr/>
            </p:nvSpPr>
            <p:spPr bwMode="auto">
              <a:xfrm>
                <a:off x="3435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6" name="Line 816"/>
              <p:cNvSpPr>
                <a:spLocks noChangeShapeType="1"/>
              </p:cNvSpPr>
              <p:nvPr/>
            </p:nvSpPr>
            <p:spPr bwMode="auto">
              <a:xfrm flipV="1">
                <a:off x="3435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7" name="Line 817"/>
              <p:cNvSpPr>
                <a:spLocks noChangeShapeType="1"/>
              </p:cNvSpPr>
              <p:nvPr/>
            </p:nvSpPr>
            <p:spPr bwMode="auto">
              <a:xfrm flipV="1">
                <a:off x="3435" y="13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8" name="Line 818"/>
              <p:cNvSpPr>
                <a:spLocks noChangeShapeType="1"/>
              </p:cNvSpPr>
              <p:nvPr/>
            </p:nvSpPr>
            <p:spPr bwMode="auto">
              <a:xfrm flipV="1">
                <a:off x="3435" y="1366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9" name="Line 819"/>
              <p:cNvSpPr>
                <a:spLocks noChangeShapeType="1"/>
              </p:cNvSpPr>
              <p:nvPr/>
            </p:nvSpPr>
            <p:spPr bwMode="auto">
              <a:xfrm>
                <a:off x="3445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0" name="Line 820"/>
              <p:cNvSpPr>
                <a:spLocks noChangeShapeType="1"/>
              </p:cNvSpPr>
              <p:nvPr/>
            </p:nvSpPr>
            <p:spPr bwMode="auto">
              <a:xfrm>
                <a:off x="3445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1" name="Line 821"/>
              <p:cNvSpPr>
                <a:spLocks noChangeShapeType="1"/>
              </p:cNvSpPr>
              <p:nvPr/>
            </p:nvSpPr>
            <p:spPr bwMode="auto">
              <a:xfrm>
                <a:off x="3445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2" name="Line 822"/>
              <p:cNvSpPr>
                <a:spLocks noChangeShapeType="1"/>
              </p:cNvSpPr>
              <p:nvPr/>
            </p:nvSpPr>
            <p:spPr bwMode="auto">
              <a:xfrm>
                <a:off x="3445" y="1375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3" name="Line 823"/>
              <p:cNvSpPr>
                <a:spLocks noChangeShapeType="1"/>
              </p:cNvSpPr>
              <p:nvPr/>
            </p:nvSpPr>
            <p:spPr bwMode="auto">
              <a:xfrm flipV="1">
                <a:off x="3454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4" name="Line 824"/>
              <p:cNvSpPr>
                <a:spLocks noChangeShapeType="1"/>
              </p:cNvSpPr>
              <p:nvPr/>
            </p:nvSpPr>
            <p:spPr bwMode="auto">
              <a:xfrm flipV="1">
                <a:off x="3454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5" name="Line 825"/>
              <p:cNvSpPr>
                <a:spLocks noChangeShapeType="1"/>
              </p:cNvSpPr>
              <p:nvPr/>
            </p:nvSpPr>
            <p:spPr bwMode="auto">
              <a:xfrm>
                <a:off x="3454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6" name="Line 826"/>
              <p:cNvSpPr>
                <a:spLocks noChangeShapeType="1"/>
              </p:cNvSpPr>
              <p:nvPr/>
            </p:nvSpPr>
            <p:spPr bwMode="auto">
              <a:xfrm flipV="1">
                <a:off x="3454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7" name="Line 827"/>
              <p:cNvSpPr>
                <a:spLocks noChangeShapeType="1"/>
              </p:cNvSpPr>
              <p:nvPr/>
            </p:nvSpPr>
            <p:spPr bwMode="auto">
              <a:xfrm>
                <a:off x="3454" y="1348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8" name="Line 828"/>
              <p:cNvSpPr>
                <a:spLocks noChangeShapeType="1"/>
              </p:cNvSpPr>
              <p:nvPr/>
            </p:nvSpPr>
            <p:spPr bwMode="auto">
              <a:xfrm flipV="1">
                <a:off x="3464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9" name="Line 829"/>
              <p:cNvSpPr>
                <a:spLocks noChangeShapeType="1"/>
              </p:cNvSpPr>
              <p:nvPr/>
            </p:nvSpPr>
            <p:spPr bwMode="auto">
              <a:xfrm>
                <a:off x="3464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0" name="Line 830"/>
              <p:cNvSpPr>
                <a:spLocks noChangeShapeType="1"/>
              </p:cNvSpPr>
              <p:nvPr/>
            </p:nvSpPr>
            <p:spPr bwMode="auto">
              <a:xfrm>
                <a:off x="3464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1" name="Line 831"/>
              <p:cNvSpPr>
                <a:spLocks noChangeShapeType="1"/>
              </p:cNvSpPr>
              <p:nvPr/>
            </p:nvSpPr>
            <p:spPr bwMode="auto">
              <a:xfrm>
                <a:off x="3464" y="1357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2" name="Line 832"/>
              <p:cNvSpPr>
                <a:spLocks noChangeShapeType="1"/>
              </p:cNvSpPr>
              <p:nvPr/>
            </p:nvSpPr>
            <p:spPr bwMode="auto">
              <a:xfrm>
                <a:off x="3473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3" name="Line 833"/>
              <p:cNvSpPr>
                <a:spLocks noChangeShapeType="1"/>
              </p:cNvSpPr>
              <p:nvPr/>
            </p:nvSpPr>
            <p:spPr bwMode="auto">
              <a:xfrm>
                <a:off x="3473" y="137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4" name="Line 834"/>
              <p:cNvSpPr>
                <a:spLocks noChangeShapeType="1"/>
              </p:cNvSpPr>
              <p:nvPr/>
            </p:nvSpPr>
            <p:spPr bwMode="auto">
              <a:xfrm>
                <a:off x="3473" y="137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5" name="Line 835"/>
              <p:cNvSpPr>
                <a:spLocks noChangeShapeType="1"/>
              </p:cNvSpPr>
              <p:nvPr/>
            </p:nvSpPr>
            <p:spPr bwMode="auto">
              <a:xfrm flipV="1">
                <a:off x="3473" y="1366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6" name="Line 836"/>
              <p:cNvSpPr>
                <a:spLocks noChangeShapeType="1"/>
              </p:cNvSpPr>
              <p:nvPr/>
            </p:nvSpPr>
            <p:spPr bwMode="auto">
              <a:xfrm flipV="1">
                <a:off x="3483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7" name="Line 837"/>
              <p:cNvSpPr>
                <a:spLocks noChangeShapeType="1"/>
              </p:cNvSpPr>
              <p:nvPr/>
            </p:nvSpPr>
            <p:spPr bwMode="auto">
              <a:xfrm>
                <a:off x="3483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8" name="Line 838"/>
              <p:cNvSpPr>
                <a:spLocks noChangeShapeType="1"/>
              </p:cNvSpPr>
              <p:nvPr/>
            </p:nvSpPr>
            <p:spPr bwMode="auto">
              <a:xfrm flipV="1">
                <a:off x="3483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9" name="Line 839"/>
              <p:cNvSpPr>
                <a:spLocks noChangeShapeType="1"/>
              </p:cNvSpPr>
              <p:nvPr/>
            </p:nvSpPr>
            <p:spPr bwMode="auto">
              <a:xfrm>
                <a:off x="3483" y="1348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0" name="Line 840"/>
              <p:cNvSpPr>
                <a:spLocks noChangeShapeType="1"/>
              </p:cNvSpPr>
              <p:nvPr/>
            </p:nvSpPr>
            <p:spPr bwMode="auto">
              <a:xfrm>
                <a:off x="3492" y="134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1" name="Line 841"/>
              <p:cNvSpPr>
                <a:spLocks noChangeShapeType="1"/>
              </p:cNvSpPr>
              <p:nvPr/>
            </p:nvSpPr>
            <p:spPr bwMode="auto">
              <a:xfrm flipV="1">
                <a:off x="3492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2" name="Line 842"/>
              <p:cNvSpPr>
                <a:spLocks noChangeShapeType="1"/>
              </p:cNvSpPr>
              <p:nvPr/>
            </p:nvSpPr>
            <p:spPr bwMode="auto">
              <a:xfrm>
                <a:off x="3492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3" name="Line 843"/>
              <p:cNvSpPr>
                <a:spLocks noChangeShapeType="1"/>
              </p:cNvSpPr>
              <p:nvPr/>
            </p:nvSpPr>
            <p:spPr bwMode="auto">
              <a:xfrm>
                <a:off x="3492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4" name="Line 844"/>
              <p:cNvSpPr>
                <a:spLocks noChangeShapeType="1"/>
              </p:cNvSpPr>
              <p:nvPr/>
            </p:nvSpPr>
            <p:spPr bwMode="auto">
              <a:xfrm>
                <a:off x="3492" y="1339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5" name="Line 845"/>
              <p:cNvSpPr>
                <a:spLocks noChangeShapeType="1"/>
              </p:cNvSpPr>
              <p:nvPr/>
            </p:nvSpPr>
            <p:spPr bwMode="auto">
              <a:xfrm>
                <a:off x="3502" y="134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6" name="Line 846"/>
              <p:cNvSpPr>
                <a:spLocks noChangeShapeType="1"/>
              </p:cNvSpPr>
              <p:nvPr/>
            </p:nvSpPr>
            <p:spPr bwMode="auto">
              <a:xfrm>
                <a:off x="3502" y="136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7" name="Line 847"/>
              <p:cNvSpPr>
                <a:spLocks noChangeShapeType="1"/>
              </p:cNvSpPr>
              <p:nvPr/>
            </p:nvSpPr>
            <p:spPr bwMode="auto">
              <a:xfrm flipV="1">
                <a:off x="3502" y="13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8" name="Line 848"/>
              <p:cNvSpPr>
                <a:spLocks noChangeShapeType="1"/>
              </p:cNvSpPr>
              <p:nvPr/>
            </p:nvSpPr>
            <p:spPr bwMode="auto">
              <a:xfrm flipV="1">
                <a:off x="3502" y="1357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9" name="Line 849"/>
              <p:cNvSpPr>
                <a:spLocks noChangeShapeType="1"/>
              </p:cNvSpPr>
              <p:nvPr/>
            </p:nvSpPr>
            <p:spPr bwMode="auto">
              <a:xfrm flipV="1">
                <a:off x="3511" y="133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0" name="Line 850"/>
              <p:cNvSpPr>
                <a:spLocks noChangeShapeType="1"/>
              </p:cNvSpPr>
              <p:nvPr/>
            </p:nvSpPr>
            <p:spPr bwMode="auto">
              <a:xfrm flipV="1">
                <a:off x="3511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1" name="Line 851"/>
              <p:cNvSpPr>
                <a:spLocks noChangeShapeType="1"/>
              </p:cNvSpPr>
              <p:nvPr/>
            </p:nvSpPr>
            <p:spPr bwMode="auto">
              <a:xfrm>
                <a:off x="3511" y="133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2" name="Line 852"/>
              <p:cNvSpPr>
                <a:spLocks noChangeShapeType="1"/>
              </p:cNvSpPr>
              <p:nvPr/>
            </p:nvSpPr>
            <p:spPr bwMode="auto">
              <a:xfrm>
                <a:off x="3511" y="1330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3" name="Line 853"/>
              <p:cNvSpPr>
                <a:spLocks noChangeShapeType="1"/>
              </p:cNvSpPr>
              <p:nvPr/>
            </p:nvSpPr>
            <p:spPr bwMode="auto">
              <a:xfrm>
                <a:off x="3521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4" name="Line 854"/>
              <p:cNvSpPr>
                <a:spLocks noChangeShapeType="1"/>
              </p:cNvSpPr>
              <p:nvPr/>
            </p:nvSpPr>
            <p:spPr bwMode="auto">
              <a:xfrm>
                <a:off x="3521" y="134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5" name="Line 855"/>
              <p:cNvSpPr>
                <a:spLocks noChangeShapeType="1"/>
              </p:cNvSpPr>
              <p:nvPr/>
            </p:nvSpPr>
            <p:spPr bwMode="auto">
              <a:xfrm>
                <a:off x="3521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6" name="Line 856"/>
              <p:cNvSpPr>
                <a:spLocks noChangeShapeType="1"/>
              </p:cNvSpPr>
              <p:nvPr/>
            </p:nvSpPr>
            <p:spPr bwMode="auto">
              <a:xfrm>
                <a:off x="3521" y="1357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7" name="Line 857"/>
              <p:cNvSpPr>
                <a:spLocks noChangeShapeType="1"/>
              </p:cNvSpPr>
              <p:nvPr/>
            </p:nvSpPr>
            <p:spPr bwMode="auto">
              <a:xfrm flipV="1">
                <a:off x="3530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8" name="Line 858"/>
              <p:cNvSpPr>
                <a:spLocks noChangeShapeType="1"/>
              </p:cNvSpPr>
              <p:nvPr/>
            </p:nvSpPr>
            <p:spPr bwMode="auto">
              <a:xfrm flipV="1">
                <a:off x="3530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9" name="Line 859"/>
              <p:cNvSpPr>
                <a:spLocks noChangeShapeType="1"/>
              </p:cNvSpPr>
              <p:nvPr/>
            </p:nvSpPr>
            <p:spPr bwMode="auto">
              <a:xfrm>
                <a:off x="3530" y="134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0" name="Line 860"/>
              <p:cNvSpPr>
                <a:spLocks noChangeShapeType="1"/>
              </p:cNvSpPr>
              <p:nvPr/>
            </p:nvSpPr>
            <p:spPr bwMode="auto">
              <a:xfrm>
                <a:off x="3530" y="134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1" name="Line 861"/>
              <p:cNvSpPr>
                <a:spLocks noChangeShapeType="1"/>
              </p:cNvSpPr>
              <p:nvPr/>
            </p:nvSpPr>
            <p:spPr bwMode="auto">
              <a:xfrm>
                <a:off x="3530" y="1348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2" name="Line 862"/>
              <p:cNvSpPr>
                <a:spLocks noChangeShapeType="1"/>
              </p:cNvSpPr>
              <p:nvPr/>
            </p:nvSpPr>
            <p:spPr bwMode="auto">
              <a:xfrm>
                <a:off x="3540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3" name="Line 863"/>
              <p:cNvSpPr>
                <a:spLocks noChangeShapeType="1"/>
              </p:cNvSpPr>
              <p:nvPr/>
            </p:nvSpPr>
            <p:spPr bwMode="auto">
              <a:xfrm flipV="1">
                <a:off x="3540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4" name="Line 864"/>
              <p:cNvSpPr>
                <a:spLocks noChangeShapeType="1"/>
              </p:cNvSpPr>
              <p:nvPr/>
            </p:nvSpPr>
            <p:spPr bwMode="auto">
              <a:xfrm flipV="1">
                <a:off x="3540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5" name="Line 865"/>
              <p:cNvSpPr>
                <a:spLocks noChangeShapeType="1"/>
              </p:cNvSpPr>
              <p:nvPr/>
            </p:nvSpPr>
            <p:spPr bwMode="auto">
              <a:xfrm flipV="1">
                <a:off x="3540" y="1339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6" name="Line 866"/>
              <p:cNvSpPr>
                <a:spLocks noChangeShapeType="1"/>
              </p:cNvSpPr>
              <p:nvPr/>
            </p:nvSpPr>
            <p:spPr bwMode="auto">
              <a:xfrm>
                <a:off x="3549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7" name="Line 867"/>
              <p:cNvSpPr>
                <a:spLocks noChangeShapeType="1"/>
              </p:cNvSpPr>
              <p:nvPr/>
            </p:nvSpPr>
            <p:spPr bwMode="auto">
              <a:xfrm>
                <a:off x="3549" y="133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8" name="Line 868"/>
              <p:cNvSpPr>
                <a:spLocks noChangeShapeType="1"/>
              </p:cNvSpPr>
              <p:nvPr/>
            </p:nvSpPr>
            <p:spPr bwMode="auto">
              <a:xfrm>
                <a:off x="3549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9" name="Line 869"/>
              <p:cNvSpPr>
                <a:spLocks noChangeShapeType="1"/>
              </p:cNvSpPr>
              <p:nvPr/>
            </p:nvSpPr>
            <p:spPr bwMode="auto">
              <a:xfrm flipV="1">
                <a:off x="3549" y="1357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0" name="Line 870"/>
              <p:cNvSpPr>
                <a:spLocks noChangeShapeType="1"/>
              </p:cNvSpPr>
              <p:nvPr/>
            </p:nvSpPr>
            <p:spPr bwMode="auto">
              <a:xfrm flipV="1">
                <a:off x="3558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1" name="Line 871"/>
              <p:cNvSpPr>
                <a:spLocks noChangeShapeType="1"/>
              </p:cNvSpPr>
              <p:nvPr/>
            </p:nvSpPr>
            <p:spPr bwMode="auto">
              <a:xfrm flipV="1">
                <a:off x="3558" y="133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2" name="Line 872"/>
              <p:cNvSpPr>
                <a:spLocks noChangeShapeType="1"/>
              </p:cNvSpPr>
              <p:nvPr/>
            </p:nvSpPr>
            <p:spPr bwMode="auto">
              <a:xfrm>
                <a:off x="3558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3" name="Line 873"/>
              <p:cNvSpPr>
                <a:spLocks noChangeShapeType="1"/>
              </p:cNvSpPr>
              <p:nvPr/>
            </p:nvSpPr>
            <p:spPr bwMode="auto">
              <a:xfrm>
                <a:off x="3558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4" name="Line 874"/>
              <p:cNvSpPr>
                <a:spLocks noChangeShapeType="1"/>
              </p:cNvSpPr>
              <p:nvPr/>
            </p:nvSpPr>
            <p:spPr bwMode="auto">
              <a:xfrm>
                <a:off x="3558" y="1348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5" name="Line 875"/>
              <p:cNvSpPr>
                <a:spLocks noChangeShapeType="1"/>
              </p:cNvSpPr>
              <p:nvPr/>
            </p:nvSpPr>
            <p:spPr bwMode="auto">
              <a:xfrm>
                <a:off x="3568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6" name="Line 876"/>
              <p:cNvSpPr>
                <a:spLocks noChangeShapeType="1"/>
              </p:cNvSpPr>
              <p:nvPr/>
            </p:nvSpPr>
            <p:spPr bwMode="auto">
              <a:xfrm>
                <a:off x="3568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7" name="Line 877"/>
              <p:cNvSpPr>
                <a:spLocks noChangeShapeType="1"/>
              </p:cNvSpPr>
              <p:nvPr/>
            </p:nvSpPr>
            <p:spPr bwMode="auto">
              <a:xfrm flipV="1">
                <a:off x="3568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8" name="Line 878"/>
              <p:cNvSpPr>
                <a:spLocks noChangeShapeType="1"/>
              </p:cNvSpPr>
              <p:nvPr/>
            </p:nvSpPr>
            <p:spPr bwMode="auto">
              <a:xfrm flipV="1">
                <a:off x="3568" y="1348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9" name="Line 879"/>
              <p:cNvSpPr>
                <a:spLocks noChangeShapeType="1"/>
              </p:cNvSpPr>
              <p:nvPr/>
            </p:nvSpPr>
            <p:spPr bwMode="auto">
              <a:xfrm>
                <a:off x="3577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0" name="Line 880"/>
              <p:cNvSpPr>
                <a:spLocks noChangeShapeType="1"/>
              </p:cNvSpPr>
              <p:nvPr/>
            </p:nvSpPr>
            <p:spPr bwMode="auto">
              <a:xfrm>
                <a:off x="3577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1" name="Line 881"/>
              <p:cNvSpPr>
                <a:spLocks noChangeShapeType="1"/>
              </p:cNvSpPr>
              <p:nvPr/>
            </p:nvSpPr>
            <p:spPr bwMode="auto">
              <a:xfrm>
                <a:off x="3577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2" name="Line 882"/>
              <p:cNvSpPr>
                <a:spLocks noChangeShapeType="1"/>
              </p:cNvSpPr>
              <p:nvPr/>
            </p:nvSpPr>
            <p:spPr bwMode="auto">
              <a:xfrm>
                <a:off x="3577" y="1366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3" name="Line 883"/>
              <p:cNvSpPr>
                <a:spLocks noChangeShapeType="1"/>
              </p:cNvSpPr>
              <p:nvPr/>
            </p:nvSpPr>
            <p:spPr bwMode="auto">
              <a:xfrm flipV="1">
                <a:off x="3587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4" name="Line 884"/>
              <p:cNvSpPr>
                <a:spLocks noChangeShapeType="1"/>
              </p:cNvSpPr>
              <p:nvPr/>
            </p:nvSpPr>
            <p:spPr bwMode="auto">
              <a:xfrm>
                <a:off x="3587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5" name="Line 885"/>
              <p:cNvSpPr>
                <a:spLocks noChangeShapeType="1"/>
              </p:cNvSpPr>
              <p:nvPr/>
            </p:nvSpPr>
            <p:spPr bwMode="auto">
              <a:xfrm>
                <a:off x="3587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6" name="Line 886"/>
              <p:cNvSpPr>
                <a:spLocks noChangeShapeType="1"/>
              </p:cNvSpPr>
              <p:nvPr/>
            </p:nvSpPr>
            <p:spPr bwMode="auto">
              <a:xfrm>
                <a:off x="3587" y="1366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7" name="Line 887"/>
              <p:cNvSpPr>
                <a:spLocks noChangeShapeType="1"/>
              </p:cNvSpPr>
              <p:nvPr/>
            </p:nvSpPr>
            <p:spPr bwMode="auto">
              <a:xfrm flipV="1">
                <a:off x="3596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8" name="Line 888"/>
              <p:cNvSpPr>
                <a:spLocks noChangeShapeType="1"/>
              </p:cNvSpPr>
              <p:nvPr/>
            </p:nvSpPr>
            <p:spPr bwMode="auto">
              <a:xfrm flipV="1">
                <a:off x="3596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9" name="Line 889"/>
              <p:cNvSpPr>
                <a:spLocks noChangeShapeType="1"/>
              </p:cNvSpPr>
              <p:nvPr/>
            </p:nvSpPr>
            <p:spPr bwMode="auto">
              <a:xfrm flipV="1">
                <a:off x="3596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0" name="Line 890"/>
              <p:cNvSpPr>
                <a:spLocks noChangeShapeType="1"/>
              </p:cNvSpPr>
              <p:nvPr/>
            </p:nvSpPr>
            <p:spPr bwMode="auto">
              <a:xfrm>
                <a:off x="3596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1" name="Line 891"/>
              <p:cNvSpPr>
                <a:spLocks noChangeShapeType="1"/>
              </p:cNvSpPr>
              <p:nvPr/>
            </p:nvSpPr>
            <p:spPr bwMode="auto">
              <a:xfrm>
                <a:off x="3596" y="1339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2" name="Line 892"/>
              <p:cNvSpPr>
                <a:spLocks noChangeShapeType="1"/>
              </p:cNvSpPr>
              <p:nvPr/>
            </p:nvSpPr>
            <p:spPr bwMode="auto">
              <a:xfrm>
                <a:off x="3606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3" name="Line 893"/>
              <p:cNvSpPr>
                <a:spLocks noChangeShapeType="1"/>
              </p:cNvSpPr>
              <p:nvPr/>
            </p:nvSpPr>
            <p:spPr bwMode="auto">
              <a:xfrm>
                <a:off x="3606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4" name="Line 894"/>
              <p:cNvSpPr>
                <a:spLocks noChangeShapeType="1"/>
              </p:cNvSpPr>
              <p:nvPr/>
            </p:nvSpPr>
            <p:spPr bwMode="auto">
              <a:xfrm>
                <a:off x="3606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5" name="Line 895"/>
              <p:cNvSpPr>
                <a:spLocks noChangeShapeType="1"/>
              </p:cNvSpPr>
              <p:nvPr/>
            </p:nvSpPr>
            <p:spPr bwMode="auto">
              <a:xfrm flipV="1">
                <a:off x="3606" y="1330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6" name="Line 896"/>
              <p:cNvSpPr>
                <a:spLocks noChangeShapeType="1"/>
              </p:cNvSpPr>
              <p:nvPr/>
            </p:nvSpPr>
            <p:spPr bwMode="auto">
              <a:xfrm>
                <a:off x="3615" y="133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7" name="Line 897"/>
              <p:cNvSpPr>
                <a:spLocks noChangeShapeType="1"/>
              </p:cNvSpPr>
              <p:nvPr/>
            </p:nvSpPr>
            <p:spPr bwMode="auto">
              <a:xfrm>
                <a:off x="3615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8" name="Line 898"/>
              <p:cNvSpPr>
                <a:spLocks noChangeShapeType="1"/>
              </p:cNvSpPr>
              <p:nvPr/>
            </p:nvSpPr>
            <p:spPr bwMode="auto">
              <a:xfrm>
                <a:off x="3615" y="1339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9" name="Line 899"/>
              <p:cNvSpPr>
                <a:spLocks noChangeShapeType="1"/>
              </p:cNvSpPr>
              <p:nvPr/>
            </p:nvSpPr>
            <p:spPr bwMode="auto">
              <a:xfrm>
                <a:off x="3615" y="1366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0" name="Line 900"/>
              <p:cNvSpPr>
                <a:spLocks noChangeShapeType="1"/>
              </p:cNvSpPr>
              <p:nvPr/>
            </p:nvSpPr>
            <p:spPr bwMode="auto">
              <a:xfrm>
                <a:off x="3625" y="1393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1" name="Line 901"/>
              <p:cNvSpPr>
                <a:spLocks noChangeShapeType="1"/>
              </p:cNvSpPr>
              <p:nvPr/>
            </p:nvSpPr>
            <p:spPr bwMode="auto">
              <a:xfrm>
                <a:off x="3625" y="14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2" name="Line 902"/>
              <p:cNvSpPr>
                <a:spLocks noChangeShapeType="1"/>
              </p:cNvSpPr>
              <p:nvPr/>
            </p:nvSpPr>
            <p:spPr bwMode="auto">
              <a:xfrm flipV="1">
                <a:off x="3625" y="14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3" name="Line 903"/>
              <p:cNvSpPr>
                <a:spLocks noChangeShapeType="1"/>
              </p:cNvSpPr>
              <p:nvPr/>
            </p:nvSpPr>
            <p:spPr bwMode="auto">
              <a:xfrm flipV="1">
                <a:off x="3625" y="14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4" name="Line 904"/>
              <p:cNvSpPr>
                <a:spLocks noChangeShapeType="1"/>
              </p:cNvSpPr>
              <p:nvPr/>
            </p:nvSpPr>
            <p:spPr bwMode="auto">
              <a:xfrm flipV="1">
                <a:off x="3625" y="1393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5" name="Line 905"/>
              <p:cNvSpPr>
                <a:spLocks noChangeShapeType="1"/>
              </p:cNvSpPr>
              <p:nvPr/>
            </p:nvSpPr>
            <p:spPr bwMode="auto">
              <a:xfrm>
                <a:off x="3634" y="13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6" name="Line 906"/>
              <p:cNvSpPr>
                <a:spLocks noChangeShapeType="1"/>
              </p:cNvSpPr>
              <p:nvPr/>
            </p:nvSpPr>
            <p:spPr bwMode="auto">
              <a:xfrm>
                <a:off x="3634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7" name="Line 907"/>
              <p:cNvSpPr>
                <a:spLocks noChangeShapeType="1"/>
              </p:cNvSpPr>
              <p:nvPr/>
            </p:nvSpPr>
            <p:spPr bwMode="auto">
              <a:xfrm flipV="1">
                <a:off x="3634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8" name="Line 908"/>
              <p:cNvSpPr>
                <a:spLocks noChangeShapeType="1"/>
              </p:cNvSpPr>
              <p:nvPr/>
            </p:nvSpPr>
            <p:spPr bwMode="auto">
              <a:xfrm flipV="1">
                <a:off x="3634" y="1375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9" name="Line 909"/>
              <p:cNvSpPr>
                <a:spLocks noChangeShapeType="1"/>
              </p:cNvSpPr>
              <p:nvPr/>
            </p:nvSpPr>
            <p:spPr bwMode="auto">
              <a:xfrm flipV="1">
                <a:off x="3644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0" name="Line 910"/>
              <p:cNvSpPr>
                <a:spLocks noChangeShapeType="1"/>
              </p:cNvSpPr>
              <p:nvPr/>
            </p:nvSpPr>
            <p:spPr bwMode="auto">
              <a:xfrm>
                <a:off x="3644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1" name="Line 911"/>
              <p:cNvSpPr>
                <a:spLocks noChangeShapeType="1"/>
              </p:cNvSpPr>
              <p:nvPr/>
            </p:nvSpPr>
            <p:spPr bwMode="auto">
              <a:xfrm>
                <a:off x="3644" y="136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2" name="Line 912"/>
              <p:cNvSpPr>
                <a:spLocks noChangeShapeType="1"/>
              </p:cNvSpPr>
              <p:nvPr/>
            </p:nvSpPr>
            <p:spPr bwMode="auto">
              <a:xfrm>
                <a:off x="3644" y="1393"/>
                <a:ext cx="9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3" name="Line 913"/>
              <p:cNvSpPr>
                <a:spLocks noChangeShapeType="1"/>
              </p:cNvSpPr>
              <p:nvPr/>
            </p:nvSpPr>
            <p:spPr bwMode="auto">
              <a:xfrm>
                <a:off x="3653" y="14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4" name="Line 914"/>
              <p:cNvSpPr>
                <a:spLocks noChangeShapeType="1"/>
              </p:cNvSpPr>
              <p:nvPr/>
            </p:nvSpPr>
            <p:spPr bwMode="auto">
              <a:xfrm flipV="1">
                <a:off x="3653" y="141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5" name="Line 915"/>
              <p:cNvSpPr>
                <a:spLocks noChangeShapeType="1"/>
              </p:cNvSpPr>
              <p:nvPr/>
            </p:nvSpPr>
            <p:spPr bwMode="auto">
              <a:xfrm flipV="1">
                <a:off x="3653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6" name="Line 916"/>
              <p:cNvSpPr>
                <a:spLocks noChangeShapeType="1"/>
              </p:cNvSpPr>
              <p:nvPr/>
            </p:nvSpPr>
            <p:spPr bwMode="auto">
              <a:xfrm flipV="1">
                <a:off x="3653" y="13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7" name="Line 917"/>
              <p:cNvSpPr>
                <a:spLocks noChangeShapeType="1"/>
              </p:cNvSpPr>
              <p:nvPr/>
            </p:nvSpPr>
            <p:spPr bwMode="auto">
              <a:xfrm flipV="1">
                <a:off x="3653" y="1348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8" name="Line 918"/>
              <p:cNvSpPr>
                <a:spLocks noChangeShapeType="1"/>
              </p:cNvSpPr>
              <p:nvPr/>
            </p:nvSpPr>
            <p:spPr bwMode="auto">
              <a:xfrm flipV="1">
                <a:off x="3663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9" name="Line 919"/>
              <p:cNvSpPr>
                <a:spLocks noChangeShapeType="1"/>
              </p:cNvSpPr>
              <p:nvPr/>
            </p:nvSpPr>
            <p:spPr bwMode="auto">
              <a:xfrm>
                <a:off x="3663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0" name="Line 920"/>
              <p:cNvSpPr>
                <a:spLocks noChangeShapeType="1"/>
              </p:cNvSpPr>
              <p:nvPr/>
            </p:nvSpPr>
            <p:spPr bwMode="auto">
              <a:xfrm>
                <a:off x="3663" y="134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1" name="Line 921"/>
              <p:cNvSpPr>
                <a:spLocks noChangeShapeType="1"/>
              </p:cNvSpPr>
              <p:nvPr/>
            </p:nvSpPr>
            <p:spPr bwMode="auto">
              <a:xfrm>
                <a:off x="3663" y="1375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2" name="Line 922"/>
              <p:cNvSpPr>
                <a:spLocks noChangeShapeType="1"/>
              </p:cNvSpPr>
              <p:nvPr/>
            </p:nvSpPr>
            <p:spPr bwMode="auto">
              <a:xfrm>
                <a:off x="3672" y="14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3" name="Line 923"/>
              <p:cNvSpPr>
                <a:spLocks noChangeShapeType="1"/>
              </p:cNvSpPr>
              <p:nvPr/>
            </p:nvSpPr>
            <p:spPr bwMode="auto">
              <a:xfrm flipV="1">
                <a:off x="3672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4" name="Line 924"/>
              <p:cNvSpPr>
                <a:spLocks noChangeShapeType="1"/>
              </p:cNvSpPr>
              <p:nvPr/>
            </p:nvSpPr>
            <p:spPr bwMode="auto">
              <a:xfrm flipV="1">
                <a:off x="3672" y="13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5" name="Line 925"/>
              <p:cNvSpPr>
                <a:spLocks noChangeShapeType="1"/>
              </p:cNvSpPr>
              <p:nvPr/>
            </p:nvSpPr>
            <p:spPr bwMode="auto">
              <a:xfrm flipV="1">
                <a:off x="3672" y="1375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6" name="Line 926"/>
              <p:cNvSpPr>
                <a:spLocks noChangeShapeType="1"/>
              </p:cNvSpPr>
              <p:nvPr/>
            </p:nvSpPr>
            <p:spPr bwMode="auto">
              <a:xfrm>
                <a:off x="3682" y="137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7" name="Line 927"/>
              <p:cNvSpPr>
                <a:spLocks noChangeShapeType="1"/>
              </p:cNvSpPr>
              <p:nvPr/>
            </p:nvSpPr>
            <p:spPr bwMode="auto">
              <a:xfrm>
                <a:off x="3682" y="137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8" name="Line 928"/>
              <p:cNvSpPr>
                <a:spLocks noChangeShapeType="1"/>
              </p:cNvSpPr>
              <p:nvPr/>
            </p:nvSpPr>
            <p:spPr bwMode="auto">
              <a:xfrm>
                <a:off x="3682" y="13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9" name="Line 929"/>
              <p:cNvSpPr>
                <a:spLocks noChangeShapeType="1"/>
              </p:cNvSpPr>
              <p:nvPr/>
            </p:nvSpPr>
            <p:spPr bwMode="auto">
              <a:xfrm>
                <a:off x="3682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0" name="Line 930"/>
              <p:cNvSpPr>
                <a:spLocks noChangeShapeType="1"/>
              </p:cNvSpPr>
              <p:nvPr/>
            </p:nvSpPr>
            <p:spPr bwMode="auto">
              <a:xfrm>
                <a:off x="3682" y="1411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1" name="Line 931"/>
              <p:cNvSpPr>
                <a:spLocks noChangeShapeType="1"/>
              </p:cNvSpPr>
              <p:nvPr/>
            </p:nvSpPr>
            <p:spPr bwMode="auto">
              <a:xfrm>
                <a:off x="3691" y="14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2" name="Line 932"/>
              <p:cNvSpPr>
                <a:spLocks noChangeShapeType="1"/>
              </p:cNvSpPr>
              <p:nvPr/>
            </p:nvSpPr>
            <p:spPr bwMode="auto">
              <a:xfrm>
                <a:off x="3691" y="14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3" name="Line 933"/>
              <p:cNvSpPr>
                <a:spLocks noChangeShapeType="1"/>
              </p:cNvSpPr>
              <p:nvPr/>
            </p:nvSpPr>
            <p:spPr bwMode="auto">
              <a:xfrm>
                <a:off x="3691" y="14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4" name="Line 934"/>
              <p:cNvSpPr>
                <a:spLocks noChangeShapeType="1"/>
              </p:cNvSpPr>
              <p:nvPr/>
            </p:nvSpPr>
            <p:spPr bwMode="auto">
              <a:xfrm flipV="1">
                <a:off x="3691" y="1420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5" name="Line 935"/>
              <p:cNvSpPr>
                <a:spLocks noChangeShapeType="1"/>
              </p:cNvSpPr>
              <p:nvPr/>
            </p:nvSpPr>
            <p:spPr bwMode="auto">
              <a:xfrm flipV="1">
                <a:off x="3701" y="1393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6" name="Line 936"/>
              <p:cNvSpPr>
                <a:spLocks noChangeShapeType="1"/>
              </p:cNvSpPr>
              <p:nvPr/>
            </p:nvSpPr>
            <p:spPr bwMode="auto">
              <a:xfrm flipV="1">
                <a:off x="3701" y="13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7" name="Line 937"/>
              <p:cNvSpPr>
                <a:spLocks noChangeShapeType="1"/>
              </p:cNvSpPr>
              <p:nvPr/>
            </p:nvSpPr>
            <p:spPr bwMode="auto">
              <a:xfrm flipV="1">
                <a:off x="3701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8" name="Line 938"/>
              <p:cNvSpPr>
                <a:spLocks noChangeShapeType="1"/>
              </p:cNvSpPr>
              <p:nvPr/>
            </p:nvSpPr>
            <p:spPr bwMode="auto">
              <a:xfrm>
                <a:off x="3701" y="1366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9" name="Line 939"/>
              <p:cNvSpPr>
                <a:spLocks noChangeShapeType="1"/>
              </p:cNvSpPr>
              <p:nvPr/>
            </p:nvSpPr>
            <p:spPr bwMode="auto">
              <a:xfrm>
                <a:off x="3710" y="136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0" name="Line 940"/>
              <p:cNvSpPr>
                <a:spLocks noChangeShapeType="1"/>
              </p:cNvSpPr>
              <p:nvPr/>
            </p:nvSpPr>
            <p:spPr bwMode="auto">
              <a:xfrm>
                <a:off x="3710" y="13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1" name="Line 941"/>
              <p:cNvSpPr>
                <a:spLocks noChangeShapeType="1"/>
              </p:cNvSpPr>
              <p:nvPr/>
            </p:nvSpPr>
            <p:spPr bwMode="auto">
              <a:xfrm>
                <a:off x="3710" y="13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2" name="Line 942"/>
              <p:cNvSpPr>
                <a:spLocks noChangeShapeType="1"/>
              </p:cNvSpPr>
              <p:nvPr/>
            </p:nvSpPr>
            <p:spPr bwMode="auto">
              <a:xfrm flipV="1">
                <a:off x="3710" y="13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3" name="Line 943"/>
              <p:cNvSpPr>
                <a:spLocks noChangeShapeType="1"/>
              </p:cNvSpPr>
              <p:nvPr/>
            </p:nvSpPr>
            <p:spPr bwMode="auto">
              <a:xfrm flipV="1">
                <a:off x="3710" y="1357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4" name="Line 944"/>
              <p:cNvSpPr>
                <a:spLocks noChangeShapeType="1"/>
              </p:cNvSpPr>
              <p:nvPr/>
            </p:nvSpPr>
            <p:spPr bwMode="auto">
              <a:xfrm flipV="1">
                <a:off x="3720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5" name="Line 945"/>
              <p:cNvSpPr>
                <a:spLocks noChangeShapeType="1"/>
              </p:cNvSpPr>
              <p:nvPr/>
            </p:nvSpPr>
            <p:spPr bwMode="auto">
              <a:xfrm>
                <a:off x="3720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6" name="Line 946"/>
              <p:cNvSpPr>
                <a:spLocks noChangeShapeType="1"/>
              </p:cNvSpPr>
              <p:nvPr/>
            </p:nvSpPr>
            <p:spPr bwMode="auto">
              <a:xfrm>
                <a:off x="3720" y="135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7" name="Line 947"/>
              <p:cNvSpPr>
                <a:spLocks noChangeShapeType="1"/>
              </p:cNvSpPr>
              <p:nvPr/>
            </p:nvSpPr>
            <p:spPr bwMode="auto">
              <a:xfrm>
                <a:off x="3720" y="1375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8" name="Line 948"/>
              <p:cNvSpPr>
                <a:spLocks noChangeShapeType="1"/>
              </p:cNvSpPr>
              <p:nvPr/>
            </p:nvSpPr>
            <p:spPr bwMode="auto">
              <a:xfrm>
                <a:off x="3729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9" name="Line 949"/>
              <p:cNvSpPr>
                <a:spLocks noChangeShapeType="1"/>
              </p:cNvSpPr>
              <p:nvPr/>
            </p:nvSpPr>
            <p:spPr bwMode="auto">
              <a:xfrm flipV="1">
                <a:off x="3729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0" name="Line 950"/>
              <p:cNvSpPr>
                <a:spLocks noChangeShapeType="1"/>
              </p:cNvSpPr>
              <p:nvPr/>
            </p:nvSpPr>
            <p:spPr bwMode="auto">
              <a:xfrm flipV="1">
                <a:off x="3729" y="13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1" name="Line 951"/>
              <p:cNvSpPr>
                <a:spLocks noChangeShapeType="1"/>
              </p:cNvSpPr>
              <p:nvPr/>
            </p:nvSpPr>
            <p:spPr bwMode="auto">
              <a:xfrm flipV="1">
                <a:off x="3729" y="1366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2" name="Line 952"/>
              <p:cNvSpPr>
                <a:spLocks noChangeShapeType="1"/>
              </p:cNvSpPr>
              <p:nvPr/>
            </p:nvSpPr>
            <p:spPr bwMode="auto">
              <a:xfrm>
                <a:off x="3739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3" name="Line 953"/>
              <p:cNvSpPr>
                <a:spLocks noChangeShapeType="1"/>
              </p:cNvSpPr>
              <p:nvPr/>
            </p:nvSpPr>
            <p:spPr bwMode="auto">
              <a:xfrm>
                <a:off x="3739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4" name="Line 954"/>
              <p:cNvSpPr>
                <a:spLocks noChangeShapeType="1"/>
              </p:cNvSpPr>
              <p:nvPr/>
            </p:nvSpPr>
            <p:spPr bwMode="auto">
              <a:xfrm flipV="1">
                <a:off x="3739" y="135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5" name="Line 955"/>
              <p:cNvSpPr>
                <a:spLocks noChangeShapeType="1"/>
              </p:cNvSpPr>
              <p:nvPr/>
            </p:nvSpPr>
            <p:spPr bwMode="auto">
              <a:xfrm flipV="1">
                <a:off x="3739" y="133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6" name="Line 956"/>
              <p:cNvSpPr>
                <a:spLocks noChangeShapeType="1"/>
              </p:cNvSpPr>
              <p:nvPr/>
            </p:nvSpPr>
            <p:spPr bwMode="auto">
              <a:xfrm>
                <a:off x="3739" y="1339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7" name="Line 957"/>
              <p:cNvSpPr>
                <a:spLocks noChangeShapeType="1"/>
              </p:cNvSpPr>
              <p:nvPr/>
            </p:nvSpPr>
            <p:spPr bwMode="auto">
              <a:xfrm flipV="1">
                <a:off x="3748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8" name="Line 958"/>
              <p:cNvSpPr>
                <a:spLocks noChangeShapeType="1"/>
              </p:cNvSpPr>
              <p:nvPr/>
            </p:nvSpPr>
            <p:spPr bwMode="auto">
              <a:xfrm>
                <a:off x="3748" y="133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9" name="Line 959"/>
              <p:cNvSpPr>
                <a:spLocks noChangeShapeType="1"/>
              </p:cNvSpPr>
              <p:nvPr/>
            </p:nvSpPr>
            <p:spPr bwMode="auto">
              <a:xfrm>
                <a:off x="3748" y="133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0" name="Line 960"/>
              <p:cNvSpPr>
                <a:spLocks noChangeShapeType="1"/>
              </p:cNvSpPr>
              <p:nvPr/>
            </p:nvSpPr>
            <p:spPr bwMode="auto">
              <a:xfrm>
                <a:off x="3748" y="1330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1" name="Line 961"/>
              <p:cNvSpPr>
                <a:spLocks noChangeShapeType="1"/>
              </p:cNvSpPr>
              <p:nvPr/>
            </p:nvSpPr>
            <p:spPr bwMode="auto">
              <a:xfrm>
                <a:off x="3758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2" name="Line 962"/>
              <p:cNvSpPr>
                <a:spLocks noChangeShapeType="1"/>
              </p:cNvSpPr>
              <p:nvPr/>
            </p:nvSpPr>
            <p:spPr bwMode="auto">
              <a:xfrm>
                <a:off x="3758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3" name="Line 963"/>
              <p:cNvSpPr>
                <a:spLocks noChangeShapeType="1"/>
              </p:cNvSpPr>
              <p:nvPr/>
            </p:nvSpPr>
            <p:spPr bwMode="auto">
              <a:xfrm flipV="1">
                <a:off x="3758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4" name="Line 964"/>
              <p:cNvSpPr>
                <a:spLocks noChangeShapeType="1"/>
              </p:cNvSpPr>
              <p:nvPr/>
            </p:nvSpPr>
            <p:spPr bwMode="auto">
              <a:xfrm>
                <a:off x="3758" y="1348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5" name="Line 965"/>
              <p:cNvSpPr>
                <a:spLocks noChangeShapeType="1"/>
              </p:cNvSpPr>
              <p:nvPr/>
            </p:nvSpPr>
            <p:spPr bwMode="auto">
              <a:xfrm>
                <a:off x="3767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6" name="Line 966"/>
              <p:cNvSpPr>
                <a:spLocks noChangeShapeType="1"/>
              </p:cNvSpPr>
              <p:nvPr/>
            </p:nvSpPr>
            <p:spPr bwMode="auto">
              <a:xfrm>
                <a:off x="3767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7" name="Line 967"/>
              <p:cNvSpPr>
                <a:spLocks noChangeShapeType="1"/>
              </p:cNvSpPr>
              <p:nvPr/>
            </p:nvSpPr>
            <p:spPr bwMode="auto">
              <a:xfrm>
                <a:off x="3767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8" name="Line 968"/>
              <p:cNvSpPr>
                <a:spLocks noChangeShapeType="1"/>
              </p:cNvSpPr>
              <p:nvPr/>
            </p:nvSpPr>
            <p:spPr bwMode="auto">
              <a:xfrm flipV="1">
                <a:off x="3767" y="134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9" name="Line 969"/>
              <p:cNvSpPr>
                <a:spLocks noChangeShapeType="1"/>
              </p:cNvSpPr>
              <p:nvPr/>
            </p:nvSpPr>
            <p:spPr bwMode="auto">
              <a:xfrm flipV="1">
                <a:off x="3767" y="1339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0" name="Line 970"/>
              <p:cNvSpPr>
                <a:spLocks noChangeShapeType="1"/>
              </p:cNvSpPr>
              <p:nvPr/>
            </p:nvSpPr>
            <p:spPr bwMode="auto">
              <a:xfrm>
                <a:off x="3777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1" name="Line 971"/>
              <p:cNvSpPr>
                <a:spLocks noChangeShapeType="1"/>
              </p:cNvSpPr>
              <p:nvPr/>
            </p:nvSpPr>
            <p:spPr bwMode="auto">
              <a:xfrm>
                <a:off x="3777" y="134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2" name="Line 972"/>
              <p:cNvSpPr>
                <a:spLocks noChangeShapeType="1"/>
              </p:cNvSpPr>
              <p:nvPr/>
            </p:nvSpPr>
            <p:spPr bwMode="auto">
              <a:xfrm>
                <a:off x="3777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3" name="Line 973"/>
              <p:cNvSpPr>
                <a:spLocks noChangeShapeType="1"/>
              </p:cNvSpPr>
              <p:nvPr/>
            </p:nvSpPr>
            <p:spPr bwMode="auto">
              <a:xfrm>
                <a:off x="3777" y="1366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4" name="Line 974"/>
              <p:cNvSpPr>
                <a:spLocks noChangeShapeType="1"/>
              </p:cNvSpPr>
              <p:nvPr/>
            </p:nvSpPr>
            <p:spPr bwMode="auto">
              <a:xfrm flipV="1">
                <a:off x="3786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5" name="Line 975"/>
              <p:cNvSpPr>
                <a:spLocks noChangeShapeType="1"/>
              </p:cNvSpPr>
              <p:nvPr/>
            </p:nvSpPr>
            <p:spPr bwMode="auto">
              <a:xfrm>
                <a:off x="3786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6" name="Line 976"/>
              <p:cNvSpPr>
                <a:spLocks noChangeShapeType="1"/>
              </p:cNvSpPr>
              <p:nvPr/>
            </p:nvSpPr>
            <p:spPr bwMode="auto">
              <a:xfrm>
                <a:off x="3786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7" name="Line 977"/>
              <p:cNvSpPr>
                <a:spLocks noChangeShapeType="1"/>
              </p:cNvSpPr>
              <p:nvPr/>
            </p:nvSpPr>
            <p:spPr bwMode="auto">
              <a:xfrm>
                <a:off x="3786" y="1366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8" name="Line 978"/>
              <p:cNvSpPr>
                <a:spLocks noChangeShapeType="1"/>
              </p:cNvSpPr>
              <p:nvPr/>
            </p:nvSpPr>
            <p:spPr bwMode="auto">
              <a:xfrm>
                <a:off x="3796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9" name="Line 979"/>
              <p:cNvSpPr>
                <a:spLocks noChangeShapeType="1"/>
              </p:cNvSpPr>
              <p:nvPr/>
            </p:nvSpPr>
            <p:spPr bwMode="auto">
              <a:xfrm>
                <a:off x="3796" y="13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0" name="Line 980"/>
              <p:cNvSpPr>
                <a:spLocks noChangeShapeType="1"/>
              </p:cNvSpPr>
              <p:nvPr/>
            </p:nvSpPr>
            <p:spPr bwMode="auto">
              <a:xfrm>
                <a:off x="3796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1" name="Line 981"/>
              <p:cNvSpPr>
                <a:spLocks noChangeShapeType="1"/>
              </p:cNvSpPr>
              <p:nvPr/>
            </p:nvSpPr>
            <p:spPr bwMode="auto">
              <a:xfrm>
                <a:off x="3796" y="14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2" name="Line 982"/>
              <p:cNvSpPr>
                <a:spLocks noChangeShapeType="1"/>
              </p:cNvSpPr>
              <p:nvPr/>
            </p:nvSpPr>
            <p:spPr bwMode="auto">
              <a:xfrm>
                <a:off x="3796" y="1411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3" name="Line 983"/>
              <p:cNvSpPr>
                <a:spLocks noChangeShapeType="1"/>
              </p:cNvSpPr>
              <p:nvPr/>
            </p:nvSpPr>
            <p:spPr bwMode="auto">
              <a:xfrm flipV="1">
                <a:off x="3805" y="1384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4" name="Line 984"/>
              <p:cNvSpPr>
                <a:spLocks noChangeShapeType="1"/>
              </p:cNvSpPr>
              <p:nvPr/>
            </p:nvSpPr>
            <p:spPr bwMode="auto">
              <a:xfrm flipV="1">
                <a:off x="3805" y="1330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5" name="Line 985"/>
              <p:cNvSpPr>
                <a:spLocks noChangeShapeType="1"/>
              </p:cNvSpPr>
              <p:nvPr/>
            </p:nvSpPr>
            <p:spPr bwMode="auto">
              <a:xfrm flipV="1">
                <a:off x="3805" y="1276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6" name="Line 986"/>
              <p:cNvSpPr>
                <a:spLocks noChangeShapeType="1"/>
              </p:cNvSpPr>
              <p:nvPr/>
            </p:nvSpPr>
            <p:spPr bwMode="auto">
              <a:xfrm flipV="1">
                <a:off x="3805" y="1240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7" name="Line 987"/>
              <p:cNvSpPr>
                <a:spLocks noChangeShapeType="1"/>
              </p:cNvSpPr>
              <p:nvPr/>
            </p:nvSpPr>
            <p:spPr bwMode="auto">
              <a:xfrm>
                <a:off x="3815" y="124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8" name="Line 988"/>
              <p:cNvSpPr>
                <a:spLocks noChangeShapeType="1"/>
              </p:cNvSpPr>
              <p:nvPr/>
            </p:nvSpPr>
            <p:spPr bwMode="auto">
              <a:xfrm>
                <a:off x="3815" y="1240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9" name="Line 989"/>
              <p:cNvSpPr>
                <a:spLocks noChangeShapeType="1"/>
              </p:cNvSpPr>
              <p:nvPr/>
            </p:nvSpPr>
            <p:spPr bwMode="auto">
              <a:xfrm>
                <a:off x="3815" y="1267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0" name="Line 990"/>
              <p:cNvSpPr>
                <a:spLocks noChangeShapeType="1"/>
              </p:cNvSpPr>
              <p:nvPr/>
            </p:nvSpPr>
            <p:spPr bwMode="auto">
              <a:xfrm>
                <a:off x="3815" y="1294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1" name="Line 991"/>
              <p:cNvSpPr>
                <a:spLocks noChangeShapeType="1"/>
              </p:cNvSpPr>
              <p:nvPr/>
            </p:nvSpPr>
            <p:spPr bwMode="auto">
              <a:xfrm flipV="1">
                <a:off x="3824" y="129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2" name="Line 992"/>
              <p:cNvSpPr>
                <a:spLocks noChangeShapeType="1"/>
              </p:cNvSpPr>
              <p:nvPr/>
            </p:nvSpPr>
            <p:spPr bwMode="auto">
              <a:xfrm>
                <a:off x="3824" y="129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3" name="Line 993"/>
              <p:cNvSpPr>
                <a:spLocks noChangeShapeType="1"/>
              </p:cNvSpPr>
              <p:nvPr/>
            </p:nvSpPr>
            <p:spPr bwMode="auto">
              <a:xfrm>
                <a:off x="3824" y="129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4" name="Line 994"/>
              <p:cNvSpPr>
                <a:spLocks noChangeShapeType="1"/>
              </p:cNvSpPr>
              <p:nvPr/>
            </p:nvSpPr>
            <p:spPr bwMode="auto">
              <a:xfrm>
                <a:off x="3824" y="130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5" name="Line 995"/>
              <p:cNvSpPr>
                <a:spLocks noChangeShapeType="1"/>
              </p:cNvSpPr>
              <p:nvPr/>
            </p:nvSpPr>
            <p:spPr bwMode="auto">
              <a:xfrm>
                <a:off x="3824" y="1321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6" name="Line 996"/>
              <p:cNvSpPr>
                <a:spLocks noChangeShapeType="1"/>
              </p:cNvSpPr>
              <p:nvPr/>
            </p:nvSpPr>
            <p:spPr bwMode="auto">
              <a:xfrm>
                <a:off x="3834" y="134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7" name="Line 997"/>
              <p:cNvSpPr>
                <a:spLocks noChangeShapeType="1"/>
              </p:cNvSpPr>
              <p:nvPr/>
            </p:nvSpPr>
            <p:spPr bwMode="auto">
              <a:xfrm>
                <a:off x="3834" y="136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8" name="Line 998"/>
              <p:cNvSpPr>
                <a:spLocks noChangeShapeType="1"/>
              </p:cNvSpPr>
              <p:nvPr/>
            </p:nvSpPr>
            <p:spPr bwMode="auto">
              <a:xfrm>
                <a:off x="3834" y="13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9" name="Line 999"/>
              <p:cNvSpPr>
                <a:spLocks noChangeShapeType="1"/>
              </p:cNvSpPr>
              <p:nvPr/>
            </p:nvSpPr>
            <p:spPr bwMode="auto">
              <a:xfrm flipV="1">
                <a:off x="3834" y="1375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0" name="Line 1000"/>
              <p:cNvSpPr>
                <a:spLocks noChangeShapeType="1"/>
              </p:cNvSpPr>
              <p:nvPr/>
            </p:nvSpPr>
            <p:spPr bwMode="auto">
              <a:xfrm flipV="1">
                <a:off x="3843" y="134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1" name="Line 1001"/>
              <p:cNvSpPr>
                <a:spLocks noChangeShapeType="1"/>
              </p:cNvSpPr>
              <p:nvPr/>
            </p:nvSpPr>
            <p:spPr bwMode="auto">
              <a:xfrm flipV="1">
                <a:off x="3843" y="1312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2" name="Line 1002"/>
              <p:cNvSpPr>
                <a:spLocks noChangeShapeType="1"/>
              </p:cNvSpPr>
              <p:nvPr/>
            </p:nvSpPr>
            <p:spPr bwMode="auto">
              <a:xfrm flipV="1">
                <a:off x="3843" y="129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3" name="Line 1003"/>
              <p:cNvSpPr>
                <a:spLocks noChangeShapeType="1"/>
              </p:cNvSpPr>
              <p:nvPr/>
            </p:nvSpPr>
            <p:spPr bwMode="auto">
              <a:xfrm>
                <a:off x="3843" y="1294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4" name="Line 1004"/>
              <p:cNvSpPr>
                <a:spLocks noChangeShapeType="1"/>
              </p:cNvSpPr>
              <p:nvPr/>
            </p:nvSpPr>
            <p:spPr bwMode="auto">
              <a:xfrm>
                <a:off x="3853" y="130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5" name="Line 1005"/>
              <p:cNvSpPr>
                <a:spLocks noChangeShapeType="1"/>
              </p:cNvSpPr>
              <p:nvPr/>
            </p:nvSpPr>
            <p:spPr bwMode="auto">
              <a:xfrm>
                <a:off x="3853" y="132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6" name="Line 1006"/>
              <p:cNvSpPr>
                <a:spLocks noChangeShapeType="1"/>
              </p:cNvSpPr>
              <p:nvPr/>
            </p:nvSpPr>
            <p:spPr bwMode="auto">
              <a:xfrm>
                <a:off x="3853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7" name="Line 1007"/>
              <p:cNvSpPr>
                <a:spLocks noChangeShapeType="1"/>
              </p:cNvSpPr>
              <p:nvPr/>
            </p:nvSpPr>
            <p:spPr bwMode="auto">
              <a:xfrm>
                <a:off x="3853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8" name="Line 1008"/>
              <p:cNvSpPr>
                <a:spLocks noChangeShapeType="1"/>
              </p:cNvSpPr>
              <p:nvPr/>
            </p:nvSpPr>
            <p:spPr bwMode="auto">
              <a:xfrm flipV="1">
                <a:off x="3853" y="1357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9" name="Line 1009"/>
              <p:cNvSpPr>
                <a:spLocks noChangeShapeType="1"/>
              </p:cNvSpPr>
              <p:nvPr/>
            </p:nvSpPr>
            <p:spPr bwMode="auto">
              <a:xfrm flipV="1">
                <a:off x="3862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0" name="Line 1010"/>
              <p:cNvSpPr>
                <a:spLocks noChangeShapeType="1"/>
              </p:cNvSpPr>
              <p:nvPr/>
            </p:nvSpPr>
            <p:spPr bwMode="auto">
              <a:xfrm flipV="1">
                <a:off x="3862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1" name="Line 1011"/>
              <p:cNvSpPr>
                <a:spLocks noChangeShapeType="1"/>
              </p:cNvSpPr>
              <p:nvPr/>
            </p:nvSpPr>
            <p:spPr bwMode="auto">
              <a:xfrm>
                <a:off x="3862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12"/>
            <p:cNvGrpSpPr>
              <a:grpSpLocks/>
            </p:cNvGrpSpPr>
            <p:nvPr/>
          </p:nvGrpSpPr>
          <p:grpSpPr bwMode="auto">
            <a:xfrm>
              <a:off x="3639" y="637"/>
              <a:ext cx="371" cy="281"/>
              <a:chOff x="3862" y="1285"/>
              <a:chExt cx="428" cy="253"/>
            </a:xfrm>
          </p:grpSpPr>
          <p:sp>
            <p:nvSpPr>
              <p:cNvPr id="88053" name="Line 1013"/>
              <p:cNvSpPr>
                <a:spLocks noChangeShapeType="1"/>
              </p:cNvSpPr>
              <p:nvPr/>
            </p:nvSpPr>
            <p:spPr bwMode="auto">
              <a:xfrm>
                <a:off x="3862" y="1348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4" name="Line 1014"/>
              <p:cNvSpPr>
                <a:spLocks noChangeShapeType="1"/>
              </p:cNvSpPr>
              <p:nvPr/>
            </p:nvSpPr>
            <p:spPr bwMode="auto">
              <a:xfrm>
                <a:off x="3872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5" name="Line 1015"/>
              <p:cNvSpPr>
                <a:spLocks noChangeShapeType="1"/>
              </p:cNvSpPr>
              <p:nvPr/>
            </p:nvSpPr>
            <p:spPr bwMode="auto">
              <a:xfrm>
                <a:off x="3872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6" name="Line 1016"/>
              <p:cNvSpPr>
                <a:spLocks noChangeShapeType="1"/>
              </p:cNvSpPr>
              <p:nvPr/>
            </p:nvSpPr>
            <p:spPr bwMode="auto">
              <a:xfrm>
                <a:off x="3872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7" name="Line 1017"/>
              <p:cNvSpPr>
                <a:spLocks noChangeShapeType="1"/>
              </p:cNvSpPr>
              <p:nvPr/>
            </p:nvSpPr>
            <p:spPr bwMode="auto">
              <a:xfrm>
                <a:off x="3872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8" name="Line 1018"/>
              <p:cNvSpPr>
                <a:spLocks noChangeShapeType="1"/>
              </p:cNvSpPr>
              <p:nvPr/>
            </p:nvSpPr>
            <p:spPr bwMode="auto">
              <a:xfrm>
                <a:off x="3872" y="1357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9" name="Line 1019"/>
              <p:cNvSpPr>
                <a:spLocks noChangeShapeType="1"/>
              </p:cNvSpPr>
              <p:nvPr/>
            </p:nvSpPr>
            <p:spPr bwMode="auto">
              <a:xfrm>
                <a:off x="3881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0" name="Line 1020"/>
              <p:cNvSpPr>
                <a:spLocks noChangeShapeType="1"/>
              </p:cNvSpPr>
              <p:nvPr/>
            </p:nvSpPr>
            <p:spPr bwMode="auto">
              <a:xfrm>
                <a:off x="3881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1" name="Line 1021"/>
              <p:cNvSpPr>
                <a:spLocks noChangeShapeType="1"/>
              </p:cNvSpPr>
              <p:nvPr/>
            </p:nvSpPr>
            <p:spPr bwMode="auto">
              <a:xfrm>
                <a:off x="3881" y="13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2" name="Line 1022"/>
              <p:cNvSpPr>
                <a:spLocks noChangeShapeType="1"/>
              </p:cNvSpPr>
              <p:nvPr/>
            </p:nvSpPr>
            <p:spPr bwMode="auto">
              <a:xfrm flipV="1">
                <a:off x="3881" y="1375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3" name="Line 1023"/>
              <p:cNvSpPr>
                <a:spLocks noChangeShapeType="1"/>
              </p:cNvSpPr>
              <p:nvPr/>
            </p:nvSpPr>
            <p:spPr bwMode="auto">
              <a:xfrm flipV="1">
                <a:off x="3891" y="135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4" name="Line 1024"/>
              <p:cNvSpPr>
                <a:spLocks noChangeShapeType="1"/>
              </p:cNvSpPr>
              <p:nvPr/>
            </p:nvSpPr>
            <p:spPr bwMode="auto">
              <a:xfrm flipV="1">
                <a:off x="3891" y="133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5" name="Line 1025"/>
              <p:cNvSpPr>
                <a:spLocks noChangeShapeType="1"/>
              </p:cNvSpPr>
              <p:nvPr/>
            </p:nvSpPr>
            <p:spPr bwMode="auto">
              <a:xfrm>
                <a:off x="3891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6" name="Line 1026"/>
              <p:cNvSpPr>
                <a:spLocks noChangeShapeType="1"/>
              </p:cNvSpPr>
              <p:nvPr/>
            </p:nvSpPr>
            <p:spPr bwMode="auto">
              <a:xfrm>
                <a:off x="3891" y="1339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7" name="Line 1027"/>
              <p:cNvSpPr>
                <a:spLocks noChangeShapeType="1"/>
              </p:cNvSpPr>
              <p:nvPr/>
            </p:nvSpPr>
            <p:spPr bwMode="auto">
              <a:xfrm>
                <a:off x="3900" y="135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8" name="Line 1028"/>
              <p:cNvSpPr>
                <a:spLocks noChangeShapeType="1"/>
              </p:cNvSpPr>
              <p:nvPr/>
            </p:nvSpPr>
            <p:spPr bwMode="auto">
              <a:xfrm>
                <a:off x="3900" y="13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9" name="Line 1029"/>
              <p:cNvSpPr>
                <a:spLocks noChangeShapeType="1"/>
              </p:cNvSpPr>
              <p:nvPr/>
            </p:nvSpPr>
            <p:spPr bwMode="auto">
              <a:xfrm>
                <a:off x="3900" y="13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0" name="Line 1030"/>
              <p:cNvSpPr>
                <a:spLocks noChangeShapeType="1"/>
              </p:cNvSpPr>
              <p:nvPr/>
            </p:nvSpPr>
            <p:spPr bwMode="auto">
              <a:xfrm>
                <a:off x="3900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1" name="Line 1031"/>
              <p:cNvSpPr>
                <a:spLocks noChangeShapeType="1"/>
              </p:cNvSpPr>
              <p:nvPr/>
            </p:nvSpPr>
            <p:spPr bwMode="auto">
              <a:xfrm flipV="1">
                <a:off x="3900" y="1384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2" name="Line 1032"/>
              <p:cNvSpPr>
                <a:spLocks noChangeShapeType="1"/>
              </p:cNvSpPr>
              <p:nvPr/>
            </p:nvSpPr>
            <p:spPr bwMode="auto">
              <a:xfrm flipV="1">
                <a:off x="3910" y="13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3" name="Line 1033"/>
              <p:cNvSpPr>
                <a:spLocks noChangeShapeType="1"/>
              </p:cNvSpPr>
              <p:nvPr/>
            </p:nvSpPr>
            <p:spPr bwMode="auto">
              <a:xfrm flipV="1">
                <a:off x="3910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4" name="Line 1034"/>
              <p:cNvSpPr>
                <a:spLocks noChangeShapeType="1"/>
              </p:cNvSpPr>
              <p:nvPr/>
            </p:nvSpPr>
            <p:spPr bwMode="auto">
              <a:xfrm>
                <a:off x="3910" y="136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5" name="Line 1035"/>
              <p:cNvSpPr>
                <a:spLocks noChangeShapeType="1"/>
              </p:cNvSpPr>
              <p:nvPr/>
            </p:nvSpPr>
            <p:spPr bwMode="auto">
              <a:xfrm>
                <a:off x="3910" y="1393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6" name="Line 1036"/>
              <p:cNvSpPr>
                <a:spLocks noChangeShapeType="1"/>
              </p:cNvSpPr>
              <p:nvPr/>
            </p:nvSpPr>
            <p:spPr bwMode="auto">
              <a:xfrm>
                <a:off x="3919" y="14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7" name="Line 1037"/>
              <p:cNvSpPr>
                <a:spLocks noChangeShapeType="1"/>
              </p:cNvSpPr>
              <p:nvPr/>
            </p:nvSpPr>
            <p:spPr bwMode="auto">
              <a:xfrm flipV="1">
                <a:off x="3919" y="141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8" name="Line 1038"/>
              <p:cNvSpPr>
                <a:spLocks noChangeShapeType="1"/>
              </p:cNvSpPr>
              <p:nvPr/>
            </p:nvSpPr>
            <p:spPr bwMode="auto">
              <a:xfrm flipV="1">
                <a:off x="3919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9" name="Line 1039"/>
              <p:cNvSpPr>
                <a:spLocks noChangeShapeType="1"/>
              </p:cNvSpPr>
              <p:nvPr/>
            </p:nvSpPr>
            <p:spPr bwMode="auto">
              <a:xfrm>
                <a:off x="3919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0" name="Line 1040"/>
              <p:cNvSpPr>
                <a:spLocks noChangeShapeType="1"/>
              </p:cNvSpPr>
              <p:nvPr/>
            </p:nvSpPr>
            <p:spPr bwMode="auto">
              <a:xfrm>
                <a:off x="3919" y="1402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Line 1041"/>
              <p:cNvSpPr>
                <a:spLocks noChangeShapeType="1"/>
              </p:cNvSpPr>
              <p:nvPr/>
            </p:nvSpPr>
            <p:spPr bwMode="auto">
              <a:xfrm flipV="1">
                <a:off x="3929" y="14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2" name="Line 1042"/>
              <p:cNvSpPr>
                <a:spLocks noChangeShapeType="1"/>
              </p:cNvSpPr>
              <p:nvPr/>
            </p:nvSpPr>
            <p:spPr bwMode="auto">
              <a:xfrm flipV="1">
                <a:off x="3929" y="13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3" name="Line 1043"/>
              <p:cNvSpPr>
                <a:spLocks noChangeShapeType="1"/>
              </p:cNvSpPr>
              <p:nvPr/>
            </p:nvSpPr>
            <p:spPr bwMode="auto">
              <a:xfrm>
                <a:off x="3929" y="13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4" name="Line 1044"/>
              <p:cNvSpPr>
                <a:spLocks noChangeShapeType="1"/>
              </p:cNvSpPr>
              <p:nvPr/>
            </p:nvSpPr>
            <p:spPr bwMode="auto">
              <a:xfrm>
                <a:off x="3929" y="1393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5" name="Line 1045"/>
              <p:cNvSpPr>
                <a:spLocks noChangeShapeType="1"/>
              </p:cNvSpPr>
              <p:nvPr/>
            </p:nvSpPr>
            <p:spPr bwMode="auto">
              <a:xfrm>
                <a:off x="3938" y="14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6" name="Line 1046"/>
              <p:cNvSpPr>
                <a:spLocks noChangeShapeType="1"/>
              </p:cNvSpPr>
              <p:nvPr/>
            </p:nvSpPr>
            <p:spPr bwMode="auto">
              <a:xfrm>
                <a:off x="3938" y="14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7" name="Line 1047"/>
              <p:cNvSpPr>
                <a:spLocks noChangeShapeType="1"/>
              </p:cNvSpPr>
              <p:nvPr/>
            </p:nvSpPr>
            <p:spPr bwMode="auto">
              <a:xfrm>
                <a:off x="3938" y="14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8" name="Line 1048"/>
              <p:cNvSpPr>
                <a:spLocks noChangeShapeType="1"/>
              </p:cNvSpPr>
              <p:nvPr/>
            </p:nvSpPr>
            <p:spPr bwMode="auto">
              <a:xfrm>
                <a:off x="3938" y="141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Line 1049"/>
              <p:cNvSpPr>
                <a:spLocks noChangeShapeType="1"/>
              </p:cNvSpPr>
              <p:nvPr/>
            </p:nvSpPr>
            <p:spPr bwMode="auto">
              <a:xfrm flipV="1">
                <a:off x="3948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0" name="Line 1050"/>
              <p:cNvSpPr>
                <a:spLocks noChangeShapeType="1"/>
              </p:cNvSpPr>
              <p:nvPr/>
            </p:nvSpPr>
            <p:spPr bwMode="auto">
              <a:xfrm flipV="1">
                <a:off x="3948" y="136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1" name="Line 1051"/>
              <p:cNvSpPr>
                <a:spLocks noChangeShapeType="1"/>
              </p:cNvSpPr>
              <p:nvPr/>
            </p:nvSpPr>
            <p:spPr bwMode="auto">
              <a:xfrm flipV="1">
                <a:off x="3948" y="1330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2" name="Line 1052"/>
              <p:cNvSpPr>
                <a:spLocks noChangeShapeType="1"/>
              </p:cNvSpPr>
              <p:nvPr/>
            </p:nvSpPr>
            <p:spPr bwMode="auto">
              <a:xfrm flipV="1">
                <a:off x="3948" y="1303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3" name="Line 1053"/>
              <p:cNvSpPr>
                <a:spLocks noChangeShapeType="1"/>
              </p:cNvSpPr>
              <p:nvPr/>
            </p:nvSpPr>
            <p:spPr bwMode="auto">
              <a:xfrm>
                <a:off x="3948" y="1303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4" name="Line 1054"/>
              <p:cNvSpPr>
                <a:spLocks noChangeShapeType="1"/>
              </p:cNvSpPr>
              <p:nvPr/>
            </p:nvSpPr>
            <p:spPr bwMode="auto">
              <a:xfrm>
                <a:off x="3957" y="131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5" name="Line 1055"/>
              <p:cNvSpPr>
                <a:spLocks noChangeShapeType="1"/>
              </p:cNvSpPr>
              <p:nvPr/>
            </p:nvSpPr>
            <p:spPr bwMode="auto">
              <a:xfrm>
                <a:off x="3957" y="1339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6" name="Line 1056"/>
              <p:cNvSpPr>
                <a:spLocks noChangeShapeType="1"/>
              </p:cNvSpPr>
              <p:nvPr/>
            </p:nvSpPr>
            <p:spPr bwMode="auto">
              <a:xfrm>
                <a:off x="3957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7" name="Line 1057"/>
              <p:cNvSpPr>
                <a:spLocks noChangeShapeType="1"/>
              </p:cNvSpPr>
              <p:nvPr/>
            </p:nvSpPr>
            <p:spPr bwMode="auto">
              <a:xfrm flipV="1">
                <a:off x="3957" y="1339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8" name="Line 1058"/>
              <p:cNvSpPr>
                <a:spLocks noChangeShapeType="1"/>
              </p:cNvSpPr>
              <p:nvPr/>
            </p:nvSpPr>
            <p:spPr bwMode="auto">
              <a:xfrm flipV="1">
                <a:off x="3967" y="131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9" name="Line 1059"/>
              <p:cNvSpPr>
                <a:spLocks noChangeShapeType="1"/>
              </p:cNvSpPr>
              <p:nvPr/>
            </p:nvSpPr>
            <p:spPr bwMode="auto">
              <a:xfrm flipV="1">
                <a:off x="3967" y="1285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0" name="Line 1060"/>
              <p:cNvSpPr>
                <a:spLocks noChangeShapeType="1"/>
              </p:cNvSpPr>
              <p:nvPr/>
            </p:nvSpPr>
            <p:spPr bwMode="auto">
              <a:xfrm>
                <a:off x="3967" y="128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1" name="Line 1061"/>
              <p:cNvSpPr>
                <a:spLocks noChangeShapeType="1"/>
              </p:cNvSpPr>
              <p:nvPr/>
            </p:nvSpPr>
            <p:spPr bwMode="auto">
              <a:xfrm>
                <a:off x="3967" y="129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2" name="Line 1062"/>
              <p:cNvSpPr>
                <a:spLocks noChangeShapeType="1"/>
              </p:cNvSpPr>
              <p:nvPr/>
            </p:nvSpPr>
            <p:spPr bwMode="auto">
              <a:xfrm>
                <a:off x="3967" y="1312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3" name="Line 1063"/>
              <p:cNvSpPr>
                <a:spLocks noChangeShapeType="1"/>
              </p:cNvSpPr>
              <p:nvPr/>
            </p:nvSpPr>
            <p:spPr bwMode="auto">
              <a:xfrm>
                <a:off x="3976" y="132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4" name="Line 1064"/>
              <p:cNvSpPr>
                <a:spLocks noChangeShapeType="1"/>
              </p:cNvSpPr>
              <p:nvPr/>
            </p:nvSpPr>
            <p:spPr bwMode="auto">
              <a:xfrm>
                <a:off x="3976" y="132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5" name="Line 1065"/>
              <p:cNvSpPr>
                <a:spLocks noChangeShapeType="1"/>
              </p:cNvSpPr>
              <p:nvPr/>
            </p:nvSpPr>
            <p:spPr bwMode="auto">
              <a:xfrm>
                <a:off x="3976" y="132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6" name="Line 1066"/>
              <p:cNvSpPr>
                <a:spLocks noChangeShapeType="1"/>
              </p:cNvSpPr>
              <p:nvPr/>
            </p:nvSpPr>
            <p:spPr bwMode="auto">
              <a:xfrm>
                <a:off x="3976" y="1348"/>
                <a:ext cx="1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7" name="Line 1067"/>
              <p:cNvSpPr>
                <a:spLocks noChangeShapeType="1"/>
              </p:cNvSpPr>
              <p:nvPr/>
            </p:nvSpPr>
            <p:spPr bwMode="auto">
              <a:xfrm>
                <a:off x="3986" y="1393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8" name="Line 1068"/>
              <p:cNvSpPr>
                <a:spLocks noChangeShapeType="1"/>
              </p:cNvSpPr>
              <p:nvPr/>
            </p:nvSpPr>
            <p:spPr bwMode="auto">
              <a:xfrm>
                <a:off x="3986" y="14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9" name="Line 1069"/>
              <p:cNvSpPr>
                <a:spLocks noChangeShapeType="1"/>
              </p:cNvSpPr>
              <p:nvPr/>
            </p:nvSpPr>
            <p:spPr bwMode="auto">
              <a:xfrm flipV="1">
                <a:off x="3986" y="142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0" name="Line 1070"/>
              <p:cNvSpPr>
                <a:spLocks noChangeShapeType="1"/>
              </p:cNvSpPr>
              <p:nvPr/>
            </p:nvSpPr>
            <p:spPr bwMode="auto">
              <a:xfrm flipV="1">
                <a:off x="3986" y="1402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1" name="Line 1071"/>
              <p:cNvSpPr>
                <a:spLocks noChangeShapeType="1"/>
              </p:cNvSpPr>
              <p:nvPr/>
            </p:nvSpPr>
            <p:spPr bwMode="auto">
              <a:xfrm flipV="1">
                <a:off x="3995" y="13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Line 1072"/>
              <p:cNvSpPr>
                <a:spLocks noChangeShapeType="1"/>
              </p:cNvSpPr>
              <p:nvPr/>
            </p:nvSpPr>
            <p:spPr bwMode="auto">
              <a:xfrm flipV="1">
                <a:off x="3995" y="13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3" name="Line 1073"/>
              <p:cNvSpPr>
                <a:spLocks noChangeShapeType="1"/>
              </p:cNvSpPr>
              <p:nvPr/>
            </p:nvSpPr>
            <p:spPr bwMode="auto">
              <a:xfrm flipV="1">
                <a:off x="3995" y="1330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Line 1074"/>
              <p:cNvSpPr>
                <a:spLocks noChangeShapeType="1"/>
              </p:cNvSpPr>
              <p:nvPr/>
            </p:nvSpPr>
            <p:spPr bwMode="auto">
              <a:xfrm flipV="1">
                <a:off x="3995" y="1294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5" name="Line 1075"/>
              <p:cNvSpPr>
                <a:spLocks noChangeShapeType="1"/>
              </p:cNvSpPr>
              <p:nvPr/>
            </p:nvSpPr>
            <p:spPr bwMode="auto">
              <a:xfrm>
                <a:off x="3995" y="1294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Line 1076"/>
              <p:cNvSpPr>
                <a:spLocks noChangeShapeType="1"/>
              </p:cNvSpPr>
              <p:nvPr/>
            </p:nvSpPr>
            <p:spPr bwMode="auto">
              <a:xfrm>
                <a:off x="4004" y="1294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7" name="Line 1077"/>
              <p:cNvSpPr>
                <a:spLocks noChangeShapeType="1"/>
              </p:cNvSpPr>
              <p:nvPr/>
            </p:nvSpPr>
            <p:spPr bwMode="auto">
              <a:xfrm>
                <a:off x="4004" y="132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8" name="Line 1078"/>
              <p:cNvSpPr>
                <a:spLocks noChangeShapeType="1"/>
              </p:cNvSpPr>
              <p:nvPr/>
            </p:nvSpPr>
            <p:spPr bwMode="auto">
              <a:xfrm flipV="1">
                <a:off x="4004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9" name="Line 1079"/>
              <p:cNvSpPr>
                <a:spLocks noChangeShapeType="1"/>
              </p:cNvSpPr>
              <p:nvPr/>
            </p:nvSpPr>
            <p:spPr bwMode="auto">
              <a:xfrm flipV="1">
                <a:off x="4004" y="1321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0" name="Line 1080"/>
              <p:cNvSpPr>
                <a:spLocks noChangeShapeType="1"/>
              </p:cNvSpPr>
              <p:nvPr/>
            </p:nvSpPr>
            <p:spPr bwMode="auto">
              <a:xfrm>
                <a:off x="4014" y="132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1" name="Line 1081"/>
              <p:cNvSpPr>
                <a:spLocks noChangeShapeType="1"/>
              </p:cNvSpPr>
              <p:nvPr/>
            </p:nvSpPr>
            <p:spPr bwMode="auto">
              <a:xfrm>
                <a:off x="4014" y="132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Line 1082"/>
              <p:cNvSpPr>
                <a:spLocks noChangeShapeType="1"/>
              </p:cNvSpPr>
              <p:nvPr/>
            </p:nvSpPr>
            <p:spPr bwMode="auto">
              <a:xfrm>
                <a:off x="4014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3" name="Line 1083"/>
              <p:cNvSpPr>
                <a:spLocks noChangeShapeType="1"/>
              </p:cNvSpPr>
              <p:nvPr/>
            </p:nvSpPr>
            <p:spPr bwMode="auto">
              <a:xfrm flipV="1">
                <a:off x="4014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4" name="Line 1084"/>
              <p:cNvSpPr>
                <a:spLocks noChangeShapeType="1"/>
              </p:cNvSpPr>
              <p:nvPr/>
            </p:nvSpPr>
            <p:spPr bwMode="auto">
              <a:xfrm flipV="1">
                <a:off x="4014" y="1330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5" name="Line 1085"/>
              <p:cNvSpPr>
                <a:spLocks noChangeShapeType="1"/>
              </p:cNvSpPr>
              <p:nvPr/>
            </p:nvSpPr>
            <p:spPr bwMode="auto">
              <a:xfrm>
                <a:off x="4023" y="133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6" name="Line 1086"/>
              <p:cNvSpPr>
                <a:spLocks noChangeShapeType="1"/>
              </p:cNvSpPr>
              <p:nvPr/>
            </p:nvSpPr>
            <p:spPr bwMode="auto">
              <a:xfrm>
                <a:off x="4023" y="133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7" name="Line 1087"/>
              <p:cNvSpPr>
                <a:spLocks noChangeShapeType="1"/>
              </p:cNvSpPr>
              <p:nvPr/>
            </p:nvSpPr>
            <p:spPr bwMode="auto">
              <a:xfrm flipV="1">
                <a:off x="4023" y="131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8" name="Line 1088"/>
              <p:cNvSpPr>
                <a:spLocks noChangeShapeType="1"/>
              </p:cNvSpPr>
              <p:nvPr/>
            </p:nvSpPr>
            <p:spPr bwMode="auto">
              <a:xfrm flipV="1">
                <a:off x="4023" y="1294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9" name="Line 1089"/>
              <p:cNvSpPr>
                <a:spLocks noChangeShapeType="1"/>
              </p:cNvSpPr>
              <p:nvPr/>
            </p:nvSpPr>
            <p:spPr bwMode="auto">
              <a:xfrm>
                <a:off x="4033" y="129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0" name="Line 1090"/>
              <p:cNvSpPr>
                <a:spLocks noChangeShapeType="1"/>
              </p:cNvSpPr>
              <p:nvPr/>
            </p:nvSpPr>
            <p:spPr bwMode="auto">
              <a:xfrm>
                <a:off x="4033" y="1294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1" name="Line 1091"/>
              <p:cNvSpPr>
                <a:spLocks noChangeShapeType="1"/>
              </p:cNvSpPr>
              <p:nvPr/>
            </p:nvSpPr>
            <p:spPr bwMode="auto">
              <a:xfrm>
                <a:off x="4033" y="1321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2" name="Line 1092"/>
              <p:cNvSpPr>
                <a:spLocks noChangeShapeType="1"/>
              </p:cNvSpPr>
              <p:nvPr/>
            </p:nvSpPr>
            <p:spPr bwMode="auto">
              <a:xfrm>
                <a:off x="4033" y="135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3" name="Line 1093"/>
              <p:cNvSpPr>
                <a:spLocks noChangeShapeType="1"/>
              </p:cNvSpPr>
              <p:nvPr/>
            </p:nvSpPr>
            <p:spPr bwMode="auto">
              <a:xfrm flipV="1">
                <a:off x="4033" y="1366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4" name="Line 1094"/>
              <p:cNvSpPr>
                <a:spLocks noChangeShapeType="1"/>
              </p:cNvSpPr>
              <p:nvPr/>
            </p:nvSpPr>
            <p:spPr bwMode="auto">
              <a:xfrm flipV="1">
                <a:off x="4042" y="134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5" name="Line 1095"/>
              <p:cNvSpPr>
                <a:spLocks noChangeShapeType="1"/>
              </p:cNvSpPr>
              <p:nvPr/>
            </p:nvSpPr>
            <p:spPr bwMode="auto">
              <a:xfrm flipV="1">
                <a:off x="4042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6" name="Line 1096"/>
              <p:cNvSpPr>
                <a:spLocks noChangeShapeType="1"/>
              </p:cNvSpPr>
              <p:nvPr/>
            </p:nvSpPr>
            <p:spPr bwMode="auto">
              <a:xfrm flipV="1">
                <a:off x="4042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7" name="Line 1097"/>
              <p:cNvSpPr>
                <a:spLocks noChangeShapeType="1"/>
              </p:cNvSpPr>
              <p:nvPr/>
            </p:nvSpPr>
            <p:spPr bwMode="auto">
              <a:xfrm>
                <a:off x="4042" y="1330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8" name="Line 1098"/>
              <p:cNvSpPr>
                <a:spLocks noChangeShapeType="1"/>
              </p:cNvSpPr>
              <p:nvPr/>
            </p:nvSpPr>
            <p:spPr bwMode="auto">
              <a:xfrm>
                <a:off x="4052" y="133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9" name="Line 1099"/>
              <p:cNvSpPr>
                <a:spLocks noChangeShapeType="1"/>
              </p:cNvSpPr>
              <p:nvPr/>
            </p:nvSpPr>
            <p:spPr bwMode="auto">
              <a:xfrm>
                <a:off x="4052" y="133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0" name="Line 1100"/>
              <p:cNvSpPr>
                <a:spLocks noChangeShapeType="1"/>
              </p:cNvSpPr>
              <p:nvPr/>
            </p:nvSpPr>
            <p:spPr bwMode="auto">
              <a:xfrm>
                <a:off x="4052" y="134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1" name="Line 1101"/>
              <p:cNvSpPr>
                <a:spLocks noChangeShapeType="1"/>
              </p:cNvSpPr>
              <p:nvPr/>
            </p:nvSpPr>
            <p:spPr bwMode="auto">
              <a:xfrm>
                <a:off x="4052" y="1366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2" name="Line 1102"/>
              <p:cNvSpPr>
                <a:spLocks noChangeShapeType="1"/>
              </p:cNvSpPr>
              <p:nvPr/>
            </p:nvSpPr>
            <p:spPr bwMode="auto">
              <a:xfrm>
                <a:off x="4061" y="137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3" name="Line 1103"/>
              <p:cNvSpPr>
                <a:spLocks noChangeShapeType="1"/>
              </p:cNvSpPr>
              <p:nvPr/>
            </p:nvSpPr>
            <p:spPr bwMode="auto">
              <a:xfrm flipV="1">
                <a:off x="4061" y="134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4" name="Line 1104"/>
              <p:cNvSpPr>
                <a:spLocks noChangeShapeType="1"/>
              </p:cNvSpPr>
              <p:nvPr/>
            </p:nvSpPr>
            <p:spPr bwMode="auto">
              <a:xfrm flipV="1">
                <a:off x="4061" y="133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5" name="Line 1105"/>
              <p:cNvSpPr>
                <a:spLocks noChangeShapeType="1"/>
              </p:cNvSpPr>
              <p:nvPr/>
            </p:nvSpPr>
            <p:spPr bwMode="auto">
              <a:xfrm>
                <a:off x="4061" y="1330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6" name="Line 1106"/>
              <p:cNvSpPr>
                <a:spLocks noChangeShapeType="1"/>
              </p:cNvSpPr>
              <p:nvPr/>
            </p:nvSpPr>
            <p:spPr bwMode="auto">
              <a:xfrm>
                <a:off x="4061" y="1357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7" name="Line 1107"/>
              <p:cNvSpPr>
                <a:spLocks noChangeShapeType="1"/>
              </p:cNvSpPr>
              <p:nvPr/>
            </p:nvSpPr>
            <p:spPr bwMode="auto">
              <a:xfrm>
                <a:off x="4071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8" name="Line 1108"/>
              <p:cNvSpPr>
                <a:spLocks noChangeShapeType="1"/>
              </p:cNvSpPr>
              <p:nvPr/>
            </p:nvSpPr>
            <p:spPr bwMode="auto">
              <a:xfrm>
                <a:off x="4071" y="14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9" name="Line 1109"/>
              <p:cNvSpPr>
                <a:spLocks noChangeShapeType="1"/>
              </p:cNvSpPr>
              <p:nvPr/>
            </p:nvSpPr>
            <p:spPr bwMode="auto">
              <a:xfrm flipV="1">
                <a:off x="4071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0" name="Line 1110"/>
              <p:cNvSpPr>
                <a:spLocks noChangeShapeType="1"/>
              </p:cNvSpPr>
              <p:nvPr/>
            </p:nvSpPr>
            <p:spPr bwMode="auto">
              <a:xfrm flipV="1">
                <a:off x="4071" y="1375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1" name="Line 1111"/>
              <p:cNvSpPr>
                <a:spLocks noChangeShapeType="1"/>
              </p:cNvSpPr>
              <p:nvPr/>
            </p:nvSpPr>
            <p:spPr bwMode="auto">
              <a:xfrm flipV="1">
                <a:off x="4080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2" name="Line 1112"/>
              <p:cNvSpPr>
                <a:spLocks noChangeShapeType="1"/>
              </p:cNvSpPr>
              <p:nvPr/>
            </p:nvSpPr>
            <p:spPr bwMode="auto">
              <a:xfrm>
                <a:off x="4080" y="136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3" name="Line 1113"/>
              <p:cNvSpPr>
                <a:spLocks noChangeShapeType="1"/>
              </p:cNvSpPr>
              <p:nvPr/>
            </p:nvSpPr>
            <p:spPr bwMode="auto">
              <a:xfrm>
                <a:off x="4080" y="13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4" name="Line 1114"/>
              <p:cNvSpPr>
                <a:spLocks noChangeShapeType="1"/>
              </p:cNvSpPr>
              <p:nvPr/>
            </p:nvSpPr>
            <p:spPr bwMode="auto">
              <a:xfrm>
                <a:off x="4080" y="14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5" name="Line 1115"/>
              <p:cNvSpPr>
                <a:spLocks noChangeShapeType="1"/>
              </p:cNvSpPr>
              <p:nvPr/>
            </p:nvSpPr>
            <p:spPr bwMode="auto">
              <a:xfrm flipV="1">
                <a:off x="4080" y="1384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6" name="Line 1116"/>
              <p:cNvSpPr>
                <a:spLocks noChangeShapeType="1"/>
              </p:cNvSpPr>
              <p:nvPr/>
            </p:nvSpPr>
            <p:spPr bwMode="auto">
              <a:xfrm flipV="1">
                <a:off x="4090" y="136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7" name="Line 1117"/>
              <p:cNvSpPr>
                <a:spLocks noChangeShapeType="1"/>
              </p:cNvSpPr>
              <p:nvPr/>
            </p:nvSpPr>
            <p:spPr bwMode="auto">
              <a:xfrm flipV="1">
                <a:off x="4090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8" name="Line 1118"/>
              <p:cNvSpPr>
                <a:spLocks noChangeShapeType="1"/>
              </p:cNvSpPr>
              <p:nvPr/>
            </p:nvSpPr>
            <p:spPr bwMode="auto">
              <a:xfrm>
                <a:off x="4090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9" name="Line 1119"/>
              <p:cNvSpPr>
                <a:spLocks noChangeShapeType="1"/>
              </p:cNvSpPr>
              <p:nvPr/>
            </p:nvSpPr>
            <p:spPr bwMode="auto">
              <a:xfrm>
                <a:off x="4090" y="1357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0" name="Line 1120"/>
              <p:cNvSpPr>
                <a:spLocks noChangeShapeType="1"/>
              </p:cNvSpPr>
              <p:nvPr/>
            </p:nvSpPr>
            <p:spPr bwMode="auto">
              <a:xfrm flipV="1">
                <a:off x="4099" y="133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1" name="Line 1121"/>
              <p:cNvSpPr>
                <a:spLocks noChangeShapeType="1"/>
              </p:cNvSpPr>
              <p:nvPr/>
            </p:nvSpPr>
            <p:spPr bwMode="auto">
              <a:xfrm flipV="1">
                <a:off x="4099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2" name="Line 1122"/>
              <p:cNvSpPr>
                <a:spLocks noChangeShapeType="1"/>
              </p:cNvSpPr>
              <p:nvPr/>
            </p:nvSpPr>
            <p:spPr bwMode="auto">
              <a:xfrm>
                <a:off x="4099" y="133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3" name="Line 1123"/>
              <p:cNvSpPr>
                <a:spLocks noChangeShapeType="1"/>
              </p:cNvSpPr>
              <p:nvPr/>
            </p:nvSpPr>
            <p:spPr bwMode="auto">
              <a:xfrm>
                <a:off x="4099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4" name="Line 1124"/>
              <p:cNvSpPr>
                <a:spLocks noChangeShapeType="1"/>
              </p:cNvSpPr>
              <p:nvPr/>
            </p:nvSpPr>
            <p:spPr bwMode="auto">
              <a:xfrm>
                <a:off x="4099" y="1339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5" name="Line 1125"/>
              <p:cNvSpPr>
                <a:spLocks noChangeShapeType="1"/>
              </p:cNvSpPr>
              <p:nvPr/>
            </p:nvSpPr>
            <p:spPr bwMode="auto">
              <a:xfrm>
                <a:off x="4109" y="134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6" name="Line 1126"/>
              <p:cNvSpPr>
                <a:spLocks noChangeShapeType="1"/>
              </p:cNvSpPr>
              <p:nvPr/>
            </p:nvSpPr>
            <p:spPr bwMode="auto">
              <a:xfrm>
                <a:off x="4109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7" name="Line 1127"/>
              <p:cNvSpPr>
                <a:spLocks noChangeShapeType="1"/>
              </p:cNvSpPr>
              <p:nvPr/>
            </p:nvSpPr>
            <p:spPr bwMode="auto">
              <a:xfrm flipV="1">
                <a:off x="4109" y="133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8" name="Line 1128"/>
              <p:cNvSpPr>
                <a:spLocks noChangeShapeType="1"/>
              </p:cNvSpPr>
              <p:nvPr/>
            </p:nvSpPr>
            <p:spPr bwMode="auto">
              <a:xfrm flipV="1">
                <a:off x="4109" y="1321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9" name="Line 1129"/>
              <p:cNvSpPr>
                <a:spLocks noChangeShapeType="1"/>
              </p:cNvSpPr>
              <p:nvPr/>
            </p:nvSpPr>
            <p:spPr bwMode="auto">
              <a:xfrm flipV="1">
                <a:off x="4118" y="131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0" name="Line 1130"/>
              <p:cNvSpPr>
                <a:spLocks noChangeShapeType="1"/>
              </p:cNvSpPr>
              <p:nvPr/>
            </p:nvSpPr>
            <p:spPr bwMode="auto">
              <a:xfrm>
                <a:off x="4118" y="131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1" name="Line 1131"/>
              <p:cNvSpPr>
                <a:spLocks noChangeShapeType="1"/>
              </p:cNvSpPr>
              <p:nvPr/>
            </p:nvSpPr>
            <p:spPr bwMode="auto">
              <a:xfrm>
                <a:off x="4118" y="131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2" name="Line 1132"/>
              <p:cNvSpPr>
                <a:spLocks noChangeShapeType="1"/>
              </p:cNvSpPr>
              <p:nvPr/>
            </p:nvSpPr>
            <p:spPr bwMode="auto">
              <a:xfrm>
                <a:off x="4118" y="132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3" name="Line 1133"/>
              <p:cNvSpPr>
                <a:spLocks noChangeShapeType="1"/>
              </p:cNvSpPr>
              <p:nvPr/>
            </p:nvSpPr>
            <p:spPr bwMode="auto">
              <a:xfrm>
                <a:off x="4118" y="1330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4" name="Line 1134"/>
              <p:cNvSpPr>
                <a:spLocks noChangeShapeType="1"/>
              </p:cNvSpPr>
              <p:nvPr/>
            </p:nvSpPr>
            <p:spPr bwMode="auto">
              <a:xfrm>
                <a:off x="4128" y="13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5" name="Line 1135"/>
              <p:cNvSpPr>
                <a:spLocks noChangeShapeType="1"/>
              </p:cNvSpPr>
              <p:nvPr/>
            </p:nvSpPr>
            <p:spPr bwMode="auto">
              <a:xfrm>
                <a:off x="4128" y="134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6" name="Line 1136"/>
              <p:cNvSpPr>
                <a:spLocks noChangeShapeType="1"/>
              </p:cNvSpPr>
              <p:nvPr/>
            </p:nvSpPr>
            <p:spPr bwMode="auto">
              <a:xfrm>
                <a:off x="4128" y="1375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7" name="Line 1137"/>
              <p:cNvSpPr>
                <a:spLocks noChangeShapeType="1"/>
              </p:cNvSpPr>
              <p:nvPr/>
            </p:nvSpPr>
            <p:spPr bwMode="auto">
              <a:xfrm>
                <a:off x="4128" y="1411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8" name="Line 1138"/>
              <p:cNvSpPr>
                <a:spLocks noChangeShapeType="1"/>
              </p:cNvSpPr>
              <p:nvPr/>
            </p:nvSpPr>
            <p:spPr bwMode="auto">
              <a:xfrm flipV="1">
                <a:off x="4137" y="14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9" name="Line 1139"/>
              <p:cNvSpPr>
                <a:spLocks noChangeShapeType="1"/>
              </p:cNvSpPr>
              <p:nvPr/>
            </p:nvSpPr>
            <p:spPr bwMode="auto">
              <a:xfrm flipV="1">
                <a:off x="4137" y="1384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0" name="Line 1140"/>
              <p:cNvSpPr>
                <a:spLocks noChangeShapeType="1"/>
              </p:cNvSpPr>
              <p:nvPr/>
            </p:nvSpPr>
            <p:spPr bwMode="auto">
              <a:xfrm flipV="1">
                <a:off x="4137" y="136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1" name="Line 1141"/>
              <p:cNvSpPr>
                <a:spLocks noChangeShapeType="1"/>
              </p:cNvSpPr>
              <p:nvPr/>
            </p:nvSpPr>
            <p:spPr bwMode="auto">
              <a:xfrm>
                <a:off x="4137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2" name="Line 1142"/>
              <p:cNvSpPr>
                <a:spLocks noChangeShapeType="1"/>
              </p:cNvSpPr>
              <p:nvPr/>
            </p:nvSpPr>
            <p:spPr bwMode="auto">
              <a:xfrm>
                <a:off x="4137" y="1375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3" name="Line 1143"/>
              <p:cNvSpPr>
                <a:spLocks noChangeShapeType="1"/>
              </p:cNvSpPr>
              <p:nvPr/>
            </p:nvSpPr>
            <p:spPr bwMode="auto">
              <a:xfrm>
                <a:off x="4147" y="14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4" name="Line 1144"/>
              <p:cNvSpPr>
                <a:spLocks noChangeShapeType="1"/>
              </p:cNvSpPr>
              <p:nvPr/>
            </p:nvSpPr>
            <p:spPr bwMode="auto">
              <a:xfrm>
                <a:off x="4147" y="14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5" name="Line 1145"/>
              <p:cNvSpPr>
                <a:spLocks noChangeShapeType="1"/>
              </p:cNvSpPr>
              <p:nvPr/>
            </p:nvSpPr>
            <p:spPr bwMode="auto">
              <a:xfrm flipV="1">
                <a:off x="4147" y="141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6" name="Line 1146"/>
              <p:cNvSpPr>
                <a:spLocks noChangeShapeType="1"/>
              </p:cNvSpPr>
              <p:nvPr/>
            </p:nvSpPr>
            <p:spPr bwMode="auto">
              <a:xfrm flipV="1">
                <a:off x="4147" y="1402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7" name="Line 1147"/>
              <p:cNvSpPr>
                <a:spLocks noChangeShapeType="1"/>
              </p:cNvSpPr>
              <p:nvPr/>
            </p:nvSpPr>
            <p:spPr bwMode="auto">
              <a:xfrm>
                <a:off x="4156" y="14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8" name="Line 1148"/>
              <p:cNvSpPr>
                <a:spLocks noChangeShapeType="1"/>
              </p:cNvSpPr>
              <p:nvPr/>
            </p:nvSpPr>
            <p:spPr bwMode="auto">
              <a:xfrm>
                <a:off x="4156" y="1411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9" name="Line 1149"/>
              <p:cNvSpPr>
                <a:spLocks noChangeShapeType="1"/>
              </p:cNvSpPr>
              <p:nvPr/>
            </p:nvSpPr>
            <p:spPr bwMode="auto">
              <a:xfrm>
                <a:off x="4156" y="144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0" name="Line 1150"/>
              <p:cNvSpPr>
                <a:spLocks noChangeShapeType="1"/>
              </p:cNvSpPr>
              <p:nvPr/>
            </p:nvSpPr>
            <p:spPr bwMode="auto">
              <a:xfrm>
                <a:off x="4156" y="1465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1" name="Line 1151"/>
              <p:cNvSpPr>
                <a:spLocks noChangeShapeType="1"/>
              </p:cNvSpPr>
              <p:nvPr/>
            </p:nvSpPr>
            <p:spPr bwMode="auto">
              <a:xfrm flipV="1">
                <a:off x="4166" y="14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2" name="Line 1152"/>
              <p:cNvSpPr>
                <a:spLocks noChangeShapeType="1"/>
              </p:cNvSpPr>
              <p:nvPr/>
            </p:nvSpPr>
            <p:spPr bwMode="auto">
              <a:xfrm>
                <a:off x="4166" y="14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3" name="Line 1153"/>
              <p:cNvSpPr>
                <a:spLocks noChangeShapeType="1"/>
              </p:cNvSpPr>
              <p:nvPr/>
            </p:nvSpPr>
            <p:spPr bwMode="auto">
              <a:xfrm flipV="1">
                <a:off x="4166" y="143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4" name="Line 1154"/>
              <p:cNvSpPr>
                <a:spLocks noChangeShapeType="1"/>
              </p:cNvSpPr>
              <p:nvPr/>
            </p:nvSpPr>
            <p:spPr bwMode="auto">
              <a:xfrm flipV="1">
                <a:off x="4166" y="142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5" name="Line 1155"/>
              <p:cNvSpPr>
                <a:spLocks noChangeShapeType="1"/>
              </p:cNvSpPr>
              <p:nvPr/>
            </p:nvSpPr>
            <p:spPr bwMode="auto">
              <a:xfrm flipV="1">
                <a:off x="4166" y="1411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6" name="Line 1156"/>
              <p:cNvSpPr>
                <a:spLocks noChangeShapeType="1"/>
              </p:cNvSpPr>
              <p:nvPr/>
            </p:nvSpPr>
            <p:spPr bwMode="auto">
              <a:xfrm>
                <a:off x="4175" y="14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7" name="Line 1157"/>
              <p:cNvSpPr>
                <a:spLocks noChangeShapeType="1"/>
              </p:cNvSpPr>
              <p:nvPr/>
            </p:nvSpPr>
            <p:spPr bwMode="auto">
              <a:xfrm>
                <a:off x="4175" y="142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8" name="Line 1158"/>
              <p:cNvSpPr>
                <a:spLocks noChangeShapeType="1"/>
              </p:cNvSpPr>
              <p:nvPr/>
            </p:nvSpPr>
            <p:spPr bwMode="auto">
              <a:xfrm>
                <a:off x="4175" y="143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9" name="Line 1159"/>
              <p:cNvSpPr>
                <a:spLocks noChangeShapeType="1"/>
              </p:cNvSpPr>
              <p:nvPr/>
            </p:nvSpPr>
            <p:spPr bwMode="auto">
              <a:xfrm>
                <a:off x="4175" y="1465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0" name="Line 1160"/>
              <p:cNvSpPr>
                <a:spLocks noChangeShapeType="1"/>
              </p:cNvSpPr>
              <p:nvPr/>
            </p:nvSpPr>
            <p:spPr bwMode="auto">
              <a:xfrm flipV="1">
                <a:off x="4185" y="146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1" name="Line 1161"/>
              <p:cNvSpPr>
                <a:spLocks noChangeShapeType="1"/>
              </p:cNvSpPr>
              <p:nvPr/>
            </p:nvSpPr>
            <p:spPr bwMode="auto">
              <a:xfrm flipV="1">
                <a:off x="4185" y="143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2" name="Line 1162"/>
              <p:cNvSpPr>
                <a:spLocks noChangeShapeType="1"/>
              </p:cNvSpPr>
              <p:nvPr/>
            </p:nvSpPr>
            <p:spPr bwMode="auto">
              <a:xfrm flipV="1">
                <a:off x="4185" y="141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3" name="Line 1163"/>
              <p:cNvSpPr>
                <a:spLocks noChangeShapeType="1"/>
              </p:cNvSpPr>
              <p:nvPr/>
            </p:nvSpPr>
            <p:spPr bwMode="auto">
              <a:xfrm flipV="1">
                <a:off x="4185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4" name="Line 1164"/>
              <p:cNvSpPr>
                <a:spLocks noChangeShapeType="1"/>
              </p:cNvSpPr>
              <p:nvPr/>
            </p:nvSpPr>
            <p:spPr bwMode="auto">
              <a:xfrm>
                <a:off x="4185" y="1393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5" name="Line 1165"/>
              <p:cNvSpPr>
                <a:spLocks noChangeShapeType="1"/>
              </p:cNvSpPr>
              <p:nvPr/>
            </p:nvSpPr>
            <p:spPr bwMode="auto">
              <a:xfrm>
                <a:off x="4194" y="14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6" name="Line 1166"/>
              <p:cNvSpPr>
                <a:spLocks noChangeShapeType="1"/>
              </p:cNvSpPr>
              <p:nvPr/>
            </p:nvSpPr>
            <p:spPr bwMode="auto">
              <a:xfrm>
                <a:off x="4194" y="14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7" name="Line 1167"/>
              <p:cNvSpPr>
                <a:spLocks noChangeShapeType="1"/>
              </p:cNvSpPr>
              <p:nvPr/>
            </p:nvSpPr>
            <p:spPr bwMode="auto">
              <a:xfrm flipV="1">
                <a:off x="4194" y="14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8" name="Line 1168"/>
              <p:cNvSpPr>
                <a:spLocks noChangeShapeType="1"/>
              </p:cNvSpPr>
              <p:nvPr/>
            </p:nvSpPr>
            <p:spPr bwMode="auto">
              <a:xfrm flipV="1">
                <a:off x="4194" y="1375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9" name="Line 1169"/>
              <p:cNvSpPr>
                <a:spLocks noChangeShapeType="1"/>
              </p:cNvSpPr>
              <p:nvPr/>
            </p:nvSpPr>
            <p:spPr bwMode="auto">
              <a:xfrm flipV="1">
                <a:off x="4204" y="135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0" name="Line 1170"/>
              <p:cNvSpPr>
                <a:spLocks noChangeShapeType="1"/>
              </p:cNvSpPr>
              <p:nvPr/>
            </p:nvSpPr>
            <p:spPr bwMode="auto">
              <a:xfrm>
                <a:off x="4204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1" name="Line 1171"/>
              <p:cNvSpPr>
                <a:spLocks noChangeShapeType="1"/>
              </p:cNvSpPr>
              <p:nvPr/>
            </p:nvSpPr>
            <p:spPr bwMode="auto">
              <a:xfrm>
                <a:off x="4204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2" name="Line 1172"/>
              <p:cNvSpPr>
                <a:spLocks noChangeShapeType="1"/>
              </p:cNvSpPr>
              <p:nvPr/>
            </p:nvSpPr>
            <p:spPr bwMode="auto">
              <a:xfrm>
                <a:off x="4204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3" name="Line 1173"/>
              <p:cNvSpPr>
                <a:spLocks noChangeShapeType="1"/>
              </p:cNvSpPr>
              <p:nvPr/>
            </p:nvSpPr>
            <p:spPr bwMode="auto">
              <a:xfrm>
                <a:off x="4204" y="1357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4" name="Line 1174"/>
              <p:cNvSpPr>
                <a:spLocks noChangeShapeType="1"/>
              </p:cNvSpPr>
              <p:nvPr/>
            </p:nvSpPr>
            <p:spPr bwMode="auto">
              <a:xfrm>
                <a:off x="4213" y="136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5" name="Line 1175"/>
              <p:cNvSpPr>
                <a:spLocks noChangeShapeType="1"/>
              </p:cNvSpPr>
              <p:nvPr/>
            </p:nvSpPr>
            <p:spPr bwMode="auto">
              <a:xfrm>
                <a:off x="4213" y="13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6" name="Line 1176"/>
              <p:cNvSpPr>
                <a:spLocks noChangeShapeType="1"/>
              </p:cNvSpPr>
              <p:nvPr/>
            </p:nvSpPr>
            <p:spPr bwMode="auto">
              <a:xfrm flipV="1">
                <a:off x="4213" y="13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7" name="Line 1177"/>
              <p:cNvSpPr>
                <a:spLocks noChangeShapeType="1"/>
              </p:cNvSpPr>
              <p:nvPr/>
            </p:nvSpPr>
            <p:spPr bwMode="auto">
              <a:xfrm flipV="1">
                <a:off x="4213" y="1366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8" name="Line 1178"/>
              <p:cNvSpPr>
                <a:spLocks noChangeShapeType="1"/>
              </p:cNvSpPr>
              <p:nvPr/>
            </p:nvSpPr>
            <p:spPr bwMode="auto">
              <a:xfrm flipV="1">
                <a:off x="4223" y="1339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9" name="Line 1179"/>
              <p:cNvSpPr>
                <a:spLocks noChangeShapeType="1"/>
              </p:cNvSpPr>
              <p:nvPr/>
            </p:nvSpPr>
            <p:spPr bwMode="auto">
              <a:xfrm flipV="1">
                <a:off x="4223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0" name="Line 1180"/>
              <p:cNvSpPr>
                <a:spLocks noChangeShapeType="1"/>
              </p:cNvSpPr>
              <p:nvPr/>
            </p:nvSpPr>
            <p:spPr bwMode="auto">
              <a:xfrm>
                <a:off x="4223" y="13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1" name="Line 1181"/>
              <p:cNvSpPr>
                <a:spLocks noChangeShapeType="1"/>
              </p:cNvSpPr>
              <p:nvPr/>
            </p:nvSpPr>
            <p:spPr bwMode="auto">
              <a:xfrm>
                <a:off x="4223" y="1339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2" name="Line 1182"/>
              <p:cNvSpPr>
                <a:spLocks noChangeShapeType="1"/>
              </p:cNvSpPr>
              <p:nvPr/>
            </p:nvSpPr>
            <p:spPr bwMode="auto">
              <a:xfrm>
                <a:off x="4223" y="1366"/>
                <a:ext cx="9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3" name="Line 1183"/>
              <p:cNvSpPr>
                <a:spLocks noChangeShapeType="1"/>
              </p:cNvSpPr>
              <p:nvPr/>
            </p:nvSpPr>
            <p:spPr bwMode="auto">
              <a:xfrm>
                <a:off x="4232" y="140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4" name="Line 1184"/>
              <p:cNvSpPr>
                <a:spLocks noChangeShapeType="1"/>
              </p:cNvSpPr>
              <p:nvPr/>
            </p:nvSpPr>
            <p:spPr bwMode="auto">
              <a:xfrm>
                <a:off x="4232" y="142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5" name="Line 1185"/>
              <p:cNvSpPr>
                <a:spLocks noChangeShapeType="1"/>
              </p:cNvSpPr>
              <p:nvPr/>
            </p:nvSpPr>
            <p:spPr bwMode="auto">
              <a:xfrm>
                <a:off x="4232" y="144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6" name="Line 1186"/>
              <p:cNvSpPr>
                <a:spLocks noChangeShapeType="1"/>
              </p:cNvSpPr>
              <p:nvPr/>
            </p:nvSpPr>
            <p:spPr bwMode="auto">
              <a:xfrm>
                <a:off x="4232" y="1465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7" name="Line 1187"/>
              <p:cNvSpPr>
                <a:spLocks noChangeShapeType="1"/>
              </p:cNvSpPr>
              <p:nvPr/>
            </p:nvSpPr>
            <p:spPr bwMode="auto">
              <a:xfrm>
                <a:off x="4242" y="147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8" name="Line 1188"/>
              <p:cNvSpPr>
                <a:spLocks noChangeShapeType="1"/>
              </p:cNvSpPr>
              <p:nvPr/>
            </p:nvSpPr>
            <p:spPr bwMode="auto">
              <a:xfrm>
                <a:off x="4242" y="147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9" name="Line 1189"/>
              <p:cNvSpPr>
                <a:spLocks noChangeShapeType="1"/>
              </p:cNvSpPr>
              <p:nvPr/>
            </p:nvSpPr>
            <p:spPr bwMode="auto">
              <a:xfrm>
                <a:off x="4242" y="1474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0" name="Line 1190"/>
              <p:cNvSpPr>
                <a:spLocks noChangeShapeType="1"/>
              </p:cNvSpPr>
              <p:nvPr/>
            </p:nvSpPr>
            <p:spPr bwMode="auto">
              <a:xfrm>
                <a:off x="4242" y="14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1" name="Line 1191"/>
              <p:cNvSpPr>
                <a:spLocks noChangeShapeType="1"/>
              </p:cNvSpPr>
              <p:nvPr/>
            </p:nvSpPr>
            <p:spPr bwMode="auto">
              <a:xfrm flipV="1">
                <a:off x="4242" y="1447"/>
                <a:ext cx="9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2" name="Line 1192"/>
              <p:cNvSpPr>
                <a:spLocks noChangeShapeType="1"/>
              </p:cNvSpPr>
              <p:nvPr/>
            </p:nvSpPr>
            <p:spPr bwMode="auto">
              <a:xfrm flipV="1">
                <a:off x="4251" y="1393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3" name="Line 1193"/>
              <p:cNvSpPr>
                <a:spLocks noChangeShapeType="1"/>
              </p:cNvSpPr>
              <p:nvPr/>
            </p:nvSpPr>
            <p:spPr bwMode="auto">
              <a:xfrm flipV="1">
                <a:off x="4251" y="1357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4" name="Line 1194"/>
              <p:cNvSpPr>
                <a:spLocks noChangeShapeType="1"/>
              </p:cNvSpPr>
              <p:nvPr/>
            </p:nvSpPr>
            <p:spPr bwMode="auto">
              <a:xfrm>
                <a:off x="4251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5" name="Line 1195"/>
              <p:cNvSpPr>
                <a:spLocks noChangeShapeType="1"/>
              </p:cNvSpPr>
              <p:nvPr/>
            </p:nvSpPr>
            <p:spPr bwMode="auto">
              <a:xfrm>
                <a:off x="4251" y="1366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6" name="Line 1196"/>
              <p:cNvSpPr>
                <a:spLocks noChangeShapeType="1"/>
              </p:cNvSpPr>
              <p:nvPr/>
            </p:nvSpPr>
            <p:spPr bwMode="auto">
              <a:xfrm>
                <a:off x="4261" y="1393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7" name="Line 1197"/>
              <p:cNvSpPr>
                <a:spLocks noChangeShapeType="1"/>
              </p:cNvSpPr>
              <p:nvPr/>
            </p:nvSpPr>
            <p:spPr bwMode="auto">
              <a:xfrm>
                <a:off x="4261" y="14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8" name="Line 1198"/>
              <p:cNvSpPr>
                <a:spLocks noChangeShapeType="1"/>
              </p:cNvSpPr>
              <p:nvPr/>
            </p:nvSpPr>
            <p:spPr bwMode="auto">
              <a:xfrm flipV="1">
                <a:off x="4261" y="14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9" name="Line 1199"/>
              <p:cNvSpPr>
                <a:spLocks noChangeShapeType="1"/>
              </p:cNvSpPr>
              <p:nvPr/>
            </p:nvSpPr>
            <p:spPr bwMode="auto">
              <a:xfrm flipV="1">
                <a:off x="4261" y="13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0" name="Line 1200"/>
              <p:cNvSpPr>
                <a:spLocks noChangeShapeType="1"/>
              </p:cNvSpPr>
              <p:nvPr/>
            </p:nvSpPr>
            <p:spPr bwMode="auto">
              <a:xfrm>
                <a:off x="4261" y="1384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1" name="Line 1201"/>
              <p:cNvSpPr>
                <a:spLocks noChangeShapeType="1"/>
              </p:cNvSpPr>
              <p:nvPr/>
            </p:nvSpPr>
            <p:spPr bwMode="auto">
              <a:xfrm>
                <a:off x="4270" y="138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2" name="Line 1202"/>
              <p:cNvSpPr>
                <a:spLocks noChangeShapeType="1"/>
              </p:cNvSpPr>
              <p:nvPr/>
            </p:nvSpPr>
            <p:spPr bwMode="auto">
              <a:xfrm>
                <a:off x="4270" y="1384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3" name="Line 1203"/>
              <p:cNvSpPr>
                <a:spLocks noChangeShapeType="1"/>
              </p:cNvSpPr>
              <p:nvPr/>
            </p:nvSpPr>
            <p:spPr bwMode="auto">
              <a:xfrm>
                <a:off x="4270" y="141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4" name="Line 1204"/>
              <p:cNvSpPr>
                <a:spLocks noChangeShapeType="1"/>
              </p:cNvSpPr>
              <p:nvPr/>
            </p:nvSpPr>
            <p:spPr bwMode="auto">
              <a:xfrm>
                <a:off x="4270" y="1438"/>
                <a:ext cx="1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5" name="Line 1205"/>
              <p:cNvSpPr>
                <a:spLocks noChangeShapeType="1"/>
              </p:cNvSpPr>
              <p:nvPr/>
            </p:nvSpPr>
            <p:spPr bwMode="auto">
              <a:xfrm>
                <a:off x="4280" y="1483"/>
                <a:ext cx="1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6" name="Line 1206"/>
              <p:cNvSpPr>
                <a:spLocks noChangeShapeType="1"/>
              </p:cNvSpPr>
              <p:nvPr/>
            </p:nvSpPr>
            <p:spPr bwMode="auto">
              <a:xfrm>
                <a:off x="4280" y="15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7" name="Line 1207"/>
              <p:cNvSpPr>
                <a:spLocks noChangeShapeType="1"/>
              </p:cNvSpPr>
              <p:nvPr/>
            </p:nvSpPr>
            <p:spPr bwMode="auto">
              <a:xfrm flipV="1">
                <a:off x="4280" y="1502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8" name="Line 1208"/>
              <p:cNvSpPr>
                <a:spLocks noChangeShapeType="1"/>
              </p:cNvSpPr>
              <p:nvPr/>
            </p:nvSpPr>
            <p:spPr bwMode="auto">
              <a:xfrm flipV="1">
                <a:off x="4280" y="1420"/>
                <a:ext cx="1" cy="8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9" name="Line 1209"/>
              <p:cNvSpPr>
                <a:spLocks noChangeShapeType="1"/>
              </p:cNvSpPr>
              <p:nvPr/>
            </p:nvSpPr>
            <p:spPr bwMode="auto">
              <a:xfrm flipV="1">
                <a:off x="4280" y="1366"/>
                <a:ext cx="9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0" name="Line 1210"/>
              <p:cNvSpPr>
                <a:spLocks noChangeShapeType="1"/>
              </p:cNvSpPr>
              <p:nvPr/>
            </p:nvSpPr>
            <p:spPr bwMode="auto">
              <a:xfrm>
                <a:off x="4289" y="13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1" name="Line 1211"/>
              <p:cNvSpPr>
                <a:spLocks noChangeShapeType="1"/>
              </p:cNvSpPr>
              <p:nvPr/>
            </p:nvSpPr>
            <p:spPr bwMode="auto">
              <a:xfrm>
                <a:off x="4289" y="136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2" name="Line 1212"/>
              <p:cNvSpPr>
                <a:spLocks noChangeShapeType="1"/>
              </p:cNvSpPr>
              <p:nvPr/>
            </p:nvSpPr>
            <p:spPr bwMode="auto">
              <a:xfrm>
                <a:off x="4289" y="13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213"/>
            <p:cNvGrpSpPr>
              <a:grpSpLocks/>
            </p:cNvGrpSpPr>
            <p:nvPr/>
          </p:nvGrpSpPr>
          <p:grpSpPr bwMode="auto">
            <a:xfrm>
              <a:off x="4009" y="667"/>
              <a:ext cx="364" cy="503"/>
              <a:chOff x="4289" y="1312"/>
              <a:chExt cx="419" cy="452"/>
            </a:xfrm>
          </p:grpSpPr>
          <p:sp>
            <p:nvSpPr>
              <p:cNvPr id="88254" name="Line 1214"/>
              <p:cNvSpPr>
                <a:spLocks noChangeShapeType="1"/>
              </p:cNvSpPr>
              <p:nvPr/>
            </p:nvSpPr>
            <p:spPr bwMode="auto">
              <a:xfrm>
                <a:off x="4289" y="1402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5" name="Line 1215"/>
              <p:cNvSpPr>
                <a:spLocks noChangeShapeType="1"/>
              </p:cNvSpPr>
              <p:nvPr/>
            </p:nvSpPr>
            <p:spPr bwMode="auto">
              <a:xfrm>
                <a:off x="4299" y="14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6" name="Line 1216"/>
              <p:cNvSpPr>
                <a:spLocks noChangeShapeType="1"/>
              </p:cNvSpPr>
              <p:nvPr/>
            </p:nvSpPr>
            <p:spPr bwMode="auto">
              <a:xfrm>
                <a:off x="4299" y="142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7" name="Line 1217"/>
              <p:cNvSpPr>
                <a:spLocks noChangeShapeType="1"/>
              </p:cNvSpPr>
              <p:nvPr/>
            </p:nvSpPr>
            <p:spPr bwMode="auto">
              <a:xfrm>
                <a:off x="4299" y="14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8" name="Line 1218"/>
              <p:cNvSpPr>
                <a:spLocks noChangeShapeType="1"/>
              </p:cNvSpPr>
              <p:nvPr/>
            </p:nvSpPr>
            <p:spPr bwMode="auto">
              <a:xfrm flipV="1">
                <a:off x="4299" y="14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9" name="Line 1219"/>
              <p:cNvSpPr>
                <a:spLocks noChangeShapeType="1"/>
              </p:cNvSpPr>
              <p:nvPr/>
            </p:nvSpPr>
            <p:spPr bwMode="auto">
              <a:xfrm flipV="1">
                <a:off x="4299" y="1420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0" name="Line 1220"/>
              <p:cNvSpPr>
                <a:spLocks noChangeShapeType="1"/>
              </p:cNvSpPr>
              <p:nvPr/>
            </p:nvSpPr>
            <p:spPr bwMode="auto">
              <a:xfrm flipV="1">
                <a:off x="4308" y="14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1" name="Line 1221"/>
              <p:cNvSpPr>
                <a:spLocks noChangeShapeType="1"/>
              </p:cNvSpPr>
              <p:nvPr/>
            </p:nvSpPr>
            <p:spPr bwMode="auto">
              <a:xfrm>
                <a:off x="4308" y="14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2" name="Line 1222"/>
              <p:cNvSpPr>
                <a:spLocks noChangeShapeType="1"/>
              </p:cNvSpPr>
              <p:nvPr/>
            </p:nvSpPr>
            <p:spPr bwMode="auto">
              <a:xfrm flipV="1">
                <a:off x="4308" y="13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3" name="Line 1223"/>
              <p:cNvSpPr>
                <a:spLocks noChangeShapeType="1"/>
              </p:cNvSpPr>
              <p:nvPr/>
            </p:nvSpPr>
            <p:spPr bwMode="auto">
              <a:xfrm flipV="1">
                <a:off x="4308" y="13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4" name="Line 1224"/>
              <p:cNvSpPr>
                <a:spLocks noChangeShapeType="1"/>
              </p:cNvSpPr>
              <p:nvPr/>
            </p:nvSpPr>
            <p:spPr bwMode="auto">
              <a:xfrm>
                <a:off x="4308" y="1384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5" name="Line 1225"/>
              <p:cNvSpPr>
                <a:spLocks noChangeShapeType="1"/>
              </p:cNvSpPr>
              <p:nvPr/>
            </p:nvSpPr>
            <p:spPr bwMode="auto">
              <a:xfrm>
                <a:off x="4318" y="1393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6" name="Line 1226"/>
              <p:cNvSpPr>
                <a:spLocks noChangeShapeType="1"/>
              </p:cNvSpPr>
              <p:nvPr/>
            </p:nvSpPr>
            <p:spPr bwMode="auto">
              <a:xfrm>
                <a:off x="4318" y="1429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7" name="Line 1227"/>
              <p:cNvSpPr>
                <a:spLocks noChangeShapeType="1"/>
              </p:cNvSpPr>
              <p:nvPr/>
            </p:nvSpPr>
            <p:spPr bwMode="auto">
              <a:xfrm flipV="1">
                <a:off x="4318" y="143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8" name="Line 1228"/>
              <p:cNvSpPr>
                <a:spLocks noChangeShapeType="1"/>
              </p:cNvSpPr>
              <p:nvPr/>
            </p:nvSpPr>
            <p:spPr bwMode="auto">
              <a:xfrm flipV="1">
                <a:off x="4318" y="1393"/>
                <a:ext cx="9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9" name="Line 1229"/>
              <p:cNvSpPr>
                <a:spLocks noChangeShapeType="1"/>
              </p:cNvSpPr>
              <p:nvPr/>
            </p:nvSpPr>
            <p:spPr bwMode="auto">
              <a:xfrm flipV="1">
                <a:off x="4327" y="136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" name="Line 1230"/>
              <p:cNvSpPr>
                <a:spLocks noChangeShapeType="1"/>
              </p:cNvSpPr>
              <p:nvPr/>
            </p:nvSpPr>
            <p:spPr bwMode="auto">
              <a:xfrm flipV="1">
                <a:off x="4327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1" name="Line 1231"/>
              <p:cNvSpPr>
                <a:spLocks noChangeShapeType="1"/>
              </p:cNvSpPr>
              <p:nvPr/>
            </p:nvSpPr>
            <p:spPr bwMode="auto">
              <a:xfrm>
                <a:off x="4327" y="135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2" name="Line 1232"/>
              <p:cNvSpPr>
                <a:spLocks noChangeShapeType="1"/>
              </p:cNvSpPr>
              <p:nvPr/>
            </p:nvSpPr>
            <p:spPr bwMode="auto">
              <a:xfrm>
                <a:off x="4327" y="135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3" name="Line 1233"/>
              <p:cNvSpPr>
                <a:spLocks noChangeShapeType="1"/>
              </p:cNvSpPr>
              <p:nvPr/>
            </p:nvSpPr>
            <p:spPr bwMode="auto">
              <a:xfrm>
                <a:off x="4327" y="1375"/>
                <a:ext cx="10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4" name="Line 1234"/>
              <p:cNvSpPr>
                <a:spLocks noChangeShapeType="1"/>
              </p:cNvSpPr>
              <p:nvPr/>
            </p:nvSpPr>
            <p:spPr bwMode="auto">
              <a:xfrm>
                <a:off x="4337" y="1429"/>
                <a:ext cx="1" cy="6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5" name="Line 1235"/>
              <p:cNvSpPr>
                <a:spLocks noChangeShapeType="1"/>
              </p:cNvSpPr>
              <p:nvPr/>
            </p:nvSpPr>
            <p:spPr bwMode="auto">
              <a:xfrm>
                <a:off x="4337" y="14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6" name="Line 1236"/>
              <p:cNvSpPr>
                <a:spLocks noChangeShapeType="1"/>
              </p:cNvSpPr>
              <p:nvPr/>
            </p:nvSpPr>
            <p:spPr bwMode="auto">
              <a:xfrm flipV="1">
                <a:off x="4337" y="14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7" name="Line 1237"/>
              <p:cNvSpPr>
                <a:spLocks noChangeShapeType="1"/>
              </p:cNvSpPr>
              <p:nvPr/>
            </p:nvSpPr>
            <p:spPr bwMode="auto">
              <a:xfrm flipV="1">
                <a:off x="4337" y="1456"/>
                <a:ext cx="9" cy="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8" name="Line 1238"/>
              <p:cNvSpPr>
                <a:spLocks noChangeShapeType="1"/>
              </p:cNvSpPr>
              <p:nvPr/>
            </p:nvSpPr>
            <p:spPr bwMode="auto">
              <a:xfrm flipV="1">
                <a:off x="4346" y="14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9" name="Line 1239"/>
              <p:cNvSpPr>
                <a:spLocks noChangeShapeType="1"/>
              </p:cNvSpPr>
              <p:nvPr/>
            </p:nvSpPr>
            <p:spPr bwMode="auto">
              <a:xfrm>
                <a:off x="4346" y="14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0" name="Line 1240"/>
              <p:cNvSpPr>
                <a:spLocks noChangeShapeType="1"/>
              </p:cNvSpPr>
              <p:nvPr/>
            </p:nvSpPr>
            <p:spPr bwMode="auto">
              <a:xfrm>
                <a:off x="4346" y="145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1" name="Line 1241"/>
              <p:cNvSpPr>
                <a:spLocks noChangeShapeType="1"/>
              </p:cNvSpPr>
              <p:nvPr/>
            </p:nvSpPr>
            <p:spPr bwMode="auto">
              <a:xfrm flipV="1">
                <a:off x="4346" y="146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2" name="Line 1242"/>
              <p:cNvSpPr>
                <a:spLocks noChangeShapeType="1"/>
              </p:cNvSpPr>
              <p:nvPr/>
            </p:nvSpPr>
            <p:spPr bwMode="auto">
              <a:xfrm flipV="1">
                <a:off x="4346" y="1438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3" name="Line 1243"/>
              <p:cNvSpPr>
                <a:spLocks noChangeShapeType="1"/>
              </p:cNvSpPr>
              <p:nvPr/>
            </p:nvSpPr>
            <p:spPr bwMode="auto">
              <a:xfrm flipV="1">
                <a:off x="4356" y="1402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4" name="Line 1244"/>
              <p:cNvSpPr>
                <a:spLocks noChangeShapeType="1"/>
              </p:cNvSpPr>
              <p:nvPr/>
            </p:nvSpPr>
            <p:spPr bwMode="auto">
              <a:xfrm>
                <a:off x="4356" y="14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5" name="Line 1245"/>
              <p:cNvSpPr>
                <a:spLocks noChangeShapeType="1"/>
              </p:cNvSpPr>
              <p:nvPr/>
            </p:nvSpPr>
            <p:spPr bwMode="auto">
              <a:xfrm>
                <a:off x="4356" y="141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6" name="Line 1246"/>
              <p:cNvSpPr>
                <a:spLocks noChangeShapeType="1"/>
              </p:cNvSpPr>
              <p:nvPr/>
            </p:nvSpPr>
            <p:spPr bwMode="auto">
              <a:xfrm>
                <a:off x="4356" y="1438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7" name="Line 1247"/>
              <p:cNvSpPr>
                <a:spLocks noChangeShapeType="1"/>
              </p:cNvSpPr>
              <p:nvPr/>
            </p:nvSpPr>
            <p:spPr bwMode="auto">
              <a:xfrm flipV="1">
                <a:off x="4365" y="142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8" name="Line 1248"/>
              <p:cNvSpPr>
                <a:spLocks noChangeShapeType="1"/>
              </p:cNvSpPr>
              <p:nvPr/>
            </p:nvSpPr>
            <p:spPr bwMode="auto">
              <a:xfrm flipV="1">
                <a:off x="4365" y="14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9" name="Line 1249"/>
              <p:cNvSpPr>
                <a:spLocks noChangeShapeType="1"/>
              </p:cNvSpPr>
              <p:nvPr/>
            </p:nvSpPr>
            <p:spPr bwMode="auto">
              <a:xfrm>
                <a:off x="4365" y="14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0" name="Line 1250"/>
              <p:cNvSpPr>
                <a:spLocks noChangeShapeType="1"/>
              </p:cNvSpPr>
              <p:nvPr/>
            </p:nvSpPr>
            <p:spPr bwMode="auto">
              <a:xfrm>
                <a:off x="4365" y="1420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1" name="Line 1251"/>
              <p:cNvSpPr>
                <a:spLocks noChangeShapeType="1"/>
              </p:cNvSpPr>
              <p:nvPr/>
            </p:nvSpPr>
            <p:spPr bwMode="auto">
              <a:xfrm>
                <a:off x="4365" y="1447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2" name="Line 1252"/>
              <p:cNvSpPr>
                <a:spLocks noChangeShapeType="1"/>
              </p:cNvSpPr>
              <p:nvPr/>
            </p:nvSpPr>
            <p:spPr bwMode="auto">
              <a:xfrm flipV="1">
                <a:off x="4375" y="14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3" name="Line 1253"/>
              <p:cNvSpPr>
                <a:spLocks noChangeShapeType="1"/>
              </p:cNvSpPr>
              <p:nvPr/>
            </p:nvSpPr>
            <p:spPr bwMode="auto">
              <a:xfrm flipV="1">
                <a:off x="4375" y="1411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4" name="Line 1254"/>
              <p:cNvSpPr>
                <a:spLocks noChangeShapeType="1"/>
              </p:cNvSpPr>
              <p:nvPr/>
            </p:nvSpPr>
            <p:spPr bwMode="auto">
              <a:xfrm flipV="1">
                <a:off x="4375" y="1384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5" name="Line 1255"/>
              <p:cNvSpPr>
                <a:spLocks noChangeShapeType="1"/>
              </p:cNvSpPr>
              <p:nvPr/>
            </p:nvSpPr>
            <p:spPr bwMode="auto">
              <a:xfrm>
                <a:off x="4375" y="1384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6" name="Line 1256"/>
              <p:cNvSpPr>
                <a:spLocks noChangeShapeType="1"/>
              </p:cNvSpPr>
              <p:nvPr/>
            </p:nvSpPr>
            <p:spPr bwMode="auto">
              <a:xfrm>
                <a:off x="4384" y="13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7" name="Line 1257"/>
              <p:cNvSpPr>
                <a:spLocks noChangeShapeType="1"/>
              </p:cNvSpPr>
              <p:nvPr/>
            </p:nvSpPr>
            <p:spPr bwMode="auto">
              <a:xfrm>
                <a:off x="4384" y="14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8" name="Line 1258"/>
              <p:cNvSpPr>
                <a:spLocks noChangeShapeType="1"/>
              </p:cNvSpPr>
              <p:nvPr/>
            </p:nvSpPr>
            <p:spPr bwMode="auto">
              <a:xfrm flipV="1">
                <a:off x="4384" y="14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9" name="Line 1259"/>
              <p:cNvSpPr>
                <a:spLocks noChangeShapeType="1"/>
              </p:cNvSpPr>
              <p:nvPr/>
            </p:nvSpPr>
            <p:spPr bwMode="auto">
              <a:xfrm flipV="1">
                <a:off x="4384" y="1375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0" name="Line 1260"/>
              <p:cNvSpPr>
                <a:spLocks noChangeShapeType="1"/>
              </p:cNvSpPr>
              <p:nvPr/>
            </p:nvSpPr>
            <p:spPr bwMode="auto">
              <a:xfrm>
                <a:off x="4384" y="1375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1" name="Line 1261"/>
              <p:cNvSpPr>
                <a:spLocks noChangeShapeType="1"/>
              </p:cNvSpPr>
              <p:nvPr/>
            </p:nvSpPr>
            <p:spPr bwMode="auto">
              <a:xfrm>
                <a:off x="4394" y="1375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2" name="Line 1262"/>
              <p:cNvSpPr>
                <a:spLocks noChangeShapeType="1"/>
              </p:cNvSpPr>
              <p:nvPr/>
            </p:nvSpPr>
            <p:spPr bwMode="auto">
              <a:xfrm>
                <a:off x="4394" y="141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3" name="Line 1263"/>
              <p:cNvSpPr>
                <a:spLocks noChangeShapeType="1"/>
              </p:cNvSpPr>
              <p:nvPr/>
            </p:nvSpPr>
            <p:spPr bwMode="auto">
              <a:xfrm flipV="1">
                <a:off x="4394" y="14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4" name="Line 1264"/>
              <p:cNvSpPr>
                <a:spLocks noChangeShapeType="1"/>
              </p:cNvSpPr>
              <p:nvPr/>
            </p:nvSpPr>
            <p:spPr bwMode="auto">
              <a:xfrm flipV="1">
                <a:off x="4394" y="1402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5" name="Line 1265"/>
              <p:cNvSpPr>
                <a:spLocks noChangeShapeType="1"/>
              </p:cNvSpPr>
              <p:nvPr/>
            </p:nvSpPr>
            <p:spPr bwMode="auto">
              <a:xfrm>
                <a:off x="4403" y="14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6" name="Line 1266"/>
              <p:cNvSpPr>
                <a:spLocks noChangeShapeType="1"/>
              </p:cNvSpPr>
              <p:nvPr/>
            </p:nvSpPr>
            <p:spPr bwMode="auto">
              <a:xfrm>
                <a:off x="4403" y="140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7" name="Line 1267"/>
              <p:cNvSpPr>
                <a:spLocks noChangeShapeType="1"/>
              </p:cNvSpPr>
              <p:nvPr/>
            </p:nvSpPr>
            <p:spPr bwMode="auto">
              <a:xfrm>
                <a:off x="4403" y="1429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8" name="Line 1268"/>
              <p:cNvSpPr>
                <a:spLocks noChangeShapeType="1"/>
              </p:cNvSpPr>
              <p:nvPr/>
            </p:nvSpPr>
            <p:spPr bwMode="auto">
              <a:xfrm flipV="1">
                <a:off x="4403" y="14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9" name="Line 1269"/>
              <p:cNvSpPr>
                <a:spLocks noChangeShapeType="1"/>
              </p:cNvSpPr>
              <p:nvPr/>
            </p:nvSpPr>
            <p:spPr bwMode="auto">
              <a:xfrm flipV="1">
                <a:off x="4403" y="1420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0" name="Line 1270"/>
              <p:cNvSpPr>
                <a:spLocks noChangeShapeType="1"/>
              </p:cNvSpPr>
              <p:nvPr/>
            </p:nvSpPr>
            <p:spPr bwMode="auto">
              <a:xfrm flipV="1">
                <a:off x="4413" y="1375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1" name="Line 1271"/>
              <p:cNvSpPr>
                <a:spLocks noChangeShapeType="1"/>
              </p:cNvSpPr>
              <p:nvPr/>
            </p:nvSpPr>
            <p:spPr bwMode="auto">
              <a:xfrm flipV="1">
                <a:off x="4413" y="1339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2" name="Line 1272"/>
              <p:cNvSpPr>
                <a:spLocks noChangeShapeType="1"/>
              </p:cNvSpPr>
              <p:nvPr/>
            </p:nvSpPr>
            <p:spPr bwMode="auto">
              <a:xfrm flipV="1">
                <a:off x="4413" y="131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3" name="Line 1273"/>
              <p:cNvSpPr>
                <a:spLocks noChangeShapeType="1"/>
              </p:cNvSpPr>
              <p:nvPr/>
            </p:nvSpPr>
            <p:spPr bwMode="auto">
              <a:xfrm>
                <a:off x="4413" y="131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4" name="Line 1274"/>
              <p:cNvSpPr>
                <a:spLocks noChangeShapeType="1"/>
              </p:cNvSpPr>
              <p:nvPr/>
            </p:nvSpPr>
            <p:spPr bwMode="auto">
              <a:xfrm>
                <a:off x="4413" y="1330"/>
                <a:ext cx="9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5" name="Line 1275"/>
              <p:cNvSpPr>
                <a:spLocks noChangeShapeType="1"/>
              </p:cNvSpPr>
              <p:nvPr/>
            </p:nvSpPr>
            <p:spPr bwMode="auto">
              <a:xfrm>
                <a:off x="4422" y="136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6" name="Line 1276"/>
              <p:cNvSpPr>
                <a:spLocks noChangeShapeType="1"/>
              </p:cNvSpPr>
              <p:nvPr/>
            </p:nvSpPr>
            <p:spPr bwMode="auto">
              <a:xfrm>
                <a:off x="4422" y="13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7" name="Line 1277"/>
              <p:cNvSpPr>
                <a:spLocks noChangeShapeType="1"/>
              </p:cNvSpPr>
              <p:nvPr/>
            </p:nvSpPr>
            <p:spPr bwMode="auto">
              <a:xfrm>
                <a:off x="4422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8" name="Line 1278"/>
              <p:cNvSpPr>
                <a:spLocks noChangeShapeType="1"/>
              </p:cNvSpPr>
              <p:nvPr/>
            </p:nvSpPr>
            <p:spPr bwMode="auto">
              <a:xfrm>
                <a:off x="4422" y="1411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9" name="Line 1279"/>
              <p:cNvSpPr>
                <a:spLocks noChangeShapeType="1"/>
              </p:cNvSpPr>
              <p:nvPr/>
            </p:nvSpPr>
            <p:spPr bwMode="auto">
              <a:xfrm flipV="1">
                <a:off x="4431" y="140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0" name="Line 1280"/>
              <p:cNvSpPr>
                <a:spLocks noChangeShapeType="1"/>
              </p:cNvSpPr>
              <p:nvPr/>
            </p:nvSpPr>
            <p:spPr bwMode="auto">
              <a:xfrm flipV="1">
                <a:off x="4431" y="1366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1" name="Line 1281"/>
              <p:cNvSpPr>
                <a:spLocks noChangeShapeType="1"/>
              </p:cNvSpPr>
              <p:nvPr/>
            </p:nvSpPr>
            <p:spPr bwMode="auto">
              <a:xfrm flipV="1">
                <a:off x="4431" y="13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2" name="Line 1282"/>
              <p:cNvSpPr>
                <a:spLocks noChangeShapeType="1"/>
              </p:cNvSpPr>
              <p:nvPr/>
            </p:nvSpPr>
            <p:spPr bwMode="auto">
              <a:xfrm>
                <a:off x="4431" y="1357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3" name="Line 1283"/>
              <p:cNvSpPr>
                <a:spLocks noChangeShapeType="1"/>
              </p:cNvSpPr>
              <p:nvPr/>
            </p:nvSpPr>
            <p:spPr bwMode="auto">
              <a:xfrm>
                <a:off x="4431" y="1402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4" name="Line 1284"/>
              <p:cNvSpPr>
                <a:spLocks noChangeShapeType="1"/>
              </p:cNvSpPr>
              <p:nvPr/>
            </p:nvSpPr>
            <p:spPr bwMode="auto">
              <a:xfrm>
                <a:off x="4441" y="143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5" name="Line 1285"/>
              <p:cNvSpPr>
                <a:spLocks noChangeShapeType="1"/>
              </p:cNvSpPr>
              <p:nvPr/>
            </p:nvSpPr>
            <p:spPr bwMode="auto">
              <a:xfrm>
                <a:off x="4441" y="14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6" name="Line 1286"/>
              <p:cNvSpPr>
                <a:spLocks noChangeShapeType="1"/>
              </p:cNvSpPr>
              <p:nvPr/>
            </p:nvSpPr>
            <p:spPr bwMode="auto">
              <a:xfrm flipV="1">
                <a:off x="4441" y="143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7" name="Line 1287"/>
              <p:cNvSpPr>
                <a:spLocks noChangeShapeType="1"/>
              </p:cNvSpPr>
              <p:nvPr/>
            </p:nvSpPr>
            <p:spPr bwMode="auto">
              <a:xfrm flipV="1">
                <a:off x="4441" y="1402"/>
                <a:ext cx="9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8" name="Line 1288"/>
              <p:cNvSpPr>
                <a:spLocks noChangeShapeType="1"/>
              </p:cNvSpPr>
              <p:nvPr/>
            </p:nvSpPr>
            <p:spPr bwMode="auto">
              <a:xfrm flipV="1">
                <a:off x="4450" y="1375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9" name="Line 1289"/>
              <p:cNvSpPr>
                <a:spLocks noChangeShapeType="1"/>
              </p:cNvSpPr>
              <p:nvPr/>
            </p:nvSpPr>
            <p:spPr bwMode="auto">
              <a:xfrm flipV="1">
                <a:off x="4450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0" name="Line 1290"/>
              <p:cNvSpPr>
                <a:spLocks noChangeShapeType="1"/>
              </p:cNvSpPr>
              <p:nvPr/>
            </p:nvSpPr>
            <p:spPr bwMode="auto">
              <a:xfrm>
                <a:off x="4450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1" name="Line 1291"/>
              <p:cNvSpPr>
                <a:spLocks noChangeShapeType="1"/>
              </p:cNvSpPr>
              <p:nvPr/>
            </p:nvSpPr>
            <p:spPr bwMode="auto">
              <a:xfrm>
                <a:off x="4450" y="13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2" name="Line 1292"/>
              <p:cNvSpPr>
                <a:spLocks noChangeShapeType="1"/>
              </p:cNvSpPr>
              <p:nvPr/>
            </p:nvSpPr>
            <p:spPr bwMode="auto">
              <a:xfrm>
                <a:off x="4450" y="1393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3" name="Line 1293"/>
              <p:cNvSpPr>
                <a:spLocks noChangeShapeType="1"/>
              </p:cNvSpPr>
              <p:nvPr/>
            </p:nvSpPr>
            <p:spPr bwMode="auto">
              <a:xfrm>
                <a:off x="4460" y="1429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4" name="Line 1294"/>
              <p:cNvSpPr>
                <a:spLocks noChangeShapeType="1"/>
              </p:cNvSpPr>
              <p:nvPr/>
            </p:nvSpPr>
            <p:spPr bwMode="auto">
              <a:xfrm>
                <a:off x="4460" y="1483"/>
                <a:ext cx="1" cy="5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5" name="Line 1295"/>
              <p:cNvSpPr>
                <a:spLocks noChangeShapeType="1"/>
              </p:cNvSpPr>
              <p:nvPr/>
            </p:nvSpPr>
            <p:spPr bwMode="auto">
              <a:xfrm>
                <a:off x="4460" y="15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6" name="Line 1296"/>
              <p:cNvSpPr>
                <a:spLocks noChangeShapeType="1"/>
              </p:cNvSpPr>
              <p:nvPr/>
            </p:nvSpPr>
            <p:spPr bwMode="auto">
              <a:xfrm flipV="1">
                <a:off x="4460" y="1511"/>
                <a:ext cx="9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7" name="Line 1297"/>
              <p:cNvSpPr>
                <a:spLocks noChangeShapeType="1"/>
              </p:cNvSpPr>
              <p:nvPr/>
            </p:nvSpPr>
            <p:spPr bwMode="auto">
              <a:xfrm flipV="1">
                <a:off x="4469" y="1447"/>
                <a:ext cx="1" cy="6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8" name="Line 1298"/>
              <p:cNvSpPr>
                <a:spLocks noChangeShapeType="1"/>
              </p:cNvSpPr>
              <p:nvPr/>
            </p:nvSpPr>
            <p:spPr bwMode="auto">
              <a:xfrm flipV="1">
                <a:off x="4469" y="1384"/>
                <a:ext cx="1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9" name="Line 1299"/>
              <p:cNvSpPr>
                <a:spLocks noChangeShapeType="1"/>
              </p:cNvSpPr>
              <p:nvPr/>
            </p:nvSpPr>
            <p:spPr bwMode="auto">
              <a:xfrm flipV="1">
                <a:off x="4469" y="1339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0" name="Line 1300"/>
              <p:cNvSpPr>
                <a:spLocks noChangeShapeType="1"/>
              </p:cNvSpPr>
              <p:nvPr/>
            </p:nvSpPr>
            <p:spPr bwMode="auto">
              <a:xfrm>
                <a:off x="4469" y="13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1" name="Line 1301"/>
              <p:cNvSpPr>
                <a:spLocks noChangeShapeType="1"/>
              </p:cNvSpPr>
              <p:nvPr/>
            </p:nvSpPr>
            <p:spPr bwMode="auto">
              <a:xfrm>
                <a:off x="4469" y="1339"/>
                <a:ext cx="1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2" name="Line 1302"/>
              <p:cNvSpPr>
                <a:spLocks noChangeShapeType="1"/>
              </p:cNvSpPr>
              <p:nvPr/>
            </p:nvSpPr>
            <p:spPr bwMode="auto">
              <a:xfrm>
                <a:off x="4479" y="1384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3" name="Line 1303"/>
              <p:cNvSpPr>
                <a:spLocks noChangeShapeType="1"/>
              </p:cNvSpPr>
              <p:nvPr/>
            </p:nvSpPr>
            <p:spPr bwMode="auto">
              <a:xfrm>
                <a:off x="4479" y="1429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4" name="Line 1304"/>
              <p:cNvSpPr>
                <a:spLocks noChangeShapeType="1"/>
              </p:cNvSpPr>
              <p:nvPr/>
            </p:nvSpPr>
            <p:spPr bwMode="auto">
              <a:xfrm flipV="1">
                <a:off x="4479" y="143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5" name="Line 1305"/>
              <p:cNvSpPr>
                <a:spLocks noChangeShapeType="1"/>
              </p:cNvSpPr>
              <p:nvPr/>
            </p:nvSpPr>
            <p:spPr bwMode="auto">
              <a:xfrm flipV="1">
                <a:off x="4479" y="1393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6" name="Line 1306"/>
              <p:cNvSpPr>
                <a:spLocks noChangeShapeType="1"/>
              </p:cNvSpPr>
              <p:nvPr/>
            </p:nvSpPr>
            <p:spPr bwMode="auto">
              <a:xfrm flipV="1">
                <a:off x="4479" y="1366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7" name="Line 1307"/>
              <p:cNvSpPr>
                <a:spLocks noChangeShapeType="1"/>
              </p:cNvSpPr>
              <p:nvPr/>
            </p:nvSpPr>
            <p:spPr bwMode="auto">
              <a:xfrm>
                <a:off x="4488" y="13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8" name="Line 1308"/>
              <p:cNvSpPr>
                <a:spLocks noChangeShapeType="1"/>
              </p:cNvSpPr>
              <p:nvPr/>
            </p:nvSpPr>
            <p:spPr bwMode="auto">
              <a:xfrm>
                <a:off x="4488" y="1375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9" name="Line 1309"/>
              <p:cNvSpPr>
                <a:spLocks noChangeShapeType="1"/>
              </p:cNvSpPr>
              <p:nvPr/>
            </p:nvSpPr>
            <p:spPr bwMode="auto">
              <a:xfrm>
                <a:off x="4488" y="1420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0" name="Line 1310"/>
              <p:cNvSpPr>
                <a:spLocks noChangeShapeType="1"/>
              </p:cNvSpPr>
              <p:nvPr/>
            </p:nvSpPr>
            <p:spPr bwMode="auto">
              <a:xfrm>
                <a:off x="4488" y="1474"/>
                <a:ext cx="10" cy="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1" name="Line 1311"/>
              <p:cNvSpPr>
                <a:spLocks noChangeShapeType="1"/>
              </p:cNvSpPr>
              <p:nvPr/>
            </p:nvSpPr>
            <p:spPr bwMode="auto">
              <a:xfrm>
                <a:off x="4498" y="15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2" name="Line 1312"/>
              <p:cNvSpPr>
                <a:spLocks noChangeShapeType="1"/>
              </p:cNvSpPr>
              <p:nvPr/>
            </p:nvSpPr>
            <p:spPr bwMode="auto">
              <a:xfrm flipV="1">
                <a:off x="4498" y="15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3" name="Line 1313"/>
              <p:cNvSpPr>
                <a:spLocks noChangeShapeType="1"/>
              </p:cNvSpPr>
              <p:nvPr/>
            </p:nvSpPr>
            <p:spPr bwMode="auto">
              <a:xfrm>
                <a:off x="4498" y="15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4" name="Line 1314"/>
              <p:cNvSpPr>
                <a:spLocks noChangeShapeType="1"/>
              </p:cNvSpPr>
              <p:nvPr/>
            </p:nvSpPr>
            <p:spPr bwMode="auto">
              <a:xfrm>
                <a:off x="4498" y="15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5" name="Line 1315"/>
              <p:cNvSpPr>
                <a:spLocks noChangeShapeType="1"/>
              </p:cNvSpPr>
              <p:nvPr/>
            </p:nvSpPr>
            <p:spPr bwMode="auto">
              <a:xfrm>
                <a:off x="4498" y="1502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6" name="Line 1316"/>
              <p:cNvSpPr>
                <a:spLocks noChangeShapeType="1"/>
              </p:cNvSpPr>
              <p:nvPr/>
            </p:nvSpPr>
            <p:spPr bwMode="auto">
              <a:xfrm flipV="1">
                <a:off x="4507" y="1483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7" name="Line 1317"/>
              <p:cNvSpPr>
                <a:spLocks noChangeShapeType="1"/>
              </p:cNvSpPr>
              <p:nvPr/>
            </p:nvSpPr>
            <p:spPr bwMode="auto">
              <a:xfrm flipV="1">
                <a:off x="4507" y="145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8" name="Line 1318"/>
              <p:cNvSpPr>
                <a:spLocks noChangeShapeType="1"/>
              </p:cNvSpPr>
              <p:nvPr/>
            </p:nvSpPr>
            <p:spPr bwMode="auto">
              <a:xfrm flipV="1">
                <a:off x="4507" y="14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9" name="Line 1319"/>
              <p:cNvSpPr>
                <a:spLocks noChangeShapeType="1"/>
              </p:cNvSpPr>
              <p:nvPr/>
            </p:nvSpPr>
            <p:spPr bwMode="auto">
              <a:xfrm>
                <a:off x="4507" y="1447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0" name="Line 1320"/>
              <p:cNvSpPr>
                <a:spLocks noChangeShapeType="1"/>
              </p:cNvSpPr>
              <p:nvPr/>
            </p:nvSpPr>
            <p:spPr bwMode="auto">
              <a:xfrm>
                <a:off x="4517" y="1465"/>
                <a:ext cx="1" cy="2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1" name="Line 1321"/>
              <p:cNvSpPr>
                <a:spLocks noChangeShapeType="1"/>
              </p:cNvSpPr>
              <p:nvPr/>
            </p:nvSpPr>
            <p:spPr bwMode="auto">
              <a:xfrm>
                <a:off x="4517" y="14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2" name="Line 1322"/>
              <p:cNvSpPr>
                <a:spLocks noChangeShapeType="1"/>
              </p:cNvSpPr>
              <p:nvPr/>
            </p:nvSpPr>
            <p:spPr bwMode="auto">
              <a:xfrm flipV="1">
                <a:off x="4517" y="1474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3" name="Line 1323"/>
              <p:cNvSpPr>
                <a:spLocks noChangeShapeType="1"/>
              </p:cNvSpPr>
              <p:nvPr/>
            </p:nvSpPr>
            <p:spPr bwMode="auto">
              <a:xfrm flipV="1">
                <a:off x="4517" y="146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4" name="Line 1324"/>
              <p:cNvSpPr>
                <a:spLocks noChangeShapeType="1"/>
              </p:cNvSpPr>
              <p:nvPr/>
            </p:nvSpPr>
            <p:spPr bwMode="auto">
              <a:xfrm>
                <a:off x="4517" y="1465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5" name="Line 1325"/>
              <p:cNvSpPr>
                <a:spLocks noChangeShapeType="1"/>
              </p:cNvSpPr>
              <p:nvPr/>
            </p:nvSpPr>
            <p:spPr bwMode="auto">
              <a:xfrm>
                <a:off x="4526" y="14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6" name="Line 1326"/>
              <p:cNvSpPr>
                <a:spLocks noChangeShapeType="1"/>
              </p:cNvSpPr>
              <p:nvPr/>
            </p:nvSpPr>
            <p:spPr bwMode="auto">
              <a:xfrm>
                <a:off x="4526" y="146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7" name="Line 1327"/>
              <p:cNvSpPr>
                <a:spLocks noChangeShapeType="1"/>
              </p:cNvSpPr>
              <p:nvPr/>
            </p:nvSpPr>
            <p:spPr bwMode="auto">
              <a:xfrm>
                <a:off x="4526" y="1474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8" name="Line 1328"/>
              <p:cNvSpPr>
                <a:spLocks noChangeShapeType="1"/>
              </p:cNvSpPr>
              <p:nvPr/>
            </p:nvSpPr>
            <p:spPr bwMode="auto">
              <a:xfrm>
                <a:off x="4526" y="14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9" name="Line 1329"/>
              <p:cNvSpPr>
                <a:spLocks noChangeShapeType="1"/>
              </p:cNvSpPr>
              <p:nvPr/>
            </p:nvSpPr>
            <p:spPr bwMode="auto">
              <a:xfrm flipV="1">
                <a:off x="4526" y="149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0" name="Line 1330"/>
              <p:cNvSpPr>
                <a:spLocks noChangeShapeType="1"/>
              </p:cNvSpPr>
              <p:nvPr/>
            </p:nvSpPr>
            <p:spPr bwMode="auto">
              <a:xfrm flipV="1">
                <a:off x="4536" y="1474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1" name="Line 1331"/>
              <p:cNvSpPr>
                <a:spLocks noChangeShapeType="1"/>
              </p:cNvSpPr>
              <p:nvPr/>
            </p:nvSpPr>
            <p:spPr bwMode="auto">
              <a:xfrm>
                <a:off x="4536" y="147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2" name="Line 1332"/>
              <p:cNvSpPr>
                <a:spLocks noChangeShapeType="1"/>
              </p:cNvSpPr>
              <p:nvPr/>
            </p:nvSpPr>
            <p:spPr bwMode="auto">
              <a:xfrm>
                <a:off x="4536" y="147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3" name="Line 1333"/>
              <p:cNvSpPr>
                <a:spLocks noChangeShapeType="1"/>
              </p:cNvSpPr>
              <p:nvPr/>
            </p:nvSpPr>
            <p:spPr bwMode="auto">
              <a:xfrm>
                <a:off x="4536" y="1474"/>
                <a:ext cx="9" cy="2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4" name="Line 1334"/>
              <p:cNvSpPr>
                <a:spLocks noChangeShapeType="1"/>
              </p:cNvSpPr>
              <p:nvPr/>
            </p:nvSpPr>
            <p:spPr bwMode="auto">
              <a:xfrm>
                <a:off x="4545" y="1502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5" name="Line 1335"/>
              <p:cNvSpPr>
                <a:spLocks noChangeShapeType="1"/>
              </p:cNvSpPr>
              <p:nvPr/>
            </p:nvSpPr>
            <p:spPr bwMode="auto">
              <a:xfrm>
                <a:off x="4545" y="1556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6" name="Line 1336"/>
              <p:cNvSpPr>
                <a:spLocks noChangeShapeType="1"/>
              </p:cNvSpPr>
              <p:nvPr/>
            </p:nvSpPr>
            <p:spPr bwMode="auto">
              <a:xfrm>
                <a:off x="4545" y="159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7" name="Line 1337"/>
              <p:cNvSpPr>
                <a:spLocks noChangeShapeType="1"/>
              </p:cNvSpPr>
              <p:nvPr/>
            </p:nvSpPr>
            <p:spPr bwMode="auto">
              <a:xfrm flipV="1">
                <a:off x="4545" y="1538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8" name="Line 1338"/>
              <p:cNvSpPr>
                <a:spLocks noChangeShapeType="1"/>
              </p:cNvSpPr>
              <p:nvPr/>
            </p:nvSpPr>
            <p:spPr bwMode="auto">
              <a:xfrm flipV="1">
                <a:off x="4545" y="1474"/>
                <a:ext cx="10" cy="6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9" name="Line 1339"/>
              <p:cNvSpPr>
                <a:spLocks noChangeShapeType="1"/>
              </p:cNvSpPr>
              <p:nvPr/>
            </p:nvSpPr>
            <p:spPr bwMode="auto">
              <a:xfrm flipV="1">
                <a:off x="4555" y="1447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0" name="Line 1340"/>
              <p:cNvSpPr>
                <a:spLocks noChangeShapeType="1"/>
              </p:cNvSpPr>
              <p:nvPr/>
            </p:nvSpPr>
            <p:spPr bwMode="auto">
              <a:xfrm flipV="1">
                <a:off x="4555" y="14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1" name="Line 1341"/>
              <p:cNvSpPr>
                <a:spLocks noChangeShapeType="1"/>
              </p:cNvSpPr>
              <p:nvPr/>
            </p:nvSpPr>
            <p:spPr bwMode="auto">
              <a:xfrm flipV="1">
                <a:off x="4555" y="14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2" name="Line 1342"/>
              <p:cNvSpPr>
                <a:spLocks noChangeShapeType="1"/>
              </p:cNvSpPr>
              <p:nvPr/>
            </p:nvSpPr>
            <p:spPr bwMode="auto">
              <a:xfrm flipV="1">
                <a:off x="4555" y="1420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3" name="Line 1343"/>
              <p:cNvSpPr>
                <a:spLocks noChangeShapeType="1"/>
              </p:cNvSpPr>
              <p:nvPr/>
            </p:nvSpPr>
            <p:spPr bwMode="auto">
              <a:xfrm>
                <a:off x="4564" y="142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4" name="Line 1344"/>
              <p:cNvSpPr>
                <a:spLocks noChangeShapeType="1"/>
              </p:cNvSpPr>
              <p:nvPr/>
            </p:nvSpPr>
            <p:spPr bwMode="auto">
              <a:xfrm>
                <a:off x="4564" y="1438"/>
                <a:ext cx="1" cy="5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5" name="Line 1345"/>
              <p:cNvSpPr>
                <a:spLocks noChangeShapeType="1"/>
              </p:cNvSpPr>
              <p:nvPr/>
            </p:nvSpPr>
            <p:spPr bwMode="auto">
              <a:xfrm>
                <a:off x="4564" y="1493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6" name="Line 1346"/>
              <p:cNvSpPr>
                <a:spLocks noChangeShapeType="1"/>
              </p:cNvSpPr>
              <p:nvPr/>
            </p:nvSpPr>
            <p:spPr bwMode="auto">
              <a:xfrm>
                <a:off x="4564" y="15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7" name="Line 1347"/>
              <p:cNvSpPr>
                <a:spLocks noChangeShapeType="1"/>
              </p:cNvSpPr>
              <p:nvPr/>
            </p:nvSpPr>
            <p:spPr bwMode="auto">
              <a:xfrm flipV="1">
                <a:off x="4564" y="1520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8" name="Line 1348"/>
              <p:cNvSpPr>
                <a:spLocks noChangeShapeType="1"/>
              </p:cNvSpPr>
              <p:nvPr/>
            </p:nvSpPr>
            <p:spPr bwMode="auto">
              <a:xfrm flipV="1">
                <a:off x="4574" y="15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9" name="Line 1349"/>
              <p:cNvSpPr>
                <a:spLocks noChangeShapeType="1"/>
              </p:cNvSpPr>
              <p:nvPr/>
            </p:nvSpPr>
            <p:spPr bwMode="auto">
              <a:xfrm>
                <a:off x="4574" y="15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0" name="Line 1350"/>
              <p:cNvSpPr>
                <a:spLocks noChangeShapeType="1"/>
              </p:cNvSpPr>
              <p:nvPr/>
            </p:nvSpPr>
            <p:spPr bwMode="auto">
              <a:xfrm>
                <a:off x="4574" y="1511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1" name="Line 1351"/>
              <p:cNvSpPr>
                <a:spLocks noChangeShapeType="1"/>
              </p:cNvSpPr>
              <p:nvPr/>
            </p:nvSpPr>
            <p:spPr bwMode="auto">
              <a:xfrm>
                <a:off x="4574" y="1547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2" name="Line 1352"/>
              <p:cNvSpPr>
                <a:spLocks noChangeShapeType="1"/>
              </p:cNvSpPr>
              <p:nvPr/>
            </p:nvSpPr>
            <p:spPr bwMode="auto">
              <a:xfrm>
                <a:off x="4574" y="1592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3" name="Line 1353"/>
              <p:cNvSpPr>
                <a:spLocks noChangeShapeType="1"/>
              </p:cNvSpPr>
              <p:nvPr/>
            </p:nvSpPr>
            <p:spPr bwMode="auto">
              <a:xfrm flipV="1">
                <a:off x="4583" y="1574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4" name="Line 1354"/>
              <p:cNvSpPr>
                <a:spLocks noChangeShapeType="1"/>
              </p:cNvSpPr>
              <p:nvPr/>
            </p:nvSpPr>
            <p:spPr bwMode="auto">
              <a:xfrm flipV="1">
                <a:off x="4583" y="1520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5" name="Line 1355"/>
              <p:cNvSpPr>
                <a:spLocks noChangeShapeType="1"/>
              </p:cNvSpPr>
              <p:nvPr/>
            </p:nvSpPr>
            <p:spPr bwMode="auto">
              <a:xfrm flipV="1">
                <a:off x="4583" y="1447"/>
                <a:ext cx="1" cy="7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6" name="Line 1356"/>
              <p:cNvSpPr>
                <a:spLocks noChangeShapeType="1"/>
              </p:cNvSpPr>
              <p:nvPr/>
            </p:nvSpPr>
            <p:spPr bwMode="auto">
              <a:xfrm flipV="1">
                <a:off x="4583" y="1393"/>
                <a:ext cx="10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7" name="Line 1357"/>
              <p:cNvSpPr>
                <a:spLocks noChangeShapeType="1"/>
              </p:cNvSpPr>
              <p:nvPr/>
            </p:nvSpPr>
            <p:spPr bwMode="auto">
              <a:xfrm>
                <a:off x="4593" y="13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8" name="Line 1358"/>
              <p:cNvSpPr>
                <a:spLocks noChangeShapeType="1"/>
              </p:cNvSpPr>
              <p:nvPr/>
            </p:nvSpPr>
            <p:spPr bwMode="auto">
              <a:xfrm>
                <a:off x="4593" y="13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9" name="Line 1359"/>
              <p:cNvSpPr>
                <a:spLocks noChangeShapeType="1"/>
              </p:cNvSpPr>
              <p:nvPr/>
            </p:nvSpPr>
            <p:spPr bwMode="auto">
              <a:xfrm>
                <a:off x="4593" y="141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0" name="Line 1360"/>
              <p:cNvSpPr>
                <a:spLocks noChangeShapeType="1"/>
              </p:cNvSpPr>
              <p:nvPr/>
            </p:nvSpPr>
            <p:spPr bwMode="auto">
              <a:xfrm>
                <a:off x="4593" y="1429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1" name="Line 1361"/>
              <p:cNvSpPr>
                <a:spLocks noChangeShapeType="1"/>
              </p:cNvSpPr>
              <p:nvPr/>
            </p:nvSpPr>
            <p:spPr bwMode="auto">
              <a:xfrm>
                <a:off x="4593" y="1456"/>
                <a:ext cx="9" cy="8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2" name="Line 1362"/>
              <p:cNvSpPr>
                <a:spLocks noChangeShapeType="1"/>
              </p:cNvSpPr>
              <p:nvPr/>
            </p:nvSpPr>
            <p:spPr bwMode="auto">
              <a:xfrm>
                <a:off x="4602" y="1538"/>
                <a:ext cx="1" cy="11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3" name="Line 1363"/>
              <p:cNvSpPr>
                <a:spLocks noChangeShapeType="1"/>
              </p:cNvSpPr>
              <p:nvPr/>
            </p:nvSpPr>
            <p:spPr bwMode="auto">
              <a:xfrm>
                <a:off x="4602" y="1655"/>
                <a:ext cx="1" cy="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4" name="Line 1364"/>
              <p:cNvSpPr>
                <a:spLocks noChangeShapeType="1"/>
              </p:cNvSpPr>
              <p:nvPr/>
            </p:nvSpPr>
            <p:spPr bwMode="auto">
              <a:xfrm>
                <a:off x="4602" y="172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5" name="Line 1365"/>
              <p:cNvSpPr>
                <a:spLocks noChangeShapeType="1"/>
              </p:cNvSpPr>
              <p:nvPr/>
            </p:nvSpPr>
            <p:spPr bwMode="auto">
              <a:xfrm flipV="1">
                <a:off x="4602" y="171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6" name="Line 1366"/>
              <p:cNvSpPr>
                <a:spLocks noChangeShapeType="1"/>
              </p:cNvSpPr>
              <p:nvPr/>
            </p:nvSpPr>
            <p:spPr bwMode="auto">
              <a:xfrm flipV="1">
                <a:off x="4602" y="1682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7" name="Line 1367"/>
              <p:cNvSpPr>
                <a:spLocks noChangeShapeType="1"/>
              </p:cNvSpPr>
              <p:nvPr/>
            </p:nvSpPr>
            <p:spPr bwMode="auto">
              <a:xfrm flipV="1">
                <a:off x="4612" y="1628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8" name="Line 1368"/>
              <p:cNvSpPr>
                <a:spLocks noChangeShapeType="1"/>
              </p:cNvSpPr>
              <p:nvPr/>
            </p:nvSpPr>
            <p:spPr bwMode="auto">
              <a:xfrm flipV="1">
                <a:off x="4612" y="1574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9" name="Line 1369"/>
              <p:cNvSpPr>
                <a:spLocks noChangeShapeType="1"/>
              </p:cNvSpPr>
              <p:nvPr/>
            </p:nvSpPr>
            <p:spPr bwMode="auto">
              <a:xfrm flipV="1">
                <a:off x="4612" y="155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0" name="Line 1370"/>
              <p:cNvSpPr>
                <a:spLocks noChangeShapeType="1"/>
              </p:cNvSpPr>
              <p:nvPr/>
            </p:nvSpPr>
            <p:spPr bwMode="auto">
              <a:xfrm>
                <a:off x="4612" y="1556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1" name="Line 1371"/>
              <p:cNvSpPr>
                <a:spLocks noChangeShapeType="1"/>
              </p:cNvSpPr>
              <p:nvPr/>
            </p:nvSpPr>
            <p:spPr bwMode="auto">
              <a:xfrm>
                <a:off x="4621" y="1583"/>
                <a:ext cx="1" cy="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2" name="Line 1372"/>
              <p:cNvSpPr>
                <a:spLocks noChangeShapeType="1"/>
              </p:cNvSpPr>
              <p:nvPr/>
            </p:nvSpPr>
            <p:spPr bwMode="auto">
              <a:xfrm>
                <a:off x="4621" y="1655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3" name="Line 1373"/>
              <p:cNvSpPr>
                <a:spLocks noChangeShapeType="1"/>
              </p:cNvSpPr>
              <p:nvPr/>
            </p:nvSpPr>
            <p:spPr bwMode="auto">
              <a:xfrm flipV="1">
                <a:off x="4621" y="168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4" name="Line 1374"/>
              <p:cNvSpPr>
                <a:spLocks noChangeShapeType="1"/>
              </p:cNvSpPr>
              <p:nvPr/>
            </p:nvSpPr>
            <p:spPr bwMode="auto">
              <a:xfrm flipV="1">
                <a:off x="4621" y="1646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5" name="Line 1375"/>
              <p:cNvSpPr>
                <a:spLocks noChangeShapeType="1"/>
              </p:cNvSpPr>
              <p:nvPr/>
            </p:nvSpPr>
            <p:spPr bwMode="auto">
              <a:xfrm>
                <a:off x="4621" y="1646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6" name="Line 1376"/>
              <p:cNvSpPr>
                <a:spLocks noChangeShapeType="1"/>
              </p:cNvSpPr>
              <p:nvPr/>
            </p:nvSpPr>
            <p:spPr bwMode="auto">
              <a:xfrm>
                <a:off x="4631" y="1655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7" name="Line 1377"/>
              <p:cNvSpPr>
                <a:spLocks noChangeShapeType="1"/>
              </p:cNvSpPr>
              <p:nvPr/>
            </p:nvSpPr>
            <p:spPr bwMode="auto">
              <a:xfrm>
                <a:off x="4631" y="170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8" name="Line 1378"/>
              <p:cNvSpPr>
                <a:spLocks noChangeShapeType="1"/>
              </p:cNvSpPr>
              <p:nvPr/>
            </p:nvSpPr>
            <p:spPr bwMode="auto">
              <a:xfrm flipV="1">
                <a:off x="4631" y="1619"/>
                <a:ext cx="1" cy="9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9" name="Line 1379"/>
              <p:cNvSpPr>
                <a:spLocks noChangeShapeType="1"/>
              </p:cNvSpPr>
              <p:nvPr/>
            </p:nvSpPr>
            <p:spPr bwMode="auto">
              <a:xfrm flipV="1">
                <a:off x="4631" y="1465"/>
                <a:ext cx="9" cy="1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0" name="Line 1380"/>
              <p:cNvSpPr>
                <a:spLocks noChangeShapeType="1"/>
              </p:cNvSpPr>
              <p:nvPr/>
            </p:nvSpPr>
            <p:spPr bwMode="auto">
              <a:xfrm flipV="1">
                <a:off x="4640" y="1348"/>
                <a:ext cx="1" cy="11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1" name="Line 1381"/>
              <p:cNvSpPr>
                <a:spLocks noChangeShapeType="1"/>
              </p:cNvSpPr>
              <p:nvPr/>
            </p:nvSpPr>
            <p:spPr bwMode="auto">
              <a:xfrm flipV="1">
                <a:off x="4640" y="1312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2" name="Line 1382"/>
              <p:cNvSpPr>
                <a:spLocks noChangeShapeType="1"/>
              </p:cNvSpPr>
              <p:nvPr/>
            </p:nvSpPr>
            <p:spPr bwMode="auto">
              <a:xfrm>
                <a:off x="4640" y="1312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3" name="Line 1383"/>
              <p:cNvSpPr>
                <a:spLocks noChangeShapeType="1"/>
              </p:cNvSpPr>
              <p:nvPr/>
            </p:nvSpPr>
            <p:spPr bwMode="auto">
              <a:xfrm>
                <a:off x="4640" y="1366"/>
                <a:ext cx="1" cy="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4" name="Line 1384"/>
              <p:cNvSpPr>
                <a:spLocks noChangeShapeType="1"/>
              </p:cNvSpPr>
              <p:nvPr/>
            </p:nvSpPr>
            <p:spPr bwMode="auto">
              <a:xfrm>
                <a:off x="4640" y="1438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5" name="Line 1385"/>
              <p:cNvSpPr>
                <a:spLocks noChangeShapeType="1"/>
              </p:cNvSpPr>
              <p:nvPr/>
            </p:nvSpPr>
            <p:spPr bwMode="auto">
              <a:xfrm flipV="1">
                <a:off x="4650" y="144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6" name="Line 1386"/>
              <p:cNvSpPr>
                <a:spLocks noChangeShapeType="1"/>
              </p:cNvSpPr>
              <p:nvPr/>
            </p:nvSpPr>
            <p:spPr bwMode="auto">
              <a:xfrm flipV="1">
                <a:off x="4650" y="14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7" name="Line 1387"/>
              <p:cNvSpPr>
                <a:spLocks noChangeShapeType="1"/>
              </p:cNvSpPr>
              <p:nvPr/>
            </p:nvSpPr>
            <p:spPr bwMode="auto">
              <a:xfrm>
                <a:off x="4650" y="1438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8" name="Line 1388"/>
              <p:cNvSpPr>
                <a:spLocks noChangeShapeType="1"/>
              </p:cNvSpPr>
              <p:nvPr/>
            </p:nvSpPr>
            <p:spPr bwMode="auto">
              <a:xfrm>
                <a:off x="4650" y="1474"/>
                <a:ext cx="1" cy="1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9" name="Line 1389"/>
              <p:cNvSpPr>
                <a:spLocks noChangeShapeType="1"/>
              </p:cNvSpPr>
              <p:nvPr/>
            </p:nvSpPr>
            <p:spPr bwMode="auto">
              <a:xfrm>
                <a:off x="4650" y="1574"/>
                <a:ext cx="9" cy="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0" name="Line 1390"/>
              <p:cNvSpPr>
                <a:spLocks noChangeShapeType="1"/>
              </p:cNvSpPr>
              <p:nvPr/>
            </p:nvSpPr>
            <p:spPr bwMode="auto">
              <a:xfrm flipV="1">
                <a:off x="4659" y="164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1" name="Line 1391"/>
              <p:cNvSpPr>
                <a:spLocks noChangeShapeType="1"/>
              </p:cNvSpPr>
              <p:nvPr/>
            </p:nvSpPr>
            <p:spPr bwMode="auto">
              <a:xfrm flipV="1">
                <a:off x="4659" y="1565"/>
                <a:ext cx="1" cy="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2" name="Line 1392"/>
              <p:cNvSpPr>
                <a:spLocks noChangeShapeType="1"/>
              </p:cNvSpPr>
              <p:nvPr/>
            </p:nvSpPr>
            <p:spPr bwMode="auto">
              <a:xfrm flipV="1">
                <a:off x="4659" y="153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3" name="Line 1393"/>
              <p:cNvSpPr>
                <a:spLocks noChangeShapeType="1"/>
              </p:cNvSpPr>
              <p:nvPr/>
            </p:nvSpPr>
            <p:spPr bwMode="auto">
              <a:xfrm>
                <a:off x="4659" y="1538"/>
                <a:ext cx="10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4" name="Line 1394"/>
              <p:cNvSpPr>
                <a:spLocks noChangeShapeType="1"/>
              </p:cNvSpPr>
              <p:nvPr/>
            </p:nvSpPr>
            <p:spPr bwMode="auto">
              <a:xfrm>
                <a:off x="4669" y="1592"/>
                <a:ext cx="1" cy="9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5" name="Line 1395"/>
              <p:cNvSpPr>
                <a:spLocks noChangeShapeType="1"/>
              </p:cNvSpPr>
              <p:nvPr/>
            </p:nvSpPr>
            <p:spPr bwMode="auto">
              <a:xfrm>
                <a:off x="4669" y="168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6" name="Line 1396"/>
              <p:cNvSpPr>
                <a:spLocks noChangeShapeType="1"/>
              </p:cNvSpPr>
              <p:nvPr/>
            </p:nvSpPr>
            <p:spPr bwMode="auto">
              <a:xfrm flipV="1">
                <a:off x="4669" y="1619"/>
                <a:ext cx="1" cy="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7" name="Line 1397"/>
              <p:cNvSpPr>
                <a:spLocks noChangeShapeType="1"/>
              </p:cNvSpPr>
              <p:nvPr/>
            </p:nvSpPr>
            <p:spPr bwMode="auto">
              <a:xfrm flipV="1">
                <a:off x="4669" y="1520"/>
                <a:ext cx="1" cy="9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8" name="Line 1398"/>
              <p:cNvSpPr>
                <a:spLocks noChangeShapeType="1"/>
              </p:cNvSpPr>
              <p:nvPr/>
            </p:nvSpPr>
            <p:spPr bwMode="auto">
              <a:xfrm flipV="1">
                <a:off x="4669" y="1502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9" name="Line 1399"/>
              <p:cNvSpPr>
                <a:spLocks noChangeShapeType="1"/>
              </p:cNvSpPr>
              <p:nvPr/>
            </p:nvSpPr>
            <p:spPr bwMode="auto">
              <a:xfrm>
                <a:off x="4678" y="1502"/>
                <a:ext cx="1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0" name="Line 1400"/>
              <p:cNvSpPr>
                <a:spLocks noChangeShapeType="1"/>
              </p:cNvSpPr>
              <p:nvPr/>
            </p:nvSpPr>
            <p:spPr bwMode="auto">
              <a:xfrm>
                <a:off x="4678" y="1565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1" name="Line 1401"/>
              <p:cNvSpPr>
                <a:spLocks noChangeShapeType="1"/>
              </p:cNvSpPr>
              <p:nvPr/>
            </p:nvSpPr>
            <p:spPr bwMode="auto">
              <a:xfrm flipV="1">
                <a:off x="4678" y="1547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2" name="Line 1402"/>
              <p:cNvSpPr>
                <a:spLocks noChangeShapeType="1"/>
              </p:cNvSpPr>
              <p:nvPr/>
            </p:nvSpPr>
            <p:spPr bwMode="auto">
              <a:xfrm flipV="1">
                <a:off x="4678" y="1511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3" name="Line 1403"/>
              <p:cNvSpPr>
                <a:spLocks noChangeShapeType="1"/>
              </p:cNvSpPr>
              <p:nvPr/>
            </p:nvSpPr>
            <p:spPr bwMode="auto">
              <a:xfrm>
                <a:off x="4678" y="1511"/>
                <a:ext cx="10" cy="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4" name="Line 1404"/>
              <p:cNvSpPr>
                <a:spLocks noChangeShapeType="1"/>
              </p:cNvSpPr>
              <p:nvPr/>
            </p:nvSpPr>
            <p:spPr bwMode="auto">
              <a:xfrm>
                <a:off x="4688" y="1583"/>
                <a:ext cx="1" cy="11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5" name="Line 1405"/>
              <p:cNvSpPr>
                <a:spLocks noChangeShapeType="1"/>
              </p:cNvSpPr>
              <p:nvPr/>
            </p:nvSpPr>
            <p:spPr bwMode="auto">
              <a:xfrm>
                <a:off x="4688" y="1700"/>
                <a:ext cx="1" cy="6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6" name="Line 1406"/>
              <p:cNvSpPr>
                <a:spLocks noChangeShapeType="1"/>
              </p:cNvSpPr>
              <p:nvPr/>
            </p:nvSpPr>
            <p:spPr bwMode="auto">
              <a:xfrm flipV="1">
                <a:off x="4688" y="1727"/>
                <a:ext cx="1" cy="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7" name="Line 1407"/>
              <p:cNvSpPr>
                <a:spLocks noChangeShapeType="1"/>
              </p:cNvSpPr>
              <p:nvPr/>
            </p:nvSpPr>
            <p:spPr bwMode="auto">
              <a:xfrm flipV="1">
                <a:off x="4688" y="1637"/>
                <a:ext cx="9" cy="9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8" name="Line 1408"/>
              <p:cNvSpPr>
                <a:spLocks noChangeShapeType="1"/>
              </p:cNvSpPr>
              <p:nvPr/>
            </p:nvSpPr>
            <p:spPr bwMode="auto">
              <a:xfrm flipV="1">
                <a:off x="4697" y="1565"/>
                <a:ext cx="1" cy="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9" name="Line 1409"/>
              <p:cNvSpPr>
                <a:spLocks noChangeShapeType="1"/>
              </p:cNvSpPr>
              <p:nvPr/>
            </p:nvSpPr>
            <p:spPr bwMode="auto">
              <a:xfrm flipV="1">
                <a:off x="4697" y="1520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0" name="Line 1410"/>
              <p:cNvSpPr>
                <a:spLocks noChangeShapeType="1"/>
              </p:cNvSpPr>
              <p:nvPr/>
            </p:nvSpPr>
            <p:spPr bwMode="auto">
              <a:xfrm flipV="1">
                <a:off x="4697" y="1493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1" name="Line 1411"/>
              <p:cNvSpPr>
                <a:spLocks noChangeShapeType="1"/>
              </p:cNvSpPr>
              <p:nvPr/>
            </p:nvSpPr>
            <p:spPr bwMode="auto">
              <a:xfrm flipV="1">
                <a:off x="4697" y="1429"/>
                <a:ext cx="1" cy="6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2" name="Line 1412"/>
              <p:cNvSpPr>
                <a:spLocks noChangeShapeType="1"/>
              </p:cNvSpPr>
              <p:nvPr/>
            </p:nvSpPr>
            <p:spPr bwMode="auto">
              <a:xfrm flipV="1">
                <a:off x="4697" y="1384"/>
                <a:ext cx="1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3" name="Line 1413"/>
              <p:cNvSpPr>
                <a:spLocks noChangeShapeType="1"/>
              </p:cNvSpPr>
              <p:nvPr/>
            </p:nvSpPr>
            <p:spPr bwMode="auto">
              <a:xfrm>
                <a:off x="4707" y="13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414"/>
            <p:cNvGrpSpPr>
              <a:grpSpLocks/>
            </p:cNvGrpSpPr>
            <p:nvPr/>
          </p:nvGrpSpPr>
          <p:grpSpPr bwMode="auto">
            <a:xfrm>
              <a:off x="4372" y="756"/>
              <a:ext cx="347" cy="1701"/>
              <a:chOff x="4707" y="1393"/>
              <a:chExt cx="399" cy="1528"/>
            </a:xfrm>
          </p:grpSpPr>
          <p:sp>
            <p:nvSpPr>
              <p:cNvPr id="88455" name="Line 1415"/>
              <p:cNvSpPr>
                <a:spLocks noChangeShapeType="1"/>
              </p:cNvSpPr>
              <p:nvPr/>
            </p:nvSpPr>
            <p:spPr bwMode="auto">
              <a:xfrm>
                <a:off x="4707" y="1393"/>
                <a:ext cx="1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6" name="Line 1416"/>
              <p:cNvSpPr>
                <a:spLocks noChangeShapeType="1"/>
              </p:cNvSpPr>
              <p:nvPr/>
            </p:nvSpPr>
            <p:spPr bwMode="auto">
              <a:xfrm>
                <a:off x="4707" y="1456"/>
                <a:ext cx="1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7" name="Line 1417"/>
              <p:cNvSpPr>
                <a:spLocks noChangeShapeType="1"/>
              </p:cNvSpPr>
              <p:nvPr/>
            </p:nvSpPr>
            <p:spPr bwMode="auto">
              <a:xfrm>
                <a:off x="4707" y="15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8" name="Line 1418"/>
              <p:cNvSpPr>
                <a:spLocks noChangeShapeType="1"/>
              </p:cNvSpPr>
              <p:nvPr/>
            </p:nvSpPr>
            <p:spPr bwMode="auto">
              <a:xfrm>
                <a:off x="4707" y="1520"/>
                <a:ext cx="9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9" name="Line 1419"/>
              <p:cNvSpPr>
                <a:spLocks noChangeShapeType="1"/>
              </p:cNvSpPr>
              <p:nvPr/>
            </p:nvSpPr>
            <p:spPr bwMode="auto">
              <a:xfrm>
                <a:off x="4716" y="1547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0" name="Line 1420"/>
              <p:cNvSpPr>
                <a:spLocks noChangeShapeType="1"/>
              </p:cNvSpPr>
              <p:nvPr/>
            </p:nvSpPr>
            <p:spPr bwMode="auto">
              <a:xfrm>
                <a:off x="4716" y="1601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1" name="Line 1421"/>
              <p:cNvSpPr>
                <a:spLocks noChangeShapeType="1"/>
              </p:cNvSpPr>
              <p:nvPr/>
            </p:nvSpPr>
            <p:spPr bwMode="auto">
              <a:xfrm>
                <a:off x="4716" y="165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2" name="Line 1422"/>
              <p:cNvSpPr>
                <a:spLocks noChangeShapeType="1"/>
              </p:cNvSpPr>
              <p:nvPr/>
            </p:nvSpPr>
            <p:spPr bwMode="auto">
              <a:xfrm flipV="1">
                <a:off x="4716" y="1664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3" name="Line 1423"/>
              <p:cNvSpPr>
                <a:spLocks noChangeShapeType="1"/>
              </p:cNvSpPr>
              <p:nvPr/>
            </p:nvSpPr>
            <p:spPr bwMode="auto">
              <a:xfrm flipV="1">
                <a:off x="4726" y="164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4" name="Line 1424"/>
              <p:cNvSpPr>
                <a:spLocks noChangeShapeType="1"/>
              </p:cNvSpPr>
              <p:nvPr/>
            </p:nvSpPr>
            <p:spPr bwMode="auto">
              <a:xfrm flipV="1">
                <a:off x="4726" y="1628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5" name="Line 1425"/>
              <p:cNvSpPr>
                <a:spLocks noChangeShapeType="1"/>
              </p:cNvSpPr>
              <p:nvPr/>
            </p:nvSpPr>
            <p:spPr bwMode="auto">
              <a:xfrm flipV="1">
                <a:off x="4726" y="1574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6" name="Line 1426"/>
              <p:cNvSpPr>
                <a:spLocks noChangeShapeType="1"/>
              </p:cNvSpPr>
              <p:nvPr/>
            </p:nvSpPr>
            <p:spPr bwMode="auto">
              <a:xfrm flipV="1">
                <a:off x="4726" y="1483"/>
                <a:ext cx="1" cy="9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7" name="Line 1427"/>
              <p:cNvSpPr>
                <a:spLocks noChangeShapeType="1"/>
              </p:cNvSpPr>
              <p:nvPr/>
            </p:nvSpPr>
            <p:spPr bwMode="auto">
              <a:xfrm flipV="1">
                <a:off x="4726" y="1447"/>
                <a:ext cx="9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8" name="Line 1428"/>
              <p:cNvSpPr>
                <a:spLocks noChangeShapeType="1"/>
              </p:cNvSpPr>
              <p:nvPr/>
            </p:nvSpPr>
            <p:spPr bwMode="auto">
              <a:xfrm>
                <a:off x="4735" y="1447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9" name="Line 1429"/>
              <p:cNvSpPr>
                <a:spLocks noChangeShapeType="1"/>
              </p:cNvSpPr>
              <p:nvPr/>
            </p:nvSpPr>
            <p:spPr bwMode="auto">
              <a:xfrm>
                <a:off x="4735" y="1483"/>
                <a:ext cx="1" cy="2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0" name="Line 1430"/>
              <p:cNvSpPr>
                <a:spLocks noChangeShapeType="1"/>
              </p:cNvSpPr>
              <p:nvPr/>
            </p:nvSpPr>
            <p:spPr bwMode="auto">
              <a:xfrm>
                <a:off x="4735" y="15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1" name="Line 1431"/>
              <p:cNvSpPr>
                <a:spLocks noChangeShapeType="1"/>
              </p:cNvSpPr>
              <p:nvPr/>
            </p:nvSpPr>
            <p:spPr bwMode="auto">
              <a:xfrm>
                <a:off x="4735" y="1520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2" name="Line 1432"/>
              <p:cNvSpPr>
                <a:spLocks noChangeShapeType="1"/>
              </p:cNvSpPr>
              <p:nvPr/>
            </p:nvSpPr>
            <p:spPr bwMode="auto">
              <a:xfrm>
                <a:off x="4735" y="1547"/>
                <a:ext cx="10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3" name="Line 1433"/>
              <p:cNvSpPr>
                <a:spLocks noChangeShapeType="1"/>
              </p:cNvSpPr>
              <p:nvPr/>
            </p:nvSpPr>
            <p:spPr bwMode="auto">
              <a:xfrm>
                <a:off x="4745" y="160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4" name="Line 1434"/>
              <p:cNvSpPr>
                <a:spLocks noChangeShapeType="1"/>
              </p:cNvSpPr>
              <p:nvPr/>
            </p:nvSpPr>
            <p:spPr bwMode="auto">
              <a:xfrm flipV="1">
                <a:off x="4745" y="160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5" name="Line 1435"/>
              <p:cNvSpPr>
                <a:spLocks noChangeShapeType="1"/>
              </p:cNvSpPr>
              <p:nvPr/>
            </p:nvSpPr>
            <p:spPr bwMode="auto">
              <a:xfrm>
                <a:off x="4745" y="1601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6" name="Line 1436"/>
              <p:cNvSpPr>
                <a:spLocks noChangeShapeType="1"/>
              </p:cNvSpPr>
              <p:nvPr/>
            </p:nvSpPr>
            <p:spPr bwMode="auto">
              <a:xfrm>
                <a:off x="4745" y="1637"/>
                <a:ext cx="9" cy="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7" name="Line 1437"/>
              <p:cNvSpPr>
                <a:spLocks noChangeShapeType="1"/>
              </p:cNvSpPr>
              <p:nvPr/>
            </p:nvSpPr>
            <p:spPr bwMode="auto">
              <a:xfrm>
                <a:off x="4754" y="1709"/>
                <a:ext cx="1" cy="5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8" name="Line 1438"/>
              <p:cNvSpPr>
                <a:spLocks noChangeShapeType="1"/>
              </p:cNvSpPr>
              <p:nvPr/>
            </p:nvSpPr>
            <p:spPr bwMode="auto">
              <a:xfrm>
                <a:off x="4754" y="176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9" name="Line 1439"/>
              <p:cNvSpPr>
                <a:spLocks noChangeShapeType="1"/>
              </p:cNvSpPr>
              <p:nvPr/>
            </p:nvSpPr>
            <p:spPr bwMode="auto">
              <a:xfrm flipV="1">
                <a:off x="4754" y="1727"/>
                <a:ext cx="1" cy="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0" name="Line 1440"/>
              <p:cNvSpPr>
                <a:spLocks noChangeShapeType="1"/>
              </p:cNvSpPr>
              <p:nvPr/>
            </p:nvSpPr>
            <p:spPr bwMode="auto">
              <a:xfrm flipV="1">
                <a:off x="4754" y="1673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1" name="Line 1441"/>
              <p:cNvSpPr>
                <a:spLocks noChangeShapeType="1"/>
              </p:cNvSpPr>
              <p:nvPr/>
            </p:nvSpPr>
            <p:spPr bwMode="auto">
              <a:xfrm flipV="1">
                <a:off x="4754" y="1592"/>
                <a:ext cx="10" cy="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2" name="Line 1442"/>
              <p:cNvSpPr>
                <a:spLocks noChangeShapeType="1"/>
              </p:cNvSpPr>
              <p:nvPr/>
            </p:nvSpPr>
            <p:spPr bwMode="auto">
              <a:xfrm flipV="1">
                <a:off x="4764" y="1520"/>
                <a:ext cx="1" cy="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3" name="Line 1443"/>
              <p:cNvSpPr>
                <a:spLocks noChangeShapeType="1"/>
              </p:cNvSpPr>
              <p:nvPr/>
            </p:nvSpPr>
            <p:spPr bwMode="auto">
              <a:xfrm flipV="1">
                <a:off x="4764" y="1465"/>
                <a:ext cx="1" cy="5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4" name="Line 1444"/>
              <p:cNvSpPr>
                <a:spLocks noChangeShapeType="1"/>
              </p:cNvSpPr>
              <p:nvPr/>
            </p:nvSpPr>
            <p:spPr bwMode="auto">
              <a:xfrm flipV="1">
                <a:off x="4764" y="1447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5" name="Line 1445"/>
              <p:cNvSpPr>
                <a:spLocks noChangeShapeType="1"/>
              </p:cNvSpPr>
              <p:nvPr/>
            </p:nvSpPr>
            <p:spPr bwMode="auto">
              <a:xfrm>
                <a:off x="4764" y="144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6" name="Line 1446"/>
              <p:cNvSpPr>
                <a:spLocks noChangeShapeType="1"/>
              </p:cNvSpPr>
              <p:nvPr/>
            </p:nvSpPr>
            <p:spPr bwMode="auto">
              <a:xfrm>
                <a:off x="4764" y="1447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7" name="Line 1447"/>
              <p:cNvSpPr>
                <a:spLocks noChangeShapeType="1"/>
              </p:cNvSpPr>
              <p:nvPr/>
            </p:nvSpPr>
            <p:spPr bwMode="auto">
              <a:xfrm>
                <a:off x="4773" y="146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8" name="Line 1448"/>
              <p:cNvSpPr>
                <a:spLocks noChangeShapeType="1"/>
              </p:cNvSpPr>
              <p:nvPr/>
            </p:nvSpPr>
            <p:spPr bwMode="auto">
              <a:xfrm>
                <a:off x="4773" y="1483"/>
                <a:ext cx="1" cy="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9" name="Line 1449"/>
              <p:cNvSpPr>
                <a:spLocks noChangeShapeType="1"/>
              </p:cNvSpPr>
              <p:nvPr/>
            </p:nvSpPr>
            <p:spPr bwMode="auto">
              <a:xfrm>
                <a:off x="4773" y="1493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0" name="Line 1450"/>
              <p:cNvSpPr>
                <a:spLocks noChangeShapeType="1"/>
              </p:cNvSpPr>
              <p:nvPr/>
            </p:nvSpPr>
            <p:spPr bwMode="auto">
              <a:xfrm>
                <a:off x="4773" y="1529"/>
                <a:ext cx="10" cy="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1" name="Line 1451"/>
              <p:cNvSpPr>
                <a:spLocks noChangeShapeType="1"/>
              </p:cNvSpPr>
              <p:nvPr/>
            </p:nvSpPr>
            <p:spPr bwMode="auto">
              <a:xfrm>
                <a:off x="4783" y="1610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2" name="Line 1452"/>
              <p:cNvSpPr>
                <a:spLocks noChangeShapeType="1"/>
              </p:cNvSpPr>
              <p:nvPr/>
            </p:nvSpPr>
            <p:spPr bwMode="auto">
              <a:xfrm>
                <a:off x="4783" y="166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3" name="Line 1453"/>
              <p:cNvSpPr>
                <a:spLocks noChangeShapeType="1"/>
              </p:cNvSpPr>
              <p:nvPr/>
            </p:nvSpPr>
            <p:spPr bwMode="auto">
              <a:xfrm flipV="1">
                <a:off x="4783" y="1646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4" name="Line 1454"/>
              <p:cNvSpPr>
                <a:spLocks noChangeShapeType="1"/>
              </p:cNvSpPr>
              <p:nvPr/>
            </p:nvSpPr>
            <p:spPr bwMode="auto">
              <a:xfrm flipV="1">
                <a:off x="4783" y="1610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5" name="Line 1455"/>
              <p:cNvSpPr>
                <a:spLocks noChangeShapeType="1"/>
              </p:cNvSpPr>
              <p:nvPr/>
            </p:nvSpPr>
            <p:spPr bwMode="auto">
              <a:xfrm flipV="1">
                <a:off x="4783" y="1601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6" name="Line 1456"/>
              <p:cNvSpPr>
                <a:spLocks noChangeShapeType="1"/>
              </p:cNvSpPr>
              <p:nvPr/>
            </p:nvSpPr>
            <p:spPr bwMode="auto">
              <a:xfrm>
                <a:off x="4792" y="160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7" name="Line 1457"/>
              <p:cNvSpPr>
                <a:spLocks noChangeShapeType="1"/>
              </p:cNvSpPr>
              <p:nvPr/>
            </p:nvSpPr>
            <p:spPr bwMode="auto">
              <a:xfrm>
                <a:off x="4792" y="1628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8" name="Line 1458"/>
              <p:cNvSpPr>
                <a:spLocks noChangeShapeType="1"/>
              </p:cNvSpPr>
              <p:nvPr/>
            </p:nvSpPr>
            <p:spPr bwMode="auto">
              <a:xfrm flipV="1">
                <a:off x="4792" y="1619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99" name="Line 1459"/>
              <p:cNvSpPr>
                <a:spLocks noChangeShapeType="1"/>
              </p:cNvSpPr>
              <p:nvPr/>
            </p:nvSpPr>
            <p:spPr bwMode="auto">
              <a:xfrm flipV="1">
                <a:off x="4792" y="1538"/>
                <a:ext cx="1" cy="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0" name="Line 1460"/>
              <p:cNvSpPr>
                <a:spLocks noChangeShapeType="1"/>
              </p:cNvSpPr>
              <p:nvPr/>
            </p:nvSpPr>
            <p:spPr bwMode="auto">
              <a:xfrm flipV="1">
                <a:off x="4792" y="1520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1" name="Line 1461"/>
              <p:cNvSpPr>
                <a:spLocks noChangeShapeType="1"/>
              </p:cNvSpPr>
              <p:nvPr/>
            </p:nvSpPr>
            <p:spPr bwMode="auto">
              <a:xfrm>
                <a:off x="4802" y="1520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2" name="Line 1462"/>
              <p:cNvSpPr>
                <a:spLocks noChangeShapeType="1"/>
              </p:cNvSpPr>
              <p:nvPr/>
            </p:nvSpPr>
            <p:spPr bwMode="auto">
              <a:xfrm>
                <a:off x="4802" y="1565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3" name="Line 1463"/>
              <p:cNvSpPr>
                <a:spLocks noChangeShapeType="1"/>
              </p:cNvSpPr>
              <p:nvPr/>
            </p:nvSpPr>
            <p:spPr bwMode="auto">
              <a:xfrm>
                <a:off x="4802" y="1610"/>
                <a:ext cx="1" cy="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4" name="Line 1464"/>
              <p:cNvSpPr>
                <a:spLocks noChangeShapeType="1"/>
              </p:cNvSpPr>
              <p:nvPr/>
            </p:nvSpPr>
            <p:spPr bwMode="auto">
              <a:xfrm>
                <a:off x="4802" y="1691"/>
                <a:ext cx="1" cy="1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5" name="Line 1465"/>
              <p:cNvSpPr>
                <a:spLocks noChangeShapeType="1"/>
              </p:cNvSpPr>
              <p:nvPr/>
            </p:nvSpPr>
            <p:spPr bwMode="auto">
              <a:xfrm>
                <a:off x="4802" y="1809"/>
                <a:ext cx="9" cy="9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6" name="Line 1466"/>
              <p:cNvSpPr>
                <a:spLocks noChangeShapeType="1"/>
              </p:cNvSpPr>
              <p:nvPr/>
            </p:nvSpPr>
            <p:spPr bwMode="auto">
              <a:xfrm>
                <a:off x="4811" y="1908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7" name="Line 1467"/>
              <p:cNvSpPr>
                <a:spLocks noChangeShapeType="1"/>
              </p:cNvSpPr>
              <p:nvPr/>
            </p:nvSpPr>
            <p:spPr bwMode="auto">
              <a:xfrm>
                <a:off x="4811" y="193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8" name="Line 1468"/>
              <p:cNvSpPr>
                <a:spLocks noChangeShapeType="1"/>
              </p:cNvSpPr>
              <p:nvPr/>
            </p:nvSpPr>
            <p:spPr bwMode="auto">
              <a:xfrm flipV="1">
                <a:off x="4811" y="193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9" name="Line 1469"/>
              <p:cNvSpPr>
                <a:spLocks noChangeShapeType="1"/>
              </p:cNvSpPr>
              <p:nvPr/>
            </p:nvSpPr>
            <p:spPr bwMode="auto">
              <a:xfrm flipV="1">
                <a:off x="4811" y="1881"/>
                <a:ext cx="10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0" name="Line 1470"/>
              <p:cNvSpPr>
                <a:spLocks noChangeShapeType="1"/>
              </p:cNvSpPr>
              <p:nvPr/>
            </p:nvSpPr>
            <p:spPr bwMode="auto">
              <a:xfrm flipV="1">
                <a:off x="4821" y="1782"/>
                <a:ext cx="1" cy="9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1" name="Line 1471"/>
              <p:cNvSpPr>
                <a:spLocks noChangeShapeType="1"/>
              </p:cNvSpPr>
              <p:nvPr/>
            </p:nvSpPr>
            <p:spPr bwMode="auto">
              <a:xfrm flipV="1">
                <a:off x="4821" y="1691"/>
                <a:ext cx="1" cy="9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2" name="Line 1472"/>
              <p:cNvSpPr>
                <a:spLocks noChangeShapeType="1"/>
              </p:cNvSpPr>
              <p:nvPr/>
            </p:nvSpPr>
            <p:spPr bwMode="auto">
              <a:xfrm flipV="1">
                <a:off x="4821" y="1628"/>
                <a:ext cx="1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3" name="Line 1473"/>
              <p:cNvSpPr>
                <a:spLocks noChangeShapeType="1"/>
              </p:cNvSpPr>
              <p:nvPr/>
            </p:nvSpPr>
            <p:spPr bwMode="auto">
              <a:xfrm flipV="1">
                <a:off x="4821" y="1583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4" name="Line 1474"/>
              <p:cNvSpPr>
                <a:spLocks noChangeShapeType="1"/>
              </p:cNvSpPr>
              <p:nvPr/>
            </p:nvSpPr>
            <p:spPr bwMode="auto">
              <a:xfrm flipV="1">
                <a:off x="4821" y="1529"/>
                <a:ext cx="9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5" name="Line 1475"/>
              <p:cNvSpPr>
                <a:spLocks noChangeShapeType="1"/>
              </p:cNvSpPr>
              <p:nvPr/>
            </p:nvSpPr>
            <p:spPr bwMode="auto">
              <a:xfrm flipV="1">
                <a:off x="4830" y="151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6" name="Line 1476"/>
              <p:cNvSpPr>
                <a:spLocks noChangeShapeType="1"/>
              </p:cNvSpPr>
              <p:nvPr/>
            </p:nvSpPr>
            <p:spPr bwMode="auto">
              <a:xfrm>
                <a:off x="4830" y="1511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7" name="Line 1477"/>
              <p:cNvSpPr>
                <a:spLocks noChangeShapeType="1"/>
              </p:cNvSpPr>
              <p:nvPr/>
            </p:nvSpPr>
            <p:spPr bwMode="auto">
              <a:xfrm>
                <a:off x="4830" y="1565"/>
                <a:ext cx="1" cy="9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8" name="Line 1478"/>
              <p:cNvSpPr>
                <a:spLocks noChangeShapeType="1"/>
              </p:cNvSpPr>
              <p:nvPr/>
            </p:nvSpPr>
            <p:spPr bwMode="auto">
              <a:xfrm>
                <a:off x="4830" y="1655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9" name="Line 1479"/>
              <p:cNvSpPr>
                <a:spLocks noChangeShapeType="1"/>
              </p:cNvSpPr>
              <p:nvPr/>
            </p:nvSpPr>
            <p:spPr bwMode="auto">
              <a:xfrm flipV="1">
                <a:off x="4830" y="1637"/>
                <a:ext cx="1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0" name="Line 1480"/>
              <p:cNvSpPr>
                <a:spLocks noChangeShapeType="1"/>
              </p:cNvSpPr>
              <p:nvPr/>
            </p:nvSpPr>
            <p:spPr bwMode="auto">
              <a:xfrm flipV="1">
                <a:off x="4840" y="1601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1" name="Line 1481"/>
              <p:cNvSpPr>
                <a:spLocks noChangeShapeType="1"/>
              </p:cNvSpPr>
              <p:nvPr/>
            </p:nvSpPr>
            <p:spPr bwMode="auto">
              <a:xfrm>
                <a:off x="4840" y="1601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2" name="Line 1482"/>
              <p:cNvSpPr>
                <a:spLocks noChangeShapeType="1"/>
              </p:cNvSpPr>
              <p:nvPr/>
            </p:nvSpPr>
            <p:spPr bwMode="auto">
              <a:xfrm>
                <a:off x="4840" y="1655"/>
                <a:ext cx="1" cy="10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3" name="Line 1483"/>
              <p:cNvSpPr>
                <a:spLocks noChangeShapeType="1"/>
              </p:cNvSpPr>
              <p:nvPr/>
            </p:nvSpPr>
            <p:spPr bwMode="auto">
              <a:xfrm>
                <a:off x="4840" y="1764"/>
                <a:ext cx="9" cy="9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4" name="Line 1484"/>
              <p:cNvSpPr>
                <a:spLocks noChangeShapeType="1"/>
              </p:cNvSpPr>
              <p:nvPr/>
            </p:nvSpPr>
            <p:spPr bwMode="auto">
              <a:xfrm>
                <a:off x="4849" y="186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5" name="Line 1485"/>
              <p:cNvSpPr>
                <a:spLocks noChangeShapeType="1"/>
              </p:cNvSpPr>
              <p:nvPr/>
            </p:nvSpPr>
            <p:spPr bwMode="auto">
              <a:xfrm flipV="1">
                <a:off x="4849" y="1764"/>
                <a:ext cx="1" cy="10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6" name="Line 1486"/>
              <p:cNvSpPr>
                <a:spLocks noChangeShapeType="1"/>
              </p:cNvSpPr>
              <p:nvPr/>
            </p:nvSpPr>
            <p:spPr bwMode="auto">
              <a:xfrm flipV="1">
                <a:off x="4849" y="1628"/>
                <a:ext cx="1" cy="1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7" name="Line 1487"/>
              <p:cNvSpPr>
                <a:spLocks noChangeShapeType="1"/>
              </p:cNvSpPr>
              <p:nvPr/>
            </p:nvSpPr>
            <p:spPr bwMode="auto">
              <a:xfrm>
                <a:off x="4849" y="1628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8" name="Line 1488"/>
              <p:cNvSpPr>
                <a:spLocks noChangeShapeType="1"/>
              </p:cNvSpPr>
              <p:nvPr/>
            </p:nvSpPr>
            <p:spPr bwMode="auto">
              <a:xfrm>
                <a:off x="4849" y="1628"/>
                <a:ext cx="10" cy="1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9" name="Line 1489"/>
              <p:cNvSpPr>
                <a:spLocks noChangeShapeType="1"/>
              </p:cNvSpPr>
              <p:nvPr/>
            </p:nvSpPr>
            <p:spPr bwMode="auto">
              <a:xfrm>
                <a:off x="4859" y="1764"/>
                <a:ext cx="1" cy="12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0" name="Line 1490"/>
              <p:cNvSpPr>
                <a:spLocks noChangeShapeType="1"/>
              </p:cNvSpPr>
              <p:nvPr/>
            </p:nvSpPr>
            <p:spPr bwMode="auto">
              <a:xfrm>
                <a:off x="4859" y="1890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1" name="Line 1491"/>
              <p:cNvSpPr>
                <a:spLocks noChangeShapeType="1"/>
              </p:cNvSpPr>
              <p:nvPr/>
            </p:nvSpPr>
            <p:spPr bwMode="auto">
              <a:xfrm flipV="1">
                <a:off x="4859" y="1872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2" name="Line 1492"/>
              <p:cNvSpPr>
                <a:spLocks noChangeShapeType="1"/>
              </p:cNvSpPr>
              <p:nvPr/>
            </p:nvSpPr>
            <p:spPr bwMode="auto">
              <a:xfrm flipV="1">
                <a:off x="4859" y="186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3" name="Line 1493"/>
              <p:cNvSpPr>
                <a:spLocks noChangeShapeType="1"/>
              </p:cNvSpPr>
              <p:nvPr/>
            </p:nvSpPr>
            <p:spPr bwMode="auto">
              <a:xfrm>
                <a:off x="4859" y="1863"/>
                <a:ext cx="9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4" name="Line 1494"/>
              <p:cNvSpPr>
                <a:spLocks noChangeShapeType="1"/>
              </p:cNvSpPr>
              <p:nvPr/>
            </p:nvSpPr>
            <p:spPr bwMode="auto">
              <a:xfrm>
                <a:off x="4868" y="1926"/>
                <a:ext cx="1" cy="1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5" name="Line 1495"/>
              <p:cNvSpPr>
                <a:spLocks noChangeShapeType="1"/>
              </p:cNvSpPr>
              <p:nvPr/>
            </p:nvSpPr>
            <p:spPr bwMode="auto">
              <a:xfrm>
                <a:off x="4868" y="2071"/>
                <a:ext cx="1" cy="1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6" name="Line 1496"/>
              <p:cNvSpPr>
                <a:spLocks noChangeShapeType="1"/>
              </p:cNvSpPr>
              <p:nvPr/>
            </p:nvSpPr>
            <p:spPr bwMode="auto">
              <a:xfrm>
                <a:off x="4868" y="2206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7" name="Line 1497"/>
              <p:cNvSpPr>
                <a:spLocks noChangeShapeType="1"/>
              </p:cNvSpPr>
              <p:nvPr/>
            </p:nvSpPr>
            <p:spPr bwMode="auto">
              <a:xfrm flipV="1">
                <a:off x="4868" y="2233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8" name="Line 1498"/>
              <p:cNvSpPr>
                <a:spLocks noChangeShapeType="1"/>
              </p:cNvSpPr>
              <p:nvPr/>
            </p:nvSpPr>
            <p:spPr bwMode="auto">
              <a:xfrm flipV="1">
                <a:off x="4868" y="2179"/>
                <a:ext cx="9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9" name="Line 1499"/>
              <p:cNvSpPr>
                <a:spLocks noChangeShapeType="1"/>
              </p:cNvSpPr>
              <p:nvPr/>
            </p:nvSpPr>
            <p:spPr bwMode="auto">
              <a:xfrm flipV="1">
                <a:off x="4877" y="2125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0" name="Line 1500"/>
              <p:cNvSpPr>
                <a:spLocks noChangeShapeType="1"/>
              </p:cNvSpPr>
              <p:nvPr/>
            </p:nvSpPr>
            <p:spPr bwMode="auto">
              <a:xfrm flipV="1">
                <a:off x="4877" y="2089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1" name="Line 1501"/>
              <p:cNvSpPr>
                <a:spLocks noChangeShapeType="1"/>
              </p:cNvSpPr>
              <p:nvPr/>
            </p:nvSpPr>
            <p:spPr bwMode="auto">
              <a:xfrm>
                <a:off x="4877" y="208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2" name="Line 1502"/>
              <p:cNvSpPr>
                <a:spLocks noChangeShapeType="1"/>
              </p:cNvSpPr>
              <p:nvPr/>
            </p:nvSpPr>
            <p:spPr bwMode="auto">
              <a:xfrm>
                <a:off x="4877" y="2098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3" name="Line 1503"/>
              <p:cNvSpPr>
                <a:spLocks noChangeShapeType="1"/>
              </p:cNvSpPr>
              <p:nvPr/>
            </p:nvSpPr>
            <p:spPr bwMode="auto">
              <a:xfrm>
                <a:off x="4887" y="213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4" name="Line 1504"/>
              <p:cNvSpPr>
                <a:spLocks noChangeShapeType="1"/>
              </p:cNvSpPr>
              <p:nvPr/>
            </p:nvSpPr>
            <p:spPr bwMode="auto">
              <a:xfrm flipV="1">
                <a:off x="4887" y="212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5" name="Line 1505"/>
              <p:cNvSpPr>
                <a:spLocks noChangeShapeType="1"/>
              </p:cNvSpPr>
              <p:nvPr/>
            </p:nvSpPr>
            <p:spPr bwMode="auto">
              <a:xfrm>
                <a:off x="4887" y="212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6" name="Line 1506"/>
              <p:cNvSpPr>
                <a:spLocks noChangeShapeType="1"/>
              </p:cNvSpPr>
              <p:nvPr/>
            </p:nvSpPr>
            <p:spPr bwMode="auto">
              <a:xfrm>
                <a:off x="4887" y="2134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7" name="Line 1507"/>
              <p:cNvSpPr>
                <a:spLocks noChangeShapeType="1"/>
              </p:cNvSpPr>
              <p:nvPr/>
            </p:nvSpPr>
            <p:spPr bwMode="auto">
              <a:xfrm>
                <a:off x="4887" y="2179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8" name="Line 1508"/>
              <p:cNvSpPr>
                <a:spLocks noChangeShapeType="1"/>
              </p:cNvSpPr>
              <p:nvPr/>
            </p:nvSpPr>
            <p:spPr bwMode="auto">
              <a:xfrm flipV="1">
                <a:off x="4896" y="2161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9" name="Line 1509"/>
              <p:cNvSpPr>
                <a:spLocks noChangeShapeType="1"/>
              </p:cNvSpPr>
              <p:nvPr/>
            </p:nvSpPr>
            <p:spPr bwMode="auto">
              <a:xfrm flipV="1">
                <a:off x="4896" y="214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0" name="Line 1510"/>
              <p:cNvSpPr>
                <a:spLocks noChangeShapeType="1"/>
              </p:cNvSpPr>
              <p:nvPr/>
            </p:nvSpPr>
            <p:spPr bwMode="auto">
              <a:xfrm>
                <a:off x="4896" y="2143"/>
                <a:ext cx="1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1" name="Line 1511"/>
              <p:cNvSpPr>
                <a:spLocks noChangeShapeType="1"/>
              </p:cNvSpPr>
              <p:nvPr/>
            </p:nvSpPr>
            <p:spPr bwMode="auto">
              <a:xfrm>
                <a:off x="4896" y="2206"/>
                <a:ext cx="1" cy="1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2" name="Line 1512"/>
              <p:cNvSpPr>
                <a:spLocks noChangeShapeType="1"/>
              </p:cNvSpPr>
              <p:nvPr/>
            </p:nvSpPr>
            <p:spPr bwMode="auto">
              <a:xfrm>
                <a:off x="4896" y="2306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3" name="Line 1513"/>
              <p:cNvSpPr>
                <a:spLocks noChangeShapeType="1"/>
              </p:cNvSpPr>
              <p:nvPr/>
            </p:nvSpPr>
            <p:spPr bwMode="auto">
              <a:xfrm flipV="1">
                <a:off x="4906" y="2297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4" name="Line 1514"/>
              <p:cNvSpPr>
                <a:spLocks noChangeShapeType="1"/>
              </p:cNvSpPr>
              <p:nvPr/>
            </p:nvSpPr>
            <p:spPr bwMode="auto">
              <a:xfrm flipV="1">
                <a:off x="4906" y="2251"/>
                <a:ext cx="1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5" name="Line 1515"/>
              <p:cNvSpPr>
                <a:spLocks noChangeShapeType="1"/>
              </p:cNvSpPr>
              <p:nvPr/>
            </p:nvSpPr>
            <p:spPr bwMode="auto">
              <a:xfrm>
                <a:off x="4906" y="2251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6" name="Line 1516"/>
              <p:cNvSpPr>
                <a:spLocks noChangeShapeType="1"/>
              </p:cNvSpPr>
              <p:nvPr/>
            </p:nvSpPr>
            <p:spPr bwMode="auto">
              <a:xfrm>
                <a:off x="4906" y="2278"/>
                <a:ext cx="1" cy="7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7" name="Line 1517"/>
              <p:cNvSpPr>
                <a:spLocks noChangeShapeType="1"/>
              </p:cNvSpPr>
              <p:nvPr/>
            </p:nvSpPr>
            <p:spPr bwMode="auto">
              <a:xfrm>
                <a:off x="4906" y="2351"/>
                <a:ext cx="9" cy="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8" name="Line 1518"/>
              <p:cNvSpPr>
                <a:spLocks noChangeShapeType="1"/>
              </p:cNvSpPr>
              <p:nvPr/>
            </p:nvSpPr>
            <p:spPr bwMode="auto">
              <a:xfrm>
                <a:off x="4915" y="2423"/>
                <a:ext cx="1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9" name="Line 1519"/>
              <p:cNvSpPr>
                <a:spLocks noChangeShapeType="1"/>
              </p:cNvSpPr>
              <p:nvPr/>
            </p:nvSpPr>
            <p:spPr bwMode="auto">
              <a:xfrm>
                <a:off x="4915" y="2486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0" name="Line 1520"/>
              <p:cNvSpPr>
                <a:spLocks noChangeShapeType="1"/>
              </p:cNvSpPr>
              <p:nvPr/>
            </p:nvSpPr>
            <p:spPr bwMode="auto">
              <a:xfrm>
                <a:off x="4915" y="252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1" name="Line 1521"/>
              <p:cNvSpPr>
                <a:spLocks noChangeShapeType="1"/>
              </p:cNvSpPr>
              <p:nvPr/>
            </p:nvSpPr>
            <p:spPr bwMode="auto">
              <a:xfrm flipV="1">
                <a:off x="4915" y="2495"/>
                <a:ext cx="10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2" name="Line 1522"/>
              <p:cNvSpPr>
                <a:spLocks noChangeShapeType="1"/>
              </p:cNvSpPr>
              <p:nvPr/>
            </p:nvSpPr>
            <p:spPr bwMode="auto">
              <a:xfrm flipV="1">
                <a:off x="4925" y="2450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3" name="Line 1523"/>
              <p:cNvSpPr>
                <a:spLocks noChangeShapeType="1"/>
              </p:cNvSpPr>
              <p:nvPr/>
            </p:nvSpPr>
            <p:spPr bwMode="auto">
              <a:xfrm flipV="1">
                <a:off x="4925" y="2414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4" name="Line 1524"/>
              <p:cNvSpPr>
                <a:spLocks noChangeShapeType="1"/>
              </p:cNvSpPr>
              <p:nvPr/>
            </p:nvSpPr>
            <p:spPr bwMode="auto">
              <a:xfrm flipV="1">
                <a:off x="4925" y="240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5" name="Line 1525"/>
              <p:cNvSpPr>
                <a:spLocks noChangeShapeType="1"/>
              </p:cNvSpPr>
              <p:nvPr/>
            </p:nvSpPr>
            <p:spPr bwMode="auto">
              <a:xfrm>
                <a:off x="4925" y="240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6" name="Line 1526"/>
              <p:cNvSpPr>
                <a:spLocks noChangeShapeType="1"/>
              </p:cNvSpPr>
              <p:nvPr/>
            </p:nvSpPr>
            <p:spPr bwMode="auto">
              <a:xfrm>
                <a:off x="4925" y="2423"/>
                <a:ext cx="9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7" name="Line 1527"/>
              <p:cNvSpPr>
                <a:spLocks noChangeShapeType="1"/>
              </p:cNvSpPr>
              <p:nvPr/>
            </p:nvSpPr>
            <p:spPr bwMode="auto">
              <a:xfrm>
                <a:off x="4934" y="2486"/>
                <a:ext cx="1" cy="9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8" name="Line 1528"/>
              <p:cNvSpPr>
                <a:spLocks noChangeShapeType="1"/>
              </p:cNvSpPr>
              <p:nvPr/>
            </p:nvSpPr>
            <p:spPr bwMode="auto">
              <a:xfrm>
                <a:off x="4934" y="2577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9" name="Line 1529"/>
              <p:cNvSpPr>
                <a:spLocks noChangeShapeType="1"/>
              </p:cNvSpPr>
              <p:nvPr/>
            </p:nvSpPr>
            <p:spPr bwMode="auto">
              <a:xfrm>
                <a:off x="4934" y="2631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0" name="Line 1530"/>
              <p:cNvSpPr>
                <a:spLocks noChangeShapeType="1"/>
              </p:cNvSpPr>
              <p:nvPr/>
            </p:nvSpPr>
            <p:spPr bwMode="auto">
              <a:xfrm>
                <a:off x="4934" y="264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1" name="Line 1531"/>
              <p:cNvSpPr>
                <a:spLocks noChangeShapeType="1"/>
              </p:cNvSpPr>
              <p:nvPr/>
            </p:nvSpPr>
            <p:spPr bwMode="auto">
              <a:xfrm>
                <a:off x="4934" y="2649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2" name="Line 1532"/>
              <p:cNvSpPr>
                <a:spLocks noChangeShapeType="1"/>
              </p:cNvSpPr>
              <p:nvPr/>
            </p:nvSpPr>
            <p:spPr bwMode="auto">
              <a:xfrm>
                <a:off x="4944" y="2667"/>
                <a:ext cx="1" cy="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3" name="Line 1533"/>
              <p:cNvSpPr>
                <a:spLocks noChangeShapeType="1"/>
              </p:cNvSpPr>
              <p:nvPr/>
            </p:nvSpPr>
            <p:spPr bwMode="auto">
              <a:xfrm>
                <a:off x="4944" y="2703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4" name="Line 1534"/>
              <p:cNvSpPr>
                <a:spLocks noChangeShapeType="1"/>
              </p:cNvSpPr>
              <p:nvPr/>
            </p:nvSpPr>
            <p:spPr bwMode="auto">
              <a:xfrm>
                <a:off x="4944" y="273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5" name="Line 1535"/>
              <p:cNvSpPr>
                <a:spLocks noChangeShapeType="1"/>
              </p:cNvSpPr>
              <p:nvPr/>
            </p:nvSpPr>
            <p:spPr bwMode="auto">
              <a:xfrm>
                <a:off x="4944" y="273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6" name="Line 1536"/>
              <p:cNvSpPr>
                <a:spLocks noChangeShapeType="1"/>
              </p:cNvSpPr>
              <p:nvPr/>
            </p:nvSpPr>
            <p:spPr bwMode="auto">
              <a:xfrm>
                <a:off x="4944" y="2757"/>
                <a:ext cx="9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7" name="Line 1537"/>
              <p:cNvSpPr>
                <a:spLocks noChangeShapeType="1"/>
              </p:cNvSpPr>
              <p:nvPr/>
            </p:nvSpPr>
            <p:spPr bwMode="auto">
              <a:xfrm>
                <a:off x="4953" y="27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8" name="Line 1538"/>
              <p:cNvSpPr>
                <a:spLocks noChangeShapeType="1"/>
              </p:cNvSpPr>
              <p:nvPr/>
            </p:nvSpPr>
            <p:spPr bwMode="auto">
              <a:xfrm flipV="1">
                <a:off x="4953" y="2757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9" name="Line 1539"/>
              <p:cNvSpPr>
                <a:spLocks noChangeShapeType="1"/>
              </p:cNvSpPr>
              <p:nvPr/>
            </p:nvSpPr>
            <p:spPr bwMode="auto">
              <a:xfrm flipV="1">
                <a:off x="4953" y="2703"/>
                <a:ext cx="1" cy="5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0" name="Line 1540"/>
              <p:cNvSpPr>
                <a:spLocks noChangeShapeType="1"/>
              </p:cNvSpPr>
              <p:nvPr/>
            </p:nvSpPr>
            <p:spPr bwMode="auto">
              <a:xfrm flipV="1">
                <a:off x="4953" y="2676"/>
                <a:ext cx="10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1" name="Line 1541"/>
              <p:cNvSpPr>
                <a:spLocks noChangeShapeType="1"/>
              </p:cNvSpPr>
              <p:nvPr/>
            </p:nvSpPr>
            <p:spPr bwMode="auto">
              <a:xfrm>
                <a:off x="4963" y="267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2" name="Line 1542"/>
              <p:cNvSpPr>
                <a:spLocks noChangeShapeType="1"/>
              </p:cNvSpPr>
              <p:nvPr/>
            </p:nvSpPr>
            <p:spPr bwMode="auto">
              <a:xfrm>
                <a:off x="4963" y="2676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3" name="Line 1543"/>
              <p:cNvSpPr>
                <a:spLocks noChangeShapeType="1"/>
              </p:cNvSpPr>
              <p:nvPr/>
            </p:nvSpPr>
            <p:spPr bwMode="auto">
              <a:xfrm>
                <a:off x="4963" y="269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4" name="Line 1544"/>
              <p:cNvSpPr>
                <a:spLocks noChangeShapeType="1"/>
              </p:cNvSpPr>
              <p:nvPr/>
            </p:nvSpPr>
            <p:spPr bwMode="auto">
              <a:xfrm>
                <a:off x="4963" y="271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5" name="Line 1545"/>
              <p:cNvSpPr>
                <a:spLocks noChangeShapeType="1"/>
              </p:cNvSpPr>
              <p:nvPr/>
            </p:nvSpPr>
            <p:spPr bwMode="auto">
              <a:xfrm>
                <a:off x="4963" y="2721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6" name="Line 1546"/>
              <p:cNvSpPr>
                <a:spLocks noChangeShapeType="1"/>
              </p:cNvSpPr>
              <p:nvPr/>
            </p:nvSpPr>
            <p:spPr bwMode="auto">
              <a:xfrm flipV="1">
                <a:off x="4972" y="272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7" name="Line 1547"/>
              <p:cNvSpPr>
                <a:spLocks noChangeShapeType="1"/>
              </p:cNvSpPr>
              <p:nvPr/>
            </p:nvSpPr>
            <p:spPr bwMode="auto">
              <a:xfrm flipV="1">
                <a:off x="4972" y="271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8" name="Line 1548"/>
              <p:cNvSpPr>
                <a:spLocks noChangeShapeType="1"/>
              </p:cNvSpPr>
              <p:nvPr/>
            </p:nvSpPr>
            <p:spPr bwMode="auto">
              <a:xfrm>
                <a:off x="4972" y="271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9" name="Line 1549"/>
              <p:cNvSpPr>
                <a:spLocks noChangeShapeType="1"/>
              </p:cNvSpPr>
              <p:nvPr/>
            </p:nvSpPr>
            <p:spPr bwMode="auto">
              <a:xfrm>
                <a:off x="4972" y="2712"/>
                <a:ext cx="1" cy="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0" name="Line 1550"/>
              <p:cNvSpPr>
                <a:spLocks noChangeShapeType="1"/>
              </p:cNvSpPr>
              <p:nvPr/>
            </p:nvSpPr>
            <p:spPr bwMode="auto">
              <a:xfrm>
                <a:off x="4972" y="2739"/>
                <a:ext cx="1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1" name="Line 1551"/>
              <p:cNvSpPr>
                <a:spLocks noChangeShapeType="1"/>
              </p:cNvSpPr>
              <p:nvPr/>
            </p:nvSpPr>
            <p:spPr bwMode="auto">
              <a:xfrm>
                <a:off x="4982" y="2784"/>
                <a:ext cx="1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2" name="Line 1552"/>
              <p:cNvSpPr>
                <a:spLocks noChangeShapeType="1"/>
              </p:cNvSpPr>
              <p:nvPr/>
            </p:nvSpPr>
            <p:spPr bwMode="auto">
              <a:xfrm>
                <a:off x="4982" y="2829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3" name="Line 1553"/>
              <p:cNvSpPr>
                <a:spLocks noChangeShapeType="1"/>
              </p:cNvSpPr>
              <p:nvPr/>
            </p:nvSpPr>
            <p:spPr bwMode="auto">
              <a:xfrm flipV="1">
                <a:off x="4982" y="283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4" name="Line 1554"/>
              <p:cNvSpPr>
                <a:spLocks noChangeShapeType="1"/>
              </p:cNvSpPr>
              <p:nvPr/>
            </p:nvSpPr>
            <p:spPr bwMode="auto">
              <a:xfrm>
                <a:off x="4982" y="28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5" name="Line 1555"/>
              <p:cNvSpPr>
                <a:spLocks noChangeShapeType="1"/>
              </p:cNvSpPr>
              <p:nvPr/>
            </p:nvSpPr>
            <p:spPr bwMode="auto">
              <a:xfrm>
                <a:off x="4982" y="2839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6" name="Line 1556"/>
              <p:cNvSpPr>
                <a:spLocks noChangeShapeType="1"/>
              </p:cNvSpPr>
              <p:nvPr/>
            </p:nvSpPr>
            <p:spPr bwMode="auto">
              <a:xfrm>
                <a:off x="4991" y="283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7" name="Line 1557"/>
              <p:cNvSpPr>
                <a:spLocks noChangeShapeType="1"/>
              </p:cNvSpPr>
              <p:nvPr/>
            </p:nvSpPr>
            <p:spPr bwMode="auto">
              <a:xfrm flipV="1">
                <a:off x="4991" y="2820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8" name="Line 1558"/>
              <p:cNvSpPr>
                <a:spLocks noChangeShapeType="1"/>
              </p:cNvSpPr>
              <p:nvPr/>
            </p:nvSpPr>
            <p:spPr bwMode="auto">
              <a:xfrm flipV="1">
                <a:off x="4991" y="28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9" name="Line 1559"/>
              <p:cNvSpPr>
                <a:spLocks noChangeShapeType="1"/>
              </p:cNvSpPr>
              <p:nvPr/>
            </p:nvSpPr>
            <p:spPr bwMode="auto">
              <a:xfrm>
                <a:off x="4991" y="28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0" name="Line 1560"/>
              <p:cNvSpPr>
                <a:spLocks noChangeShapeType="1"/>
              </p:cNvSpPr>
              <p:nvPr/>
            </p:nvSpPr>
            <p:spPr bwMode="auto">
              <a:xfrm>
                <a:off x="4991" y="2811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1" name="Line 1561"/>
              <p:cNvSpPr>
                <a:spLocks noChangeShapeType="1"/>
              </p:cNvSpPr>
              <p:nvPr/>
            </p:nvSpPr>
            <p:spPr bwMode="auto">
              <a:xfrm>
                <a:off x="5001" y="2820"/>
                <a:ext cx="1" cy="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2" name="Line 1562"/>
              <p:cNvSpPr>
                <a:spLocks noChangeShapeType="1"/>
              </p:cNvSpPr>
              <p:nvPr/>
            </p:nvSpPr>
            <p:spPr bwMode="auto">
              <a:xfrm>
                <a:off x="5001" y="2839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3" name="Line 1563"/>
              <p:cNvSpPr>
                <a:spLocks noChangeShapeType="1"/>
              </p:cNvSpPr>
              <p:nvPr/>
            </p:nvSpPr>
            <p:spPr bwMode="auto">
              <a:xfrm>
                <a:off x="5001" y="285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4" name="Line 1564"/>
              <p:cNvSpPr>
                <a:spLocks noChangeShapeType="1"/>
              </p:cNvSpPr>
              <p:nvPr/>
            </p:nvSpPr>
            <p:spPr bwMode="auto">
              <a:xfrm>
                <a:off x="5001" y="2866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5" name="Line 1565"/>
              <p:cNvSpPr>
                <a:spLocks noChangeShapeType="1"/>
              </p:cNvSpPr>
              <p:nvPr/>
            </p:nvSpPr>
            <p:spPr bwMode="auto">
              <a:xfrm>
                <a:off x="5010" y="28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6" name="Line 1566"/>
              <p:cNvSpPr>
                <a:spLocks noChangeShapeType="1"/>
              </p:cNvSpPr>
              <p:nvPr/>
            </p:nvSpPr>
            <p:spPr bwMode="auto">
              <a:xfrm>
                <a:off x="5010" y="28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7" name="Line 1567"/>
              <p:cNvSpPr>
                <a:spLocks noChangeShapeType="1"/>
              </p:cNvSpPr>
              <p:nvPr/>
            </p:nvSpPr>
            <p:spPr bwMode="auto">
              <a:xfrm>
                <a:off x="5010" y="28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8" name="Line 1568"/>
              <p:cNvSpPr>
                <a:spLocks noChangeShapeType="1"/>
              </p:cNvSpPr>
              <p:nvPr/>
            </p:nvSpPr>
            <p:spPr bwMode="auto">
              <a:xfrm>
                <a:off x="5010" y="28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9" name="Line 1569"/>
              <p:cNvSpPr>
                <a:spLocks noChangeShapeType="1"/>
              </p:cNvSpPr>
              <p:nvPr/>
            </p:nvSpPr>
            <p:spPr bwMode="auto">
              <a:xfrm>
                <a:off x="5010" y="2911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0" name="Line 1570"/>
              <p:cNvSpPr>
                <a:spLocks noChangeShapeType="1"/>
              </p:cNvSpPr>
              <p:nvPr/>
            </p:nvSpPr>
            <p:spPr bwMode="auto">
              <a:xfrm flipV="1">
                <a:off x="5020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1" name="Line 1571"/>
              <p:cNvSpPr>
                <a:spLocks noChangeShapeType="1"/>
              </p:cNvSpPr>
              <p:nvPr/>
            </p:nvSpPr>
            <p:spPr bwMode="auto">
              <a:xfrm flipV="1">
                <a:off x="5020" y="28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2" name="Line 1572"/>
              <p:cNvSpPr>
                <a:spLocks noChangeShapeType="1"/>
              </p:cNvSpPr>
              <p:nvPr/>
            </p:nvSpPr>
            <p:spPr bwMode="auto">
              <a:xfrm flipV="1">
                <a:off x="5020" y="28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3" name="Line 1573"/>
              <p:cNvSpPr>
                <a:spLocks noChangeShapeType="1"/>
              </p:cNvSpPr>
              <p:nvPr/>
            </p:nvSpPr>
            <p:spPr bwMode="auto">
              <a:xfrm flipV="1">
                <a:off x="5020" y="28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4" name="Line 1574"/>
              <p:cNvSpPr>
                <a:spLocks noChangeShapeType="1"/>
              </p:cNvSpPr>
              <p:nvPr/>
            </p:nvSpPr>
            <p:spPr bwMode="auto">
              <a:xfrm>
                <a:off x="5020" y="2866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5" name="Line 1575"/>
              <p:cNvSpPr>
                <a:spLocks noChangeShapeType="1"/>
              </p:cNvSpPr>
              <p:nvPr/>
            </p:nvSpPr>
            <p:spPr bwMode="auto">
              <a:xfrm>
                <a:off x="5029" y="2875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6" name="Line 1576"/>
              <p:cNvSpPr>
                <a:spLocks noChangeShapeType="1"/>
              </p:cNvSpPr>
              <p:nvPr/>
            </p:nvSpPr>
            <p:spPr bwMode="auto">
              <a:xfrm>
                <a:off x="5029" y="28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7" name="Line 1577"/>
              <p:cNvSpPr>
                <a:spLocks noChangeShapeType="1"/>
              </p:cNvSpPr>
              <p:nvPr/>
            </p:nvSpPr>
            <p:spPr bwMode="auto">
              <a:xfrm>
                <a:off x="5029" y="28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8" name="Line 1578"/>
              <p:cNvSpPr>
                <a:spLocks noChangeShapeType="1"/>
              </p:cNvSpPr>
              <p:nvPr/>
            </p:nvSpPr>
            <p:spPr bwMode="auto">
              <a:xfrm>
                <a:off x="5029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19" name="Line 1579"/>
              <p:cNvSpPr>
                <a:spLocks noChangeShapeType="1"/>
              </p:cNvSpPr>
              <p:nvPr/>
            </p:nvSpPr>
            <p:spPr bwMode="auto">
              <a:xfrm>
                <a:off x="5029" y="2920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0" name="Line 1580"/>
              <p:cNvSpPr>
                <a:spLocks noChangeShapeType="1"/>
              </p:cNvSpPr>
              <p:nvPr/>
            </p:nvSpPr>
            <p:spPr bwMode="auto">
              <a:xfrm flipV="1">
                <a:off x="5039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1" name="Line 1581"/>
              <p:cNvSpPr>
                <a:spLocks noChangeShapeType="1"/>
              </p:cNvSpPr>
              <p:nvPr/>
            </p:nvSpPr>
            <p:spPr bwMode="auto">
              <a:xfrm flipV="1">
                <a:off x="5039" y="2893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2" name="Line 1582"/>
              <p:cNvSpPr>
                <a:spLocks noChangeShapeType="1"/>
              </p:cNvSpPr>
              <p:nvPr/>
            </p:nvSpPr>
            <p:spPr bwMode="auto">
              <a:xfrm flipV="1">
                <a:off x="5039" y="28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3" name="Line 1583"/>
              <p:cNvSpPr>
                <a:spLocks noChangeShapeType="1"/>
              </p:cNvSpPr>
              <p:nvPr/>
            </p:nvSpPr>
            <p:spPr bwMode="auto">
              <a:xfrm flipV="1">
                <a:off x="5039" y="2866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4" name="Line 1584"/>
              <p:cNvSpPr>
                <a:spLocks noChangeShapeType="1"/>
              </p:cNvSpPr>
              <p:nvPr/>
            </p:nvSpPr>
            <p:spPr bwMode="auto">
              <a:xfrm>
                <a:off x="5048" y="286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5" name="Line 1585"/>
              <p:cNvSpPr>
                <a:spLocks noChangeShapeType="1"/>
              </p:cNvSpPr>
              <p:nvPr/>
            </p:nvSpPr>
            <p:spPr bwMode="auto">
              <a:xfrm>
                <a:off x="5048" y="286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6" name="Line 1586"/>
              <p:cNvSpPr>
                <a:spLocks noChangeShapeType="1"/>
              </p:cNvSpPr>
              <p:nvPr/>
            </p:nvSpPr>
            <p:spPr bwMode="auto">
              <a:xfrm>
                <a:off x="5048" y="2875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7" name="Line 1587"/>
              <p:cNvSpPr>
                <a:spLocks noChangeShapeType="1"/>
              </p:cNvSpPr>
              <p:nvPr/>
            </p:nvSpPr>
            <p:spPr bwMode="auto">
              <a:xfrm>
                <a:off x="5048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8" name="Line 1588"/>
              <p:cNvSpPr>
                <a:spLocks noChangeShapeType="1"/>
              </p:cNvSpPr>
              <p:nvPr/>
            </p:nvSpPr>
            <p:spPr bwMode="auto">
              <a:xfrm>
                <a:off x="5048" y="2893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29" name="Line 1589"/>
              <p:cNvSpPr>
                <a:spLocks noChangeShapeType="1"/>
              </p:cNvSpPr>
              <p:nvPr/>
            </p:nvSpPr>
            <p:spPr bwMode="auto">
              <a:xfrm flipV="1">
                <a:off x="5058" y="28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0" name="Line 1590"/>
              <p:cNvSpPr>
                <a:spLocks noChangeShapeType="1"/>
              </p:cNvSpPr>
              <p:nvPr/>
            </p:nvSpPr>
            <p:spPr bwMode="auto">
              <a:xfrm>
                <a:off x="5058" y="28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1" name="Line 1591"/>
              <p:cNvSpPr>
                <a:spLocks noChangeShapeType="1"/>
              </p:cNvSpPr>
              <p:nvPr/>
            </p:nvSpPr>
            <p:spPr bwMode="auto">
              <a:xfrm>
                <a:off x="5058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2" name="Line 1592"/>
              <p:cNvSpPr>
                <a:spLocks noChangeShapeType="1"/>
              </p:cNvSpPr>
              <p:nvPr/>
            </p:nvSpPr>
            <p:spPr bwMode="auto">
              <a:xfrm>
                <a:off x="5058" y="28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3" name="Line 1593"/>
              <p:cNvSpPr>
                <a:spLocks noChangeShapeType="1"/>
              </p:cNvSpPr>
              <p:nvPr/>
            </p:nvSpPr>
            <p:spPr bwMode="auto">
              <a:xfrm>
                <a:off x="5058" y="2902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4" name="Line 1594"/>
              <p:cNvSpPr>
                <a:spLocks noChangeShapeType="1"/>
              </p:cNvSpPr>
              <p:nvPr/>
            </p:nvSpPr>
            <p:spPr bwMode="auto">
              <a:xfrm>
                <a:off x="5067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5" name="Line 1595"/>
              <p:cNvSpPr>
                <a:spLocks noChangeShapeType="1"/>
              </p:cNvSpPr>
              <p:nvPr/>
            </p:nvSpPr>
            <p:spPr bwMode="auto">
              <a:xfrm>
                <a:off x="5067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6" name="Line 1596"/>
              <p:cNvSpPr>
                <a:spLocks noChangeShapeType="1"/>
              </p:cNvSpPr>
              <p:nvPr/>
            </p:nvSpPr>
            <p:spPr bwMode="auto">
              <a:xfrm>
                <a:off x="5067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7" name="Line 1597"/>
              <p:cNvSpPr>
                <a:spLocks noChangeShapeType="1"/>
              </p:cNvSpPr>
              <p:nvPr/>
            </p:nvSpPr>
            <p:spPr bwMode="auto">
              <a:xfrm flipV="1">
                <a:off x="5067" y="2902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8" name="Line 1598"/>
              <p:cNvSpPr>
                <a:spLocks noChangeShapeType="1"/>
              </p:cNvSpPr>
              <p:nvPr/>
            </p:nvSpPr>
            <p:spPr bwMode="auto">
              <a:xfrm flipV="1">
                <a:off x="5067" y="289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39" name="Line 1599"/>
              <p:cNvSpPr>
                <a:spLocks noChangeShapeType="1"/>
              </p:cNvSpPr>
              <p:nvPr/>
            </p:nvSpPr>
            <p:spPr bwMode="auto">
              <a:xfrm>
                <a:off x="5077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0" name="Line 1600"/>
              <p:cNvSpPr>
                <a:spLocks noChangeShapeType="1"/>
              </p:cNvSpPr>
              <p:nvPr/>
            </p:nvSpPr>
            <p:spPr bwMode="auto">
              <a:xfrm>
                <a:off x="5077" y="28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1" name="Line 1601"/>
              <p:cNvSpPr>
                <a:spLocks noChangeShapeType="1"/>
              </p:cNvSpPr>
              <p:nvPr/>
            </p:nvSpPr>
            <p:spPr bwMode="auto">
              <a:xfrm>
                <a:off x="5077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2" name="Line 1602"/>
              <p:cNvSpPr>
                <a:spLocks noChangeShapeType="1"/>
              </p:cNvSpPr>
              <p:nvPr/>
            </p:nvSpPr>
            <p:spPr bwMode="auto">
              <a:xfrm flipV="1">
                <a:off x="5077" y="28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3" name="Line 1603"/>
              <p:cNvSpPr>
                <a:spLocks noChangeShapeType="1"/>
              </p:cNvSpPr>
              <p:nvPr/>
            </p:nvSpPr>
            <p:spPr bwMode="auto">
              <a:xfrm>
                <a:off x="5077" y="2893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4" name="Line 1604"/>
              <p:cNvSpPr>
                <a:spLocks noChangeShapeType="1"/>
              </p:cNvSpPr>
              <p:nvPr/>
            </p:nvSpPr>
            <p:spPr bwMode="auto">
              <a:xfrm>
                <a:off x="5086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5" name="Line 1605"/>
              <p:cNvSpPr>
                <a:spLocks noChangeShapeType="1"/>
              </p:cNvSpPr>
              <p:nvPr/>
            </p:nvSpPr>
            <p:spPr bwMode="auto">
              <a:xfrm>
                <a:off x="5086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6" name="Line 1606"/>
              <p:cNvSpPr>
                <a:spLocks noChangeShapeType="1"/>
              </p:cNvSpPr>
              <p:nvPr/>
            </p:nvSpPr>
            <p:spPr bwMode="auto">
              <a:xfrm>
                <a:off x="5086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7" name="Line 1607"/>
              <p:cNvSpPr>
                <a:spLocks noChangeShapeType="1"/>
              </p:cNvSpPr>
              <p:nvPr/>
            </p:nvSpPr>
            <p:spPr bwMode="auto">
              <a:xfrm flipV="1">
                <a:off x="5086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8" name="Line 1608"/>
              <p:cNvSpPr>
                <a:spLocks noChangeShapeType="1"/>
              </p:cNvSpPr>
              <p:nvPr/>
            </p:nvSpPr>
            <p:spPr bwMode="auto">
              <a:xfrm>
                <a:off x="5086" y="2902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49" name="Line 1609"/>
              <p:cNvSpPr>
                <a:spLocks noChangeShapeType="1"/>
              </p:cNvSpPr>
              <p:nvPr/>
            </p:nvSpPr>
            <p:spPr bwMode="auto">
              <a:xfrm>
                <a:off x="5096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50" name="Line 1610"/>
              <p:cNvSpPr>
                <a:spLocks noChangeShapeType="1"/>
              </p:cNvSpPr>
              <p:nvPr/>
            </p:nvSpPr>
            <p:spPr bwMode="auto">
              <a:xfrm>
                <a:off x="5096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51" name="Line 1611"/>
              <p:cNvSpPr>
                <a:spLocks noChangeShapeType="1"/>
              </p:cNvSpPr>
              <p:nvPr/>
            </p:nvSpPr>
            <p:spPr bwMode="auto">
              <a:xfrm>
                <a:off x="5096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52" name="Line 1612"/>
              <p:cNvSpPr>
                <a:spLocks noChangeShapeType="1"/>
              </p:cNvSpPr>
              <p:nvPr/>
            </p:nvSpPr>
            <p:spPr bwMode="auto">
              <a:xfrm flipV="1">
                <a:off x="5096" y="2902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53" name="Line 1613"/>
              <p:cNvSpPr>
                <a:spLocks noChangeShapeType="1"/>
              </p:cNvSpPr>
              <p:nvPr/>
            </p:nvSpPr>
            <p:spPr bwMode="auto">
              <a:xfrm>
                <a:off x="5105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54" name="Line 1614"/>
              <p:cNvSpPr>
                <a:spLocks noChangeShapeType="1"/>
              </p:cNvSpPr>
              <p:nvPr/>
            </p:nvSpPr>
            <p:spPr bwMode="auto">
              <a:xfrm flipV="1">
                <a:off x="5105" y="28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615"/>
            <p:cNvGrpSpPr>
              <a:grpSpLocks/>
            </p:cNvGrpSpPr>
            <p:nvPr/>
          </p:nvGrpSpPr>
          <p:grpSpPr bwMode="auto">
            <a:xfrm>
              <a:off x="4718" y="2415"/>
              <a:ext cx="338" cy="91"/>
              <a:chOff x="5105" y="2884"/>
              <a:chExt cx="389" cy="82"/>
            </a:xfrm>
          </p:grpSpPr>
          <p:sp>
            <p:nvSpPr>
              <p:cNvPr id="88656" name="Line 1616"/>
              <p:cNvSpPr>
                <a:spLocks noChangeShapeType="1"/>
              </p:cNvSpPr>
              <p:nvPr/>
            </p:nvSpPr>
            <p:spPr bwMode="auto">
              <a:xfrm>
                <a:off x="5105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57" name="Line 1617"/>
              <p:cNvSpPr>
                <a:spLocks noChangeShapeType="1"/>
              </p:cNvSpPr>
              <p:nvPr/>
            </p:nvSpPr>
            <p:spPr bwMode="auto">
              <a:xfrm>
                <a:off x="5105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58" name="Line 1618"/>
              <p:cNvSpPr>
                <a:spLocks noChangeShapeType="1"/>
              </p:cNvSpPr>
              <p:nvPr/>
            </p:nvSpPr>
            <p:spPr bwMode="auto">
              <a:xfrm>
                <a:off x="5105" y="289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59" name="Line 1619"/>
              <p:cNvSpPr>
                <a:spLocks noChangeShapeType="1"/>
              </p:cNvSpPr>
              <p:nvPr/>
            </p:nvSpPr>
            <p:spPr bwMode="auto">
              <a:xfrm>
                <a:off x="5115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0" name="Line 1620"/>
              <p:cNvSpPr>
                <a:spLocks noChangeShapeType="1"/>
              </p:cNvSpPr>
              <p:nvPr/>
            </p:nvSpPr>
            <p:spPr bwMode="auto">
              <a:xfrm>
                <a:off x="5115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1" name="Line 1621"/>
              <p:cNvSpPr>
                <a:spLocks noChangeShapeType="1"/>
              </p:cNvSpPr>
              <p:nvPr/>
            </p:nvSpPr>
            <p:spPr bwMode="auto">
              <a:xfrm>
                <a:off x="5115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2" name="Line 1622"/>
              <p:cNvSpPr>
                <a:spLocks noChangeShapeType="1"/>
              </p:cNvSpPr>
              <p:nvPr/>
            </p:nvSpPr>
            <p:spPr bwMode="auto">
              <a:xfrm>
                <a:off x="5115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3" name="Line 1623"/>
              <p:cNvSpPr>
                <a:spLocks noChangeShapeType="1"/>
              </p:cNvSpPr>
              <p:nvPr/>
            </p:nvSpPr>
            <p:spPr bwMode="auto">
              <a:xfrm flipV="1">
                <a:off x="5115" y="2911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4" name="Line 1624"/>
              <p:cNvSpPr>
                <a:spLocks noChangeShapeType="1"/>
              </p:cNvSpPr>
              <p:nvPr/>
            </p:nvSpPr>
            <p:spPr bwMode="auto">
              <a:xfrm flipV="1">
                <a:off x="5124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5" name="Line 1625"/>
              <p:cNvSpPr>
                <a:spLocks noChangeShapeType="1"/>
              </p:cNvSpPr>
              <p:nvPr/>
            </p:nvSpPr>
            <p:spPr bwMode="auto">
              <a:xfrm flipV="1">
                <a:off x="5124" y="2884"/>
                <a:ext cx="1" cy="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6" name="Line 1626"/>
              <p:cNvSpPr>
                <a:spLocks noChangeShapeType="1"/>
              </p:cNvSpPr>
              <p:nvPr/>
            </p:nvSpPr>
            <p:spPr bwMode="auto">
              <a:xfrm>
                <a:off x="5124" y="2884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7" name="Line 1627"/>
              <p:cNvSpPr>
                <a:spLocks noChangeShapeType="1"/>
              </p:cNvSpPr>
              <p:nvPr/>
            </p:nvSpPr>
            <p:spPr bwMode="auto">
              <a:xfrm>
                <a:off x="5124" y="2884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8" name="Line 1628"/>
              <p:cNvSpPr>
                <a:spLocks noChangeShapeType="1"/>
              </p:cNvSpPr>
              <p:nvPr/>
            </p:nvSpPr>
            <p:spPr bwMode="auto">
              <a:xfrm>
                <a:off x="5124" y="289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69" name="Line 1629"/>
              <p:cNvSpPr>
                <a:spLocks noChangeShapeType="1"/>
              </p:cNvSpPr>
              <p:nvPr/>
            </p:nvSpPr>
            <p:spPr bwMode="auto">
              <a:xfrm>
                <a:off x="5134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0" name="Line 1630"/>
              <p:cNvSpPr>
                <a:spLocks noChangeShapeType="1"/>
              </p:cNvSpPr>
              <p:nvPr/>
            </p:nvSpPr>
            <p:spPr bwMode="auto">
              <a:xfrm>
                <a:off x="5134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1" name="Line 1631"/>
              <p:cNvSpPr>
                <a:spLocks noChangeShapeType="1"/>
              </p:cNvSpPr>
              <p:nvPr/>
            </p:nvSpPr>
            <p:spPr bwMode="auto">
              <a:xfrm flipV="1">
                <a:off x="5134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2" name="Line 1632"/>
              <p:cNvSpPr>
                <a:spLocks noChangeShapeType="1"/>
              </p:cNvSpPr>
              <p:nvPr/>
            </p:nvSpPr>
            <p:spPr bwMode="auto">
              <a:xfrm>
                <a:off x="5134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3" name="Line 1633"/>
              <p:cNvSpPr>
                <a:spLocks noChangeShapeType="1"/>
              </p:cNvSpPr>
              <p:nvPr/>
            </p:nvSpPr>
            <p:spPr bwMode="auto">
              <a:xfrm>
                <a:off x="5134" y="2902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4" name="Line 1634"/>
              <p:cNvSpPr>
                <a:spLocks noChangeShapeType="1"/>
              </p:cNvSpPr>
              <p:nvPr/>
            </p:nvSpPr>
            <p:spPr bwMode="auto">
              <a:xfrm>
                <a:off x="5143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5" name="Line 1635"/>
              <p:cNvSpPr>
                <a:spLocks noChangeShapeType="1"/>
              </p:cNvSpPr>
              <p:nvPr/>
            </p:nvSpPr>
            <p:spPr bwMode="auto">
              <a:xfrm>
                <a:off x="5143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6" name="Line 1636"/>
              <p:cNvSpPr>
                <a:spLocks noChangeShapeType="1"/>
              </p:cNvSpPr>
              <p:nvPr/>
            </p:nvSpPr>
            <p:spPr bwMode="auto">
              <a:xfrm>
                <a:off x="5143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7" name="Line 1637"/>
              <p:cNvSpPr>
                <a:spLocks noChangeShapeType="1"/>
              </p:cNvSpPr>
              <p:nvPr/>
            </p:nvSpPr>
            <p:spPr bwMode="auto">
              <a:xfrm>
                <a:off x="5143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8" name="Line 1638"/>
              <p:cNvSpPr>
                <a:spLocks noChangeShapeType="1"/>
              </p:cNvSpPr>
              <p:nvPr/>
            </p:nvSpPr>
            <p:spPr bwMode="auto">
              <a:xfrm flipV="1">
                <a:off x="5143" y="2902"/>
                <a:ext cx="10" cy="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79" name="Line 1639"/>
              <p:cNvSpPr>
                <a:spLocks noChangeShapeType="1"/>
              </p:cNvSpPr>
              <p:nvPr/>
            </p:nvSpPr>
            <p:spPr bwMode="auto">
              <a:xfrm>
                <a:off x="5153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0" name="Line 1640"/>
              <p:cNvSpPr>
                <a:spLocks noChangeShapeType="1"/>
              </p:cNvSpPr>
              <p:nvPr/>
            </p:nvSpPr>
            <p:spPr bwMode="auto">
              <a:xfrm>
                <a:off x="5153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1" name="Line 1641"/>
              <p:cNvSpPr>
                <a:spLocks noChangeShapeType="1"/>
              </p:cNvSpPr>
              <p:nvPr/>
            </p:nvSpPr>
            <p:spPr bwMode="auto">
              <a:xfrm>
                <a:off x="5153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2" name="Line 1642"/>
              <p:cNvSpPr>
                <a:spLocks noChangeShapeType="1"/>
              </p:cNvSpPr>
              <p:nvPr/>
            </p:nvSpPr>
            <p:spPr bwMode="auto">
              <a:xfrm>
                <a:off x="5153" y="2902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3" name="Line 1643"/>
              <p:cNvSpPr>
                <a:spLocks noChangeShapeType="1"/>
              </p:cNvSpPr>
              <p:nvPr/>
            </p:nvSpPr>
            <p:spPr bwMode="auto">
              <a:xfrm>
                <a:off x="5162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4" name="Line 1644"/>
              <p:cNvSpPr>
                <a:spLocks noChangeShapeType="1"/>
              </p:cNvSpPr>
              <p:nvPr/>
            </p:nvSpPr>
            <p:spPr bwMode="auto">
              <a:xfrm>
                <a:off x="5162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5" name="Line 1645"/>
              <p:cNvSpPr>
                <a:spLocks noChangeShapeType="1"/>
              </p:cNvSpPr>
              <p:nvPr/>
            </p:nvSpPr>
            <p:spPr bwMode="auto">
              <a:xfrm flipV="1">
                <a:off x="5162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6" name="Line 1646"/>
              <p:cNvSpPr>
                <a:spLocks noChangeShapeType="1"/>
              </p:cNvSpPr>
              <p:nvPr/>
            </p:nvSpPr>
            <p:spPr bwMode="auto">
              <a:xfrm>
                <a:off x="5162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7" name="Line 1647"/>
              <p:cNvSpPr>
                <a:spLocks noChangeShapeType="1"/>
              </p:cNvSpPr>
              <p:nvPr/>
            </p:nvSpPr>
            <p:spPr bwMode="auto">
              <a:xfrm>
                <a:off x="5162" y="2902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8" name="Line 1648"/>
              <p:cNvSpPr>
                <a:spLocks noChangeShapeType="1"/>
              </p:cNvSpPr>
              <p:nvPr/>
            </p:nvSpPr>
            <p:spPr bwMode="auto">
              <a:xfrm>
                <a:off x="5172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89" name="Line 1649"/>
              <p:cNvSpPr>
                <a:spLocks noChangeShapeType="1"/>
              </p:cNvSpPr>
              <p:nvPr/>
            </p:nvSpPr>
            <p:spPr bwMode="auto">
              <a:xfrm>
                <a:off x="5172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0" name="Line 1650"/>
              <p:cNvSpPr>
                <a:spLocks noChangeShapeType="1"/>
              </p:cNvSpPr>
              <p:nvPr/>
            </p:nvSpPr>
            <p:spPr bwMode="auto">
              <a:xfrm>
                <a:off x="5172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1" name="Line 1651"/>
              <p:cNvSpPr>
                <a:spLocks noChangeShapeType="1"/>
              </p:cNvSpPr>
              <p:nvPr/>
            </p:nvSpPr>
            <p:spPr bwMode="auto">
              <a:xfrm>
                <a:off x="5172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2" name="Line 1652"/>
              <p:cNvSpPr>
                <a:spLocks noChangeShapeType="1"/>
              </p:cNvSpPr>
              <p:nvPr/>
            </p:nvSpPr>
            <p:spPr bwMode="auto">
              <a:xfrm>
                <a:off x="5172" y="2911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3" name="Line 1653"/>
              <p:cNvSpPr>
                <a:spLocks noChangeShapeType="1"/>
              </p:cNvSpPr>
              <p:nvPr/>
            </p:nvSpPr>
            <p:spPr bwMode="auto">
              <a:xfrm>
                <a:off x="5181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4" name="Line 1654"/>
              <p:cNvSpPr>
                <a:spLocks noChangeShapeType="1"/>
              </p:cNvSpPr>
              <p:nvPr/>
            </p:nvSpPr>
            <p:spPr bwMode="auto">
              <a:xfrm>
                <a:off x="5181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5" name="Line 1655"/>
              <p:cNvSpPr>
                <a:spLocks noChangeShapeType="1"/>
              </p:cNvSpPr>
              <p:nvPr/>
            </p:nvSpPr>
            <p:spPr bwMode="auto">
              <a:xfrm>
                <a:off x="5181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6" name="Line 1656"/>
              <p:cNvSpPr>
                <a:spLocks noChangeShapeType="1"/>
              </p:cNvSpPr>
              <p:nvPr/>
            </p:nvSpPr>
            <p:spPr bwMode="auto">
              <a:xfrm>
                <a:off x="5181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7" name="Line 1657"/>
              <p:cNvSpPr>
                <a:spLocks noChangeShapeType="1"/>
              </p:cNvSpPr>
              <p:nvPr/>
            </p:nvSpPr>
            <p:spPr bwMode="auto">
              <a:xfrm flipV="1">
                <a:off x="5181" y="2911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8" name="Line 1658"/>
              <p:cNvSpPr>
                <a:spLocks noChangeShapeType="1"/>
              </p:cNvSpPr>
              <p:nvPr/>
            </p:nvSpPr>
            <p:spPr bwMode="auto">
              <a:xfrm flipV="1">
                <a:off x="5191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99" name="Line 1659"/>
              <p:cNvSpPr>
                <a:spLocks noChangeShapeType="1"/>
              </p:cNvSpPr>
              <p:nvPr/>
            </p:nvSpPr>
            <p:spPr bwMode="auto">
              <a:xfrm>
                <a:off x="5191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0" name="Line 1660"/>
              <p:cNvSpPr>
                <a:spLocks noChangeShapeType="1"/>
              </p:cNvSpPr>
              <p:nvPr/>
            </p:nvSpPr>
            <p:spPr bwMode="auto">
              <a:xfrm>
                <a:off x="5191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1" name="Line 1661"/>
              <p:cNvSpPr>
                <a:spLocks noChangeShapeType="1"/>
              </p:cNvSpPr>
              <p:nvPr/>
            </p:nvSpPr>
            <p:spPr bwMode="auto">
              <a:xfrm>
                <a:off x="5191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2" name="Line 1662"/>
              <p:cNvSpPr>
                <a:spLocks noChangeShapeType="1"/>
              </p:cNvSpPr>
              <p:nvPr/>
            </p:nvSpPr>
            <p:spPr bwMode="auto">
              <a:xfrm>
                <a:off x="5191" y="2911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3" name="Line 1663"/>
              <p:cNvSpPr>
                <a:spLocks noChangeShapeType="1"/>
              </p:cNvSpPr>
              <p:nvPr/>
            </p:nvSpPr>
            <p:spPr bwMode="auto">
              <a:xfrm>
                <a:off x="5200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4" name="Line 1664"/>
              <p:cNvSpPr>
                <a:spLocks noChangeShapeType="1"/>
              </p:cNvSpPr>
              <p:nvPr/>
            </p:nvSpPr>
            <p:spPr bwMode="auto">
              <a:xfrm>
                <a:off x="5200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5" name="Line 1665"/>
              <p:cNvSpPr>
                <a:spLocks noChangeShapeType="1"/>
              </p:cNvSpPr>
              <p:nvPr/>
            </p:nvSpPr>
            <p:spPr bwMode="auto">
              <a:xfrm flipV="1">
                <a:off x="5200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6" name="Line 1666"/>
              <p:cNvSpPr>
                <a:spLocks noChangeShapeType="1"/>
              </p:cNvSpPr>
              <p:nvPr/>
            </p:nvSpPr>
            <p:spPr bwMode="auto">
              <a:xfrm>
                <a:off x="5200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7" name="Line 1667"/>
              <p:cNvSpPr>
                <a:spLocks noChangeShapeType="1"/>
              </p:cNvSpPr>
              <p:nvPr/>
            </p:nvSpPr>
            <p:spPr bwMode="auto">
              <a:xfrm flipV="1">
                <a:off x="5200" y="289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8" name="Line 1668"/>
              <p:cNvSpPr>
                <a:spLocks noChangeShapeType="1"/>
              </p:cNvSpPr>
              <p:nvPr/>
            </p:nvSpPr>
            <p:spPr bwMode="auto">
              <a:xfrm>
                <a:off x="5210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09" name="Line 1669"/>
              <p:cNvSpPr>
                <a:spLocks noChangeShapeType="1"/>
              </p:cNvSpPr>
              <p:nvPr/>
            </p:nvSpPr>
            <p:spPr bwMode="auto">
              <a:xfrm>
                <a:off x="5210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0" name="Line 1670"/>
              <p:cNvSpPr>
                <a:spLocks noChangeShapeType="1"/>
              </p:cNvSpPr>
              <p:nvPr/>
            </p:nvSpPr>
            <p:spPr bwMode="auto">
              <a:xfrm>
                <a:off x="5210" y="28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1" name="Line 1671"/>
              <p:cNvSpPr>
                <a:spLocks noChangeShapeType="1"/>
              </p:cNvSpPr>
              <p:nvPr/>
            </p:nvSpPr>
            <p:spPr bwMode="auto">
              <a:xfrm>
                <a:off x="5210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2" name="Line 1672"/>
              <p:cNvSpPr>
                <a:spLocks noChangeShapeType="1"/>
              </p:cNvSpPr>
              <p:nvPr/>
            </p:nvSpPr>
            <p:spPr bwMode="auto">
              <a:xfrm>
                <a:off x="5210" y="2902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3" name="Line 1673"/>
              <p:cNvSpPr>
                <a:spLocks noChangeShapeType="1"/>
              </p:cNvSpPr>
              <p:nvPr/>
            </p:nvSpPr>
            <p:spPr bwMode="auto">
              <a:xfrm>
                <a:off x="5219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4" name="Line 1674"/>
              <p:cNvSpPr>
                <a:spLocks noChangeShapeType="1"/>
              </p:cNvSpPr>
              <p:nvPr/>
            </p:nvSpPr>
            <p:spPr bwMode="auto">
              <a:xfrm>
                <a:off x="5219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5" name="Line 1675"/>
              <p:cNvSpPr>
                <a:spLocks noChangeShapeType="1"/>
              </p:cNvSpPr>
              <p:nvPr/>
            </p:nvSpPr>
            <p:spPr bwMode="auto">
              <a:xfrm>
                <a:off x="5219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6" name="Line 1676"/>
              <p:cNvSpPr>
                <a:spLocks noChangeShapeType="1"/>
              </p:cNvSpPr>
              <p:nvPr/>
            </p:nvSpPr>
            <p:spPr bwMode="auto">
              <a:xfrm>
                <a:off x="5219" y="291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7" name="Line 1677"/>
              <p:cNvSpPr>
                <a:spLocks noChangeShapeType="1"/>
              </p:cNvSpPr>
              <p:nvPr/>
            </p:nvSpPr>
            <p:spPr bwMode="auto">
              <a:xfrm>
                <a:off x="5229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8" name="Line 1678"/>
              <p:cNvSpPr>
                <a:spLocks noChangeShapeType="1"/>
              </p:cNvSpPr>
              <p:nvPr/>
            </p:nvSpPr>
            <p:spPr bwMode="auto">
              <a:xfrm>
                <a:off x="5229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9" name="Line 1679"/>
              <p:cNvSpPr>
                <a:spLocks noChangeShapeType="1"/>
              </p:cNvSpPr>
              <p:nvPr/>
            </p:nvSpPr>
            <p:spPr bwMode="auto">
              <a:xfrm>
                <a:off x="5229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0" name="Line 1680"/>
              <p:cNvSpPr>
                <a:spLocks noChangeShapeType="1"/>
              </p:cNvSpPr>
              <p:nvPr/>
            </p:nvSpPr>
            <p:spPr bwMode="auto">
              <a:xfrm>
                <a:off x="5229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1" name="Line 1681"/>
              <p:cNvSpPr>
                <a:spLocks noChangeShapeType="1"/>
              </p:cNvSpPr>
              <p:nvPr/>
            </p:nvSpPr>
            <p:spPr bwMode="auto">
              <a:xfrm>
                <a:off x="5229" y="2911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2" name="Line 1682"/>
              <p:cNvSpPr>
                <a:spLocks noChangeShapeType="1"/>
              </p:cNvSpPr>
              <p:nvPr/>
            </p:nvSpPr>
            <p:spPr bwMode="auto">
              <a:xfrm>
                <a:off x="5238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3" name="Line 1683"/>
              <p:cNvSpPr>
                <a:spLocks noChangeShapeType="1"/>
              </p:cNvSpPr>
              <p:nvPr/>
            </p:nvSpPr>
            <p:spPr bwMode="auto">
              <a:xfrm flipV="1">
                <a:off x="5238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4" name="Line 1684"/>
              <p:cNvSpPr>
                <a:spLocks noChangeShapeType="1"/>
              </p:cNvSpPr>
              <p:nvPr/>
            </p:nvSpPr>
            <p:spPr bwMode="auto">
              <a:xfrm>
                <a:off x="5238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5" name="Line 1685"/>
              <p:cNvSpPr>
                <a:spLocks noChangeShapeType="1"/>
              </p:cNvSpPr>
              <p:nvPr/>
            </p:nvSpPr>
            <p:spPr bwMode="auto">
              <a:xfrm>
                <a:off x="5238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6" name="Line 1686"/>
              <p:cNvSpPr>
                <a:spLocks noChangeShapeType="1"/>
              </p:cNvSpPr>
              <p:nvPr/>
            </p:nvSpPr>
            <p:spPr bwMode="auto">
              <a:xfrm>
                <a:off x="5238" y="2902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7" name="Line 1687"/>
              <p:cNvSpPr>
                <a:spLocks noChangeShapeType="1"/>
              </p:cNvSpPr>
              <p:nvPr/>
            </p:nvSpPr>
            <p:spPr bwMode="auto">
              <a:xfrm>
                <a:off x="5248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8" name="Line 1688"/>
              <p:cNvSpPr>
                <a:spLocks noChangeShapeType="1"/>
              </p:cNvSpPr>
              <p:nvPr/>
            </p:nvSpPr>
            <p:spPr bwMode="auto">
              <a:xfrm>
                <a:off x="5248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9" name="Line 1689"/>
              <p:cNvSpPr>
                <a:spLocks noChangeShapeType="1"/>
              </p:cNvSpPr>
              <p:nvPr/>
            </p:nvSpPr>
            <p:spPr bwMode="auto">
              <a:xfrm>
                <a:off x="5248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0" name="Line 1690"/>
              <p:cNvSpPr>
                <a:spLocks noChangeShapeType="1"/>
              </p:cNvSpPr>
              <p:nvPr/>
            </p:nvSpPr>
            <p:spPr bwMode="auto">
              <a:xfrm>
                <a:off x="5248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1" name="Line 1691"/>
              <p:cNvSpPr>
                <a:spLocks noChangeShapeType="1"/>
              </p:cNvSpPr>
              <p:nvPr/>
            </p:nvSpPr>
            <p:spPr bwMode="auto">
              <a:xfrm>
                <a:off x="5248" y="2911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2" name="Line 1692"/>
              <p:cNvSpPr>
                <a:spLocks noChangeShapeType="1"/>
              </p:cNvSpPr>
              <p:nvPr/>
            </p:nvSpPr>
            <p:spPr bwMode="auto">
              <a:xfrm flipV="1">
                <a:off x="5257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3" name="Line 1693"/>
              <p:cNvSpPr>
                <a:spLocks noChangeShapeType="1"/>
              </p:cNvSpPr>
              <p:nvPr/>
            </p:nvSpPr>
            <p:spPr bwMode="auto">
              <a:xfrm flipV="1">
                <a:off x="5257" y="28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4" name="Line 1694"/>
              <p:cNvSpPr>
                <a:spLocks noChangeShapeType="1"/>
              </p:cNvSpPr>
              <p:nvPr/>
            </p:nvSpPr>
            <p:spPr bwMode="auto">
              <a:xfrm>
                <a:off x="5257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5" name="Line 1695"/>
              <p:cNvSpPr>
                <a:spLocks noChangeShapeType="1"/>
              </p:cNvSpPr>
              <p:nvPr/>
            </p:nvSpPr>
            <p:spPr bwMode="auto">
              <a:xfrm>
                <a:off x="5257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6" name="Line 1696"/>
              <p:cNvSpPr>
                <a:spLocks noChangeShapeType="1"/>
              </p:cNvSpPr>
              <p:nvPr/>
            </p:nvSpPr>
            <p:spPr bwMode="auto">
              <a:xfrm>
                <a:off x="5257" y="2893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7" name="Line 1697"/>
              <p:cNvSpPr>
                <a:spLocks noChangeShapeType="1"/>
              </p:cNvSpPr>
              <p:nvPr/>
            </p:nvSpPr>
            <p:spPr bwMode="auto">
              <a:xfrm>
                <a:off x="5267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8" name="Line 1698"/>
              <p:cNvSpPr>
                <a:spLocks noChangeShapeType="1"/>
              </p:cNvSpPr>
              <p:nvPr/>
            </p:nvSpPr>
            <p:spPr bwMode="auto">
              <a:xfrm>
                <a:off x="5267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9" name="Line 1699"/>
              <p:cNvSpPr>
                <a:spLocks noChangeShapeType="1"/>
              </p:cNvSpPr>
              <p:nvPr/>
            </p:nvSpPr>
            <p:spPr bwMode="auto">
              <a:xfrm flipV="1">
                <a:off x="5267" y="2902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0" name="Line 1700"/>
              <p:cNvSpPr>
                <a:spLocks noChangeShapeType="1"/>
              </p:cNvSpPr>
              <p:nvPr/>
            </p:nvSpPr>
            <p:spPr bwMode="auto">
              <a:xfrm>
                <a:off x="5267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1" name="Line 1701"/>
              <p:cNvSpPr>
                <a:spLocks noChangeShapeType="1"/>
              </p:cNvSpPr>
              <p:nvPr/>
            </p:nvSpPr>
            <p:spPr bwMode="auto">
              <a:xfrm>
                <a:off x="5267" y="2902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2" name="Line 1702"/>
              <p:cNvSpPr>
                <a:spLocks noChangeShapeType="1"/>
              </p:cNvSpPr>
              <p:nvPr/>
            </p:nvSpPr>
            <p:spPr bwMode="auto">
              <a:xfrm>
                <a:off x="5276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3" name="Line 1703"/>
              <p:cNvSpPr>
                <a:spLocks noChangeShapeType="1"/>
              </p:cNvSpPr>
              <p:nvPr/>
            </p:nvSpPr>
            <p:spPr bwMode="auto">
              <a:xfrm>
                <a:off x="5276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4" name="Line 1704"/>
              <p:cNvSpPr>
                <a:spLocks noChangeShapeType="1"/>
              </p:cNvSpPr>
              <p:nvPr/>
            </p:nvSpPr>
            <p:spPr bwMode="auto">
              <a:xfrm>
                <a:off x="5276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5" name="Line 1705"/>
              <p:cNvSpPr>
                <a:spLocks noChangeShapeType="1"/>
              </p:cNvSpPr>
              <p:nvPr/>
            </p:nvSpPr>
            <p:spPr bwMode="auto">
              <a:xfrm>
                <a:off x="5276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6" name="Line 1706"/>
              <p:cNvSpPr>
                <a:spLocks noChangeShapeType="1"/>
              </p:cNvSpPr>
              <p:nvPr/>
            </p:nvSpPr>
            <p:spPr bwMode="auto">
              <a:xfrm>
                <a:off x="5276" y="291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7" name="Line 1707"/>
              <p:cNvSpPr>
                <a:spLocks noChangeShapeType="1"/>
              </p:cNvSpPr>
              <p:nvPr/>
            </p:nvSpPr>
            <p:spPr bwMode="auto">
              <a:xfrm>
                <a:off x="5286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8" name="Line 1708"/>
              <p:cNvSpPr>
                <a:spLocks noChangeShapeType="1"/>
              </p:cNvSpPr>
              <p:nvPr/>
            </p:nvSpPr>
            <p:spPr bwMode="auto">
              <a:xfrm>
                <a:off x="5286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9" name="Line 1709"/>
              <p:cNvSpPr>
                <a:spLocks noChangeShapeType="1"/>
              </p:cNvSpPr>
              <p:nvPr/>
            </p:nvSpPr>
            <p:spPr bwMode="auto">
              <a:xfrm>
                <a:off x="5286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0" name="Line 1710"/>
              <p:cNvSpPr>
                <a:spLocks noChangeShapeType="1"/>
              </p:cNvSpPr>
              <p:nvPr/>
            </p:nvSpPr>
            <p:spPr bwMode="auto">
              <a:xfrm flipV="1">
                <a:off x="5286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1" name="Line 1711"/>
              <p:cNvSpPr>
                <a:spLocks noChangeShapeType="1"/>
              </p:cNvSpPr>
              <p:nvPr/>
            </p:nvSpPr>
            <p:spPr bwMode="auto">
              <a:xfrm flipV="1">
                <a:off x="5286" y="2902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2" name="Line 1712"/>
              <p:cNvSpPr>
                <a:spLocks noChangeShapeType="1"/>
              </p:cNvSpPr>
              <p:nvPr/>
            </p:nvSpPr>
            <p:spPr bwMode="auto">
              <a:xfrm flipV="1">
                <a:off x="5295" y="28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3" name="Line 1713"/>
              <p:cNvSpPr>
                <a:spLocks noChangeShapeType="1"/>
              </p:cNvSpPr>
              <p:nvPr/>
            </p:nvSpPr>
            <p:spPr bwMode="auto">
              <a:xfrm>
                <a:off x="5295" y="2893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4" name="Line 1714"/>
              <p:cNvSpPr>
                <a:spLocks noChangeShapeType="1"/>
              </p:cNvSpPr>
              <p:nvPr/>
            </p:nvSpPr>
            <p:spPr bwMode="auto">
              <a:xfrm>
                <a:off x="5295" y="2893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5" name="Line 1715"/>
              <p:cNvSpPr>
                <a:spLocks noChangeShapeType="1"/>
              </p:cNvSpPr>
              <p:nvPr/>
            </p:nvSpPr>
            <p:spPr bwMode="auto">
              <a:xfrm>
                <a:off x="5295" y="290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6" name="Line 1716"/>
              <p:cNvSpPr>
                <a:spLocks noChangeShapeType="1"/>
              </p:cNvSpPr>
              <p:nvPr/>
            </p:nvSpPr>
            <p:spPr bwMode="auto">
              <a:xfrm>
                <a:off x="5295" y="2902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7" name="Line 1717"/>
              <p:cNvSpPr>
                <a:spLocks noChangeShapeType="1"/>
              </p:cNvSpPr>
              <p:nvPr/>
            </p:nvSpPr>
            <p:spPr bwMode="auto">
              <a:xfrm>
                <a:off x="5305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8" name="Line 1718"/>
              <p:cNvSpPr>
                <a:spLocks noChangeShapeType="1"/>
              </p:cNvSpPr>
              <p:nvPr/>
            </p:nvSpPr>
            <p:spPr bwMode="auto">
              <a:xfrm>
                <a:off x="5305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9" name="Line 1719"/>
              <p:cNvSpPr>
                <a:spLocks noChangeShapeType="1"/>
              </p:cNvSpPr>
              <p:nvPr/>
            </p:nvSpPr>
            <p:spPr bwMode="auto">
              <a:xfrm>
                <a:off x="5305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0" name="Line 1720"/>
              <p:cNvSpPr>
                <a:spLocks noChangeShapeType="1"/>
              </p:cNvSpPr>
              <p:nvPr/>
            </p:nvSpPr>
            <p:spPr bwMode="auto">
              <a:xfrm>
                <a:off x="5305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1" name="Line 1721"/>
              <p:cNvSpPr>
                <a:spLocks noChangeShapeType="1"/>
              </p:cNvSpPr>
              <p:nvPr/>
            </p:nvSpPr>
            <p:spPr bwMode="auto">
              <a:xfrm>
                <a:off x="5305" y="2920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2" name="Line 1722"/>
              <p:cNvSpPr>
                <a:spLocks noChangeShapeType="1"/>
              </p:cNvSpPr>
              <p:nvPr/>
            </p:nvSpPr>
            <p:spPr bwMode="auto">
              <a:xfrm>
                <a:off x="5314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3" name="Line 1723"/>
              <p:cNvSpPr>
                <a:spLocks noChangeShapeType="1"/>
              </p:cNvSpPr>
              <p:nvPr/>
            </p:nvSpPr>
            <p:spPr bwMode="auto">
              <a:xfrm>
                <a:off x="5314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4" name="Line 1724"/>
              <p:cNvSpPr>
                <a:spLocks noChangeShapeType="1"/>
              </p:cNvSpPr>
              <p:nvPr/>
            </p:nvSpPr>
            <p:spPr bwMode="auto">
              <a:xfrm>
                <a:off x="5314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5" name="Line 1725"/>
              <p:cNvSpPr>
                <a:spLocks noChangeShapeType="1"/>
              </p:cNvSpPr>
              <p:nvPr/>
            </p:nvSpPr>
            <p:spPr bwMode="auto">
              <a:xfrm>
                <a:off x="5314" y="2920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6" name="Line 1726"/>
              <p:cNvSpPr>
                <a:spLocks noChangeShapeType="1"/>
              </p:cNvSpPr>
              <p:nvPr/>
            </p:nvSpPr>
            <p:spPr bwMode="auto">
              <a:xfrm>
                <a:off x="5323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7" name="Line 1727"/>
              <p:cNvSpPr>
                <a:spLocks noChangeShapeType="1"/>
              </p:cNvSpPr>
              <p:nvPr/>
            </p:nvSpPr>
            <p:spPr bwMode="auto">
              <a:xfrm flipV="1">
                <a:off x="5323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8" name="Line 1728"/>
              <p:cNvSpPr>
                <a:spLocks noChangeShapeType="1"/>
              </p:cNvSpPr>
              <p:nvPr/>
            </p:nvSpPr>
            <p:spPr bwMode="auto">
              <a:xfrm>
                <a:off x="5323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9" name="Line 1729"/>
              <p:cNvSpPr>
                <a:spLocks noChangeShapeType="1"/>
              </p:cNvSpPr>
              <p:nvPr/>
            </p:nvSpPr>
            <p:spPr bwMode="auto">
              <a:xfrm>
                <a:off x="5323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0" name="Line 1730"/>
              <p:cNvSpPr>
                <a:spLocks noChangeShapeType="1"/>
              </p:cNvSpPr>
              <p:nvPr/>
            </p:nvSpPr>
            <p:spPr bwMode="auto">
              <a:xfrm>
                <a:off x="5323" y="2911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1" name="Line 1731"/>
              <p:cNvSpPr>
                <a:spLocks noChangeShapeType="1"/>
              </p:cNvSpPr>
              <p:nvPr/>
            </p:nvSpPr>
            <p:spPr bwMode="auto">
              <a:xfrm>
                <a:off x="5333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2" name="Line 1732"/>
              <p:cNvSpPr>
                <a:spLocks noChangeShapeType="1"/>
              </p:cNvSpPr>
              <p:nvPr/>
            </p:nvSpPr>
            <p:spPr bwMode="auto">
              <a:xfrm>
                <a:off x="5333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3" name="Line 1733"/>
              <p:cNvSpPr>
                <a:spLocks noChangeShapeType="1"/>
              </p:cNvSpPr>
              <p:nvPr/>
            </p:nvSpPr>
            <p:spPr bwMode="auto">
              <a:xfrm>
                <a:off x="5333" y="2911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4" name="Line 1734"/>
              <p:cNvSpPr>
                <a:spLocks noChangeShapeType="1"/>
              </p:cNvSpPr>
              <p:nvPr/>
            </p:nvSpPr>
            <p:spPr bwMode="auto">
              <a:xfrm>
                <a:off x="5333" y="2911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5" name="Line 1735"/>
              <p:cNvSpPr>
                <a:spLocks noChangeShapeType="1"/>
              </p:cNvSpPr>
              <p:nvPr/>
            </p:nvSpPr>
            <p:spPr bwMode="auto">
              <a:xfrm>
                <a:off x="5333" y="2920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6" name="Line 1736"/>
              <p:cNvSpPr>
                <a:spLocks noChangeShapeType="1"/>
              </p:cNvSpPr>
              <p:nvPr/>
            </p:nvSpPr>
            <p:spPr bwMode="auto">
              <a:xfrm>
                <a:off x="5342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7" name="Line 1737"/>
              <p:cNvSpPr>
                <a:spLocks noChangeShapeType="1"/>
              </p:cNvSpPr>
              <p:nvPr/>
            </p:nvSpPr>
            <p:spPr bwMode="auto">
              <a:xfrm>
                <a:off x="5342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8" name="Line 1738"/>
              <p:cNvSpPr>
                <a:spLocks noChangeShapeType="1"/>
              </p:cNvSpPr>
              <p:nvPr/>
            </p:nvSpPr>
            <p:spPr bwMode="auto">
              <a:xfrm>
                <a:off x="5342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9" name="Line 1739"/>
              <p:cNvSpPr>
                <a:spLocks noChangeShapeType="1"/>
              </p:cNvSpPr>
              <p:nvPr/>
            </p:nvSpPr>
            <p:spPr bwMode="auto">
              <a:xfrm flipV="1">
                <a:off x="5342" y="29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0" name="Line 1740"/>
              <p:cNvSpPr>
                <a:spLocks noChangeShapeType="1"/>
              </p:cNvSpPr>
              <p:nvPr/>
            </p:nvSpPr>
            <p:spPr bwMode="auto">
              <a:xfrm>
                <a:off x="5342" y="2920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1" name="Line 1741"/>
              <p:cNvSpPr>
                <a:spLocks noChangeShapeType="1"/>
              </p:cNvSpPr>
              <p:nvPr/>
            </p:nvSpPr>
            <p:spPr bwMode="auto">
              <a:xfrm>
                <a:off x="5352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2" name="Line 1742"/>
              <p:cNvSpPr>
                <a:spLocks noChangeShapeType="1"/>
              </p:cNvSpPr>
              <p:nvPr/>
            </p:nvSpPr>
            <p:spPr bwMode="auto">
              <a:xfrm>
                <a:off x="5352" y="2920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3" name="Line 1743"/>
              <p:cNvSpPr>
                <a:spLocks noChangeShapeType="1"/>
              </p:cNvSpPr>
              <p:nvPr/>
            </p:nvSpPr>
            <p:spPr bwMode="auto">
              <a:xfrm>
                <a:off x="5352" y="2920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4" name="Line 1744"/>
              <p:cNvSpPr>
                <a:spLocks noChangeShapeType="1"/>
              </p:cNvSpPr>
              <p:nvPr/>
            </p:nvSpPr>
            <p:spPr bwMode="auto">
              <a:xfrm>
                <a:off x="5352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5" name="Line 1745"/>
              <p:cNvSpPr>
                <a:spLocks noChangeShapeType="1"/>
              </p:cNvSpPr>
              <p:nvPr/>
            </p:nvSpPr>
            <p:spPr bwMode="auto">
              <a:xfrm>
                <a:off x="5352" y="2929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6" name="Line 1746"/>
              <p:cNvSpPr>
                <a:spLocks noChangeShapeType="1"/>
              </p:cNvSpPr>
              <p:nvPr/>
            </p:nvSpPr>
            <p:spPr bwMode="auto">
              <a:xfrm>
                <a:off x="5361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7" name="Line 1747"/>
              <p:cNvSpPr>
                <a:spLocks noChangeShapeType="1"/>
              </p:cNvSpPr>
              <p:nvPr/>
            </p:nvSpPr>
            <p:spPr bwMode="auto">
              <a:xfrm>
                <a:off x="5361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8" name="Line 1748"/>
              <p:cNvSpPr>
                <a:spLocks noChangeShapeType="1"/>
              </p:cNvSpPr>
              <p:nvPr/>
            </p:nvSpPr>
            <p:spPr bwMode="auto">
              <a:xfrm>
                <a:off x="5361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9" name="Line 1749"/>
              <p:cNvSpPr>
                <a:spLocks noChangeShapeType="1"/>
              </p:cNvSpPr>
              <p:nvPr/>
            </p:nvSpPr>
            <p:spPr bwMode="auto">
              <a:xfrm>
                <a:off x="5361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0" name="Line 1750"/>
              <p:cNvSpPr>
                <a:spLocks noChangeShapeType="1"/>
              </p:cNvSpPr>
              <p:nvPr/>
            </p:nvSpPr>
            <p:spPr bwMode="auto">
              <a:xfrm>
                <a:off x="5361" y="2929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1" name="Line 1751"/>
              <p:cNvSpPr>
                <a:spLocks noChangeShapeType="1"/>
              </p:cNvSpPr>
              <p:nvPr/>
            </p:nvSpPr>
            <p:spPr bwMode="auto">
              <a:xfrm>
                <a:off x="5371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2" name="Line 1752"/>
              <p:cNvSpPr>
                <a:spLocks noChangeShapeType="1"/>
              </p:cNvSpPr>
              <p:nvPr/>
            </p:nvSpPr>
            <p:spPr bwMode="auto">
              <a:xfrm>
                <a:off x="5371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3" name="Line 1753"/>
              <p:cNvSpPr>
                <a:spLocks noChangeShapeType="1"/>
              </p:cNvSpPr>
              <p:nvPr/>
            </p:nvSpPr>
            <p:spPr bwMode="auto">
              <a:xfrm>
                <a:off x="5371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4" name="Line 1754"/>
              <p:cNvSpPr>
                <a:spLocks noChangeShapeType="1"/>
              </p:cNvSpPr>
              <p:nvPr/>
            </p:nvSpPr>
            <p:spPr bwMode="auto">
              <a:xfrm>
                <a:off x="5371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5" name="Line 1755"/>
              <p:cNvSpPr>
                <a:spLocks noChangeShapeType="1"/>
              </p:cNvSpPr>
              <p:nvPr/>
            </p:nvSpPr>
            <p:spPr bwMode="auto">
              <a:xfrm>
                <a:off x="5371" y="2929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6" name="Line 1756"/>
              <p:cNvSpPr>
                <a:spLocks noChangeShapeType="1"/>
              </p:cNvSpPr>
              <p:nvPr/>
            </p:nvSpPr>
            <p:spPr bwMode="auto">
              <a:xfrm>
                <a:off x="5380" y="29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7" name="Line 1757"/>
              <p:cNvSpPr>
                <a:spLocks noChangeShapeType="1"/>
              </p:cNvSpPr>
              <p:nvPr/>
            </p:nvSpPr>
            <p:spPr bwMode="auto">
              <a:xfrm>
                <a:off x="5380" y="29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8" name="Line 1758"/>
              <p:cNvSpPr>
                <a:spLocks noChangeShapeType="1"/>
              </p:cNvSpPr>
              <p:nvPr/>
            </p:nvSpPr>
            <p:spPr bwMode="auto">
              <a:xfrm>
                <a:off x="5380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9" name="Line 1759"/>
              <p:cNvSpPr>
                <a:spLocks noChangeShapeType="1"/>
              </p:cNvSpPr>
              <p:nvPr/>
            </p:nvSpPr>
            <p:spPr bwMode="auto">
              <a:xfrm flipV="1">
                <a:off x="5380" y="29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0" name="Line 1760"/>
              <p:cNvSpPr>
                <a:spLocks noChangeShapeType="1"/>
              </p:cNvSpPr>
              <p:nvPr/>
            </p:nvSpPr>
            <p:spPr bwMode="auto">
              <a:xfrm flipV="1">
                <a:off x="5380" y="2938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1" name="Line 1761"/>
              <p:cNvSpPr>
                <a:spLocks noChangeShapeType="1"/>
              </p:cNvSpPr>
              <p:nvPr/>
            </p:nvSpPr>
            <p:spPr bwMode="auto">
              <a:xfrm flipV="1">
                <a:off x="5390" y="29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2" name="Line 1762"/>
              <p:cNvSpPr>
                <a:spLocks noChangeShapeType="1"/>
              </p:cNvSpPr>
              <p:nvPr/>
            </p:nvSpPr>
            <p:spPr bwMode="auto">
              <a:xfrm>
                <a:off x="5390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3" name="Line 1763"/>
              <p:cNvSpPr>
                <a:spLocks noChangeShapeType="1"/>
              </p:cNvSpPr>
              <p:nvPr/>
            </p:nvSpPr>
            <p:spPr bwMode="auto">
              <a:xfrm>
                <a:off x="5390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4" name="Line 1764"/>
              <p:cNvSpPr>
                <a:spLocks noChangeShapeType="1"/>
              </p:cNvSpPr>
              <p:nvPr/>
            </p:nvSpPr>
            <p:spPr bwMode="auto">
              <a:xfrm>
                <a:off x="5390" y="2929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5" name="Line 1765"/>
              <p:cNvSpPr>
                <a:spLocks noChangeShapeType="1"/>
              </p:cNvSpPr>
              <p:nvPr/>
            </p:nvSpPr>
            <p:spPr bwMode="auto">
              <a:xfrm>
                <a:off x="5390" y="2929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6" name="Line 1766"/>
              <p:cNvSpPr>
                <a:spLocks noChangeShapeType="1"/>
              </p:cNvSpPr>
              <p:nvPr/>
            </p:nvSpPr>
            <p:spPr bwMode="auto">
              <a:xfrm>
                <a:off x="5399" y="2929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7" name="Line 1767"/>
              <p:cNvSpPr>
                <a:spLocks noChangeShapeType="1"/>
              </p:cNvSpPr>
              <p:nvPr/>
            </p:nvSpPr>
            <p:spPr bwMode="auto">
              <a:xfrm>
                <a:off x="5399" y="2938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8" name="Line 1768"/>
              <p:cNvSpPr>
                <a:spLocks noChangeShapeType="1"/>
              </p:cNvSpPr>
              <p:nvPr/>
            </p:nvSpPr>
            <p:spPr bwMode="auto">
              <a:xfrm>
                <a:off x="5399" y="29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9" name="Line 1769"/>
              <p:cNvSpPr>
                <a:spLocks noChangeShapeType="1"/>
              </p:cNvSpPr>
              <p:nvPr/>
            </p:nvSpPr>
            <p:spPr bwMode="auto">
              <a:xfrm>
                <a:off x="5399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0" name="Line 1770"/>
              <p:cNvSpPr>
                <a:spLocks noChangeShapeType="1"/>
              </p:cNvSpPr>
              <p:nvPr/>
            </p:nvSpPr>
            <p:spPr bwMode="auto">
              <a:xfrm>
                <a:off x="5399" y="2956"/>
                <a:ext cx="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1" name="Line 1771"/>
              <p:cNvSpPr>
                <a:spLocks noChangeShapeType="1"/>
              </p:cNvSpPr>
              <p:nvPr/>
            </p:nvSpPr>
            <p:spPr bwMode="auto">
              <a:xfrm>
                <a:off x="5409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2" name="Line 1772"/>
              <p:cNvSpPr>
                <a:spLocks noChangeShapeType="1"/>
              </p:cNvSpPr>
              <p:nvPr/>
            </p:nvSpPr>
            <p:spPr bwMode="auto">
              <a:xfrm>
                <a:off x="5409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3" name="Line 1773"/>
              <p:cNvSpPr>
                <a:spLocks noChangeShapeType="1"/>
              </p:cNvSpPr>
              <p:nvPr/>
            </p:nvSpPr>
            <p:spPr bwMode="auto">
              <a:xfrm>
                <a:off x="5409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4" name="Line 1774"/>
              <p:cNvSpPr>
                <a:spLocks noChangeShapeType="1"/>
              </p:cNvSpPr>
              <p:nvPr/>
            </p:nvSpPr>
            <p:spPr bwMode="auto">
              <a:xfrm>
                <a:off x="5409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5" name="Line 1775"/>
              <p:cNvSpPr>
                <a:spLocks noChangeShapeType="1"/>
              </p:cNvSpPr>
              <p:nvPr/>
            </p:nvSpPr>
            <p:spPr bwMode="auto">
              <a:xfrm flipV="1">
                <a:off x="5409" y="2947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6" name="Line 1776"/>
              <p:cNvSpPr>
                <a:spLocks noChangeShapeType="1"/>
              </p:cNvSpPr>
              <p:nvPr/>
            </p:nvSpPr>
            <p:spPr bwMode="auto">
              <a:xfrm>
                <a:off x="5418" y="294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7" name="Line 1777"/>
              <p:cNvSpPr>
                <a:spLocks noChangeShapeType="1"/>
              </p:cNvSpPr>
              <p:nvPr/>
            </p:nvSpPr>
            <p:spPr bwMode="auto">
              <a:xfrm>
                <a:off x="5418" y="294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8" name="Line 1778"/>
              <p:cNvSpPr>
                <a:spLocks noChangeShapeType="1"/>
              </p:cNvSpPr>
              <p:nvPr/>
            </p:nvSpPr>
            <p:spPr bwMode="auto">
              <a:xfrm>
                <a:off x="5418" y="294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9" name="Line 1779"/>
              <p:cNvSpPr>
                <a:spLocks noChangeShapeType="1"/>
              </p:cNvSpPr>
              <p:nvPr/>
            </p:nvSpPr>
            <p:spPr bwMode="auto">
              <a:xfrm>
                <a:off x="5418" y="294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0" name="Line 1780"/>
              <p:cNvSpPr>
                <a:spLocks noChangeShapeType="1"/>
              </p:cNvSpPr>
              <p:nvPr/>
            </p:nvSpPr>
            <p:spPr bwMode="auto">
              <a:xfrm>
                <a:off x="5418" y="2947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1" name="Line 1781"/>
              <p:cNvSpPr>
                <a:spLocks noChangeShapeType="1"/>
              </p:cNvSpPr>
              <p:nvPr/>
            </p:nvSpPr>
            <p:spPr bwMode="auto">
              <a:xfrm>
                <a:off x="5428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2" name="Line 1782"/>
              <p:cNvSpPr>
                <a:spLocks noChangeShapeType="1"/>
              </p:cNvSpPr>
              <p:nvPr/>
            </p:nvSpPr>
            <p:spPr bwMode="auto">
              <a:xfrm>
                <a:off x="5428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3" name="Line 1783"/>
              <p:cNvSpPr>
                <a:spLocks noChangeShapeType="1"/>
              </p:cNvSpPr>
              <p:nvPr/>
            </p:nvSpPr>
            <p:spPr bwMode="auto">
              <a:xfrm>
                <a:off x="5428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4" name="Line 1784"/>
              <p:cNvSpPr>
                <a:spLocks noChangeShapeType="1"/>
              </p:cNvSpPr>
              <p:nvPr/>
            </p:nvSpPr>
            <p:spPr bwMode="auto">
              <a:xfrm flipV="1">
                <a:off x="5428" y="29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5" name="Line 1785"/>
              <p:cNvSpPr>
                <a:spLocks noChangeShapeType="1"/>
              </p:cNvSpPr>
              <p:nvPr/>
            </p:nvSpPr>
            <p:spPr bwMode="auto">
              <a:xfrm>
                <a:off x="5428" y="2947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6" name="Line 1786"/>
              <p:cNvSpPr>
                <a:spLocks noChangeShapeType="1"/>
              </p:cNvSpPr>
              <p:nvPr/>
            </p:nvSpPr>
            <p:spPr bwMode="auto">
              <a:xfrm>
                <a:off x="5437" y="29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7" name="Line 1787"/>
              <p:cNvSpPr>
                <a:spLocks noChangeShapeType="1"/>
              </p:cNvSpPr>
              <p:nvPr/>
            </p:nvSpPr>
            <p:spPr bwMode="auto">
              <a:xfrm>
                <a:off x="5437" y="29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8" name="Line 1788"/>
              <p:cNvSpPr>
                <a:spLocks noChangeShapeType="1"/>
              </p:cNvSpPr>
              <p:nvPr/>
            </p:nvSpPr>
            <p:spPr bwMode="auto">
              <a:xfrm>
                <a:off x="5437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9" name="Line 1789"/>
              <p:cNvSpPr>
                <a:spLocks noChangeShapeType="1"/>
              </p:cNvSpPr>
              <p:nvPr/>
            </p:nvSpPr>
            <p:spPr bwMode="auto">
              <a:xfrm>
                <a:off x="5437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0" name="Line 1790"/>
              <p:cNvSpPr>
                <a:spLocks noChangeShapeType="1"/>
              </p:cNvSpPr>
              <p:nvPr/>
            </p:nvSpPr>
            <p:spPr bwMode="auto">
              <a:xfrm flipV="1">
                <a:off x="5437" y="2956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1" name="Line 1791"/>
              <p:cNvSpPr>
                <a:spLocks noChangeShapeType="1"/>
              </p:cNvSpPr>
              <p:nvPr/>
            </p:nvSpPr>
            <p:spPr bwMode="auto">
              <a:xfrm>
                <a:off x="5447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2" name="Line 1792"/>
              <p:cNvSpPr>
                <a:spLocks noChangeShapeType="1"/>
              </p:cNvSpPr>
              <p:nvPr/>
            </p:nvSpPr>
            <p:spPr bwMode="auto">
              <a:xfrm>
                <a:off x="5447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3" name="Line 1793"/>
              <p:cNvSpPr>
                <a:spLocks noChangeShapeType="1"/>
              </p:cNvSpPr>
              <p:nvPr/>
            </p:nvSpPr>
            <p:spPr bwMode="auto">
              <a:xfrm>
                <a:off x="5447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4" name="Line 1794"/>
              <p:cNvSpPr>
                <a:spLocks noChangeShapeType="1"/>
              </p:cNvSpPr>
              <p:nvPr/>
            </p:nvSpPr>
            <p:spPr bwMode="auto">
              <a:xfrm>
                <a:off x="5447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5" name="Line 1795"/>
              <p:cNvSpPr>
                <a:spLocks noChangeShapeType="1"/>
              </p:cNvSpPr>
              <p:nvPr/>
            </p:nvSpPr>
            <p:spPr bwMode="auto">
              <a:xfrm>
                <a:off x="5447" y="2956"/>
                <a:ext cx="9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6" name="Line 1796"/>
              <p:cNvSpPr>
                <a:spLocks noChangeShapeType="1"/>
              </p:cNvSpPr>
              <p:nvPr/>
            </p:nvSpPr>
            <p:spPr bwMode="auto">
              <a:xfrm>
                <a:off x="5456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7" name="Line 1797"/>
              <p:cNvSpPr>
                <a:spLocks noChangeShapeType="1"/>
              </p:cNvSpPr>
              <p:nvPr/>
            </p:nvSpPr>
            <p:spPr bwMode="auto">
              <a:xfrm>
                <a:off x="5456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8" name="Line 1798"/>
              <p:cNvSpPr>
                <a:spLocks noChangeShapeType="1"/>
              </p:cNvSpPr>
              <p:nvPr/>
            </p:nvSpPr>
            <p:spPr bwMode="auto">
              <a:xfrm>
                <a:off x="5456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9" name="Line 1799"/>
              <p:cNvSpPr>
                <a:spLocks noChangeShapeType="1"/>
              </p:cNvSpPr>
              <p:nvPr/>
            </p:nvSpPr>
            <p:spPr bwMode="auto">
              <a:xfrm>
                <a:off x="5456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0" name="Line 1800"/>
              <p:cNvSpPr>
                <a:spLocks noChangeShapeType="1"/>
              </p:cNvSpPr>
              <p:nvPr/>
            </p:nvSpPr>
            <p:spPr bwMode="auto">
              <a:xfrm flipV="1">
                <a:off x="5456" y="2956"/>
                <a:ext cx="1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1" name="Line 1801"/>
              <p:cNvSpPr>
                <a:spLocks noChangeShapeType="1"/>
              </p:cNvSpPr>
              <p:nvPr/>
            </p:nvSpPr>
            <p:spPr bwMode="auto">
              <a:xfrm>
                <a:off x="5466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2" name="Line 1802"/>
              <p:cNvSpPr>
                <a:spLocks noChangeShapeType="1"/>
              </p:cNvSpPr>
              <p:nvPr/>
            </p:nvSpPr>
            <p:spPr bwMode="auto">
              <a:xfrm>
                <a:off x="5466" y="29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3" name="Line 1803"/>
              <p:cNvSpPr>
                <a:spLocks noChangeShapeType="1"/>
              </p:cNvSpPr>
              <p:nvPr/>
            </p:nvSpPr>
            <p:spPr bwMode="auto">
              <a:xfrm>
                <a:off x="5466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4" name="Line 1804"/>
              <p:cNvSpPr>
                <a:spLocks noChangeShapeType="1"/>
              </p:cNvSpPr>
              <p:nvPr/>
            </p:nvSpPr>
            <p:spPr bwMode="auto">
              <a:xfrm flipV="1">
                <a:off x="5466" y="29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5" name="Line 1805"/>
              <p:cNvSpPr>
                <a:spLocks noChangeShapeType="1"/>
              </p:cNvSpPr>
              <p:nvPr/>
            </p:nvSpPr>
            <p:spPr bwMode="auto">
              <a:xfrm>
                <a:off x="5466" y="2956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6" name="Line 1806"/>
              <p:cNvSpPr>
                <a:spLocks noChangeShapeType="1"/>
              </p:cNvSpPr>
              <p:nvPr/>
            </p:nvSpPr>
            <p:spPr bwMode="auto">
              <a:xfrm flipV="1">
                <a:off x="5475" y="29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7" name="Line 1807"/>
              <p:cNvSpPr>
                <a:spLocks noChangeShapeType="1"/>
              </p:cNvSpPr>
              <p:nvPr/>
            </p:nvSpPr>
            <p:spPr bwMode="auto">
              <a:xfrm>
                <a:off x="5475" y="294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8" name="Line 1808"/>
              <p:cNvSpPr>
                <a:spLocks noChangeShapeType="1"/>
              </p:cNvSpPr>
              <p:nvPr/>
            </p:nvSpPr>
            <p:spPr bwMode="auto">
              <a:xfrm>
                <a:off x="5475" y="2947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9" name="Line 1809"/>
              <p:cNvSpPr>
                <a:spLocks noChangeShapeType="1"/>
              </p:cNvSpPr>
              <p:nvPr/>
            </p:nvSpPr>
            <p:spPr bwMode="auto">
              <a:xfrm>
                <a:off x="5475" y="2947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50" name="Line 1810"/>
              <p:cNvSpPr>
                <a:spLocks noChangeShapeType="1"/>
              </p:cNvSpPr>
              <p:nvPr/>
            </p:nvSpPr>
            <p:spPr bwMode="auto">
              <a:xfrm>
                <a:off x="5475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51" name="Line 1811"/>
              <p:cNvSpPr>
                <a:spLocks noChangeShapeType="1"/>
              </p:cNvSpPr>
              <p:nvPr/>
            </p:nvSpPr>
            <p:spPr bwMode="auto">
              <a:xfrm>
                <a:off x="5485" y="2956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52" name="Line 1812"/>
              <p:cNvSpPr>
                <a:spLocks noChangeShapeType="1"/>
              </p:cNvSpPr>
              <p:nvPr/>
            </p:nvSpPr>
            <p:spPr bwMode="auto">
              <a:xfrm>
                <a:off x="5485" y="2956"/>
                <a:ext cx="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53" name="Line 1813"/>
              <p:cNvSpPr>
                <a:spLocks noChangeShapeType="1"/>
              </p:cNvSpPr>
              <p:nvPr/>
            </p:nvSpPr>
            <p:spPr bwMode="auto">
              <a:xfrm>
                <a:off x="5485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54" name="Line 1814"/>
              <p:cNvSpPr>
                <a:spLocks noChangeShapeType="1"/>
              </p:cNvSpPr>
              <p:nvPr/>
            </p:nvSpPr>
            <p:spPr bwMode="auto">
              <a:xfrm>
                <a:off x="5485" y="2965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55" name="Line 1815"/>
              <p:cNvSpPr>
                <a:spLocks noChangeShapeType="1"/>
              </p:cNvSpPr>
              <p:nvPr/>
            </p:nvSpPr>
            <p:spPr bwMode="auto">
              <a:xfrm>
                <a:off x="5485" y="2965"/>
                <a:ext cx="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856" name="Rectangle 1816"/>
            <p:cNvSpPr>
              <a:spLocks noChangeArrowheads="1"/>
            </p:cNvSpPr>
            <p:nvPr/>
          </p:nvSpPr>
          <p:spPr bwMode="auto">
            <a:xfrm>
              <a:off x="576" y="1824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25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8857" name="Rectangle 1817"/>
            <p:cNvSpPr>
              <a:spLocks noChangeArrowheads="1"/>
            </p:cNvSpPr>
            <p:nvPr/>
          </p:nvSpPr>
          <p:spPr bwMode="auto">
            <a:xfrm>
              <a:off x="576" y="480"/>
              <a:ext cx="2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50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8858" name="Line 1818"/>
            <p:cNvSpPr>
              <a:spLocks noChangeShapeType="1"/>
            </p:cNvSpPr>
            <p:nvPr/>
          </p:nvSpPr>
          <p:spPr bwMode="auto">
            <a:xfrm flipV="1">
              <a:off x="785" y="194"/>
              <a:ext cx="0" cy="317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819"/>
            <p:cNvGrpSpPr>
              <a:grpSpLocks/>
            </p:cNvGrpSpPr>
            <p:nvPr/>
          </p:nvGrpSpPr>
          <p:grpSpPr bwMode="auto">
            <a:xfrm>
              <a:off x="1827" y="2485"/>
              <a:ext cx="263" cy="112"/>
              <a:chOff x="1632" y="2965"/>
              <a:chExt cx="447" cy="82"/>
            </a:xfrm>
          </p:grpSpPr>
          <p:sp>
            <p:nvSpPr>
              <p:cNvPr id="88860" name="Line 1820"/>
              <p:cNvSpPr>
                <a:spLocks noChangeShapeType="1"/>
              </p:cNvSpPr>
              <p:nvPr/>
            </p:nvSpPr>
            <p:spPr bwMode="auto">
              <a:xfrm>
                <a:off x="1632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1" name="Line 1821"/>
              <p:cNvSpPr>
                <a:spLocks noChangeShapeType="1"/>
              </p:cNvSpPr>
              <p:nvPr/>
            </p:nvSpPr>
            <p:spPr bwMode="auto">
              <a:xfrm>
                <a:off x="1632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2" name="Line 1822"/>
              <p:cNvSpPr>
                <a:spLocks noChangeShapeType="1"/>
              </p:cNvSpPr>
              <p:nvPr/>
            </p:nvSpPr>
            <p:spPr bwMode="auto">
              <a:xfrm flipV="1">
                <a:off x="1632" y="297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3" name="Line 1823"/>
              <p:cNvSpPr>
                <a:spLocks noChangeShapeType="1"/>
              </p:cNvSpPr>
              <p:nvPr/>
            </p:nvSpPr>
            <p:spPr bwMode="auto">
              <a:xfrm>
                <a:off x="1632" y="297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4" name="Line 1824"/>
              <p:cNvSpPr>
                <a:spLocks noChangeShapeType="1"/>
              </p:cNvSpPr>
              <p:nvPr/>
            </p:nvSpPr>
            <p:spPr bwMode="auto">
              <a:xfrm flipV="1">
                <a:off x="1642" y="29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5" name="Line 1825"/>
              <p:cNvSpPr>
                <a:spLocks noChangeShapeType="1"/>
              </p:cNvSpPr>
              <p:nvPr/>
            </p:nvSpPr>
            <p:spPr bwMode="auto">
              <a:xfrm>
                <a:off x="1642" y="29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6" name="Line 1826"/>
              <p:cNvSpPr>
                <a:spLocks noChangeShapeType="1"/>
              </p:cNvSpPr>
              <p:nvPr/>
            </p:nvSpPr>
            <p:spPr bwMode="auto">
              <a:xfrm>
                <a:off x="1642" y="29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7" name="Line 1827"/>
              <p:cNvSpPr>
                <a:spLocks noChangeShapeType="1"/>
              </p:cNvSpPr>
              <p:nvPr/>
            </p:nvSpPr>
            <p:spPr bwMode="auto">
              <a:xfrm>
                <a:off x="1642" y="2965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8" name="Line 1828"/>
              <p:cNvSpPr>
                <a:spLocks noChangeShapeType="1"/>
              </p:cNvSpPr>
              <p:nvPr/>
            </p:nvSpPr>
            <p:spPr bwMode="auto">
              <a:xfrm>
                <a:off x="1651" y="29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9" name="Line 1829"/>
              <p:cNvSpPr>
                <a:spLocks noChangeShapeType="1"/>
              </p:cNvSpPr>
              <p:nvPr/>
            </p:nvSpPr>
            <p:spPr bwMode="auto">
              <a:xfrm>
                <a:off x="1651" y="296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0" name="Line 1830"/>
              <p:cNvSpPr>
                <a:spLocks noChangeShapeType="1"/>
              </p:cNvSpPr>
              <p:nvPr/>
            </p:nvSpPr>
            <p:spPr bwMode="auto">
              <a:xfrm>
                <a:off x="1651" y="296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1" name="Line 1831"/>
              <p:cNvSpPr>
                <a:spLocks noChangeShapeType="1"/>
              </p:cNvSpPr>
              <p:nvPr/>
            </p:nvSpPr>
            <p:spPr bwMode="auto">
              <a:xfrm>
                <a:off x="1651" y="297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2" name="Line 1832"/>
              <p:cNvSpPr>
                <a:spLocks noChangeShapeType="1"/>
              </p:cNvSpPr>
              <p:nvPr/>
            </p:nvSpPr>
            <p:spPr bwMode="auto">
              <a:xfrm>
                <a:off x="1661" y="297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3" name="Line 1833"/>
              <p:cNvSpPr>
                <a:spLocks noChangeShapeType="1"/>
              </p:cNvSpPr>
              <p:nvPr/>
            </p:nvSpPr>
            <p:spPr bwMode="auto">
              <a:xfrm>
                <a:off x="1661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4" name="Line 1834"/>
              <p:cNvSpPr>
                <a:spLocks noChangeShapeType="1"/>
              </p:cNvSpPr>
              <p:nvPr/>
            </p:nvSpPr>
            <p:spPr bwMode="auto">
              <a:xfrm>
                <a:off x="1661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5" name="Line 1835"/>
              <p:cNvSpPr>
                <a:spLocks noChangeShapeType="1"/>
              </p:cNvSpPr>
              <p:nvPr/>
            </p:nvSpPr>
            <p:spPr bwMode="auto">
              <a:xfrm>
                <a:off x="1661" y="298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6" name="Line 1836"/>
              <p:cNvSpPr>
                <a:spLocks noChangeShapeType="1"/>
              </p:cNvSpPr>
              <p:nvPr/>
            </p:nvSpPr>
            <p:spPr bwMode="auto">
              <a:xfrm>
                <a:off x="1670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7" name="Line 1837"/>
              <p:cNvSpPr>
                <a:spLocks noChangeShapeType="1"/>
              </p:cNvSpPr>
              <p:nvPr/>
            </p:nvSpPr>
            <p:spPr bwMode="auto">
              <a:xfrm>
                <a:off x="1670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8" name="Line 1838"/>
              <p:cNvSpPr>
                <a:spLocks noChangeShapeType="1"/>
              </p:cNvSpPr>
              <p:nvPr/>
            </p:nvSpPr>
            <p:spPr bwMode="auto">
              <a:xfrm flipV="1">
                <a:off x="1670" y="297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9" name="Line 1839"/>
              <p:cNvSpPr>
                <a:spLocks noChangeShapeType="1"/>
              </p:cNvSpPr>
              <p:nvPr/>
            </p:nvSpPr>
            <p:spPr bwMode="auto">
              <a:xfrm>
                <a:off x="1670" y="297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0" name="Line 1840"/>
              <p:cNvSpPr>
                <a:spLocks noChangeShapeType="1"/>
              </p:cNvSpPr>
              <p:nvPr/>
            </p:nvSpPr>
            <p:spPr bwMode="auto">
              <a:xfrm>
                <a:off x="1680" y="29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1" name="Line 1841"/>
              <p:cNvSpPr>
                <a:spLocks noChangeShapeType="1"/>
              </p:cNvSpPr>
              <p:nvPr/>
            </p:nvSpPr>
            <p:spPr bwMode="auto">
              <a:xfrm>
                <a:off x="1680" y="29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2" name="Line 1842"/>
              <p:cNvSpPr>
                <a:spLocks noChangeShapeType="1"/>
              </p:cNvSpPr>
              <p:nvPr/>
            </p:nvSpPr>
            <p:spPr bwMode="auto">
              <a:xfrm>
                <a:off x="1680" y="29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3" name="Line 1843"/>
              <p:cNvSpPr>
                <a:spLocks noChangeShapeType="1"/>
              </p:cNvSpPr>
              <p:nvPr/>
            </p:nvSpPr>
            <p:spPr bwMode="auto">
              <a:xfrm>
                <a:off x="1680" y="2974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4" name="Line 1844"/>
              <p:cNvSpPr>
                <a:spLocks noChangeShapeType="1"/>
              </p:cNvSpPr>
              <p:nvPr/>
            </p:nvSpPr>
            <p:spPr bwMode="auto">
              <a:xfrm>
                <a:off x="1689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5" name="Line 1845"/>
              <p:cNvSpPr>
                <a:spLocks noChangeShapeType="1"/>
              </p:cNvSpPr>
              <p:nvPr/>
            </p:nvSpPr>
            <p:spPr bwMode="auto">
              <a:xfrm>
                <a:off x="1689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6" name="Line 1846"/>
              <p:cNvSpPr>
                <a:spLocks noChangeShapeType="1"/>
              </p:cNvSpPr>
              <p:nvPr/>
            </p:nvSpPr>
            <p:spPr bwMode="auto">
              <a:xfrm>
                <a:off x="1689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7" name="Line 1847"/>
              <p:cNvSpPr>
                <a:spLocks noChangeShapeType="1"/>
              </p:cNvSpPr>
              <p:nvPr/>
            </p:nvSpPr>
            <p:spPr bwMode="auto">
              <a:xfrm>
                <a:off x="1689" y="298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8" name="Line 1848"/>
              <p:cNvSpPr>
                <a:spLocks noChangeShapeType="1"/>
              </p:cNvSpPr>
              <p:nvPr/>
            </p:nvSpPr>
            <p:spPr bwMode="auto">
              <a:xfrm>
                <a:off x="1699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9" name="Line 1849"/>
              <p:cNvSpPr>
                <a:spLocks noChangeShapeType="1"/>
              </p:cNvSpPr>
              <p:nvPr/>
            </p:nvSpPr>
            <p:spPr bwMode="auto">
              <a:xfrm>
                <a:off x="1699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0" name="Line 1850"/>
              <p:cNvSpPr>
                <a:spLocks noChangeShapeType="1"/>
              </p:cNvSpPr>
              <p:nvPr/>
            </p:nvSpPr>
            <p:spPr bwMode="auto">
              <a:xfrm>
                <a:off x="1699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1" name="Line 1851"/>
              <p:cNvSpPr>
                <a:spLocks noChangeShapeType="1"/>
              </p:cNvSpPr>
              <p:nvPr/>
            </p:nvSpPr>
            <p:spPr bwMode="auto">
              <a:xfrm>
                <a:off x="1699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2" name="Line 1852"/>
              <p:cNvSpPr>
                <a:spLocks noChangeShapeType="1"/>
              </p:cNvSpPr>
              <p:nvPr/>
            </p:nvSpPr>
            <p:spPr bwMode="auto">
              <a:xfrm>
                <a:off x="1699" y="2992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3" name="Line 1853"/>
              <p:cNvSpPr>
                <a:spLocks noChangeShapeType="1"/>
              </p:cNvSpPr>
              <p:nvPr/>
            </p:nvSpPr>
            <p:spPr bwMode="auto">
              <a:xfrm>
                <a:off x="1708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4" name="Line 1854"/>
              <p:cNvSpPr>
                <a:spLocks noChangeShapeType="1"/>
              </p:cNvSpPr>
              <p:nvPr/>
            </p:nvSpPr>
            <p:spPr bwMode="auto">
              <a:xfrm>
                <a:off x="1708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5" name="Line 1855"/>
              <p:cNvSpPr>
                <a:spLocks noChangeShapeType="1"/>
              </p:cNvSpPr>
              <p:nvPr/>
            </p:nvSpPr>
            <p:spPr bwMode="auto">
              <a:xfrm flipV="1">
                <a:off x="1708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6" name="Line 1856"/>
              <p:cNvSpPr>
                <a:spLocks noChangeShapeType="1"/>
              </p:cNvSpPr>
              <p:nvPr/>
            </p:nvSpPr>
            <p:spPr bwMode="auto">
              <a:xfrm>
                <a:off x="1708" y="298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7" name="Line 1857"/>
              <p:cNvSpPr>
                <a:spLocks noChangeShapeType="1"/>
              </p:cNvSpPr>
              <p:nvPr/>
            </p:nvSpPr>
            <p:spPr bwMode="auto">
              <a:xfrm>
                <a:off x="1718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8" name="Line 1858"/>
              <p:cNvSpPr>
                <a:spLocks noChangeShapeType="1"/>
              </p:cNvSpPr>
              <p:nvPr/>
            </p:nvSpPr>
            <p:spPr bwMode="auto">
              <a:xfrm flipV="1">
                <a:off x="1718" y="297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9" name="Line 1859"/>
              <p:cNvSpPr>
                <a:spLocks noChangeShapeType="1"/>
              </p:cNvSpPr>
              <p:nvPr/>
            </p:nvSpPr>
            <p:spPr bwMode="auto">
              <a:xfrm>
                <a:off x="1718" y="297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0" name="Line 1860"/>
              <p:cNvSpPr>
                <a:spLocks noChangeShapeType="1"/>
              </p:cNvSpPr>
              <p:nvPr/>
            </p:nvSpPr>
            <p:spPr bwMode="auto">
              <a:xfrm>
                <a:off x="1718" y="2974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1" name="Line 1861"/>
              <p:cNvSpPr>
                <a:spLocks noChangeShapeType="1"/>
              </p:cNvSpPr>
              <p:nvPr/>
            </p:nvSpPr>
            <p:spPr bwMode="auto">
              <a:xfrm>
                <a:off x="1727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2" name="Line 1862"/>
              <p:cNvSpPr>
                <a:spLocks noChangeShapeType="1"/>
              </p:cNvSpPr>
              <p:nvPr/>
            </p:nvSpPr>
            <p:spPr bwMode="auto">
              <a:xfrm>
                <a:off x="1727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3" name="Line 1863"/>
              <p:cNvSpPr>
                <a:spLocks noChangeShapeType="1"/>
              </p:cNvSpPr>
              <p:nvPr/>
            </p:nvSpPr>
            <p:spPr bwMode="auto">
              <a:xfrm flipV="1">
                <a:off x="1727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4" name="Line 1864"/>
              <p:cNvSpPr>
                <a:spLocks noChangeShapeType="1"/>
              </p:cNvSpPr>
              <p:nvPr/>
            </p:nvSpPr>
            <p:spPr bwMode="auto">
              <a:xfrm>
                <a:off x="1727" y="298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5" name="Line 1865"/>
              <p:cNvSpPr>
                <a:spLocks noChangeShapeType="1"/>
              </p:cNvSpPr>
              <p:nvPr/>
            </p:nvSpPr>
            <p:spPr bwMode="auto">
              <a:xfrm>
                <a:off x="1737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6" name="Line 1866"/>
              <p:cNvSpPr>
                <a:spLocks noChangeShapeType="1"/>
              </p:cNvSpPr>
              <p:nvPr/>
            </p:nvSpPr>
            <p:spPr bwMode="auto">
              <a:xfrm>
                <a:off x="1737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7" name="Line 1867"/>
              <p:cNvSpPr>
                <a:spLocks noChangeShapeType="1"/>
              </p:cNvSpPr>
              <p:nvPr/>
            </p:nvSpPr>
            <p:spPr bwMode="auto">
              <a:xfrm>
                <a:off x="1737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8" name="Line 1868"/>
              <p:cNvSpPr>
                <a:spLocks noChangeShapeType="1"/>
              </p:cNvSpPr>
              <p:nvPr/>
            </p:nvSpPr>
            <p:spPr bwMode="auto">
              <a:xfrm>
                <a:off x="1737" y="298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9" name="Line 1869"/>
              <p:cNvSpPr>
                <a:spLocks noChangeShapeType="1"/>
              </p:cNvSpPr>
              <p:nvPr/>
            </p:nvSpPr>
            <p:spPr bwMode="auto">
              <a:xfrm>
                <a:off x="1746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0" name="Line 1870"/>
              <p:cNvSpPr>
                <a:spLocks noChangeShapeType="1"/>
              </p:cNvSpPr>
              <p:nvPr/>
            </p:nvSpPr>
            <p:spPr bwMode="auto">
              <a:xfrm>
                <a:off x="1746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1" name="Line 1871"/>
              <p:cNvSpPr>
                <a:spLocks noChangeShapeType="1"/>
              </p:cNvSpPr>
              <p:nvPr/>
            </p:nvSpPr>
            <p:spPr bwMode="auto">
              <a:xfrm>
                <a:off x="1746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2" name="Line 1872"/>
              <p:cNvSpPr>
                <a:spLocks noChangeShapeType="1"/>
              </p:cNvSpPr>
              <p:nvPr/>
            </p:nvSpPr>
            <p:spPr bwMode="auto">
              <a:xfrm>
                <a:off x="1746" y="298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3" name="Line 1873"/>
              <p:cNvSpPr>
                <a:spLocks noChangeShapeType="1"/>
              </p:cNvSpPr>
              <p:nvPr/>
            </p:nvSpPr>
            <p:spPr bwMode="auto">
              <a:xfrm>
                <a:off x="1756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4" name="Line 1874"/>
              <p:cNvSpPr>
                <a:spLocks noChangeShapeType="1"/>
              </p:cNvSpPr>
              <p:nvPr/>
            </p:nvSpPr>
            <p:spPr bwMode="auto">
              <a:xfrm>
                <a:off x="1756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5" name="Line 1875"/>
              <p:cNvSpPr>
                <a:spLocks noChangeShapeType="1"/>
              </p:cNvSpPr>
              <p:nvPr/>
            </p:nvSpPr>
            <p:spPr bwMode="auto">
              <a:xfrm flipV="1">
                <a:off x="1756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6" name="Line 1876"/>
              <p:cNvSpPr>
                <a:spLocks noChangeShapeType="1"/>
              </p:cNvSpPr>
              <p:nvPr/>
            </p:nvSpPr>
            <p:spPr bwMode="auto">
              <a:xfrm>
                <a:off x="1756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7" name="Line 1877"/>
              <p:cNvSpPr>
                <a:spLocks noChangeShapeType="1"/>
              </p:cNvSpPr>
              <p:nvPr/>
            </p:nvSpPr>
            <p:spPr bwMode="auto">
              <a:xfrm>
                <a:off x="1756" y="298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8" name="Line 1878"/>
              <p:cNvSpPr>
                <a:spLocks noChangeShapeType="1"/>
              </p:cNvSpPr>
              <p:nvPr/>
            </p:nvSpPr>
            <p:spPr bwMode="auto">
              <a:xfrm>
                <a:off x="1765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9" name="Line 1879"/>
              <p:cNvSpPr>
                <a:spLocks noChangeShapeType="1"/>
              </p:cNvSpPr>
              <p:nvPr/>
            </p:nvSpPr>
            <p:spPr bwMode="auto">
              <a:xfrm>
                <a:off x="1765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0" name="Line 1880"/>
              <p:cNvSpPr>
                <a:spLocks noChangeShapeType="1"/>
              </p:cNvSpPr>
              <p:nvPr/>
            </p:nvSpPr>
            <p:spPr bwMode="auto">
              <a:xfrm>
                <a:off x="1765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1" name="Line 1881"/>
              <p:cNvSpPr>
                <a:spLocks noChangeShapeType="1"/>
              </p:cNvSpPr>
              <p:nvPr/>
            </p:nvSpPr>
            <p:spPr bwMode="auto">
              <a:xfrm>
                <a:off x="1765" y="298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2" name="Line 1882"/>
              <p:cNvSpPr>
                <a:spLocks noChangeShapeType="1"/>
              </p:cNvSpPr>
              <p:nvPr/>
            </p:nvSpPr>
            <p:spPr bwMode="auto">
              <a:xfrm>
                <a:off x="1774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3" name="Line 1883"/>
              <p:cNvSpPr>
                <a:spLocks noChangeShapeType="1"/>
              </p:cNvSpPr>
              <p:nvPr/>
            </p:nvSpPr>
            <p:spPr bwMode="auto">
              <a:xfrm>
                <a:off x="1774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4" name="Line 1884"/>
              <p:cNvSpPr>
                <a:spLocks noChangeShapeType="1"/>
              </p:cNvSpPr>
              <p:nvPr/>
            </p:nvSpPr>
            <p:spPr bwMode="auto">
              <a:xfrm>
                <a:off x="1774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5" name="Line 1885"/>
              <p:cNvSpPr>
                <a:spLocks noChangeShapeType="1"/>
              </p:cNvSpPr>
              <p:nvPr/>
            </p:nvSpPr>
            <p:spPr bwMode="auto">
              <a:xfrm>
                <a:off x="1774" y="2983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6" name="Line 1886"/>
              <p:cNvSpPr>
                <a:spLocks noChangeShapeType="1"/>
              </p:cNvSpPr>
              <p:nvPr/>
            </p:nvSpPr>
            <p:spPr bwMode="auto">
              <a:xfrm>
                <a:off x="1784" y="299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7" name="Line 1887"/>
              <p:cNvSpPr>
                <a:spLocks noChangeShapeType="1"/>
              </p:cNvSpPr>
              <p:nvPr/>
            </p:nvSpPr>
            <p:spPr bwMode="auto">
              <a:xfrm>
                <a:off x="1784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8" name="Line 1888"/>
              <p:cNvSpPr>
                <a:spLocks noChangeShapeType="1"/>
              </p:cNvSpPr>
              <p:nvPr/>
            </p:nvSpPr>
            <p:spPr bwMode="auto">
              <a:xfrm>
                <a:off x="1784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9" name="Line 1889"/>
              <p:cNvSpPr>
                <a:spLocks noChangeShapeType="1"/>
              </p:cNvSpPr>
              <p:nvPr/>
            </p:nvSpPr>
            <p:spPr bwMode="auto">
              <a:xfrm>
                <a:off x="1784" y="3001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0" name="Line 1890"/>
              <p:cNvSpPr>
                <a:spLocks noChangeShapeType="1"/>
              </p:cNvSpPr>
              <p:nvPr/>
            </p:nvSpPr>
            <p:spPr bwMode="auto">
              <a:xfrm>
                <a:off x="1793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1" name="Line 1891"/>
              <p:cNvSpPr>
                <a:spLocks noChangeShapeType="1"/>
              </p:cNvSpPr>
              <p:nvPr/>
            </p:nvSpPr>
            <p:spPr bwMode="auto">
              <a:xfrm>
                <a:off x="1793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2" name="Line 1892"/>
              <p:cNvSpPr>
                <a:spLocks noChangeShapeType="1"/>
              </p:cNvSpPr>
              <p:nvPr/>
            </p:nvSpPr>
            <p:spPr bwMode="auto">
              <a:xfrm>
                <a:off x="1793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3" name="Line 1893"/>
              <p:cNvSpPr>
                <a:spLocks noChangeShapeType="1"/>
              </p:cNvSpPr>
              <p:nvPr/>
            </p:nvSpPr>
            <p:spPr bwMode="auto">
              <a:xfrm>
                <a:off x="1793" y="3001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4" name="Line 1894"/>
              <p:cNvSpPr>
                <a:spLocks noChangeShapeType="1"/>
              </p:cNvSpPr>
              <p:nvPr/>
            </p:nvSpPr>
            <p:spPr bwMode="auto">
              <a:xfrm flipV="1">
                <a:off x="1803" y="299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5" name="Line 1895"/>
              <p:cNvSpPr>
                <a:spLocks noChangeShapeType="1"/>
              </p:cNvSpPr>
              <p:nvPr/>
            </p:nvSpPr>
            <p:spPr bwMode="auto">
              <a:xfrm>
                <a:off x="1803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6" name="Line 1896"/>
              <p:cNvSpPr>
                <a:spLocks noChangeShapeType="1"/>
              </p:cNvSpPr>
              <p:nvPr/>
            </p:nvSpPr>
            <p:spPr bwMode="auto">
              <a:xfrm>
                <a:off x="1803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7" name="Line 1897"/>
              <p:cNvSpPr>
                <a:spLocks noChangeShapeType="1"/>
              </p:cNvSpPr>
              <p:nvPr/>
            </p:nvSpPr>
            <p:spPr bwMode="auto">
              <a:xfrm>
                <a:off x="1803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8" name="Line 1898"/>
              <p:cNvSpPr>
                <a:spLocks noChangeShapeType="1"/>
              </p:cNvSpPr>
              <p:nvPr/>
            </p:nvSpPr>
            <p:spPr bwMode="auto">
              <a:xfrm>
                <a:off x="1803" y="2992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9" name="Line 1899"/>
              <p:cNvSpPr>
                <a:spLocks noChangeShapeType="1"/>
              </p:cNvSpPr>
              <p:nvPr/>
            </p:nvSpPr>
            <p:spPr bwMode="auto">
              <a:xfrm>
                <a:off x="1812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0" name="Line 1900"/>
              <p:cNvSpPr>
                <a:spLocks noChangeShapeType="1"/>
              </p:cNvSpPr>
              <p:nvPr/>
            </p:nvSpPr>
            <p:spPr bwMode="auto">
              <a:xfrm>
                <a:off x="1812" y="299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1" name="Line 1901"/>
              <p:cNvSpPr>
                <a:spLocks noChangeShapeType="1"/>
              </p:cNvSpPr>
              <p:nvPr/>
            </p:nvSpPr>
            <p:spPr bwMode="auto">
              <a:xfrm>
                <a:off x="1812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2" name="Line 1902"/>
              <p:cNvSpPr>
                <a:spLocks noChangeShapeType="1"/>
              </p:cNvSpPr>
              <p:nvPr/>
            </p:nvSpPr>
            <p:spPr bwMode="auto">
              <a:xfrm>
                <a:off x="1812" y="3001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3" name="Line 1903"/>
              <p:cNvSpPr>
                <a:spLocks noChangeShapeType="1"/>
              </p:cNvSpPr>
              <p:nvPr/>
            </p:nvSpPr>
            <p:spPr bwMode="auto">
              <a:xfrm>
                <a:off x="1822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4" name="Line 1904"/>
              <p:cNvSpPr>
                <a:spLocks noChangeShapeType="1"/>
              </p:cNvSpPr>
              <p:nvPr/>
            </p:nvSpPr>
            <p:spPr bwMode="auto">
              <a:xfrm flipV="1">
                <a:off x="1822" y="299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5" name="Line 1905"/>
              <p:cNvSpPr>
                <a:spLocks noChangeShapeType="1"/>
              </p:cNvSpPr>
              <p:nvPr/>
            </p:nvSpPr>
            <p:spPr bwMode="auto">
              <a:xfrm flipV="1">
                <a:off x="1822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6" name="Line 1906"/>
              <p:cNvSpPr>
                <a:spLocks noChangeShapeType="1"/>
              </p:cNvSpPr>
              <p:nvPr/>
            </p:nvSpPr>
            <p:spPr bwMode="auto">
              <a:xfrm>
                <a:off x="1822" y="298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7" name="Line 1907"/>
              <p:cNvSpPr>
                <a:spLocks noChangeShapeType="1"/>
              </p:cNvSpPr>
              <p:nvPr/>
            </p:nvSpPr>
            <p:spPr bwMode="auto">
              <a:xfrm>
                <a:off x="1831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8" name="Line 1908"/>
              <p:cNvSpPr>
                <a:spLocks noChangeShapeType="1"/>
              </p:cNvSpPr>
              <p:nvPr/>
            </p:nvSpPr>
            <p:spPr bwMode="auto">
              <a:xfrm>
                <a:off x="1831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9" name="Line 1909"/>
              <p:cNvSpPr>
                <a:spLocks noChangeShapeType="1"/>
              </p:cNvSpPr>
              <p:nvPr/>
            </p:nvSpPr>
            <p:spPr bwMode="auto">
              <a:xfrm>
                <a:off x="1831" y="298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0" name="Line 1910"/>
              <p:cNvSpPr>
                <a:spLocks noChangeShapeType="1"/>
              </p:cNvSpPr>
              <p:nvPr/>
            </p:nvSpPr>
            <p:spPr bwMode="auto">
              <a:xfrm>
                <a:off x="1831" y="2992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1" name="Line 1911"/>
              <p:cNvSpPr>
                <a:spLocks noChangeShapeType="1"/>
              </p:cNvSpPr>
              <p:nvPr/>
            </p:nvSpPr>
            <p:spPr bwMode="auto">
              <a:xfrm>
                <a:off x="1841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2" name="Line 1912"/>
              <p:cNvSpPr>
                <a:spLocks noChangeShapeType="1"/>
              </p:cNvSpPr>
              <p:nvPr/>
            </p:nvSpPr>
            <p:spPr bwMode="auto">
              <a:xfrm>
                <a:off x="1841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3" name="Line 1913"/>
              <p:cNvSpPr>
                <a:spLocks noChangeShapeType="1"/>
              </p:cNvSpPr>
              <p:nvPr/>
            </p:nvSpPr>
            <p:spPr bwMode="auto">
              <a:xfrm>
                <a:off x="1841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4" name="Line 1914"/>
              <p:cNvSpPr>
                <a:spLocks noChangeShapeType="1"/>
              </p:cNvSpPr>
              <p:nvPr/>
            </p:nvSpPr>
            <p:spPr bwMode="auto">
              <a:xfrm>
                <a:off x="1841" y="3001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5" name="Line 1915"/>
              <p:cNvSpPr>
                <a:spLocks noChangeShapeType="1"/>
              </p:cNvSpPr>
              <p:nvPr/>
            </p:nvSpPr>
            <p:spPr bwMode="auto">
              <a:xfrm>
                <a:off x="1850" y="300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6" name="Line 1916"/>
              <p:cNvSpPr>
                <a:spLocks noChangeShapeType="1"/>
              </p:cNvSpPr>
              <p:nvPr/>
            </p:nvSpPr>
            <p:spPr bwMode="auto">
              <a:xfrm>
                <a:off x="1850" y="30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7" name="Line 1917"/>
              <p:cNvSpPr>
                <a:spLocks noChangeShapeType="1"/>
              </p:cNvSpPr>
              <p:nvPr/>
            </p:nvSpPr>
            <p:spPr bwMode="auto">
              <a:xfrm>
                <a:off x="1850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8" name="Line 1918"/>
              <p:cNvSpPr>
                <a:spLocks noChangeShapeType="1"/>
              </p:cNvSpPr>
              <p:nvPr/>
            </p:nvSpPr>
            <p:spPr bwMode="auto">
              <a:xfrm>
                <a:off x="1850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9" name="Line 1919"/>
              <p:cNvSpPr>
                <a:spLocks noChangeShapeType="1"/>
              </p:cNvSpPr>
              <p:nvPr/>
            </p:nvSpPr>
            <p:spPr bwMode="auto">
              <a:xfrm flipV="1">
                <a:off x="1850" y="3010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0" name="Line 1920"/>
              <p:cNvSpPr>
                <a:spLocks noChangeShapeType="1"/>
              </p:cNvSpPr>
              <p:nvPr/>
            </p:nvSpPr>
            <p:spPr bwMode="auto">
              <a:xfrm flipV="1">
                <a:off x="1860" y="300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1" name="Line 1921"/>
              <p:cNvSpPr>
                <a:spLocks noChangeShapeType="1"/>
              </p:cNvSpPr>
              <p:nvPr/>
            </p:nvSpPr>
            <p:spPr bwMode="auto">
              <a:xfrm flipV="1">
                <a:off x="1860" y="299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2" name="Line 1922"/>
              <p:cNvSpPr>
                <a:spLocks noChangeShapeType="1"/>
              </p:cNvSpPr>
              <p:nvPr/>
            </p:nvSpPr>
            <p:spPr bwMode="auto">
              <a:xfrm>
                <a:off x="1860" y="299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3" name="Line 1923"/>
              <p:cNvSpPr>
                <a:spLocks noChangeShapeType="1"/>
              </p:cNvSpPr>
              <p:nvPr/>
            </p:nvSpPr>
            <p:spPr bwMode="auto">
              <a:xfrm>
                <a:off x="1860" y="2992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4" name="Line 1924"/>
              <p:cNvSpPr>
                <a:spLocks noChangeShapeType="1"/>
              </p:cNvSpPr>
              <p:nvPr/>
            </p:nvSpPr>
            <p:spPr bwMode="auto">
              <a:xfrm>
                <a:off x="1869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5" name="Line 1925"/>
              <p:cNvSpPr>
                <a:spLocks noChangeShapeType="1"/>
              </p:cNvSpPr>
              <p:nvPr/>
            </p:nvSpPr>
            <p:spPr bwMode="auto">
              <a:xfrm>
                <a:off x="1869" y="300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6" name="Line 1926"/>
              <p:cNvSpPr>
                <a:spLocks noChangeShapeType="1"/>
              </p:cNvSpPr>
              <p:nvPr/>
            </p:nvSpPr>
            <p:spPr bwMode="auto">
              <a:xfrm>
                <a:off x="1869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7" name="Line 1927"/>
              <p:cNvSpPr>
                <a:spLocks noChangeShapeType="1"/>
              </p:cNvSpPr>
              <p:nvPr/>
            </p:nvSpPr>
            <p:spPr bwMode="auto">
              <a:xfrm>
                <a:off x="1869" y="3010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8" name="Line 1928"/>
              <p:cNvSpPr>
                <a:spLocks noChangeShapeType="1"/>
              </p:cNvSpPr>
              <p:nvPr/>
            </p:nvSpPr>
            <p:spPr bwMode="auto">
              <a:xfrm>
                <a:off x="1879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9" name="Line 1929"/>
              <p:cNvSpPr>
                <a:spLocks noChangeShapeType="1"/>
              </p:cNvSpPr>
              <p:nvPr/>
            </p:nvSpPr>
            <p:spPr bwMode="auto">
              <a:xfrm>
                <a:off x="1879" y="30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0" name="Line 1930"/>
              <p:cNvSpPr>
                <a:spLocks noChangeShapeType="1"/>
              </p:cNvSpPr>
              <p:nvPr/>
            </p:nvSpPr>
            <p:spPr bwMode="auto">
              <a:xfrm>
                <a:off x="1879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1" name="Line 1931"/>
              <p:cNvSpPr>
                <a:spLocks noChangeShapeType="1"/>
              </p:cNvSpPr>
              <p:nvPr/>
            </p:nvSpPr>
            <p:spPr bwMode="auto">
              <a:xfrm>
                <a:off x="1879" y="3019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2" name="Line 1932"/>
              <p:cNvSpPr>
                <a:spLocks noChangeShapeType="1"/>
              </p:cNvSpPr>
              <p:nvPr/>
            </p:nvSpPr>
            <p:spPr bwMode="auto">
              <a:xfrm>
                <a:off x="1888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3" name="Line 1933"/>
              <p:cNvSpPr>
                <a:spLocks noChangeShapeType="1"/>
              </p:cNvSpPr>
              <p:nvPr/>
            </p:nvSpPr>
            <p:spPr bwMode="auto">
              <a:xfrm>
                <a:off x="1888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4" name="Line 1934"/>
              <p:cNvSpPr>
                <a:spLocks noChangeShapeType="1"/>
              </p:cNvSpPr>
              <p:nvPr/>
            </p:nvSpPr>
            <p:spPr bwMode="auto">
              <a:xfrm flipV="1">
                <a:off x="1888" y="30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5" name="Line 1935"/>
              <p:cNvSpPr>
                <a:spLocks noChangeShapeType="1"/>
              </p:cNvSpPr>
              <p:nvPr/>
            </p:nvSpPr>
            <p:spPr bwMode="auto">
              <a:xfrm>
                <a:off x="1888" y="3010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6" name="Line 1936"/>
              <p:cNvSpPr>
                <a:spLocks noChangeShapeType="1"/>
              </p:cNvSpPr>
              <p:nvPr/>
            </p:nvSpPr>
            <p:spPr bwMode="auto">
              <a:xfrm>
                <a:off x="1898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7" name="Line 1937"/>
              <p:cNvSpPr>
                <a:spLocks noChangeShapeType="1"/>
              </p:cNvSpPr>
              <p:nvPr/>
            </p:nvSpPr>
            <p:spPr bwMode="auto">
              <a:xfrm>
                <a:off x="1898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8" name="Line 1938"/>
              <p:cNvSpPr>
                <a:spLocks noChangeShapeType="1"/>
              </p:cNvSpPr>
              <p:nvPr/>
            </p:nvSpPr>
            <p:spPr bwMode="auto">
              <a:xfrm>
                <a:off x="1898" y="30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9" name="Line 1939"/>
              <p:cNvSpPr>
                <a:spLocks noChangeShapeType="1"/>
              </p:cNvSpPr>
              <p:nvPr/>
            </p:nvSpPr>
            <p:spPr bwMode="auto">
              <a:xfrm>
                <a:off x="1898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0" name="Line 1940"/>
              <p:cNvSpPr>
                <a:spLocks noChangeShapeType="1"/>
              </p:cNvSpPr>
              <p:nvPr/>
            </p:nvSpPr>
            <p:spPr bwMode="auto">
              <a:xfrm>
                <a:off x="1898" y="3019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1" name="Line 1941"/>
              <p:cNvSpPr>
                <a:spLocks noChangeShapeType="1"/>
              </p:cNvSpPr>
              <p:nvPr/>
            </p:nvSpPr>
            <p:spPr bwMode="auto">
              <a:xfrm>
                <a:off x="1907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2" name="Line 1942"/>
              <p:cNvSpPr>
                <a:spLocks noChangeShapeType="1"/>
              </p:cNvSpPr>
              <p:nvPr/>
            </p:nvSpPr>
            <p:spPr bwMode="auto">
              <a:xfrm>
                <a:off x="1907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3" name="Line 1943"/>
              <p:cNvSpPr>
                <a:spLocks noChangeShapeType="1"/>
              </p:cNvSpPr>
              <p:nvPr/>
            </p:nvSpPr>
            <p:spPr bwMode="auto">
              <a:xfrm>
                <a:off x="1907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4" name="Line 1944"/>
              <p:cNvSpPr>
                <a:spLocks noChangeShapeType="1"/>
              </p:cNvSpPr>
              <p:nvPr/>
            </p:nvSpPr>
            <p:spPr bwMode="auto">
              <a:xfrm flipV="1">
                <a:off x="1907" y="3010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5" name="Line 1945"/>
              <p:cNvSpPr>
                <a:spLocks noChangeShapeType="1"/>
              </p:cNvSpPr>
              <p:nvPr/>
            </p:nvSpPr>
            <p:spPr bwMode="auto">
              <a:xfrm>
                <a:off x="1917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6" name="Line 1946"/>
              <p:cNvSpPr>
                <a:spLocks noChangeShapeType="1"/>
              </p:cNvSpPr>
              <p:nvPr/>
            </p:nvSpPr>
            <p:spPr bwMode="auto">
              <a:xfrm>
                <a:off x="1917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7" name="Line 1947"/>
              <p:cNvSpPr>
                <a:spLocks noChangeShapeType="1"/>
              </p:cNvSpPr>
              <p:nvPr/>
            </p:nvSpPr>
            <p:spPr bwMode="auto">
              <a:xfrm>
                <a:off x="1917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8" name="Line 1948"/>
              <p:cNvSpPr>
                <a:spLocks noChangeShapeType="1"/>
              </p:cNvSpPr>
              <p:nvPr/>
            </p:nvSpPr>
            <p:spPr bwMode="auto">
              <a:xfrm>
                <a:off x="1917" y="3010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9" name="Line 1949"/>
              <p:cNvSpPr>
                <a:spLocks noChangeShapeType="1"/>
              </p:cNvSpPr>
              <p:nvPr/>
            </p:nvSpPr>
            <p:spPr bwMode="auto">
              <a:xfrm flipV="1">
                <a:off x="1926" y="300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0" name="Line 1950"/>
              <p:cNvSpPr>
                <a:spLocks noChangeShapeType="1"/>
              </p:cNvSpPr>
              <p:nvPr/>
            </p:nvSpPr>
            <p:spPr bwMode="auto">
              <a:xfrm>
                <a:off x="1926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1" name="Line 1951"/>
              <p:cNvSpPr>
                <a:spLocks noChangeShapeType="1"/>
              </p:cNvSpPr>
              <p:nvPr/>
            </p:nvSpPr>
            <p:spPr bwMode="auto">
              <a:xfrm>
                <a:off x="1926" y="3001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2" name="Line 1952"/>
              <p:cNvSpPr>
                <a:spLocks noChangeShapeType="1"/>
              </p:cNvSpPr>
              <p:nvPr/>
            </p:nvSpPr>
            <p:spPr bwMode="auto">
              <a:xfrm>
                <a:off x="1926" y="3001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3" name="Line 1953"/>
              <p:cNvSpPr>
                <a:spLocks noChangeShapeType="1"/>
              </p:cNvSpPr>
              <p:nvPr/>
            </p:nvSpPr>
            <p:spPr bwMode="auto">
              <a:xfrm>
                <a:off x="1936" y="300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4" name="Line 1954"/>
              <p:cNvSpPr>
                <a:spLocks noChangeShapeType="1"/>
              </p:cNvSpPr>
              <p:nvPr/>
            </p:nvSpPr>
            <p:spPr bwMode="auto">
              <a:xfrm>
                <a:off x="1936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5" name="Line 1955"/>
              <p:cNvSpPr>
                <a:spLocks noChangeShapeType="1"/>
              </p:cNvSpPr>
              <p:nvPr/>
            </p:nvSpPr>
            <p:spPr bwMode="auto">
              <a:xfrm>
                <a:off x="1936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6" name="Line 1956"/>
              <p:cNvSpPr>
                <a:spLocks noChangeShapeType="1"/>
              </p:cNvSpPr>
              <p:nvPr/>
            </p:nvSpPr>
            <p:spPr bwMode="auto">
              <a:xfrm>
                <a:off x="1936" y="3010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7" name="Line 1957"/>
              <p:cNvSpPr>
                <a:spLocks noChangeShapeType="1"/>
              </p:cNvSpPr>
              <p:nvPr/>
            </p:nvSpPr>
            <p:spPr bwMode="auto">
              <a:xfrm>
                <a:off x="1945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8" name="Line 1958"/>
              <p:cNvSpPr>
                <a:spLocks noChangeShapeType="1"/>
              </p:cNvSpPr>
              <p:nvPr/>
            </p:nvSpPr>
            <p:spPr bwMode="auto">
              <a:xfrm>
                <a:off x="1945" y="301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9" name="Line 1959"/>
              <p:cNvSpPr>
                <a:spLocks noChangeShapeType="1"/>
              </p:cNvSpPr>
              <p:nvPr/>
            </p:nvSpPr>
            <p:spPr bwMode="auto">
              <a:xfrm>
                <a:off x="1945" y="30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0" name="Line 1960"/>
              <p:cNvSpPr>
                <a:spLocks noChangeShapeType="1"/>
              </p:cNvSpPr>
              <p:nvPr/>
            </p:nvSpPr>
            <p:spPr bwMode="auto">
              <a:xfrm>
                <a:off x="1945" y="30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1" name="Line 1961"/>
              <p:cNvSpPr>
                <a:spLocks noChangeShapeType="1"/>
              </p:cNvSpPr>
              <p:nvPr/>
            </p:nvSpPr>
            <p:spPr bwMode="auto">
              <a:xfrm flipV="1">
                <a:off x="1945" y="3019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2" name="Line 1962"/>
              <p:cNvSpPr>
                <a:spLocks noChangeShapeType="1"/>
              </p:cNvSpPr>
              <p:nvPr/>
            </p:nvSpPr>
            <p:spPr bwMode="auto">
              <a:xfrm>
                <a:off x="1955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3" name="Line 1963"/>
              <p:cNvSpPr>
                <a:spLocks noChangeShapeType="1"/>
              </p:cNvSpPr>
              <p:nvPr/>
            </p:nvSpPr>
            <p:spPr bwMode="auto">
              <a:xfrm>
                <a:off x="1955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4" name="Line 1964"/>
              <p:cNvSpPr>
                <a:spLocks noChangeShapeType="1"/>
              </p:cNvSpPr>
              <p:nvPr/>
            </p:nvSpPr>
            <p:spPr bwMode="auto">
              <a:xfrm>
                <a:off x="1955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5" name="Line 1965"/>
              <p:cNvSpPr>
                <a:spLocks noChangeShapeType="1"/>
              </p:cNvSpPr>
              <p:nvPr/>
            </p:nvSpPr>
            <p:spPr bwMode="auto">
              <a:xfrm>
                <a:off x="1955" y="3019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6" name="Line 1966"/>
              <p:cNvSpPr>
                <a:spLocks noChangeShapeType="1"/>
              </p:cNvSpPr>
              <p:nvPr/>
            </p:nvSpPr>
            <p:spPr bwMode="auto">
              <a:xfrm>
                <a:off x="1964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7" name="Line 1967"/>
              <p:cNvSpPr>
                <a:spLocks noChangeShapeType="1"/>
              </p:cNvSpPr>
              <p:nvPr/>
            </p:nvSpPr>
            <p:spPr bwMode="auto">
              <a:xfrm>
                <a:off x="1964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8" name="Line 1968"/>
              <p:cNvSpPr>
                <a:spLocks noChangeShapeType="1"/>
              </p:cNvSpPr>
              <p:nvPr/>
            </p:nvSpPr>
            <p:spPr bwMode="auto">
              <a:xfrm>
                <a:off x="1964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9" name="Line 1969"/>
              <p:cNvSpPr>
                <a:spLocks noChangeShapeType="1"/>
              </p:cNvSpPr>
              <p:nvPr/>
            </p:nvSpPr>
            <p:spPr bwMode="auto">
              <a:xfrm>
                <a:off x="1964" y="3019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0" name="Line 1970"/>
              <p:cNvSpPr>
                <a:spLocks noChangeShapeType="1"/>
              </p:cNvSpPr>
              <p:nvPr/>
            </p:nvSpPr>
            <p:spPr bwMode="auto">
              <a:xfrm>
                <a:off x="1974" y="30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1" name="Line 1971"/>
              <p:cNvSpPr>
                <a:spLocks noChangeShapeType="1"/>
              </p:cNvSpPr>
              <p:nvPr/>
            </p:nvSpPr>
            <p:spPr bwMode="auto">
              <a:xfrm flipV="1">
                <a:off x="1974" y="301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2" name="Line 1972"/>
              <p:cNvSpPr>
                <a:spLocks noChangeShapeType="1"/>
              </p:cNvSpPr>
              <p:nvPr/>
            </p:nvSpPr>
            <p:spPr bwMode="auto">
              <a:xfrm>
                <a:off x="1974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3" name="Line 1973"/>
              <p:cNvSpPr>
                <a:spLocks noChangeShapeType="1"/>
              </p:cNvSpPr>
              <p:nvPr/>
            </p:nvSpPr>
            <p:spPr bwMode="auto">
              <a:xfrm flipV="1">
                <a:off x="1974" y="3010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4" name="Line 1974"/>
              <p:cNvSpPr>
                <a:spLocks noChangeShapeType="1"/>
              </p:cNvSpPr>
              <p:nvPr/>
            </p:nvSpPr>
            <p:spPr bwMode="auto">
              <a:xfrm>
                <a:off x="1983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5" name="Line 1975"/>
              <p:cNvSpPr>
                <a:spLocks noChangeShapeType="1"/>
              </p:cNvSpPr>
              <p:nvPr/>
            </p:nvSpPr>
            <p:spPr bwMode="auto">
              <a:xfrm>
                <a:off x="1983" y="30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6" name="Line 1976"/>
              <p:cNvSpPr>
                <a:spLocks noChangeShapeType="1"/>
              </p:cNvSpPr>
              <p:nvPr/>
            </p:nvSpPr>
            <p:spPr bwMode="auto">
              <a:xfrm>
                <a:off x="1983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7" name="Line 1977"/>
              <p:cNvSpPr>
                <a:spLocks noChangeShapeType="1"/>
              </p:cNvSpPr>
              <p:nvPr/>
            </p:nvSpPr>
            <p:spPr bwMode="auto">
              <a:xfrm>
                <a:off x="1983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8" name="Line 1978"/>
              <p:cNvSpPr>
                <a:spLocks noChangeShapeType="1"/>
              </p:cNvSpPr>
              <p:nvPr/>
            </p:nvSpPr>
            <p:spPr bwMode="auto">
              <a:xfrm>
                <a:off x="1983" y="3019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9" name="Line 1979"/>
              <p:cNvSpPr>
                <a:spLocks noChangeShapeType="1"/>
              </p:cNvSpPr>
              <p:nvPr/>
            </p:nvSpPr>
            <p:spPr bwMode="auto">
              <a:xfrm>
                <a:off x="1993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0" name="Line 1980"/>
              <p:cNvSpPr>
                <a:spLocks noChangeShapeType="1"/>
              </p:cNvSpPr>
              <p:nvPr/>
            </p:nvSpPr>
            <p:spPr bwMode="auto">
              <a:xfrm>
                <a:off x="1993" y="301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1" name="Line 1981"/>
              <p:cNvSpPr>
                <a:spLocks noChangeShapeType="1"/>
              </p:cNvSpPr>
              <p:nvPr/>
            </p:nvSpPr>
            <p:spPr bwMode="auto">
              <a:xfrm flipV="1">
                <a:off x="1993" y="301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2" name="Line 1982"/>
              <p:cNvSpPr>
                <a:spLocks noChangeShapeType="1"/>
              </p:cNvSpPr>
              <p:nvPr/>
            </p:nvSpPr>
            <p:spPr bwMode="auto">
              <a:xfrm>
                <a:off x="1993" y="3019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3" name="Line 1983"/>
              <p:cNvSpPr>
                <a:spLocks noChangeShapeType="1"/>
              </p:cNvSpPr>
              <p:nvPr/>
            </p:nvSpPr>
            <p:spPr bwMode="auto">
              <a:xfrm>
                <a:off x="2002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4" name="Line 1984"/>
              <p:cNvSpPr>
                <a:spLocks noChangeShapeType="1"/>
              </p:cNvSpPr>
              <p:nvPr/>
            </p:nvSpPr>
            <p:spPr bwMode="auto">
              <a:xfrm>
                <a:off x="2002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5" name="Line 1985"/>
              <p:cNvSpPr>
                <a:spLocks noChangeShapeType="1"/>
              </p:cNvSpPr>
              <p:nvPr/>
            </p:nvSpPr>
            <p:spPr bwMode="auto">
              <a:xfrm>
                <a:off x="2002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6" name="Line 1986"/>
              <p:cNvSpPr>
                <a:spLocks noChangeShapeType="1"/>
              </p:cNvSpPr>
              <p:nvPr/>
            </p:nvSpPr>
            <p:spPr bwMode="auto">
              <a:xfrm>
                <a:off x="2002" y="3019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7" name="Line 1987"/>
              <p:cNvSpPr>
                <a:spLocks noChangeShapeType="1"/>
              </p:cNvSpPr>
              <p:nvPr/>
            </p:nvSpPr>
            <p:spPr bwMode="auto">
              <a:xfrm>
                <a:off x="2012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8" name="Line 1988"/>
              <p:cNvSpPr>
                <a:spLocks noChangeShapeType="1"/>
              </p:cNvSpPr>
              <p:nvPr/>
            </p:nvSpPr>
            <p:spPr bwMode="auto">
              <a:xfrm flipV="1">
                <a:off x="2012" y="30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9" name="Line 1989"/>
              <p:cNvSpPr>
                <a:spLocks noChangeShapeType="1"/>
              </p:cNvSpPr>
              <p:nvPr/>
            </p:nvSpPr>
            <p:spPr bwMode="auto">
              <a:xfrm>
                <a:off x="2012" y="301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0" name="Line 1990"/>
              <p:cNvSpPr>
                <a:spLocks noChangeShapeType="1"/>
              </p:cNvSpPr>
              <p:nvPr/>
            </p:nvSpPr>
            <p:spPr bwMode="auto">
              <a:xfrm>
                <a:off x="2012" y="3010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1" name="Line 1991"/>
              <p:cNvSpPr>
                <a:spLocks noChangeShapeType="1"/>
              </p:cNvSpPr>
              <p:nvPr/>
            </p:nvSpPr>
            <p:spPr bwMode="auto">
              <a:xfrm>
                <a:off x="2021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2" name="Line 1992"/>
              <p:cNvSpPr>
                <a:spLocks noChangeShapeType="1"/>
              </p:cNvSpPr>
              <p:nvPr/>
            </p:nvSpPr>
            <p:spPr bwMode="auto">
              <a:xfrm>
                <a:off x="2021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3" name="Line 1993"/>
              <p:cNvSpPr>
                <a:spLocks noChangeShapeType="1"/>
              </p:cNvSpPr>
              <p:nvPr/>
            </p:nvSpPr>
            <p:spPr bwMode="auto">
              <a:xfrm>
                <a:off x="2021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4" name="Line 1994"/>
              <p:cNvSpPr>
                <a:spLocks noChangeShapeType="1"/>
              </p:cNvSpPr>
              <p:nvPr/>
            </p:nvSpPr>
            <p:spPr bwMode="auto">
              <a:xfrm>
                <a:off x="2021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5" name="Line 1995"/>
              <p:cNvSpPr>
                <a:spLocks noChangeShapeType="1"/>
              </p:cNvSpPr>
              <p:nvPr/>
            </p:nvSpPr>
            <p:spPr bwMode="auto">
              <a:xfrm>
                <a:off x="2021" y="3019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6" name="Line 1996"/>
              <p:cNvSpPr>
                <a:spLocks noChangeShapeType="1"/>
              </p:cNvSpPr>
              <p:nvPr/>
            </p:nvSpPr>
            <p:spPr bwMode="auto">
              <a:xfrm>
                <a:off x="2031" y="301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7" name="Line 1997"/>
              <p:cNvSpPr>
                <a:spLocks noChangeShapeType="1"/>
              </p:cNvSpPr>
              <p:nvPr/>
            </p:nvSpPr>
            <p:spPr bwMode="auto">
              <a:xfrm>
                <a:off x="2031" y="30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8" name="Line 1998"/>
              <p:cNvSpPr>
                <a:spLocks noChangeShapeType="1"/>
              </p:cNvSpPr>
              <p:nvPr/>
            </p:nvSpPr>
            <p:spPr bwMode="auto">
              <a:xfrm>
                <a:off x="2031" y="30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9" name="Line 1999"/>
              <p:cNvSpPr>
                <a:spLocks noChangeShapeType="1"/>
              </p:cNvSpPr>
              <p:nvPr/>
            </p:nvSpPr>
            <p:spPr bwMode="auto">
              <a:xfrm flipV="1">
                <a:off x="2031" y="3019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0" name="Line 2000"/>
              <p:cNvSpPr>
                <a:spLocks noChangeShapeType="1"/>
              </p:cNvSpPr>
              <p:nvPr/>
            </p:nvSpPr>
            <p:spPr bwMode="auto">
              <a:xfrm>
                <a:off x="2040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1" name="Line 2001"/>
              <p:cNvSpPr>
                <a:spLocks noChangeShapeType="1"/>
              </p:cNvSpPr>
              <p:nvPr/>
            </p:nvSpPr>
            <p:spPr bwMode="auto">
              <a:xfrm>
                <a:off x="2040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2" name="Line 2002"/>
              <p:cNvSpPr>
                <a:spLocks noChangeShapeType="1"/>
              </p:cNvSpPr>
              <p:nvPr/>
            </p:nvSpPr>
            <p:spPr bwMode="auto">
              <a:xfrm>
                <a:off x="2040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3" name="Line 2003"/>
              <p:cNvSpPr>
                <a:spLocks noChangeShapeType="1"/>
              </p:cNvSpPr>
              <p:nvPr/>
            </p:nvSpPr>
            <p:spPr bwMode="auto">
              <a:xfrm>
                <a:off x="2040" y="3019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4" name="Line 2004"/>
              <p:cNvSpPr>
                <a:spLocks noChangeShapeType="1"/>
              </p:cNvSpPr>
              <p:nvPr/>
            </p:nvSpPr>
            <p:spPr bwMode="auto">
              <a:xfrm>
                <a:off x="2050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5" name="Line 2005"/>
              <p:cNvSpPr>
                <a:spLocks noChangeShapeType="1"/>
              </p:cNvSpPr>
              <p:nvPr/>
            </p:nvSpPr>
            <p:spPr bwMode="auto">
              <a:xfrm>
                <a:off x="2050" y="3019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6" name="Line 2006"/>
              <p:cNvSpPr>
                <a:spLocks noChangeShapeType="1"/>
              </p:cNvSpPr>
              <p:nvPr/>
            </p:nvSpPr>
            <p:spPr bwMode="auto">
              <a:xfrm>
                <a:off x="2050" y="301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7" name="Line 2007"/>
              <p:cNvSpPr>
                <a:spLocks noChangeShapeType="1"/>
              </p:cNvSpPr>
              <p:nvPr/>
            </p:nvSpPr>
            <p:spPr bwMode="auto">
              <a:xfrm>
                <a:off x="2050" y="3028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8" name="Line 2008"/>
              <p:cNvSpPr>
                <a:spLocks noChangeShapeType="1"/>
              </p:cNvSpPr>
              <p:nvPr/>
            </p:nvSpPr>
            <p:spPr bwMode="auto">
              <a:xfrm>
                <a:off x="2059" y="303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9" name="Line 2009"/>
              <p:cNvSpPr>
                <a:spLocks noChangeShapeType="1"/>
              </p:cNvSpPr>
              <p:nvPr/>
            </p:nvSpPr>
            <p:spPr bwMode="auto">
              <a:xfrm>
                <a:off x="2059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0" name="Line 2010"/>
              <p:cNvSpPr>
                <a:spLocks noChangeShapeType="1"/>
              </p:cNvSpPr>
              <p:nvPr/>
            </p:nvSpPr>
            <p:spPr bwMode="auto">
              <a:xfrm>
                <a:off x="2059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1" name="Line 2011"/>
              <p:cNvSpPr>
                <a:spLocks noChangeShapeType="1"/>
              </p:cNvSpPr>
              <p:nvPr/>
            </p:nvSpPr>
            <p:spPr bwMode="auto">
              <a:xfrm>
                <a:off x="2059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2" name="Line 2012"/>
              <p:cNvSpPr>
                <a:spLocks noChangeShapeType="1"/>
              </p:cNvSpPr>
              <p:nvPr/>
            </p:nvSpPr>
            <p:spPr bwMode="auto">
              <a:xfrm flipV="1">
                <a:off x="2059" y="3037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3" name="Line 2013"/>
              <p:cNvSpPr>
                <a:spLocks noChangeShapeType="1"/>
              </p:cNvSpPr>
              <p:nvPr/>
            </p:nvSpPr>
            <p:spPr bwMode="auto">
              <a:xfrm flipV="1">
                <a:off x="2069" y="302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4" name="Line 2014"/>
              <p:cNvSpPr>
                <a:spLocks noChangeShapeType="1"/>
              </p:cNvSpPr>
              <p:nvPr/>
            </p:nvSpPr>
            <p:spPr bwMode="auto">
              <a:xfrm>
                <a:off x="2069" y="30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5" name="Line 2015"/>
              <p:cNvSpPr>
                <a:spLocks noChangeShapeType="1"/>
              </p:cNvSpPr>
              <p:nvPr/>
            </p:nvSpPr>
            <p:spPr bwMode="auto">
              <a:xfrm flipV="1">
                <a:off x="2069" y="301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6" name="Line 2016"/>
              <p:cNvSpPr>
                <a:spLocks noChangeShapeType="1"/>
              </p:cNvSpPr>
              <p:nvPr/>
            </p:nvSpPr>
            <p:spPr bwMode="auto">
              <a:xfrm>
                <a:off x="2069" y="3019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7" name="Line 2017"/>
              <p:cNvSpPr>
                <a:spLocks noChangeShapeType="1"/>
              </p:cNvSpPr>
              <p:nvPr/>
            </p:nvSpPr>
            <p:spPr bwMode="auto">
              <a:xfrm>
                <a:off x="2078" y="302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8" name="Line 2018"/>
              <p:cNvSpPr>
                <a:spLocks noChangeShapeType="1"/>
              </p:cNvSpPr>
              <p:nvPr/>
            </p:nvSpPr>
            <p:spPr bwMode="auto">
              <a:xfrm>
                <a:off x="2078" y="302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9" name="Line 2019"/>
              <p:cNvSpPr>
                <a:spLocks noChangeShapeType="1"/>
              </p:cNvSpPr>
              <p:nvPr/>
            </p:nvSpPr>
            <p:spPr bwMode="auto">
              <a:xfrm>
                <a:off x="2078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020"/>
            <p:cNvGrpSpPr>
              <a:grpSpLocks/>
            </p:cNvGrpSpPr>
            <p:nvPr/>
          </p:nvGrpSpPr>
          <p:grpSpPr bwMode="auto">
            <a:xfrm>
              <a:off x="2089" y="1772"/>
              <a:ext cx="388" cy="864"/>
              <a:chOff x="2078" y="2306"/>
              <a:chExt cx="447" cy="777"/>
            </a:xfrm>
          </p:grpSpPr>
          <p:sp>
            <p:nvSpPr>
              <p:cNvPr id="89061" name="Line 2021"/>
              <p:cNvSpPr>
                <a:spLocks noChangeShapeType="1"/>
              </p:cNvSpPr>
              <p:nvPr/>
            </p:nvSpPr>
            <p:spPr bwMode="auto">
              <a:xfrm>
                <a:off x="2078" y="3037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2" name="Line 2022"/>
              <p:cNvSpPr>
                <a:spLocks noChangeShapeType="1"/>
              </p:cNvSpPr>
              <p:nvPr/>
            </p:nvSpPr>
            <p:spPr bwMode="auto">
              <a:xfrm>
                <a:off x="2088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3" name="Line 2023"/>
              <p:cNvSpPr>
                <a:spLocks noChangeShapeType="1"/>
              </p:cNvSpPr>
              <p:nvPr/>
            </p:nvSpPr>
            <p:spPr bwMode="auto">
              <a:xfrm>
                <a:off x="2088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4" name="Line 2024"/>
              <p:cNvSpPr>
                <a:spLocks noChangeShapeType="1"/>
              </p:cNvSpPr>
              <p:nvPr/>
            </p:nvSpPr>
            <p:spPr bwMode="auto">
              <a:xfrm flipV="1">
                <a:off x="2088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5" name="Line 2025"/>
              <p:cNvSpPr>
                <a:spLocks noChangeShapeType="1"/>
              </p:cNvSpPr>
              <p:nvPr/>
            </p:nvSpPr>
            <p:spPr bwMode="auto">
              <a:xfrm flipV="1">
                <a:off x="2088" y="3037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6" name="Line 2026"/>
              <p:cNvSpPr>
                <a:spLocks noChangeShapeType="1"/>
              </p:cNvSpPr>
              <p:nvPr/>
            </p:nvSpPr>
            <p:spPr bwMode="auto">
              <a:xfrm>
                <a:off x="2097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7" name="Line 2027"/>
              <p:cNvSpPr>
                <a:spLocks noChangeShapeType="1"/>
              </p:cNvSpPr>
              <p:nvPr/>
            </p:nvSpPr>
            <p:spPr bwMode="auto">
              <a:xfrm>
                <a:off x="2097" y="303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8" name="Line 2028"/>
              <p:cNvSpPr>
                <a:spLocks noChangeShapeType="1"/>
              </p:cNvSpPr>
              <p:nvPr/>
            </p:nvSpPr>
            <p:spPr bwMode="auto">
              <a:xfrm>
                <a:off x="2097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9" name="Line 2029"/>
              <p:cNvSpPr>
                <a:spLocks noChangeShapeType="1"/>
              </p:cNvSpPr>
              <p:nvPr/>
            </p:nvSpPr>
            <p:spPr bwMode="auto">
              <a:xfrm>
                <a:off x="2097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0" name="Line 2030"/>
              <p:cNvSpPr>
                <a:spLocks noChangeShapeType="1"/>
              </p:cNvSpPr>
              <p:nvPr/>
            </p:nvSpPr>
            <p:spPr bwMode="auto">
              <a:xfrm>
                <a:off x="2097" y="3046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1" name="Line 2031"/>
              <p:cNvSpPr>
                <a:spLocks noChangeShapeType="1"/>
              </p:cNvSpPr>
              <p:nvPr/>
            </p:nvSpPr>
            <p:spPr bwMode="auto">
              <a:xfrm flipV="1">
                <a:off x="2107" y="303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2" name="Line 2032"/>
              <p:cNvSpPr>
                <a:spLocks noChangeShapeType="1"/>
              </p:cNvSpPr>
              <p:nvPr/>
            </p:nvSpPr>
            <p:spPr bwMode="auto">
              <a:xfrm>
                <a:off x="2107" y="303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3" name="Line 2033"/>
              <p:cNvSpPr>
                <a:spLocks noChangeShapeType="1"/>
              </p:cNvSpPr>
              <p:nvPr/>
            </p:nvSpPr>
            <p:spPr bwMode="auto">
              <a:xfrm>
                <a:off x="2107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4" name="Line 2034"/>
              <p:cNvSpPr>
                <a:spLocks noChangeShapeType="1"/>
              </p:cNvSpPr>
              <p:nvPr/>
            </p:nvSpPr>
            <p:spPr bwMode="auto">
              <a:xfrm>
                <a:off x="2107" y="3046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5" name="Line 2035"/>
              <p:cNvSpPr>
                <a:spLocks noChangeShapeType="1"/>
              </p:cNvSpPr>
              <p:nvPr/>
            </p:nvSpPr>
            <p:spPr bwMode="auto">
              <a:xfrm>
                <a:off x="2116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6" name="Line 2036"/>
              <p:cNvSpPr>
                <a:spLocks noChangeShapeType="1"/>
              </p:cNvSpPr>
              <p:nvPr/>
            </p:nvSpPr>
            <p:spPr bwMode="auto">
              <a:xfrm>
                <a:off x="2116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7" name="Line 2037"/>
              <p:cNvSpPr>
                <a:spLocks noChangeShapeType="1"/>
              </p:cNvSpPr>
              <p:nvPr/>
            </p:nvSpPr>
            <p:spPr bwMode="auto">
              <a:xfrm>
                <a:off x="2116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8" name="Line 2038"/>
              <p:cNvSpPr>
                <a:spLocks noChangeShapeType="1"/>
              </p:cNvSpPr>
              <p:nvPr/>
            </p:nvSpPr>
            <p:spPr bwMode="auto">
              <a:xfrm>
                <a:off x="2116" y="3046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9" name="Line 2039"/>
              <p:cNvSpPr>
                <a:spLocks noChangeShapeType="1"/>
              </p:cNvSpPr>
              <p:nvPr/>
            </p:nvSpPr>
            <p:spPr bwMode="auto">
              <a:xfrm>
                <a:off x="2126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0" name="Line 2040"/>
              <p:cNvSpPr>
                <a:spLocks noChangeShapeType="1"/>
              </p:cNvSpPr>
              <p:nvPr/>
            </p:nvSpPr>
            <p:spPr bwMode="auto">
              <a:xfrm>
                <a:off x="2126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1" name="Line 2041"/>
              <p:cNvSpPr>
                <a:spLocks noChangeShapeType="1"/>
              </p:cNvSpPr>
              <p:nvPr/>
            </p:nvSpPr>
            <p:spPr bwMode="auto">
              <a:xfrm>
                <a:off x="2126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2" name="Line 2042"/>
              <p:cNvSpPr>
                <a:spLocks noChangeShapeType="1"/>
              </p:cNvSpPr>
              <p:nvPr/>
            </p:nvSpPr>
            <p:spPr bwMode="auto">
              <a:xfrm>
                <a:off x="2126" y="3046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3" name="Line 2043"/>
              <p:cNvSpPr>
                <a:spLocks noChangeShapeType="1"/>
              </p:cNvSpPr>
              <p:nvPr/>
            </p:nvSpPr>
            <p:spPr bwMode="auto">
              <a:xfrm>
                <a:off x="2135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4" name="Line 2044"/>
              <p:cNvSpPr>
                <a:spLocks noChangeShapeType="1"/>
              </p:cNvSpPr>
              <p:nvPr/>
            </p:nvSpPr>
            <p:spPr bwMode="auto">
              <a:xfrm flipV="1">
                <a:off x="2135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5" name="Line 2045"/>
              <p:cNvSpPr>
                <a:spLocks noChangeShapeType="1"/>
              </p:cNvSpPr>
              <p:nvPr/>
            </p:nvSpPr>
            <p:spPr bwMode="auto">
              <a:xfrm>
                <a:off x="2135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6" name="Line 2046"/>
              <p:cNvSpPr>
                <a:spLocks noChangeShapeType="1"/>
              </p:cNvSpPr>
              <p:nvPr/>
            </p:nvSpPr>
            <p:spPr bwMode="auto">
              <a:xfrm>
                <a:off x="2135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7" name="Line 2047"/>
              <p:cNvSpPr>
                <a:spLocks noChangeShapeType="1"/>
              </p:cNvSpPr>
              <p:nvPr/>
            </p:nvSpPr>
            <p:spPr bwMode="auto">
              <a:xfrm>
                <a:off x="2135" y="3046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8" name="Line 2048"/>
              <p:cNvSpPr>
                <a:spLocks noChangeShapeType="1"/>
              </p:cNvSpPr>
              <p:nvPr/>
            </p:nvSpPr>
            <p:spPr bwMode="auto">
              <a:xfrm>
                <a:off x="2145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9" name="Line 2049"/>
              <p:cNvSpPr>
                <a:spLocks noChangeShapeType="1"/>
              </p:cNvSpPr>
              <p:nvPr/>
            </p:nvSpPr>
            <p:spPr bwMode="auto">
              <a:xfrm>
                <a:off x="2145" y="306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0" name="Line 2050"/>
              <p:cNvSpPr>
                <a:spLocks noChangeShapeType="1"/>
              </p:cNvSpPr>
              <p:nvPr/>
            </p:nvSpPr>
            <p:spPr bwMode="auto">
              <a:xfrm flipV="1">
                <a:off x="2145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1" name="Line 2051"/>
              <p:cNvSpPr>
                <a:spLocks noChangeShapeType="1"/>
              </p:cNvSpPr>
              <p:nvPr/>
            </p:nvSpPr>
            <p:spPr bwMode="auto">
              <a:xfrm>
                <a:off x="2145" y="3055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2" name="Line 2052"/>
              <p:cNvSpPr>
                <a:spLocks noChangeShapeType="1"/>
              </p:cNvSpPr>
              <p:nvPr/>
            </p:nvSpPr>
            <p:spPr bwMode="auto">
              <a:xfrm flipV="1">
                <a:off x="2154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3" name="Line 2053"/>
              <p:cNvSpPr>
                <a:spLocks noChangeShapeType="1"/>
              </p:cNvSpPr>
              <p:nvPr/>
            </p:nvSpPr>
            <p:spPr bwMode="auto">
              <a:xfrm>
                <a:off x="2154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4" name="Line 2054"/>
              <p:cNvSpPr>
                <a:spLocks noChangeShapeType="1"/>
              </p:cNvSpPr>
              <p:nvPr/>
            </p:nvSpPr>
            <p:spPr bwMode="auto">
              <a:xfrm>
                <a:off x="2154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5" name="Line 2055"/>
              <p:cNvSpPr>
                <a:spLocks noChangeShapeType="1"/>
              </p:cNvSpPr>
              <p:nvPr/>
            </p:nvSpPr>
            <p:spPr bwMode="auto">
              <a:xfrm>
                <a:off x="2154" y="3055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6" name="Line 2056"/>
              <p:cNvSpPr>
                <a:spLocks noChangeShapeType="1"/>
              </p:cNvSpPr>
              <p:nvPr/>
            </p:nvSpPr>
            <p:spPr bwMode="auto">
              <a:xfrm>
                <a:off x="2164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7" name="Line 2057"/>
              <p:cNvSpPr>
                <a:spLocks noChangeShapeType="1"/>
              </p:cNvSpPr>
              <p:nvPr/>
            </p:nvSpPr>
            <p:spPr bwMode="auto">
              <a:xfrm>
                <a:off x="2164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8" name="Line 2058"/>
              <p:cNvSpPr>
                <a:spLocks noChangeShapeType="1"/>
              </p:cNvSpPr>
              <p:nvPr/>
            </p:nvSpPr>
            <p:spPr bwMode="auto">
              <a:xfrm>
                <a:off x="2164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9" name="Line 2059"/>
              <p:cNvSpPr>
                <a:spLocks noChangeShapeType="1"/>
              </p:cNvSpPr>
              <p:nvPr/>
            </p:nvSpPr>
            <p:spPr bwMode="auto">
              <a:xfrm>
                <a:off x="2164" y="3064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0" name="Line 2060"/>
              <p:cNvSpPr>
                <a:spLocks noChangeShapeType="1"/>
              </p:cNvSpPr>
              <p:nvPr/>
            </p:nvSpPr>
            <p:spPr bwMode="auto">
              <a:xfrm>
                <a:off x="2173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1" name="Line 2061"/>
              <p:cNvSpPr>
                <a:spLocks noChangeShapeType="1"/>
              </p:cNvSpPr>
              <p:nvPr/>
            </p:nvSpPr>
            <p:spPr bwMode="auto">
              <a:xfrm>
                <a:off x="2173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2" name="Line 2062"/>
              <p:cNvSpPr>
                <a:spLocks noChangeShapeType="1"/>
              </p:cNvSpPr>
              <p:nvPr/>
            </p:nvSpPr>
            <p:spPr bwMode="auto">
              <a:xfrm flipV="1">
                <a:off x="2173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3" name="Line 2063"/>
              <p:cNvSpPr>
                <a:spLocks noChangeShapeType="1"/>
              </p:cNvSpPr>
              <p:nvPr/>
            </p:nvSpPr>
            <p:spPr bwMode="auto">
              <a:xfrm>
                <a:off x="2173" y="306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4" name="Line 2064"/>
              <p:cNvSpPr>
                <a:spLocks noChangeShapeType="1"/>
              </p:cNvSpPr>
              <p:nvPr/>
            </p:nvSpPr>
            <p:spPr bwMode="auto">
              <a:xfrm>
                <a:off x="2173" y="3064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5" name="Line 2065"/>
              <p:cNvSpPr>
                <a:spLocks noChangeShapeType="1"/>
              </p:cNvSpPr>
              <p:nvPr/>
            </p:nvSpPr>
            <p:spPr bwMode="auto">
              <a:xfrm>
                <a:off x="2183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6" name="Line 2066"/>
              <p:cNvSpPr>
                <a:spLocks noChangeShapeType="1"/>
              </p:cNvSpPr>
              <p:nvPr/>
            </p:nvSpPr>
            <p:spPr bwMode="auto">
              <a:xfrm>
                <a:off x="2183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7" name="Line 2067"/>
              <p:cNvSpPr>
                <a:spLocks noChangeShapeType="1"/>
              </p:cNvSpPr>
              <p:nvPr/>
            </p:nvSpPr>
            <p:spPr bwMode="auto">
              <a:xfrm flipV="1">
                <a:off x="2183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8" name="Line 2068"/>
              <p:cNvSpPr>
                <a:spLocks noChangeShapeType="1"/>
              </p:cNvSpPr>
              <p:nvPr/>
            </p:nvSpPr>
            <p:spPr bwMode="auto">
              <a:xfrm>
                <a:off x="2183" y="306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9" name="Line 2069"/>
              <p:cNvSpPr>
                <a:spLocks noChangeShapeType="1"/>
              </p:cNvSpPr>
              <p:nvPr/>
            </p:nvSpPr>
            <p:spPr bwMode="auto">
              <a:xfrm>
                <a:off x="2192" y="306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0" name="Line 2070"/>
              <p:cNvSpPr>
                <a:spLocks noChangeShapeType="1"/>
              </p:cNvSpPr>
              <p:nvPr/>
            </p:nvSpPr>
            <p:spPr bwMode="auto">
              <a:xfrm>
                <a:off x="2192" y="306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1" name="Line 2071"/>
              <p:cNvSpPr>
                <a:spLocks noChangeShapeType="1"/>
              </p:cNvSpPr>
              <p:nvPr/>
            </p:nvSpPr>
            <p:spPr bwMode="auto">
              <a:xfrm flipV="1">
                <a:off x="2192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2" name="Line 2072"/>
              <p:cNvSpPr>
                <a:spLocks noChangeShapeType="1"/>
              </p:cNvSpPr>
              <p:nvPr/>
            </p:nvSpPr>
            <p:spPr bwMode="auto">
              <a:xfrm>
                <a:off x="2192" y="3055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3" name="Line 2073"/>
              <p:cNvSpPr>
                <a:spLocks noChangeShapeType="1"/>
              </p:cNvSpPr>
              <p:nvPr/>
            </p:nvSpPr>
            <p:spPr bwMode="auto">
              <a:xfrm>
                <a:off x="2202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4" name="Line 2074"/>
              <p:cNvSpPr>
                <a:spLocks noChangeShapeType="1"/>
              </p:cNvSpPr>
              <p:nvPr/>
            </p:nvSpPr>
            <p:spPr bwMode="auto">
              <a:xfrm>
                <a:off x="2202" y="306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5" name="Line 2075"/>
              <p:cNvSpPr>
                <a:spLocks noChangeShapeType="1"/>
              </p:cNvSpPr>
              <p:nvPr/>
            </p:nvSpPr>
            <p:spPr bwMode="auto">
              <a:xfrm>
                <a:off x="2202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6" name="Line 2076"/>
              <p:cNvSpPr>
                <a:spLocks noChangeShapeType="1"/>
              </p:cNvSpPr>
              <p:nvPr/>
            </p:nvSpPr>
            <p:spPr bwMode="auto">
              <a:xfrm>
                <a:off x="2202" y="307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7" name="Line 2077"/>
              <p:cNvSpPr>
                <a:spLocks noChangeShapeType="1"/>
              </p:cNvSpPr>
              <p:nvPr/>
            </p:nvSpPr>
            <p:spPr bwMode="auto">
              <a:xfrm>
                <a:off x="2202" y="3082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8" name="Line 2078"/>
              <p:cNvSpPr>
                <a:spLocks noChangeShapeType="1"/>
              </p:cNvSpPr>
              <p:nvPr/>
            </p:nvSpPr>
            <p:spPr bwMode="auto">
              <a:xfrm>
                <a:off x="2211" y="308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9" name="Line 2079"/>
              <p:cNvSpPr>
                <a:spLocks noChangeShapeType="1"/>
              </p:cNvSpPr>
              <p:nvPr/>
            </p:nvSpPr>
            <p:spPr bwMode="auto">
              <a:xfrm flipV="1">
                <a:off x="2211" y="307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0" name="Line 2080"/>
              <p:cNvSpPr>
                <a:spLocks noChangeShapeType="1"/>
              </p:cNvSpPr>
              <p:nvPr/>
            </p:nvSpPr>
            <p:spPr bwMode="auto">
              <a:xfrm flipV="1">
                <a:off x="2211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1" name="Line 2081"/>
              <p:cNvSpPr>
                <a:spLocks noChangeShapeType="1"/>
              </p:cNvSpPr>
              <p:nvPr/>
            </p:nvSpPr>
            <p:spPr bwMode="auto">
              <a:xfrm>
                <a:off x="2211" y="3064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2" name="Line 2082"/>
              <p:cNvSpPr>
                <a:spLocks noChangeShapeType="1"/>
              </p:cNvSpPr>
              <p:nvPr/>
            </p:nvSpPr>
            <p:spPr bwMode="auto">
              <a:xfrm>
                <a:off x="2220" y="306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3" name="Line 2083"/>
              <p:cNvSpPr>
                <a:spLocks noChangeShapeType="1"/>
              </p:cNvSpPr>
              <p:nvPr/>
            </p:nvSpPr>
            <p:spPr bwMode="auto">
              <a:xfrm>
                <a:off x="2220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4" name="Line 2084"/>
              <p:cNvSpPr>
                <a:spLocks noChangeShapeType="1"/>
              </p:cNvSpPr>
              <p:nvPr/>
            </p:nvSpPr>
            <p:spPr bwMode="auto">
              <a:xfrm flipV="1">
                <a:off x="2220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5" name="Line 2085"/>
              <p:cNvSpPr>
                <a:spLocks noChangeShapeType="1"/>
              </p:cNvSpPr>
              <p:nvPr/>
            </p:nvSpPr>
            <p:spPr bwMode="auto">
              <a:xfrm>
                <a:off x="2220" y="3064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6" name="Line 2086"/>
              <p:cNvSpPr>
                <a:spLocks noChangeShapeType="1"/>
              </p:cNvSpPr>
              <p:nvPr/>
            </p:nvSpPr>
            <p:spPr bwMode="auto">
              <a:xfrm>
                <a:off x="2230" y="306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7" name="Line 2087"/>
              <p:cNvSpPr>
                <a:spLocks noChangeShapeType="1"/>
              </p:cNvSpPr>
              <p:nvPr/>
            </p:nvSpPr>
            <p:spPr bwMode="auto">
              <a:xfrm flipV="1">
                <a:off x="2230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8" name="Line 2088"/>
              <p:cNvSpPr>
                <a:spLocks noChangeShapeType="1"/>
              </p:cNvSpPr>
              <p:nvPr/>
            </p:nvSpPr>
            <p:spPr bwMode="auto">
              <a:xfrm>
                <a:off x="2230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9" name="Line 2089"/>
              <p:cNvSpPr>
                <a:spLocks noChangeShapeType="1"/>
              </p:cNvSpPr>
              <p:nvPr/>
            </p:nvSpPr>
            <p:spPr bwMode="auto">
              <a:xfrm>
                <a:off x="2230" y="3055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0" name="Line 2090"/>
              <p:cNvSpPr>
                <a:spLocks noChangeShapeType="1"/>
              </p:cNvSpPr>
              <p:nvPr/>
            </p:nvSpPr>
            <p:spPr bwMode="auto">
              <a:xfrm>
                <a:off x="2239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1" name="Line 2091"/>
              <p:cNvSpPr>
                <a:spLocks noChangeShapeType="1"/>
              </p:cNvSpPr>
              <p:nvPr/>
            </p:nvSpPr>
            <p:spPr bwMode="auto">
              <a:xfrm flipV="1">
                <a:off x="2239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2" name="Line 2092"/>
              <p:cNvSpPr>
                <a:spLocks noChangeShapeType="1"/>
              </p:cNvSpPr>
              <p:nvPr/>
            </p:nvSpPr>
            <p:spPr bwMode="auto">
              <a:xfrm>
                <a:off x="2239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3" name="Line 2093"/>
              <p:cNvSpPr>
                <a:spLocks noChangeShapeType="1"/>
              </p:cNvSpPr>
              <p:nvPr/>
            </p:nvSpPr>
            <p:spPr bwMode="auto">
              <a:xfrm>
                <a:off x="2239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4" name="Line 2094"/>
              <p:cNvSpPr>
                <a:spLocks noChangeShapeType="1"/>
              </p:cNvSpPr>
              <p:nvPr/>
            </p:nvSpPr>
            <p:spPr bwMode="auto">
              <a:xfrm>
                <a:off x="2239" y="3055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5" name="Line 2095"/>
              <p:cNvSpPr>
                <a:spLocks noChangeShapeType="1"/>
              </p:cNvSpPr>
              <p:nvPr/>
            </p:nvSpPr>
            <p:spPr bwMode="auto">
              <a:xfrm>
                <a:off x="2249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6" name="Line 2096"/>
              <p:cNvSpPr>
                <a:spLocks noChangeShapeType="1"/>
              </p:cNvSpPr>
              <p:nvPr/>
            </p:nvSpPr>
            <p:spPr bwMode="auto">
              <a:xfrm>
                <a:off x="2249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7" name="Line 2097"/>
              <p:cNvSpPr>
                <a:spLocks noChangeShapeType="1"/>
              </p:cNvSpPr>
              <p:nvPr/>
            </p:nvSpPr>
            <p:spPr bwMode="auto">
              <a:xfrm>
                <a:off x="2249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8" name="Line 2098"/>
              <p:cNvSpPr>
                <a:spLocks noChangeShapeType="1"/>
              </p:cNvSpPr>
              <p:nvPr/>
            </p:nvSpPr>
            <p:spPr bwMode="auto">
              <a:xfrm>
                <a:off x="2249" y="3055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9" name="Line 2099"/>
              <p:cNvSpPr>
                <a:spLocks noChangeShapeType="1"/>
              </p:cNvSpPr>
              <p:nvPr/>
            </p:nvSpPr>
            <p:spPr bwMode="auto">
              <a:xfrm>
                <a:off x="2258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0" name="Line 2100"/>
              <p:cNvSpPr>
                <a:spLocks noChangeShapeType="1"/>
              </p:cNvSpPr>
              <p:nvPr/>
            </p:nvSpPr>
            <p:spPr bwMode="auto">
              <a:xfrm flipV="1">
                <a:off x="2258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1" name="Line 2101"/>
              <p:cNvSpPr>
                <a:spLocks noChangeShapeType="1"/>
              </p:cNvSpPr>
              <p:nvPr/>
            </p:nvSpPr>
            <p:spPr bwMode="auto">
              <a:xfrm>
                <a:off x="2258" y="3055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2" name="Line 2102"/>
              <p:cNvSpPr>
                <a:spLocks noChangeShapeType="1"/>
              </p:cNvSpPr>
              <p:nvPr/>
            </p:nvSpPr>
            <p:spPr bwMode="auto">
              <a:xfrm>
                <a:off x="2258" y="3055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3" name="Line 2103"/>
              <p:cNvSpPr>
                <a:spLocks noChangeShapeType="1"/>
              </p:cNvSpPr>
              <p:nvPr/>
            </p:nvSpPr>
            <p:spPr bwMode="auto">
              <a:xfrm>
                <a:off x="2268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4" name="Line 2104"/>
              <p:cNvSpPr>
                <a:spLocks noChangeShapeType="1"/>
              </p:cNvSpPr>
              <p:nvPr/>
            </p:nvSpPr>
            <p:spPr bwMode="auto">
              <a:xfrm>
                <a:off x="2268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5" name="Line 2105"/>
              <p:cNvSpPr>
                <a:spLocks noChangeShapeType="1"/>
              </p:cNvSpPr>
              <p:nvPr/>
            </p:nvSpPr>
            <p:spPr bwMode="auto">
              <a:xfrm>
                <a:off x="2268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6" name="Line 2106"/>
              <p:cNvSpPr>
                <a:spLocks noChangeShapeType="1"/>
              </p:cNvSpPr>
              <p:nvPr/>
            </p:nvSpPr>
            <p:spPr bwMode="auto">
              <a:xfrm>
                <a:off x="2268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7" name="Line 2107"/>
              <p:cNvSpPr>
                <a:spLocks noChangeShapeType="1"/>
              </p:cNvSpPr>
              <p:nvPr/>
            </p:nvSpPr>
            <p:spPr bwMode="auto">
              <a:xfrm>
                <a:off x="2268" y="307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8" name="Line 2108"/>
              <p:cNvSpPr>
                <a:spLocks noChangeShapeType="1"/>
              </p:cNvSpPr>
              <p:nvPr/>
            </p:nvSpPr>
            <p:spPr bwMode="auto">
              <a:xfrm>
                <a:off x="2277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9" name="Line 2109"/>
              <p:cNvSpPr>
                <a:spLocks noChangeShapeType="1"/>
              </p:cNvSpPr>
              <p:nvPr/>
            </p:nvSpPr>
            <p:spPr bwMode="auto">
              <a:xfrm>
                <a:off x="2277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0" name="Line 2110"/>
              <p:cNvSpPr>
                <a:spLocks noChangeShapeType="1"/>
              </p:cNvSpPr>
              <p:nvPr/>
            </p:nvSpPr>
            <p:spPr bwMode="auto">
              <a:xfrm>
                <a:off x="2277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1" name="Line 2111"/>
              <p:cNvSpPr>
                <a:spLocks noChangeShapeType="1"/>
              </p:cNvSpPr>
              <p:nvPr/>
            </p:nvSpPr>
            <p:spPr bwMode="auto">
              <a:xfrm>
                <a:off x="2277" y="307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2" name="Line 2112"/>
              <p:cNvSpPr>
                <a:spLocks noChangeShapeType="1"/>
              </p:cNvSpPr>
              <p:nvPr/>
            </p:nvSpPr>
            <p:spPr bwMode="auto">
              <a:xfrm flipV="1">
                <a:off x="2287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3" name="Line 2113"/>
              <p:cNvSpPr>
                <a:spLocks noChangeShapeType="1"/>
              </p:cNvSpPr>
              <p:nvPr/>
            </p:nvSpPr>
            <p:spPr bwMode="auto">
              <a:xfrm>
                <a:off x="2287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4" name="Line 2114"/>
              <p:cNvSpPr>
                <a:spLocks noChangeShapeType="1"/>
              </p:cNvSpPr>
              <p:nvPr/>
            </p:nvSpPr>
            <p:spPr bwMode="auto">
              <a:xfrm>
                <a:off x="2287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5" name="Line 2115"/>
              <p:cNvSpPr>
                <a:spLocks noChangeShapeType="1"/>
              </p:cNvSpPr>
              <p:nvPr/>
            </p:nvSpPr>
            <p:spPr bwMode="auto">
              <a:xfrm>
                <a:off x="2287" y="3073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6" name="Line 2116"/>
              <p:cNvSpPr>
                <a:spLocks noChangeShapeType="1"/>
              </p:cNvSpPr>
              <p:nvPr/>
            </p:nvSpPr>
            <p:spPr bwMode="auto">
              <a:xfrm>
                <a:off x="2296" y="307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7" name="Line 2117"/>
              <p:cNvSpPr>
                <a:spLocks noChangeShapeType="1"/>
              </p:cNvSpPr>
              <p:nvPr/>
            </p:nvSpPr>
            <p:spPr bwMode="auto">
              <a:xfrm flipV="1">
                <a:off x="2296" y="306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8" name="Line 2118"/>
              <p:cNvSpPr>
                <a:spLocks noChangeShapeType="1"/>
              </p:cNvSpPr>
              <p:nvPr/>
            </p:nvSpPr>
            <p:spPr bwMode="auto">
              <a:xfrm flipV="1">
                <a:off x="2296" y="305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9" name="Line 2119"/>
              <p:cNvSpPr>
                <a:spLocks noChangeShapeType="1"/>
              </p:cNvSpPr>
              <p:nvPr/>
            </p:nvSpPr>
            <p:spPr bwMode="auto">
              <a:xfrm flipV="1">
                <a:off x="2296" y="304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0" name="Line 2120"/>
              <p:cNvSpPr>
                <a:spLocks noChangeShapeType="1"/>
              </p:cNvSpPr>
              <p:nvPr/>
            </p:nvSpPr>
            <p:spPr bwMode="auto">
              <a:xfrm>
                <a:off x="2296" y="3046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1" name="Line 2121"/>
              <p:cNvSpPr>
                <a:spLocks noChangeShapeType="1"/>
              </p:cNvSpPr>
              <p:nvPr/>
            </p:nvSpPr>
            <p:spPr bwMode="auto">
              <a:xfrm>
                <a:off x="2306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2" name="Line 2122"/>
              <p:cNvSpPr>
                <a:spLocks noChangeShapeType="1"/>
              </p:cNvSpPr>
              <p:nvPr/>
            </p:nvSpPr>
            <p:spPr bwMode="auto">
              <a:xfrm>
                <a:off x="2306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3" name="Line 2123"/>
              <p:cNvSpPr>
                <a:spLocks noChangeShapeType="1"/>
              </p:cNvSpPr>
              <p:nvPr/>
            </p:nvSpPr>
            <p:spPr bwMode="auto">
              <a:xfrm flipV="1">
                <a:off x="2306" y="303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4" name="Line 2124"/>
              <p:cNvSpPr>
                <a:spLocks noChangeShapeType="1"/>
              </p:cNvSpPr>
              <p:nvPr/>
            </p:nvSpPr>
            <p:spPr bwMode="auto">
              <a:xfrm>
                <a:off x="2306" y="3037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5" name="Line 2125"/>
              <p:cNvSpPr>
                <a:spLocks noChangeShapeType="1"/>
              </p:cNvSpPr>
              <p:nvPr/>
            </p:nvSpPr>
            <p:spPr bwMode="auto">
              <a:xfrm>
                <a:off x="2315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6" name="Line 2126"/>
              <p:cNvSpPr>
                <a:spLocks noChangeShapeType="1"/>
              </p:cNvSpPr>
              <p:nvPr/>
            </p:nvSpPr>
            <p:spPr bwMode="auto">
              <a:xfrm>
                <a:off x="2315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7" name="Line 2127"/>
              <p:cNvSpPr>
                <a:spLocks noChangeShapeType="1"/>
              </p:cNvSpPr>
              <p:nvPr/>
            </p:nvSpPr>
            <p:spPr bwMode="auto">
              <a:xfrm>
                <a:off x="2315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8" name="Line 2128"/>
              <p:cNvSpPr>
                <a:spLocks noChangeShapeType="1"/>
              </p:cNvSpPr>
              <p:nvPr/>
            </p:nvSpPr>
            <p:spPr bwMode="auto">
              <a:xfrm>
                <a:off x="2315" y="3037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9" name="Line 2129"/>
              <p:cNvSpPr>
                <a:spLocks noChangeShapeType="1"/>
              </p:cNvSpPr>
              <p:nvPr/>
            </p:nvSpPr>
            <p:spPr bwMode="auto">
              <a:xfrm>
                <a:off x="2325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0" name="Line 2130"/>
              <p:cNvSpPr>
                <a:spLocks noChangeShapeType="1"/>
              </p:cNvSpPr>
              <p:nvPr/>
            </p:nvSpPr>
            <p:spPr bwMode="auto">
              <a:xfrm>
                <a:off x="2325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1" name="Line 2131"/>
              <p:cNvSpPr>
                <a:spLocks noChangeShapeType="1"/>
              </p:cNvSpPr>
              <p:nvPr/>
            </p:nvSpPr>
            <p:spPr bwMode="auto">
              <a:xfrm>
                <a:off x="2325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2" name="Line 2132"/>
              <p:cNvSpPr>
                <a:spLocks noChangeShapeType="1"/>
              </p:cNvSpPr>
              <p:nvPr/>
            </p:nvSpPr>
            <p:spPr bwMode="auto">
              <a:xfrm>
                <a:off x="2325" y="303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3" name="Line 2133"/>
              <p:cNvSpPr>
                <a:spLocks noChangeShapeType="1"/>
              </p:cNvSpPr>
              <p:nvPr/>
            </p:nvSpPr>
            <p:spPr bwMode="auto">
              <a:xfrm>
                <a:off x="2325" y="3037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4" name="Line 2134"/>
              <p:cNvSpPr>
                <a:spLocks noChangeShapeType="1"/>
              </p:cNvSpPr>
              <p:nvPr/>
            </p:nvSpPr>
            <p:spPr bwMode="auto">
              <a:xfrm>
                <a:off x="2334" y="304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5" name="Line 2135"/>
              <p:cNvSpPr>
                <a:spLocks noChangeShapeType="1"/>
              </p:cNvSpPr>
              <p:nvPr/>
            </p:nvSpPr>
            <p:spPr bwMode="auto">
              <a:xfrm flipV="1">
                <a:off x="2334" y="303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6" name="Line 2136"/>
              <p:cNvSpPr>
                <a:spLocks noChangeShapeType="1"/>
              </p:cNvSpPr>
              <p:nvPr/>
            </p:nvSpPr>
            <p:spPr bwMode="auto">
              <a:xfrm flipV="1">
                <a:off x="2334" y="302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7" name="Line 2137"/>
              <p:cNvSpPr>
                <a:spLocks noChangeShapeType="1"/>
              </p:cNvSpPr>
              <p:nvPr/>
            </p:nvSpPr>
            <p:spPr bwMode="auto">
              <a:xfrm flipV="1">
                <a:off x="2334" y="3019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8" name="Line 2138"/>
              <p:cNvSpPr>
                <a:spLocks noChangeShapeType="1"/>
              </p:cNvSpPr>
              <p:nvPr/>
            </p:nvSpPr>
            <p:spPr bwMode="auto">
              <a:xfrm flipV="1">
                <a:off x="2344" y="3010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9" name="Line 2139"/>
              <p:cNvSpPr>
                <a:spLocks noChangeShapeType="1"/>
              </p:cNvSpPr>
              <p:nvPr/>
            </p:nvSpPr>
            <p:spPr bwMode="auto">
              <a:xfrm flipV="1">
                <a:off x="2344" y="300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0" name="Line 2140"/>
              <p:cNvSpPr>
                <a:spLocks noChangeShapeType="1"/>
              </p:cNvSpPr>
              <p:nvPr/>
            </p:nvSpPr>
            <p:spPr bwMode="auto">
              <a:xfrm flipV="1">
                <a:off x="2344" y="299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1" name="Line 2141"/>
              <p:cNvSpPr>
                <a:spLocks noChangeShapeType="1"/>
              </p:cNvSpPr>
              <p:nvPr/>
            </p:nvSpPr>
            <p:spPr bwMode="auto">
              <a:xfrm flipV="1">
                <a:off x="2344" y="2983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2" name="Line 2142"/>
              <p:cNvSpPr>
                <a:spLocks noChangeShapeType="1"/>
              </p:cNvSpPr>
              <p:nvPr/>
            </p:nvSpPr>
            <p:spPr bwMode="auto">
              <a:xfrm>
                <a:off x="2353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3" name="Line 2143"/>
              <p:cNvSpPr>
                <a:spLocks noChangeShapeType="1"/>
              </p:cNvSpPr>
              <p:nvPr/>
            </p:nvSpPr>
            <p:spPr bwMode="auto">
              <a:xfrm>
                <a:off x="2353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4" name="Line 2144"/>
              <p:cNvSpPr>
                <a:spLocks noChangeShapeType="1"/>
              </p:cNvSpPr>
              <p:nvPr/>
            </p:nvSpPr>
            <p:spPr bwMode="auto">
              <a:xfrm>
                <a:off x="2353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5" name="Line 2145"/>
              <p:cNvSpPr>
                <a:spLocks noChangeShapeType="1"/>
              </p:cNvSpPr>
              <p:nvPr/>
            </p:nvSpPr>
            <p:spPr bwMode="auto">
              <a:xfrm>
                <a:off x="2353" y="298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6" name="Line 2146"/>
              <p:cNvSpPr>
                <a:spLocks noChangeShapeType="1"/>
              </p:cNvSpPr>
              <p:nvPr/>
            </p:nvSpPr>
            <p:spPr bwMode="auto">
              <a:xfrm>
                <a:off x="2353" y="2983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7" name="Line 2147"/>
              <p:cNvSpPr>
                <a:spLocks noChangeShapeType="1"/>
              </p:cNvSpPr>
              <p:nvPr/>
            </p:nvSpPr>
            <p:spPr bwMode="auto">
              <a:xfrm flipV="1">
                <a:off x="2363" y="2974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8" name="Line 2148"/>
              <p:cNvSpPr>
                <a:spLocks noChangeShapeType="1"/>
              </p:cNvSpPr>
              <p:nvPr/>
            </p:nvSpPr>
            <p:spPr bwMode="auto">
              <a:xfrm flipV="1">
                <a:off x="2363" y="2956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9" name="Line 2149"/>
              <p:cNvSpPr>
                <a:spLocks noChangeShapeType="1"/>
              </p:cNvSpPr>
              <p:nvPr/>
            </p:nvSpPr>
            <p:spPr bwMode="auto">
              <a:xfrm>
                <a:off x="2363" y="29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0" name="Line 2150"/>
              <p:cNvSpPr>
                <a:spLocks noChangeShapeType="1"/>
              </p:cNvSpPr>
              <p:nvPr/>
            </p:nvSpPr>
            <p:spPr bwMode="auto">
              <a:xfrm>
                <a:off x="2363" y="2956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1" name="Line 2151"/>
              <p:cNvSpPr>
                <a:spLocks noChangeShapeType="1"/>
              </p:cNvSpPr>
              <p:nvPr/>
            </p:nvSpPr>
            <p:spPr bwMode="auto">
              <a:xfrm>
                <a:off x="2372" y="295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2" name="Line 2152"/>
              <p:cNvSpPr>
                <a:spLocks noChangeShapeType="1"/>
              </p:cNvSpPr>
              <p:nvPr/>
            </p:nvSpPr>
            <p:spPr bwMode="auto">
              <a:xfrm flipV="1">
                <a:off x="2372" y="294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3" name="Line 2153"/>
              <p:cNvSpPr>
                <a:spLocks noChangeShapeType="1"/>
              </p:cNvSpPr>
              <p:nvPr/>
            </p:nvSpPr>
            <p:spPr bwMode="auto">
              <a:xfrm flipV="1">
                <a:off x="2372" y="2929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4" name="Line 2154"/>
              <p:cNvSpPr>
                <a:spLocks noChangeShapeType="1"/>
              </p:cNvSpPr>
              <p:nvPr/>
            </p:nvSpPr>
            <p:spPr bwMode="auto">
              <a:xfrm flipV="1">
                <a:off x="2372" y="2920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5" name="Line 2155"/>
              <p:cNvSpPr>
                <a:spLocks noChangeShapeType="1"/>
              </p:cNvSpPr>
              <p:nvPr/>
            </p:nvSpPr>
            <p:spPr bwMode="auto">
              <a:xfrm>
                <a:off x="2382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6" name="Line 2156"/>
              <p:cNvSpPr>
                <a:spLocks noChangeShapeType="1"/>
              </p:cNvSpPr>
              <p:nvPr/>
            </p:nvSpPr>
            <p:spPr bwMode="auto">
              <a:xfrm>
                <a:off x="2382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7" name="Line 2157"/>
              <p:cNvSpPr>
                <a:spLocks noChangeShapeType="1"/>
              </p:cNvSpPr>
              <p:nvPr/>
            </p:nvSpPr>
            <p:spPr bwMode="auto">
              <a:xfrm>
                <a:off x="2382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8" name="Line 2158"/>
              <p:cNvSpPr>
                <a:spLocks noChangeShapeType="1"/>
              </p:cNvSpPr>
              <p:nvPr/>
            </p:nvSpPr>
            <p:spPr bwMode="auto">
              <a:xfrm>
                <a:off x="2382" y="2920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9" name="Line 2159"/>
              <p:cNvSpPr>
                <a:spLocks noChangeShapeType="1"/>
              </p:cNvSpPr>
              <p:nvPr/>
            </p:nvSpPr>
            <p:spPr bwMode="auto">
              <a:xfrm>
                <a:off x="2382" y="2920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0" name="Line 2160"/>
              <p:cNvSpPr>
                <a:spLocks noChangeShapeType="1"/>
              </p:cNvSpPr>
              <p:nvPr/>
            </p:nvSpPr>
            <p:spPr bwMode="auto">
              <a:xfrm flipV="1">
                <a:off x="2391" y="29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1" name="Line 2161"/>
              <p:cNvSpPr>
                <a:spLocks noChangeShapeType="1"/>
              </p:cNvSpPr>
              <p:nvPr/>
            </p:nvSpPr>
            <p:spPr bwMode="auto">
              <a:xfrm flipV="1">
                <a:off x="2391" y="29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2" name="Line 2162"/>
              <p:cNvSpPr>
                <a:spLocks noChangeShapeType="1"/>
              </p:cNvSpPr>
              <p:nvPr/>
            </p:nvSpPr>
            <p:spPr bwMode="auto">
              <a:xfrm flipV="1">
                <a:off x="2391" y="289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3" name="Line 2163"/>
              <p:cNvSpPr>
                <a:spLocks noChangeShapeType="1"/>
              </p:cNvSpPr>
              <p:nvPr/>
            </p:nvSpPr>
            <p:spPr bwMode="auto">
              <a:xfrm flipV="1">
                <a:off x="2391" y="2884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4" name="Line 2164"/>
              <p:cNvSpPr>
                <a:spLocks noChangeShapeType="1"/>
              </p:cNvSpPr>
              <p:nvPr/>
            </p:nvSpPr>
            <p:spPr bwMode="auto">
              <a:xfrm>
                <a:off x="2401" y="2884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5" name="Line 2165"/>
              <p:cNvSpPr>
                <a:spLocks noChangeShapeType="1"/>
              </p:cNvSpPr>
              <p:nvPr/>
            </p:nvSpPr>
            <p:spPr bwMode="auto">
              <a:xfrm flipV="1">
                <a:off x="2401" y="2875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6" name="Line 2166"/>
              <p:cNvSpPr>
                <a:spLocks noChangeShapeType="1"/>
              </p:cNvSpPr>
              <p:nvPr/>
            </p:nvSpPr>
            <p:spPr bwMode="auto">
              <a:xfrm flipV="1">
                <a:off x="2401" y="286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7" name="Line 2167"/>
              <p:cNvSpPr>
                <a:spLocks noChangeShapeType="1"/>
              </p:cNvSpPr>
              <p:nvPr/>
            </p:nvSpPr>
            <p:spPr bwMode="auto">
              <a:xfrm flipV="1">
                <a:off x="2401" y="2848"/>
                <a:ext cx="9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8" name="Line 2168"/>
              <p:cNvSpPr>
                <a:spLocks noChangeShapeType="1"/>
              </p:cNvSpPr>
              <p:nvPr/>
            </p:nvSpPr>
            <p:spPr bwMode="auto">
              <a:xfrm flipV="1">
                <a:off x="2410" y="2839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9" name="Line 2169"/>
              <p:cNvSpPr>
                <a:spLocks noChangeShapeType="1"/>
              </p:cNvSpPr>
              <p:nvPr/>
            </p:nvSpPr>
            <p:spPr bwMode="auto">
              <a:xfrm flipV="1">
                <a:off x="2410" y="2820"/>
                <a:ext cx="1" cy="1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0" name="Line 2170"/>
              <p:cNvSpPr>
                <a:spLocks noChangeShapeType="1"/>
              </p:cNvSpPr>
              <p:nvPr/>
            </p:nvSpPr>
            <p:spPr bwMode="auto">
              <a:xfrm flipV="1">
                <a:off x="2410" y="281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1" name="Line 2171"/>
              <p:cNvSpPr>
                <a:spLocks noChangeShapeType="1"/>
              </p:cNvSpPr>
              <p:nvPr/>
            </p:nvSpPr>
            <p:spPr bwMode="auto">
              <a:xfrm flipV="1">
                <a:off x="2410" y="280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2" name="Line 2172"/>
              <p:cNvSpPr>
                <a:spLocks noChangeShapeType="1"/>
              </p:cNvSpPr>
              <p:nvPr/>
            </p:nvSpPr>
            <p:spPr bwMode="auto">
              <a:xfrm flipV="1">
                <a:off x="2410" y="2793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3" name="Line 2173"/>
              <p:cNvSpPr>
                <a:spLocks noChangeShapeType="1"/>
              </p:cNvSpPr>
              <p:nvPr/>
            </p:nvSpPr>
            <p:spPr bwMode="auto">
              <a:xfrm>
                <a:off x="2420" y="2793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4" name="Line 2174"/>
              <p:cNvSpPr>
                <a:spLocks noChangeShapeType="1"/>
              </p:cNvSpPr>
              <p:nvPr/>
            </p:nvSpPr>
            <p:spPr bwMode="auto">
              <a:xfrm flipV="1">
                <a:off x="2420" y="2775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5" name="Line 2175"/>
              <p:cNvSpPr>
                <a:spLocks noChangeShapeType="1"/>
              </p:cNvSpPr>
              <p:nvPr/>
            </p:nvSpPr>
            <p:spPr bwMode="auto">
              <a:xfrm flipV="1">
                <a:off x="2420" y="276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6" name="Line 2176"/>
              <p:cNvSpPr>
                <a:spLocks noChangeShapeType="1"/>
              </p:cNvSpPr>
              <p:nvPr/>
            </p:nvSpPr>
            <p:spPr bwMode="auto">
              <a:xfrm flipV="1">
                <a:off x="2420" y="2748"/>
                <a:ext cx="9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7" name="Line 2177"/>
              <p:cNvSpPr>
                <a:spLocks noChangeShapeType="1"/>
              </p:cNvSpPr>
              <p:nvPr/>
            </p:nvSpPr>
            <p:spPr bwMode="auto">
              <a:xfrm flipV="1">
                <a:off x="2429" y="2730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8" name="Line 2178"/>
              <p:cNvSpPr>
                <a:spLocks noChangeShapeType="1"/>
              </p:cNvSpPr>
              <p:nvPr/>
            </p:nvSpPr>
            <p:spPr bwMode="auto">
              <a:xfrm flipV="1">
                <a:off x="2429" y="272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9" name="Line 2179"/>
              <p:cNvSpPr>
                <a:spLocks noChangeShapeType="1"/>
              </p:cNvSpPr>
              <p:nvPr/>
            </p:nvSpPr>
            <p:spPr bwMode="auto">
              <a:xfrm flipV="1">
                <a:off x="2429" y="271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0" name="Line 2180"/>
              <p:cNvSpPr>
                <a:spLocks noChangeShapeType="1"/>
              </p:cNvSpPr>
              <p:nvPr/>
            </p:nvSpPr>
            <p:spPr bwMode="auto">
              <a:xfrm>
                <a:off x="2429" y="2712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1" name="Line 2181"/>
              <p:cNvSpPr>
                <a:spLocks noChangeShapeType="1"/>
              </p:cNvSpPr>
              <p:nvPr/>
            </p:nvSpPr>
            <p:spPr bwMode="auto">
              <a:xfrm>
                <a:off x="2439" y="2712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2" name="Line 2182"/>
              <p:cNvSpPr>
                <a:spLocks noChangeShapeType="1"/>
              </p:cNvSpPr>
              <p:nvPr/>
            </p:nvSpPr>
            <p:spPr bwMode="auto">
              <a:xfrm flipV="1">
                <a:off x="2439" y="270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3" name="Line 2183"/>
              <p:cNvSpPr>
                <a:spLocks noChangeShapeType="1"/>
              </p:cNvSpPr>
              <p:nvPr/>
            </p:nvSpPr>
            <p:spPr bwMode="auto">
              <a:xfrm flipV="1">
                <a:off x="2439" y="2685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4" name="Line 2184"/>
              <p:cNvSpPr>
                <a:spLocks noChangeShapeType="1"/>
              </p:cNvSpPr>
              <p:nvPr/>
            </p:nvSpPr>
            <p:spPr bwMode="auto">
              <a:xfrm flipV="1">
                <a:off x="2439" y="267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5" name="Line 2185"/>
              <p:cNvSpPr>
                <a:spLocks noChangeShapeType="1"/>
              </p:cNvSpPr>
              <p:nvPr/>
            </p:nvSpPr>
            <p:spPr bwMode="auto">
              <a:xfrm flipV="1">
                <a:off x="2439" y="2658"/>
                <a:ext cx="9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6" name="Line 2186"/>
              <p:cNvSpPr>
                <a:spLocks noChangeShapeType="1"/>
              </p:cNvSpPr>
              <p:nvPr/>
            </p:nvSpPr>
            <p:spPr bwMode="auto">
              <a:xfrm flipV="1">
                <a:off x="2448" y="2640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7" name="Line 2187"/>
              <p:cNvSpPr>
                <a:spLocks noChangeShapeType="1"/>
              </p:cNvSpPr>
              <p:nvPr/>
            </p:nvSpPr>
            <p:spPr bwMode="auto">
              <a:xfrm flipV="1">
                <a:off x="2448" y="263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8" name="Line 2188"/>
              <p:cNvSpPr>
                <a:spLocks noChangeShapeType="1"/>
              </p:cNvSpPr>
              <p:nvPr/>
            </p:nvSpPr>
            <p:spPr bwMode="auto">
              <a:xfrm flipV="1">
                <a:off x="2448" y="2622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9" name="Line 2189"/>
              <p:cNvSpPr>
                <a:spLocks noChangeShapeType="1"/>
              </p:cNvSpPr>
              <p:nvPr/>
            </p:nvSpPr>
            <p:spPr bwMode="auto">
              <a:xfrm flipV="1">
                <a:off x="2448" y="2613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0" name="Line 2190"/>
              <p:cNvSpPr>
                <a:spLocks noChangeShapeType="1"/>
              </p:cNvSpPr>
              <p:nvPr/>
            </p:nvSpPr>
            <p:spPr bwMode="auto">
              <a:xfrm flipV="1">
                <a:off x="2458" y="2595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1" name="Line 2191"/>
              <p:cNvSpPr>
                <a:spLocks noChangeShapeType="1"/>
              </p:cNvSpPr>
              <p:nvPr/>
            </p:nvSpPr>
            <p:spPr bwMode="auto">
              <a:xfrm flipV="1">
                <a:off x="2458" y="258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2" name="Line 2192"/>
              <p:cNvSpPr>
                <a:spLocks noChangeShapeType="1"/>
              </p:cNvSpPr>
              <p:nvPr/>
            </p:nvSpPr>
            <p:spPr bwMode="auto">
              <a:xfrm>
                <a:off x="2458" y="258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3" name="Line 2193"/>
              <p:cNvSpPr>
                <a:spLocks noChangeShapeType="1"/>
              </p:cNvSpPr>
              <p:nvPr/>
            </p:nvSpPr>
            <p:spPr bwMode="auto">
              <a:xfrm>
                <a:off x="2458" y="2586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4" name="Line 2194"/>
              <p:cNvSpPr>
                <a:spLocks noChangeShapeType="1"/>
              </p:cNvSpPr>
              <p:nvPr/>
            </p:nvSpPr>
            <p:spPr bwMode="auto">
              <a:xfrm>
                <a:off x="2467" y="258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5" name="Line 2195"/>
              <p:cNvSpPr>
                <a:spLocks noChangeShapeType="1"/>
              </p:cNvSpPr>
              <p:nvPr/>
            </p:nvSpPr>
            <p:spPr bwMode="auto">
              <a:xfrm flipV="1">
                <a:off x="2467" y="2568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6" name="Line 2196"/>
              <p:cNvSpPr>
                <a:spLocks noChangeShapeType="1"/>
              </p:cNvSpPr>
              <p:nvPr/>
            </p:nvSpPr>
            <p:spPr bwMode="auto">
              <a:xfrm flipV="1">
                <a:off x="2467" y="2558"/>
                <a:ext cx="1" cy="1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7" name="Line 2197"/>
              <p:cNvSpPr>
                <a:spLocks noChangeShapeType="1"/>
              </p:cNvSpPr>
              <p:nvPr/>
            </p:nvSpPr>
            <p:spPr bwMode="auto">
              <a:xfrm flipV="1">
                <a:off x="2467" y="2540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8" name="Line 2198"/>
              <p:cNvSpPr>
                <a:spLocks noChangeShapeType="1"/>
              </p:cNvSpPr>
              <p:nvPr/>
            </p:nvSpPr>
            <p:spPr bwMode="auto">
              <a:xfrm flipV="1">
                <a:off x="2467" y="2531"/>
                <a:ext cx="10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9" name="Line 2199"/>
              <p:cNvSpPr>
                <a:spLocks noChangeShapeType="1"/>
              </p:cNvSpPr>
              <p:nvPr/>
            </p:nvSpPr>
            <p:spPr bwMode="auto">
              <a:xfrm flipV="1">
                <a:off x="2477" y="2513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0" name="Line 2200"/>
              <p:cNvSpPr>
                <a:spLocks noChangeShapeType="1"/>
              </p:cNvSpPr>
              <p:nvPr/>
            </p:nvSpPr>
            <p:spPr bwMode="auto">
              <a:xfrm flipV="1">
                <a:off x="2477" y="2495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1" name="Line 2201"/>
              <p:cNvSpPr>
                <a:spLocks noChangeShapeType="1"/>
              </p:cNvSpPr>
              <p:nvPr/>
            </p:nvSpPr>
            <p:spPr bwMode="auto">
              <a:xfrm flipV="1">
                <a:off x="2477" y="248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2" name="Line 2202"/>
              <p:cNvSpPr>
                <a:spLocks noChangeShapeType="1"/>
              </p:cNvSpPr>
              <p:nvPr/>
            </p:nvSpPr>
            <p:spPr bwMode="auto">
              <a:xfrm>
                <a:off x="2477" y="2486"/>
                <a:ext cx="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3" name="Line 2203"/>
              <p:cNvSpPr>
                <a:spLocks noChangeShapeType="1"/>
              </p:cNvSpPr>
              <p:nvPr/>
            </p:nvSpPr>
            <p:spPr bwMode="auto">
              <a:xfrm flipV="1">
                <a:off x="2486" y="2477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4" name="Line 2204"/>
              <p:cNvSpPr>
                <a:spLocks noChangeShapeType="1"/>
              </p:cNvSpPr>
              <p:nvPr/>
            </p:nvSpPr>
            <p:spPr bwMode="auto">
              <a:xfrm>
                <a:off x="2486" y="2477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5" name="Line 2205"/>
              <p:cNvSpPr>
                <a:spLocks noChangeShapeType="1"/>
              </p:cNvSpPr>
              <p:nvPr/>
            </p:nvSpPr>
            <p:spPr bwMode="auto">
              <a:xfrm flipV="1">
                <a:off x="2486" y="2468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6" name="Line 2206"/>
              <p:cNvSpPr>
                <a:spLocks noChangeShapeType="1"/>
              </p:cNvSpPr>
              <p:nvPr/>
            </p:nvSpPr>
            <p:spPr bwMode="auto">
              <a:xfrm>
                <a:off x="2486" y="2468"/>
                <a:ext cx="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7" name="Line 2207"/>
              <p:cNvSpPr>
                <a:spLocks noChangeShapeType="1"/>
              </p:cNvSpPr>
              <p:nvPr/>
            </p:nvSpPr>
            <p:spPr bwMode="auto">
              <a:xfrm>
                <a:off x="2496" y="2468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8" name="Line 2208"/>
              <p:cNvSpPr>
                <a:spLocks noChangeShapeType="1"/>
              </p:cNvSpPr>
              <p:nvPr/>
            </p:nvSpPr>
            <p:spPr bwMode="auto">
              <a:xfrm flipV="1">
                <a:off x="2496" y="2450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9" name="Line 2209"/>
              <p:cNvSpPr>
                <a:spLocks noChangeShapeType="1"/>
              </p:cNvSpPr>
              <p:nvPr/>
            </p:nvSpPr>
            <p:spPr bwMode="auto">
              <a:xfrm flipV="1">
                <a:off x="2496" y="2441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0" name="Line 2210"/>
              <p:cNvSpPr>
                <a:spLocks noChangeShapeType="1"/>
              </p:cNvSpPr>
              <p:nvPr/>
            </p:nvSpPr>
            <p:spPr bwMode="auto">
              <a:xfrm flipV="1">
                <a:off x="2496" y="2414"/>
                <a:ext cx="1" cy="2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1" name="Line 2211"/>
              <p:cNvSpPr>
                <a:spLocks noChangeShapeType="1"/>
              </p:cNvSpPr>
              <p:nvPr/>
            </p:nvSpPr>
            <p:spPr bwMode="auto">
              <a:xfrm flipV="1">
                <a:off x="2496" y="2405"/>
                <a:ext cx="9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2" name="Line 2212"/>
              <p:cNvSpPr>
                <a:spLocks noChangeShapeType="1"/>
              </p:cNvSpPr>
              <p:nvPr/>
            </p:nvSpPr>
            <p:spPr bwMode="auto">
              <a:xfrm flipV="1">
                <a:off x="2505" y="239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3" name="Line 2213"/>
              <p:cNvSpPr>
                <a:spLocks noChangeShapeType="1"/>
              </p:cNvSpPr>
              <p:nvPr/>
            </p:nvSpPr>
            <p:spPr bwMode="auto">
              <a:xfrm>
                <a:off x="2505" y="239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4" name="Line 2214"/>
              <p:cNvSpPr>
                <a:spLocks noChangeShapeType="1"/>
              </p:cNvSpPr>
              <p:nvPr/>
            </p:nvSpPr>
            <p:spPr bwMode="auto">
              <a:xfrm>
                <a:off x="2505" y="2396"/>
                <a:ext cx="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5" name="Line 2215"/>
              <p:cNvSpPr>
                <a:spLocks noChangeShapeType="1"/>
              </p:cNvSpPr>
              <p:nvPr/>
            </p:nvSpPr>
            <p:spPr bwMode="auto">
              <a:xfrm flipV="1">
                <a:off x="2505" y="2378"/>
                <a:ext cx="10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6" name="Line 2216"/>
              <p:cNvSpPr>
                <a:spLocks noChangeShapeType="1"/>
              </p:cNvSpPr>
              <p:nvPr/>
            </p:nvSpPr>
            <p:spPr bwMode="auto">
              <a:xfrm flipV="1">
                <a:off x="2515" y="2360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7" name="Line 2217"/>
              <p:cNvSpPr>
                <a:spLocks noChangeShapeType="1"/>
              </p:cNvSpPr>
              <p:nvPr/>
            </p:nvSpPr>
            <p:spPr bwMode="auto">
              <a:xfrm flipV="1">
                <a:off x="2515" y="2342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8" name="Line 2218"/>
              <p:cNvSpPr>
                <a:spLocks noChangeShapeType="1"/>
              </p:cNvSpPr>
              <p:nvPr/>
            </p:nvSpPr>
            <p:spPr bwMode="auto">
              <a:xfrm flipV="1">
                <a:off x="2515" y="2333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9" name="Line 2219"/>
              <p:cNvSpPr>
                <a:spLocks noChangeShapeType="1"/>
              </p:cNvSpPr>
              <p:nvPr/>
            </p:nvSpPr>
            <p:spPr bwMode="auto">
              <a:xfrm flipV="1">
                <a:off x="2515" y="2315"/>
                <a:ext cx="9" cy="1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60" name="Line 2220"/>
              <p:cNvSpPr>
                <a:spLocks noChangeShapeType="1"/>
              </p:cNvSpPr>
              <p:nvPr/>
            </p:nvSpPr>
            <p:spPr bwMode="auto">
              <a:xfrm flipV="1">
                <a:off x="2524" y="2306"/>
                <a:ext cx="1" cy="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261" name="Line 2221"/>
            <p:cNvSpPr>
              <a:spLocks noChangeShapeType="1"/>
            </p:cNvSpPr>
            <p:nvPr/>
          </p:nvSpPr>
          <p:spPr bwMode="auto">
            <a:xfrm>
              <a:off x="785" y="194"/>
              <a:ext cx="429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62" name="Line 2222"/>
            <p:cNvSpPr>
              <a:spLocks noChangeShapeType="1"/>
            </p:cNvSpPr>
            <p:nvPr/>
          </p:nvSpPr>
          <p:spPr bwMode="auto">
            <a:xfrm flipV="1">
              <a:off x="5079" y="194"/>
              <a:ext cx="0" cy="317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63" name="Text Box 2223"/>
            <p:cNvSpPr txBox="1">
              <a:spLocks noChangeArrowheads="1"/>
            </p:cNvSpPr>
            <p:nvPr/>
          </p:nvSpPr>
          <p:spPr bwMode="auto">
            <a:xfrm>
              <a:off x="1035" y="194"/>
              <a:ext cx="112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952" tIns="48976" rIns="97952" bIns="48976">
              <a:spAutoFit/>
            </a:bodyPr>
            <a:lstStyle/>
            <a:p>
              <a:pPr algn="ctr" defTabSz="979488" eaLnBrk="0" hangingPunct="0"/>
              <a:r>
                <a:rPr lang="en-US" sz="22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Visible</a:t>
              </a:r>
            </a:p>
          </p:txBody>
        </p:sp>
        <p:sp>
          <p:nvSpPr>
            <p:cNvPr id="89264" name="Text Box 2224"/>
            <p:cNvSpPr txBox="1">
              <a:spLocks noChangeArrowheads="1"/>
            </p:cNvSpPr>
            <p:nvPr/>
          </p:nvSpPr>
          <p:spPr bwMode="auto">
            <a:xfrm>
              <a:off x="2619" y="194"/>
              <a:ext cx="158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952" tIns="48976" rIns="97952" bIns="48976">
              <a:spAutoFit/>
            </a:bodyPr>
            <a:lstStyle/>
            <a:p>
              <a:pPr algn="ctr" defTabSz="979488" eaLnBrk="0" hangingPunct="0"/>
              <a:r>
                <a:rPr lang="en-US" sz="22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Near Infrared</a:t>
              </a:r>
            </a:p>
          </p:txBody>
        </p:sp>
        <p:sp>
          <p:nvSpPr>
            <p:cNvPr id="89265" name="Oval 2225"/>
            <p:cNvSpPr>
              <a:spLocks noChangeArrowheads="1"/>
            </p:cNvSpPr>
            <p:nvPr/>
          </p:nvSpPr>
          <p:spPr bwMode="auto">
            <a:xfrm>
              <a:off x="2243" y="2534"/>
              <a:ext cx="84" cy="9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66" name="Oval 2226"/>
            <p:cNvSpPr>
              <a:spLocks noChangeArrowheads="1"/>
            </p:cNvSpPr>
            <p:nvPr/>
          </p:nvSpPr>
          <p:spPr bwMode="auto">
            <a:xfrm>
              <a:off x="2660" y="876"/>
              <a:ext cx="84" cy="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67" name="Rectangle 2227"/>
            <p:cNvSpPr>
              <a:spLocks noChangeArrowheads="1"/>
            </p:cNvSpPr>
            <p:nvPr/>
          </p:nvSpPr>
          <p:spPr bwMode="auto">
            <a:xfrm>
              <a:off x="960" y="3408"/>
              <a:ext cx="2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450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9268" name="Rectangle 2228"/>
            <p:cNvSpPr>
              <a:spLocks noChangeArrowheads="1"/>
            </p:cNvSpPr>
            <p:nvPr/>
          </p:nvSpPr>
          <p:spPr bwMode="auto">
            <a:xfrm>
              <a:off x="1584" y="3408"/>
              <a:ext cx="2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550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9269" name="Rectangle 2229"/>
            <p:cNvSpPr>
              <a:spLocks noChangeArrowheads="1"/>
            </p:cNvSpPr>
            <p:nvPr/>
          </p:nvSpPr>
          <p:spPr bwMode="auto">
            <a:xfrm>
              <a:off x="2208" y="3408"/>
              <a:ext cx="2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650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9270" name="Rectangle 2230"/>
            <p:cNvSpPr>
              <a:spLocks noChangeArrowheads="1"/>
            </p:cNvSpPr>
            <p:nvPr/>
          </p:nvSpPr>
          <p:spPr bwMode="auto">
            <a:xfrm>
              <a:off x="2570" y="3408"/>
              <a:ext cx="2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780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9271" name="Rectangle 2231"/>
            <p:cNvSpPr>
              <a:spLocks noChangeArrowheads="1"/>
            </p:cNvSpPr>
            <p:nvPr/>
          </p:nvSpPr>
          <p:spPr bwMode="auto">
            <a:xfrm>
              <a:off x="3155" y="3408"/>
              <a:ext cx="2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880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9272" name="Rectangle 2232"/>
            <p:cNvSpPr>
              <a:spLocks noChangeArrowheads="1"/>
            </p:cNvSpPr>
            <p:nvPr/>
          </p:nvSpPr>
          <p:spPr bwMode="auto">
            <a:xfrm>
              <a:off x="3600" y="3408"/>
              <a:ext cx="2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950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9275" name="Text Box 2235"/>
            <p:cNvSpPr txBox="1">
              <a:spLocks noChangeArrowheads="1"/>
            </p:cNvSpPr>
            <p:nvPr/>
          </p:nvSpPr>
          <p:spPr bwMode="auto">
            <a:xfrm>
              <a:off x="1248" y="3408"/>
              <a:ext cx="2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500</a:t>
              </a:r>
            </a:p>
          </p:txBody>
        </p:sp>
        <p:sp>
          <p:nvSpPr>
            <p:cNvPr id="89276" name="Text Box 2236"/>
            <p:cNvSpPr txBox="1">
              <a:spLocks noChangeArrowheads="1"/>
            </p:cNvSpPr>
            <p:nvPr/>
          </p:nvSpPr>
          <p:spPr bwMode="auto">
            <a:xfrm>
              <a:off x="1872" y="3408"/>
              <a:ext cx="2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600</a:t>
              </a:r>
            </a:p>
          </p:txBody>
        </p:sp>
        <p:sp>
          <p:nvSpPr>
            <p:cNvPr id="89278" name="Text Box 2238"/>
            <p:cNvSpPr txBox="1">
              <a:spLocks noChangeArrowheads="1"/>
            </p:cNvSpPr>
            <p:nvPr/>
          </p:nvSpPr>
          <p:spPr bwMode="auto">
            <a:xfrm>
              <a:off x="4032" y="3408"/>
              <a:ext cx="2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1000</a:t>
              </a:r>
            </a:p>
          </p:txBody>
        </p:sp>
        <p:sp>
          <p:nvSpPr>
            <p:cNvPr id="89282" name="Oval 2242"/>
            <p:cNvSpPr>
              <a:spLocks noChangeArrowheads="1"/>
            </p:cNvSpPr>
            <p:nvPr/>
          </p:nvSpPr>
          <p:spPr bwMode="auto">
            <a:xfrm>
              <a:off x="1660" y="2339"/>
              <a:ext cx="84" cy="9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83" name="Rectangle 2243"/>
            <p:cNvSpPr>
              <a:spLocks noChangeArrowheads="1"/>
            </p:cNvSpPr>
            <p:nvPr/>
          </p:nvSpPr>
          <p:spPr bwMode="auto">
            <a:xfrm>
              <a:off x="480" y="3264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79488" eaLnBrk="0" hangingPunct="0"/>
              <a:r>
                <a:rPr lang="en-US" sz="1500" b="1">
                  <a:solidFill>
                    <a:srgbClr val="FF6600"/>
                  </a:solidFill>
                </a:rPr>
                <a:t>0.0</a:t>
              </a:r>
              <a:endParaRPr lang="en-US" sz="26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89284" name="Line 2244"/>
            <p:cNvSpPr>
              <a:spLocks noChangeShapeType="1"/>
            </p:cNvSpPr>
            <p:nvPr/>
          </p:nvSpPr>
          <p:spPr bwMode="auto">
            <a:xfrm>
              <a:off x="816" y="3360"/>
              <a:ext cx="429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85" name="Text Box 2245"/>
            <p:cNvSpPr txBox="1">
              <a:spLocks noChangeArrowheads="1"/>
            </p:cNvSpPr>
            <p:nvPr/>
          </p:nvSpPr>
          <p:spPr bwMode="auto">
            <a:xfrm>
              <a:off x="2452" y="2826"/>
              <a:ext cx="1987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i="1">
                  <a:solidFill>
                    <a:srgbClr val="FF6600"/>
                  </a:solidFill>
                </a:rPr>
                <a:t>Plant Reflectance</a:t>
              </a:r>
            </a:p>
          </p:txBody>
        </p:sp>
      </p:grpSp>
      <p:sp>
        <p:nvSpPr>
          <p:cNvPr id="2240" name="Oval 2239"/>
          <p:cNvSpPr/>
          <p:nvPr/>
        </p:nvSpPr>
        <p:spPr>
          <a:xfrm>
            <a:off x="1828800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1" name="Oval 2240"/>
          <p:cNvSpPr/>
          <p:nvPr/>
        </p:nvSpPr>
        <p:spPr>
          <a:xfrm>
            <a:off x="5105400" y="1143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Signature: Two N Levels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1676400"/>
          <a:ext cx="3962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19600" y="3200400"/>
          <a:ext cx="4038600" cy="29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Edge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667500" cy="438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Edge High and No N Rates</a:t>
            </a:r>
            <a:br>
              <a:rPr lang="en-US" dirty="0" smtClean="0"/>
            </a:br>
            <a:r>
              <a:rPr lang="en-US" sz="2800" dirty="0" smtClean="0"/>
              <a:t>Curves are Shift and Normalized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85800" y="1752600"/>
          <a:ext cx="762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3886200" y="3733800"/>
            <a:ext cx="4572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of Various Indices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6764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1676400"/>
          <a:ext cx="4267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514600" y="4267200"/>
          <a:ext cx="441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Concentration (Minolta SPAD)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6002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8862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Normalized Difference Vegetative Index - NDVI</a:t>
            </a: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Calculated from the red and near-infrared bands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Equivalent to a plant physical examination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Correlated with: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Plant biomass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Crop yield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Plant nitrogen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Plant chlorophyll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Water stress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Plant diseases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Insect damage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31748" name="Picture 4" descr="whe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124200"/>
            <a:ext cx="251936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876800" y="1752600"/>
          <a:ext cx="3614738" cy="1117600"/>
        </p:xfrm>
        <a:graphic>
          <a:graphicData uri="http://schemas.openxmlformats.org/presentationml/2006/ole">
            <p:oleObj spid="_x0000_s68609" name="Equation" r:id="rId5" imgW="1396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OSU Original N Rate Algorithm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350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Bill’s Postulates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Crop yield potential can be predicted from NDVI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A maximum potential yield exists that is a function of the weather and soil type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A fertilizer response index exists that defines the response to additional fertilizer and varies from year to year and site to site.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Response to N fertilizer is independent  of potential yield.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YPN = </a:t>
            </a:r>
            <a:r>
              <a:rPr lang="en-US" i="1" dirty="0" smtClean="0"/>
              <a:t>f</a:t>
            </a:r>
            <a:r>
              <a:rPr lang="en-US" dirty="0" smtClean="0"/>
              <a:t>(YP0, RI)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114800" y="1905000"/>
            <a:ext cx="4399472" cy="3458881"/>
            <a:chOff x="3810000" y="2057400"/>
            <a:chExt cx="4399472" cy="3458881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3810000" y="2057400"/>
              <a:ext cx="4399472" cy="3458881"/>
              <a:chOff x="457200" y="533400"/>
              <a:chExt cx="8382000" cy="5334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143000" y="533400"/>
                <a:ext cx="7696200" cy="533400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2581275" y="5002213"/>
                <a:ext cx="1184275" cy="66675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800"/>
              </a:p>
            </p:txBody>
          </p:sp>
          <p:pic>
            <p:nvPicPr>
              <p:cNvPr id="7" name="Picture 4" descr="Feekes_g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000" y="742950"/>
                <a:ext cx="7820025" cy="488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 descr="Feekes_b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" y="1447800"/>
                <a:ext cx="7791450" cy="420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048000" y="4495800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8534400" y="990600"/>
                <a:ext cx="0" cy="441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3048000" y="1524000"/>
                <a:ext cx="464820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V="1">
                <a:off x="3048000" y="762000"/>
                <a:ext cx="5029200" cy="3733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1625599" y="1778000"/>
                <a:ext cx="685800" cy="332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800" b="1" dirty="0"/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328271" y="650909"/>
                <a:ext cx="6474190" cy="3498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b="1" dirty="0" smtClean="0"/>
                  <a:t>1. </a:t>
                </a:r>
                <a:r>
                  <a:rPr lang="en-US" sz="1400" b="1" dirty="0" smtClean="0"/>
                  <a:t>Measure</a:t>
                </a:r>
                <a:endParaRPr lang="en-US" sz="1400" b="1" dirty="0"/>
              </a:p>
              <a:p>
                <a:pPr>
                  <a:lnSpc>
                    <a:spcPct val="150000"/>
                  </a:lnSpc>
                </a:pPr>
                <a:endParaRPr lang="en-US" sz="1400" b="1" dirty="0"/>
              </a:p>
              <a:p>
                <a:pPr>
                  <a:lnSpc>
                    <a:spcPct val="150000"/>
                  </a:lnSpc>
                </a:pPr>
                <a:r>
                  <a:rPr lang="en-US" sz="1400" b="1" dirty="0" smtClean="0"/>
                  <a:t>2. Predict </a:t>
                </a:r>
                <a:r>
                  <a:rPr lang="en-US" sz="1400" b="1" dirty="0"/>
                  <a:t>YP</a:t>
                </a:r>
                <a:r>
                  <a:rPr lang="en-US" sz="1400" b="1" baseline="-25000" dirty="0"/>
                  <a:t>0</a:t>
                </a:r>
              </a:p>
              <a:p>
                <a:pPr>
                  <a:lnSpc>
                    <a:spcPct val="150000"/>
                  </a:lnSpc>
                </a:pPr>
                <a:endParaRPr lang="en-US" sz="1400" b="1" dirty="0"/>
              </a:p>
              <a:p>
                <a:pPr>
                  <a:lnSpc>
                    <a:spcPct val="150000"/>
                  </a:lnSpc>
                </a:pPr>
                <a:r>
                  <a:rPr lang="en-US" sz="1400" b="1" dirty="0" smtClean="0"/>
                  <a:t>3. Predict YP</a:t>
                </a:r>
                <a:r>
                  <a:rPr lang="en-US" sz="1400" b="1" baseline="-25000" dirty="0" smtClean="0"/>
                  <a:t>N</a:t>
                </a:r>
                <a:r>
                  <a:rPr lang="en-US" sz="1400" b="1" dirty="0" smtClean="0"/>
                  <a:t>  </a:t>
                </a:r>
                <a:endParaRPr lang="en-US" sz="1400" b="1" dirty="0"/>
              </a:p>
              <a:p>
                <a:pPr>
                  <a:lnSpc>
                    <a:spcPct val="150000"/>
                  </a:lnSpc>
                </a:pPr>
                <a:endParaRPr lang="en-US" sz="1200" b="1" dirty="0"/>
              </a:p>
              <a:p>
                <a:pPr>
                  <a:lnSpc>
                    <a:spcPct val="150000"/>
                  </a:lnSpc>
                </a:pPr>
                <a:r>
                  <a:rPr lang="en-US" sz="1400" b="1" dirty="0" smtClean="0"/>
                  <a:t>4. </a:t>
                </a:r>
                <a:endParaRPr lang="en-US" sz="1400" b="1" dirty="0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1627187" y="2479677"/>
                <a:ext cx="685800" cy="332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800" b="1" dirty="0"/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1639888" y="3213099"/>
                <a:ext cx="685800" cy="332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800" b="1" dirty="0"/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2344740" y="4378327"/>
                <a:ext cx="314327" cy="793741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b="1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7316790" y="1906586"/>
                <a:ext cx="314327" cy="793741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b="1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8199437" y="634999"/>
                <a:ext cx="314327" cy="793741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b="1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5102909" y="4998755"/>
                <a:ext cx="314328" cy="79374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b="1" dirty="0">
                    <a:solidFill>
                      <a:srgbClr val="FFFF00"/>
                    </a:solidFill>
                  </a:rPr>
                  <a:t>4</a:t>
                </a:r>
              </a:p>
            </p:txBody>
          </p:sp>
        </p:grp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943600" y="3352800"/>
          <a:ext cx="1295400" cy="259080"/>
        </p:xfrm>
        <a:graphic>
          <a:graphicData uri="http://schemas.openxmlformats.org/presentationml/2006/ole">
            <p:oleObj spid="_x0000_s70660" name="Equation" r:id="rId5" imgW="1015920" imgH="203040" progId="Equation.3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5867400" y="2590800"/>
          <a:ext cx="1149604" cy="393700"/>
        </p:xfrm>
        <a:graphic>
          <a:graphicData uri="http://schemas.openxmlformats.org/presentationml/2006/ole">
            <p:oleObj spid="_x0000_s70663" name="Equation" r:id="rId6" imgW="927000" imgH="317160" progId="Equation.3">
              <p:embed/>
            </p:oleObj>
          </a:graphicData>
        </a:graphic>
      </p:graphicFrame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810000"/>
            <a:ext cx="2032000" cy="460375"/>
          </a:xfrm>
          <a:prstGeom prst="rect">
            <a:avLst/>
          </a:prstGeom>
          <a:noFill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905000"/>
            <a:ext cx="1524000" cy="58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OSU Original Algorithm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Discontinuities in yield &amp; response index models</a:t>
            </a:r>
          </a:p>
          <a:p>
            <a:pPr lvl="0"/>
            <a:r>
              <a:rPr lang="en-US" sz="2400" dirty="0" smtClean="0"/>
              <a:t>Yield model dos not satisfy boundary conditions </a:t>
            </a:r>
          </a:p>
          <a:p>
            <a:pPr lvl="1"/>
            <a:r>
              <a:rPr lang="en-US" dirty="0" smtClean="0"/>
              <a:t>zero yield on bare soil (</a:t>
            </a:r>
            <a:r>
              <a:rPr lang="en-US" dirty="0" err="1" smtClean="0"/>
              <a:t>FpNDVI</a:t>
            </a:r>
            <a:r>
              <a:rPr lang="en-US" dirty="0" smtClean="0"/>
              <a:t> =0, </a:t>
            </a:r>
          </a:p>
          <a:p>
            <a:pPr lvl="1"/>
            <a:r>
              <a:rPr lang="en-US" dirty="0" smtClean="0"/>
              <a:t>Maximum potential yield at F</a:t>
            </a:r>
            <a:r>
              <a:rPr lang="en-US" baseline="-25000" dirty="0" smtClean="0"/>
              <a:t>P</a:t>
            </a:r>
            <a:r>
              <a:rPr lang="en-US" dirty="0" smtClean="0"/>
              <a:t>NDVI=1, </a:t>
            </a:r>
          </a:p>
          <a:p>
            <a:pPr lvl="0"/>
            <a:r>
              <a:rPr lang="en-US" sz="2400" dirty="0" smtClean="0"/>
              <a:t>Failure to account for bare soil NDVI.</a:t>
            </a:r>
          </a:p>
          <a:p>
            <a:pPr lvl="0"/>
            <a:r>
              <a:rPr lang="en-US" sz="2400" dirty="0" smtClean="0"/>
              <a:t>Inability to fully account for crop growth stage and varying biomass levels.</a:t>
            </a:r>
          </a:p>
          <a:p>
            <a:pPr lvl="0"/>
            <a:r>
              <a:rPr lang="en-US" sz="2400" dirty="0" smtClean="0"/>
              <a:t>Lack of a scientifically based procedure to determine maximum potential yield.</a:t>
            </a:r>
          </a:p>
          <a:p>
            <a:pPr lvl="0"/>
            <a:r>
              <a:rPr lang="en-US" sz="2400" dirty="0" smtClean="0"/>
              <a:t>Inability to account for interaction between </a:t>
            </a:r>
            <a:r>
              <a:rPr lang="en-US" sz="2400" dirty="0" err="1" smtClean="0"/>
              <a:t>Nrich</a:t>
            </a:r>
            <a:r>
              <a:rPr lang="en-US" sz="2400" dirty="0" smtClean="0"/>
              <a:t> NDVI and yield model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Generalized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Fix maximum value of potential yield curve with best estimate of maximum potential yield, </a:t>
            </a:r>
            <a:r>
              <a:rPr lang="en-US" sz="2200" dirty="0" err="1" smtClean="0"/>
              <a:t>YPmax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Use bounded (sigmoid) model to predict grain yield as function of NDVI.</a:t>
            </a:r>
          </a:p>
          <a:p>
            <a:r>
              <a:rPr lang="en-US" sz="2200" dirty="0" smtClean="0"/>
              <a:t>Incorporate </a:t>
            </a:r>
            <a:r>
              <a:rPr lang="en-US" sz="2200" dirty="0" err="1" smtClean="0"/>
              <a:t>RI</a:t>
            </a:r>
            <a:r>
              <a:rPr lang="en-US" sz="2200" baseline="-25000" dirty="0" err="1" smtClean="0"/>
              <a:t>Fert</a:t>
            </a:r>
            <a:r>
              <a:rPr lang="en-US" sz="2200" dirty="0" smtClean="0"/>
              <a:t> into YP0 yield prediction to calculate YPN</a:t>
            </a:r>
          </a:p>
          <a:p>
            <a:r>
              <a:rPr lang="en-US" sz="2200" dirty="0" smtClean="0"/>
              <a:t>Calculate potential yields with and without additional fertilizer with bounded yield model, response index, and maximum estimated yield.</a:t>
            </a:r>
          </a:p>
          <a:p>
            <a:r>
              <a:rPr lang="en-US" sz="2200" dirty="0" smtClean="0"/>
              <a:t>Calculated N application rate based on difference between potential yield.</a:t>
            </a:r>
          </a:p>
          <a:p>
            <a:r>
              <a:rPr lang="en-US" sz="2200" dirty="0" smtClean="0"/>
              <a:t>Improve methodology for mid-season prediction of maximum yield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Yield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Straight Line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Exponential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Sigmoid</a:t>
            </a:r>
            <a:endParaRPr lang="en-US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33800" y="1676400"/>
          <a:ext cx="3124200" cy="561654"/>
        </p:xfrm>
        <a:graphic>
          <a:graphicData uri="http://schemas.openxmlformats.org/presentationml/2006/ole">
            <p:oleObj spid="_x0000_s124930" name="Equation" r:id="rId3" imgW="113004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0" y="2895600"/>
          <a:ext cx="2438400" cy="609600"/>
        </p:xfrm>
        <a:graphic>
          <a:graphicData uri="http://schemas.openxmlformats.org/presentationml/2006/ole">
            <p:oleObj spid="_x0000_s124931" name="Equation" r:id="rId4" imgW="914400" imgH="228600" progId="Equation.3">
              <p:embed/>
            </p:oleObj>
          </a:graphicData>
        </a:graphic>
      </p:graphicFrame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6255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(8)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6255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(8)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608388" y="3886200"/>
          <a:ext cx="3455987" cy="1295400"/>
        </p:xfrm>
        <a:graphic>
          <a:graphicData uri="http://schemas.openxmlformats.org/presentationml/2006/ole">
            <p:oleObj spid="_x0000_s124932" name="Equation" r:id="rId5" imgW="132048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Sigmoid Model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429000" y="2057400"/>
          <a:ext cx="5105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838200" y="2286000"/>
          <a:ext cx="2819400" cy="1056789"/>
        </p:xfrm>
        <a:graphic>
          <a:graphicData uri="http://schemas.openxmlformats.org/presentationml/2006/ole">
            <p:oleObj spid="_x0000_s123907" name="Equation" r:id="rId4" imgW="1320480" imgH="495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3810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Radius of Curvature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Max. Yield and Inflection Point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7800" y="2057400"/>
          <a:ext cx="647108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E36C0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933</Words>
  <Application>Microsoft Office PowerPoint</Application>
  <PresentationFormat>On-screen Show (4:3)</PresentationFormat>
  <Paragraphs>230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Designer Drawing</vt:lpstr>
      <vt:lpstr>Generalized Algorithm for Variable Rate Nitrogen Application on Cereal Grains</vt:lpstr>
      <vt:lpstr>Physiological Basis for Spectral Sensing</vt:lpstr>
      <vt:lpstr>Normalized Difference Vegetative Index - NDVI</vt:lpstr>
      <vt:lpstr>OSU Original N Rate Algorithm</vt:lpstr>
      <vt:lpstr>Problems with OSU Original Algorithm</vt:lpstr>
      <vt:lpstr>Proposed Generalized Algorithm</vt:lpstr>
      <vt:lpstr>Potential Yield Models</vt:lpstr>
      <vt:lpstr>Unit Sigmoid Model</vt:lpstr>
      <vt:lpstr>Max. Yield and Inflection Point</vt:lpstr>
      <vt:lpstr>Curvature Change with Unit Max. Yield And Variable Inflection NDVI</vt:lpstr>
      <vt:lpstr>Corn Sigmoid Model Parameters</vt:lpstr>
      <vt:lpstr>Optimization &amp; Sensitivity Analysis Sigmoid Model Parameters for Corn</vt:lpstr>
      <vt:lpstr>Sigmoid Yield Model Parameters</vt:lpstr>
      <vt:lpstr>Corn Zero Intercept Sigmoid Model: Measured and Predicted Values</vt:lpstr>
      <vt:lpstr>Corn Zero Intercept Sigmoid Model: Measured and Predicted Values</vt:lpstr>
      <vt:lpstr>Wheat Perkins 2006</vt:lpstr>
      <vt:lpstr>Step 1 Estimate maximum potential yield within field for current year</vt:lpstr>
      <vt:lpstr>Fully Bounded Sigmoid Yield Model Parameters</vt:lpstr>
      <vt:lpstr>NRich Strip</vt:lpstr>
      <vt:lpstr>Potential Yield Calculations</vt:lpstr>
      <vt:lpstr>Fertilizer Application Rate</vt:lpstr>
      <vt:lpstr>Conclusions</vt:lpstr>
      <vt:lpstr>Questions</vt:lpstr>
      <vt:lpstr>Slide 24</vt:lpstr>
      <vt:lpstr>Spectral Signature: Two N Levels</vt:lpstr>
      <vt:lpstr>Red Edge </vt:lpstr>
      <vt:lpstr>Red Edge High and No N Rates Curves are Shift and Normalized</vt:lpstr>
      <vt:lpstr>Comparisons of Various Indices</vt:lpstr>
      <vt:lpstr>N Concentration (Minolta SPAD)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B. s</dc:creator>
  <cp:lastModifiedBy>John B. Solie</cp:lastModifiedBy>
  <cp:revision>344</cp:revision>
  <dcterms:created xsi:type="dcterms:W3CDTF">2009-02-12T16:39:35Z</dcterms:created>
  <dcterms:modified xsi:type="dcterms:W3CDTF">2009-08-13T20:29:45Z</dcterms:modified>
</cp:coreProperties>
</file>