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6" r:id="rId9"/>
    <p:sldId id="279" r:id="rId10"/>
    <p:sldId id="278" r:id="rId11"/>
    <p:sldId id="280" r:id="rId12"/>
    <p:sldId id="277" r:id="rId13"/>
    <p:sldId id="281" r:id="rId14"/>
    <p:sldId id="282" r:id="rId15"/>
    <p:sldId id="266" r:id="rId16"/>
    <p:sldId id="283" r:id="rId17"/>
    <p:sldId id="259" r:id="rId18"/>
    <p:sldId id="275" r:id="rId19"/>
    <p:sldId id="263" r:id="rId20"/>
    <p:sldId id="258" r:id="rId21"/>
    <p:sldId id="265" r:id="rId22"/>
    <p:sldId id="257" r:id="rId23"/>
    <p:sldId id="284" r:id="rId24"/>
    <p:sldId id="285" r:id="rId25"/>
    <p:sldId id="264" r:id="rId26"/>
    <p:sldId id="267" r:id="rId27"/>
    <p:sldId id="268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A50021"/>
    <a:srgbClr val="663300"/>
    <a:srgbClr val="990099"/>
    <a:srgbClr val="CC00CC"/>
    <a:srgbClr val="339933"/>
    <a:srgbClr val="FFFF66"/>
    <a:srgbClr val="CC9900"/>
    <a:srgbClr val="00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Sensors\VRA%20Test%20Data%20(2003)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nsors\VRA%20Test%20Data%20(200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257036835912754"/>
          <c:y val="4.1666666666666664E-2"/>
          <c:w val="0.71685265634899087"/>
          <c:h val="0.84649296442111399"/>
        </c:manualLayout>
      </c:layout>
      <c:scatterChart>
        <c:scatterStyle val="lineMarker"/>
        <c:varyColors val="0"/>
        <c:ser>
          <c:idx val="0"/>
          <c:order val="0"/>
          <c:tx>
            <c:v>with Check</c:v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</c:spPr>
          </c:marker>
          <c:trendline>
            <c:spPr>
              <a:ln w="28575">
                <a:solidFill>
                  <a:srgbClr val="0070C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Sheet1!$A$24:$A$28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Sheet1!$M$24:$M$28</c:f>
              <c:numCache>
                <c:formatCode>General</c:formatCode>
                <c:ptCount val="5"/>
                <c:pt idx="1">
                  <c:v>83.300000000000011</c:v>
                </c:pt>
                <c:pt idx="2">
                  <c:v>34.860000000000007</c:v>
                </c:pt>
                <c:pt idx="3">
                  <c:v>11.200000000000001</c:v>
                </c:pt>
                <c:pt idx="4">
                  <c:v>0.17500000000000002</c:v>
                </c:pt>
              </c:numCache>
            </c:numRef>
          </c:yVal>
          <c:smooth val="0"/>
        </c:ser>
        <c:ser>
          <c:idx val="1"/>
          <c:order val="1"/>
          <c:tx>
            <c:v>without Check</c:v>
          </c:tx>
          <c:spPr>
            <a:ln w="28575">
              <a:noFill/>
            </a:ln>
          </c:spPr>
          <c:trendline>
            <c:spPr>
              <a:ln w="28575">
                <a:solidFill>
                  <a:srgbClr val="008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Sheet1!$A$24:$A$28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Sheet1!$N$24:$N$28</c:f>
              <c:numCache>
                <c:formatCode>General</c:formatCode>
                <c:ptCount val="5"/>
                <c:pt idx="1">
                  <c:v>165.9</c:v>
                </c:pt>
                <c:pt idx="2">
                  <c:v>117.81000000000002</c:v>
                </c:pt>
                <c:pt idx="3">
                  <c:v>89.740000000000009</c:v>
                </c:pt>
                <c:pt idx="4">
                  <c:v>67.48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54976"/>
        <c:axId val="77348864"/>
      </c:scatterChart>
      <c:valAx>
        <c:axId val="81454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N Rate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(kg</a:t>
                </a:r>
                <a:r>
                  <a:rPr lang="en-US" sz="1600" baseline="0" dirty="0" smtClean="0">
                    <a:latin typeface="Arial" pitchFamily="34" charset="0"/>
                    <a:cs typeface="Arial" pitchFamily="34" charset="0"/>
                  </a:rPr>
                  <a:t> N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/ha)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7348864"/>
        <c:crosses val="autoZero"/>
        <c:crossBetween val="midCat"/>
      </c:valAx>
      <c:valAx>
        <c:axId val="77348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NUE 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1454976"/>
        <c:crosses val="autoZero"/>
        <c:crossBetween val="midCat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5719398711525"/>
          <c:y val="5.3019118496138246E-2"/>
          <c:w val="0.77182462419470277"/>
          <c:h val="0.80324819665927105"/>
        </c:manualLayout>
      </c:layout>
      <c:scatterChart>
        <c:scatterStyle val="lineMarker"/>
        <c:varyColors val="0"/>
        <c:ser>
          <c:idx val="1"/>
          <c:order val="0"/>
          <c:tx>
            <c:v>2003</c:v>
          </c:tx>
          <c:spPr>
            <a:ln w="2857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Sheet1!$A$24:$A$28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Sheet1!$K$24:$K$28</c:f>
              <c:numCache>
                <c:formatCode>0.000</c:formatCode>
                <c:ptCount val="5"/>
                <c:pt idx="0">
                  <c:v>3.7060301507537687</c:v>
                </c:pt>
                <c:pt idx="1">
                  <c:v>7.4434673366834172</c:v>
                </c:pt>
                <c:pt idx="2">
                  <c:v>10.571608040201006</c:v>
                </c:pt>
                <c:pt idx="3">
                  <c:v>12.079145728643217</c:v>
                </c:pt>
                <c:pt idx="4">
                  <c:v>12.110552763819097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105280"/>
        <c:axId val="81107200"/>
      </c:scatterChart>
      <c:valAx>
        <c:axId val="8110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 Rate (kg N/ha)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1107200"/>
        <c:crosses val="autoZero"/>
        <c:crossBetween val="midCat"/>
      </c:valAx>
      <c:valAx>
        <c:axId val="81107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Yield (Mg/ha)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105280"/>
        <c:crosses val="autoZero"/>
        <c:crossBetween val="midCat"/>
      </c:valAx>
      <c:spPr>
        <a:solidFill>
          <a:srgbClr val="FFFF99"/>
        </a:solidFill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CAAB3-04EA-42B3-8A58-6D1AB84238A3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ABCC1-1A44-4FB0-8910-B3A32587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7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6F892B-1875-4052-B63C-DEA1407EB15C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C836-F9EC-48AE-8899-D76E5AB59251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E507-470D-4EA3-B167-3BD7E353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C836-F9EC-48AE-8899-D76E5AB59251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E507-470D-4EA3-B167-3BD7E353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1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C836-F9EC-48AE-8899-D76E5AB59251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E507-470D-4EA3-B167-3BD7E353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C836-F9EC-48AE-8899-D76E5AB59251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E507-470D-4EA3-B167-3BD7E353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7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C836-F9EC-48AE-8899-D76E5AB59251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E507-470D-4EA3-B167-3BD7E353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C836-F9EC-48AE-8899-D76E5AB59251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E507-470D-4EA3-B167-3BD7E353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1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C836-F9EC-48AE-8899-D76E5AB59251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E507-470D-4EA3-B167-3BD7E353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C836-F9EC-48AE-8899-D76E5AB59251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E507-470D-4EA3-B167-3BD7E353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C836-F9EC-48AE-8899-D76E5AB59251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E507-470D-4EA3-B167-3BD7E353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3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C836-F9EC-48AE-8899-D76E5AB59251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E507-470D-4EA3-B167-3BD7E353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1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C836-F9EC-48AE-8899-D76E5AB59251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E507-470D-4EA3-B167-3BD7E353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C836-F9EC-48AE-8899-D76E5AB59251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9E507-470D-4EA3-B167-3BD7E3536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6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schepers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Beyond Sensor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134266">
            <a:off x="1013653" y="3324301"/>
            <a:ext cx="6400800" cy="775601"/>
          </a:xfrm>
          <a:solidFill>
            <a:srgbClr val="92D05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Where Do We Go 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 rot="945190">
            <a:off x="1617656" y="4893222"/>
            <a:ext cx="6400800" cy="7596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What’s Next 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943600"/>
            <a:ext cx="491301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Where Others Have Been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96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538" y="1014413"/>
            <a:ext cx="8678862" cy="590550"/>
            <a:chOff x="98" y="684"/>
            <a:chExt cx="5467" cy="372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9946" name="AutoShape 10"/>
            <p:cNvCxnSpPr>
              <a:cxnSpLocks noChangeShapeType="1"/>
              <a:stCxn id="39945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9" name="AutoShape 23"/>
          <p:cNvSpPr>
            <a:spLocks noChangeArrowheads="1"/>
          </p:cNvSpPr>
          <p:nvPr/>
        </p:nvSpPr>
        <p:spPr bwMode="auto">
          <a:xfrm rot="10800000">
            <a:off x="635000" y="2698750"/>
            <a:ext cx="7872413" cy="3494088"/>
          </a:xfrm>
          <a:prstGeom prst="wedgeRectCallout">
            <a:avLst>
              <a:gd name="adj1" fmla="val -18222"/>
              <a:gd name="adj2" fmla="val 95722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 dirty="0"/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236538" y="354013"/>
            <a:ext cx="86788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99CC"/>
                </a:solidFill>
              </a:rPr>
              <a:t>Hageman Enlightenment Regarding C &amp; N </a:t>
            </a:r>
            <a:endParaRPr lang="en-US" sz="3200" dirty="0">
              <a:solidFill>
                <a:srgbClr val="0099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235276" flipH="1">
            <a:off x="1016713" y="3442317"/>
            <a:ext cx="6685093" cy="2000548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Schepers</a:t>
            </a:r>
            <a:r>
              <a:rPr lang="en-US" sz="2400" dirty="0" smtClean="0">
                <a:solidFill>
                  <a:schemeClr val="bg1"/>
                </a:solidFill>
              </a:rPr>
              <a:t> takes sabbatical leave with Dick Hageman and works with Fred Below to explore ways to monitor corn N status.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800" b="1" i="1" dirty="0" smtClean="0">
                <a:solidFill>
                  <a:srgbClr val="FFFF00"/>
                </a:solidFill>
              </a:rPr>
              <a:t>Leaf chlorophyll is key to high yields !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76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538" y="1014413"/>
            <a:ext cx="8678862" cy="590550"/>
            <a:chOff x="98" y="684"/>
            <a:chExt cx="5467" cy="372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9946" name="AutoShape 10"/>
            <p:cNvCxnSpPr>
              <a:cxnSpLocks noChangeShapeType="1"/>
              <a:stCxn id="39945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9" name="AutoShape 23"/>
          <p:cNvSpPr>
            <a:spLocks noChangeArrowheads="1"/>
          </p:cNvSpPr>
          <p:nvPr/>
        </p:nvSpPr>
        <p:spPr bwMode="auto">
          <a:xfrm rot="10800000">
            <a:off x="634999" y="2698750"/>
            <a:ext cx="7872413" cy="3494088"/>
          </a:xfrm>
          <a:prstGeom prst="wedgeRectCallout">
            <a:avLst>
              <a:gd name="adj1" fmla="val -21910"/>
              <a:gd name="adj2" fmla="val 96137"/>
            </a:avLst>
          </a:prstGeom>
          <a:solidFill>
            <a:schemeClr val="bg2">
              <a:lumMod val="9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 dirty="0"/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236538" y="354013"/>
            <a:ext cx="86788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99CC"/>
                </a:solidFill>
              </a:rPr>
              <a:t>Concern over Nitrate and Pesticide Leaching </a:t>
            </a:r>
            <a:endParaRPr lang="en-US" sz="3200" dirty="0">
              <a:solidFill>
                <a:srgbClr val="0099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235276" flipH="1">
            <a:off x="1059511" y="3243762"/>
            <a:ext cx="6685093" cy="206210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Burlington Northern Railroad funds project to protect groundwater quality.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800" b="1" i="1" dirty="0" smtClean="0">
                <a:solidFill>
                  <a:srgbClr val="FFFF00"/>
                </a:solidFill>
              </a:rPr>
              <a:t>Nitrification inhibitor </a:t>
            </a:r>
            <a:endParaRPr lang="en-US" sz="2800" b="1" i="1" dirty="0">
              <a:solidFill>
                <a:srgbClr val="FFFF00"/>
              </a:solidFill>
            </a:endParaRPr>
          </a:p>
          <a:p>
            <a:r>
              <a:rPr lang="en-US" sz="2800" b="1" i="1" dirty="0" smtClean="0">
                <a:solidFill>
                  <a:srgbClr val="FFFF00"/>
                </a:solidFill>
              </a:rPr>
              <a:t>  Realistic N fertilizer rates and timing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5625" y="3581400"/>
            <a:ext cx="2556854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Richard Ferguson</a:t>
            </a:r>
          </a:p>
          <a:p>
            <a:endParaRPr lang="en-US" sz="2000" i="1" dirty="0" smtClean="0">
              <a:solidFill>
                <a:schemeClr val="bg1"/>
              </a:solidFill>
            </a:endParaRPr>
          </a:p>
          <a:p>
            <a:r>
              <a:rPr lang="en-US" sz="2000" i="1" dirty="0" err="1" smtClean="0">
                <a:solidFill>
                  <a:schemeClr val="bg1"/>
                </a:solidFill>
              </a:rPr>
              <a:t>Raun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Lohry</a:t>
            </a:r>
            <a:r>
              <a:rPr lang="en-US" sz="2000" i="1" dirty="0" smtClean="0">
                <a:solidFill>
                  <a:schemeClr val="bg1"/>
                </a:solidFill>
              </a:rPr>
              <a:t>   </a:t>
            </a:r>
            <a:r>
              <a:rPr lang="en-US" b="1" i="1" dirty="0" smtClean="0">
                <a:solidFill>
                  <a:srgbClr val="CCFF66"/>
                </a:solidFill>
              </a:rPr>
              <a:t>(</a:t>
            </a:r>
            <a:r>
              <a:rPr lang="en-US" b="1" i="1" dirty="0" err="1" smtClean="0">
                <a:solidFill>
                  <a:srgbClr val="CCFF66"/>
                </a:solidFill>
              </a:rPr>
              <a:t>Nutra</a:t>
            </a:r>
            <a:r>
              <a:rPr lang="en-US" b="1" i="1" dirty="0" smtClean="0">
                <a:solidFill>
                  <a:srgbClr val="CCFF66"/>
                </a:solidFill>
              </a:rPr>
              <a:t>-Flo)</a:t>
            </a:r>
            <a:endParaRPr lang="en-US" b="1" i="1" dirty="0">
              <a:solidFill>
                <a:srgbClr val="CCFF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777340"/>
            <a:ext cx="8347075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Developed </a:t>
            </a:r>
            <a:r>
              <a:rPr lang="en-US" sz="2400" b="1" dirty="0" smtClean="0">
                <a:solidFill>
                  <a:schemeClr val="bg1"/>
                </a:solidFill>
              </a:rPr>
              <a:t>leaf N </a:t>
            </a:r>
            <a:r>
              <a:rPr lang="en-US" sz="2400" dirty="0" smtClean="0">
                <a:solidFill>
                  <a:schemeClr val="bg1"/>
                </a:solidFill>
              </a:rPr>
              <a:t>vs. </a:t>
            </a:r>
            <a:r>
              <a:rPr lang="en-US" sz="2400" b="1" dirty="0" smtClean="0">
                <a:solidFill>
                  <a:schemeClr val="bg1"/>
                </a:solidFill>
              </a:rPr>
              <a:t>chlorophyll</a:t>
            </a:r>
            <a:r>
              <a:rPr lang="en-US" sz="2400" dirty="0" smtClean="0">
                <a:solidFill>
                  <a:schemeClr val="bg1"/>
                </a:solidFill>
              </a:rPr>
              <a:t>  concentration relationships for corn at different growth stages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34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538" y="1014413"/>
            <a:ext cx="8678862" cy="590550"/>
            <a:chOff x="98" y="684"/>
            <a:chExt cx="5467" cy="372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9946" name="AutoShape 10"/>
            <p:cNvCxnSpPr>
              <a:cxnSpLocks noChangeShapeType="1"/>
              <a:stCxn id="39945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9" name="AutoShape 23"/>
          <p:cNvSpPr>
            <a:spLocks noChangeArrowheads="1"/>
          </p:cNvSpPr>
          <p:nvPr/>
        </p:nvSpPr>
        <p:spPr bwMode="auto">
          <a:xfrm rot="10800000">
            <a:off x="634998" y="2698750"/>
            <a:ext cx="7872413" cy="2711450"/>
          </a:xfrm>
          <a:prstGeom prst="wedgeRectCallout">
            <a:avLst>
              <a:gd name="adj1" fmla="val -25413"/>
              <a:gd name="adj2" fmla="val 110059"/>
            </a:avLst>
          </a:prstGeom>
          <a:solidFill>
            <a:srgbClr val="663300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 dirty="0"/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236538" y="354013"/>
            <a:ext cx="86788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99CC"/>
                </a:solidFill>
              </a:rPr>
              <a:t>Problem – Variability in Yield Responses to N </a:t>
            </a:r>
            <a:endParaRPr lang="en-US" sz="3200" dirty="0">
              <a:solidFill>
                <a:srgbClr val="0099CC"/>
              </a:solidFill>
            </a:endParaRP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3663496" y="4662503"/>
            <a:ext cx="4705350" cy="63094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 smtClean="0">
                <a:latin typeface="Verdana" pitchFamily="34" charset="0"/>
              </a:rPr>
              <a:t>Pioneer </a:t>
            </a:r>
            <a:r>
              <a:rPr lang="en-US" sz="1400" b="1" i="1" dirty="0" err="1" smtClean="0">
                <a:latin typeface="Verdana" pitchFamily="34" charset="0"/>
              </a:rPr>
              <a:t>HiBred</a:t>
            </a:r>
            <a:r>
              <a:rPr lang="en-US" sz="1400" b="1" i="1" dirty="0" smtClean="0">
                <a:latin typeface="Verdana" pitchFamily="34" charset="0"/>
              </a:rPr>
              <a:t> studies  (Curt Clausen)</a:t>
            </a:r>
          </a:p>
          <a:p>
            <a:pPr>
              <a:spcBef>
                <a:spcPct val="50000"/>
              </a:spcBef>
            </a:pPr>
            <a:r>
              <a:rPr lang="en-US" sz="1400" b="1" i="1" dirty="0" smtClean="0">
                <a:latin typeface="Verdana" pitchFamily="34" charset="0"/>
              </a:rPr>
              <a:t>Schuyler, Page, ???? Nebraska</a:t>
            </a:r>
            <a:endParaRPr lang="en-US" sz="1400" b="1" i="1" dirty="0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235276" flipH="1">
            <a:off x="1016714" y="3323422"/>
            <a:ext cx="668509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compare corn yield responses to N fertilizer rates across years, hybrids, and locations ?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6538" y="5862935"/>
            <a:ext cx="867886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CFF66"/>
                </a:solidFill>
              </a:rPr>
              <a:t>Used</a:t>
            </a:r>
            <a:r>
              <a:rPr lang="en-US" sz="2400" dirty="0">
                <a:solidFill>
                  <a:srgbClr val="FFFF66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Relative Yield </a:t>
            </a:r>
            <a:r>
              <a:rPr lang="en-US" sz="2400" dirty="0">
                <a:solidFill>
                  <a:srgbClr val="CCFF66"/>
                </a:solidFill>
              </a:rPr>
              <a:t>to evaluate N fertilizer effects across studies</a:t>
            </a:r>
          </a:p>
        </p:txBody>
      </p:sp>
    </p:spTree>
    <p:extLst>
      <p:ext uri="{BB962C8B-B14F-4D97-AF65-F5344CB8AC3E}">
        <p14:creationId xmlns:p14="http://schemas.microsoft.com/office/powerpoint/2010/main" val="19378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2676" y="416647"/>
            <a:ext cx="5715000" cy="138499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portion of  corn-yield variability should realistically be attributed to climatic conditions after </a:t>
            </a:r>
            <a:r>
              <a:rPr lang="en-US" sz="2800" dirty="0" err="1" smtClean="0"/>
              <a:t>silking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 rot="20776032">
            <a:off x="371276" y="686343"/>
            <a:ext cx="2357377" cy="707886"/>
          </a:xfrm>
          <a:prstGeom prst="rect">
            <a:avLst/>
          </a:prstGeom>
          <a:solidFill>
            <a:srgbClr val="CC00CC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Question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514600"/>
            <a:ext cx="1154483" cy="3970318"/>
          </a:xfrm>
          <a:prstGeom prst="rect">
            <a:avLst/>
          </a:prstGeom>
          <a:gradFill>
            <a:gsLst>
              <a:gs pos="0">
                <a:srgbClr val="00B050"/>
              </a:gs>
              <a:gs pos="63000">
                <a:srgbClr val="FFFF00"/>
              </a:gs>
              <a:gs pos="100000">
                <a:srgbClr val="FF0000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&lt;5%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5%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10%</a:t>
            </a:r>
          </a:p>
          <a:p>
            <a:r>
              <a:rPr lang="en-US" sz="2800" b="1" dirty="0" smtClean="0"/>
              <a:t> 15%</a:t>
            </a:r>
          </a:p>
          <a:p>
            <a:r>
              <a:rPr lang="en-US" sz="2800" b="1" dirty="0" smtClean="0"/>
              <a:t> 20%</a:t>
            </a:r>
          </a:p>
          <a:p>
            <a:r>
              <a:rPr lang="en-US" sz="2800" b="1" dirty="0" smtClean="0"/>
              <a:t> 25%</a:t>
            </a:r>
          </a:p>
          <a:p>
            <a:r>
              <a:rPr lang="en-US" sz="2800" b="1" dirty="0" smtClean="0"/>
              <a:t> 30%</a:t>
            </a:r>
          </a:p>
          <a:p>
            <a:r>
              <a:rPr lang="en-US" sz="2800" b="1" dirty="0" smtClean="0"/>
              <a:t> 35%</a:t>
            </a:r>
          </a:p>
          <a:p>
            <a:r>
              <a:rPr lang="en-US" sz="2800" b="1" dirty="0" smtClean="0"/>
              <a:t> &gt;40%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7713" y="2514600"/>
            <a:ext cx="160492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i="1" dirty="0" smtClean="0">
                <a:solidFill>
                  <a:srgbClr val="A50021"/>
                </a:solidFill>
              </a:rPr>
              <a:t>?</a:t>
            </a:r>
            <a:endParaRPr lang="en-US" sz="23900" b="1" i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57200"/>
            <a:ext cx="44577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14" y="152400"/>
            <a:ext cx="43434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57" y="3200400"/>
            <a:ext cx="4323444" cy="2882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581400"/>
            <a:ext cx="4475843" cy="29838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2438400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July 12, 2012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1100" y="2190690"/>
            <a:ext cx="1885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August 11, 2012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2353" y="6195963"/>
            <a:ext cx="2895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accent1"/>
                </a:solidFill>
              </a:rPr>
              <a:t>Value of Irrigation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"/>
          <p:cNvGrpSpPr>
            <a:grpSpLocks/>
          </p:cNvGrpSpPr>
          <p:nvPr/>
        </p:nvGrpSpPr>
        <p:grpSpPr bwMode="auto">
          <a:xfrm>
            <a:off x="762000" y="1143000"/>
            <a:ext cx="7693025" cy="5410200"/>
            <a:chOff x="5327553" y="4171476"/>
            <a:chExt cx="3587847" cy="25341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4492" y="4171476"/>
              <a:ext cx="3390908" cy="2534124"/>
            </a:xfrm>
            <a:prstGeom prst="rect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327553" y="6224503"/>
              <a:ext cx="1121665" cy="18738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FFFF00"/>
                  </a:solidFill>
                  <a:latin typeface="Comic Sans MS" pitchFamily="66" charset="0"/>
                </a:rPr>
                <a:t>Thermal IR image</a:t>
              </a:r>
            </a:p>
          </p:txBody>
        </p:sp>
      </p:grp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381000" y="381000"/>
            <a:ext cx="5726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Water Distribution Problems</a:t>
            </a: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466725" y="2438400"/>
            <a:ext cx="1701800" cy="1323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sz="2400">
                <a:latin typeface="Comic Sans MS" pitchFamily="66" charset="0"/>
              </a:rPr>
              <a:t>Someplace</a:t>
            </a:r>
          </a:p>
          <a:p>
            <a:pPr algn="ctr" eaLnBrk="1" hangingPunct="1"/>
            <a:r>
              <a:rPr lang="en-US" sz="2400">
                <a:latin typeface="Comic Sans MS" pitchFamily="66" charset="0"/>
              </a:rPr>
              <a:t>in Kansas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3933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538" y="1014413"/>
            <a:ext cx="8678862" cy="590550"/>
            <a:chOff x="98" y="684"/>
            <a:chExt cx="5467" cy="372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9946" name="AutoShape 10"/>
            <p:cNvCxnSpPr>
              <a:cxnSpLocks noChangeShapeType="1"/>
              <a:stCxn id="39945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9" name="AutoShape 23"/>
          <p:cNvSpPr>
            <a:spLocks noChangeArrowheads="1"/>
          </p:cNvSpPr>
          <p:nvPr/>
        </p:nvSpPr>
        <p:spPr bwMode="auto">
          <a:xfrm rot="10800000">
            <a:off x="634998" y="2698750"/>
            <a:ext cx="7872413" cy="2711450"/>
          </a:xfrm>
          <a:prstGeom prst="wedgeRectCallout">
            <a:avLst>
              <a:gd name="adj1" fmla="val -28178"/>
              <a:gd name="adj2" fmla="val 108453"/>
            </a:avLst>
          </a:prstGeo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 dirty="0"/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236538" y="354013"/>
            <a:ext cx="86788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99CC"/>
                </a:solidFill>
              </a:rPr>
              <a:t> Minolta Introduces SPAD Meter </a:t>
            </a:r>
            <a:endParaRPr lang="en-US" sz="3200" dirty="0">
              <a:solidFill>
                <a:srgbClr val="0099CC"/>
              </a:solidFill>
            </a:endParaRP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4480832" y="4509459"/>
            <a:ext cx="3869192" cy="63094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 smtClean="0">
                <a:latin typeface="Verdana" pitchFamily="34" charset="0"/>
              </a:rPr>
              <a:t>Project manager  (Todd Peterson)</a:t>
            </a:r>
          </a:p>
          <a:p>
            <a:pPr>
              <a:spcBef>
                <a:spcPct val="50000"/>
              </a:spcBef>
            </a:pPr>
            <a:r>
              <a:rPr lang="en-US" sz="1400" b="1" i="1" dirty="0" smtClean="0">
                <a:latin typeface="Verdana" pitchFamily="34" charset="0"/>
              </a:rPr>
              <a:t>Graduate student  (Tracy </a:t>
            </a:r>
            <a:r>
              <a:rPr lang="en-US" sz="1400" b="1" i="1" dirty="0" err="1" smtClean="0">
                <a:latin typeface="Verdana" pitchFamily="34" charset="0"/>
              </a:rPr>
              <a:t>Blackmer</a:t>
            </a:r>
            <a:r>
              <a:rPr lang="en-US" sz="1400" b="1" i="1" dirty="0" smtClean="0">
                <a:latin typeface="Verdana" pitchFamily="34" charset="0"/>
              </a:rPr>
              <a:t>)</a:t>
            </a:r>
            <a:endParaRPr lang="en-US" sz="1400" b="1" i="1" dirty="0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235276" flipH="1">
            <a:off x="1016714" y="3323422"/>
            <a:ext cx="6685093" cy="83099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SPAD meters used to make spoon-feeding decisions for </a:t>
            </a:r>
            <a:r>
              <a:rPr lang="en-US" sz="2400" dirty="0" err="1" smtClean="0"/>
              <a:t>fertigation</a:t>
            </a:r>
            <a:r>
              <a:rPr lang="en-US" sz="2400" dirty="0" smtClean="0"/>
              <a:t> in MSEA studies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6538" y="5862935"/>
            <a:ext cx="8678861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“Sufficiency Index” </a:t>
            </a:r>
            <a:r>
              <a:rPr lang="en-US" sz="2800" b="1" dirty="0" smtClean="0">
                <a:solidFill>
                  <a:srgbClr val="FFFF66"/>
                </a:solidFill>
              </a:rPr>
              <a:t>concept is published</a:t>
            </a:r>
            <a:endParaRPr lang="en-US" sz="24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47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61284"/>
              </p:ext>
            </p:extLst>
          </p:nvPr>
        </p:nvGraphicFramePr>
        <p:xfrm>
          <a:off x="380174" y="381000"/>
          <a:ext cx="8382825" cy="623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art" r:id="rId3" imgW="4143392" imgH="2571885" progId="Excel.Chart.8">
                  <p:embed/>
                </p:oleObj>
              </mc:Choice>
              <mc:Fallback>
                <p:oleObj name="Chart" r:id="rId3" imgW="4143392" imgH="257188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74" y="381000"/>
                        <a:ext cx="8382825" cy="623033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752600" y="3200400"/>
            <a:ext cx="5691511" cy="838200"/>
            <a:chOff x="687220" y="3886200"/>
            <a:chExt cx="7770980" cy="838200"/>
          </a:xfrm>
        </p:grpSpPr>
        <p:sp>
          <p:nvSpPr>
            <p:cNvPr id="12" name="Rectangle 11"/>
            <p:cNvSpPr/>
            <p:nvPr/>
          </p:nvSpPr>
          <p:spPr>
            <a:xfrm>
              <a:off x="7542663" y="3886200"/>
              <a:ext cx="915537" cy="838200"/>
            </a:xfrm>
            <a:prstGeom prst="rect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30220" y="3886200"/>
              <a:ext cx="915537" cy="838200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73220" y="3886200"/>
              <a:ext cx="915537" cy="838200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16220" y="3886200"/>
              <a:ext cx="915537" cy="838200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59220" y="3886200"/>
              <a:ext cx="915537" cy="838200"/>
            </a:xfrm>
            <a:prstGeom prst="rect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02220" y="3886200"/>
              <a:ext cx="915537" cy="838200"/>
            </a:xfrm>
            <a:prstGeom prst="rect">
              <a:avLst/>
            </a:prstGeom>
            <a:solidFill>
              <a:srgbClr val="006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7220" y="3886200"/>
              <a:ext cx="915537" cy="838200"/>
            </a:xfrm>
            <a:prstGeom prst="rect">
              <a:avLst/>
            </a:prstGeom>
            <a:solidFill>
              <a:srgbClr val="CC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1431" y="152400"/>
            <a:ext cx="7544369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Canopy sensors can not quantify excess N </a:t>
            </a:r>
            <a:endParaRPr lang="en-US" sz="3600" b="1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52601" y="2358484"/>
            <a:ext cx="4019104" cy="613316"/>
            <a:chOff x="685800" y="4313664"/>
            <a:chExt cx="6331553" cy="3810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85800" y="4495800"/>
              <a:ext cx="6331553" cy="0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278932" y="4313664"/>
              <a:ext cx="3000623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 Status</a:t>
              </a:r>
              <a:endParaRPr lang="en-US" sz="24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169875" y="1828800"/>
            <a:ext cx="2373925" cy="530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Similar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59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538" y="1014413"/>
            <a:ext cx="8678862" cy="590550"/>
            <a:chOff x="98" y="684"/>
            <a:chExt cx="5467" cy="372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9946" name="AutoShape 10"/>
            <p:cNvCxnSpPr>
              <a:cxnSpLocks noChangeShapeType="1"/>
              <a:stCxn id="39945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9" name="AutoShape 23"/>
          <p:cNvSpPr>
            <a:spLocks noChangeArrowheads="1"/>
          </p:cNvSpPr>
          <p:nvPr/>
        </p:nvSpPr>
        <p:spPr bwMode="auto">
          <a:xfrm rot="10800000">
            <a:off x="635000" y="2698750"/>
            <a:ext cx="7872413" cy="3494088"/>
          </a:xfrm>
          <a:prstGeom prst="wedgeRectCallout">
            <a:avLst>
              <a:gd name="adj1" fmla="val -36106"/>
              <a:gd name="adj2" fmla="val 97384"/>
            </a:avLst>
          </a:prstGeom>
          <a:solidFill>
            <a:schemeClr val="accent1">
              <a:alpha val="2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/>
          </a:p>
        </p:txBody>
      </p:sp>
      <p:pic>
        <p:nvPicPr>
          <p:cNvPr id="39962" name="Picture 26" descr="nsensor_bac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81400"/>
            <a:ext cx="3071812" cy="2298700"/>
          </a:xfrm>
          <a:prstGeom prst="rect">
            <a:avLst/>
          </a:prstGeom>
          <a:noFill/>
        </p:spPr>
      </p:pic>
      <p:pic>
        <p:nvPicPr>
          <p:cNvPr id="39963" name="Picture 27" descr="3_st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81400"/>
            <a:ext cx="3190875" cy="2381250"/>
          </a:xfrm>
          <a:prstGeom prst="rect">
            <a:avLst/>
          </a:prstGeom>
          <a:noFill/>
        </p:spPr>
      </p:pic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1116013" y="354013"/>
            <a:ext cx="6873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CC"/>
                </a:solidFill>
              </a:rPr>
              <a:t>Real-time Active Sensor History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1219200" y="2819400"/>
            <a:ext cx="3835400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latin typeface="Verdana" pitchFamily="34" charset="0"/>
              </a:rPr>
              <a:t>Heege and Reusch 1995</a:t>
            </a:r>
          </a:p>
          <a:p>
            <a:pPr>
              <a:spcBef>
                <a:spcPct val="50000"/>
              </a:spcBef>
            </a:pPr>
            <a:r>
              <a:rPr lang="en-US" sz="1400" smtClean="0">
                <a:latin typeface="Verdana" pitchFamily="34" charset="0"/>
              </a:rPr>
              <a:t>First commercial variable rate applicator</a:t>
            </a:r>
            <a:endParaRPr lang="en-US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53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>
            <a:off x="1371600" y="4724400"/>
            <a:ext cx="1057275" cy="1108075"/>
          </a:xfrm>
          <a:custGeom>
            <a:avLst/>
            <a:gdLst>
              <a:gd name="T0" fmla="*/ 912296563 w 666"/>
              <a:gd name="T1" fmla="*/ 1759069063 h 698"/>
              <a:gd name="T2" fmla="*/ 892135313 w 666"/>
              <a:gd name="T3" fmla="*/ 488910313 h 698"/>
              <a:gd name="T4" fmla="*/ 791329063 w 666"/>
              <a:gd name="T5" fmla="*/ 388104063 h 698"/>
              <a:gd name="T6" fmla="*/ 468749063 w 666"/>
              <a:gd name="T7" fmla="*/ 126007813 h 698"/>
              <a:gd name="T8" fmla="*/ 226814063 w 666"/>
              <a:gd name="T9" fmla="*/ 5040313 h 698"/>
              <a:gd name="T10" fmla="*/ 146169063 w 666"/>
              <a:gd name="T11" fmla="*/ 25201563 h 698"/>
              <a:gd name="T12" fmla="*/ 246975313 w 666"/>
              <a:gd name="T13" fmla="*/ 126007813 h 698"/>
              <a:gd name="T14" fmla="*/ 529232813 w 666"/>
              <a:gd name="T15" fmla="*/ 327620313 h 698"/>
              <a:gd name="T16" fmla="*/ 650200313 w 666"/>
              <a:gd name="T17" fmla="*/ 509071563 h 698"/>
              <a:gd name="T18" fmla="*/ 670361563 w 666"/>
              <a:gd name="T19" fmla="*/ 569555313 h 698"/>
              <a:gd name="T20" fmla="*/ 730845313 w 666"/>
              <a:gd name="T21" fmla="*/ 609877813 h 698"/>
              <a:gd name="T22" fmla="*/ 811490313 w 666"/>
              <a:gd name="T23" fmla="*/ 710684063 h 698"/>
              <a:gd name="T24" fmla="*/ 831651563 w 666"/>
              <a:gd name="T25" fmla="*/ 771167813 h 698"/>
              <a:gd name="T26" fmla="*/ 912296563 w 666"/>
              <a:gd name="T27" fmla="*/ 972780313 h 698"/>
              <a:gd name="T28" fmla="*/ 952619063 w 666"/>
              <a:gd name="T29" fmla="*/ 751006563 h 698"/>
              <a:gd name="T30" fmla="*/ 1013102813 w 666"/>
              <a:gd name="T31" fmla="*/ 730845313 h 698"/>
              <a:gd name="T32" fmla="*/ 1073586563 w 666"/>
              <a:gd name="T33" fmla="*/ 690522813 h 698"/>
              <a:gd name="T34" fmla="*/ 1456650313 w 666"/>
              <a:gd name="T35" fmla="*/ 589716563 h 698"/>
              <a:gd name="T36" fmla="*/ 1517134063 w 666"/>
              <a:gd name="T37" fmla="*/ 569555313 h 698"/>
              <a:gd name="T38" fmla="*/ 1658262813 w 666"/>
              <a:gd name="T39" fmla="*/ 549394063 h 698"/>
              <a:gd name="T40" fmla="*/ 1597779063 w 666"/>
              <a:gd name="T41" fmla="*/ 569555313 h 698"/>
              <a:gd name="T42" fmla="*/ 1436489063 w 666"/>
              <a:gd name="T43" fmla="*/ 609877813 h 698"/>
              <a:gd name="T44" fmla="*/ 1376005313 w 666"/>
              <a:gd name="T45" fmla="*/ 650200313 h 698"/>
              <a:gd name="T46" fmla="*/ 952619063 w 666"/>
              <a:gd name="T47" fmla="*/ 1013102813 h 698"/>
              <a:gd name="T48" fmla="*/ 871974063 w 666"/>
              <a:gd name="T49" fmla="*/ 1315521563 h 698"/>
              <a:gd name="T50" fmla="*/ 831651563 w 666"/>
              <a:gd name="T51" fmla="*/ 1194554063 h 698"/>
              <a:gd name="T52" fmla="*/ 408265313 w 666"/>
              <a:gd name="T53" fmla="*/ 851812813 h 698"/>
              <a:gd name="T54" fmla="*/ 388104063 w 666"/>
              <a:gd name="T55" fmla="*/ 912296563 h 698"/>
              <a:gd name="T56" fmla="*/ 569555313 w 666"/>
              <a:gd name="T57" fmla="*/ 1053425313 h 698"/>
              <a:gd name="T58" fmla="*/ 831651563 w 666"/>
              <a:gd name="T59" fmla="*/ 1295360313 h 698"/>
              <a:gd name="T60" fmla="*/ 912296563 w 666"/>
              <a:gd name="T61" fmla="*/ 1476811563 h 698"/>
              <a:gd name="T62" fmla="*/ 1295360313 w 666"/>
              <a:gd name="T63" fmla="*/ 1154231563 h 698"/>
              <a:gd name="T64" fmla="*/ 1456650313 w 666"/>
              <a:gd name="T65" fmla="*/ 1174392813 h 698"/>
              <a:gd name="T66" fmla="*/ 1335682813 w 666"/>
              <a:gd name="T67" fmla="*/ 1214715313 h 698"/>
              <a:gd name="T68" fmla="*/ 1154231563 w 666"/>
              <a:gd name="T69" fmla="*/ 1335682813 h 698"/>
              <a:gd name="T70" fmla="*/ 1033264063 w 666"/>
              <a:gd name="T71" fmla="*/ 1416327813 h 698"/>
              <a:gd name="T72" fmla="*/ 972780313 w 666"/>
              <a:gd name="T73" fmla="*/ 1456650313 h 698"/>
              <a:gd name="T74" fmla="*/ 912296563 w 666"/>
              <a:gd name="T75" fmla="*/ 1557456563 h 6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6" h="698">
                <a:moveTo>
                  <a:pt x="362" y="698"/>
                </a:moveTo>
                <a:cubicBezTo>
                  <a:pt x="359" y="530"/>
                  <a:pt x="362" y="362"/>
                  <a:pt x="354" y="194"/>
                </a:cubicBezTo>
                <a:cubicBezTo>
                  <a:pt x="353" y="173"/>
                  <a:pt x="326" y="164"/>
                  <a:pt x="314" y="154"/>
                </a:cubicBezTo>
                <a:cubicBezTo>
                  <a:pt x="273" y="117"/>
                  <a:pt x="235" y="77"/>
                  <a:pt x="186" y="50"/>
                </a:cubicBezTo>
                <a:cubicBezTo>
                  <a:pt x="154" y="32"/>
                  <a:pt x="121" y="23"/>
                  <a:pt x="90" y="2"/>
                </a:cubicBezTo>
                <a:cubicBezTo>
                  <a:pt x="79" y="5"/>
                  <a:pt x="63" y="0"/>
                  <a:pt x="58" y="10"/>
                </a:cubicBezTo>
                <a:cubicBezTo>
                  <a:pt x="51" y="23"/>
                  <a:pt x="94" y="47"/>
                  <a:pt x="98" y="50"/>
                </a:cubicBezTo>
                <a:cubicBezTo>
                  <a:pt x="126" y="92"/>
                  <a:pt x="162" y="114"/>
                  <a:pt x="210" y="130"/>
                </a:cubicBezTo>
                <a:cubicBezTo>
                  <a:pt x="226" y="154"/>
                  <a:pt x="242" y="178"/>
                  <a:pt x="258" y="202"/>
                </a:cubicBezTo>
                <a:cubicBezTo>
                  <a:pt x="263" y="209"/>
                  <a:pt x="261" y="219"/>
                  <a:pt x="266" y="226"/>
                </a:cubicBezTo>
                <a:cubicBezTo>
                  <a:pt x="272" y="234"/>
                  <a:pt x="282" y="237"/>
                  <a:pt x="290" y="242"/>
                </a:cubicBezTo>
                <a:cubicBezTo>
                  <a:pt x="310" y="302"/>
                  <a:pt x="281" y="230"/>
                  <a:pt x="322" y="282"/>
                </a:cubicBezTo>
                <a:cubicBezTo>
                  <a:pt x="327" y="289"/>
                  <a:pt x="326" y="298"/>
                  <a:pt x="330" y="306"/>
                </a:cubicBezTo>
                <a:cubicBezTo>
                  <a:pt x="345" y="335"/>
                  <a:pt x="354" y="353"/>
                  <a:pt x="362" y="386"/>
                </a:cubicBezTo>
                <a:cubicBezTo>
                  <a:pt x="371" y="358"/>
                  <a:pt x="366" y="325"/>
                  <a:pt x="378" y="298"/>
                </a:cubicBezTo>
                <a:cubicBezTo>
                  <a:pt x="381" y="290"/>
                  <a:pt x="394" y="294"/>
                  <a:pt x="402" y="290"/>
                </a:cubicBezTo>
                <a:cubicBezTo>
                  <a:pt x="411" y="286"/>
                  <a:pt x="417" y="278"/>
                  <a:pt x="426" y="274"/>
                </a:cubicBezTo>
                <a:cubicBezTo>
                  <a:pt x="475" y="252"/>
                  <a:pt x="526" y="241"/>
                  <a:pt x="578" y="234"/>
                </a:cubicBezTo>
                <a:cubicBezTo>
                  <a:pt x="586" y="231"/>
                  <a:pt x="594" y="228"/>
                  <a:pt x="602" y="226"/>
                </a:cubicBezTo>
                <a:cubicBezTo>
                  <a:pt x="620" y="222"/>
                  <a:pt x="639" y="218"/>
                  <a:pt x="658" y="218"/>
                </a:cubicBezTo>
                <a:cubicBezTo>
                  <a:pt x="666" y="218"/>
                  <a:pt x="642" y="224"/>
                  <a:pt x="634" y="226"/>
                </a:cubicBezTo>
                <a:cubicBezTo>
                  <a:pt x="616" y="231"/>
                  <a:pt x="588" y="233"/>
                  <a:pt x="570" y="242"/>
                </a:cubicBezTo>
                <a:cubicBezTo>
                  <a:pt x="561" y="246"/>
                  <a:pt x="553" y="252"/>
                  <a:pt x="546" y="258"/>
                </a:cubicBezTo>
                <a:cubicBezTo>
                  <a:pt x="491" y="307"/>
                  <a:pt x="451" y="378"/>
                  <a:pt x="378" y="402"/>
                </a:cubicBezTo>
                <a:cubicBezTo>
                  <a:pt x="363" y="446"/>
                  <a:pt x="353" y="477"/>
                  <a:pt x="346" y="522"/>
                </a:cubicBezTo>
                <a:cubicBezTo>
                  <a:pt x="341" y="506"/>
                  <a:pt x="342" y="486"/>
                  <a:pt x="330" y="474"/>
                </a:cubicBezTo>
                <a:cubicBezTo>
                  <a:pt x="280" y="424"/>
                  <a:pt x="221" y="377"/>
                  <a:pt x="162" y="338"/>
                </a:cubicBezTo>
                <a:cubicBezTo>
                  <a:pt x="107" y="347"/>
                  <a:pt x="0" y="347"/>
                  <a:pt x="154" y="362"/>
                </a:cubicBezTo>
                <a:cubicBezTo>
                  <a:pt x="182" y="381"/>
                  <a:pt x="206" y="392"/>
                  <a:pt x="226" y="418"/>
                </a:cubicBezTo>
                <a:cubicBezTo>
                  <a:pt x="260" y="462"/>
                  <a:pt x="274" y="495"/>
                  <a:pt x="330" y="514"/>
                </a:cubicBezTo>
                <a:cubicBezTo>
                  <a:pt x="339" y="540"/>
                  <a:pt x="353" y="560"/>
                  <a:pt x="362" y="586"/>
                </a:cubicBezTo>
                <a:cubicBezTo>
                  <a:pt x="379" y="500"/>
                  <a:pt x="435" y="478"/>
                  <a:pt x="514" y="458"/>
                </a:cubicBezTo>
                <a:cubicBezTo>
                  <a:pt x="535" y="461"/>
                  <a:pt x="566" y="448"/>
                  <a:pt x="578" y="466"/>
                </a:cubicBezTo>
                <a:cubicBezTo>
                  <a:pt x="587" y="480"/>
                  <a:pt x="530" y="482"/>
                  <a:pt x="530" y="482"/>
                </a:cubicBezTo>
                <a:cubicBezTo>
                  <a:pt x="505" y="507"/>
                  <a:pt x="487" y="514"/>
                  <a:pt x="458" y="530"/>
                </a:cubicBezTo>
                <a:cubicBezTo>
                  <a:pt x="441" y="539"/>
                  <a:pt x="426" y="551"/>
                  <a:pt x="410" y="562"/>
                </a:cubicBezTo>
                <a:cubicBezTo>
                  <a:pt x="402" y="567"/>
                  <a:pt x="386" y="578"/>
                  <a:pt x="386" y="578"/>
                </a:cubicBezTo>
                <a:cubicBezTo>
                  <a:pt x="367" y="607"/>
                  <a:pt x="374" y="593"/>
                  <a:pt x="362" y="618"/>
                </a:cubicBezTo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2362200" y="4724400"/>
            <a:ext cx="1057275" cy="1108075"/>
          </a:xfrm>
          <a:custGeom>
            <a:avLst/>
            <a:gdLst>
              <a:gd name="T0" fmla="*/ 912296563 w 666"/>
              <a:gd name="T1" fmla="*/ 1759069063 h 698"/>
              <a:gd name="T2" fmla="*/ 892135313 w 666"/>
              <a:gd name="T3" fmla="*/ 488910313 h 698"/>
              <a:gd name="T4" fmla="*/ 791329063 w 666"/>
              <a:gd name="T5" fmla="*/ 388104063 h 698"/>
              <a:gd name="T6" fmla="*/ 468749063 w 666"/>
              <a:gd name="T7" fmla="*/ 126007813 h 698"/>
              <a:gd name="T8" fmla="*/ 226814063 w 666"/>
              <a:gd name="T9" fmla="*/ 5040313 h 698"/>
              <a:gd name="T10" fmla="*/ 146169063 w 666"/>
              <a:gd name="T11" fmla="*/ 25201563 h 698"/>
              <a:gd name="T12" fmla="*/ 246975313 w 666"/>
              <a:gd name="T13" fmla="*/ 126007813 h 698"/>
              <a:gd name="T14" fmla="*/ 529232813 w 666"/>
              <a:gd name="T15" fmla="*/ 327620313 h 698"/>
              <a:gd name="T16" fmla="*/ 650200313 w 666"/>
              <a:gd name="T17" fmla="*/ 509071563 h 698"/>
              <a:gd name="T18" fmla="*/ 670361563 w 666"/>
              <a:gd name="T19" fmla="*/ 569555313 h 698"/>
              <a:gd name="T20" fmla="*/ 730845313 w 666"/>
              <a:gd name="T21" fmla="*/ 609877813 h 698"/>
              <a:gd name="T22" fmla="*/ 811490313 w 666"/>
              <a:gd name="T23" fmla="*/ 710684063 h 698"/>
              <a:gd name="T24" fmla="*/ 831651563 w 666"/>
              <a:gd name="T25" fmla="*/ 771167813 h 698"/>
              <a:gd name="T26" fmla="*/ 912296563 w 666"/>
              <a:gd name="T27" fmla="*/ 972780313 h 698"/>
              <a:gd name="T28" fmla="*/ 952619063 w 666"/>
              <a:gd name="T29" fmla="*/ 751006563 h 698"/>
              <a:gd name="T30" fmla="*/ 1013102813 w 666"/>
              <a:gd name="T31" fmla="*/ 730845313 h 698"/>
              <a:gd name="T32" fmla="*/ 1073586563 w 666"/>
              <a:gd name="T33" fmla="*/ 690522813 h 698"/>
              <a:gd name="T34" fmla="*/ 1456650313 w 666"/>
              <a:gd name="T35" fmla="*/ 589716563 h 698"/>
              <a:gd name="T36" fmla="*/ 1517134063 w 666"/>
              <a:gd name="T37" fmla="*/ 569555313 h 698"/>
              <a:gd name="T38" fmla="*/ 1658262813 w 666"/>
              <a:gd name="T39" fmla="*/ 549394063 h 698"/>
              <a:gd name="T40" fmla="*/ 1597779063 w 666"/>
              <a:gd name="T41" fmla="*/ 569555313 h 698"/>
              <a:gd name="T42" fmla="*/ 1436489063 w 666"/>
              <a:gd name="T43" fmla="*/ 609877813 h 698"/>
              <a:gd name="T44" fmla="*/ 1376005313 w 666"/>
              <a:gd name="T45" fmla="*/ 650200313 h 698"/>
              <a:gd name="T46" fmla="*/ 952619063 w 666"/>
              <a:gd name="T47" fmla="*/ 1013102813 h 698"/>
              <a:gd name="T48" fmla="*/ 871974063 w 666"/>
              <a:gd name="T49" fmla="*/ 1315521563 h 698"/>
              <a:gd name="T50" fmla="*/ 831651563 w 666"/>
              <a:gd name="T51" fmla="*/ 1194554063 h 698"/>
              <a:gd name="T52" fmla="*/ 408265313 w 666"/>
              <a:gd name="T53" fmla="*/ 851812813 h 698"/>
              <a:gd name="T54" fmla="*/ 388104063 w 666"/>
              <a:gd name="T55" fmla="*/ 912296563 h 698"/>
              <a:gd name="T56" fmla="*/ 569555313 w 666"/>
              <a:gd name="T57" fmla="*/ 1053425313 h 698"/>
              <a:gd name="T58" fmla="*/ 831651563 w 666"/>
              <a:gd name="T59" fmla="*/ 1295360313 h 698"/>
              <a:gd name="T60" fmla="*/ 912296563 w 666"/>
              <a:gd name="T61" fmla="*/ 1476811563 h 698"/>
              <a:gd name="T62" fmla="*/ 1295360313 w 666"/>
              <a:gd name="T63" fmla="*/ 1154231563 h 698"/>
              <a:gd name="T64" fmla="*/ 1456650313 w 666"/>
              <a:gd name="T65" fmla="*/ 1174392813 h 698"/>
              <a:gd name="T66" fmla="*/ 1335682813 w 666"/>
              <a:gd name="T67" fmla="*/ 1214715313 h 698"/>
              <a:gd name="T68" fmla="*/ 1154231563 w 666"/>
              <a:gd name="T69" fmla="*/ 1335682813 h 698"/>
              <a:gd name="T70" fmla="*/ 1033264063 w 666"/>
              <a:gd name="T71" fmla="*/ 1416327813 h 698"/>
              <a:gd name="T72" fmla="*/ 972780313 w 666"/>
              <a:gd name="T73" fmla="*/ 1456650313 h 698"/>
              <a:gd name="T74" fmla="*/ 912296563 w 666"/>
              <a:gd name="T75" fmla="*/ 1557456563 h 6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6" h="698">
                <a:moveTo>
                  <a:pt x="362" y="698"/>
                </a:moveTo>
                <a:cubicBezTo>
                  <a:pt x="359" y="530"/>
                  <a:pt x="362" y="362"/>
                  <a:pt x="354" y="194"/>
                </a:cubicBezTo>
                <a:cubicBezTo>
                  <a:pt x="353" y="173"/>
                  <a:pt x="326" y="164"/>
                  <a:pt x="314" y="154"/>
                </a:cubicBezTo>
                <a:cubicBezTo>
                  <a:pt x="273" y="117"/>
                  <a:pt x="235" y="77"/>
                  <a:pt x="186" y="50"/>
                </a:cubicBezTo>
                <a:cubicBezTo>
                  <a:pt x="154" y="32"/>
                  <a:pt x="121" y="23"/>
                  <a:pt x="90" y="2"/>
                </a:cubicBezTo>
                <a:cubicBezTo>
                  <a:pt x="79" y="5"/>
                  <a:pt x="63" y="0"/>
                  <a:pt x="58" y="10"/>
                </a:cubicBezTo>
                <a:cubicBezTo>
                  <a:pt x="51" y="23"/>
                  <a:pt x="94" y="47"/>
                  <a:pt x="98" y="50"/>
                </a:cubicBezTo>
                <a:cubicBezTo>
                  <a:pt x="126" y="92"/>
                  <a:pt x="162" y="114"/>
                  <a:pt x="210" y="130"/>
                </a:cubicBezTo>
                <a:cubicBezTo>
                  <a:pt x="226" y="154"/>
                  <a:pt x="242" y="178"/>
                  <a:pt x="258" y="202"/>
                </a:cubicBezTo>
                <a:cubicBezTo>
                  <a:pt x="263" y="209"/>
                  <a:pt x="261" y="219"/>
                  <a:pt x="266" y="226"/>
                </a:cubicBezTo>
                <a:cubicBezTo>
                  <a:pt x="272" y="234"/>
                  <a:pt x="282" y="237"/>
                  <a:pt x="290" y="242"/>
                </a:cubicBezTo>
                <a:cubicBezTo>
                  <a:pt x="310" y="302"/>
                  <a:pt x="281" y="230"/>
                  <a:pt x="322" y="282"/>
                </a:cubicBezTo>
                <a:cubicBezTo>
                  <a:pt x="327" y="289"/>
                  <a:pt x="326" y="298"/>
                  <a:pt x="330" y="306"/>
                </a:cubicBezTo>
                <a:cubicBezTo>
                  <a:pt x="345" y="335"/>
                  <a:pt x="354" y="353"/>
                  <a:pt x="362" y="386"/>
                </a:cubicBezTo>
                <a:cubicBezTo>
                  <a:pt x="371" y="358"/>
                  <a:pt x="366" y="325"/>
                  <a:pt x="378" y="298"/>
                </a:cubicBezTo>
                <a:cubicBezTo>
                  <a:pt x="381" y="290"/>
                  <a:pt x="394" y="294"/>
                  <a:pt x="402" y="290"/>
                </a:cubicBezTo>
                <a:cubicBezTo>
                  <a:pt x="411" y="286"/>
                  <a:pt x="417" y="278"/>
                  <a:pt x="426" y="274"/>
                </a:cubicBezTo>
                <a:cubicBezTo>
                  <a:pt x="475" y="252"/>
                  <a:pt x="526" y="241"/>
                  <a:pt x="578" y="234"/>
                </a:cubicBezTo>
                <a:cubicBezTo>
                  <a:pt x="586" y="231"/>
                  <a:pt x="594" y="228"/>
                  <a:pt x="602" y="226"/>
                </a:cubicBezTo>
                <a:cubicBezTo>
                  <a:pt x="620" y="222"/>
                  <a:pt x="639" y="218"/>
                  <a:pt x="658" y="218"/>
                </a:cubicBezTo>
                <a:cubicBezTo>
                  <a:pt x="666" y="218"/>
                  <a:pt x="642" y="224"/>
                  <a:pt x="634" y="226"/>
                </a:cubicBezTo>
                <a:cubicBezTo>
                  <a:pt x="616" y="231"/>
                  <a:pt x="588" y="233"/>
                  <a:pt x="570" y="242"/>
                </a:cubicBezTo>
                <a:cubicBezTo>
                  <a:pt x="561" y="246"/>
                  <a:pt x="553" y="252"/>
                  <a:pt x="546" y="258"/>
                </a:cubicBezTo>
                <a:cubicBezTo>
                  <a:pt x="491" y="307"/>
                  <a:pt x="451" y="378"/>
                  <a:pt x="378" y="402"/>
                </a:cubicBezTo>
                <a:cubicBezTo>
                  <a:pt x="363" y="446"/>
                  <a:pt x="353" y="477"/>
                  <a:pt x="346" y="522"/>
                </a:cubicBezTo>
                <a:cubicBezTo>
                  <a:pt x="341" y="506"/>
                  <a:pt x="342" y="486"/>
                  <a:pt x="330" y="474"/>
                </a:cubicBezTo>
                <a:cubicBezTo>
                  <a:pt x="280" y="424"/>
                  <a:pt x="221" y="377"/>
                  <a:pt x="162" y="338"/>
                </a:cubicBezTo>
                <a:cubicBezTo>
                  <a:pt x="107" y="347"/>
                  <a:pt x="0" y="347"/>
                  <a:pt x="154" y="362"/>
                </a:cubicBezTo>
                <a:cubicBezTo>
                  <a:pt x="182" y="381"/>
                  <a:pt x="206" y="392"/>
                  <a:pt x="226" y="418"/>
                </a:cubicBezTo>
                <a:cubicBezTo>
                  <a:pt x="260" y="462"/>
                  <a:pt x="274" y="495"/>
                  <a:pt x="330" y="514"/>
                </a:cubicBezTo>
                <a:cubicBezTo>
                  <a:pt x="339" y="540"/>
                  <a:pt x="353" y="560"/>
                  <a:pt x="362" y="586"/>
                </a:cubicBezTo>
                <a:cubicBezTo>
                  <a:pt x="379" y="500"/>
                  <a:pt x="435" y="478"/>
                  <a:pt x="514" y="458"/>
                </a:cubicBezTo>
                <a:cubicBezTo>
                  <a:pt x="535" y="461"/>
                  <a:pt x="566" y="448"/>
                  <a:pt x="578" y="466"/>
                </a:cubicBezTo>
                <a:cubicBezTo>
                  <a:pt x="587" y="480"/>
                  <a:pt x="530" y="482"/>
                  <a:pt x="530" y="482"/>
                </a:cubicBezTo>
                <a:cubicBezTo>
                  <a:pt x="505" y="507"/>
                  <a:pt x="487" y="514"/>
                  <a:pt x="458" y="530"/>
                </a:cubicBezTo>
                <a:cubicBezTo>
                  <a:pt x="441" y="539"/>
                  <a:pt x="426" y="551"/>
                  <a:pt x="410" y="562"/>
                </a:cubicBezTo>
                <a:cubicBezTo>
                  <a:pt x="402" y="567"/>
                  <a:pt x="386" y="578"/>
                  <a:pt x="386" y="578"/>
                </a:cubicBezTo>
                <a:cubicBezTo>
                  <a:pt x="367" y="607"/>
                  <a:pt x="374" y="593"/>
                  <a:pt x="362" y="618"/>
                </a:cubicBezTo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3429000" y="4191000"/>
            <a:ext cx="1143000" cy="1641475"/>
          </a:xfrm>
          <a:custGeom>
            <a:avLst/>
            <a:gdLst>
              <a:gd name="T0" fmla="*/ 1066233649 w 666"/>
              <a:gd name="T1" fmla="*/ 2147483647 h 698"/>
              <a:gd name="T2" fmla="*/ 1042671716 w 666"/>
              <a:gd name="T3" fmla="*/ 1072901454 h 698"/>
              <a:gd name="T4" fmla="*/ 924855189 w 666"/>
              <a:gd name="T5" fmla="*/ 851683302 h 698"/>
              <a:gd name="T6" fmla="*/ 547843676 w 666"/>
              <a:gd name="T7" fmla="*/ 276520339 h 698"/>
              <a:gd name="T8" fmla="*/ 265085041 w 666"/>
              <a:gd name="T9" fmla="*/ 11059967 h 698"/>
              <a:gd name="T10" fmla="*/ 170833878 w 666"/>
              <a:gd name="T11" fmla="*/ 55304538 h 698"/>
              <a:gd name="T12" fmla="*/ 288648689 w 666"/>
              <a:gd name="T13" fmla="*/ 276520339 h 698"/>
              <a:gd name="T14" fmla="*/ 618532905 w 666"/>
              <a:gd name="T15" fmla="*/ 718954292 h 698"/>
              <a:gd name="T16" fmla="*/ 759913081 w 666"/>
              <a:gd name="T17" fmla="*/ 1117143673 h 698"/>
              <a:gd name="T18" fmla="*/ 783476730 w 666"/>
              <a:gd name="T19" fmla="*/ 1249872683 h 698"/>
              <a:gd name="T20" fmla="*/ 854165959 w 666"/>
              <a:gd name="T21" fmla="*/ 1338359474 h 698"/>
              <a:gd name="T22" fmla="*/ 948418838 w 666"/>
              <a:gd name="T23" fmla="*/ 1559577626 h 698"/>
              <a:gd name="T24" fmla="*/ 971980770 w 666"/>
              <a:gd name="T25" fmla="*/ 1692306636 h 698"/>
              <a:gd name="T26" fmla="*/ 1066233649 w 666"/>
              <a:gd name="T27" fmla="*/ 2134740589 h 698"/>
              <a:gd name="T28" fmla="*/ 1113360946 w 666"/>
              <a:gd name="T29" fmla="*/ 1648064417 h 698"/>
              <a:gd name="T30" fmla="*/ 1184050176 w 666"/>
              <a:gd name="T31" fmla="*/ 1603819846 h 698"/>
              <a:gd name="T32" fmla="*/ 1254739405 w 666"/>
              <a:gd name="T33" fmla="*/ 1515333055 h 698"/>
              <a:gd name="T34" fmla="*/ 1702440149 w 666"/>
              <a:gd name="T35" fmla="*/ 1294117255 h 698"/>
              <a:gd name="T36" fmla="*/ 1773129378 w 666"/>
              <a:gd name="T37" fmla="*/ 1249872683 h 698"/>
              <a:gd name="T38" fmla="*/ 1938071486 w 666"/>
              <a:gd name="T39" fmla="*/ 1205630464 h 698"/>
              <a:gd name="T40" fmla="*/ 1867382257 w 666"/>
              <a:gd name="T41" fmla="*/ 1249872683 h 698"/>
              <a:gd name="T42" fmla="*/ 1678876500 w 666"/>
              <a:gd name="T43" fmla="*/ 1338359474 h 698"/>
              <a:gd name="T44" fmla="*/ 1608187270 w 666"/>
              <a:gd name="T45" fmla="*/ 1426846265 h 698"/>
              <a:gd name="T46" fmla="*/ 1113360946 w 666"/>
              <a:gd name="T47" fmla="*/ 2147483647 h 698"/>
              <a:gd name="T48" fmla="*/ 1019108068 w 666"/>
              <a:gd name="T49" fmla="*/ 2147483647 h 698"/>
              <a:gd name="T50" fmla="*/ 971980770 w 666"/>
              <a:gd name="T51" fmla="*/ 2147483647 h 698"/>
              <a:gd name="T52" fmla="*/ 477154446 w 666"/>
              <a:gd name="T53" fmla="*/ 1869280217 h 698"/>
              <a:gd name="T54" fmla="*/ 453590797 w 666"/>
              <a:gd name="T55" fmla="*/ 2002009227 h 698"/>
              <a:gd name="T56" fmla="*/ 665660203 w 666"/>
              <a:gd name="T57" fmla="*/ 2147483647 h 698"/>
              <a:gd name="T58" fmla="*/ 971980770 w 666"/>
              <a:gd name="T59" fmla="*/ 2147483647 h 698"/>
              <a:gd name="T60" fmla="*/ 1066233649 w 666"/>
              <a:gd name="T61" fmla="*/ 2147483647 h 698"/>
              <a:gd name="T62" fmla="*/ 1513934392 w 666"/>
              <a:gd name="T63" fmla="*/ 2147483647 h 698"/>
              <a:gd name="T64" fmla="*/ 1702440149 w 666"/>
              <a:gd name="T65" fmla="*/ 2147483647 h 698"/>
              <a:gd name="T66" fmla="*/ 1561061689 w 666"/>
              <a:gd name="T67" fmla="*/ 2147483647 h 698"/>
              <a:gd name="T68" fmla="*/ 1348992284 w 666"/>
              <a:gd name="T69" fmla="*/ 2147483647 h 698"/>
              <a:gd name="T70" fmla="*/ 1207613824 w 666"/>
              <a:gd name="T71" fmla="*/ 2147483647 h 698"/>
              <a:gd name="T72" fmla="*/ 1136922878 w 666"/>
              <a:gd name="T73" fmla="*/ 2147483647 h 698"/>
              <a:gd name="T74" fmla="*/ 1066233649 w 666"/>
              <a:gd name="T75" fmla="*/ 2147483647 h 6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6" h="698">
                <a:moveTo>
                  <a:pt x="362" y="698"/>
                </a:moveTo>
                <a:cubicBezTo>
                  <a:pt x="359" y="530"/>
                  <a:pt x="362" y="362"/>
                  <a:pt x="354" y="194"/>
                </a:cubicBezTo>
                <a:cubicBezTo>
                  <a:pt x="353" y="173"/>
                  <a:pt x="326" y="164"/>
                  <a:pt x="314" y="154"/>
                </a:cubicBezTo>
                <a:cubicBezTo>
                  <a:pt x="273" y="117"/>
                  <a:pt x="235" y="77"/>
                  <a:pt x="186" y="50"/>
                </a:cubicBezTo>
                <a:cubicBezTo>
                  <a:pt x="154" y="32"/>
                  <a:pt x="121" y="23"/>
                  <a:pt x="90" y="2"/>
                </a:cubicBezTo>
                <a:cubicBezTo>
                  <a:pt x="79" y="5"/>
                  <a:pt x="63" y="0"/>
                  <a:pt x="58" y="10"/>
                </a:cubicBezTo>
                <a:cubicBezTo>
                  <a:pt x="51" y="23"/>
                  <a:pt x="94" y="47"/>
                  <a:pt x="98" y="50"/>
                </a:cubicBezTo>
                <a:cubicBezTo>
                  <a:pt x="126" y="92"/>
                  <a:pt x="162" y="114"/>
                  <a:pt x="210" y="130"/>
                </a:cubicBezTo>
                <a:cubicBezTo>
                  <a:pt x="226" y="154"/>
                  <a:pt x="242" y="178"/>
                  <a:pt x="258" y="202"/>
                </a:cubicBezTo>
                <a:cubicBezTo>
                  <a:pt x="263" y="209"/>
                  <a:pt x="261" y="219"/>
                  <a:pt x="266" y="226"/>
                </a:cubicBezTo>
                <a:cubicBezTo>
                  <a:pt x="272" y="234"/>
                  <a:pt x="282" y="237"/>
                  <a:pt x="290" y="242"/>
                </a:cubicBezTo>
                <a:cubicBezTo>
                  <a:pt x="310" y="302"/>
                  <a:pt x="281" y="230"/>
                  <a:pt x="322" y="282"/>
                </a:cubicBezTo>
                <a:cubicBezTo>
                  <a:pt x="327" y="289"/>
                  <a:pt x="326" y="298"/>
                  <a:pt x="330" y="306"/>
                </a:cubicBezTo>
                <a:cubicBezTo>
                  <a:pt x="345" y="335"/>
                  <a:pt x="354" y="353"/>
                  <a:pt x="362" y="386"/>
                </a:cubicBezTo>
                <a:cubicBezTo>
                  <a:pt x="371" y="358"/>
                  <a:pt x="366" y="325"/>
                  <a:pt x="378" y="298"/>
                </a:cubicBezTo>
                <a:cubicBezTo>
                  <a:pt x="381" y="290"/>
                  <a:pt x="394" y="294"/>
                  <a:pt x="402" y="290"/>
                </a:cubicBezTo>
                <a:cubicBezTo>
                  <a:pt x="411" y="286"/>
                  <a:pt x="417" y="278"/>
                  <a:pt x="426" y="274"/>
                </a:cubicBezTo>
                <a:cubicBezTo>
                  <a:pt x="475" y="252"/>
                  <a:pt x="526" y="241"/>
                  <a:pt x="578" y="234"/>
                </a:cubicBezTo>
                <a:cubicBezTo>
                  <a:pt x="586" y="231"/>
                  <a:pt x="594" y="228"/>
                  <a:pt x="602" y="226"/>
                </a:cubicBezTo>
                <a:cubicBezTo>
                  <a:pt x="620" y="222"/>
                  <a:pt x="639" y="218"/>
                  <a:pt x="658" y="218"/>
                </a:cubicBezTo>
                <a:cubicBezTo>
                  <a:pt x="666" y="218"/>
                  <a:pt x="642" y="224"/>
                  <a:pt x="634" y="226"/>
                </a:cubicBezTo>
                <a:cubicBezTo>
                  <a:pt x="616" y="231"/>
                  <a:pt x="588" y="233"/>
                  <a:pt x="570" y="242"/>
                </a:cubicBezTo>
                <a:cubicBezTo>
                  <a:pt x="561" y="246"/>
                  <a:pt x="553" y="252"/>
                  <a:pt x="546" y="258"/>
                </a:cubicBezTo>
                <a:cubicBezTo>
                  <a:pt x="491" y="307"/>
                  <a:pt x="451" y="378"/>
                  <a:pt x="378" y="402"/>
                </a:cubicBezTo>
                <a:cubicBezTo>
                  <a:pt x="363" y="446"/>
                  <a:pt x="353" y="477"/>
                  <a:pt x="346" y="522"/>
                </a:cubicBezTo>
                <a:cubicBezTo>
                  <a:pt x="341" y="506"/>
                  <a:pt x="342" y="486"/>
                  <a:pt x="330" y="474"/>
                </a:cubicBezTo>
                <a:cubicBezTo>
                  <a:pt x="280" y="424"/>
                  <a:pt x="221" y="377"/>
                  <a:pt x="162" y="338"/>
                </a:cubicBezTo>
                <a:cubicBezTo>
                  <a:pt x="107" y="347"/>
                  <a:pt x="0" y="347"/>
                  <a:pt x="154" y="362"/>
                </a:cubicBezTo>
                <a:cubicBezTo>
                  <a:pt x="182" y="381"/>
                  <a:pt x="206" y="392"/>
                  <a:pt x="226" y="418"/>
                </a:cubicBezTo>
                <a:cubicBezTo>
                  <a:pt x="260" y="462"/>
                  <a:pt x="274" y="495"/>
                  <a:pt x="330" y="514"/>
                </a:cubicBezTo>
                <a:cubicBezTo>
                  <a:pt x="339" y="540"/>
                  <a:pt x="353" y="560"/>
                  <a:pt x="362" y="586"/>
                </a:cubicBezTo>
                <a:cubicBezTo>
                  <a:pt x="379" y="500"/>
                  <a:pt x="435" y="478"/>
                  <a:pt x="514" y="458"/>
                </a:cubicBezTo>
                <a:cubicBezTo>
                  <a:pt x="535" y="461"/>
                  <a:pt x="566" y="448"/>
                  <a:pt x="578" y="466"/>
                </a:cubicBezTo>
                <a:cubicBezTo>
                  <a:pt x="587" y="480"/>
                  <a:pt x="530" y="482"/>
                  <a:pt x="530" y="482"/>
                </a:cubicBezTo>
                <a:cubicBezTo>
                  <a:pt x="505" y="507"/>
                  <a:pt x="487" y="514"/>
                  <a:pt x="458" y="530"/>
                </a:cubicBezTo>
                <a:cubicBezTo>
                  <a:pt x="441" y="539"/>
                  <a:pt x="426" y="551"/>
                  <a:pt x="410" y="562"/>
                </a:cubicBezTo>
                <a:cubicBezTo>
                  <a:pt x="402" y="567"/>
                  <a:pt x="386" y="578"/>
                  <a:pt x="386" y="578"/>
                </a:cubicBezTo>
                <a:cubicBezTo>
                  <a:pt x="367" y="607"/>
                  <a:pt x="374" y="593"/>
                  <a:pt x="362" y="618"/>
                </a:cubicBezTo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2362200" y="4267200"/>
            <a:ext cx="1098550" cy="969963"/>
          </a:xfrm>
          <a:custGeom>
            <a:avLst/>
            <a:gdLst>
              <a:gd name="T0" fmla="*/ 902215938 w 692"/>
              <a:gd name="T1" fmla="*/ 1517134845 h 611"/>
              <a:gd name="T2" fmla="*/ 942538438 w 692"/>
              <a:gd name="T3" fmla="*/ 771168210 h 611"/>
              <a:gd name="T4" fmla="*/ 1043344688 w 692"/>
              <a:gd name="T5" fmla="*/ 488910565 h 611"/>
              <a:gd name="T6" fmla="*/ 1224795938 w 692"/>
              <a:gd name="T7" fmla="*/ 408265523 h 611"/>
              <a:gd name="T8" fmla="*/ 1708665938 w 692"/>
              <a:gd name="T9" fmla="*/ 428426783 h 611"/>
              <a:gd name="T10" fmla="*/ 1607859688 w 692"/>
              <a:gd name="T11" fmla="*/ 448588044 h 611"/>
              <a:gd name="T12" fmla="*/ 1527214688 w 692"/>
              <a:gd name="T13" fmla="*/ 488910565 h 611"/>
              <a:gd name="T14" fmla="*/ 1164312188 w 692"/>
              <a:gd name="T15" fmla="*/ 650200648 h 611"/>
              <a:gd name="T16" fmla="*/ 882054688 w 692"/>
              <a:gd name="T17" fmla="*/ 1134070897 h 611"/>
              <a:gd name="T18" fmla="*/ 902215938 w 692"/>
              <a:gd name="T19" fmla="*/ 1275199720 h 611"/>
              <a:gd name="T20" fmla="*/ 922377188 w 692"/>
              <a:gd name="T21" fmla="*/ 1214715939 h 611"/>
              <a:gd name="T22" fmla="*/ 962699688 w 692"/>
              <a:gd name="T23" fmla="*/ 1073587116 h 611"/>
              <a:gd name="T24" fmla="*/ 942538438 w 692"/>
              <a:gd name="T25" fmla="*/ 751006950 h 611"/>
              <a:gd name="T26" fmla="*/ 821570938 w 692"/>
              <a:gd name="T27" fmla="*/ 549394346 h 611"/>
              <a:gd name="T28" fmla="*/ 418345938 w 692"/>
              <a:gd name="T29" fmla="*/ 166330398 h 611"/>
              <a:gd name="T30" fmla="*/ 378023438 w 692"/>
              <a:gd name="T31" fmla="*/ 226814179 h 611"/>
              <a:gd name="T32" fmla="*/ 559474688 w 692"/>
              <a:gd name="T33" fmla="*/ 488910565 h 611"/>
              <a:gd name="T34" fmla="*/ 680442188 w 692"/>
              <a:gd name="T35" fmla="*/ 589716866 h 611"/>
              <a:gd name="T36" fmla="*/ 821570938 w 692"/>
              <a:gd name="T37" fmla="*/ 751006950 h 611"/>
              <a:gd name="T38" fmla="*/ 902215938 w 692"/>
              <a:gd name="T39" fmla="*/ 871974512 h 611"/>
              <a:gd name="T40" fmla="*/ 1023183438 w 692"/>
              <a:gd name="T41" fmla="*/ 367943002 h 611"/>
              <a:gd name="T42" fmla="*/ 1567537188 w 692"/>
              <a:gd name="T43" fmla="*/ 45362836 h 611"/>
              <a:gd name="T44" fmla="*/ 1083667188 w 692"/>
              <a:gd name="T45" fmla="*/ 25201575 h 611"/>
              <a:gd name="T46" fmla="*/ 902215938 w 692"/>
              <a:gd name="T47" fmla="*/ 226814179 h 611"/>
              <a:gd name="T48" fmla="*/ 882054688 w 692"/>
              <a:gd name="T49" fmla="*/ 771168210 h 611"/>
              <a:gd name="T50" fmla="*/ 922377188 w 692"/>
              <a:gd name="T51" fmla="*/ 710684429 h 611"/>
              <a:gd name="T52" fmla="*/ 902215938 w 692"/>
              <a:gd name="T53" fmla="*/ 267136700 h 611"/>
              <a:gd name="T54" fmla="*/ 902215938 w 692"/>
              <a:gd name="T55" fmla="*/ 751006950 h 6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92" h="611">
                <a:moveTo>
                  <a:pt x="358" y="602"/>
                </a:moveTo>
                <a:cubicBezTo>
                  <a:pt x="395" y="490"/>
                  <a:pt x="358" y="611"/>
                  <a:pt x="374" y="306"/>
                </a:cubicBezTo>
                <a:cubicBezTo>
                  <a:pt x="376" y="275"/>
                  <a:pt x="390" y="218"/>
                  <a:pt x="414" y="194"/>
                </a:cubicBezTo>
                <a:cubicBezTo>
                  <a:pt x="433" y="175"/>
                  <a:pt x="486" y="162"/>
                  <a:pt x="486" y="162"/>
                </a:cubicBezTo>
                <a:cubicBezTo>
                  <a:pt x="550" y="165"/>
                  <a:pt x="614" y="163"/>
                  <a:pt x="678" y="170"/>
                </a:cubicBezTo>
                <a:cubicBezTo>
                  <a:pt x="692" y="171"/>
                  <a:pt x="651" y="174"/>
                  <a:pt x="638" y="178"/>
                </a:cubicBezTo>
                <a:cubicBezTo>
                  <a:pt x="627" y="182"/>
                  <a:pt x="616" y="188"/>
                  <a:pt x="606" y="194"/>
                </a:cubicBezTo>
                <a:cubicBezTo>
                  <a:pt x="564" y="218"/>
                  <a:pt x="508" y="243"/>
                  <a:pt x="462" y="258"/>
                </a:cubicBezTo>
                <a:cubicBezTo>
                  <a:pt x="412" y="325"/>
                  <a:pt x="367" y="366"/>
                  <a:pt x="350" y="450"/>
                </a:cubicBezTo>
                <a:cubicBezTo>
                  <a:pt x="353" y="469"/>
                  <a:pt x="350" y="489"/>
                  <a:pt x="358" y="506"/>
                </a:cubicBezTo>
                <a:cubicBezTo>
                  <a:pt x="362" y="514"/>
                  <a:pt x="364" y="490"/>
                  <a:pt x="366" y="482"/>
                </a:cubicBezTo>
                <a:cubicBezTo>
                  <a:pt x="386" y="412"/>
                  <a:pt x="363" y="484"/>
                  <a:pt x="382" y="426"/>
                </a:cubicBezTo>
                <a:cubicBezTo>
                  <a:pt x="379" y="383"/>
                  <a:pt x="381" y="340"/>
                  <a:pt x="374" y="298"/>
                </a:cubicBezTo>
                <a:cubicBezTo>
                  <a:pt x="370" y="273"/>
                  <a:pt x="337" y="241"/>
                  <a:pt x="326" y="218"/>
                </a:cubicBezTo>
                <a:cubicBezTo>
                  <a:pt x="290" y="147"/>
                  <a:pt x="246" y="93"/>
                  <a:pt x="166" y="66"/>
                </a:cubicBezTo>
                <a:cubicBezTo>
                  <a:pt x="0" y="81"/>
                  <a:pt x="97" y="72"/>
                  <a:pt x="150" y="90"/>
                </a:cubicBezTo>
                <a:cubicBezTo>
                  <a:pt x="181" y="121"/>
                  <a:pt x="190" y="162"/>
                  <a:pt x="222" y="194"/>
                </a:cubicBezTo>
                <a:cubicBezTo>
                  <a:pt x="237" y="209"/>
                  <a:pt x="255" y="219"/>
                  <a:pt x="270" y="234"/>
                </a:cubicBezTo>
                <a:cubicBezTo>
                  <a:pt x="281" y="266"/>
                  <a:pt x="298" y="279"/>
                  <a:pt x="326" y="298"/>
                </a:cubicBezTo>
                <a:cubicBezTo>
                  <a:pt x="337" y="314"/>
                  <a:pt x="352" y="364"/>
                  <a:pt x="358" y="346"/>
                </a:cubicBezTo>
                <a:cubicBezTo>
                  <a:pt x="378" y="285"/>
                  <a:pt x="370" y="200"/>
                  <a:pt x="406" y="146"/>
                </a:cubicBezTo>
                <a:cubicBezTo>
                  <a:pt x="453" y="75"/>
                  <a:pt x="556" y="62"/>
                  <a:pt x="622" y="18"/>
                </a:cubicBezTo>
                <a:cubicBezTo>
                  <a:pt x="550" y="0"/>
                  <a:pt x="510" y="4"/>
                  <a:pt x="430" y="10"/>
                </a:cubicBezTo>
                <a:cubicBezTo>
                  <a:pt x="371" y="30"/>
                  <a:pt x="388" y="45"/>
                  <a:pt x="358" y="90"/>
                </a:cubicBezTo>
                <a:cubicBezTo>
                  <a:pt x="342" y="185"/>
                  <a:pt x="343" y="176"/>
                  <a:pt x="350" y="306"/>
                </a:cubicBezTo>
                <a:cubicBezTo>
                  <a:pt x="355" y="298"/>
                  <a:pt x="366" y="292"/>
                  <a:pt x="366" y="282"/>
                </a:cubicBezTo>
                <a:cubicBezTo>
                  <a:pt x="368" y="223"/>
                  <a:pt x="384" y="53"/>
                  <a:pt x="358" y="106"/>
                </a:cubicBezTo>
                <a:cubicBezTo>
                  <a:pt x="329" y="163"/>
                  <a:pt x="358" y="234"/>
                  <a:pt x="358" y="298"/>
                </a:cubicBezTo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914400" y="5867400"/>
            <a:ext cx="6705600" cy="0"/>
          </a:xfrm>
          <a:prstGeom prst="line">
            <a:avLst/>
          </a:prstGeom>
          <a:noFill/>
          <a:ln w="635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39" name="Freeform 7"/>
          <p:cNvSpPr>
            <a:spLocks/>
          </p:cNvSpPr>
          <p:nvPr/>
        </p:nvSpPr>
        <p:spPr bwMode="auto">
          <a:xfrm>
            <a:off x="1862138" y="4724400"/>
            <a:ext cx="346075" cy="606425"/>
          </a:xfrm>
          <a:custGeom>
            <a:avLst/>
            <a:gdLst>
              <a:gd name="T0" fmla="*/ 148690013 w 218"/>
              <a:gd name="T1" fmla="*/ 866933750 h 382"/>
              <a:gd name="T2" fmla="*/ 289818763 w 218"/>
              <a:gd name="T3" fmla="*/ 141128750 h 382"/>
              <a:gd name="T4" fmla="*/ 471270013 w 218"/>
              <a:gd name="T5" fmla="*/ 20161250 h 382"/>
              <a:gd name="T6" fmla="*/ 531753763 w 218"/>
              <a:gd name="T7" fmla="*/ 0 h 382"/>
              <a:gd name="T8" fmla="*/ 451108763 w 218"/>
              <a:gd name="T9" fmla="*/ 80645000 h 382"/>
              <a:gd name="T10" fmla="*/ 350302513 w 218"/>
              <a:gd name="T11" fmla="*/ 161290000 h 382"/>
              <a:gd name="T12" fmla="*/ 209173763 w 218"/>
              <a:gd name="T13" fmla="*/ 302418750 h 382"/>
              <a:gd name="T14" fmla="*/ 168851263 w 218"/>
              <a:gd name="T15" fmla="*/ 423386250 h 382"/>
              <a:gd name="T16" fmla="*/ 148690013 w 218"/>
              <a:gd name="T17" fmla="*/ 483870000 h 382"/>
              <a:gd name="T18" fmla="*/ 128528763 w 218"/>
              <a:gd name="T19" fmla="*/ 887095000 h 382"/>
              <a:gd name="T20" fmla="*/ 108367513 w 218"/>
              <a:gd name="T21" fmla="*/ 947578750 h 382"/>
              <a:gd name="T22" fmla="*/ 148690013 w 218"/>
              <a:gd name="T23" fmla="*/ 866933750 h 3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8" h="382">
                <a:moveTo>
                  <a:pt x="59" y="344"/>
                </a:moveTo>
                <a:cubicBezTo>
                  <a:pt x="62" y="234"/>
                  <a:pt x="0" y="94"/>
                  <a:pt x="115" y="56"/>
                </a:cubicBezTo>
                <a:cubicBezTo>
                  <a:pt x="137" y="34"/>
                  <a:pt x="159" y="22"/>
                  <a:pt x="187" y="8"/>
                </a:cubicBezTo>
                <a:cubicBezTo>
                  <a:pt x="195" y="4"/>
                  <a:pt x="211" y="0"/>
                  <a:pt x="211" y="0"/>
                </a:cubicBezTo>
                <a:cubicBezTo>
                  <a:pt x="194" y="52"/>
                  <a:pt x="218" y="1"/>
                  <a:pt x="179" y="32"/>
                </a:cubicBezTo>
                <a:cubicBezTo>
                  <a:pt x="127" y="73"/>
                  <a:pt x="199" y="44"/>
                  <a:pt x="139" y="64"/>
                </a:cubicBezTo>
                <a:cubicBezTo>
                  <a:pt x="114" y="101"/>
                  <a:pt x="100" y="82"/>
                  <a:pt x="83" y="120"/>
                </a:cubicBezTo>
                <a:cubicBezTo>
                  <a:pt x="76" y="135"/>
                  <a:pt x="72" y="152"/>
                  <a:pt x="67" y="168"/>
                </a:cubicBezTo>
                <a:cubicBezTo>
                  <a:pt x="64" y="176"/>
                  <a:pt x="59" y="192"/>
                  <a:pt x="59" y="192"/>
                </a:cubicBezTo>
                <a:cubicBezTo>
                  <a:pt x="56" y="245"/>
                  <a:pt x="56" y="299"/>
                  <a:pt x="51" y="352"/>
                </a:cubicBezTo>
                <a:cubicBezTo>
                  <a:pt x="50" y="360"/>
                  <a:pt x="37" y="382"/>
                  <a:pt x="43" y="376"/>
                </a:cubicBezTo>
                <a:cubicBezTo>
                  <a:pt x="51" y="368"/>
                  <a:pt x="54" y="355"/>
                  <a:pt x="59" y="344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1143000" y="5486400"/>
            <a:ext cx="368300" cy="393700"/>
          </a:xfrm>
          <a:custGeom>
            <a:avLst/>
            <a:gdLst>
              <a:gd name="T0" fmla="*/ 262096250 w 232"/>
              <a:gd name="T1" fmla="*/ 624998750 h 248"/>
              <a:gd name="T2" fmla="*/ 221773750 w 232"/>
              <a:gd name="T3" fmla="*/ 181451250 h 248"/>
              <a:gd name="T4" fmla="*/ 60483750 w 232"/>
              <a:gd name="T5" fmla="*/ 40322500 h 248"/>
              <a:gd name="T6" fmla="*/ 0 w 232"/>
              <a:gd name="T7" fmla="*/ 0 h 248"/>
              <a:gd name="T8" fmla="*/ 120967500 w 232"/>
              <a:gd name="T9" fmla="*/ 241935000 h 248"/>
              <a:gd name="T10" fmla="*/ 181451250 w 232"/>
              <a:gd name="T11" fmla="*/ 302418750 h 248"/>
              <a:gd name="T12" fmla="*/ 262096250 w 232"/>
              <a:gd name="T13" fmla="*/ 423386250 h 248"/>
              <a:gd name="T14" fmla="*/ 443547500 w 232"/>
              <a:gd name="T15" fmla="*/ 282257500 h 248"/>
              <a:gd name="T16" fmla="*/ 584676250 w 232"/>
              <a:gd name="T17" fmla="*/ 161290000 h 248"/>
              <a:gd name="T18" fmla="*/ 302418750 w 232"/>
              <a:gd name="T19" fmla="*/ 221773750 h 248"/>
              <a:gd name="T20" fmla="*/ 262096250 w 232"/>
              <a:gd name="T21" fmla="*/ 342741250 h 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2" h="248">
                <a:moveTo>
                  <a:pt x="104" y="248"/>
                </a:moveTo>
                <a:cubicBezTo>
                  <a:pt x="101" y="189"/>
                  <a:pt x="114" y="125"/>
                  <a:pt x="88" y="72"/>
                </a:cubicBezTo>
                <a:cubicBezTo>
                  <a:pt x="71" y="39"/>
                  <a:pt x="60" y="40"/>
                  <a:pt x="24" y="16"/>
                </a:cubicBezTo>
                <a:cubicBezTo>
                  <a:pt x="16" y="11"/>
                  <a:pt x="0" y="0"/>
                  <a:pt x="0" y="0"/>
                </a:cubicBezTo>
                <a:cubicBezTo>
                  <a:pt x="20" y="30"/>
                  <a:pt x="29" y="67"/>
                  <a:pt x="48" y="96"/>
                </a:cubicBezTo>
                <a:cubicBezTo>
                  <a:pt x="54" y="105"/>
                  <a:pt x="65" y="111"/>
                  <a:pt x="72" y="120"/>
                </a:cubicBezTo>
                <a:cubicBezTo>
                  <a:pt x="84" y="135"/>
                  <a:pt x="104" y="168"/>
                  <a:pt x="104" y="168"/>
                </a:cubicBezTo>
                <a:cubicBezTo>
                  <a:pt x="130" y="151"/>
                  <a:pt x="150" y="129"/>
                  <a:pt x="176" y="112"/>
                </a:cubicBezTo>
                <a:cubicBezTo>
                  <a:pt x="187" y="80"/>
                  <a:pt x="201" y="74"/>
                  <a:pt x="232" y="64"/>
                </a:cubicBezTo>
                <a:cubicBezTo>
                  <a:pt x="191" y="50"/>
                  <a:pt x="155" y="65"/>
                  <a:pt x="120" y="88"/>
                </a:cubicBezTo>
                <a:cubicBezTo>
                  <a:pt x="100" y="119"/>
                  <a:pt x="104" y="102"/>
                  <a:pt x="104" y="136"/>
                </a:cubicBezTo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228600" y="4114800"/>
            <a:ext cx="1905000" cy="609600"/>
          </a:xfrm>
          <a:prstGeom prst="leftRightArrow">
            <a:avLst>
              <a:gd name="adj1" fmla="val 50000"/>
              <a:gd name="adj2" fmla="val 6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sz="2000" dirty="0">
                <a:latin typeface="Tahoma" pitchFamily="34" charset="0"/>
              </a:rPr>
              <a:t>Early N</a:t>
            </a:r>
          </a:p>
        </p:txBody>
      </p:sp>
      <p:sp>
        <p:nvSpPr>
          <p:cNvPr id="44042" name="Freeform 10"/>
          <p:cNvSpPr>
            <a:spLocks/>
          </p:cNvSpPr>
          <p:nvPr/>
        </p:nvSpPr>
        <p:spPr bwMode="auto">
          <a:xfrm>
            <a:off x="3606800" y="3797300"/>
            <a:ext cx="952500" cy="1231900"/>
          </a:xfrm>
          <a:custGeom>
            <a:avLst/>
            <a:gdLst>
              <a:gd name="T0" fmla="*/ 705643750 w 600"/>
              <a:gd name="T1" fmla="*/ 1955641250 h 776"/>
              <a:gd name="T2" fmla="*/ 866933750 w 600"/>
              <a:gd name="T3" fmla="*/ 1129030000 h 776"/>
              <a:gd name="T4" fmla="*/ 927417500 w 600"/>
              <a:gd name="T5" fmla="*/ 987901250 h 776"/>
              <a:gd name="T6" fmla="*/ 1048385000 w 600"/>
              <a:gd name="T7" fmla="*/ 907256250 h 776"/>
              <a:gd name="T8" fmla="*/ 1512093750 w 600"/>
              <a:gd name="T9" fmla="*/ 645160000 h 776"/>
              <a:gd name="T10" fmla="*/ 1249997500 w 600"/>
              <a:gd name="T11" fmla="*/ 907256250 h 776"/>
              <a:gd name="T12" fmla="*/ 1149191250 w 600"/>
              <a:gd name="T13" fmla="*/ 1028223750 h 776"/>
              <a:gd name="T14" fmla="*/ 1028223750 w 600"/>
              <a:gd name="T15" fmla="*/ 1068546250 h 776"/>
              <a:gd name="T16" fmla="*/ 887095000 w 600"/>
              <a:gd name="T17" fmla="*/ 1169352500 h 776"/>
              <a:gd name="T18" fmla="*/ 705643750 w 600"/>
              <a:gd name="T19" fmla="*/ 1249997500 h 776"/>
              <a:gd name="T20" fmla="*/ 665321250 w 600"/>
              <a:gd name="T21" fmla="*/ 1370965000 h 776"/>
              <a:gd name="T22" fmla="*/ 685482500 w 600"/>
              <a:gd name="T23" fmla="*/ 1310481250 h 776"/>
              <a:gd name="T24" fmla="*/ 504031250 w 600"/>
              <a:gd name="T25" fmla="*/ 322580000 h 776"/>
              <a:gd name="T26" fmla="*/ 141128750 w 600"/>
              <a:gd name="T27" fmla="*/ 100806250 h 776"/>
              <a:gd name="T28" fmla="*/ 80645000 w 600"/>
              <a:gd name="T29" fmla="*/ 80645000 h 776"/>
              <a:gd name="T30" fmla="*/ 20161250 w 600"/>
              <a:gd name="T31" fmla="*/ 40322500 h 776"/>
              <a:gd name="T32" fmla="*/ 141128750 w 600"/>
              <a:gd name="T33" fmla="*/ 120967500 h 776"/>
              <a:gd name="T34" fmla="*/ 342741250 w 600"/>
              <a:gd name="T35" fmla="*/ 322580000 h 776"/>
              <a:gd name="T36" fmla="*/ 483870000 w 600"/>
              <a:gd name="T37" fmla="*/ 483870000 h 776"/>
              <a:gd name="T38" fmla="*/ 645160000 w 600"/>
              <a:gd name="T39" fmla="*/ 786288750 h 776"/>
              <a:gd name="T40" fmla="*/ 685482500 w 600"/>
              <a:gd name="T41" fmla="*/ 846772500 h 776"/>
              <a:gd name="T42" fmla="*/ 725805000 w 600"/>
              <a:gd name="T43" fmla="*/ 725805000 h 776"/>
              <a:gd name="T44" fmla="*/ 745966250 w 600"/>
              <a:gd name="T45" fmla="*/ 665321250 h 776"/>
              <a:gd name="T46" fmla="*/ 826611250 w 600"/>
              <a:gd name="T47" fmla="*/ 403225000 h 776"/>
              <a:gd name="T48" fmla="*/ 1008062500 w 600"/>
              <a:gd name="T49" fmla="*/ 282257500 h 776"/>
              <a:gd name="T50" fmla="*/ 1068546250 w 600"/>
              <a:gd name="T51" fmla="*/ 241935000 h 776"/>
              <a:gd name="T52" fmla="*/ 1290320000 w 600"/>
              <a:gd name="T53" fmla="*/ 80645000 h 776"/>
              <a:gd name="T54" fmla="*/ 1350803750 w 600"/>
              <a:gd name="T55" fmla="*/ 40322500 h 776"/>
              <a:gd name="T56" fmla="*/ 1290320000 w 600"/>
              <a:gd name="T57" fmla="*/ 0 h 776"/>
              <a:gd name="T58" fmla="*/ 1048385000 w 600"/>
              <a:gd name="T59" fmla="*/ 100806250 h 776"/>
              <a:gd name="T60" fmla="*/ 866933750 w 600"/>
              <a:gd name="T61" fmla="*/ 181451250 h 776"/>
              <a:gd name="T62" fmla="*/ 786288750 w 600"/>
              <a:gd name="T63" fmla="*/ 282257500 h 776"/>
              <a:gd name="T64" fmla="*/ 725805000 w 600"/>
              <a:gd name="T65" fmla="*/ 504031250 h 776"/>
              <a:gd name="T66" fmla="*/ 705643750 w 600"/>
              <a:gd name="T67" fmla="*/ 100806250 h 776"/>
              <a:gd name="T68" fmla="*/ 665321250 w 600"/>
              <a:gd name="T69" fmla="*/ 342741250 h 776"/>
              <a:gd name="T70" fmla="*/ 665321250 w 600"/>
              <a:gd name="T71" fmla="*/ 665321250 h 77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0" h="776">
                <a:moveTo>
                  <a:pt x="280" y="776"/>
                </a:moveTo>
                <a:cubicBezTo>
                  <a:pt x="284" y="628"/>
                  <a:pt x="232" y="523"/>
                  <a:pt x="344" y="448"/>
                </a:cubicBezTo>
                <a:cubicBezTo>
                  <a:pt x="349" y="427"/>
                  <a:pt x="350" y="407"/>
                  <a:pt x="368" y="392"/>
                </a:cubicBezTo>
                <a:cubicBezTo>
                  <a:pt x="382" y="379"/>
                  <a:pt x="416" y="360"/>
                  <a:pt x="416" y="360"/>
                </a:cubicBezTo>
                <a:cubicBezTo>
                  <a:pt x="452" y="305"/>
                  <a:pt x="538" y="268"/>
                  <a:pt x="600" y="256"/>
                </a:cubicBezTo>
                <a:cubicBezTo>
                  <a:pt x="558" y="284"/>
                  <a:pt x="540" y="331"/>
                  <a:pt x="496" y="360"/>
                </a:cubicBezTo>
                <a:cubicBezTo>
                  <a:pt x="486" y="375"/>
                  <a:pt x="472" y="399"/>
                  <a:pt x="456" y="408"/>
                </a:cubicBezTo>
                <a:cubicBezTo>
                  <a:pt x="441" y="416"/>
                  <a:pt x="408" y="424"/>
                  <a:pt x="408" y="424"/>
                </a:cubicBezTo>
                <a:cubicBezTo>
                  <a:pt x="404" y="427"/>
                  <a:pt x="362" y="460"/>
                  <a:pt x="352" y="464"/>
                </a:cubicBezTo>
                <a:cubicBezTo>
                  <a:pt x="266" y="502"/>
                  <a:pt x="334" y="460"/>
                  <a:pt x="280" y="496"/>
                </a:cubicBezTo>
                <a:cubicBezTo>
                  <a:pt x="275" y="512"/>
                  <a:pt x="269" y="528"/>
                  <a:pt x="264" y="544"/>
                </a:cubicBezTo>
                <a:cubicBezTo>
                  <a:pt x="261" y="552"/>
                  <a:pt x="272" y="520"/>
                  <a:pt x="272" y="520"/>
                </a:cubicBezTo>
                <a:cubicBezTo>
                  <a:pt x="267" y="314"/>
                  <a:pt x="335" y="218"/>
                  <a:pt x="200" y="128"/>
                </a:cubicBezTo>
                <a:cubicBezTo>
                  <a:pt x="169" y="81"/>
                  <a:pt x="108" y="57"/>
                  <a:pt x="56" y="40"/>
                </a:cubicBezTo>
                <a:cubicBezTo>
                  <a:pt x="48" y="37"/>
                  <a:pt x="40" y="35"/>
                  <a:pt x="32" y="32"/>
                </a:cubicBezTo>
                <a:cubicBezTo>
                  <a:pt x="23" y="29"/>
                  <a:pt x="0" y="11"/>
                  <a:pt x="8" y="16"/>
                </a:cubicBezTo>
                <a:cubicBezTo>
                  <a:pt x="24" y="27"/>
                  <a:pt x="56" y="48"/>
                  <a:pt x="56" y="48"/>
                </a:cubicBezTo>
                <a:cubicBezTo>
                  <a:pt x="73" y="74"/>
                  <a:pt x="110" y="111"/>
                  <a:pt x="136" y="128"/>
                </a:cubicBezTo>
                <a:cubicBezTo>
                  <a:pt x="147" y="160"/>
                  <a:pt x="164" y="173"/>
                  <a:pt x="192" y="192"/>
                </a:cubicBezTo>
                <a:cubicBezTo>
                  <a:pt x="205" y="244"/>
                  <a:pt x="211" y="282"/>
                  <a:pt x="256" y="312"/>
                </a:cubicBezTo>
                <a:cubicBezTo>
                  <a:pt x="261" y="320"/>
                  <a:pt x="264" y="342"/>
                  <a:pt x="272" y="336"/>
                </a:cubicBezTo>
                <a:cubicBezTo>
                  <a:pt x="285" y="326"/>
                  <a:pt x="283" y="304"/>
                  <a:pt x="288" y="288"/>
                </a:cubicBezTo>
                <a:cubicBezTo>
                  <a:pt x="291" y="280"/>
                  <a:pt x="296" y="264"/>
                  <a:pt x="296" y="264"/>
                </a:cubicBezTo>
                <a:cubicBezTo>
                  <a:pt x="299" y="245"/>
                  <a:pt x="310" y="178"/>
                  <a:pt x="328" y="160"/>
                </a:cubicBezTo>
                <a:cubicBezTo>
                  <a:pt x="348" y="140"/>
                  <a:pt x="376" y="128"/>
                  <a:pt x="400" y="112"/>
                </a:cubicBezTo>
                <a:cubicBezTo>
                  <a:pt x="408" y="107"/>
                  <a:pt x="424" y="96"/>
                  <a:pt x="424" y="96"/>
                </a:cubicBezTo>
                <a:cubicBezTo>
                  <a:pt x="446" y="64"/>
                  <a:pt x="478" y="55"/>
                  <a:pt x="512" y="32"/>
                </a:cubicBezTo>
                <a:cubicBezTo>
                  <a:pt x="520" y="27"/>
                  <a:pt x="536" y="16"/>
                  <a:pt x="536" y="16"/>
                </a:cubicBezTo>
                <a:cubicBezTo>
                  <a:pt x="528" y="11"/>
                  <a:pt x="522" y="0"/>
                  <a:pt x="512" y="0"/>
                </a:cubicBezTo>
                <a:cubicBezTo>
                  <a:pt x="474" y="0"/>
                  <a:pt x="447" y="26"/>
                  <a:pt x="416" y="40"/>
                </a:cubicBezTo>
                <a:cubicBezTo>
                  <a:pt x="330" y="78"/>
                  <a:pt x="398" y="36"/>
                  <a:pt x="344" y="72"/>
                </a:cubicBezTo>
                <a:cubicBezTo>
                  <a:pt x="315" y="160"/>
                  <a:pt x="364" y="29"/>
                  <a:pt x="312" y="112"/>
                </a:cubicBezTo>
                <a:cubicBezTo>
                  <a:pt x="300" y="131"/>
                  <a:pt x="293" y="177"/>
                  <a:pt x="288" y="200"/>
                </a:cubicBezTo>
                <a:cubicBezTo>
                  <a:pt x="285" y="147"/>
                  <a:pt x="299" y="90"/>
                  <a:pt x="280" y="40"/>
                </a:cubicBezTo>
                <a:cubicBezTo>
                  <a:pt x="269" y="10"/>
                  <a:pt x="269" y="104"/>
                  <a:pt x="264" y="136"/>
                </a:cubicBezTo>
                <a:cubicBezTo>
                  <a:pt x="257" y="178"/>
                  <a:pt x="264" y="221"/>
                  <a:pt x="264" y="264"/>
                </a:cubicBezTo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04800" y="5867400"/>
            <a:ext cx="1082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ahoma" pitchFamily="34" charset="0"/>
              </a:rPr>
              <a:t>Planting</a:t>
            </a:r>
          </a:p>
        </p:txBody>
      </p:sp>
      <p:sp>
        <p:nvSpPr>
          <p:cNvPr id="44044" name="Freeform 12"/>
          <p:cNvSpPr>
            <a:spLocks/>
          </p:cNvSpPr>
          <p:nvPr/>
        </p:nvSpPr>
        <p:spPr bwMode="auto">
          <a:xfrm>
            <a:off x="4537075" y="3221038"/>
            <a:ext cx="1050925" cy="2620962"/>
          </a:xfrm>
          <a:custGeom>
            <a:avLst/>
            <a:gdLst>
              <a:gd name="T0" fmla="*/ 680442188 w 662"/>
              <a:gd name="T1" fmla="*/ 2147483647 h 1651"/>
              <a:gd name="T2" fmla="*/ 458668438 w 662"/>
              <a:gd name="T3" fmla="*/ 2147483647 h 1651"/>
              <a:gd name="T4" fmla="*/ 579635938 w 662"/>
              <a:gd name="T5" fmla="*/ 2147483647 h 1651"/>
              <a:gd name="T6" fmla="*/ 1103828438 w 662"/>
              <a:gd name="T7" fmla="*/ 2147483647 h 1651"/>
              <a:gd name="T8" fmla="*/ 982860938 w 662"/>
              <a:gd name="T9" fmla="*/ 2147483647 h 1651"/>
              <a:gd name="T10" fmla="*/ 882054688 w 662"/>
              <a:gd name="T11" fmla="*/ 2147483647 h 1651"/>
              <a:gd name="T12" fmla="*/ 539313438 w 662"/>
              <a:gd name="T13" fmla="*/ 2147483647 h 1651"/>
              <a:gd name="T14" fmla="*/ 277217188 w 662"/>
              <a:gd name="T15" fmla="*/ 2147483647 h 1651"/>
              <a:gd name="T16" fmla="*/ 579635938 w 662"/>
              <a:gd name="T17" fmla="*/ 2147483647 h 1651"/>
              <a:gd name="T18" fmla="*/ 761087188 w 662"/>
              <a:gd name="T19" fmla="*/ 2147483647 h 1651"/>
              <a:gd name="T20" fmla="*/ 982860938 w 662"/>
              <a:gd name="T21" fmla="*/ 2147483647 h 1651"/>
              <a:gd name="T22" fmla="*/ 902215938 w 662"/>
              <a:gd name="T23" fmla="*/ 2147483647 h 1651"/>
              <a:gd name="T24" fmla="*/ 1386085938 w 662"/>
              <a:gd name="T25" fmla="*/ 2147483647 h 1651"/>
              <a:gd name="T26" fmla="*/ 1507053438 w 662"/>
              <a:gd name="T27" fmla="*/ 2147483647 h 1651"/>
              <a:gd name="T28" fmla="*/ 1164312188 w 662"/>
              <a:gd name="T29" fmla="*/ 2147483647 h 1651"/>
              <a:gd name="T30" fmla="*/ 1043344688 w 662"/>
              <a:gd name="T31" fmla="*/ 2147483647 h 1651"/>
              <a:gd name="T32" fmla="*/ 861893438 w 662"/>
              <a:gd name="T33" fmla="*/ 2147483647 h 1651"/>
              <a:gd name="T34" fmla="*/ 35282188 w 662"/>
              <a:gd name="T35" fmla="*/ 2104329274 h 1651"/>
              <a:gd name="T36" fmla="*/ 579635938 w 662"/>
              <a:gd name="T37" fmla="*/ 2147483647 h 1651"/>
              <a:gd name="T38" fmla="*/ 861893438 w 662"/>
              <a:gd name="T39" fmla="*/ 2147483647 h 1651"/>
              <a:gd name="T40" fmla="*/ 962699688 w 662"/>
              <a:gd name="T41" fmla="*/ 2147483647 h 1651"/>
              <a:gd name="T42" fmla="*/ 1486892188 w 662"/>
              <a:gd name="T43" fmla="*/ 2084168027 h 1651"/>
              <a:gd name="T44" fmla="*/ 1164312188 w 662"/>
              <a:gd name="T45" fmla="*/ 2147483647 h 1651"/>
              <a:gd name="T46" fmla="*/ 841732188 w 662"/>
              <a:gd name="T47" fmla="*/ 2147483647 h 1651"/>
              <a:gd name="T48" fmla="*/ 599797188 w 662"/>
              <a:gd name="T49" fmla="*/ 1660781858 h 1651"/>
              <a:gd name="T50" fmla="*/ 75604688 w 662"/>
              <a:gd name="T51" fmla="*/ 1338201920 h 1651"/>
              <a:gd name="T52" fmla="*/ 438507188 w 662"/>
              <a:gd name="T53" fmla="*/ 1559975627 h 1651"/>
              <a:gd name="T54" fmla="*/ 821570938 w 662"/>
              <a:gd name="T55" fmla="*/ 2147483647 h 1651"/>
              <a:gd name="T56" fmla="*/ 1446569688 w 662"/>
              <a:gd name="T57" fmla="*/ 1358363166 h 1651"/>
              <a:gd name="T58" fmla="*/ 1567537188 w 662"/>
              <a:gd name="T59" fmla="*/ 1358363166 h 1651"/>
              <a:gd name="T60" fmla="*/ 1063505938 w 662"/>
              <a:gd name="T61" fmla="*/ 1822071827 h 1651"/>
              <a:gd name="T62" fmla="*/ 882054688 w 662"/>
              <a:gd name="T63" fmla="*/ 2023684289 h 1651"/>
              <a:gd name="T64" fmla="*/ 619958438 w 662"/>
              <a:gd name="T65" fmla="*/ 632558304 h 1651"/>
              <a:gd name="T66" fmla="*/ 35282188 w 662"/>
              <a:gd name="T67" fmla="*/ 531752074 h 1651"/>
              <a:gd name="T68" fmla="*/ 519152188 w 662"/>
              <a:gd name="T69" fmla="*/ 955138243 h 1651"/>
              <a:gd name="T70" fmla="*/ 882054688 w 662"/>
              <a:gd name="T71" fmla="*/ 1257556935 h 1651"/>
              <a:gd name="T72" fmla="*/ 1486892188 w 662"/>
              <a:gd name="T73" fmla="*/ 713203289 h 1651"/>
              <a:gd name="T74" fmla="*/ 1224795938 w 662"/>
              <a:gd name="T75" fmla="*/ 914815750 h 1651"/>
              <a:gd name="T76" fmla="*/ 841732188 w 662"/>
              <a:gd name="T77" fmla="*/ 1620459366 h 1651"/>
              <a:gd name="T78" fmla="*/ 398184688 w 662"/>
              <a:gd name="T79" fmla="*/ 88204658 h 1651"/>
              <a:gd name="T80" fmla="*/ 519152188 w 662"/>
              <a:gd name="T81" fmla="*/ 330139612 h 1651"/>
              <a:gd name="T82" fmla="*/ 801409688 w 662"/>
              <a:gd name="T83" fmla="*/ 874493258 h 1651"/>
              <a:gd name="T84" fmla="*/ 1164312188 w 662"/>
              <a:gd name="T85" fmla="*/ 410784597 h 1651"/>
              <a:gd name="T86" fmla="*/ 922377188 w 662"/>
              <a:gd name="T87" fmla="*/ 531752074 h 1651"/>
              <a:gd name="T88" fmla="*/ 841732188 w 662"/>
              <a:gd name="T89" fmla="*/ 733364535 h 16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62" h="1651">
                <a:moveTo>
                  <a:pt x="382" y="1651"/>
                </a:moveTo>
                <a:cubicBezTo>
                  <a:pt x="377" y="1572"/>
                  <a:pt x="386" y="1461"/>
                  <a:pt x="310" y="1411"/>
                </a:cubicBezTo>
                <a:cubicBezTo>
                  <a:pt x="274" y="1357"/>
                  <a:pt x="316" y="1410"/>
                  <a:pt x="270" y="1379"/>
                </a:cubicBezTo>
                <a:cubicBezTo>
                  <a:pt x="261" y="1373"/>
                  <a:pt x="255" y="1362"/>
                  <a:pt x="246" y="1355"/>
                </a:cubicBezTo>
                <a:cubicBezTo>
                  <a:pt x="222" y="1335"/>
                  <a:pt x="192" y="1324"/>
                  <a:pt x="166" y="1307"/>
                </a:cubicBezTo>
                <a:cubicBezTo>
                  <a:pt x="171" y="1315"/>
                  <a:pt x="174" y="1325"/>
                  <a:pt x="182" y="1331"/>
                </a:cubicBezTo>
                <a:cubicBezTo>
                  <a:pt x="189" y="1336"/>
                  <a:pt x="201" y="1332"/>
                  <a:pt x="206" y="1339"/>
                </a:cubicBezTo>
                <a:cubicBezTo>
                  <a:pt x="213" y="1348"/>
                  <a:pt x="210" y="1361"/>
                  <a:pt x="214" y="1371"/>
                </a:cubicBezTo>
                <a:cubicBezTo>
                  <a:pt x="218" y="1380"/>
                  <a:pt x="225" y="1387"/>
                  <a:pt x="230" y="1395"/>
                </a:cubicBezTo>
                <a:cubicBezTo>
                  <a:pt x="270" y="1382"/>
                  <a:pt x="272" y="1394"/>
                  <a:pt x="294" y="1427"/>
                </a:cubicBezTo>
                <a:cubicBezTo>
                  <a:pt x="308" y="1484"/>
                  <a:pt x="337" y="1575"/>
                  <a:pt x="398" y="1595"/>
                </a:cubicBezTo>
                <a:cubicBezTo>
                  <a:pt x="415" y="1544"/>
                  <a:pt x="389" y="1491"/>
                  <a:pt x="438" y="1459"/>
                </a:cubicBezTo>
                <a:cubicBezTo>
                  <a:pt x="477" y="1400"/>
                  <a:pt x="550" y="1395"/>
                  <a:pt x="614" y="1379"/>
                </a:cubicBezTo>
                <a:cubicBezTo>
                  <a:pt x="552" y="1358"/>
                  <a:pt x="477" y="1393"/>
                  <a:pt x="414" y="1403"/>
                </a:cubicBezTo>
                <a:cubicBezTo>
                  <a:pt x="406" y="1408"/>
                  <a:pt x="396" y="1411"/>
                  <a:pt x="390" y="1419"/>
                </a:cubicBezTo>
                <a:cubicBezTo>
                  <a:pt x="385" y="1426"/>
                  <a:pt x="390" y="1447"/>
                  <a:pt x="382" y="1443"/>
                </a:cubicBezTo>
                <a:cubicBezTo>
                  <a:pt x="372" y="1438"/>
                  <a:pt x="377" y="1422"/>
                  <a:pt x="374" y="1411"/>
                </a:cubicBezTo>
                <a:cubicBezTo>
                  <a:pt x="364" y="1376"/>
                  <a:pt x="358" y="1343"/>
                  <a:pt x="350" y="1307"/>
                </a:cubicBezTo>
                <a:cubicBezTo>
                  <a:pt x="339" y="1259"/>
                  <a:pt x="296" y="1199"/>
                  <a:pt x="254" y="1171"/>
                </a:cubicBezTo>
                <a:cubicBezTo>
                  <a:pt x="249" y="1163"/>
                  <a:pt x="245" y="1154"/>
                  <a:pt x="238" y="1147"/>
                </a:cubicBezTo>
                <a:cubicBezTo>
                  <a:pt x="231" y="1140"/>
                  <a:pt x="220" y="1139"/>
                  <a:pt x="214" y="1131"/>
                </a:cubicBezTo>
                <a:cubicBezTo>
                  <a:pt x="209" y="1124"/>
                  <a:pt x="212" y="1113"/>
                  <a:pt x="206" y="1107"/>
                </a:cubicBezTo>
                <a:cubicBezTo>
                  <a:pt x="200" y="1101"/>
                  <a:pt x="145" y="1079"/>
                  <a:pt x="134" y="1075"/>
                </a:cubicBezTo>
                <a:cubicBezTo>
                  <a:pt x="126" y="1080"/>
                  <a:pt x="119" y="1087"/>
                  <a:pt x="110" y="1091"/>
                </a:cubicBezTo>
                <a:cubicBezTo>
                  <a:pt x="102" y="1095"/>
                  <a:pt x="88" y="1091"/>
                  <a:pt x="86" y="1099"/>
                </a:cubicBezTo>
                <a:cubicBezTo>
                  <a:pt x="82" y="1115"/>
                  <a:pt x="119" y="1134"/>
                  <a:pt x="126" y="1139"/>
                </a:cubicBezTo>
                <a:cubicBezTo>
                  <a:pt x="161" y="1164"/>
                  <a:pt x="195" y="1180"/>
                  <a:pt x="230" y="1203"/>
                </a:cubicBezTo>
                <a:cubicBezTo>
                  <a:pt x="235" y="1211"/>
                  <a:pt x="238" y="1221"/>
                  <a:pt x="246" y="1227"/>
                </a:cubicBezTo>
                <a:cubicBezTo>
                  <a:pt x="253" y="1232"/>
                  <a:pt x="264" y="1229"/>
                  <a:pt x="270" y="1235"/>
                </a:cubicBezTo>
                <a:cubicBezTo>
                  <a:pt x="284" y="1249"/>
                  <a:pt x="302" y="1283"/>
                  <a:pt x="302" y="1283"/>
                </a:cubicBezTo>
                <a:cubicBezTo>
                  <a:pt x="306" y="1304"/>
                  <a:pt x="313" y="1361"/>
                  <a:pt x="326" y="1379"/>
                </a:cubicBezTo>
                <a:cubicBezTo>
                  <a:pt x="359" y="1426"/>
                  <a:pt x="381" y="1423"/>
                  <a:pt x="398" y="1475"/>
                </a:cubicBezTo>
                <a:cubicBezTo>
                  <a:pt x="395" y="1483"/>
                  <a:pt x="395" y="1506"/>
                  <a:pt x="390" y="1499"/>
                </a:cubicBezTo>
                <a:cubicBezTo>
                  <a:pt x="381" y="1486"/>
                  <a:pt x="386" y="1467"/>
                  <a:pt x="382" y="1451"/>
                </a:cubicBezTo>
                <a:cubicBezTo>
                  <a:pt x="378" y="1435"/>
                  <a:pt x="371" y="1419"/>
                  <a:pt x="366" y="1403"/>
                </a:cubicBezTo>
                <a:cubicBezTo>
                  <a:pt x="363" y="1395"/>
                  <a:pt x="358" y="1379"/>
                  <a:pt x="358" y="1379"/>
                </a:cubicBezTo>
                <a:cubicBezTo>
                  <a:pt x="362" y="1262"/>
                  <a:pt x="327" y="1186"/>
                  <a:pt x="398" y="1115"/>
                </a:cubicBezTo>
                <a:cubicBezTo>
                  <a:pt x="414" y="1066"/>
                  <a:pt x="462" y="1057"/>
                  <a:pt x="502" y="1035"/>
                </a:cubicBezTo>
                <a:cubicBezTo>
                  <a:pt x="519" y="1026"/>
                  <a:pt x="531" y="1006"/>
                  <a:pt x="550" y="1003"/>
                </a:cubicBezTo>
                <a:cubicBezTo>
                  <a:pt x="606" y="994"/>
                  <a:pt x="583" y="1000"/>
                  <a:pt x="622" y="987"/>
                </a:cubicBezTo>
                <a:cubicBezTo>
                  <a:pt x="630" y="990"/>
                  <a:pt x="652" y="989"/>
                  <a:pt x="646" y="995"/>
                </a:cubicBezTo>
                <a:cubicBezTo>
                  <a:pt x="634" y="1007"/>
                  <a:pt x="612" y="1002"/>
                  <a:pt x="598" y="1011"/>
                </a:cubicBezTo>
                <a:cubicBezTo>
                  <a:pt x="590" y="1016"/>
                  <a:pt x="583" y="1023"/>
                  <a:pt x="574" y="1027"/>
                </a:cubicBezTo>
                <a:cubicBezTo>
                  <a:pt x="566" y="1031"/>
                  <a:pt x="558" y="1032"/>
                  <a:pt x="550" y="1035"/>
                </a:cubicBezTo>
                <a:cubicBezTo>
                  <a:pt x="526" y="1071"/>
                  <a:pt x="498" y="1131"/>
                  <a:pt x="462" y="1155"/>
                </a:cubicBezTo>
                <a:cubicBezTo>
                  <a:pt x="457" y="1163"/>
                  <a:pt x="450" y="1170"/>
                  <a:pt x="446" y="1179"/>
                </a:cubicBezTo>
                <a:cubicBezTo>
                  <a:pt x="442" y="1187"/>
                  <a:pt x="444" y="1197"/>
                  <a:pt x="438" y="1203"/>
                </a:cubicBezTo>
                <a:cubicBezTo>
                  <a:pt x="432" y="1209"/>
                  <a:pt x="421" y="1207"/>
                  <a:pt x="414" y="1211"/>
                </a:cubicBezTo>
                <a:cubicBezTo>
                  <a:pt x="397" y="1220"/>
                  <a:pt x="366" y="1243"/>
                  <a:pt x="366" y="1243"/>
                </a:cubicBezTo>
                <a:cubicBezTo>
                  <a:pt x="347" y="1301"/>
                  <a:pt x="354" y="1275"/>
                  <a:pt x="342" y="1323"/>
                </a:cubicBezTo>
                <a:cubicBezTo>
                  <a:pt x="323" y="1265"/>
                  <a:pt x="342" y="1334"/>
                  <a:pt x="342" y="1219"/>
                </a:cubicBezTo>
                <a:cubicBezTo>
                  <a:pt x="342" y="1131"/>
                  <a:pt x="341" y="1043"/>
                  <a:pt x="334" y="955"/>
                </a:cubicBezTo>
                <a:cubicBezTo>
                  <a:pt x="330" y="908"/>
                  <a:pt x="205" y="840"/>
                  <a:pt x="166" y="827"/>
                </a:cubicBezTo>
                <a:cubicBezTo>
                  <a:pt x="115" y="830"/>
                  <a:pt x="64" y="825"/>
                  <a:pt x="14" y="835"/>
                </a:cubicBezTo>
                <a:cubicBezTo>
                  <a:pt x="2" y="837"/>
                  <a:pt x="35" y="847"/>
                  <a:pt x="46" y="851"/>
                </a:cubicBezTo>
                <a:cubicBezTo>
                  <a:pt x="62" y="857"/>
                  <a:pt x="79" y="860"/>
                  <a:pt x="94" y="867"/>
                </a:cubicBezTo>
                <a:cubicBezTo>
                  <a:pt x="149" y="892"/>
                  <a:pt x="173" y="896"/>
                  <a:pt x="230" y="915"/>
                </a:cubicBezTo>
                <a:cubicBezTo>
                  <a:pt x="260" y="945"/>
                  <a:pt x="280" y="981"/>
                  <a:pt x="310" y="1011"/>
                </a:cubicBezTo>
                <a:cubicBezTo>
                  <a:pt x="321" y="1043"/>
                  <a:pt x="328" y="1064"/>
                  <a:pt x="334" y="1083"/>
                </a:cubicBezTo>
                <a:cubicBezTo>
                  <a:pt x="337" y="1091"/>
                  <a:pt x="342" y="1107"/>
                  <a:pt x="342" y="1107"/>
                </a:cubicBezTo>
                <a:cubicBezTo>
                  <a:pt x="345" y="1131"/>
                  <a:pt x="346" y="1203"/>
                  <a:pt x="350" y="1179"/>
                </a:cubicBezTo>
                <a:cubicBezTo>
                  <a:pt x="359" y="1124"/>
                  <a:pt x="351" y="1067"/>
                  <a:pt x="358" y="1011"/>
                </a:cubicBezTo>
                <a:cubicBezTo>
                  <a:pt x="360" y="993"/>
                  <a:pt x="373" y="979"/>
                  <a:pt x="382" y="963"/>
                </a:cubicBezTo>
                <a:cubicBezTo>
                  <a:pt x="417" y="899"/>
                  <a:pt x="463" y="874"/>
                  <a:pt x="526" y="843"/>
                </a:cubicBezTo>
                <a:cubicBezTo>
                  <a:pt x="573" y="819"/>
                  <a:pt x="610" y="784"/>
                  <a:pt x="662" y="771"/>
                </a:cubicBezTo>
                <a:cubicBezTo>
                  <a:pt x="636" y="788"/>
                  <a:pt x="616" y="810"/>
                  <a:pt x="590" y="827"/>
                </a:cubicBezTo>
                <a:cubicBezTo>
                  <a:pt x="547" y="891"/>
                  <a:pt x="603" y="814"/>
                  <a:pt x="550" y="867"/>
                </a:cubicBezTo>
                <a:cubicBezTo>
                  <a:pt x="523" y="894"/>
                  <a:pt x="536" y="922"/>
                  <a:pt x="486" y="939"/>
                </a:cubicBezTo>
                <a:cubicBezTo>
                  <a:pt x="478" y="942"/>
                  <a:pt x="469" y="943"/>
                  <a:pt x="462" y="947"/>
                </a:cubicBezTo>
                <a:cubicBezTo>
                  <a:pt x="445" y="956"/>
                  <a:pt x="430" y="968"/>
                  <a:pt x="414" y="979"/>
                </a:cubicBezTo>
                <a:cubicBezTo>
                  <a:pt x="406" y="984"/>
                  <a:pt x="390" y="995"/>
                  <a:pt x="390" y="995"/>
                </a:cubicBezTo>
                <a:cubicBezTo>
                  <a:pt x="373" y="1021"/>
                  <a:pt x="351" y="1033"/>
                  <a:pt x="334" y="1059"/>
                </a:cubicBezTo>
                <a:cubicBezTo>
                  <a:pt x="293" y="937"/>
                  <a:pt x="394" y="776"/>
                  <a:pt x="278" y="699"/>
                </a:cubicBezTo>
                <a:cubicBezTo>
                  <a:pt x="273" y="691"/>
                  <a:pt x="269" y="682"/>
                  <a:pt x="262" y="675"/>
                </a:cubicBezTo>
                <a:cubicBezTo>
                  <a:pt x="255" y="668"/>
                  <a:pt x="244" y="667"/>
                  <a:pt x="238" y="659"/>
                </a:cubicBezTo>
                <a:cubicBezTo>
                  <a:pt x="207" y="620"/>
                  <a:pt x="258" y="644"/>
                  <a:pt x="206" y="627"/>
                </a:cubicBezTo>
                <a:cubicBezTo>
                  <a:pt x="191" y="612"/>
                  <a:pt x="182" y="592"/>
                  <a:pt x="166" y="579"/>
                </a:cubicBezTo>
                <a:cubicBezTo>
                  <a:pt x="132" y="551"/>
                  <a:pt x="73" y="542"/>
                  <a:pt x="30" y="531"/>
                </a:cubicBezTo>
                <a:cubicBezTo>
                  <a:pt x="50" y="561"/>
                  <a:pt x="84" y="576"/>
                  <a:pt x="118" y="587"/>
                </a:cubicBezTo>
                <a:cubicBezTo>
                  <a:pt x="129" y="595"/>
                  <a:pt x="138" y="604"/>
                  <a:pt x="150" y="611"/>
                </a:cubicBezTo>
                <a:cubicBezTo>
                  <a:pt x="157" y="615"/>
                  <a:pt x="167" y="614"/>
                  <a:pt x="174" y="619"/>
                </a:cubicBezTo>
                <a:cubicBezTo>
                  <a:pt x="190" y="632"/>
                  <a:pt x="199" y="652"/>
                  <a:pt x="214" y="667"/>
                </a:cubicBezTo>
                <a:cubicBezTo>
                  <a:pt x="230" y="714"/>
                  <a:pt x="266" y="749"/>
                  <a:pt x="286" y="795"/>
                </a:cubicBezTo>
                <a:cubicBezTo>
                  <a:pt x="297" y="820"/>
                  <a:pt x="326" y="867"/>
                  <a:pt x="326" y="867"/>
                </a:cubicBezTo>
                <a:cubicBezTo>
                  <a:pt x="343" y="798"/>
                  <a:pt x="334" y="726"/>
                  <a:pt x="398" y="683"/>
                </a:cubicBezTo>
                <a:cubicBezTo>
                  <a:pt x="417" y="655"/>
                  <a:pt x="430" y="638"/>
                  <a:pt x="462" y="627"/>
                </a:cubicBezTo>
                <a:cubicBezTo>
                  <a:pt x="493" y="581"/>
                  <a:pt x="528" y="570"/>
                  <a:pt x="574" y="539"/>
                </a:cubicBezTo>
                <a:cubicBezTo>
                  <a:pt x="588" y="530"/>
                  <a:pt x="606" y="528"/>
                  <a:pt x="622" y="523"/>
                </a:cubicBezTo>
                <a:cubicBezTo>
                  <a:pt x="630" y="520"/>
                  <a:pt x="646" y="515"/>
                  <a:pt x="646" y="515"/>
                </a:cubicBezTo>
                <a:cubicBezTo>
                  <a:pt x="638" y="523"/>
                  <a:pt x="631" y="532"/>
                  <a:pt x="622" y="539"/>
                </a:cubicBezTo>
                <a:cubicBezTo>
                  <a:pt x="607" y="551"/>
                  <a:pt x="574" y="571"/>
                  <a:pt x="574" y="571"/>
                </a:cubicBezTo>
                <a:cubicBezTo>
                  <a:pt x="543" y="618"/>
                  <a:pt x="510" y="651"/>
                  <a:pt x="470" y="691"/>
                </a:cubicBezTo>
                <a:cubicBezTo>
                  <a:pt x="456" y="705"/>
                  <a:pt x="422" y="723"/>
                  <a:pt x="422" y="723"/>
                </a:cubicBezTo>
                <a:cubicBezTo>
                  <a:pt x="419" y="731"/>
                  <a:pt x="420" y="741"/>
                  <a:pt x="414" y="747"/>
                </a:cubicBezTo>
                <a:cubicBezTo>
                  <a:pt x="400" y="761"/>
                  <a:pt x="366" y="779"/>
                  <a:pt x="366" y="779"/>
                </a:cubicBezTo>
                <a:cubicBezTo>
                  <a:pt x="361" y="787"/>
                  <a:pt x="356" y="811"/>
                  <a:pt x="350" y="803"/>
                </a:cubicBezTo>
                <a:cubicBezTo>
                  <a:pt x="336" y="786"/>
                  <a:pt x="334" y="739"/>
                  <a:pt x="334" y="739"/>
                </a:cubicBezTo>
                <a:cubicBezTo>
                  <a:pt x="334" y="718"/>
                  <a:pt x="438" y="309"/>
                  <a:pt x="270" y="267"/>
                </a:cubicBezTo>
                <a:cubicBezTo>
                  <a:pt x="262" y="262"/>
                  <a:pt x="253" y="258"/>
                  <a:pt x="246" y="251"/>
                </a:cubicBezTo>
                <a:cubicBezTo>
                  <a:pt x="239" y="244"/>
                  <a:pt x="238" y="233"/>
                  <a:pt x="230" y="227"/>
                </a:cubicBezTo>
                <a:cubicBezTo>
                  <a:pt x="203" y="205"/>
                  <a:pt x="161" y="214"/>
                  <a:pt x="126" y="211"/>
                </a:cubicBezTo>
                <a:cubicBezTo>
                  <a:pt x="89" y="199"/>
                  <a:pt x="58" y="185"/>
                  <a:pt x="14" y="211"/>
                </a:cubicBezTo>
                <a:cubicBezTo>
                  <a:pt x="0" y="220"/>
                  <a:pt x="62" y="227"/>
                  <a:pt x="62" y="227"/>
                </a:cubicBezTo>
                <a:cubicBezTo>
                  <a:pt x="81" y="255"/>
                  <a:pt x="94" y="264"/>
                  <a:pt x="126" y="275"/>
                </a:cubicBezTo>
                <a:cubicBezTo>
                  <a:pt x="140" y="316"/>
                  <a:pt x="178" y="346"/>
                  <a:pt x="206" y="379"/>
                </a:cubicBezTo>
                <a:cubicBezTo>
                  <a:pt x="244" y="423"/>
                  <a:pt x="269" y="474"/>
                  <a:pt x="318" y="507"/>
                </a:cubicBezTo>
                <a:cubicBezTo>
                  <a:pt x="351" y="557"/>
                  <a:pt x="340" y="601"/>
                  <a:pt x="326" y="659"/>
                </a:cubicBezTo>
                <a:cubicBezTo>
                  <a:pt x="332" y="604"/>
                  <a:pt x="343" y="553"/>
                  <a:pt x="350" y="499"/>
                </a:cubicBezTo>
                <a:cubicBezTo>
                  <a:pt x="353" y="478"/>
                  <a:pt x="351" y="455"/>
                  <a:pt x="358" y="435"/>
                </a:cubicBezTo>
                <a:cubicBezTo>
                  <a:pt x="397" y="325"/>
                  <a:pt x="519" y="299"/>
                  <a:pt x="614" y="267"/>
                </a:cubicBezTo>
                <a:cubicBezTo>
                  <a:pt x="623" y="264"/>
                  <a:pt x="598" y="277"/>
                  <a:pt x="590" y="283"/>
                </a:cubicBezTo>
                <a:cubicBezTo>
                  <a:pt x="542" y="318"/>
                  <a:pt x="576" y="298"/>
                  <a:pt x="526" y="323"/>
                </a:cubicBezTo>
                <a:cubicBezTo>
                  <a:pt x="521" y="331"/>
                  <a:pt x="517" y="340"/>
                  <a:pt x="510" y="347"/>
                </a:cubicBezTo>
                <a:cubicBezTo>
                  <a:pt x="503" y="354"/>
                  <a:pt x="492" y="356"/>
                  <a:pt x="486" y="363"/>
                </a:cubicBezTo>
                <a:cubicBezTo>
                  <a:pt x="452" y="402"/>
                  <a:pt x="411" y="460"/>
                  <a:pt x="390" y="507"/>
                </a:cubicBezTo>
                <a:cubicBezTo>
                  <a:pt x="377" y="536"/>
                  <a:pt x="371" y="604"/>
                  <a:pt x="358" y="627"/>
                </a:cubicBezTo>
                <a:cubicBezTo>
                  <a:pt x="353" y="635"/>
                  <a:pt x="342" y="638"/>
                  <a:pt x="334" y="643"/>
                </a:cubicBezTo>
                <a:cubicBezTo>
                  <a:pt x="300" y="505"/>
                  <a:pt x="343" y="690"/>
                  <a:pt x="334" y="307"/>
                </a:cubicBezTo>
                <a:cubicBezTo>
                  <a:pt x="334" y="290"/>
                  <a:pt x="318" y="259"/>
                  <a:pt x="318" y="259"/>
                </a:cubicBezTo>
                <a:cubicBezTo>
                  <a:pt x="302" y="146"/>
                  <a:pt x="276" y="65"/>
                  <a:pt x="158" y="35"/>
                </a:cubicBezTo>
                <a:cubicBezTo>
                  <a:pt x="153" y="31"/>
                  <a:pt x="107" y="0"/>
                  <a:pt x="102" y="3"/>
                </a:cubicBezTo>
                <a:cubicBezTo>
                  <a:pt x="83" y="16"/>
                  <a:pt x="133" y="58"/>
                  <a:pt x="134" y="59"/>
                </a:cubicBezTo>
                <a:cubicBezTo>
                  <a:pt x="152" y="112"/>
                  <a:pt x="163" y="107"/>
                  <a:pt x="206" y="131"/>
                </a:cubicBezTo>
                <a:cubicBezTo>
                  <a:pt x="223" y="140"/>
                  <a:pt x="254" y="163"/>
                  <a:pt x="254" y="163"/>
                </a:cubicBezTo>
                <a:cubicBezTo>
                  <a:pt x="282" y="205"/>
                  <a:pt x="290" y="251"/>
                  <a:pt x="302" y="299"/>
                </a:cubicBezTo>
                <a:cubicBezTo>
                  <a:pt x="306" y="315"/>
                  <a:pt x="313" y="331"/>
                  <a:pt x="318" y="347"/>
                </a:cubicBezTo>
                <a:cubicBezTo>
                  <a:pt x="321" y="355"/>
                  <a:pt x="326" y="371"/>
                  <a:pt x="326" y="371"/>
                </a:cubicBezTo>
                <a:cubicBezTo>
                  <a:pt x="342" y="323"/>
                  <a:pt x="368" y="290"/>
                  <a:pt x="398" y="251"/>
                </a:cubicBezTo>
                <a:cubicBezTo>
                  <a:pt x="423" y="219"/>
                  <a:pt x="430" y="184"/>
                  <a:pt x="462" y="163"/>
                </a:cubicBezTo>
                <a:cubicBezTo>
                  <a:pt x="481" y="135"/>
                  <a:pt x="494" y="126"/>
                  <a:pt x="526" y="115"/>
                </a:cubicBezTo>
                <a:cubicBezTo>
                  <a:pt x="464" y="94"/>
                  <a:pt x="431" y="146"/>
                  <a:pt x="390" y="187"/>
                </a:cubicBezTo>
                <a:cubicBezTo>
                  <a:pt x="382" y="195"/>
                  <a:pt x="366" y="211"/>
                  <a:pt x="366" y="211"/>
                </a:cubicBezTo>
                <a:cubicBezTo>
                  <a:pt x="342" y="284"/>
                  <a:pt x="382" y="170"/>
                  <a:pt x="334" y="267"/>
                </a:cubicBezTo>
                <a:cubicBezTo>
                  <a:pt x="326" y="282"/>
                  <a:pt x="323" y="299"/>
                  <a:pt x="318" y="315"/>
                </a:cubicBezTo>
                <a:cubicBezTo>
                  <a:pt x="315" y="324"/>
                  <a:pt x="330" y="300"/>
                  <a:pt x="334" y="291"/>
                </a:cubicBezTo>
                <a:cubicBezTo>
                  <a:pt x="343" y="273"/>
                  <a:pt x="342" y="273"/>
                  <a:pt x="342" y="259"/>
                </a:cubicBezTo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5" name="Freeform 13"/>
          <p:cNvSpPr>
            <a:spLocks/>
          </p:cNvSpPr>
          <p:nvPr/>
        </p:nvSpPr>
        <p:spPr bwMode="auto">
          <a:xfrm>
            <a:off x="5265738" y="2908300"/>
            <a:ext cx="1068387" cy="2946400"/>
          </a:xfrm>
          <a:custGeom>
            <a:avLst/>
            <a:gdLst>
              <a:gd name="T0" fmla="*/ 854331775 w 673"/>
              <a:gd name="T1" fmla="*/ 2147483647 h 1856"/>
              <a:gd name="T2" fmla="*/ 471268204 w 673"/>
              <a:gd name="T3" fmla="*/ 2147483647 h 1856"/>
              <a:gd name="T4" fmla="*/ 471268204 w 673"/>
              <a:gd name="T5" fmla="*/ 2147483647 h 1856"/>
              <a:gd name="T6" fmla="*/ 934976737 w 673"/>
              <a:gd name="T7" fmla="*/ 2147483647 h 1856"/>
              <a:gd name="T8" fmla="*/ 1136589143 w 673"/>
              <a:gd name="T9" fmla="*/ 2147483647 h 1856"/>
              <a:gd name="T10" fmla="*/ 1459168992 w 673"/>
              <a:gd name="T11" fmla="*/ 2147483647 h 1856"/>
              <a:gd name="T12" fmla="*/ 1277717827 w 673"/>
              <a:gd name="T13" fmla="*/ 2147483647 h 1856"/>
              <a:gd name="T14" fmla="*/ 955137978 w 673"/>
              <a:gd name="T15" fmla="*/ 2147483647 h 1856"/>
              <a:gd name="T16" fmla="*/ 672880610 w 673"/>
              <a:gd name="T17" fmla="*/ 2147483647 h 1856"/>
              <a:gd name="T18" fmla="*/ 511590686 w 673"/>
              <a:gd name="T19" fmla="*/ 2147483647 h 1856"/>
              <a:gd name="T20" fmla="*/ 612396888 w 673"/>
              <a:gd name="T21" fmla="*/ 2147483647 h 1856"/>
              <a:gd name="T22" fmla="*/ 854331775 w 673"/>
              <a:gd name="T23" fmla="*/ 2147483647 h 1856"/>
              <a:gd name="T24" fmla="*/ 995460459 w 673"/>
              <a:gd name="T25" fmla="*/ 2147483647 h 1856"/>
              <a:gd name="T26" fmla="*/ 1257556586 w 673"/>
              <a:gd name="T27" fmla="*/ 2147483647 h 1856"/>
              <a:gd name="T28" fmla="*/ 1439007752 w 673"/>
              <a:gd name="T29" fmla="*/ 2147483647 h 1856"/>
              <a:gd name="T30" fmla="*/ 1136589143 w 673"/>
              <a:gd name="T31" fmla="*/ 2147483647 h 1856"/>
              <a:gd name="T32" fmla="*/ 914815497 w 673"/>
              <a:gd name="T33" fmla="*/ 2147483647 h 1856"/>
              <a:gd name="T34" fmla="*/ 854331775 w 673"/>
              <a:gd name="T35" fmla="*/ 2147483647 h 1856"/>
              <a:gd name="T36" fmla="*/ 390623242 w 673"/>
              <a:gd name="T37" fmla="*/ 2147483647 h 1856"/>
              <a:gd name="T38" fmla="*/ 128527115 w 673"/>
              <a:gd name="T39" fmla="*/ 2147483647 h 1856"/>
              <a:gd name="T40" fmla="*/ 108365874 w 673"/>
              <a:gd name="T41" fmla="*/ 2147483647 h 1856"/>
              <a:gd name="T42" fmla="*/ 511590686 w 673"/>
              <a:gd name="T43" fmla="*/ 2147483647 h 1856"/>
              <a:gd name="T44" fmla="*/ 914815497 w 673"/>
              <a:gd name="T45" fmla="*/ 2147483647 h 1856"/>
              <a:gd name="T46" fmla="*/ 975299219 w 673"/>
              <a:gd name="T47" fmla="*/ 2147483647 h 1856"/>
              <a:gd name="T48" fmla="*/ 995460459 w 673"/>
              <a:gd name="T49" fmla="*/ 2147483647 h 1856"/>
              <a:gd name="T50" fmla="*/ 1055944181 w 673"/>
              <a:gd name="T51" fmla="*/ 2147483647 h 1856"/>
              <a:gd name="T52" fmla="*/ 1539813954 w 673"/>
              <a:gd name="T53" fmla="*/ 2147483647 h 1856"/>
              <a:gd name="T54" fmla="*/ 1358362789 w 673"/>
              <a:gd name="T55" fmla="*/ 2147483647 h 1856"/>
              <a:gd name="T56" fmla="*/ 975299219 w 673"/>
              <a:gd name="T57" fmla="*/ 2147483647 h 1856"/>
              <a:gd name="T58" fmla="*/ 874493016 w 673"/>
              <a:gd name="T59" fmla="*/ 2147483647 h 1856"/>
              <a:gd name="T60" fmla="*/ 814009294 w 673"/>
              <a:gd name="T61" fmla="*/ 1935480000 h 1856"/>
              <a:gd name="T62" fmla="*/ 27720912 w 673"/>
              <a:gd name="T63" fmla="*/ 1532255000 h 1856"/>
              <a:gd name="T64" fmla="*/ 572074407 w 673"/>
              <a:gd name="T65" fmla="*/ 1834673750 h 1856"/>
              <a:gd name="T66" fmla="*/ 733364332 w 673"/>
              <a:gd name="T67" fmla="*/ 2147483647 h 1856"/>
              <a:gd name="T68" fmla="*/ 834170535 w 673"/>
              <a:gd name="T69" fmla="*/ 2147483647 h 1856"/>
              <a:gd name="T70" fmla="*/ 914815497 w 673"/>
              <a:gd name="T71" fmla="*/ 2147483647 h 1856"/>
              <a:gd name="T72" fmla="*/ 1076105421 w 673"/>
              <a:gd name="T73" fmla="*/ 1633061250 h 1856"/>
              <a:gd name="T74" fmla="*/ 1237395346 w 673"/>
              <a:gd name="T75" fmla="*/ 1491932500 h 1856"/>
              <a:gd name="T76" fmla="*/ 1459168992 w 673"/>
              <a:gd name="T77" fmla="*/ 1391126250 h 1856"/>
              <a:gd name="T78" fmla="*/ 1378524030 w 673"/>
              <a:gd name="T79" fmla="*/ 1512093750 h 1856"/>
              <a:gd name="T80" fmla="*/ 1217234105 w 673"/>
              <a:gd name="T81" fmla="*/ 1754028750 h 1856"/>
              <a:gd name="T82" fmla="*/ 1116427903 w 673"/>
              <a:gd name="T83" fmla="*/ 1935480000 h 1856"/>
              <a:gd name="T84" fmla="*/ 854331775 w 673"/>
              <a:gd name="T85" fmla="*/ 2147483647 h 1856"/>
              <a:gd name="T86" fmla="*/ 713203091 w 673"/>
              <a:gd name="T87" fmla="*/ 1229836250 h 1856"/>
              <a:gd name="T88" fmla="*/ 209172077 w 673"/>
              <a:gd name="T89" fmla="*/ 806450000 h 1856"/>
              <a:gd name="T90" fmla="*/ 289817039 w 673"/>
              <a:gd name="T91" fmla="*/ 947578750 h 1856"/>
              <a:gd name="T92" fmla="*/ 612396888 w 673"/>
              <a:gd name="T93" fmla="*/ 1209675000 h 1856"/>
              <a:gd name="T94" fmla="*/ 834170535 w 673"/>
              <a:gd name="T95" fmla="*/ 1471771250 h 1856"/>
              <a:gd name="T96" fmla="*/ 914815497 w 673"/>
              <a:gd name="T97" fmla="*/ 1310481250 h 1856"/>
              <a:gd name="T98" fmla="*/ 1338201549 w 673"/>
              <a:gd name="T99" fmla="*/ 987901250 h 1856"/>
              <a:gd name="T100" fmla="*/ 1136589143 w 673"/>
              <a:gd name="T101" fmla="*/ 1108868750 h 1856"/>
              <a:gd name="T102" fmla="*/ 814009294 w 673"/>
              <a:gd name="T103" fmla="*/ 1451610000 h 1856"/>
              <a:gd name="T104" fmla="*/ 814009294 w 673"/>
              <a:gd name="T105" fmla="*/ 1310481250 h 1856"/>
              <a:gd name="T106" fmla="*/ 410784483 w 673"/>
              <a:gd name="T107" fmla="*/ 544353750 h 1856"/>
              <a:gd name="T108" fmla="*/ 269655799 w 673"/>
              <a:gd name="T109" fmla="*/ 483870000 h 1856"/>
              <a:gd name="T110" fmla="*/ 390623242 w 673"/>
              <a:gd name="T111" fmla="*/ 665321250 h 1856"/>
              <a:gd name="T112" fmla="*/ 572074407 w 673"/>
              <a:gd name="T113" fmla="*/ 806450000 h 1856"/>
              <a:gd name="T114" fmla="*/ 753525572 w 673"/>
              <a:gd name="T115" fmla="*/ 887095000 h 18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73" h="1856">
                <a:moveTo>
                  <a:pt x="363" y="1856"/>
                </a:moveTo>
                <a:cubicBezTo>
                  <a:pt x="360" y="1768"/>
                  <a:pt x="401" y="1654"/>
                  <a:pt x="339" y="1592"/>
                </a:cubicBezTo>
                <a:cubicBezTo>
                  <a:pt x="321" y="1574"/>
                  <a:pt x="258" y="1525"/>
                  <a:pt x="235" y="1512"/>
                </a:cubicBezTo>
                <a:cubicBezTo>
                  <a:pt x="220" y="1504"/>
                  <a:pt x="187" y="1496"/>
                  <a:pt x="187" y="1496"/>
                </a:cubicBezTo>
                <a:cubicBezTo>
                  <a:pt x="179" y="1499"/>
                  <a:pt x="163" y="1496"/>
                  <a:pt x="163" y="1504"/>
                </a:cubicBezTo>
                <a:cubicBezTo>
                  <a:pt x="163" y="1514"/>
                  <a:pt x="181" y="1513"/>
                  <a:pt x="187" y="1520"/>
                </a:cubicBezTo>
                <a:cubicBezTo>
                  <a:pt x="237" y="1577"/>
                  <a:pt x="215" y="1597"/>
                  <a:pt x="291" y="1616"/>
                </a:cubicBezTo>
                <a:cubicBezTo>
                  <a:pt x="317" y="1633"/>
                  <a:pt x="342" y="1646"/>
                  <a:pt x="371" y="1656"/>
                </a:cubicBezTo>
                <a:cubicBezTo>
                  <a:pt x="392" y="1642"/>
                  <a:pt x="402" y="1637"/>
                  <a:pt x="419" y="1616"/>
                </a:cubicBezTo>
                <a:cubicBezTo>
                  <a:pt x="431" y="1601"/>
                  <a:pt x="436" y="1580"/>
                  <a:pt x="451" y="1568"/>
                </a:cubicBezTo>
                <a:cubicBezTo>
                  <a:pt x="498" y="1532"/>
                  <a:pt x="472" y="1551"/>
                  <a:pt x="531" y="1512"/>
                </a:cubicBezTo>
                <a:cubicBezTo>
                  <a:pt x="551" y="1499"/>
                  <a:pt x="555" y="1493"/>
                  <a:pt x="579" y="1488"/>
                </a:cubicBezTo>
                <a:cubicBezTo>
                  <a:pt x="597" y="1484"/>
                  <a:pt x="654" y="1480"/>
                  <a:pt x="635" y="1480"/>
                </a:cubicBezTo>
                <a:cubicBezTo>
                  <a:pt x="592" y="1480"/>
                  <a:pt x="550" y="1485"/>
                  <a:pt x="507" y="1488"/>
                </a:cubicBezTo>
                <a:cubicBezTo>
                  <a:pt x="454" y="1499"/>
                  <a:pt x="433" y="1506"/>
                  <a:pt x="403" y="1552"/>
                </a:cubicBezTo>
                <a:cubicBezTo>
                  <a:pt x="399" y="1570"/>
                  <a:pt x="387" y="1620"/>
                  <a:pt x="379" y="1632"/>
                </a:cubicBezTo>
                <a:cubicBezTo>
                  <a:pt x="368" y="1648"/>
                  <a:pt x="347" y="1680"/>
                  <a:pt x="347" y="1680"/>
                </a:cubicBezTo>
                <a:cubicBezTo>
                  <a:pt x="345" y="1621"/>
                  <a:pt x="404" y="1342"/>
                  <a:pt x="267" y="1296"/>
                </a:cubicBezTo>
                <a:cubicBezTo>
                  <a:pt x="234" y="1247"/>
                  <a:pt x="177" y="1238"/>
                  <a:pt x="123" y="1224"/>
                </a:cubicBezTo>
                <a:cubicBezTo>
                  <a:pt x="153" y="1254"/>
                  <a:pt x="170" y="1258"/>
                  <a:pt x="203" y="1280"/>
                </a:cubicBezTo>
                <a:cubicBezTo>
                  <a:pt x="208" y="1288"/>
                  <a:pt x="212" y="1297"/>
                  <a:pt x="219" y="1304"/>
                </a:cubicBezTo>
                <a:cubicBezTo>
                  <a:pt x="226" y="1311"/>
                  <a:pt x="237" y="1313"/>
                  <a:pt x="243" y="1320"/>
                </a:cubicBezTo>
                <a:cubicBezTo>
                  <a:pt x="318" y="1406"/>
                  <a:pt x="252" y="1336"/>
                  <a:pt x="283" y="1392"/>
                </a:cubicBezTo>
                <a:cubicBezTo>
                  <a:pt x="303" y="1428"/>
                  <a:pt x="326" y="1450"/>
                  <a:pt x="339" y="1488"/>
                </a:cubicBezTo>
                <a:cubicBezTo>
                  <a:pt x="342" y="1437"/>
                  <a:pt x="332" y="1385"/>
                  <a:pt x="347" y="1336"/>
                </a:cubicBezTo>
                <a:cubicBezTo>
                  <a:pt x="353" y="1318"/>
                  <a:pt x="395" y="1304"/>
                  <a:pt x="395" y="1304"/>
                </a:cubicBezTo>
                <a:cubicBezTo>
                  <a:pt x="403" y="1292"/>
                  <a:pt x="431" y="1243"/>
                  <a:pt x="451" y="1232"/>
                </a:cubicBezTo>
                <a:cubicBezTo>
                  <a:pt x="466" y="1224"/>
                  <a:pt x="485" y="1225"/>
                  <a:pt x="499" y="1216"/>
                </a:cubicBezTo>
                <a:cubicBezTo>
                  <a:pt x="507" y="1211"/>
                  <a:pt x="514" y="1204"/>
                  <a:pt x="523" y="1200"/>
                </a:cubicBezTo>
                <a:cubicBezTo>
                  <a:pt x="538" y="1193"/>
                  <a:pt x="571" y="1184"/>
                  <a:pt x="571" y="1184"/>
                </a:cubicBezTo>
                <a:cubicBezTo>
                  <a:pt x="673" y="1199"/>
                  <a:pt x="609" y="1199"/>
                  <a:pt x="563" y="1208"/>
                </a:cubicBezTo>
                <a:cubicBezTo>
                  <a:pt x="510" y="1243"/>
                  <a:pt x="505" y="1316"/>
                  <a:pt x="451" y="1352"/>
                </a:cubicBezTo>
                <a:cubicBezTo>
                  <a:pt x="433" y="1406"/>
                  <a:pt x="458" y="1347"/>
                  <a:pt x="419" y="1392"/>
                </a:cubicBezTo>
                <a:cubicBezTo>
                  <a:pt x="354" y="1467"/>
                  <a:pt x="417" y="1420"/>
                  <a:pt x="363" y="1456"/>
                </a:cubicBezTo>
                <a:cubicBezTo>
                  <a:pt x="314" y="1529"/>
                  <a:pt x="334" y="1616"/>
                  <a:pt x="347" y="1320"/>
                </a:cubicBezTo>
                <a:cubicBezTo>
                  <a:pt x="344" y="1288"/>
                  <a:pt x="345" y="1255"/>
                  <a:pt x="339" y="1224"/>
                </a:cubicBezTo>
                <a:cubicBezTo>
                  <a:pt x="337" y="1212"/>
                  <a:pt x="306" y="1182"/>
                  <a:pt x="299" y="1176"/>
                </a:cubicBezTo>
                <a:cubicBezTo>
                  <a:pt x="252" y="1140"/>
                  <a:pt x="189" y="1106"/>
                  <a:pt x="155" y="1056"/>
                </a:cubicBezTo>
                <a:cubicBezTo>
                  <a:pt x="115" y="996"/>
                  <a:pt x="166" y="1070"/>
                  <a:pt x="115" y="1008"/>
                </a:cubicBezTo>
                <a:cubicBezTo>
                  <a:pt x="89" y="977"/>
                  <a:pt x="82" y="943"/>
                  <a:pt x="51" y="912"/>
                </a:cubicBezTo>
                <a:cubicBezTo>
                  <a:pt x="48" y="904"/>
                  <a:pt x="48" y="895"/>
                  <a:pt x="43" y="888"/>
                </a:cubicBezTo>
                <a:cubicBezTo>
                  <a:pt x="23" y="864"/>
                  <a:pt x="0" y="878"/>
                  <a:pt x="43" y="864"/>
                </a:cubicBezTo>
                <a:cubicBezTo>
                  <a:pt x="93" y="897"/>
                  <a:pt x="149" y="938"/>
                  <a:pt x="187" y="984"/>
                </a:cubicBezTo>
                <a:cubicBezTo>
                  <a:pt x="193" y="991"/>
                  <a:pt x="196" y="1001"/>
                  <a:pt x="203" y="1008"/>
                </a:cubicBezTo>
                <a:cubicBezTo>
                  <a:pt x="232" y="1037"/>
                  <a:pt x="272" y="1056"/>
                  <a:pt x="299" y="1088"/>
                </a:cubicBezTo>
                <a:cubicBezTo>
                  <a:pt x="319" y="1112"/>
                  <a:pt x="350" y="1131"/>
                  <a:pt x="363" y="1160"/>
                </a:cubicBezTo>
                <a:cubicBezTo>
                  <a:pt x="370" y="1175"/>
                  <a:pt x="374" y="1192"/>
                  <a:pt x="379" y="1208"/>
                </a:cubicBezTo>
                <a:cubicBezTo>
                  <a:pt x="382" y="1216"/>
                  <a:pt x="387" y="1232"/>
                  <a:pt x="387" y="1232"/>
                </a:cubicBezTo>
                <a:cubicBezTo>
                  <a:pt x="379" y="1255"/>
                  <a:pt x="374" y="1312"/>
                  <a:pt x="355" y="1256"/>
                </a:cubicBezTo>
                <a:cubicBezTo>
                  <a:pt x="371" y="1209"/>
                  <a:pt x="383" y="1160"/>
                  <a:pt x="395" y="1112"/>
                </a:cubicBezTo>
                <a:cubicBezTo>
                  <a:pt x="398" y="1088"/>
                  <a:pt x="397" y="1063"/>
                  <a:pt x="403" y="1040"/>
                </a:cubicBezTo>
                <a:cubicBezTo>
                  <a:pt x="405" y="1031"/>
                  <a:pt x="415" y="1025"/>
                  <a:pt x="419" y="1016"/>
                </a:cubicBezTo>
                <a:cubicBezTo>
                  <a:pt x="456" y="941"/>
                  <a:pt x="483" y="938"/>
                  <a:pt x="555" y="920"/>
                </a:cubicBezTo>
                <a:cubicBezTo>
                  <a:pt x="574" y="925"/>
                  <a:pt x="595" y="924"/>
                  <a:pt x="611" y="936"/>
                </a:cubicBezTo>
                <a:cubicBezTo>
                  <a:pt x="618" y="941"/>
                  <a:pt x="594" y="940"/>
                  <a:pt x="587" y="944"/>
                </a:cubicBezTo>
                <a:cubicBezTo>
                  <a:pt x="570" y="953"/>
                  <a:pt x="539" y="976"/>
                  <a:pt x="539" y="976"/>
                </a:cubicBezTo>
                <a:cubicBezTo>
                  <a:pt x="508" y="1022"/>
                  <a:pt x="477" y="1069"/>
                  <a:pt x="443" y="1112"/>
                </a:cubicBezTo>
                <a:cubicBezTo>
                  <a:pt x="398" y="1170"/>
                  <a:pt x="433" y="1153"/>
                  <a:pt x="387" y="1168"/>
                </a:cubicBezTo>
                <a:cubicBezTo>
                  <a:pt x="376" y="1184"/>
                  <a:pt x="366" y="1200"/>
                  <a:pt x="355" y="1216"/>
                </a:cubicBezTo>
                <a:cubicBezTo>
                  <a:pt x="349" y="1225"/>
                  <a:pt x="350" y="1195"/>
                  <a:pt x="347" y="1184"/>
                </a:cubicBezTo>
                <a:cubicBezTo>
                  <a:pt x="342" y="1168"/>
                  <a:pt x="331" y="1136"/>
                  <a:pt x="331" y="1136"/>
                </a:cubicBezTo>
                <a:cubicBezTo>
                  <a:pt x="332" y="1099"/>
                  <a:pt x="356" y="818"/>
                  <a:pt x="323" y="768"/>
                </a:cubicBezTo>
                <a:cubicBezTo>
                  <a:pt x="308" y="745"/>
                  <a:pt x="270" y="725"/>
                  <a:pt x="251" y="712"/>
                </a:cubicBezTo>
                <a:cubicBezTo>
                  <a:pt x="172" y="660"/>
                  <a:pt x="107" y="620"/>
                  <a:pt x="11" y="608"/>
                </a:cubicBezTo>
                <a:cubicBezTo>
                  <a:pt x="32" y="615"/>
                  <a:pt x="54" y="617"/>
                  <a:pt x="75" y="624"/>
                </a:cubicBezTo>
                <a:cubicBezTo>
                  <a:pt x="129" y="642"/>
                  <a:pt x="186" y="687"/>
                  <a:pt x="227" y="728"/>
                </a:cubicBezTo>
                <a:cubicBezTo>
                  <a:pt x="237" y="769"/>
                  <a:pt x="260" y="805"/>
                  <a:pt x="283" y="840"/>
                </a:cubicBezTo>
                <a:cubicBezTo>
                  <a:pt x="286" y="856"/>
                  <a:pt x="288" y="872"/>
                  <a:pt x="291" y="888"/>
                </a:cubicBezTo>
                <a:cubicBezTo>
                  <a:pt x="296" y="910"/>
                  <a:pt x="307" y="952"/>
                  <a:pt x="307" y="952"/>
                </a:cubicBezTo>
                <a:cubicBezTo>
                  <a:pt x="316" y="1097"/>
                  <a:pt x="301" y="1039"/>
                  <a:pt x="331" y="1128"/>
                </a:cubicBezTo>
                <a:cubicBezTo>
                  <a:pt x="334" y="1137"/>
                  <a:pt x="320" y="1112"/>
                  <a:pt x="315" y="1104"/>
                </a:cubicBezTo>
                <a:cubicBezTo>
                  <a:pt x="334" y="1047"/>
                  <a:pt x="336" y="990"/>
                  <a:pt x="363" y="936"/>
                </a:cubicBezTo>
                <a:cubicBezTo>
                  <a:pt x="366" y="887"/>
                  <a:pt x="358" y="753"/>
                  <a:pt x="387" y="696"/>
                </a:cubicBezTo>
                <a:cubicBezTo>
                  <a:pt x="395" y="679"/>
                  <a:pt x="413" y="659"/>
                  <a:pt x="427" y="648"/>
                </a:cubicBezTo>
                <a:cubicBezTo>
                  <a:pt x="442" y="636"/>
                  <a:pt x="475" y="616"/>
                  <a:pt x="475" y="616"/>
                </a:cubicBezTo>
                <a:cubicBezTo>
                  <a:pt x="480" y="608"/>
                  <a:pt x="483" y="597"/>
                  <a:pt x="491" y="592"/>
                </a:cubicBezTo>
                <a:cubicBezTo>
                  <a:pt x="500" y="586"/>
                  <a:pt x="513" y="588"/>
                  <a:pt x="523" y="584"/>
                </a:cubicBezTo>
                <a:cubicBezTo>
                  <a:pt x="543" y="576"/>
                  <a:pt x="559" y="559"/>
                  <a:pt x="579" y="552"/>
                </a:cubicBezTo>
                <a:cubicBezTo>
                  <a:pt x="600" y="544"/>
                  <a:pt x="664" y="529"/>
                  <a:pt x="643" y="536"/>
                </a:cubicBezTo>
                <a:cubicBezTo>
                  <a:pt x="603" y="549"/>
                  <a:pt x="581" y="577"/>
                  <a:pt x="547" y="600"/>
                </a:cubicBezTo>
                <a:cubicBezTo>
                  <a:pt x="547" y="600"/>
                  <a:pt x="524" y="647"/>
                  <a:pt x="523" y="648"/>
                </a:cubicBezTo>
                <a:cubicBezTo>
                  <a:pt x="522" y="650"/>
                  <a:pt x="486" y="691"/>
                  <a:pt x="483" y="696"/>
                </a:cubicBezTo>
                <a:cubicBezTo>
                  <a:pt x="465" y="769"/>
                  <a:pt x="491" y="694"/>
                  <a:pt x="451" y="744"/>
                </a:cubicBezTo>
                <a:cubicBezTo>
                  <a:pt x="446" y="751"/>
                  <a:pt x="448" y="761"/>
                  <a:pt x="443" y="768"/>
                </a:cubicBezTo>
                <a:cubicBezTo>
                  <a:pt x="443" y="768"/>
                  <a:pt x="383" y="828"/>
                  <a:pt x="371" y="840"/>
                </a:cubicBezTo>
                <a:cubicBezTo>
                  <a:pt x="357" y="854"/>
                  <a:pt x="350" y="872"/>
                  <a:pt x="339" y="888"/>
                </a:cubicBezTo>
                <a:cubicBezTo>
                  <a:pt x="330" y="902"/>
                  <a:pt x="323" y="936"/>
                  <a:pt x="323" y="936"/>
                </a:cubicBezTo>
                <a:cubicBezTo>
                  <a:pt x="314" y="475"/>
                  <a:pt x="370" y="662"/>
                  <a:pt x="283" y="488"/>
                </a:cubicBezTo>
                <a:cubicBezTo>
                  <a:pt x="267" y="407"/>
                  <a:pt x="232" y="417"/>
                  <a:pt x="171" y="376"/>
                </a:cubicBezTo>
                <a:cubicBezTo>
                  <a:pt x="151" y="346"/>
                  <a:pt x="117" y="331"/>
                  <a:pt x="83" y="320"/>
                </a:cubicBezTo>
                <a:cubicBezTo>
                  <a:pt x="44" y="333"/>
                  <a:pt x="56" y="322"/>
                  <a:pt x="91" y="352"/>
                </a:cubicBezTo>
                <a:cubicBezTo>
                  <a:pt x="100" y="359"/>
                  <a:pt x="107" y="368"/>
                  <a:pt x="115" y="376"/>
                </a:cubicBezTo>
                <a:cubicBezTo>
                  <a:pt x="124" y="402"/>
                  <a:pt x="137" y="433"/>
                  <a:pt x="163" y="448"/>
                </a:cubicBezTo>
                <a:cubicBezTo>
                  <a:pt x="189" y="463"/>
                  <a:pt x="216" y="462"/>
                  <a:pt x="243" y="480"/>
                </a:cubicBezTo>
                <a:cubicBezTo>
                  <a:pt x="254" y="514"/>
                  <a:pt x="281" y="549"/>
                  <a:pt x="315" y="560"/>
                </a:cubicBezTo>
                <a:cubicBezTo>
                  <a:pt x="320" y="568"/>
                  <a:pt x="324" y="577"/>
                  <a:pt x="331" y="584"/>
                </a:cubicBezTo>
                <a:cubicBezTo>
                  <a:pt x="338" y="591"/>
                  <a:pt x="351" y="609"/>
                  <a:pt x="355" y="600"/>
                </a:cubicBezTo>
                <a:cubicBezTo>
                  <a:pt x="367" y="576"/>
                  <a:pt x="359" y="546"/>
                  <a:pt x="363" y="520"/>
                </a:cubicBezTo>
                <a:cubicBezTo>
                  <a:pt x="368" y="486"/>
                  <a:pt x="405" y="450"/>
                  <a:pt x="435" y="440"/>
                </a:cubicBezTo>
                <a:cubicBezTo>
                  <a:pt x="464" y="411"/>
                  <a:pt x="493" y="405"/>
                  <a:pt x="531" y="392"/>
                </a:cubicBezTo>
                <a:cubicBezTo>
                  <a:pt x="549" y="386"/>
                  <a:pt x="500" y="415"/>
                  <a:pt x="483" y="424"/>
                </a:cubicBezTo>
                <a:cubicBezTo>
                  <a:pt x="472" y="429"/>
                  <a:pt x="462" y="435"/>
                  <a:pt x="451" y="440"/>
                </a:cubicBezTo>
                <a:cubicBezTo>
                  <a:pt x="430" y="471"/>
                  <a:pt x="402" y="475"/>
                  <a:pt x="379" y="504"/>
                </a:cubicBezTo>
                <a:cubicBezTo>
                  <a:pt x="312" y="590"/>
                  <a:pt x="377" y="522"/>
                  <a:pt x="323" y="576"/>
                </a:cubicBezTo>
                <a:cubicBezTo>
                  <a:pt x="318" y="592"/>
                  <a:pt x="305" y="641"/>
                  <a:pt x="307" y="624"/>
                </a:cubicBezTo>
                <a:cubicBezTo>
                  <a:pt x="316" y="536"/>
                  <a:pt x="307" y="569"/>
                  <a:pt x="323" y="520"/>
                </a:cubicBezTo>
                <a:cubicBezTo>
                  <a:pt x="318" y="424"/>
                  <a:pt x="340" y="385"/>
                  <a:pt x="283" y="328"/>
                </a:cubicBezTo>
                <a:cubicBezTo>
                  <a:pt x="265" y="273"/>
                  <a:pt x="214" y="239"/>
                  <a:pt x="163" y="216"/>
                </a:cubicBezTo>
                <a:cubicBezTo>
                  <a:pt x="152" y="211"/>
                  <a:pt x="96" y="197"/>
                  <a:pt x="83" y="184"/>
                </a:cubicBezTo>
                <a:cubicBezTo>
                  <a:pt x="77" y="178"/>
                  <a:pt x="99" y="189"/>
                  <a:pt x="107" y="192"/>
                </a:cubicBezTo>
                <a:cubicBezTo>
                  <a:pt x="110" y="197"/>
                  <a:pt x="146" y="238"/>
                  <a:pt x="147" y="240"/>
                </a:cubicBezTo>
                <a:cubicBezTo>
                  <a:pt x="152" y="247"/>
                  <a:pt x="149" y="258"/>
                  <a:pt x="155" y="264"/>
                </a:cubicBezTo>
                <a:cubicBezTo>
                  <a:pt x="169" y="278"/>
                  <a:pt x="189" y="282"/>
                  <a:pt x="203" y="296"/>
                </a:cubicBezTo>
                <a:cubicBezTo>
                  <a:pt x="211" y="304"/>
                  <a:pt x="217" y="315"/>
                  <a:pt x="227" y="320"/>
                </a:cubicBezTo>
                <a:cubicBezTo>
                  <a:pt x="242" y="328"/>
                  <a:pt x="261" y="327"/>
                  <a:pt x="275" y="336"/>
                </a:cubicBezTo>
                <a:cubicBezTo>
                  <a:pt x="283" y="341"/>
                  <a:pt x="291" y="347"/>
                  <a:pt x="299" y="352"/>
                </a:cubicBezTo>
                <a:cubicBezTo>
                  <a:pt x="424" y="540"/>
                  <a:pt x="339" y="108"/>
                  <a:pt x="339" y="0"/>
                </a:cubicBezTo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6" name="Freeform 14"/>
          <p:cNvSpPr>
            <a:spLocks/>
          </p:cNvSpPr>
          <p:nvPr/>
        </p:nvSpPr>
        <p:spPr bwMode="auto">
          <a:xfrm>
            <a:off x="5797550" y="4203700"/>
            <a:ext cx="374650" cy="381000"/>
          </a:xfrm>
          <a:custGeom>
            <a:avLst/>
            <a:gdLst>
              <a:gd name="T0" fmla="*/ 10080625 w 236"/>
              <a:gd name="T1" fmla="*/ 604837500 h 240"/>
              <a:gd name="T2" fmla="*/ 151209375 w 236"/>
              <a:gd name="T3" fmla="*/ 383063750 h 240"/>
              <a:gd name="T4" fmla="*/ 231854375 w 236"/>
              <a:gd name="T5" fmla="*/ 262096250 h 240"/>
              <a:gd name="T6" fmla="*/ 292338125 w 236"/>
              <a:gd name="T7" fmla="*/ 141128750 h 240"/>
              <a:gd name="T8" fmla="*/ 534273125 w 236"/>
              <a:gd name="T9" fmla="*/ 0 h 240"/>
              <a:gd name="T10" fmla="*/ 252015625 w 236"/>
              <a:gd name="T11" fmla="*/ 443547500 h 240"/>
              <a:gd name="T12" fmla="*/ 191531875 w 236"/>
              <a:gd name="T13" fmla="*/ 463708750 h 240"/>
              <a:gd name="T14" fmla="*/ 70564375 w 236"/>
              <a:gd name="T15" fmla="*/ 544353750 h 240"/>
              <a:gd name="T16" fmla="*/ 10080625 w 236"/>
              <a:gd name="T17" fmla="*/ 564515000 h 240"/>
              <a:gd name="T18" fmla="*/ 10080625 w 236"/>
              <a:gd name="T19" fmla="*/ 604837500 h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6" h="240">
                <a:moveTo>
                  <a:pt x="4" y="240"/>
                </a:moveTo>
                <a:cubicBezTo>
                  <a:pt x="19" y="196"/>
                  <a:pt x="21" y="178"/>
                  <a:pt x="60" y="152"/>
                </a:cubicBezTo>
                <a:cubicBezTo>
                  <a:pt x="79" y="95"/>
                  <a:pt x="52" y="164"/>
                  <a:pt x="92" y="104"/>
                </a:cubicBezTo>
                <a:cubicBezTo>
                  <a:pt x="111" y="75"/>
                  <a:pt x="86" y="82"/>
                  <a:pt x="116" y="56"/>
                </a:cubicBezTo>
                <a:cubicBezTo>
                  <a:pt x="143" y="32"/>
                  <a:pt x="177" y="12"/>
                  <a:pt x="212" y="0"/>
                </a:cubicBezTo>
                <a:cubicBezTo>
                  <a:pt x="236" y="73"/>
                  <a:pt x="152" y="141"/>
                  <a:pt x="100" y="176"/>
                </a:cubicBezTo>
                <a:cubicBezTo>
                  <a:pt x="93" y="181"/>
                  <a:pt x="83" y="180"/>
                  <a:pt x="76" y="184"/>
                </a:cubicBezTo>
                <a:cubicBezTo>
                  <a:pt x="59" y="193"/>
                  <a:pt x="46" y="210"/>
                  <a:pt x="28" y="216"/>
                </a:cubicBezTo>
                <a:cubicBezTo>
                  <a:pt x="20" y="219"/>
                  <a:pt x="10" y="218"/>
                  <a:pt x="4" y="224"/>
                </a:cubicBezTo>
                <a:cubicBezTo>
                  <a:pt x="0" y="228"/>
                  <a:pt x="4" y="235"/>
                  <a:pt x="4" y="240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7" name="Freeform 15"/>
          <p:cNvSpPr>
            <a:spLocks/>
          </p:cNvSpPr>
          <p:nvPr/>
        </p:nvSpPr>
        <p:spPr bwMode="auto">
          <a:xfrm>
            <a:off x="6781800" y="4114800"/>
            <a:ext cx="101600" cy="227013"/>
          </a:xfrm>
          <a:custGeom>
            <a:avLst/>
            <a:gdLst>
              <a:gd name="T0" fmla="*/ 0 w 64"/>
              <a:gd name="T1" fmla="*/ 78125810 h 143"/>
              <a:gd name="T2" fmla="*/ 40322500 w 64"/>
              <a:gd name="T3" fmla="*/ 138609693 h 143"/>
              <a:gd name="T4" fmla="*/ 161290000 w 64"/>
              <a:gd name="T5" fmla="*/ 219254870 h 143"/>
              <a:gd name="T6" fmla="*/ 141128750 w 64"/>
              <a:gd name="T7" fmla="*/ 158770987 h 143"/>
              <a:gd name="T8" fmla="*/ 80645000 w 64"/>
              <a:gd name="T9" fmla="*/ 360383931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43">
                <a:moveTo>
                  <a:pt x="0" y="31"/>
                </a:moveTo>
                <a:cubicBezTo>
                  <a:pt x="5" y="39"/>
                  <a:pt x="9" y="49"/>
                  <a:pt x="16" y="55"/>
                </a:cubicBezTo>
                <a:cubicBezTo>
                  <a:pt x="30" y="68"/>
                  <a:pt x="64" y="87"/>
                  <a:pt x="64" y="87"/>
                </a:cubicBezTo>
                <a:cubicBezTo>
                  <a:pt x="61" y="79"/>
                  <a:pt x="61" y="70"/>
                  <a:pt x="56" y="63"/>
                </a:cubicBezTo>
                <a:cubicBezTo>
                  <a:pt x="5" y="0"/>
                  <a:pt x="32" y="136"/>
                  <a:pt x="32" y="143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8" name="Freeform 16"/>
          <p:cNvSpPr>
            <a:spLocks/>
          </p:cNvSpPr>
          <p:nvPr/>
        </p:nvSpPr>
        <p:spPr bwMode="auto">
          <a:xfrm>
            <a:off x="5945188" y="2895600"/>
            <a:ext cx="1068387" cy="2946400"/>
          </a:xfrm>
          <a:custGeom>
            <a:avLst/>
            <a:gdLst>
              <a:gd name="T0" fmla="*/ 854331775 w 673"/>
              <a:gd name="T1" fmla="*/ 2147483647 h 1856"/>
              <a:gd name="T2" fmla="*/ 471268204 w 673"/>
              <a:gd name="T3" fmla="*/ 2147483647 h 1856"/>
              <a:gd name="T4" fmla="*/ 471268204 w 673"/>
              <a:gd name="T5" fmla="*/ 2147483647 h 1856"/>
              <a:gd name="T6" fmla="*/ 934976737 w 673"/>
              <a:gd name="T7" fmla="*/ 2147483647 h 1856"/>
              <a:gd name="T8" fmla="*/ 1136589143 w 673"/>
              <a:gd name="T9" fmla="*/ 2147483647 h 1856"/>
              <a:gd name="T10" fmla="*/ 1459168992 w 673"/>
              <a:gd name="T11" fmla="*/ 2147483647 h 1856"/>
              <a:gd name="T12" fmla="*/ 1277717827 w 673"/>
              <a:gd name="T13" fmla="*/ 2147483647 h 1856"/>
              <a:gd name="T14" fmla="*/ 955137978 w 673"/>
              <a:gd name="T15" fmla="*/ 2147483647 h 1856"/>
              <a:gd name="T16" fmla="*/ 672880610 w 673"/>
              <a:gd name="T17" fmla="*/ 2147483647 h 1856"/>
              <a:gd name="T18" fmla="*/ 511590686 w 673"/>
              <a:gd name="T19" fmla="*/ 2147483647 h 1856"/>
              <a:gd name="T20" fmla="*/ 612396888 w 673"/>
              <a:gd name="T21" fmla="*/ 2147483647 h 1856"/>
              <a:gd name="T22" fmla="*/ 854331775 w 673"/>
              <a:gd name="T23" fmla="*/ 2147483647 h 1856"/>
              <a:gd name="T24" fmla="*/ 995460459 w 673"/>
              <a:gd name="T25" fmla="*/ 2147483647 h 1856"/>
              <a:gd name="T26" fmla="*/ 1257556586 w 673"/>
              <a:gd name="T27" fmla="*/ 2147483647 h 1856"/>
              <a:gd name="T28" fmla="*/ 1439007752 w 673"/>
              <a:gd name="T29" fmla="*/ 2147483647 h 1856"/>
              <a:gd name="T30" fmla="*/ 1136589143 w 673"/>
              <a:gd name="T31" fmla="*/ 2147483647 h 1856"/>
              <a:gd name="T32" fmla="*/ 914815497 w 673"/>
              <a:gd name="T33" fmla="*/ 2147483647 h 1856"/>
              <a:gd name="T34" fmla="*/ 854331775 w 673"/>
              <a:gd name="T35" fmla="*/ 2147483647 h 1856"/>
              <a:gd name="T36" fmla="*/ 390623242 w 673"/>
              <a:gd name="T37" fmla="*/ 2147483647 h 1856"/>
              <a:gd name="T38" fmla="*/ 128527115 w 673"/>
              <a:gd name="T39" fmla="*/ 2147483647 h 1856"/>
              <a:gd name="T40" fmla="*/ 108365874 w 673"/>
              <a:gd name="T41" fmla="*/ 2147483647 h 1856"/>
              <a:gd name="T42" fmla="*/ 511590686 w 673"/>
              <a:gd name="T43" fmla="*/ 2147483647 h 1856"/>
              <a:gd name="T44" fmla="*/ 914815497 w 673"/>
              <a:gd name="T45" fmla="*/ 2147483647 h 1856"/>
              <a:gd name="T46" fmla="*/ 975299219 w 673"/>
              <a:gd name="T47" fmla="*/ 2147483647 h 1856"/>
              <a:gd name="T48" fmla="*/ 995460459 w 673"/>
              <a:gd name="T49" fmla="*/ 2147483647 h 1856"/>
              <a:gd name="T50" fmla="*/ 1055944181 w 673"/>
              <a:gd name="T51" fmla="*/ 2147483647 h 1856"/>
              <a:gd name="T52" fmla="*/ 1539813954 w 673"/>
              <a:gd name="T53" fmla="*/ 2147483647 h 1856"/>
              <a:gd name="T54" fmla="*/ 1358362789 w 673"/>
              <a:gd name="T55" fmla="*/ 2147483647 h 1856"/>
              <a:gd name="T56" fmla="*/ 975299219 w 673"/>
              <a:gd name="T57" fmla="*/ 2147483647 h 1856"/>
              <a:gd name="T58" fmla="*/ 874493016 w 673"/>
              <a:gd name="T59" fmla="*/ 2147483647 h 1856"/>
              <a:gd name="T60" fmla="*/ 814009294 w 673"/>
              <a:gd name="T61" fmla="*/ 1935480000 h 1856"/>
              <a:gd name="T62" fmla="*/ 27720912 w 673"/>
              <a:gd name="T63" fmla="*/ 1532255000 h 1856"/>
              <a:gd name="T64" fmla="*/ 572074407 w 673"/>
              <a:gd name="T65" fmla="*/ 1834673750 h 1856"/>
              <a:gd name="T66" fmla="*/ 733364332 w 673"/>
              <a:gd name="T67" fmla="*/ 2147483647 h 1856"/>
              <a:gd name="T68" fmla="*/ 834170535 w 673"/>
              <a:gd name="T69" fmla="*/ 2147483647 h 1856"/>
              <a:gd name="T70" fmla="*/ 914815497 w 673"/>
              <a:gd name="T71" fmla="*/ 2147483647 h 1856"/>
              <a:gd name="T72" fmla="*/ 1076105421 w 673"/>
              <a:gd name="T73" fmla="*/ 1633061250 h 1856"/>
              <a:gd name="T74" fmla="*/ 1237395346 w 673"/>
              <a:gd name="T75" fmla="*/ 1491932500 h 1856"/>
              <a:gd name="T76" fmla="*/ 1459168992 w 673"/>
              <a:gd name="T77" fmla="*/ 1391126250 h 1856"/>
              <a:gd name="T78" fmla="*/ 1378524030 w 673"/>
              <a:gd name="T79" fmla="*/ 1512093750 h 1856"/>
              <a:gd name="T80" fmla="*/ 1217234105 w 673"/>
              <a:gd name="T81" fmla="*/ 1754028750 h 1856"/>
              <a:gd name="T82" fmla="*/ 1116427903 w 673"/>
              <a:gd name="T83" fmla="*/ 1935480000 h 1856"/>
              <a:gd name="T84" fmla="*/ 854331775 w 673"/>
              <a:gd name="T85" fmla="*/ 2147483647 h 1856"/>
              <a:gd name="T86" fmla="*/ 713203091 w 673"/>
              <a:gd name="T87" fmla="*/ 1229836250 h 1856"/>
              <a:gd name="T88" fmla="*/ 209172077 w 673"/>
              <a:gd name="T89" fmla="*/ 806450000 h 1856"/>
              <a:gd name="T90" fmla="*/ 289817039 w 673"/>
              <a:gd name="T91" fmla="*/ 947578750 h 1856"/>
              <a:gd name="T92" fmla="*/ 612396888 w 673"/>
              <a:gd name="T93" fmla="*/ 1209675000 h 1856"/>
              <a:gd name="T94" fmla="*/ 834170535 w 673"/>
              <a:gd name="T95" fmla="*/ 1471771250 h 1856"/>
              <a:gd name="T96" fmla="*/ 914815497 w 673"/>
              <a:gd name="T97" fmla="*/ 1310481250 h 1856"/>
              <a:gd name="T98" fmla="*/ 1338201549 w 673"/>
              <a:gd name="T99" fmla="*/ 987901250 h 1856"/>
              <a:gd name="T100" fmla="*/ 1136589143 w 673"/>
              <a:gd name="T101" fmla="*/ 1108868750 h 1856"/>
              <a:gd name="T102" fmla="*/ 814009294 w 673"/>
              <a:gd name="T103" fmla="*/ 1451610000 h 1856"/>
              <a:gd name="T104" fmla="*/ 814009294 w 673"/>
              <a:gd name="T105" fmla="*/ 1310481250 h 1856"/>
              <a:gd name="T106" fmla="*/ 410784483 w 673"/>
              <a:gd name="T107" fmla="*/ 544353750 h 1856"/>
              <a:gd name="T108" fmla="*/ 269655799 w 673"/>
              <a:gd name="T109" fmla="*/ 483870000 h 1856"/>
              <a:gd name="T110" fmla="*/ 390623242 w 673"/>
              <a:gd name="T111" fmla="*/ 665321250 h 1856"/>
              <a:gd name="T112" fmla="*/ 572074407 w 673"/>
              <a:gd name="T113" fmla="*/ 806450000 h 1856"/>
              <a:gd name="T114" fmla="*/ 753525572 w 673"/>
              <a:gd name="T115" fmla="*/ 887095000 h 18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73" h="1856">
                <a:moveTo>
                  <a:pt x="363" y="1856"/>
                </a:moveTo>
                <a:cubicBezTo>
                  <a:pt x="360" y="1768"/>
                  <a:pt x="401" y="1654"/>
                  <a:pt x="339" y="1592"/>
                </a:cubicBezTo>
                <a:cubicBezTo>
                  <a:pt x="321" y="1574"/>
                  <a:pt x="258" y="1525"/>
                  <a:pt x="235" y="1512"/>
                </a:cubicBezTo>
                <a:cubicBezTo>
                  <a:pt x="220" y="1504"/>
                  <a:pt x="187" y="1496"/>
                  <a:pt x="187" y="1496"/>
                </a:cubicBezTo>
                <a:cubicBezTo>
                  <a:pt x="179" y="1499"/>
                  <a:pt x="163" y="1496"/>
                  <a:pt x="163" y="1504"/>
                </a:cubicBezTo>
                <a:cubicBezTo>
                  <a:pt x="163" y="1514"/>
                  <a:pt x="181" y="1513"/>
                  <a:pt x="187" y="1520"/>
                </a:cubicBezTo>
                <a:cubicBezTo>
                  <a:pt x="237" y="1577"/>
                  <a:pt x="215" y="1597"/>
                  <a:pt x="291" y="1616"/>
                </a:cubicBezTo>
                <a:cubicBezTo>
                  <a:pt x="317" y="1633"/>
                  <a:pt x="342" y="1646"/>
                  <a:pt x="371" y="1656"/>
                </a:cubicBezTo>
                <a:cubicBezTo>
                  <a:pt x="392" y="1642"/>
                  <a:pt x="402" y="1637"/>
                  <a:pt x="419" y="1616"/>
                </a:cubicBezTo>
                <a:cubicBezTo>
                  <a:pt x="431" y="1601"/>
                  <a:pt x="436" y="1580"/>
                  <a:pt x="451" y="1568"/>
                </a:cubicBezTo>
                <a:cubicBezTo>
                  <a:pt x="498" y="1532"/>
                  <a:pt x="472" y="1551"/>
                  <a:pt x="531" y="1512"/>
                </a:cubicBezTo>
                <a:cubicBezTo>
                  <a:pt x="551" y="1499"/>
                  <a:pt x="555" y="1493"/>
                  <a:pt x="579" y="1488"/>
                </a:cubicBezTo>
                <a:cubicBezTo>
                  <a:pt x="597" y="1484"/>
                  <a:pt x="654" y="1480"/>
                  <a:pt x="635" y="1480"/>
                </a:cubicBezTo>
                <a:cubicBezTo>
                  <a:pt x="592" y="1480"/>
                  <a:pt x="550" y="1485"/>
                  <a:pt x="507" y="1488"/>
                </a:cubicBezTo>
                <a:cubicBezTo>
                  <a:pt x="454" y="1499"/>
                  <a:pt x="433" y="1506"/>
                  <a:pt x="403" y="1552"/>
                </a:cubicBezTo>
                <a:cubicBezTo>
                  <a:pt x="399" y="1570"/>
                  <a:pt x="387" y="1620"/>
                  <a:pt x="379" y="1632"/>
                </a:cubicBezTo>
                <a:cubicBezTo>
                  <a:pt x="368" y="1648"/>
                  <a:pt x="347" y="1680"/>
                  <a:pt x="347" y="1680"/>
                </a:cubicBezTo>
                <a:cubicBezTo>
                  <a:pt x="345" y="1621"/>
                  <a:pt x="404" y="1342"/>
                  <a:pt x="267" y="1296"/>
                </a:cubicBezTo>
                <a:cubicBezTo>
                  <a:pt x="234" y="1247"/>
                  <a:pt x="177" y="1238"/>
                  <a:pt x="123" y="1224"/>
                </a:cubicBezTo>
                <a:cubicBezTo>
                  <a:pt x="153" y="1254"/>
                  <a:pt x="170" y="1258"/>
                  <a:pt x="203" y="1280"/>
                </a:cubicBezTo>
                <a:cubicBezTo>
                  <a:pt x="208" y="1288"/>
                  <a:pt x="212" y="1297"/>
                  <a:pt x="219" y="1304"/>
                </a:cubicBezTo>
                <a:cubicBezTo>
                  <a:pt x="226" y="1311"/>
                  <a:pt x="237" y="1313"/>
                  <a:pt x="243" y="1320"/>
                </a:cubicBezTo>
                <a:cubicBezTo>
                  <a:pt x="318" y="1406"/>
                  <a:pt x="252" y="1336"/>
                  <a:pt x="283" y="1392"/>
                </a:cubicBezTo>
                <a:cubicBezTo>
                  <a:pt x="303" y="1428"/>
                  <a:pt x="326" y="1450"/>
                  <a:pt x="339" y="1488"/>
                </a:cubicBezTo>
                <a:cubicBezTo>
                  <a:pt x="342" y="1437"/>
                  <a:pt x="332" y="1385"/>
                  <a:pt x="347" y="1336"/>
                </a:cubicBezTo>
                <a:cubicBezTo>
                  <a:pt x="353" y="1318"/>
                  <a:pt x="395" y="1304"/>
                  <a:pt x="395" y="1304"/>
                </a:cubicBezTo>
                <a:cubicBezTo>
                  <a:pt x="403" y="1292"/>
                  <a:pt x="431" y="1243"/>
                  <a:pt x="451" y="1232"/>
                </a:cubicBezTo>
                <a:cubicBezTo>
                  <a:pt x="466" y="1224"/>
                  <a:pt x="485" y="1225"/>
                  <a:pt x="499" y="1216"/>
                </a:cubicBezTo>
                <a:cubicBezTo>
                  <a:pt x="507" y="1211"/>
                  <a:pt x="514" y="1204"/>
                  <a:pt x="523" y="1200"/>
                </a:cubicBezTo>
                <a:cubicBezTo>
                  <a:pt x="538" y="1193"/>
                  <a:pt x="571" y="1184"/>
                  <a:pt x="571" y="1184"/>
                </a:cubicBezTo>
                <a:cubicBezTo>
                  <a:pt x="673" y="1199"/>
                  <a:pt x="609" y="1199"/>
                  <a:pt x="563" y="1208"/>
                </a:cubicBezTo>
                <a:cubicBezTo>
                  <a:pt x="510" y="1243"/>
                  <a:pt x="505" y="1316"/>
                  <a:pt x="451" y="1352"/>
                </a:cubicBezTo>
                <a:cubicBezTo>
                  <a:pt x="433" y="1406"/>
                  <a:pt x="458" y="1347"/>
                  <a:pt x="419" y="1392"/>
                </a:cubicBezTo>
                <a:cubicBezTo>
                  <a:pt x="354" y="1467"/>
                  <a:pt x="417" y="1420"/>
                  <a:pt x="363" y="1456"/>
                </a:cubicBezTo>
                <a:cubicBezTo>
                  <a:pt x="314" y="1529"/>
                  <a:pt x="334" y="1616"/>
                  <a:pt x="347" y="1320"/>
                </a:cubicBezTo>
                <a:cubicBezTo>
                  <a:pt x="344" y="1288"/>
                  <a:pt x="345" y="1255"/>
                  <a:pt x="339" y="1224"/>
                </a:cubicBezTo>
                <a:cubicBezTo>
                  <a:pt x="337" y="1212"/>
                  <a:pt x="306" y="1182"/>
                  <a:pt x="299" y="1176"/>
                </a:cubicBezTo>
                <a:cubicBezTo>
                  <a:pt x="252" y="1140"/>
                  <a:pt x="189" y="1106"/>
                  <a:pt x="155" y="1056"/>
                </a:cubicBezTo>
                <a:cubicBezTo>
                  <a:pt x="115" y="996"/>
                  <a:pt x="166" y="1070"/>
                  <a:pt x="115" y="1008"/>
                </a:cubicBezTo>
                <a:cubicBezTo>
                  <a:pt x="89" y="977"/>
                  <a:pt x="82" y="943"/>
                  <a:pt x="51" y="912"/>
                </a:cubicBezTo>
                <a:cubicBezTo>
                  <a:pt x="48" y="904"/>
                  <a:pt x="48" y="895"/>
                  <a:pt x="43" y="888"/>
                </a:cubicBezTo>
                <a:cubicBezTo>
                  <a:pt x="23" y="864"/>
                  <a:pt x="0" y="878"/>
                  <a:pt x="43" y="864"/>
                </a:cubicBezTo>
                <a:cubicBezTo>
                  <a:pt x="93" y="897"/>
                  <a:pt x="149" y="938"/>
                  <a:pt x="187" y="984"/>
                </a:cubicBezTo>
                <a:cubicBezTo>
                  <a:pt x="193" y="991"/>
                  <a:pt x="196" y="1001"/>
                  <a:pt x="203" y="1008"/>
                </a:cubicBezTo>
                <a:cubicBezTo>
                  <a:pt x="232" y="1037"/>
                  <a:pt x="272" y="1056"/>
                  <a:pt x="299" y="1088"/>
                </a:cubicBezTo>
                <a:cubicBezTo>
                  <a:pt x="319" y="1112"/>
                  <a:pt x="350" y="1131"/>
                  <a:pt x="363" y="1160"/>
                </a:cubicBezTo>
                <a:cubicBezTo>
                  <a:pt x="370" y="1175"/>
                  <a:pt x="374" y="1192"/>
                  <a:pt x="379" y="1208"/>
                </a:cubicBezTo>
                <a:cubicBezTo>
                  <a:pt x="382" y="1216"/>
                  <a:pt x="387" y="1232"/>
                  <a:pt x="387" y="1232"/>
                </a:cubicBezTo>
                <a:cubicBezTo>
                  <a:pt x="379" y="1255"/>
                  <a:pt x="374" y="1312"/>
                  <a:pt x="355" y="1256"/>
                </a:cubicBezTo>
                <a:cubicBezTo>
                  <a:pt x="371" y="1209"/>
                  <a:pt x="383" y="1160"/>
                  <a:pt x="395" y="1112"/>
                </a:cubicBezTo>
                <a:cubicBezTo>
                  <a:pt x="398" y="1088"/>
                  <a:pt x="397" y="1063"/>
                  <a:pt x="403" y="1040"/>
                </a:cubicBezTo>
                <a:cubicBezTo>
                  <a:pt x="405" y="1031"/>
                  <a:pt x="415" y="1025"/>
                  <a:pt x="419" y="1016"/>
                </a:cubicBezTo>
                <a:cubicBezTo>
                  <a:pt x="456" y="941"/>
                  <a:pt x="483" y="938"/>
                  <a:pt x="555" y="920"/>
                </a:cubicBezTo>
                <a:cubicBezTo>
                  <a:pt x="574" y="925"/>
                  <a:pt x="595" y="924"/>
                  <a:pt x="611" y="936"/>
                </a:cubicBezTo>
                <a:cubicBezTo>
                  <a:pt x="618" y="941"/>
                  <a:pt x="594" y="940"/>
                  <a:pt x="587" y="944"/>
                </a:cubicBezTo>
                <a:cubicBezTo>
                  <a:pt x="570" y="953"/>
                  <a:pt x="539" y="976"/>
                  <a:pt x="539" y="976"/>
                </a:cubicBezTo>
                <a:cubicBezTo>
                  <a:pt x="508" y="1022"/>
                  <a:pt x="477" y="1069"/>
                  <a:pt x="443" y="1112"/>
                </a:cubicBezTo>
                <a:cubicBezTo>
                  <a:pt x="398" y="1170"/>
                  <a:pt x="433" y="1153"/>
                  <a:pt x="387" y="1168"/>
                </a:cubicBezTo>
                <a:cubicBezTo>
                  <a:pt x="376" y="1184"/>
                  <a:pt x="366" y="1200"/>
                  <a:pt x="355" y="1216"/>
                </a:cubicBezTo>
                <a:cubicBezTo>
                  <a:pt x="349" y="1225"/>
                  <a:pt x="350" y="1195"/>
                  <a:pt x="347" y="1184"/>
                </a:cubicBezTo>
                <a:cubicBezTo>
                  <a:pt x="342" y="1168"/>
                  <a:pt x="331" y="1136"/>
                  <a:pt x="331" y="1136"/>
                </a:cubicBezTo>
                <a:cubicBezTo>
                  <a:pt x="332" y="1099"/>
                  <a:pt x="356" y="818"/>
                  <a:pt x="323" y="768"/>
                </a:cubicBezTo>
                <a:cubicBezTo>
                  <a:pt x="308" y="745"/>
                  <a:pt x="270" y="725"/>
                  <a:pt x="251" y="712"/>
                </a:cubicBezTo>
                <a:cubicBezTo>
                  <a:pt x="172" y="660"/>
                  <a:pt x="107" y="620"/>
                  <a:pt x="11" y="608"/>
                </a:cubicBezTo>
                <a:cubicBezTo>
                  <a:pt x="32" y="615"/>
                  <a:pt x="54" y="617"/>
                  <a:pt x="75" y="624"/>
                </a:cubicBezTo>
                <a:cubicBezTo>
                  <a:pt x="129" y="642"/>
                  <a:pt x="186" y="687"/>
                  <a:pt x="227" y="728"/>
                </a:cubicBezTo>
                <a:cubicBezTo>
                  <a:pt x="237" y="769"/>
                  <a:pt x="260" y="805"/>
                  <a:pt x="283" y="840"/>
                </a:cubicBezTo>
                <a:cubicBezTo>
                  <a:pt x="286" y="856"/>
                  <a:pt x="288" y="872"/>
                  <a:pt x="291" y="888"/>
                </a:cubicBezTo>
                <a:cubicBezTo>
                  <a:pt x="296" y="910"/>
                  <a:pt x="307" y="952"/>
                  <a:pt x="307" y="952"/>
                </a:cubicBezTo>
                <a:cubicBezTo>
                  <a:pt x="316" y="1097"/>
                  <a:pt x="301" y="1039"/>
                  <a:pt x="331" y="1128"/>
                </a:cubicBezTo>
                <a:cubicBezTo>
                  <a:pt x="334" y="1137"/>
                  <a:pt x="320" y="1112"/>
                  <a:pt x="315" y="1104"/>
                </a:cubicBezTo>
                <a:cubicBezTo>
                  <a:pt x="334" y="1047"/>
                  <a:pt x="336" y="990"/>
                  <a:pt x="363" y="936"/>
                </a:cubicBezTo>
                <a:cubicBezTo>
                  <a:pt x="366" y="887"/>
                  <a:pt x="358" y="753"/>
                  <a:pt x="387" y="696"/>
                </a:cubicBezTo>
                <a:cubicBezTo>
                  <a:pt x="395" y="679"/>
                  <a:pt x="413" y="659"/>
                  <a:pt x="427" y="648"/>
                </a:cubicBezTo>
                <a:cubicBezTo>
                  <a:pt x="442" y="636"/>
                  <a:pt x="475" y="616"/>
                  <a:pt x="475" y="616"/>
                </a:cubicBezTo>
                <a:cubicBezTo>
                  <a:pt x="480" y="608"/>
                  <a:pt x="483" y="597"/>
                  <a:pt x="491" y="592"/>
                </a:cubicBezTo>
                <a:cubicBezTo>
                  <a:pt x="500" y="586"/>
                  <a:pt x="513" y="588"/>
                  <a:pt x="523" y="584"/>
                </a:cubicBezTo>
                <a:cubicBezTo>
                  <a:pt x="543" y="576"/>
                  <a:pt x="559" y="559"/>
                  <a:pt x="579" y="552"/>
                </a:cubicBezTo>
                <a:cubicBezTo>
                  <a:pt x="600" y="544"/>
                  <a:pt x="664" y="529"/>
                  <a:pt x="643" y="536"/>
                </a:cubicBezTo>
                <a:cubicBezTo>
                  <a:pt x="603" y="549"/>
                  <a:pt x="581" y="577"/>
                  <a:pt x="547" y="600"/>
                </a:cubicBezTo>
                <a:cubicBezTo>
                  <a:pt x="547" y="600"/>
                  <a:pt x="524" y="647"/>
                  <a:pt x="523" y="648"/>
                </a:cubicBezTo>
                <a:cubicBezTo>
                  <a:pt x="522" y="650"/>
                  <a:pt x="486" y="691"/>
                  <a:pt x="483" y="696"/>
                </a:cubicBezTo>
                <a:cubicBezTo>
                  <a:pt x="465" y="769"/>
                  <a:pt x="491" y="694"/>
                  <a:pt x="451" y="744"/>
                </a:cubicBezTo>
                <a:cubicBezTo>
                  <a:pt x="446" y="751"/>
                  <a:pt x="448" y="761"/>
                  <a:pt x="443" y="768"/>
                </a:cubicBezTo>
                <a:cubicBezTo>
                  <a:pt x="443" y="768"/>
                  <a:pt x="383" y="828"/>
                  <a:pt x="371" y="840"/>
                </a:cubicBezTo>
                <a:cubicBezTo>
                  <a:pt x="357" y="854"/>
                  <a:pt x="350" y="872"/>
                  <a:pt x="339" y="888"/>
                </a:cubicBezTo>
                <a:cubicBezTo>
                  <a:pt x="330" y="902"/>
                  <a:pt x="323" y="936"/>
                  <a:pt x="323" y="936"/>
                </a:cubicBezTo>
                <a:cubicBezTo>
                  <a:pt x="314" y="475"/>
                  <a:pt x="370" y="662"/>
                  <a:pt x="283" y="488"/>
                </a:cubicBezTo>
                <a:cubicBezTo>
                  <a:pt x="267" y="407"/>
                  <a:pt x="232" y="417"/>
                  <a:pt x="171" y="376"/>
                </a:cubicBezTo>
                <a:cubicBezTo>
                  <a:pt x="151" y="346"/>
                  <a:pt x="117" y="331"/>
                  <a:pt x="83" y="320"/>
                </a:cubicBezTo>
                <a:cubicBezTo>
                  <a:pt x="44" y="333"/>
                  <a:pt x="56" y="322"/>
                  <a:pt x="91" y="352"/>
                </a:cubicBezTo>
                <a:cubicBezTo>
                  <a:pt x="100" y="359"/>
                  <a:pt x="107" y="368"/>
                  <a:pt x="115" y="376"/>
                </a:cubicBezTo>
                <a:cubicBezTo>
                  <a:pt x="124" y="402"/>
                  <a:pt x="137" y="433"/>
                  <a:pt x="163" y="448"/>
                </a:cubicBezTo>
                <a:cubicBezTo>
                  <a:pt x="189" y="463"/>
                  <a:pt x="216" y="462"/>
                  <a:pt x="243" y="480"/>
                </a:cubicBezTo>
                <a:cubicBezTo>
                  <a:pt x="254" y="514"/>
                  <a:pt x="281" y="549"/>
                  <a:pt x="315" y="560"/>
                </a:cubicBezTo>
                <a:cubicBezTo>
                  <a:pt x="320" y="568"/>
                  <a:pt x="324" y="577"/>
                  <a:pt x="331" y="584"/>
                </a:cubicBezTo>
                <a:cubicBezTo>
                  <a:pt x="338" y="591"/>
                  <a:pt x="351" y="609"/>
                  <a:pt x="355" y="600"/>
                </a:cubicBezTo>
                <a:cubicBezTo>
                  <a:pt x="367" y="576"/>
                  <a:pt x="359" y="546"/>
                  <a:pt x="363" y="520"/>
                </a:cubicBezTo>
                <a:cubicBezTo>
                  <a:pt x="368" y="486"/>
                  <a:pt x="405" y="450"/>
                  <a:pt x="435" y="440"/>
                </a:cubicBezTo>
                <a:cubicBezTo>
                  <a:pt x="464" y="411"/>
                  <a:pt x="493" y="405"/>
                  <a:pt x="531" y="392"/>
                </a:cubicBezTo>
                <a:cubicBezTo>
                  <a:pt x="549" y="386"/>
                  <a:pt x="500" y="415"/>
                  <a:pt x="483" y="424"/>
                </a:cubicBezTo>
                <a:cubicBezTo>
                  <a:pt x="472" y="429"/>
                  <a:pt x="462" y="435"/>
                  <a:pt x="451" y="440"/>
                </a:cubicBezTo>
                <a:cubicBezTo>
                  <a:pt x="430" y="471"/>
                  <a:pt x="402" y="475"/>
                  <a:pt x="379" y="504"/>
                </a:cubicBezTo>
                <a:cubicBezTo>
                  <a:pt x="312" y="590"/>
                  <a:pt x="377" y="522"/>
                  <a:pt x="323" y="576"/>
                </a:cubicBezTo>
                <a:cubicBezTo>
                  <a:pt x="318" y="592"/>
                  <a:pt x="305" y="641"/>
                  <a:pt x="307" y="624"/>
                </a:cubicBezTo>
                <a:cubicBezTo>
                  <a:pt x="316" y="536"/>
                  <a:pt x="307" y="569"/>
                  <a:pt x="323" y="520"/>
                </a:cubicBezTo>
                <a:cubicBezTo>
                  <a:pt x="318" y="424"/>
                  <a:pt x="340" y="385"/>
                  <a:pt x="283" y="328"/>
                </a:cubicBezTo>
                <a:cubicBezTo>
                  <a:pt x="265" y="273"/>
                  <a:pt x="214" y="239"/>
                  <a:pt x="163" y="216"/>
                </a:cubicBezTo>
                <a:cubicBezTo>
                  <a:pt x="152" y="211"/>
                  <a:pt x="96" y="197"/>
                  <a:pt x="83" y="184"/>
                </a:cubicBezTo>
                <a:cubicBezTo>
                  <a:pt x="77" y="178"/>
                  <a:pt x="99" y="189"/>
                  <a:pt x="107" y="192"/>
                </a:cubicBezTo>
                <a:cubicBezTo>
                  <a:pt x="110" y="197"/>
                  <a:pt x="146" y="238"/>
                  <a:pt x="147" y="240"/>
                </a:cubicBezTo>
                <a:cubicBezTo>
                  <a:pt x="152" y="247"/>
                  <a:pt x="149" y="258"/>
                  <a:pt x="155" y="264"/>
                </a:cubicBezTo>
                <a:cubicBezTo>
                  <a:pt x="169" y="278"/>
                  <a:pt x="189" y="282"/>
                  <a:pt x="203" y="296"/>
                </a:cubicBezTo>
                <a:cubicBezTo>
                  <a:pt x="211" y="304"/>
                  <a:pt x="217" y="315"/>
                  <a:pt x="227" y="320"/>
                </a:cubicBezTo>
                <a:cubicBezTo>
                  <a:pt x="242" y="328"/>
                  <a:pt x="261" y="327"/>
                  <a:pt x="275" y="336"/>
                </a:cubicBezTo>
                <a:cubicBezTo>
                  <a:pt x="283" y="341"/>
                  <a:pt x="291" y="347"/>
                  <a:pt x="299" y="352"/>
                </a:cubicBezTo>
                <a:cubicBezTo>
                  <a:pt x="424" y="540"/>
                  <a:pt x="339" y="108"/>
                  <a:pt x="339" y="0"/>
                </a:cubicBezTo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9" name="Freeform 17"/>
          <p:cNvSpPr>
            <a:spLocks/>
          </p:cNvSpPr>
          <p:nvPr/>
        </p:nvSpPr>
        <p:spPr bwMode="auto">
          <a:xfrm>
            <a:off x="6477000" y="4191000"/>
            <a:ext cx="374650" cy="381000"/>
          </a:xfrm>
          <a:custGeom>
            <a:avLst/>
            <a:gdLst>
              <a:gd name="T0" fmla="*/ 10080625 w 236"/>
              <a:gd name="T1" fmla="*/ 604837500 h 240"/>
              <a:gd name="T2" fmla="*/ 151209375 w 236"/>
              <a:gd name="T3" fmla="*/ 383063750 h 240"/>
              <a:gd name="T4" fmla="*/ 231854375 w 236"/>
              <a:gd name="T5" fmla="*/ 262096250 h 240"/>
              <a:gd name="T6" fmla="*/ 292338125 w 236"/>
              <a:gd name="T7" fmla="*/ 141128750 h 240"/>
              <a:gd name="T8" fmla="*/ 534273125 w 236"/>
              <a:gd name="T9" fmla="*/ 0 h 240"/>
              <a:gd name="T10" fmla="*/ 252015625 w 236"/>
              <a:gd name="T11" fmla="*/ 443547500 h 240"/>
              <a:gd name="T12" fmla="*/ 191531875 w 236"/>
              <a:gd name="T13" fmla="*/ 463708750 h 240"/>
              <a:gd name="T14" fmla="*/ 70564375 w 236"/>
              <a:gd name="T15" fmla="*/ 544353750 h 240"/>
              <a:gd name="T16" fmla="*/ 10080625 w 236"/>
              <a:gd name="T17" fmla="*/ 564515000 h 240"/>
              <a:gd name="T18" fmla="*/ 10080625 w 236"/>
              <a:gd name="T19" fmla="*/ 604837500 h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6" h="240">
                <a:moveTo>
                  <a:pt x="4" y="240"/>
                </a:moveTo>
                <a:cubicBezTo>
                  <a:pt x="19" y="196"/>
                  <a:pt x="21" y="178"/>
                  <a:pt x="60" y="152"/>
                </a:cubicBezTo>
                <a:cubicBezTo>
                  <a:pt x="79" y="95"/>
                  <a:pt x="52" y="164"/>
                  <a:pt x="92" y="104"/>
                </a:cubicBezTo>
                <a:cubicBezTo>
                  <a:pt x="111" y="75"/>
                  <a:pt x="86" y="82"/>
                  <a:pt x="116" y="56"/>
                </a:cubicBezTo>
                <a:cubicBezTo>
                  <a:pt x="143" y="32"/>
                  <a:pt x="177" y="12"/>
                  <a:pt x="212" y="0"/>
                </a:cubicBezTo>
                <a:cubicBezTo>
                  <a:pt x="236" y="73"/>
                  <a:pt x="152" y="141"/>
                  <a:pt x="100" y="176"/>
                </a:cubicBezTo>
                <a:cubicBezTo>
                  <a:pt x="93" y="181"/>
                  <a:pt x="83" y="180"/>
                  <a:pt x="76" y="184"/>
                </a:cubicBezTo>
                <a:cubicBezTo>
                  <a:pt x="59" y="193"/>
                  <a:pt x="46" y="210"/>
                  <a:pt x="28" y="216"/>
                </a:cubicBezTo>
                <a:cubicBezTo>
                  <a:pt x="20" y="219"/>
                  <a:pt x="10" y="218"/>
                  <a:pt x="4" y="224"/>
                </a:cubicBezTo>
                <a:cubicBezTo>
                  <a:pt x="0" y="228"/>
                  <a:pt x="4" y="235"/>
                  <a:pt x="4" y="240"/>
                </a:cubicBez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0" name="Freeform 18"/>
          <p:cNvSpPr>
            <a:spLocks/>
          </p:cNvSpPr>
          <p:nvPr/>
        </p:nvSpPr>
        <p:spPr bwMode="auto">
          <a:xfrm>
            <a:off x="6553200" y="2895600"/>
            <a:ext cx="1068388" cy="2946400"/>
          </a:xfrm>
          <a:custGeom>
            <a:avLst/>
            <a:gdLst>
              <a:gd name="T0" fmla="*/ 854334162 w 673"/>
              <a:gd name="T1" fmla="*/ 2147483647 h 1856"/>
              <a:gd name="T2" fmla="*/ 471270233 w 673"/>
              <a:gd name="T3" fmla="*/ 2147483647 h 1856"/>
              <a:gd name="T4" fmla="*/ 471270233 w 673"/>
              <a:gd name="T5" fmla="*/ 2147483647 h 1856"/>
              <a:gd name="T6" fmla="*/ 934979200 w 673"/>
              <a:gd name="T7" fmla="*/ 2147483647 h 1856"/>
              <a:gd name="T8" fmla="*/ 1136591794 w 673"/>
              <a:gd name="T9" fmla="*/ 2147483647 h 1856"/>
              <a:gd name="T10" fmla="*/ 1459171945 w 673"/>
              <a:gd name="T11" fmla="*/ 2147483647 h 1856"/>
              <a:gd name="T12" fmla="*/ 1277720610 w 673"/>
              <a:gd name="T13" fmla="*/ 2147483647 h 1856"/>
              <a:gd name="T14" fmla="*/ 955140460 w 673"/>
              <a:gd name="T15" fmla="*/ 2147483647 h 1856"/>
              <a:gd name="T16" fmla="*/ 672882827 w 673"/>
              <a:gd name="T17" fmla="*/ 2147483647 h 1856"/>
              <a:gd name="T18" fmla="*/ 511592752 w 673"/>
              <a:gd name="T19" fmla="*/ 2147483647 h 1856"/>
              <a:gd name="T20" fmla="*/ 612399049 w 673"/>
              <a:gd name="T21" fmla="*/ 2147483647 h 1856"/>
              <a:gd name="T22" fmla="*/ 854334162 w 673"/>
              <a:gd name="T23" fmla="*/ 2147483647 h 1856"/>
              <a:gd name="T24" fmla="*/ 995462978 w 673"/>
              <a:gd name="T25" fmla="*/ 2147483647 h 1856"/>
              <a:gd name="T26" fmla="*/ 1257559351 w 673"/>
              <a:gd name="T27" fmla="*/ 2147483647 h 1856"/>
              <a:gd name="T28" fmla="*/ 1439010686 w 673"/>
              <a:gd name="T29" fmla="*/ 2147483647 h 1856"/>
              <a:gd name="T30" fmla="*/ 1136591794 w 673"/>
              <a:gd name="T31" fmla="*/ 2147483647 h 1856"/>
              <a:gd name="T32" fmla="*/ 914817941 w 673"/>
              <a:gd name="T33" fmla="*/ 2147483647 h 1856"/>
              <a:gd name="T34" fmla="*/ 854334162 w 673"/>
              <a:gd name="T35" fmla="*/ 2147483647 h 1856"/>
              <a:gd name="T36" fmla="*/ 390625195 w 673"/>
              <a:gd name="T37" fmla="*/ 2147483647 h 1856"/>
              <a:gd name="T38" fmla="*/ 128528823 w 673"/>
              <a:gd name="T39" fmla="*/ 2147483647 h 1856"/>
              <a:gd name="T40" fmla="*/ 108367563 w 673"/>
              <a:gd name="T41" fmla="*/ 2147483647 h 1856"/>
              <a:gd name="T42" fmla="*/ 511592752 w 673"/>
              <a:gd name="T43" fmla="*/ 2147483647 h 1856"/>
              <a:gd name="T44" fmla="*/ 914817941 w 673"/>
              <a:gd name="T45" fmla="*/ 2147483647 h 1856"/>
              <a:gd name="T46" fmla="*/ 975301719 w 673"/>
              <a:gd name="T47" fmla="*/ 2147483647 h 1856"/>
              <a:gd name="T48" fmla="*/ 995462978 w 673"/>
              <a:gd name="T49" fmla="*/ 2147483647 h 1856"/>
              <a:gd name="T50" fmla="*/ 1055946757 w 673"/>
              <a:gd name="T51" fmla="*/ 2147483647 h 1856"/>
              <a:gd name="T52" fmla="*/ 1539816983 w 673"/>
              <a:gd name="T53" fmla="*/ 2147483647 h 1856"/>
              <a:gd name="T54" fmla="*/ 1358365648 w 673"/>
              <a:gd name="T55" fmla="*/ 2147483647 h 1856"/>
              <a:gd name="T56" fmla="*/ 975301719 w 673"/>
              <a:gd name="T57" fmla="*/ 2147483647 h 1856"/>
              <a:gd name="T58" fmla="*/ 874495422 w 673"/>
              <a:gd name="T59" fmla="*/ 2147483647 h 1856"/>
              <a:gd name="T60" fmla="*/ 814011643 w 673"/>
              <a:gd name="T61" fmla="*/ 1935480000 h 1856"/>
              <a:gd name="T62" fmla="*/ 27722525 w 673"/>
              <a:gd name="T63" fmla="*/ 1532255000 h 1856"/>
              <a:gd name="T64" fmla="*/ 572076530 w 673"/>
              <a:gd name="T65" fmla="*/ 1834673750 h 1856"/>
              <a:gd name="T66" fmla="*/ 733366606 w 673"/>
              <a:gd name="T67" fmla="*/ 2147483647 h 1856"/>
              <a:gd name="T68" fmla="*/ 834172903 w 673"/>
              <a:gd name="T69" fmla="*/ 2147483647 h 1856"/>
              <a:gd name="T70" fmla="*/ 914817941 w 673"/>
              <a:gd name="T71" fmla="*/ 2147483647 h 1856"/>
              <a:gd name="T72" fmla="*/ 1076108016 w 673"/>
              <a:gd name="T73" fmla="*/ 1633061250 h 1856"/>
              <a:gd name="T74" fmla="*/ 1237398092 w 673"/>
              <a:gd name="T75" fmla="*/ 1491932500 h 1856"/>
              <a:gd name="T76" fmla="*/ 1459171945 w 673"/>
              <a:gd name="T77" fmla="*/ 1391126250 h 1856"/>
              <a:gd name="T78" fmla="*/ 1378526908 w 673"/>
              <a:gd name="T79" fmla="*/ 1512093750 h 1856"/>
              <a:gd name="T80" fmla="*/ 1217236832 w 673"/>
              <a:gd name="T81" fmla="*/ 1754028750 h 1856"/>
              <a:gd name="T82" fmla="*/ 1116430535 w 673"/>
              <a:gd name="T83" fmla="*/ 1935480000 h 1856"/>
              <a:gd name="T84" fmla="*/ 854334162 w 673"/>
              <a:gd name="T85" fmla="*/ 2147483647 h 1856"/>
              <a:gd name="T86" fmla="*/ 713205346 w 673"/>
              <a:gd name="T87" fmla="*/ 1229836250 h 1856"/>
              <a:gd name="T88" fmla="*/ 209173860 w 673"/>
              <a:gd name="T89" fmla="*/ 806450000 h 1856"/>
              <a:gd name="T90" fmla="*/ 289818898 w 673"/>
              <a:gd name="T91" fmla="*/ 947578750 h 1856"/>
              <a:gd name="T92" fmla="*/ 612399049 w 673"/>
              <a:gd name="T93" fmla="*/ 1209675000 h 1856"/>
              <a:gd name="T94" fmla="*/ 834172903 w 673"/>
              <a:gd name="T95" fmla="*/ 1471771250 h 1856"/>
              <a:gd name="T96" fmla="*/ 914817941 w 673"/>
              <a:gd name="T97" fmla="*/ 1310481250 h 1856"/>
              <a:gd name="T98" fmla="*/ 1338204389 w 673"/>
              <a:gd name="T99" fmla="*/ 987901250 h 1856"/>
              <a:gd name="T100" fmla="*/ 1136591794 w 673"/>
              <a:gd name="T101" fmla="*/ 1108868750 h 1856"/>
              <a:gd name="T102" fmla="*/ 814011643 w 673"/>
              <a:gd name="T103" fmla="*/ 1451610000 h 1856"/>
              <a:gd name="T104" fmla="*/ 814011643 w 673"/>
              <a:gd name="T105" fmla="*/ 1310481250 h 1856"/>
              <a:gd name="T106" fmla="*/ 410786455 w 673"/>
              <a:gd name="T107" fmla="*/ 544353750 h 1856"/>
              <a:gd name="T108" fmla="*/ 269657639 w 673"/>
              <a:gd name="T109" fmla="*/ 483870000 h 1856"/>
              <a:gd name="T110" fmla="*/ 390625195 w 673"/>
              <a:gd name="T111" fmla="*/ 665321250 h 1856"/>
              <a:gd name="T112" fmla="*/ 572076530 w 673"/>
              <a:gd name="T113" fmla="*/ 806450000 h 1856"/>
              <a:gd name="T114" fmla="*/ 753527865 w 673"/>
              <a:gd name="T115" fmla="*/ 887095000 h 185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73" h="1856">
                <a:moveTo>
                  <a:pt x="363" y="1856"/>
                </a:moveTo>
                <a:cubicBezTo>
                  <a:pt x="360" y="1768"/>
                  <a:pt x="401" y="1654"/>
                  <a:pt x="339" y="1592"/>
                </a:cubicBezTo>
                <a:cubicBezTo>
                  <a:pt x="321" y="1574"/>
                  <a:pt x="258" y="1525"/>
                  <a:pt x="235" y="1512"/>
                </a:cubicBezTo>
                <a:cubicBezTo>
                  <a:pt x="220" y="1504"/>
                  <a:pt x="187" y="1496"/>
                  <a:pt x="187" y="1496"/>
                </a:cubicBezTo>
                <a:cubicBezTo>
                  <a:pt x="179" y="1499"/>
                  <a:pt x="163" y="1496"/>
                  <a:pt x="163" y="1504"/>
                </a:cubicBezTo>
                <a:cubicBezTo>
                  <a:pt x="163" y="1514"/>
                  <a:pt x="181" y="1513"/>
                  <a:pt x="187" y="1520"/>
                </a:cubicBezTo>
                <a:cubicBezTo>
                  <a:pt x="237" y="1577"/>
                  <a:pt x="215" y="1597"/>
                  <a:pt x="291" y="1616"/>
                </a:cubicBezTo>
                <a:cubicBezTo>
                  <a:pt x="317" y="1633"/>
                  <a:pt x="342" y="1646"/>
                  <a:pt x="371" y="1656"/>
                </a:cubicBezTo>
                <a:cubicBezTo>
                  <a:pt x="392" y="1642"/>
                  <a:pt x="402" y="1637"/>
                  <a:pt x="419" y="1616"/>
                </a:cubicBezTo>
                <a:cubicBezTo>
                  <a:pt x="431" y="1601"/>
                  <a:pt x="436" y="1580"/>
                  <a:pt x="451" y="1568"/>
                </a:cubicBezTo>
                <a:cubicBezTo>
                  <a:pt x="498" y="1532"/>
                  <a:pt x="472" y="1551"/>
                  <a:pt x="531" y="1512"/>
                </a:cubicBezTo>
                <a:cubicBezTo>
                  <a:pt x="551" y="1499"/>
                  <a:pt x="555" y="1493"/>
                  <a:pt x="579" y="1488"/>
                </a:cubicBezTo>
                <a:cubicBezTo>
                  <a:pt x="597" y="1484"/>
                  <a:pt x="654" y="1480"/>
                  <a:pt x="635" y="1480"/>
                </a:cubicBezTo>
                <a:cubicBezTo>
                  <a:pt x="592" y="1480"/>
                  <a:pt x="550" y="1485"/>
                  <a:pt x="507" y="1488"/>
                </a:cubicBezTo>
                <a:cubicBezTo>
                  <a:pt x="454" y="1499"/>
                  <a:pt x="433" y="1506"/>
                  <a:pt x="403" y="1552"/>
                </a:cubicBezTo>
                <a:cubicBezTo>
                  <a:pt x="399" y="1570"/>
                  <a:pt x="387" y="1620"/>
                  <a:pt x="379" y="1632"/>
                </a:cubicBezTo>
                <a:cubicBezTo>
                  <a:pt x="368" y="1648"/>
                  <a:pt x="347" y="1680"/>
                  <a:pt x="347" y="1680"/>
                </a:cubicBezTo>
                <a:cubicBezTo>
                  <a:pt x="345" y="1621"/>
                  <a:pt x="404" y="1342"/>
                  <a:pt x="267" y="1296"/>
                </a:cubicBezTo>
                <a:cubicBezTo>
                  <a:pt x="234" y="1247"/>
                  <a:pt x="177" y="1238"/>
                  <a:pt x="123" y="1224"/>
                </a:cubicBezTo>
                <a:cubicBezTo>
                  <a:pt x="153" y="1254"/>
                  <a:pt x="170" y="1258"/>
                  <a:pt x="203" y="1280"/>
                </a:cubicBezTo>
                <a:cubicBezTo>
                  <a:pt x="208" y="1288"/>
                  <a:pt x="212" y="1297"/>
                  <a:pt x="219" y="1304"/>
                </a:cubicBezTo>
                <a:cubicBezTo>
                  <a:pt x="226" y="1311"/>
                  <a:pt x="237" y="1313"/>
                  <a:pt x="243" y="1320"/>
                </a:cubicBezTo>
                <a:cubicBezTo>
                  <a:pt x="318" y="1406"/>
                  <a:pt x="252" y="1336"/>
                  <a:pt x="283" y="1392"/>
                </a:cubicBezTo>
                <a:cubicBezTo>
                  <a:pt x="303" y="1428"/>
                  <a:pt x="326" y="1450"/>
                  <a:pt x="339" y="1488"/>
                </a:cubicBezTo>
                <a:cubicBezTo>
                  <a:pt x="342" y="1437"/>
                  <a:pt x="332" y="1385"/>
                  <a:pt x="347" y="1336"/>
                </a:cubicBezTo>
                <a:cubicBezTo>
                  <a:pt x="353" y="1318"/>
                  <a:pt x="395" y="1304"/>
                  <a:pt x="395" y="1304"/>
                </a:cubicBezTo>
                <a:cubicBezTo>
                  <a:pt x="403" y="1292"/>
                  <a:pt x="431" y="1243"/>
                  <a:pt x="451" y="1232"/>
                </a:cubicBezTo>
                <a:cubicBezTo>
                  <a:pt x="466" y="1224"/>
                  <a:pt x="485" y="1225"/>
                  <a:pt x="499" y="1216"/>
                </a:cubicBezTo>
                <a:cubicBezTo>
                  <a:pt x="507" y="1211"/>
                  <a:pt x="514" y="1204"/>
                  <a:pt x="523" y="1200"/>
                </a:cubicBezTo>
                <a:cubicBezTo>
                  <a:pt x="538" y="1193"/>
                  <a:pt x="571" y="1184"/>
                  <a:pt x="571" y="1184"/>
                </a:cubicBezTo>
                <a:cubicBezTo>
                  <a:pt x="673" y="1199"/>
                  <a:pt x="609" y="1199"/>
                  <a:pt x="563" y="1208"/>
                </a:cubicBezTo>
                <a:cubicBezTo>
                  <a:pt x="510" y="1243"/>
                  <a:pt x="505" y="1316"/>
                  <a:pt x="451" y="1352"/>
                </a:cubicBezTo>
                <a:cubicBezTo>
                  <a:pt x="433" y="1406"/>
                  <a:pt x="458" y="1347"/>
                  <a:pt x="419" y="1392"/>
                </a:cubicBezTo>
                <a:cubicBezTo>
                  <a:pt x="354" y="1467"/>
                  <a:pt x="417" y="1420"/>
                  <a:pt x="363" y="1456"/>
                </a:cubicBezTo>
                <a:cubicBezTo>
                  <a:pt x="314" y="1529"/>
                  <a:pt x="334" y="1616"/>
                  <a:pt x="347" y="1320"/>
                </a:cubicBezTo>
                <a:cubicBezTo>
                  <a:pt x="344" y="1288"/>
                  <a:pt x="345" y="1255"/>
                  <a:pt x="339" y="1224"/>
                </a:cubicBezTo>
                <a:cubicBezTo>
                  <a:pt x="337" y="1212"/>
                  <a:pt x="306" y="1182"/>
                  <a:pt x="299" y="1176"/>
                </a:cubicBezTo>
                <a:cubicBezTo>
                  <a:pt x="252" y="1140"/>
                  <a:pt x="189" y="1106"/>
                  <a:pt x="155" y="1056"/>
                </a:cubicBezTo>
                <a:cubicBezTo>
                  <a:pt x="115" y="996"/>
                  <a:pt x="166" y="1070"/>
                  <a:pt x="115" y="1008"/>
                </a:cubicBezTo>
                <a:cubicBezTo>
                  <a:pt x="89" y="977"/>
                  <a:pt x="82" y="943"/>
                  <a:pt x="51" y="912"/>
                </a:cubicBezTo>
                <a:cubicBezTo>
                  <a:pt x="48" y="904"/>
                  <a:pt x="48" y="895"/>
                  <a:pt x="43" y="888"/>
                </a:cubicBezTo>
                <a:cubicBezTo>
                  <a:pt x="23" y="864"/>
                  <a:pt x="0" y="878"/>
                  <a:pt x="43" y="864"/>
                </a:cubicBezTo>
                <a:cubicBezTo>
                  <a:pt x="93" y="897"/>
                  <a:pt x="149" y="938"/>
                  <a:pt x="187" y="984"/>
                </a:cubicBezTo>
                <a:cubicBezTo>
                  <a:pt x="193" y="991"/>
                  <a:pt x="196" y="1001"/>
                  <a:pt x="203" y="1008"/>
                </a:cubicBezTo>
                <a:cubicBezTo>
                  <a:pt x="232" y="1037"/>
                  <a:pt x="272" y="1056"/>
                  <a:pt x="299" y="1088"/>
                </a:cubicBezTo>
                <a:cubicBezTo>
                  <a:pt x="319" y="1112"/>
                  <a:pt x="350" y="1131"/>
                  <a:pt x="363" y="1160"/>
                </a:cubicBezTo>
                <a:cubicBezTo>
                  <a:pt x="370" y="1175"/>
                  <a:pt x="374" y="1192"/>
                  <a:pt x="379" y="1208"/>
                </a:cubicBezTo>
                <a:cubicBezTo>
                  <a:pt x="382" y="1216"/>
                  <a:pt x="387" y="1232"/>
                  <a:pt x="387" y="1232"/>
                </a:cubicBezTo>
                <a:cubicBezTo>
                  <a:pt x="379" y="1255"/>
                  <a:pt x="374" y="1312"/>
                  <a:pt x="355" y="1256"/>
                </a:cubicBezTo>
                <a:cubicBezTo>
                  <a:pt x="371" y="1209"/>
                  <a:pt x="383" y="1160"/>
                  <a:pt x="395" y="1112"/>
                </a:cubicBezTo>
                <a:cubicBezTo>
                  <a:pt x="398" y="1088"/>
                  <a:pt x="397" y="1063"/>
                  <a:pt x="403" y="1040"/>
                </a:cubicBezTo>
                <a:cubicBezTo>
                  <a:pt x="405" y="1031"/>
                  <a:pt x="415" y="1025"/>
                  <a:pt x="419" y="1016"/>
                </a:cubicBezTo>
                <a:cubicBezTo>
                  <a:pt x="456" y="941"/>
                  <a:pt x="483" y="938"/>
                  <a:pt x="555" y="920"/>
                </a:cubicBezTo>
                <a:cubicBezTo>
                  <a:pt x="574" y="925"/>
                  <a:pt x="595" y="924"/>
                  <a:pt x="611" y="936"/>
                </a:cubicBezTo>
                <a:cubicBezTo>
                  <a:pt x="618" y="941"/>
                  <a:pt x="594" y="940"/>
                  <a:pt x="587" y="944"/>
                </a:cubicBezTo>
                <a:cubicBezTo>
                  <a:pt x="570" y="953"/>
                  <a:pt x="539" y="976"/>
                  <a:pt x="539" y="976"/>
                </a:cubicBezTo>
                <a:cubicBezTo>
                  <a:pt x="508" y="1022"/>
                  <a:pt x="477" y="1069"/>
                  <a:pt x="443" y="1112"/>
                </a:cubicBezTo>
                <a:cubicBezTo>
                  <a:pt x="398" y="1170"/>
                  <a:pt x="433" y="1153"/>
                  <a:pt x="387" y="1168"/>
                </a:cubicBezTo>
                <a:cubicBezTo>
                  <a:pt x="376" y="1184"/>
                  <a:pt x="366" y="1200"/>
                  <a:pt x="355" y="1216"/>
                </a:cubicBezTo>
                <a:cubicBezTo>
                  <a:pt x="349" y="1225"/>
                  <a:pt x="350" y="1195"/>
                  <a:pt x="347" y="1184"/>
                </a:cubicBezTo>
                <a:cubicBezTo>
                  <a:pt x="342" y="1168"/>
                  <a:pt x="331" y="1136"/>
                  <a:pt x="331" y="1136"/>
                </a:cubicBezTo>
                <a:cubicBezTo>
                  <a:pt x="332" y="1099"/>
                  <a:pt x="356" y="818"/>
                  <a:pt x="323" y="768"/>
                </a:cubicBezTo>
                <a:cubicBezTo>
                  <a:pt x="308" y="745"/>
                  <a:pt x="270" y="725"/>
                  <a:pt x="251" y="712"/>
                </a:cubicBezTo>
                <a:cubicBezTo>
                  <a:pt x="172" y="660"/>
                  <a:pt x="107" y="620"/>
                  <a:pt x="11" y="608"/>
                </a:cubicBezTo>
                <a:cubicBezTo>
                  <a:pt x="32" y="615"/>
                  <a:pt x="54" y="617"/>
                  <a:pt x="75" y="624"/>
                </a:cubicBezTo>
                <a:cubicBezTo>
                  <a:pt x="129" y="642"/>
                  <a:pt x="186" y="687"/>
                  <a:pt x="227" y="728"/>
                </a:cubicBezTo>
                <a:cubicBezTo>
                  <a:pt x="237" y="769"/>
                  <a:pt x="260" y="805"/>
                  <a:pt x="283" y="840"/>
                </a:cubicBezTo>
                <a:cubicBezTo>
                  <a:pt x="286" y="856"/>
                  <a:pt x="288" y="872"/>
                  <a:pt x="291" y="888"/>
                </a:cubicBezTo>
                <a:cubicBezTo>
                  <a:pt x="296" y="910"/>
                  <a:pt x="307" y="952"/>
                  <a:pt x="307" y="952"/>
                </a:cubicBezTo>
                <a:cubicBezTo>
                  <a:pt x="316" y="1097"/>
                  <a:pt x="301" y="1039"/>
                  <a:pt x="331" y="1128"/>
                </a:cubicBezTo>
                <a:cubicBezTo>
                  <a:pt x="334" y="1137"/>
                  <a:pt x="320" y="1112"/>
                  <a:pt x="315" y="1104"/>
                </a:cubicBezTo>
                <a:cubicBezTo>
                  <a:pt x="334" y="1047"/>
                  <a:pt x="336" y="990"/>
                  <a:pt x="363" y="936"/>
                </a:cubicBezTo>
                <a:cubicBezTo>
                  <a:pt x="366" y="887"/>
                  <a:pt x="358" y="753"/>
                  <a:pt x="387" y="696"/>
                </a:cubicBezTo>
                <a:cubicBezTo>
                  <a:pt x="395" y="679"/>
                  <a:pt x="413" y="659"/>
                  <a:pt x="427" y="648"/>
                </a:cubicBezTo>
                <a:cubicBezTo>
                  <a:pt x="442" y="636"/>
                  <a:pt x="475" y="616"/>
                  <a:pt x="475" y="616"/>
                </a:cubicBezTo>
                <a:cubicBezTo>
                  <a:pt x="480" y="608"/>
                  <a:pt x="483" y="597"/>
                  <a:pt x="491" y="592"/>
                </a:cubicBezTo>
                <a:cubicBezTo>
                  <a:pt x="500" y="586"/>
                  <a:pt x="513" y="588"/>
                  <a:pt x="523" y="584"/>
                </a:cubicBezTo>
                <a:cubicBezTo>
                  <a:pt x="543" y="576"/>
                  <a:pt x="559" y="559"/>
                  <a:pt x="579" y="552"/>
                </a:cubicBezTo>
                <a:cubicBezTo>
                  <a:pt x="600" y="544"/>
                  <a:pt x="664" y="529"/>
                  <a:pt x="643" y="536"/>
                </a:cubicBezTo>
                <a:cubicBezTo>
                  <a:pt x="603" y="549"/>
                  <a:pt x="581" y="577"/>
                  <a:pt x="547" y="600"/>
                </a:cubicBezTo>
                <a:cubicBezTo>
                  <a:pt x="547" y="600"/>
                  <a:pt x="524" y="647"/>
                  <a:pt x="523" y="648"/>
                </a:cubicBezTo>
                <a:cubicBezTo>
                  <a:pt x="522" y="650"/>
                  <a:pt x="486" y="691"/>
                  <a:pt x="483" y="696"/>
                </a:cubicBezTo>
                <a:cubicBezTo>
                  <a:pt x="465" y="769"/>
                  <a:pt x="491" y="694"/>
                  <a:pt x="451" y="744"/>
                </a:cubicBezTo>
                <a:cubicBezTo>
                  <a:pt x="446" y="751"/>
                  <a:pt x="448" y="761"/>
                  <a:pt x="443" y="768"/>
                </a:cubicBezTo>
                <a:cubicBezTo>
                  <a:pt x="443" y="768"/>
                  <a:pt x="383" y="828"/>
                  <a:pt x="371" y="840"/>
                </a:cubicBezTo>
                <a:cubicBezTo>
                  <a:pt x="357" y="854"/>
                  <a:pt x="350" y="872"/>
                  <a:pt x="339" y="888"/>
                </a:cubicBezTo>
                <a:cubicBezTo>
                  <a:pt x="330" y="902"/>
                  <a:pt x="323" y="936"/>
                  <a:pt x="323" y="936"/>
                </a:cubicBezTo>
                <a:cubicBezTo>
                  <a:pt x="314" y="475"/>
                  <a:pt x="370" y="662"/>
                  <a:pt x="283" y="488"/>
                </a:cubicBezTo>
                <a:cubicBezTo>
                  <a:pt x="267" y="407"/>
                  <a:pt x="232" y="417"/>
                  <a:pt x="171" y="376"/>
                </a:cubicBezTo>
                <a:cubicBezTo>
                  <a:pt x="151" y="346"/>
                  <a:pt x="117" y="331"/>
                  <a:pt x="83" y="320"/>
                </a:cubicBezTo>
                <a:cubicBezTo>
                  <a:pt x="44" y="333"/>
                  <a:pt x="56" y="322"/>
                  <a:pt x="91" y="352"/>
                </a:cubicBezTo>
                <a:cubicBezTo>
                  <a:pt x="100" y="359"/>
                  <a:pt x="107" y="368"/>
                  <a:pt x="115" y="376"/>
                </a:cubicBezTo>
                <a:cubicBezTo>
                  <a:pt x="124" y="402"/>
                  <a:pt x="137" y="433"/>
                  <a:pt x="163" y="448"/>
                </a:cubicBezTo>
                <a:cubicBezTo>
                  <a:pt x="189" y="463"/>
                  <a:pt x="216" y="462"/>
                  <a:pt x="243" y="480"/>
                </a:cubicBezTo>
                <a:cubicBezTo>
                  <a:pt x="254" y="514"/>
                  <a:pt x="281" y="549"/>
                  <a:pt x="315" y="560"/>
                </a:cubicBezTo>
                <a:cubicBezTo>
                  <a:pt x="320" y="568"/>
                  <a:pt x="324" y="577"/>
                  <a:pt x="331" y="584"/>
                </a:cubicBezTo>
                <a:cubicBezTo>
                  <a:pt x="338" y="591"/>
                  <a:pt x="351" y="609"/>
                  <a:pt x="355" y="600"/>
                </a:cubicBezTo>
                <a:cubicBezTo>
                  <a:pt x="367" y="576"/>
                  <a:pt x="359" y="546"/>
                  <a:pt x="363" y="520"/>
                </a:cubicBezTo>
                <a:cubicBezTo>
                  <a:pt x="368" y="486"/>
                  <a:pt x="405" y="450"/>
                  <a:pt x="435" y="440"/>
                </a:cubicBezTo>
                <a:cubicBezTo>
                  <a:pt x="464" y="411"/>
                  <a:pt x="493" y="405"/>
                  <a:pt x="531" y="392"/>
                </a:cubicBezTo>
                <a:cubicBezTo>
                  <a:pt x="549" y="386"/>
                  <a:pt x="500" y="415"/>
                  <a:pt x="483" y="424"/>
                </a:cubicBezTo>
                <a:cubicBezTo>
                  <a:pt x="472" y="429"/>
                  <a:pt x="462" y="435"/>
                  <a:pt x="451" y="440"/>
                </a:cubicBezTo>
                <a:cubicBezTo>
                  <a:pt x="430" y="471"/>
                  <a:pt x="402" y="475"/>
                  <a:pt x="379" y="504"/>
                </a:cubicBezTo>
                <a:cubicBezTo>
                  <a:pt x="312" y="590"/>
                  <a:pt x="377" y="522"/>
                  <a:pt x="323" y="576"/>
                </a:cubicBezTo>
                <a:cubicBezTo>
                  <a:pt x="318" y="592"/>
                  <a:pt x="305" y="641"/>
                  <a:pt x="307" y="624"/>
                </a:cubicBezTo>
                <a:cubicBezTo>
                  <a:pt x="316" y="536"/>
                  <a:pt x="307" y="569"/>
                  <a:pt x="323" y="520"/>
                </a:cubicBezTo>
                <a:cubicBezTo>
                  <a:pt x="318" y="424"/>
                  <a:pt x="340" y="385"/>
                  <a:pt x="283" y="328"/>
                </a:cubicBezTo>
                <a:cubicBezTo>
                  <a:pt x="265" y="273"/>
                  <a:pt x="214" y="239"/>
                  <a:pt x="163" y="216"/>
                </a:cubicBezTo>
                <a:cubicBezTo>
                  <a:pt x="152" y="211"/>
                  <a:pt x="96" y="197"/>
                  <a:pt x="83" y="184"/>
                </a:cubicBezTo>
                <a:cubicBezTo>
                  <a:pt x="77" y="178"/>
                  <a:pt x="99" y="189"/>
                  <a:pt x="107" y="192"/>
                </a:cubicBezTo>
                <a:cubicBezTo>
                  <a:pt x="110" y="197"/>
                  <a:pt x="146" y="238"/>
                  <a:pt x="147" y="240"/>
                </a:cubicBezTo>
                <a:cubicBezTo>
                  <a:pt x="152" y="247"/>
                  <a:pt x="149" y="258"/>
                  <a:pt x="155" y="264"/>
                </a:cubicBezTo>
                <a:cubicBezTo>
                  <a:pt x="169" y="278"/>
                  <a:pt x="189" y="282"/>
                  <a:pt x="203" y="296"/>
                </a:cubicBezTo>
                <a:cubicBezTo>
                  <a:pt x="211" y="304"/>
                  <a:pt x="217" y="315"/>
                  <a:pt x="227" y="320"/>
                </a:cubicBezTo>
                <a:cubicBezTo>
                  <a:pt x="242" y="328"/>
                  <a:pt x="261" y="327"/>
                  <a:pt x="275" y="336"/>
                </a:cubicBezTo>
                <a:cubicBezTo>
                  <a:pt x="283" y="341"/>
                  <a:pt x="291" y="347"/>
                  <a:pt x="299" y="352"/>
                </a:cubicBezTo>
                <a:cubicBezTo>
                  <a:pt x="424" y="540"/>
                  <a:pt x="339" y="108"/>
                  <a:pt x="339" y="0"/>
                </a:cubicBezTo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1" name="Freeform 19"/>
          <p:cNvSpPr>
            <a:spLocks/>
          </p:cNvSpPr>
          <p:nvPr/>
        </p:nvSpPr>
        <p:spPr bwMode="auto">
          <a:xfrm>
            <a:off x="7085013" y="4191000"/>
            <a:ext cx="374650" cy="381000"/>
          </a:xfrm>
          <a:custGeom>
            <a:avLst/>
            <a:gdLst>
              <a:gd name="T0" fmla="*/ 10080625 w 236"/>
              <a:gd name="T1" fmla="*/ 604837500 h 240"/>
              <a:gd name="T2" fmla="*/ 151209375 w 236"/>
              <a:gd name="T3" fmla="*/ 383063750 h 240"/>
              <a:gd name="T4" fmla="*/ 231854375 w 236"/>
              <a:gd name="T5" fmla="*/ 262096250 h 240"/>
              <a:gd name="T6" fmla="*/ 292338125 w 236"/>
              <a:gd name="T7" fmla="*/ 141128750 h 240"/>
              <a:gd name="T8" fmla="*/ 534273125 w 236"/>
              <a:gd name="T9" fmla="*/ 0 h 240"/>
              <a:gd name="T10" fmla="*/ 252015625 w 236"/>
              <a:gd name="T11" fmla="*/ 443547500 h 240"/>
              <a:gd name="T12" fmla="*/ 191531875 w 236"/>
              <a:gd name="T13" fmla="*/ 463708750 h 240"/>
              <a:gd name="T14" fmla="*/ 70564375 w 236"/>
              <a:gd name="T15" fmla="*/ 544353750 h 240"/>
              <a:gd name="T16" fmla="*/ 10080625 w 236"/>
              <a:gd name="T17" fmla="*/ 564515000 h 240"/>
              <a:gd name="T18" fmla="*/ 10080625 w 236"/>
              <a:gd name="T19" fmla="*/ 604837500 h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6" h="240">
                <a:moveTo>
                  <a:pt x="4" y="240"/>
                </a:moveTo>
                <a:cubicBezTo>
                  <a:pt x="19" y="196"/>
                  <a:pt x="21" y="178"/>
                  <a:pt x="60" y="152"/>
                </a:cubicBezTo>
                <a:cubicBezTo>
                  <a:pt x="79" y="95"/>
                  <a:pt x="52" y="164"/>
                  <a:pt x="92" y="104"/>
                </a:cubicBezTo>
                <a:cubicBezTo>
                  <a:pt x="111" y="75"/>
                  <a:pt x="86" y="82"/>
                  <a:pt x="116" y="56"/>
                </a:cubicBezTo>
                <a:cubicBezTo>
                  <a:pt x="143" y="32"/>
                  <a:pt x="177" y="12"/>
                  <a:pt x="212" y="0"/>
                </a:cubicBezTo>
                <a:cubicBezTo>
                  <a:pt x="236" y="73"/>
                  <a:pt x="152" y="141"/>
                  <a:pt x="100" y="176"/>
                </a:cubicBezTo>
                <a:cubicBezTo>
                  <a:pt x="93" y="181"/>
                  <a:pt x="83" y="180"/>
                  <a:pt x="76" y="184"/>
                </a:cubicBezTo>
                <a:cubicBezTo>
                  <a:pt x="59" y="193"/>
                  <a:pt x="46" y="210"/>
                  <a:pt x="28" y="216"/>
                </a:cubicBezTo>
                <a:cubicBezTo>
                  <a:pt x="20" y="219"/>
                  <a:pt x="10" y="218"/>
                  <a:pt x="4" y="224"/>
                </a:cubicBezTo>
                <a:cubicBezTo>
                  <a:pt x="0" y="228"/>
                  <a:pt x="4" y="235"/>
                  <a:pt x="4" y="24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2" name="Freeform 20"/>
          <p:cNvSpPr>
            <a:spLocks/>
          </p:cNvSpPr>
          <p:nvPr/>
        </p:nvSpPr>
        <p:spPr bwMode="auto">
          <a:xfrm>
            <a:off x="7391400" y="4114800"/>
            <a:ext cx="101600" cy="227013"/>
          </a:xfrm>
          <a:custGeom>
            <a:avLst/>
            <a:gdLst>
              <a:gd name="T0" fmla="*/ 0 w 64"/>
              <a:gd name="T1" fmla="*/ 78125810 h 143"/>
              <a:gd name="T2" fmla="*/ 40322500 w 64"/>
              <a:gd name="T3" fmla="*/ 138609693 h 143"/>
              <a:gd name="T4" fmla="*/ 161290000 w 64"/>
              <a:gd name="T5" fmla="*/ 219254870 h 143"/>
              <a:gd name="T6" fmla="*/ 141128750 w 64"/>
              <a:gd name="T7" fmla="*/ 158770987 h 143"/>
              <a:gd name="T8" fmla="*/ 80645000 w 64"/>
              <a:gd name="T9" fmla="*/ 360383931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43">
                <a:moveTo>
                  <a:pt x="0" y="31"/>
                </a:moveTo>
                <a:cubicBezTo>
                  <a:pt x="5" y="39"/>
                  <a:pt x="9" y="49"/>
                  <a:pt x="16" y="55"/>
                </a:cubicBezTo>
                <a:cubicBezTo>
                  <a:pt x="30" y="68"/>
                  <a:pt x="64" y="87"/>
                  <a:pt x="64" y="87"/>
                </a:cubicBezTo>
                <a:cubicBezTo>
                  <a:pt x="61" y="79"/>
                  <a:pt x="61" y="70"/>
                  <a:pt x="56" y="63"/>
                </a:cubicBezTo>
                <a:cubicBezTo>
                  <a:pt x="5" y="0"/>
                  <a:pt x="32" y="136"/>
                  <a:pt x="32" y="143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3" name="Freeform 21"/>
          <p:cNvSpPr>
            <a:spLocks/>
          </p:cNvSpPr>
          <p:nvPr/>
        </p:nvSpPr>
        <p:spPr bwMode="auto">
          <a:xfrm>
            <a:off x="6096000" y="4114800"/>
            <a:ext cx="101600" cy="227013"/>
          </a:xfrm>
          <a:custGeom>
            <a:avLst/>
            <a:gdLst>
              <a:gd name="T0" fmla="*/ 0 w 64"/>
              <a:gd name="T1" fmla="*/ 78125810 h 143"/>
              <a:gd name="T2" fmla="*/ 40322500 w 64"/>
              <a:gd name="T3" fmla="*/ 138609693 h 143"/>
              <a:gd name="T4" fmla="*/ 161290000 w 64"/>
              <a:gd name="T5" fmla="*/ 219254870 h 143"/>
              <a:gd name="T6" fmla="*/ 141128750 w 64"/>
              <a:gd name="T7" fmla="*/ 158770987 h 143"/>
              <a:gd name="T8" fmla="*/ 80645000 w 64"/>
              <a:gd name="T9" fmla="*/ 360383931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43">
                <a:moveTo>
                  <a:pt x="0" y="31"/>
                </a:moveTo>
                <a:cubicBezTo>
                  <a:pt x="5" y="39"/>
                  <a:pt x="9" y="49"/>
                  <a:pt x="16" y="55"/>
                </a:cubicBezTo>
                <a:cubicBezTo>
                  <a:pt x="30" y="68"/>
                  <a:pt x="64" y="87"/>
                  <a:pt x="64" y="87"/>
                </a:cubicBezTo>
                <a:cubicBezTo>
                  <a:pt x="61" y="79"/>
                  <a:pt x="61" y="70"/>
                  <a:pt x="56" y="63"/>
                </a:cubicBezTo>
                <a:cubicBezTo>
                  <a:pt x="5" y="0"/>
                  <a:pt x="32" y="136"/>
                  <a:pt x="32" y="143"/>
                </a:cubicBezTo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4" name="Freeform 22"/>
          <p:cNvSpPr>
            <a:spLocks/>
          </p:cNvSpPr>
          <p:nvPr/>
        </p:nvSpPr>
        <p:spPr bwMode="auto">
          <a:xfrm>
            <a:off x="5486400" y="2590800"/>
            <a:ext cx="636588" cy="561975"/>
          </a:xfrm>
          <a:custGeom>
            <a:avLst/>
            <a:gdLst>
              <a:gd name="T0" fmla="*/ 624999241 w 401"/>
              <a:gd name="T1" fmla="*/ 808970950 h 354"/>
              <a:gd name="T2" fmla="*/ 604837975 w 401"/>
              <a:gd name="T3" fmla="*/ 526713450 h 354"/>
              <a:gd name="T4" fmla="*/ 322580253 w 401"/>
              <a:gd name="T5" fmla="*/ 325100950 h 354"/>
              <a:gd name="T6" fmla="*/ 20161266 w 401"/>
              <a:gd name="T7" fmla="*/ 708164700 h 354"/>
              <a:gd name="T8" fmla="*/ 40322532 w 401"/>
              <a:gd name="T9" fmla="*/ 647680950 h 354"/>
              <a:gd name="T10" fmla="*/ 80645063 w 401"/>
              <a:gd name="T11" fmla="*/ 526713450 h 354"/>
              <a:gd name="T12" fmla="*/ 342741519 w 401"/>
              <a:gd name="T13" fmla="*/ 365423450 h 354"/>
              <a:gd name="T14" fmla="*/ 463709114 w 401"/>
              <a:gd name="T15" fmla="*/ 325100950 h 354"/>
              <a:gd name="T16" fmla="*/ 504031646 w 401"/>
              <a:gd name="T17" fmla="*/ 446068450 h 354"/>
              <a:gd name="T18" fmla="*/ 705644304 w 401"/>
              <a:gd name="T19" fmla="*/ 345262200 h 354"/>
              <a:gd name="T20" fmla="*/ 927418228 w 401"/>
              <a:gd name="T21" fmla="*/ 526713450 h 354"/>
              <a:gd name="T22" fmla="*/ 907256963 w 401"/>
              <a:gd name="T23" fmla="*/ 587197200 h 354"/>
              <a:gd name="T24" fmla="*/ 887095697 w 401"/>
              <a:gd name="T25" fmla="*/ 526713450 h 354"/>
              <a:gd name="T26" fmla="*/ 806450633 w 401"/>
              <a:gd name="T27" fmla="*/ 405745950 h 354"/>
              <a:gd name="T28" fmla="*/ 685483038 w 401"/>
              <a:gd name="T29" fmla="*/ 325100950 h 354"/>
              <a:gd name="T30" fmla="*/ 483870380 w 401"/>
              <a:gd name="T31" fmla="*/ 345262200 h 354"/>
              <a:gd name="T32" fmla="*/ 403225317 w 401"/>
              <a:gd name="T33" fmla="*/ 466229700 h 354"/>
              <a:gd name="T34" fmla="*/ 322580253 w 401"/>
              <a:gd name="T35" fmla="*/ 446068450 h 354"/>
              <a:gd name="T36" fmla="*/ 141128861 w 401"/>
              <a:gd name="T37" fmla="*/ 748487200 h 354"/>
              <a:gd name="T38" fmla="*/ 120967595 w 401"/>
              <a:gd name="T39" fmla="*/ 869454700 h 354"/>
              <a:gd name="T40" fmla="*/ 181451393 w 401"/>
              <a:gd name="T41" fmla="*/ 808970950 h 354"/>
              <a:gd name="T42" fmla="*/ 342741519 w 401"/>
              <a:gd name="T43" fmla="*/ 546874700 h 354"/>
              <a:gd name="T44" fmla="*/ 383064051 w 401"/>
              <a:gd name="T45" fmla="*/ 486390950 h 354"/>
              <a:gd name="T46" fmla="*/ 504031646 w 401"/>
              <a:gd name="T47" fmla="*/ 446068450 h 354"/>
              <a:gd name="T48" fmla="*/ 604837975 w 401"/>
              <a:gd name="T49" fmla="*/ 466229700 h 354"/>
              <a:gd name="T50" fmla="*/ 624999241 w 401"/>
              <a:gd name="T51" fmla="*/ 587197200 h 354"/>
              <a:gd name="T52" fmla="*/ 705644304 w 401"/>
              <a:gd name="T53" fmla="*/ 788809700 h 354"/>
              <a:gd name="T54" fmla="*/ 705644304 w 401"/>
              <a:gd name="T55" fmla="*/ 567035950 h 354"/>
              <a:gd name="T56" fmla="*/ 624999241 w 401"/>
              <a:gd name="T57" fmla="*/ 526713450 h 354"/>
              <a:gd name="T58" fmla="*/ 403225317 w 401"/>
              <a:gd name="T59" fmla="*/ 425907200 h 354"/>
              <a:gd name="T60" fmla="*/ 423386583 w 401"/>
              <a:gd name="T61" fmla="*/ 163810950 h 354"/>
              <a:gd name="T62" fmla="*/ 383064051 w 401"/>
              <a:gd name="T63" fmla="*/ 42843450 h 354"/>
              <a:gd name="T64" fmla="*/ 0 w 401"/>
              <a:gd name="T65" fmla="*/ 83165950 h 354"/>
              <a:gd name="T66" fmla="*/ 463709114 w 401"/>
              <a:gd name="T67" fmla="*/ 304939700 h 354"/>
              <a:gd name="T68" fmla="*/ 483870380 w 401"/>
              <a:gd name="T69" fmla="*/ 385584700 h 354"/>
              <a:gd name="T70" fmla="*/ 564515443 w 401"/>
              <a:gd name="T71" fmla="*/ 325100950 h 354"/>
              <a:gd name="T72" fmla="*/ 685483038 w 401"/>
              <a:gd name="T73" fmla="*/ 224294700 h 354"/>
              <a:gd name="T74" fmla="*/ 806450633 w 401"/>
              <a:gd name="T75" fmla="*/ 163810950 h 354"/>
              <a:gd name="T76" fmla="*/ 544354178 w 401"/>
              <a:gd name="T77" fmla="*/ 224294700 h 354"/>
              <a:gd name="T78" fmla="*/ 443547848 w 401"/>
              <a:gd name="T79" fmla="*/ 345262200 h 354"/>
              <a:gd name="T80" fmla="*/ 383064051 w 401"/>
              <a:gd name="T81" fmla="*/ 365423450 h 35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01" h="354">
                <a:moveTo>
                  <a:pt x="248" y="321"/>
                </a:moveTo>
                <a:cubicBezTo>
                  <a:pt x="245" y="284"/>
                  <a:pt x="247" y="246"/>
                  <a:pt x="240" y="209"/>
                </a:cubicBezTo>
                <a:cubicBezTo>
                  <a:pt x="233" y="169"/>
                  <a:pt x="164" y="141"/>
                  <a:pt x="128" y="129"/>
                </a:cubicBezTo>
                <a:cubicBezTo>
                  <a:pt x="53" y="148"/>
                  <a:pt x="30" y="214"/>
                  <a:pt x="8" y="281"/>
                </a:cubicBezTo>
                <a:cubicBezTo>
                  <a:pt x="5" y="289"/>
                  <a:pt x="13" y="265"/>
                  <a:pt x="16" y="257"/>
                </a:cubicBezTo>
                <a:cubicBezTo>
                  <a:pt x="21" y="241"/>
                  <a:pt x="19" y="219"/>
                  <a:pt x="32" y="209"/>
                </a:cubicBezTo>
                <a:cubicBezTo>
                  <a:pt x="65" y="184"/>
                  <a:pt x="99" y="162"/>
                  <a:pt x="136" y="145"/>
                </a:cubicBezTo>
                <a:cubicBezTo>
                  <a:pt x="151" y="138"/>
                  <a:pt x="184" y="129"/>
                  <a:pt x="184" y="129"/>
                </a:cubicBezTo>
                <a:cubicBezTo>
                  <a:pt x="189" y="145"/>
                  <a:pt x="184" y="182"/>
                  <a:pt x="200" y="177"/>
                </a:cubicBezTo>
                <a:cubicBezTo>
                  <a:pt x="229" y="167"/>
                  <a:pt x="254" y="154"/>
                  <a:pt x="280" y="137"/>
                </a:cubicBezTo>
                <a:cubicBezTo>
                  <a:pt x="361" y="149"/>
                  <a:pt x="356" y="128"/>
                  <a:pt x="368" y="209"/>
                </a:cubicBezTo>
                <a:cubicBezTo>
                  <a:pt x="365" y="217"/>
                  <a:pt x="368" y="233"/>
                  <a:pt x="360" y="233"/>
                </a:cubicBezTo>
                <a:cubicBezTo>
                  <a:pt x="352" y="233"/>
                  <a:pt x="356" y="216"/>
                  <a:pt x="352" y="209"/>
                </a:cubicBezTo>
                <a:cubicBezTo>
                  <a:pt x="343" y="192"/>
                  <a:pt x="331" y="177"/>
                  <a:pt x="320" y="161"/>
                </a:cubicBezTo>
                <a:cubicBezTo>
                  <a:pt x="309" y="145"/>
                  <a:pt x="272" y="129"/>
                  <a:pt x="272" y="129"/>
                </a:cubicBezTo>
                <a:cubicBezTo>
                  <a:pt x="245" y="132"/>
                  <a:pt x="216" y="125"/>
                  <a:pt x="192" y="137"/>
                </a:cubicBezTo>
                <a:cubicBezTo>
                  <a:pt x="175" y="146"/>
                  <a:pt x="160" y="185"/>
                  <a:pt x="160" y="185"/>
                </a:cubicBezTo>
                <a:cubicBezTo>
                  <a:pt x="149" y="182"/>
                  <a:pt x="139" y="175"/>
                  <a:pt x="128" y="177"/>
                </a:cubicBezTo>
                <a:cubicBezTo>
                  <a:pt x="83" y="183"/>
                  <a:pt x="63" y="260"/>
                  <a:pt x="56" y="297"/>
                </a:cubicBezTo>
                <a:cubicBezTo>
                  <a:pt x="53" y="313"/>
                  <a:pt x="39" y="332"/>
                  <a:pt x="48" y="345"/>
                </a:cubicBezTo>
                <a:cubicBezTo>
                  <a:pt x="54" y="354"/>
                  <a:pt x="64" y="329"/>
                  <a:pt x="72" y="321"/>
                </a:cubicBezTo>
                <a:cubicBezTo>
                  <a:pt x="80" y="273"/>
                  <a:pt x="87" y="233"/>
                  <a:pt x="136" y="217"/>
                </a:cubicBezTo>
                <a:cubicBezTo>
                  <a:pt x="141" y="209"/>
                  <a:pt x="144" y="198"/>
                  <a:pt x="152" y="193"/>
                </a:cubicBezTo>
                <a:cubicBezTo>
                  <a:pt x="166" y="184"/>
                  <a:pt x="200" y="177"/>
                  <a:pt x="200" y="177"/>
                </a:cubicBezTo>
                <a:cubicBezTo>
                  <a:pt x="213" y="180"/>
                  <a:pt x="231" y="175"/>
                  <a:pt x="240" y="185"/>
                </a:cubicBezTo>
                <a:cubicBezTo>
                  <a:pt x="251" y="197"/>
                  <a:pt x="245" y="217"/>
                  <a:pt x="248" y="233"/>
                </a:cubicBezTo>
                <a:cubicBezTo>
                  <a:pt x="254" y="264"/>
                  <a:pt x="270" y="284"/>
                  <a:pt x="280" y="313"/>
                </a:cubicBezTo>
                <a:cubicBezTo>
                  <a:pt x="291" y="281"/>
                  <a:pt x="300" y="265"/>
                  <a:pt x="280" y="225"/>
                </a:cubicBezTo>
                <a:cubicBezTo>
                  <a:pt x="275" y="214"/>
                  <a:pt x="258" y="215"/>
                  <a:pt x="248" y="209"/>
                </a:cubicBezTo>
                <a:cubicBezTo>
                  <a:pt x="179" y="167"/>
                  <a:pt x="226" y="182"/>
                  <a:pt x="160" y="169"/>
                </a:cubicBezTo>
                <a:cubicBezTo>
                  <a:pt x="148" y="134"/>
                  <a:pt x="163" y="102"/>
                  <a:pt x="168" y="65"/>
                </a:cubicBezTo>
                <a:cubicBezTo>
                  <a:pt x="163" y="49"/>
                  <a:pt x="168" y="22"/>
                  <a:pt x="152" y="17"/>
                </a:cubicBezTo>
                <a:cubicBezTo>
                  <a:pt x="92" y="0"/>
                  <a:pt x="50" y="16"/>
                  <a:pt x="0" y="33"/>
                </a:cubicBezTo>
                <a:cubicBezTo>
                  <a:pt x="99" y="41"/>
                  <a:pt x="132" y="43"/>
                  <a:pt x="184" y="121"/>
                </a:cubicBezTo>
                <a:cubicBezTo>
                  <a:pt x="187" y="132"/>
                  <a:pt x="181" y="151"/>
                  <a:pt x="192" y="153"/>
                </a:cubicBezTo>
                <a:cubicBezTo>
                  <a:pt x="205" y="156"/>
                  <a:pt x="213" y="137"/>
                  <a:pt x="224" y="129"/>
                </a:cubicBezTo>
                <a:cubicBezTo>
                  <a:pt x="241" y="117"/>
                  <a:pt x="255" y="101"/>
                  <a:pt x="272" y="89"/>
                </a:cubicBezTo>
                <a:cubicBezTo>
                  <a:pt x="287" y="79"/>
                  <a:pt x="305" y="75"/>
                  <a:pt x="320" y="65"/>
                </a:cubicBezTo>
                <a:cubicBezTo>
                  <a:pt x="401" y="92"/>
                  <a:pt x="253" y="77"/>
                  <a:pt x="216" y="89"/>
                </a:cubicBezTo>
                <a:cubicBezTo>
                  <a:pt x="201" y="104"/>
                  <a:pt x="192" y="124"/>
                  <a:pt x="176" y="137"/>
                </a:cubicBezTo>
                <a:cubicBezTo>
                  <a:pt x="169" y="142"/>
                  <a:pt x="152" y="145"/>
                  <a:pt x="152" y="145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5" name="Freeform 23"/>
          <p:cNvSpPr>
            <a:spLocks/>
          </p:cNvSpPr>
          <p:nvPr/>
        </p:nvSpPr>
        <p:spPr bwMode="auto">
          <a:xfrm>
            <a:off x="6172200" y="2590800"/>
            <a:ext cx="636588" cy="561975"/>
          </a:xfrm>
          <a:custGeom>
            <a:avLst/>
            <a:gdLst>
              <a:gd name="T0" fmla="*/ 624999241 w 401"/>
              <a:gd name="T1" fmla="*/ 808970950 h 354"/>
              <a:gd name="T2" fmla="*/ 604837975 w 401"/>
              <a:gd name="T3" fmla="*/ 526713450 h 354"/>
              <a:gd name="T4" fmla="*/ 322580253 w 401"/>
              <a:gd name="T5" fmla="*/ 325100950 h 354"/>
              <a:gd name="T6" fmla="*/ 20161266 w 401"/>
              <a:gd name="T7" fmla="*/ 708164700 h 354"/>
              <a:gd name="T8" fmla="*/ 40322532 w 401"/>
              <a:gd name="T9" fmla="*/ 647680950 h 354"/>
              <a:gd name="T10" fmla="*/ 80645063 w 401"/>
              <a:gd name="T11" fmla="*/ 526713450 h 354"/>
              <a:gd name="T12" fmla="*/ 342741519 w 401"/>
              <a:gd name="T13" fmla="*/ 365423450 h 354"/>
              <a:gd name="T14" fmla="*/ 463709114 w 401"/>
              <a:gd name="T15" fmla="*/ 325100950 h 354"/>
              <a:gd name="T16" fmla="*/ 504031646 w 401"/>
              <a:gd name="T17" fmla="*/ 446068450 h 354"/>
              <a:gd name="T18" fmla="*/ 705644304 w 401"/>
              <a:gd name="T19" fmla="*/ 345262200 h 354"/>
              <a:gd name="T20" fmla="*/ 927418228 w 401"/>
              <a:gd name="T21" fmla="*/ 526713450 h 354"/>
              <a:gd name="T22" fmla="*/ 907256963 w 401"/>
              <a:gd name="T23" fmla="*/ 587197200 h 354"/>
              <a:gd name="T24" fmla="*/ 887095697 w 401"/>
              <a:gd name="T25" fmla="*/ 526713450 h 354"/>
              <a:gd name="T26" fmla="*/ 806450633 w 401"/>
              <a:gd name="T27" fmla="*/ 405745950 h 354"/>
              <a:gd name="T28" fmla="*/ 685483038 w 401"/>
              <a:gd name="T29" fmla="*/ 325100950 h 354"/>
              <a:gd name="T30" fmla="*/ 483870380 w 401"/>
              <a:gd name="T31" fmla="*/ 345262200 h 354"/>
              <a:gd name="T32" fmla="*/ 403225317 w 401"/>
              <a:gd name="T33" fmla="*/ 466229700 h 354"/>
              <a:gd name="T34" fmla="*/ 322580253 w 401"/>
              <a:gd name="T35" fmla="*/ 446068450 h 354"/>
              <a:gd name="T36" fmla="*/ 141128861 w 401"/>
              <a:gd name="T37" fmla="*/ 748487200 h 354"/>
              <a:gd name="T38" fmla="*/ 120967595 w 401"/>
              <a:gd name="T39" fmla="*/ 869454700 h 354"/>
              <a:gd name="T40" fmla="*/ 181451393 w 401"/>
              <a:gd name="T41" fmla="*/ 808970950 h 354"/>
              <a:gd name="T42" fmla="*/ 342741519 w 401"/>
              <a:gd name="T43" fmla="*/ 546874700 h 354"/>
              <a:gd name="T44" fmla="*/ 383064051 w 401"/>
              <a:gd name="T45" fmla="*/ 486390950 h 354"/>
              <a:gd name="T46" fmla="*/ 504031646 w 401"/>
              <a:gd name="T47" fmla="*/ 446068450 h 354"/>
              <a:gd name="T48" fmla="*/ 604837975 w 401"/>
              <a:gd name="T49" fmla="*/ 466229700 h 354"/>
              <a:gd name="T50" fmla="*/ 624999241 w 401"/>
              <a:gd name="T51" fmla="*/ 587197200 h 354"/>
              <a:gd name="T52" fmla="*/ 705644304 w 401"/>
              <a:gd name="T53" fmla="*/ 788809700 h 354"/>
              <a:gd name="T54" fmla="*/ 705644304 w 401"/>
              <a:gd name="T55" fmla="*/ 567035950 h 354"/>
              <a:gd name="T56" fmla="*/ 624999241 w 401"/>
              <a:gd name="T57" fmla="*/ 526713450 h 354"/>
              <a:gd name="T58" fmla="*/ 403225317 w 401"/>
              <a:gd name="T59" fmla="*/ 425907200 h 354"/>
              <a:gd name="T60" fmla="*/ 423386583 w 401"/>
              <a:gd name="T61" fmla="*/ 163810950 h 354"/>
              <a:gd name="T62" fmla="*/ 383064051 w 401"/>
              <a:gd name="T63" fmla="*/ 42843450 h 354"/>
              <a:gd name="T64" fmla="*/ 0 w 401"/>
              <a:gd name="T65" fmla="*/ 83165950 h 354"/>
              <a:gd name="T66" fmla="*/ 463709114 w 401"/>
              <a:gd name="T67" fmla="*/ 304939700 h 354"/>
              <a:gd name="T68" fmla="*/ 483870380 w 401"/>
              <a:gd name="T69" fmla="*/ 385584700 h 354"/>
              <a:gd name="T70" fmla="*/ 564515443 w 401"/>
              <a:gd name="T71" fmla="*/ 325100950 h 354"/>
              <a:gd name="T72" fmla="*/ 685483038 w 401"/>
              <a:gd name="T73" fmla="*/ 224294700 h 354"/>
              <a:gd name="T74" fmla="*/ 806450633 w 401"/>
              <a:gd name="T75" fmla="*/ 163810950 h 354"/>
              <a:gd name="T76" fmla="*/ 544354178 w 401"/>
              <a:gd name="T77" fmla="*/ 224294700 h 354"/>
              <a:gd name="T78" fmla="*/ 443547848 w 401"/>
              <a:gd name="T79" fmla="*/ 345262200 h 354"/>
              <a:gd name="T80" fmla="*/ 383064051 w 401"/>
              <a:gd name="T81" fmla="*/ 365423450 h 35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01" h="354">
                <a:moveTo>
                  <a:pt x="248" y="321"/>
                </a:moveTo>
                <a:cubicBezTo>
                  <a:pt x="245" y="284"/>
                  <a:pt x="247" y="246"/>
                  <a:pt x="240" y="209"/>
                </a:cubicBezTo>
                <a:cubicBezTo>
                  <a:pt x="233" y="169"/>
                  <a:pt x="164" y="141"/>
                  <a:pt x="128" y="129"/>
                </a:cubicBezTo>
                <a:cubicBezTo>
                  <a:pt x="53" y="148"/>
                  <a:pt x="30" y="214"/>
                  <a:pt x="8" y="281"/>
                </a:cubicBezTo>
                <a:cubicBezTo>
                  <a:pt x="5" y="289"/>
                  <a:pt x="13" y="265"/>
                  <a:pt x="16" y="257"/>
                </a:cubicBezTo>
                <a:cubicBezTo>
                  <a:pt x="21" y="241"/>
                  <a:pt x="19" y="219"/>
                  <a:pt x="32" y="209"/>
                </a:cubicBezTo>
                <a:cubicBezTo>
                  <a:pt x="65" y="184"/>
                  <a:pt x="99" y="162"/>
                  <a:pt x="136" y="145"/>
                </a:cubicBezTo>
                <a:cubicBezTo>
                  <a:pt x="151" y="138"/>
                  <a:pt x="184" y="129"/>
                  <a:pt x="184" y="129"/>
                </a:cubicBezTo>
                <a:cubicBezTo>
                  <a:pt x="189" y="145"/>
                  <a:pt x="184" y="182"/>
                  <a:pt x="200" y="177"/>
                </a:cubicBezTo>
                <a:cubicBezTo>
                  <a:pt x="229" y="167"/>
                  <a:pt x="254" y="154"/>
                  <a:pt x="280" y="137"/>
                </a:cubicBezTo>
                <a:cubicBezTo>
                  <a:pt x="361" y="149"/>
                  <a:pt x="356" y="128"/>
                  <a:pt x="368" y="209"/>
                </a:cubicBezTo>
                <a:cubicBezTo>
                  <a:pt x="365" y="217"/>
                  <a:pt x="368" y="233"/>
                  <a:pt x="360" y="233"/>
                </a:cubicBezTo>
                <a:cubicBezTo>
                  <a:pt x="352" y="233"/>
                  <a:pt x="356" y="216"/>
                  <a:pt x="352" y="209"/>
                </a:cubicBezTo>
                <a:cubicBezTo>
                  <a:pt x="343" y="192"/>
                  <a:pt x="331" y="177"/>
                  <a:pt x="320" y="161"/>
                </a:cubicBezTo>
                <a:cubicBezTo>
                  <a:pt x="309" y="145"/>
                  <a:pt x="272" y="129"/>
                  <a:pt x="272" y="129"/>
                </a:cubicBezTo>
                <a:cubicBezTo>
                  <a:pt x="245" y="132"/>
                  <a:pt x="216" y="125"/>
                  <a:pt x="192" y="137"/>
                </a:cubicBezTo>
                <a:cubicBezTo>
                  <a:pt x="175" y="146"/>
                  <a:pt x="160" y="185"/>
                  <a:pt x="160" y="185"/>
                </a:cubicBezTo>
                <a:cubicBezTo>
                  <a:pt x="149" y="182"/>
                  <a:pt x="139" y="175"/>
                  <a:pt x="128" y="177"/>
                </a:cubicBezTo>
                <a:cubicBezTo>
                  <a:pt x="83" y="183"/>
                  <a:pt x="63" y="260"/>
                  <a:pt x="56" y="297"/>
                </a:cubicBezTo>
                <a:cubicBezTo>
                  <a:pt x="53" y="313"/>
                  <a:pt x="39" y="332"/>
                  <a:pt x="48" y="345"/>
                </a:cubicBezTo>
                <a:cubicBezTo>
                  <a:pt x="54" y="354"/>
                  <a:pt x="64" y="329"/>
                  <a:pt x="72" y="321"/>
                </a:cubicBezTo>
                <a:cubicBezTo>
                  <a:pt x="80" y="273"/>
                  <a:pt x="87" y="233"/>
                  <a:pt x="136" y="217"/>
                </a:cubicBezTo>
                <a:cubicBezTo>
                  <a:pt x="141" y="209"/>
                  <a:pt x="144" y="198"/>
                  <a:pt x="152" y="193"/>
                </a:cubicBezTo>
                <a:cubicBezTo>
                  <a:pt x="166" y="184"/>
                  <a:pt x="200" y="177"/>
                  <a:pt x="200" y="177"/>
                </a:cubicBezTo>
                <a:cubicBezTo>
                  <a:pt x="213" y="180"/>
                  <a:pt x="231" y="175"/>
                  <a:pt x="240" y="185"/>
                </a:cubicBezTo>
                <a:cubicBezTo>
                  <a:pt x="251" y="197"/>
                  <a:pt x="245" y="217"/>
                  <a:pt x="248" y="233"/>
                </a:cubicBezTo>
                <a:cubicBezTo>
                  <a:pt x="254" y="264"/>
                  <a:pt x="270" y="284"/>
                  <a:pt x="280" y="313"/>
                </a:cubicBezTo>
                <a:cubicBezTo>
                  <a:pt x="291" y="281"/>
                  <a:pt x="300" y="265"/>
                  <a:pt x="280" y="225"/>
                </a:cubicBezTo>
                <a:cubicBezTo>
                  <a:pt x="275" y="214"/>
                  <a:pt x="258" y="215"/>
                  <a:pt x="248" y="209"/>
                </a:cubicBezTo>
                <a:cubicBezTo>
                  <a:pt x="179" y="167"/>
                  <a:pt x="226" y="182"/>
                  <a:pt x="160" y="169"/>
                </a:cubicBezTo>
                <a:cubicBezTo>
                  <a:pt x="148" y="134"/>
                  <a:pt x="163" y="102"/>
                  <a:pt x="168" y="65"/>
                </a:cubicBezTo>
                <a:cubicBezTo>
                  <a:pt x="163" y="49"/>
                  <a:pt x="168" y="22"/>
                  <a:pt x="152" y="17"/>
                </a:cubicBezTo>
                <a:cubicBezTo>
                  <a:pt x="92" y="0"/>
                  <a:pt x="50" y="16"/>
                  <a:pt x="0" y="33"/>
                </a:cubicBezTo>
                <a:cubicBezTo>
                  <a:pt x="99" y="41"/>
                  <a:pt x="132" y="43"/>
                  <a:pt x="184" y="121"/>
                </a:cubicBezTo>
                <a:cubicBezTo>
                  <a:pt x="187" y="132"/>
                  <a:pt x="181" y="151"/>
                  <a:pt x="192" y="153"/>
                </a:cubicBezTo>
                <a:cubicBezTo>
                  <a:pt x="205" y="156"/>
                  <a:pt x="213" y="137"/>
                  <a:pt x="224" y="129"/>
                </a:cubicBezTo>
                <a:cubicBezTo>
                  <a:pt x="241" y="117"/>
                  <a:pt x="255" y="101"/>
                  <a:pt x="272" y="89"/>
                </a:cubicBezTo>
                <a:cubicBezTo>
                  <a:pt x="287" y="79"/>
                  <a:pt x="305" y="75"/>
                  <a:pt x="320" y="65"/>
                </a:cubicBezTo>
                <a:cubicBezTo>
                  <a:pt x="401" y="92"/>
                  <a:pt x="253" y="77"/>
                  <a:pt x="216" y="89"/>
                </a:cubicBezTo>
                <a:cubicBezTo>
                  <a:pt x="201" y="104"/>
                  <a:pt x="192" y="124"/>
                  <a:pt x="176" y="137"/>
                </a:cubicBezTo>
                <a:cubicBezTo>
                  <a:pt x="169" y="142"/>
                  <a:pt x="152" y="145"/>
                  <a:pt x="152" y="145"/>
                </a:cubicBezTo>
              </a:path>
            </a:pathLst>
          </a:cu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6" name="Freeform 24"/>
          <p:cNvSpPr>
            <a:spLocks/>
          </p:cNvSpPr>
          <p:nvPr/>
        </p:nvSpPr>
        <p:spPr bwMode="auto">
          <a:xfrm>
            <a:off x="6781800" y="2590800"/>
            <a:ext cx="636588" cy="561975"/>
          </a:xfrm>
          <a:custGeom>
            <a:avLst/>
            <a:gdLst>
              <a:gd name="T0" fmla="*/ 624999241 w 401"/>
              <a:gd name="T1" fmla="*/ 808970950 h 354"/>
              <a:gd name="T2" fmla="*/ 604837975 w 401"/>
              <a:gd name="T3" fmla="*/ 526713450 h 354"/>
              <a:gd name="T4" fmla="*/ 322580253 w 401"/>
              <a:gd name="T5" fmla="*/ 325100950 h 354"/>
              <a:gd name="T6" fmla="*/ 20161266 w 401"/>
              <a:gd name="T7" fmla="*/ 708164700 h 354"/>
              <a:gd name="T8" fmla="*/ 40322532 w 401"/>
              <a:gd name="T9" fmla="*/ 647680950 h 354"/>
              <a:gd name="T10" fmla="*/ 80645063 w 401"/>
              <a:gd name="T11" fmla="*/ 526713450 h 354"/>
              <a:gd name="T12" fmla="*/ 342741519 w 401"/>
              <a:gd name="T13" fmla="*/ 365423450 h 354"/>
              <a:gd name="T14" fmla="*/ 463709114 w 401"/>
              <a:gd name="T15" fmla="*/ 325100950 h 354"/>
              <a:gd name="T16" fmla="*/ 504031646 w 401"/>
              <a:gd name="T17" fmla="*/ 446068450 h 354"/>
              <a:gd name="T18" fmla="*/ 705644304 w 401"/>
              <a:gd name="T19" fmla="*/ 345262200 h 354"/>
              <a:gd name="T20" fmla="*/ 927418228 w 401"/>
              <a:gd name="T21" fmla="*/ 526713450 h 354"/>
              <a:gd name="T22" fmla="*/ 907256963 w 401"/>
              <a:gd name="T23" fmla="*/ 587197200 h 354"/>
              <a:gd name="T24" fmla="*/ 887095697 w 401"/>
              <a:gd name="T25" fmla="*/ 526713450 h 354"/>
              <a:gd name="T26" fmla="*/ 806450633 w 401"/>
              <a:gd name="T27" fmla="*/ 405745950 h 354"/>
              <a:gd name="T28" fmla="*/ 685483038 w 401"/>
              <a:gd name="T29" fmla="*/ 325100950 h 354"/>
              <a:gd name="T30" fmla="*/ 483870380 w 401"/>
              <a:gd name="T31" fmla="*/ 345262200 h 354"/>
              <a:gd name="T32" fmla="*/ 403225317 w 401"/>
              <a:gd name="T33" fmla="*/ 466229700 h 354"/>
              <a:gd name="T34" fmla="*/ 322580253 w 401"/>
              <a:gd name="T35" fmla="*/ 446068450 h 354"/>
              <a:gd name="T36" fmla="*/ 141128861 w 401"/>
              <a:gd name="T37" fmla="*/ 748487200 h 354"/>
              <a:gd name="T38" fmla="*/ 120967595 w 401"/>
              <a:gd name="T39" fmla="*/ 869454700 h 354"/>
              <a:gd name="T40" fmla="*/ 181451393 w 401"/>
              <a:gd name="T41" fmla="*/ 808970950 h 354"/>
              <a:gd name="T42" fmla="*/ 342741519 w 401"/>
              <a:gd name="T43" fmla="*/ 546874700 h 354"/>
              <a:gd name="T44" fmla="*/ 383064051 w 401"/>
              <a:gd name="T45" fmla="*/ 486390950 h 354"/>
              <a:gd name="T46" fmla="*/ 504031646 w 401"/>
              <a:gd name="T47" fmla="*/ 446068450 h 354"/>
              <a:gd name="T48" fmla="*/ 604837975 w 401"/>
              <a:gd name="T49" fmla="*/ 466229700 h 354"/>
              <a:gd name="T50" fmla="*/ 624999241 w 401"/>
              <a:gd name="T51" fmla="*/ 587197200 h 354"/>
              <a:gd name="T52" fmla="*/ 705644304 w 401"/>
              <a:gd name="T53" fmla="*/ 788809700 h 354"/>
              <a:gd name="T54" fmla="*/ 705644304 w 401"/>
              <a:gd name="T55" fmla="*/ 567035950 h 354"/>
              <a:gd name="T56" fmla="*/ 624999241 w 401"/>
              <a:gd name="T57" fmla="*/ 526713450 h 354"/>
              <a:gd name="T58" fmla="*/ 403225317 w 401"/>
              <a:gd name="T59" fmla="*/ 425907200 h 354"/>
              <a:gd name="T60" fmla="*/ 423386583 w 401"/>
              <a:gd name="T61" fmla="*/ 163810950 h 354"/>
              <a:gd name="T62" fmla="*/ 383064051 w 401"/>
              <a:gd name="T63" fmla="*/ 42843450 h 354"/>
              <a:gd name="T64" fmla="*/ 0 w 401"/>
              <a:gd name="T65" fmla="*/ 83165950 h 354"/>
              <a:gd name="T66" fmla="*/ 463709114 w 401"/>
              <a:gd name="T67" fmla="*/ 304939700 h 354"/>
              <a:gd name="T68" fmla="*/ 483870380 w 401"/>
              <a:gd name="T69" fmla="*/ 385584700 h 354"/>
              <a:gd name="T70" fmla="*/ 564515443 w 401"/>
              <a:gd name="T71" fmla="*/ 325100950 h 354"/>
              <a:gd name="T72" fmla="*/ 685483038 w 401"/>
              <a:gd name="T73" fmla="*/ 224294700 h 354"/>
              <a:gd name="T74" fmla="*/ 806450633 w 401"/>
              <a:gd name="T75" fmla="*/ 163810950 h 354"/>
              <a:gd name="T76" fmla="*/ 544354178 w 401"/>
              <a:gd name="T77" fmla="*/ 224294700 h 354"/>
              <a:gd name="T78" fmla="*/ 443547848 w 401"/>
              <a:gd name="T79" fmla="*/ 345262200 h 354"/>
              <a:gd name="T80" fmla="*/ 383064051 w 401"/>
              <a:gd name="T81" fmla="*/ 365423450 h 35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01" h="354">
                <a:moveTo>
                  <a:pt x="248" y="321"/>
                </a:moveTo>
                <a:cubicBezTo>
                  <a:pt x="245" y="284"/>
                  <a:pt x="247" y="246"/>
                  <a:pt x="240" y="209"/>
                </a:cubicBezTo>
                <a:cubicBezTo>
                  <a:pt x="233" y="169"/>
                  <a:pt x="164" y="141"/>
                  <a:pt x="128" y="129"/>
                </a:cubicBezTo>
                <a:cubicBezTo>
                  <a:pt x="53" y="148"/>
                  <a:pt x="30" y="214"/>
                  <a:pt x="8" y="281"/>
                </a:cubicBezTo>
                <a:cubicBezTo>
                  <a:pt x="5" y="289"/>
                  <a:pt x="13" y="265"/>
                  <a:pt x="16" y="257"/>
                </a:cubicBezTo>
                <a:cubicBezTo>
                  <a:pt x="21" y="241"/>
                  <a:pt x="19" y="219"/>
                  <a:pt x="32" y="209"/>
                </a:cubicBezTo>
                <a:cubicBezTo>
                  <a:pt x="65" y="184"/>
                  <a:pt x="99" y="162"/>
                  <a:pt x="136" y="145"/>
                </a:cubicBezTo>
                <a:cubicBezTo>
                  <a:pt x="151" y="138"/>
                  <a:pt x="184" y="129"/>
                  <a:pt x="184" y="129"/>
                </a:cubicBezTo>
                <a:cubicBezTo>
                  <a:pt x="189" y="145"/>
                  <a:pt x="184" y="182"/>
                  <a:pt x="200" y="177"/>
                </a:cubicBezTo>
                <a:cubicBezTo>
                  <a:pt x="229" y="167"/>
                  <a:pt x="254" y="154"/>
                  <a:pt x="280" y="137"/>
                </a:cubicBezTo>
                <a:cubicBezTo>
                  <a:pt x="361" y="149"/>
                  <a:pt x="356" y="128"/>
                  <a:pt x="368" y="209"/>
                </a:cubicBezTo>
                <a:cubicBezTo>
                  <a:pt x="365" y="217"/>
                  <a:pt x="368" y="233"/>
                  <a:pt x="360" y="233"/>
                </a:cubicBezTo>
                <a:cubicBezTo>
                  <a:pt x="352" y="233"/>
                  <a:pt x="356" y="216"/>
                  <a:pt x="352" y="209"/>
                </a:cubicBezTo>
                <a:cubicBezTo>
                  <a:pt x="343" y="192"/>
                  <a:pt x="331" y="177"/>
                  <a:pt x="320" y="161"/>
                </a:cubicBezTo>
                <a:cubicBezTo>
                  <a:pt x="309" y="145"/>
                  <a:pt x="272" y="129"/>
                  <a:pt x="272" y="129"/>
                </a:cubicBezTo>
                <a:cubicBezTo>
                  <a:pt x="245" y="132"/>
                  <a:pt x="216" y="125"/>
                  <a:pt x="192" y="137"/>
                </a:cubicBezTo>
                <a:cubicBezTo>
                  <a:pt x="175" y="146"/>
                  <a:pt x="160" y="185"/>
                  <a:pt x="160" y="185"/>
                </a:cubicBezTo>
                <a:cubicBezTo>
                  <a:pt x="149" y="182"/>
                  <a:pt x="139" y="175"/>
                  <a:pt x="128" y="177"/>
                </a:cubicBezTo>
                <a:cubicBezTo>
                  <a:pt x="83" y="183"/>
                  <a:pt x="63" y="260"/>
                  <a:pt x="56" y="297"/>
                </a:cubicBezTo>
                <a:cubicBezTo>
                  <a:pt x="53" y="313"/>
                  <a:pt x="39" y="332"/>
                  <a:pt x="48" y="345"/>
                </a:cubicBezTo>
                <a:cubicBezTo>
                  <a:pt x="54" y="354"/>
                  <a:pt x="64" y="329"/>
                  <a:pt x="72" y="321"/>
                </a:cubicBezTo>
                <a:cubicBezTo>
                  <a:pt x="80" y="273"/>
                  <a:pt x="87" y="233"/>
                  <a:pt x="136" y="217"/>
                </a:cubicBezTo>
                <a:cubicBezTo>
                  <a:pt x="141" y="209"/>
                  <a:pt x="144" y="198"/>
                  <a:pt x="152" y="193"/>
                </a:cubicBezTo>
                <a:cubicBezTo>
                  <a:pt x="166" y="184"/>
                  <a:pt x="200" y="177"/>
                  <a:pt x="200" y="177"/>
                </a:cubicBezTo>
                <a:cubicBezTo>
                  <a:pt x="213" y="180"/>
                  <a:pt x="231" y="175"/>
                  <a:pt x="240" y="185"/>
                </a:cubicBezTo>
                <a:cubicBezTo>
                  <a:pt x="251" y="197"/>
                  <a:pt x="245" y="217"/>
                  <a:pt x="248" y="233"/>
                </a:cubicBezTo>
                <a:cubicBezTo>
                  <a:pt x="254" y="264"/>
                  <a:pt x="270" y="284"/>
                  <a:pt x="280" y="313"/>
                </a:cubicBezTo>
                <a:cubicBezTo>
                  <a:pt x="291" y="281"/>
                  <a:pt x="300" y="265"/>
                  <a:pt x="280" y="225"/>
                </a:cubicBezTo>
                <a:cubicBezTo>
                  <a:pt x="275" y="214"/>
                  <a:pt x="258" y="215"/>
                  <a:pt x="248" y="209"/>
                </a:cubicBezTo>
                <a:cubicBezTo>
                  <a:pt x="179" y="167"/>
                  <a:pt x="226" y="182"/>
                  <a:pt x="160" y="169"/>
                </a:cubicBezTo>
                <a:cubicBezTo>
                  <a:pt x="148" y="134"/>
                  <a:pt x="163" y="102"/>
                  <a:pt x="168" y="65"/>
                </a:cubicBezTo>
                <a:cubicBezTo>
                  <a:pt x="163" y="49"/>
                  <a:pt x="168" y="22"/>
                  <a:pt x="152" y="17"/>
                </a:cubicBezTo>
                <a:cubicBezTo>
                  <a:pt x="92" y="0"/>
                  <a:pt x="50" y="16"/>
                  <a:pt x="0" y="33"/>
                </a:cubicBezTo>
                <a:cubicBezTo>
                  <a:pt x="99" y="41"/>
                  <a:pt x="132" y="43"/>
                  <a:pt x="184" y="121"/>
                </a:cubicBezTo>
                <a:cubicBezTo>
                  <a:pt x="187" y="132"/>
                  <a:pt x="181" y="151"/>
                  <a:pt x="192" y="153"/>
                </a:cubicBezTo>
                <a:cubicBezTo>
                  <a:pt x="205" y="156"/>
                  <a:pt x="213" y="137"/>
                  <a:pt x="224" y="129"/>
                </a:cubicBezTo>
                <a:cubicBezTo>
                  <a:pt x="241" y="117"/>
                  <a:pt x="255" y="101"/>
                  <a:pt x="272" y="89"/>
                </a:cubicBezTo>
                <a:cubicBezTo>
                  <a:pt x="287" y="79"/>
                  <a:pt x="305" y="75"/>
                  <a:pt x="320" y="65"/>
                </a:cubicBezTo>
                <a:cubicBezTo>
                  <a:pt x="401" y="92"/>
                  <a:pt x="253" y="77"/>
                  <a:pt x="216" y="89"/>
                </a:cubicBezTo>
                <a:cubicBezTo>
                  <a:pt x="201" y="104"/>
                  <a:pt x="192" y="124"/>
                  <a:pt x="176" y="137"/>
                </a:cubicBezTo>
                <a:cubicBezTo>
                  <a:pt x="169" y="142"/>
                  <a:pt x="152" y="145"/>
                  <a:pt x="152" y="145"/>
                </a:cubicBezTo>
              </a:path>
            </a:pathLst>
          </a:custGeom>
          <a:noFill/>
          <a:ln w="9525" cap="flat" cmpd="sng">
            <a:solidFill>
              <a:srgbClr val="FFFF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>
            <a:off x="2362200" y="2209800"/>
            <a:ext cx="2895600" cy="533400"/>
          </a:xfrm>
          <a:prstGeom prst="leftRightArrow">
            <a:avLst>
              <a:gd name="adj1" fmla="val 50000"/>
              <a:gd name="adj2" fmla="val 108571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Tahoma" pitchFamily="34" charset="0"/>
              </a:rPr>
              <a:t>In-season N</a:t>
            </a:r>
          </a:p>
        </p:txBody>
      </p:sp>
      <p:sp>
        <p:nvSpPr>
          <p:cNvPr id="236570" name="AutoShape 26"/>
          <p:cNvSpPr>
            <a:spLocks noChangeArrowheads="1"/>
          </p:cNvSpPr>
          <p:nvPr/>
        </p:nvSpPr>
        <p:spPr bwMode="auto">
          <a:xfrm>
            <a:off x="2667000" y="4572000"/>
            <a:ext cx="4572000" cy="304800"/>
          </a:xfrm>
          <a:prstGeom prst="rightArrow">
            <a:avLst>
              <a:gd name="adj1" fmla="val 50000"/>
              <a:gd name="adj2" fmla="val 37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1" name="AutoShape 27"/>
          <p:cNvSpPr>
            <a:spLocks noChangeArrowheads="1"/>
          </p:cNvSpPr>
          <p:nvPr/>
        </p:nvSpPr>
        <p:spPr bwMode="auto">
          <a:xfrm>
            <a:off x="4267200" y="30480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2" name="AutoShape 28"/>
          <p:cNvSpPr>
            <a:spLocks noChangeArrowheads="1"/>
          </p:cNvSpPr>
          <p:nvPr/>
        </p:nvSpPr>
        <p:spPr bwMode="auto">
          <a:xfrm>
            <a:off x="3505200" y="3733800"/>
            <a:ext cx="3581400" cy="304800"/>
          </a:xfrm>
          <a:prstGeom prst="rightArrow">
            <a:avLst>
              <a:gd name="adj1" fmla="val 50000"/>
              <a:gd name="adj2" fmla="val 2937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1676400" y="5943600"/>
            <a:ext cx="47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ahoma" pitchFamily="34" charset="0"/>
              </a:rPr>
              <a:t>V6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2438400" y="5943600"/>
            <a:ext cx="47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ahoma" pitchFamily="34" charset="0"/>
              </a:rPr>
              <a:t>V9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5257800" y="6019800"/>
            <a:ext cx="1222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ahoma" pitchFamily="34" charset="0"/>
              </a:rPr>
              <a:t>Tasseling</a:t>
            </a:r>
          </a:p>
        </p:txBody>
      </p:sp>
      <p:sp>
        <p:nvSpPr>
          <p:cNvPr id="236576" name="Text Box 32"/>
          <p:cNvSpPr txBox="1">
            <a:spLocks noChangeArrowheads="1"/>
          </p:cNvSpPr>
          <p:nvPr/>
        </p:nvSpPr>
        <p:spPr bwMode="auto">
          <a:xfrm>
            <a:off x="288925" y="311150"/>
            <a:ext cx="3071813" cy="1349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ahoma" pitchFamily="34" charset="0"/>
              </a:rPr>
              <a:t>When?</a:t>
            </a:r>
          </a:p>
          <a:p>
            <a:r>
              <a:rPr lang="en-US" sz="2000">
                <a:latin typeface="Tahoma" pitchFamily="34" charset="0"/>
              </a:rPr>
              <a:t>How much?</a:t>
            </a:r>
          </a:p>
          <a:p>
            <a:r>
              <a:rPr lang="en-US" sz="2000">
                <a:latin typeface="Tahoma" pitchFamily="34" charset="0"/>
              </a:rPr>
              <a:t>	How much early?</a:t>
            </a:r>
          </a:p>
          <a:p>
            <a:r>
              <a:rPr lang="en-US" sz="2000">
                <a:latin typeface="Tahoma" pitchFamily="34" charset="0"/>
              </a:rPr>
              <a:t>	In season?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2971800" y="1905000"/>
            <a:ext cx="168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ahoma" pitchFamily="34" charset="0"/>
              </a:rPr>
              <a:t>Sensor based</a:t>
            </a:r>
          </a:p>
        </p:txBody>
      </p:sp>
      <p:sp>
        <p:nvSpPr>
          <p:cNvPr id="44066" name="Freeform 34"/>
          <p:cNvSpPr>
            <a:spLocks/>
          </p:cNvSpPr>
          <p:nvPr/>
        </p:nvSpPr>
        <p:spPr bwMode="auto">
          <a:xfrm>
            <a:off x="762000" y="1117600"/>
            <a:ext cx="6629400" cy="4673600"/>
          </a:xfrm>
          <a:custGeom>
            <a:avLst/>
            <a:gdLst>
              <a:gd name="T0" fmla="*/ 0 w 4176"/>
              <a:gd name="T1" fmla="*/ 2147483647 h 2944"/>
              <a:gd name="T2" fmla="*/ 2147483647 w 4176"/>
              <a:gd name="T3" fmla="*/ 2147483647 h 2944"/>
              <a:gd name="T4" fmla="*/ 2147483647 w 4176"/>
              <a:gd name="T5" fmla="*/ 2147483647 h 2944"/>
              <a:gd name="T6" fmla="*/ 2147483647 w 4176"/>
              <a:gd name="T7" fmla="*/ 1733867500 h 2944"/>
              <a:gd name="T8" fmla="*/ 2147483647 w 4176"/>
              <a:gd name="T9" fmla="*/ 282257500 h 2944"/>
              <a:gd name="T10" fmla="*/ 2147483647 w 4176"/>
              <a:gd name="T11" fmla="*/ 40322500 h 29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76" h="2944">
                <a:moveTo>
                  <a:pt x="0" y="2944"/>
                </a:moveTo>
                <a:cubicBezTo>
                  <a:pt x="380" y="2748"/>
                  <a:pt x="760" y="2552"/>
                  <a:pt x="1104" y="2320"/>
                </a:cubicBezTo>
                <a:cubicBezTo>
                  <a:pt x="1448" y="2088"/>
                  <a:pt x="1752" y="1824"/>
                  <a:pt x="2064" y="1552"/>
                </a:cubicBezTo>
                <a:cubicBezTo>
                  <a:pt x="2376" y="1280"/>
                  <a:pt x="2736" y="928"/>
                  <a:pt x="2976" y="688"/>
                </a:cubicBezTo>
                <a:cubicBezTo>
                  <a:pt x="3216" y="448"/>
                  <a:pt x="3304" y="224"/>
                  <a:pt x="3504" y="112"/>
                </a:cubicBezTo>
                <a:cubicBezTo>
                  <a:pt x="3704" y="0"/>
                  <a:pt x="3940" y="8"/>
                  <a:pt x="4176" y="16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7451725" y="844550"/>
            <a:ext cx="119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Tahoma" pitchFamily="34" charset="0"/>
              </a:rPr>
              <a:t>N uptake</a:t>
            </a:r>
          </a:p>
        </p:txBody>
      </p:sp>
    </p:spTree>
    <p:extLst>
      <p:ext uri="{BB962C8B-B14F-4D97-AF65-F5344CB8AC3E}">
        <p14:creationId xmlns:p14="http://schemas.microsoft.com/office/powerpoint/2010/main" val="35632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70" grpId="0" animBg="1"/>
      <p:bldP spid="236571" grpId="0" animBg="1"/>
      <p:bldP spid="236572" grpId="0" animBg="1"/>
      <p:bldP spid="23657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31775" y="1014413"/>
            <a:ext cx="8678863" cy="590550"/>
            <a:chOff x="98" y="684"/>
            <a:chExt cx="5467" cy="372"/>
          </a:xfrm>
        </p:grpSpPr>
        <p:sp>
          <p:nvSpPr>
            <p:cNvPr id="5186" name="Text Box 66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187" name="Text Box 67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188" name="Text Box 68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189" name="Text Box 69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190" name="Line 70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191" name="AutoShape 71"/>
            <p:cNvCxnSpPr>
              <a:cxnSpLocks noChangeShapeType="1"/>
              <a:stCxn id="5190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5192" name="Line 72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73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4" name="Line 74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5" name="Line 75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Text Box 76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197" name="Line 77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Text Box 78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199" name="Line 79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0" name="Text Box 80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201" name="Text Box 81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202" name="Line 82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4" name="AutoShape 44"/>
          <p:cNvSpPr>
            <a:spLocks noChangeArrowheads="1"/>
          </p:cNvSpPr>
          <p:nvPr/>
        </p:nvSpPr>
        <p:spPr bwMode="auto">
          <a:xfrm rot="10800000">
            <a:off x="635000" y="2660650"/>
            <a:ext cx="7872413" cy="3494088"/>
          </a:xfrm>
          <a:prstGeom prst="wedgeRectCallout">
            <a:avLst>
              <a:gd name="adj1" fmla="val 41569"/>
              <a:gd name="adj2" fmla="val 95657"/>
            </a:avLst>
          </a:prstGeom>
          <a:solidFill>
            <a:schemeClr val="accent1">
              <a:alpha val="2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/>
          </a:p>
        </p:txBody>
      </p:sp>
      <p:pic>
        <p:nvPicPr>
          <p:cNvPr id="5166" name="Picture 46" descr="Ferte mach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3429000"/>
            <a:ext cx="4570412" cy="2009775"/>
          </a:xfrm>
          <a:prstGeom prst="rect">
            <a:avLst/>
          </a:prstGeom>
          <a:noFill/>
        </p:spPr>
      </p:pic>
      <p:pic>
        <p:nvPicPr>
          <p:cNvPr id="5203" name="Picture 83" descr="ferte spectr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0538" y="3429000"/>
            <a:ext cx="2265362" cy="2060575"/>
          </a:xfrm>
          <a:prstGeom prst="rect">
            <a:avLst/>
          </a:prstGeom>
          <a:noFill/>
        </p:spPr>
      </p:pic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1116013" y="354013"/>
            <a:ext cx="6873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CC"/>
                </a:solidFill>
              </a:rPr>
              <a:t>Real-time Active Sensor History</a:t>
            </a:r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1346200" y="2928938"/>
            <a:ext cx="2303463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Ferte and Balp   </a:t>
            </a:r>
            <a:r>
              <a:rPr lang="en-US" sz="1400" smtClean="0">
                <a:latin typeface="Verdana" pitchFamily="34" charset="0"/>
              </a:rPr>
              <a:t>1937</a:t>
            </a:r>
          </a:p>
          <a:p>
            <a:pPr>
              <a:spcBef>
                <a:spcPct val="50000"/>
              </a:spcBef>
            </a:pPr>
            <a:r>
              <a:rPr lang="en-US" sz="1400" smtClean="0">
                <a:latin typeface="Verdana" pitchFamily="34" charset="0"/>
              </a:rPr>
              <a:t>Optical Weeder</a:t>
            </a:r>
            <a:endParaRPr lang="en-US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64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378926" y="1080690"/>
            <a:ext cx="8365024" cy="5403311"/>
            <a:chOff x="536" y="1222"/>
            <a:chExt cx="4618" cy="2926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1206" y="2446"/>
              <a:ext cx="3940" cy="1476"/>
            </a:xfrm>
            <a:prstGeom prst="rect">
              <a:avLst/>
            </a:prstGeom>
            <a:gradFill rotWithShape="0">
              <a:gsLst>
                <a:gs pos="0">
                  <a:srgbClr val="D9A653"/>
                </a:gs>
                <a:gs pos="100000">
                  <a:srgbClr val="BE630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" pitchFamily="18" charset="0"/>
              </a:endParaRPr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3180" y="1646"/>
              <a:ext cx="1966" cy="845"/>
            </a:xfrm>
            <a:custGeom>
              <a:avLst/>
              <a:gdLst>
                <a:gd name="T0" fmla="*/ 735 w 2223"/>
                <a:gd name="T1" fmla="*/ 131 h 1068"/>
                <a:gd name="T2" fmla="*/ 718 w 2223"/>
                <a:gd name="T3" fmla="*/ 131 h 1068"/>
                <a:gd name="T4" fmla="*/ 649 w 2223"/>
                <a:gd name="T5" fmla="*/ 129 h 1068"/>
                <a:gd name="T6" fmla="*/ 581 w 2223"/>
                <a:gd name="T7" fmla="*/ 129 h 1068"/>
                <a:gd name="T8" fmla="*/ 512 w 2223"/>
                <a:gd name="T9" fmla="*/ 129 h 1068"/>
                <a:gd name="T10" fmla="*/ 444 w 2223"/>
                <a:gd name="T11" fmla="*/ 129 h 1068"/>
                <a:gd name="T12" fmla="*/ 366 w 2223"/>
                <a:gd name="T13" fmla="*/ 129 h 1068"/>
                <a:gd name="T14" fmla="*/ 287 w 2223"/>
                <a:gd name="T15" fmla="*/ 129 h 1068"/>
                <a:gd name="T16" fmla="*/ 218 w 2223"/>
                <a:gd name="T17" fmla="*/ 129 h 1068"/>
                <a:gd name="T18" fmla="*/ 150 w 2223"/>
                <a:gd name="T19" fmla="*/ 129 h 1068"/>
                <a:gd name="T20" fmla="*/ 141 w 2223"/>
                <a:gd name="T21" fmla="*/ 129 h 1068"/>
                <a:gd name="T22" fmla="*/ 130 w 2223"/>
                <a:gd name="T23" fmla="*/ 129 h 1068"/>
                <a:gd name="T24" fmla="*/ 122 w 2223"/>
                <a:gd name="T25" fmla="*/ 129 h 1068"/>
                <a:gd name="T26" fmla="*/ 52 w 2223"/>
                <a:gd name="T27" fmla="*/ 127 h 1068"/>
                <a:gd name="T28" fmla="*/ 42 w 2223"/>
                <a:gd name="T29" fmla="*/ 127 h 1068"/>
                <a:gd name="T30" fmla="*/ 33 w 2223"/>
                <a:gd name="T31" fmla="*/ 127 h 1068"/>
                <a:gd name="T32" fmla="*/ 23 w 2223"/>
                <a:gd name="T33" fmla="*/ 127 h 1068"/>
                <a:gd name="T34" fmla="*/ 3 w 2223"/>
                <a:gd name="T35" fmla="*/ 127 h 1068"/>
                <a:gd name="T36" fmla="*/ 0 w 2223"/>
                <a:gd name="T37" fmla="*/ 0 h 1068"/>
                <a:gd name="T38" fmla="*/ 735 w 2223"/>
                <a:gd name="T39" fmla="*/ 1 h 1068"/>
                <a:gd name="T40" fmla="*/ 735 w 2223"/>
                <a:gd name="T41" fmla="*/ 131 h 10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23" h="1068">
                  <a:moveTo>
                    <a:pt x="2222" y="1067"/>
                  </a:moveTo>
                  <a:lnTo>
                    <a:pt x="2170" y="1067"/>
                  </a:lnTo>
                  <a:lnTo>
                    <a:pt x="1961" y="1058"/>
                  </a:lnTo>
                  <a:lnTo>
                    <a:pt x="1756" y="1058"/>
                  </a:lnTo>
                  <a:lnTo>
                    <a:pt x="1550" y="1058"/>
                  </a:lnTo>
                  <a:lnTo>
                    <a:pt x="1341" y="1058"/>
                  </a:lnTo>
                  <a:lnTo>
                    <a:pt x="1105" y="1058"/>
                  </a:lnTo>
                  <a:lnTo>
                    <a:pt x="869" y="1058"/>
                  </a:lnTo>
                  <a:lnTo>
                    <a:pt x="659" y="1058"/>
                  </a:lnTo>
                  <a:lnTo>
                    <a:pt x="452" y="1058"/>
                  </a:lnTo>
                  <a:lnTo>
                    <a:pt x="424" y="1058"/>
                  </a:lnTo>
                  <a:lnTo>
                    <a:pt x="393" y="1058"/>
                  </a:lnTo>
                  <a:lnTo>
                    <a:pt x="366" y="1058"/>
                  </a:lnTo>
                  <a:lnTo>
                    <a:pt x="158" y="1049"/>
                  </a:lnTo>
                  <a:lnTo>
                    <a:pt x="125" y="1049"/>
                  </a:lnTo>
                  <a:lnTo>
                    <a:pt x="100" y="1049"/>
                  </a:lnTo>
                  <a:lnTo>
                    <a:pt x="69" y="1049"/>
                  </a:lnTo>
                  <a:lnTo>
                    <a:pt x="3" y="1047"/>
                  </a:lnTo>
                  <a:lnTo>
                    <a:pt x="0" y="0"/>
                  </a:lnTo>
                  <a:lnTo>
                    <a:pt x="2222" y="1"/>
                  </a:lnTo>
                  <a:lnTo>
                    <a:pt x="2222" y="1067"/>
                  </a:lnTo>
                </a:path>
              </a:pathLst>
            </a:custGeom>
            <a:gradFill rotWithShape="0">
              <a:gsLst>
                <a:gs pos="0">
                  <a:srgbClr val="00FFFF"/>
                </a:gs>
                <a:gs pos="100000">
                  <a:srgbClr val="CC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1211" y="1646"/>
              <a:ext cx="1972" cy="838"/>
            </a:xfrm>
            <a:custGeom>
              <a:avLst/>
              <a:gdLst>
                <a:gd name="T0" fmla="*/ 738 w 2230"/>
                <a:gd name="T1" fmla="*/ 121 h 1067"/>
                <a:gd name="T2" fmla="*/ 720 w 2230"/>
                <a:gd name="T3" fmla="*/ 121 h 1067"/>
                <a:gd name="T4" fmla="*/ 652 w 2230"/>
                <a:gd name="T5" fmla="*/ 120 h 1067"/>
                <a:gd name="T6" fmla="*/ 583 w 2230"/>
                <a:gd name="T7" fmla="*/ 120 h 1067"/>
                <a:gd name="T8" fmla="*/ 515 w 2230"/>
                <a:gd name="T9" fmla="*/ 120 h 1067"/>
                <a:gd name="T10" fmla="*/ 445 w 2230"/>
                <a:gd name="T11" fmla="*/ 120 h 1067"/>
                <a:gd name="T12" fmla="*/ 368 w 2230"/>
                <a:gd name="T13" fmla="*/ 120 h 1067"/>
                <a:gd name="T14" fmla="*/ 288 w 2230"/>
                <a:gd name="T15" fmla="*/ 120 h 1067"/>
                <a:gd name="T16" fmla="*/ 218 w 2230"/>
                <a:gd name="T17" fmla="*/ 120 h 1067"/>
                <a:gd name="T18" fmla="*/ 151 w 2230"/>
                <a:gd name="T19" fmla="*/ 120 h 1067"/>
                <a:gd name="T20" fmla="*/ 141 w 2230"/>
                <a:gd name="T21" fmla="*/ 120 h 1067"/>
                <a:gd name="T22" fmla="*/ 130 w 2230"/>
                <a:gd name="T23" fmla="*/ 120 h 1067"/>
                <a:gd name="T24" fmla="*/ 122 w 2230"/>
                <a:gd name="T25" fmla="*/ 120 h 1067"/>
                <a:gd name="T26" fmla="*/ 52 w 2230"/>
                <a:gd name="T27" fmla="*/ 119 h 1067"/>
                <a:gd name="T28" fmla="*/ 42 w 2230"/>
                <a:gd name="T29" fmla="*/ 119 h 1067"/>
                <a:gd name="T30" fmla="*/ 33 w 2230"/>
                <a:gd name="T31" fmla="*/ 119 h 1067"/>
                <a:gd name="T32" fmla="*/ 23 w 2230"/>
                <a:gd name="T33" fmla="*/ 119 h 1067"/>
                <a:gd name="T34" fmla="*/ 3 w 2230"/>
                <a:gd name="T35" fmla="*/ 119 h 1067"/>
                <a:gd name="T36" fmla="*/ 0 w 2230"/>
                <a:gd name="T37" fmla="*/ 0 h 1067"/>
                <a:gd name="T38" fmla="*/ 738 w 2230"/>
                <a:gd name="T39" fmla="*/ 1 h 1067"/>
                <a:gd name="T40" fmla="*/ 738 w 2230"/>
                <a:gd name="T41" fmla="*/ 121 h 10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30" h="1067">
                  <a:moveTo>
                    <a:pt x="2229" y="1066"/>
                  </a:moveTo>
                  <a:lnTo>
                    <a:pt x="2177" y="1066"/>
                  </a:lnTo>
                  <a:lnTo>
                    <a:pt x="1968" y="1057"/>
                  </a:lnTo>
                  <a:lnTo>
                    <a:pt x="1761" y="1057"/>
                  </a:lnTo>
                  <a:lnTo>
                    <a:pt x="1555" y="1057"/>
                  </a:lnTo>
                  <a:lnTo>
                    <a:pt x="1346" y="1057"/>
                  </a:lnTo>
                  <a:lnTo>
                    <a:pt x="1108" y="1057"/>
                  </a:lnTo>
                  <a:lnTo>
                    <a:pt x="872" y="1057"/>
                  </a:lnTo>
                  <a:lnTo>
                    <a:pt x="661" y="1057"/>
                  </a:lnTo>
                  <a:lnTo>
                    <a:pt x="454" y="1057"/>
                  </a:lnTo>
                  <a:lnTo>
                    <a:pt x="425" y="1057"/>
                  </a:lnTo>
                  <a:lnTo>
                    <a:pt x="394" y="1057"/>
                  </a:lnTo>
                  <a:lnTo>
                    <a:pt x="367" y="1057"/>
                  </a:lnTo>
                  <a:lnTo>
                    <a:pt x="158" y="1048"/>
                  </a:lnTo>
                  <a:lnTo>
                    <a:pt x="126" y="1048"/>
                  </a:lnTo>
                  <a:lnTo>
                    <a:pt x="100" y="1048"/>
                  </a:lnTo>
                  <a:lnTo>
                    <a:pt x="69" y="1048"/>
                  </a:lnTo>
                  <a:lnTo>
                    <a:pt x="3" y="1046"/>
                  </a:lnTo>
                  <a:lnTo>
                    <a:pt x="0" y="0"/>
                  </a:lnTo>
                  <a:lnTo>
                    <a:pt x="2229" y="1"/>
                  </a:lnTo>
                  <a:lnTo>
                    <a:pt x="2229" y="1066"/>
                  </a:lnTo>
                </a:path>
              </a:pathLst>
            </a:custGeom>
            <a:gradFill rotWithShape="0">
              <a:gsLst>
                <a:gs pos="0">
                  <a:srgbClr val="9999FF"/>
                </a:gs>
                <a:gs pos="100000">
                  <a:srgbClr val="00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3295" y="1691"/>
              <a:ext cx="282" cy="240"/>
            </a:xfrm>
            <a:custGeom>
              <a:avLst/>
              <a:gdLst>
                <a:gd name="T0" fmla="*/ 104 w 319"/>
                <a:gd name="T1" fmla="*/ 15 h 306"/>
                <a:gd name="T2" fmla="*/ 103 w 319"/>
                <a:gd name="T3" fmla="*/ 13 h 306"/>
                <a:gd name="T4" fmla="*/ 101 w 319"/>
                <a:gd name="T5" fmla="*/ 10 h 306"/>
                <a:gd name="T6" fmla="*/ 98 w 319"/>
                <a:gd name="T7" fmla="*/ 9 h 306"/>
                <a:gd name="T8" fmla="*/ 94 w 319"/>
                <a:gd name="T9" fmla="*/ 7 h 306"/>
                <a:gd name="T10" fmla="*/ 89 w 319"/>
                <a:gd name="T11" fmla="*/ 5 h 306"/>
                <a:gd name="T12" fmla="*/ 84 w 319"/>
                <a:gd name="T13" fmla="*/ 4 h 306"/>
                <a:gd name="T14" fmla="*/ 79 w 319"/>
                <a:gd name="T15" fmla="*/ 2 h 306"/>
                <a:gd name="T16" fmla="*/ 72 w 319"/>
                <a:gd name="T17" fmla="*/ 2 h 306"/>
                <a:gd name="T18" fmla="*/ 66 w 319"/>
                <a:gd name="T19" fmla="*/ 2 h 306"/>
                <a:gd name="T20" fmla="*/ 60 w 319"/>
                <a:gd name="T21" fmla="*/ 1 h 306"/>
                <a:gd name="T22" fmla="*/ 53 w 319"/>
                <a:gd name="T23" fmla="*/ 0 h 306"/>
                <a:gd name="T24" fmla="*/ 44 w 319"/>
                <a:gd name="T25" fmla="*/ 1 h 306"/>
                <a:gd name="T26" fmla="*/ 39 w 319"/>
                <a:gd name="T27" fmla="*/ 2 h 306"/>
                <a:gd name="T28" fmla="*/ 32 w 319"/>
                <a:gd name="T29" fmla="*/ 2 h 306"/>
                <a:gd name="T30" fmla="*/ 26 w 319"/>
                <a:gd name="T31" fmla="*/ 2 h 306"/>
                <a:gd name="T32" fmla="*/ 21 w 319"/>
                <a:gd name="T33" fmla="*/ 4 h 306"/>
                <a:gd name="T34" fmla="*/ 16 w 319"/>
                <a:gd name="T35" fmla="*/ 5 h 306"/>
                <a:gd name="T36" fmla="*/ 11 w 319"/>
                <a:gd name="T37" fmla="*/ 7 h 306"/>
                <a:gd name="T38" fmla="*/ 7 w 319"/>
                <a:gd name="T39" fmla="*/ 9 h 306"/>
                <a:gd name="T40" fmla="*/ 4 w 319"/>
                <a:gd name="T41" fmla="*/ 10 h 306"/>
                <a:gd name="T42" fmla="*/ 4 w 319"/>
                <a:gd name="T43" fmla="*/ 13 h 306"/>
                <a:gd name="T44" fmla="*/ 1 w 319"/>
                <a:gd name="T45" fmla="*/ 15 h 306"/>
                <a:gd name="T46" fmla="*/ 0 w 319"/>
                <a:gd name="T47" fmla="*/ 16 h 306"/>
                <a:gd name="T48" fmla="*/ 1 w 319"/>
                <a:gd name="T49" fmla="*/ 20 h 306"/>
                <a:gd name="T50" fmla="*/ 4 w 319"/>
                <a:gd name="T51" fmla="*/ 21 h 306"/>
                <a:gd name="T52" fmla="*/ 4 w 319"/>
                <a:gd name="T53" fmla="*/ 24 h 306"/>
                <a:gd name="T54" fmla="*/ 7 w 319"/>
                <a:gd name="T55" fmla="*/ 26 h 306"/>
                <a:gd name="T56" fmla="*/ 11 w 319"/>
                <a:gd name="T57" fmla="*/ 27 h 306"/>
                <a:gd name="T58" fmla="*/ 16 w 319"/>
                <a:gd name="T59" fmla="*/ 29 h 306"/>
                <a:gd name="T60" fmla="*/ 21 w 319"/>
                <a:gd name="T61" fmla="*/ 31 h 306"/>
                <a:gd name="T62" fmla="*/ 27 w 319"/>
                <a:gd name="T63" fmla="*/ 32 h 306"/>
                <a:gd name="T64" fmla="*/ 32 w 319"/>
                <a:gd name="T65" fmla="*/ 33 h 306"/>
                <a:gd name="T66" fmla="*/ 39 w 319"/>
                <a:gd name="T67" fmla="*/ 34 h 306"/>
                <a:gd name="T68" fmla="*/ 44 w 319"/>
                <a:gd name="T69" fmla="*/ 35 h 306"/>
                <a:gd name="T70" fmla="*/ 53 w 319"/>
                <a:gd name="T71" fmla="*/ 35 h 306"/>
                <a:gd name="T72" fmla="*/ 60 w 319"/>
                <a:gd name="T73" fmla="*/ 35 h 306"/>
                <a:gd name="T74" fmla="*/ 66 w 319"/>
                <a:gd name="T75" fmla="*/ 34 h 306"/>
                <a:gd name="T76" fmla="*/ 72 w 319"/>
                <a:gd name="T77" fmla="*/ 33 h 306"/>
                <a:gd name="T78" fmla="*/ 79 w 319"/>
                <a:gd name="T79" fmla="*/ 32 h 306"/>
                <a:gd name="T80" fmla="*/ 84 w 319"/>
                <a:gd name="T81" fmla="*/ 31 h 306"/>
                <a:gd name="T82" fmla="*/ 89 w 319"/>
                <a:gd name="T83" fmla="*/ 29 h 306"/>
                <a:gd name="T84" fmla="*/ 94 w 319"/>
                <a:gd name="T85" fmla="*/ 27 h 306"/>
                <a:gd name="T86" fmla="*/ 98 w 319"/>
                <a:gd name="T87" fmla="*/ 26 h 306"/>
                <a:gd name="T88" fmla="*/ 101 w 319"/>
                <a:gd name="T89" fmla="*/ 24 h 306"/>
                <a:gd name="T90" fmla="*/ 103 w 319"/>
                <a:gd name="T91" fmla="*/ 21 h 306"/>
                <a:gd name="T92" fmla="*/ 104 w 319"/>
                <a:gd name="T93" fmla="*/ 20 h 306"/>
                <a:gd name="T94" fmla="*/ 104 w 319"/>
                <a:gd name="T95" fmla="*/ 16 h 306"/>
                <a:gd name="T96" fmla="*/ 104 w 319"/>
                <a:gd name="T97" fmla="*/ 15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19" h="306">
                  <a:moveTo>
                    <a:pt x="317" y="132"/>
                  </a:moveTo>
                  <a:lnTo>
                    <a:pt x="312" y="113"/>
                  </a:lnTo>
                  <a:lnTo>
                    <a:pt x="305" y="94"/>
                  </a:lnTo>
                  <a:lnTo>
                    <a:pt x="296" y="76"/>
                  </a:lnTo>
                  <a:lnTo>
                    <a:pt x="285" y="60"/>
                  </a:lnTo>
                  <a:lnTo>
                    <a:pt x="271" y="45"/>
                  </a:lnTo>
                  <a:lnTo>
                    <a:pt x="256" y="32"/>
                  </a:lnTo>
                  <a:lnTo>
                    <a:pt x="239" y="21"/>
                  </a:lnTo>
                  <a:lnTo>
                    <a:pt x="220" y="12"/>
                  </a:lnTo>
                  <a:lnTo>
                    <a:pt x="201" y="6"/>
                  </a:lnTo>
                  <a:lnTo>
                    <a:pt x="180" y="1"/>
                  </a:lnTo>
                  <a:lnTo>
                    <a:pt x="159" y="0"/>
                  </a:lnTo>
                  <a:lnTo>
                    <a:pt x="137" y="1"/>
                  </a:lnTo>
                  <a:lnTo>
                    <a:pt x="117" y="6"/>
                  </a:lnTo>
                  <a:lnTo>
                    <a:pt x="97" y="12"/>
                  </a:lnTo>
                  <a:lnTo>
                    <a:pt x="78" y="21"/>
                  </a:lnTo>
                  <a:lnTo>
                    <a:pt x="62" y="32"/>
                  </a:lnTo>
                  <a:lnTo>
                    <a:pt x="47" y="45"/>
                  </a:lnTo>
                  <a:lnTo>
                    <a:pt x="33" y="60"/>
                  </a:lnTo>
                  <a:lnTo>
                    <a:pt x="22" y="76"/>
                  </a:lnTo>
                  <a:lnTo>
                    <a:pt x="13" y="94"/>
                  </a:lnTo>
                  <a:lnTo>
                    <a:pt x="6" y="113"/>
                  </a:lnTo>
                  <a:lnTo>
                    <a:pt x="1" y="132"/>
                  </a:lnTo>
                  <a:lnTo>
                    <a:pt x="0" y="153"/>
                  </a:lnTo>
                  <a:lnTo>
                    <a:pt x="1" y="173"/>
                  </a:lnTo>
                  <a:lnTo>
                    <a:pt x="6" y="193"/>
                  </a:lnTo>
                  <a:lnTo>
                    <a:pt x="13" y="211"/>
                  </a:lnTo>
                  <a:lnTo>
                    <a:pt x="22" y="230"/>
                  </a:lnTo>
                  <a:lnTo>
                    <a:pt x="33" y="246"/>
                  </a:lnTo>
                  <a:lnTo>
                    <a:pt x="47" y="260"/>
                  </a:lnTo>
                  <a:lnTo>
                    <a:pt x="62" y="274"/>
                  </a:lnTo>
                  <a:lnTo>
                    <a:pt x="79" y="284"/>
                  </a:lnTo>
                  <a:lnTo>
                    <a:pt x="97" y="293"/>
                  </a:lnTo>
                  <a:lnTo>
                    <a:pt x="117" y="299"/>
                  </a:lnTo>
                  <a:lnTo>
                    <a:pt x="137" y="304"/>
                  </a:lnTo>
                  <a:lnTo>
                    <a:pt x="159" y="305"/>
                  </a:lnTo>
                  <a:lnTo>
                    <a:pt x="180" y="304"/>
                  </a:lnTo>
                  <a:lnTo>
                    <a:pt x="201" y="299"/>
                  </a:lnTo>
                  <a:lnTo>
                    <a:pt x="220" y="293"/>
                  </a:lnTo>
                  <a:lnTo>
                    <a:pt x="239" y="284"/>
                  </a:lnTo>
                  <a:lnTo>
                    <a:pt x="256" y="274"/>
                  </a:lnTo>
                  <a:lnTo>
                    <a:pt x="271" y="260"/>
                  </a:lnTo>
                  <a:lnTo>
                    <a:pt x="285" y="246"/>
                  </a:lnTo>
                  <a:lnTo>
                    <a:pt x="296" y="230"/>
                  </a:lnTo>
                  <a:lnTo>
                    <a:pt x="305" y="211"/>
                  </a:lnTo>
                  <a:lnTo>
                    <a:pt x="312" y="193"/>
                  </a:lnTo>
                  <a:lnTo>
                    <a:pt x="317" y="173"/>
                  </a:lnTo>
                  <a:lnTo>
                    <a:pt x="318" y="153"/>
                  </a:lnTo>
                  <a:lnTo>
                    <a:pt x="317" y="132"/>
                  </a:lnTo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>
              <a:off x="3295" y="1691"/>
              <a:ext cx="282" cy="240"/>
            </a:xfrm>
            <a:custGeom>
              <a:avLst/>
              <a:gdLst>
                <a:gd name="T0" fmla="*/ 104 w 319"/>
                <a:gd name="T1" fmla="*/ 15 h 306"/>
                <a:gd name="T2" fmla="*/ 103 w 319"/>
                <a:gd name="T3" fmla="*/ 13 h 306"/>
                <a:gd name="T4" fmla="*/ 101 w 319"/>
                <a:gd name="T5" fmla="*/ 10 h 306"/>
                <a:gd name="T6" fmla="*/ 98 w 319"/>
                <a:gd name="T7" fmla="*/ 9 h 306"/>
                <a:gd name="T8" fmla="*/ 94 w 319"/>
                <a:gd name="T9" fmla="*/ 7 h 306"/>
                <a:gd name="T10" fmla="*/ 89 w 319"/>
                <a:gd name="T11" fmla="*/ 5 h 306"/>
                <a:gd name="T12" fmla="*/ 84 w 319"/>
                <a:gd name="T13" fmla="*/ 4 h 306"/>
                <a:gd name="T14" fmla="*/ 79 w 319"/>
                <a:gd name="T15" fmla="*/ 2 h 306"/>
                <a:gd name="T16" fmla="*/ 72 w 319"/>
                <a:gd name="T17" fmla="*/ 2 h 306"/>
                <a:gd name="T18" fmla="*/ 66 w 319"/>
                <a:gd name="T19" fmla="*/ 2 h 306"/>
                <a:gd name="T20" fmla="*/ 60 w 319"/>
                <a:gd name="T21" fmla="*/ 1 h 306"/>
                <a:gd name="T22" fmla="*/ 53 w 319"/>
                <a:gd name="T23" fmla="*/ 0 h 306"/>
                <a:gd name="T24" fmla="*/ 44 w 319"/>
                <a:gd name="T25" fmla="*/ 1 h 306"/>
                <a:gd name="T26" fmla="*/ 39 w 319"/>
                <a:gd name="T27" fmla="*/ 2 h 306"/>
                <a:gd name="T28" fmla="*/ 32 w 319"/>
                <a:gd name="T29" fmla="*/ 2 h 306"/>
                <a:gd name="T30" fmla="*/ 26 w 319"/>
                <a:gd name="T31" fmla="*/ 2 h 306"/>
                <a:gd name="T32" fmla="*/ 21 w 319"/>
                <a:gd name="T33" fmla="*/ 4 h 306"/>
                <a:gd name="T34" fmla="*/ 16 w 319"/>
                <a:gd name="T35" fmla="*/ 5 h 306"/>
                <a:gd name="T36" fmla="*/ 11 w 319"/>
                <a:gd name="T37" fmla="*/ 7 h 306"/>
                <a:gd name="T38" fmla="*/ 7 w 319"/>
                <a:gd name="T39" fmla="*/ 9 h 306"/>
                <a:gd name="T40" fmla="*/ 4 w 319"/>
                <a:gd name="T41" fmla="*/ 10 h 306"/>
                <a:gd name="T42" fmla="*/ 4 w 319"/>
                <a:gd name="T43" fmla="*/ 13 h 306"/>
                <a:gd name="T44" fmla="*/ 1 w 319"/>
                <a:gd name="T45" fmla="*/ 15 h 306"/>
                <a:gd name="T46" fmla="*/ 0 w 319"/>
                <a:gd name="T47" fmla="*/ 16 h 306"/>
                <a:gd name="T48" fmla="*/ 1 w 319"/>
                <a:gd name="T49" fmla="*/ 20 h 306"/>
                <a:gd name="T50" fmla="*/ 4 w 319"/>
                <a:gd name="T51" fmla="*/ 21 h 306"/>
                <a:gd name="T52" fmla="*/ 4 w 319"/>
                <a:gd name="T53" fmla="*/ 24 h 306"/>
                <a:gd name="T54" fmla="*/ 7 w 319"/>
                <a:gd name="T55" fmla="*/ 26 h 306"/>
                <a:gd name="T56" fmla="*/ 11 w 319"/>
                <a:gd name="T57" fmla="*/ 27 h 306"/>
                <a:gd name="T58" fmla="*/ 16 w 319"/>
                <a:gd name="T59" fmla="*/ 29 h 306"/>
                <a:gd name="T60" fmla="*/ 21 w 319"/>
                <a:gd name="T61" fmla="*/ 31 h 306"/>
                <a:gd name="T62" fmla="*/ 27 w 319"/>
                <a:gd name="T63" fmla="*/ 32 h 306"/>
                <a:gd name="T64" fmla="*/ 32 w 319"/>
                <a:gd name="T65" fmla="*/ 33 h 306"/>
                <a:gd name="T66" fmla="*/ 39 w 319"/>
                <a:gd name="T67" fmla="*/ 34 h 306"/>
                <a:gd name="T68" fmla="*/ 44 w 319"/>
                <a:gd name="T69" fmla="*/ 35 h 306"/>
                <a:gd name="T70" fmla="*/ 53 w 319"/>
                <a:gd name="T71" fmla="*/ 35 h 306"/>
                <a:gd name="T72" fmla="*/ 60 w 319"/>
                <a:gd name="T73" fmla="*/ 35 h 306"/>
                <a:gd name="T74" fmla="*/ 66 w 319"/>
                <a:gd name="T75" fmla="*/ 34 h 306"/>
                <a:gd name="T76" fmla="*/ 72 w 319"/>
                <a:gd name="T77" fmla="*/ 33 h 306"/>
                <a:gd name="T78" fmla="*/ 79 w 319"/>
                <a:gd name="T79" fmla="*/ 32 h 306"/>
                <a:gd name="T80" fmla="*/ 84 w 319"/>
                <a:gd name="T81" fmla="*/ 31 h 306"/>
                <a:gd name="T82" fmla="*/ 89 w 319"/>
                <a:gd name="T83" fmla="*/ 29 h 306"/>
                <a:gd name="T84" fmla="*/ 94 w 319"/>
                <a:gd name="T85" fmla="*/ 27 h 306"/>
                <a:gd name="T86" fmla="*/ 98 w 319"/>
                <a:gd name="T87" fmla="*/ 26 h 306"/>
                <a:gd name="T88" fmla="*/ 101 w 319"/>
                <a:gd name="T89" fmla="*/ 24 h 306"/>
                <a:gd name="T90" fmla="*/ 103 w 319"/>
                <a:gd name="T91" fmla="*/ 21 h 306"/>
                <a:gd name="T92" fmla="*/ 104 w 319"/>
                <a:gd name="T93" fmla="*/ 20 h 306"/>
                <a:gd name="T94" fmla="*/ 104 w 319"/>
                <a:gd name="T95" fmla="*/ 16 h 306"/>
                <a:gd name="T96" fmla="*/ 104 w 319"/>
                <a:gd name="T97" fmla="*/ 15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19" h="306">
                  <a:moveTo>
                    <a:pt x="317" y="132"/>
                  </a:moveTo>
                  <a:lnTo>
                    <a:pt x="312" y="113"/>
                  </a:lnTo>
                  <a:lnTo>
                    <a:pt x="305" y="94"/>
                  </a:lnTo>
                  <a:lnTo>
                    <a:pt x="296" y="76"/>
                  </a:lnTo>
                  <a:lnTo>
                    <a:pt x="285" y="60"/>
                  </a:lnTo>
                  <a:lnTo>
                    <a:pt x="271" y="45"/>
                  </a:lnTo>
                  <a:lnTo>
                    <a:pt x="256" y="32"/>
                  </a:lnTo>
                  <a:lnTo>
                    <a:pt x="239" y="21"/>
                  </a:lnTo>
                  <a:lnTo>
                    <a:pt x="220" y="12"/>
                  </a:lnTo>
                  <a:lnTo>
                    <a:pt x="201" y="6"/>
                  </a:lnTo>
                  <a:lnTo>
                    <a:pt x="180" y="1"/>
                  </a:lnTo>
                  <a:lnTo>
                    <a:pt x="159" y="0"/>
                  </a:lnTo>
                  <a:lnTo>
                    <a:pt x="137" y="1"/>
                  </a:lnTo>
                  <a:lnTo>
                    <a:pt x="117" y="6"/>
                  </a:lnTo>
                  <a:lnTo>
                    <a:pt x="97" y="12"/>
                  </a:lnTo>
                  <a:lnTo>
                    <a:pt x="78" y="21"/>
                  </a:lnTo>
                  <a:lnTo>
                    <a:pt x="62" y="32"/>
                  </a:lnTo>
                  <a:lnTo>
                    <a:pt x="47" y="45"/>
                  </a:lnTo>
                  <a:lnTo>
                    <a:pt x="33" y="60"/>
                  </a:lnTo>
                  <a:lnTo>
                    <a:pt x="22" y="76"/>
                  </a:lnTo>
                  <a:lnTo>
                    <a:pt x="13" y="94"/>
                  </a:lnTo>
                  <a:lnTo>
                    <a:pt x="6" y="113"/>
                  </a:lnTo>
                  <a:lnTo>
                    <a:pt x="1" y="132"/>
                  </a:lnTo>
                  <a:lnTo>
                    <a:pt x="0" y="153"/>
                  </a:lnTo>
                  <a:lnTo>
                    <a:pt x="1" y="173"/>
                  </a:lnTo>
                  <a:lnTo>
                    <a:pt x="6" y="193"/>
                  </a:lnTo>
                  <a:lnTo>
                    <a:pt x="13" y="211"/>
                  </a:lnTo>
                  <a:lnTo>
                    <a:pt x="22" y="230"/>
                  </a:lnTo>
                  <a:lnTo>
                    <a:pt x="33" y="246"/>
                  </a:lnTo>
                  <a:lnTo>
                    <a:pt x="47" y="260"/>
                  </a:lnTo>
                  <a:lnTo>
                    <a:pt x="62" y="274"/>
                  </a:lnTo>
                  <a:lnTo>
                    <a:pt x="79" y="284"/>
                  </a:lnTo>
                  <a:lnTo>
                    <a:pt x="97" y="293"/>
                  </a:lnTo>
                  <a:lnTo>
                    <a:pt x="117" y="299"/>
                  </a:lnTo>
                  <a:lnTo>
                    <a:pt x="137" y="304"/>
                  </a:lnTo>
                  <a:lnTo>
                    <a:pt x="159" y="305"/>
                  </a:lnTo>
                  <a:lnTo>
                    <a:pt x="180" y="304"/>
                  </a:lnTo>
                  <a:lnTo>
                    <a:pt x="201" y="299"/>
                  </a:lnTo>
                  <a:lnTo>
                    <a:pt x="220" y="293"/>
                  </a:lnTo>
                  <a:lnTo>
                    <a:pt x="239" y="284"/>
                  </a:lnTo>
                  <a:lnTo>
                    <a:pt x="256" y="274"/>
                  </a:lnTo>
                  <a:lnTo>
                    <a:pt x="271" y="260"/>
                  </a:lnTo>
                  <a:lnTo>
                    <a:pt x="285" y="246"/>
                  </a:lnTo>
                  <a:lnTo>
                    <a:pt x="296" y="230"/>
                  </a:lnTo>
                  <a:lnTo>
                    <a:pt x="305" y="211"/>
                  </a:lnTo>
                  <a:lnTo>
                    <a:pt x="312" y="193"/>
                  </a:lnTo>
                  <a:lnTo>
                    <a:pt x="317" y="173"/>
                  </a:lnTo>
                  <a:lnTo>
                    <a:pt x="318" y="153"/>
                  </a:lnTo>
                  <a:lnTo>
                    <a:pt x="317" y="132"/>
                  </a:lnTo>
                </a:path>
              </a:pathLst>
            </a:custGeom>
            <a:solidFill>
              <a:srgbClr val="FF7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3295" y="1691"/>
              <a:ext cx="282" cy="240"/>
            </a:xfrm>
            <a:custGeom>
              <a:avLst/>
              <a:gdLst>
                <a:gd name="T0" fmla="*/ 104 w 319"/>
                <a:gd name="T1" fmla="*/ 15 h 306"/>
                <a:gd name="T2" fmla="*/ 103 w 319"/>
                <a:gd name="T3" fmla="*/ 13 h 306"/>
                <a:gd name="T4" fmla="*/ 101 w 319"/>
                <a:gd name="T5" fmla="*/ 10 h 306"/>
                <a:gd name="T6" fmla="*/ 98 w 319"/>
                <a:gd name="T7" fmla="*/ 9 h 306"/>
                <a:gd name="T8" fmla="*/ 94 w 319"/>
                <a:gd name="T9" fmla="*/ 7 h 306"/>
                <a:gd name="T10" fmla="*/ 89 w 319"/>
                <a:gd name="T11" fmla="*/ 5 h 306"/>
                <a:gd name="T12" fmla="*/ 84 w 319"/>
                <a:gd name="T13" fmla="*/ 4 h 306"/>
                <a:gd name="T14" fmla="*/ 79 w 319"/>
                <a:gd name="T15" fmla="*/ 2 h 306"/>
                <a:gd name="T16" fmla="*/ 72 w 319"/>
                <a:gd name="T17" fmla="*/ 2 h 306"/>
                <a:gd name="T18" fmla="*/ 66 w 319"/>
                <a:gd name="T19" fmla="*/ 2 h 306"/>
                <a:gd name="T20" fmla="*/ 60 w 319"/>
                <a:gd name="T21" fmla="*/ 1 h 306"/>
                <a:gd name="T22" fmla="*/ 53 w 319"/>
                <a:gd name="T23" fmla="*/ 0 h 306"/>
                <a:gd name="T24" fmla="*/ 44 w 319"/>
                <a:gd name="T25" fmla="*/ 1 h 306"/>
                <a:gd name="T26" fmla="*/ 39 w 319"/>
                <a:gd name="T27" fmla="*/ 2 h 306"/>
                <a:gd name="T28" fmla="*/ 32 w 319"/>
                <a:gd name="T29" fmla="*/ 2 h 306"/>
                <a:gd name="T30" fmla="*/ 26 w 319"/>
                <a:gd name="T31" fmla="*/ 2 h 306"/>
                <a:gd name="T32" fmla="*/ 21 w 319"/>
                <a:gd name="T33" fmla="*/ 4 h 306"/>
                <a:gd name="T34" fmla="*/ 16 w 319"/>
                <a:gd name="T35" fmla="*/ 5 h 306"/>
                <a:gd name="T36" fmla="*/ 11 w 319"/>
                <a:gd name="T37" fmla="*/ 7 h 306"/>
                <a:gd name="T38" fmla="*/ 7 w 319"/>
                <a:gd name="T39" fmla="*/ 9 h 306"/>
                <a:gd name="T40" fmla="*/ 4 w 319"/>
                <a:gd name="T41" fmla="*/ 10 h 306"/>
                <a:gd name="T42" fmla="*/ 4 w 319"/>
                <a:gd name="T43" fmla="*/ 13 h 306"/>
                <a:gd name="T44" fmla="*/ 1 w 319"/>
                <a:gd name="T45" fmla="*/ 15 h 306"/>
                <a:gd name="T46" fmla="*/ 0 w 319"/>
                <a:gd name="T47" fmla="*/ 16 h 306"/>
                <a:gd name="T48" fmla="*/ 1 w 319"/>
                <a:gd name="T49" fmla="*/ 20 h 306"/>
                <a:gd name="T50" fmla="*/ 4 w 319"/>
                <a:gd name="T51" fmla="*/ 21 h 306"/>
                <a:gd name="T52" fmla="*/ 4 w 319"/>
                <a:gd name="T53" fmla="*/ 24 h 306"/>
                <a:gd name="T54" fmla="*/ 7 w 319"/>
                <a:gd name="T55" fmla="*/ 26 h 306"/>
                <a:gd name="T56" fmla="*/ 11 w 319"/>
                <a:gd name="T57" fmla="*/ 27 h 306"/>
                <a:gd name="T58" fmla="*/ 16 w 319"/>
                <a:gd name="T59" fmla="*/ 29 h 306"/>
                <a:gd name="T60" fmla="*/ 21 w 319"/>
                <a:gd name="T61" fmla="*/ 31 h 306"/>
                <a:gd name="T62" fmla="*/ 27 w 319"/>
                <a:gd name="T63" fmla="*/ 32 h 306"/>
                <a:gd name="T64" fmla="*/ 32 w 319"/>
                <a:gd name="T65" fmla="*/ 33 h 306"/>
                <a:gd name="T66" fmla="*/ 39 w 319"/>
                <a:gd name="T67" fmla="*/ 34 h 306"/>
                <a:gd name="T68" fmla="*/ 44 w 319"/>
                <a:gd name="T69" fmla="*/ 35 h 306"/>
                <a:gd name="T70" fmla="*/ 53 w 319"/>
                <a:gd name="T71" fmla="*/ 35 h 306"/>
                <a:gd name="T72" fmla="*/ 60 w 319"/>
                <a:gd name="T73" fmla="*/ 35 h 306"/>
                <a:gd name="T74" fmla="*/ 66 w 319"/>
                <a:gd name="T75" fmla="*/ 34 h 306"/>
                <a:gd name="T76" fmla="*/ 72 w 319"/>
                <a:gd name="T77" fmla="*/ 33 h 306"/>
                <a:gd name="T78" fmla="*/ 79 w 319"/>
                <a:gd name="T79" fmla="*/ 32 h 306"/>
                <a:gd name="T80" fmla="*/ 84 w 319"/>
                <a:gd name="T81" fmla="*/ 31 h 306"/>
                <a:gd name="T82" fmla="*/ 89 w 319"/>
                <a:gd name="T83" fmla="*/ 29 h 306"/>
                <a:gd name="T84" fmla="*/ 94 w 319"/>
                <a:gd name="T85" fmla="*/ 27 h 306"/>
                <a:gd name="T86" fmla="*/ 98 w 319"/>
                <a:gd name="T87" fmla="*/ 26 h 306"/>
                <a:gd name="T88" fmla="*/ 101 w 319"/>
                <a:gd name="T89" fmla="*/ 24 h 306"/>
                <a:gd name="T90" fmla="*/ 103 w 319"/>
                <a:gd name="T91" fmla="*/ 21 h 306"/>
                <a:gd name="T92" fmla="*/ 104 w 319"/>
                <a:gd name="T93" fmla="*/ 20 h 306"/>
                <a:gd name="T94" fmla="*/ 104 w 319"/>
                <a:gd name="T95" fmla="*/ 16 h 306"/>
                <a:gd name="T96" fmla="*/ 104 w 319"/>
                <a:gd name="T97" fmla="*/ 15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19" h="306">
                  <a:moveTo>
                    <a:pt x="317" y="132"/>
                  </a:moveTo>
                  <a:lnTo>
                    <a:pt x="312" y="113"/>
                  </a:lnTo>
                  <a:lnTo>
                    <a:pt x="305" y="94"/>
                  </a:lnTo>
                  <a:lnTo>
                    <a:pt x="296" y="76"/>
                  </a:lnTo>
                  <a:lnTo>
                    <a:pt x="285" y="60"/>
                  </a:lnTo>
                  <a:lnTo>
                    <a:pt x="271" y="45"/>
                  </a:lnTo>
                  <a:lnTo>
                    <a:pt x="256" y="32"/>
                  </a:lnTo>
                  <a:lnTo>
                    <a:pt x="239" y="21"/>
                  </a:lnTo>
                  <a:lnTo>
                    <a:pt x="220" y="12"/>
                  </a:lnTo>
                  <a:lnTo>
                    <a:pt x="201" y="6"/>
                  </a:lnTo>
                  <a:lnTo>
                    <a:pt x="180" y="1"/>
                  </a:lnTo>
                  <a:lnTo>
                    <a:pt x="159" y="0"/>
                  </a:lnTo>
                  <a:lnTo>
                    <a:pt x="137" y="1"/>
                  </a:lnTo>
                  <a:lnTo>
                    <a:pt x="117" y="6"/>
                  </a:lnTo>
                  <a:lnTo>
                    <a:pt x="97" y="12"/>
                  </a:lnTo>
                  <a:lnTo>
                    <a:pt x="78" y="21"/>
                  </a:lnTo>
                  <a:lnTo>
                    <a:pt x="62" y="32"/>
                  </a:lnTo>
                  <a:lnTo>
                    <a:pt x="47" y="45"/>
                  </a:lnTo>
                  <a:lnTo>
                    <a:pt x="33" y="60"/>
                  </a:lnTo>
                  <a:lnTo>
                    <a:pt x="22" y="76"/>
                  </a:lnTo>
                  <a:lnTo>
                    <a:pt x="13" y="94"/>
                  </a:lnTo>
                  <a:lnTo>
                    <a:pt x="6" y="113"/>
                  </a:lnTo>
                  <a:lnTo>
                    <a:pt x="1" y="132"/>
                  </a:lnTo>
                  <a:lnTo>
                    <a:pt x="0" y="153"/>
                  </a:lnTo>
                  <a:lnTo>
                    <a:pt x="1" y="173"/>
                  </a:lnTo>
                  <a:lnTo>
                    <a:pt x="6" y="193"/>
                  </a:lnTo>
                  <a:lnTo>
                    <a:pt x="13" y="211"/>
                  </a:lnTo>
                  <a:lnTo>
                    <a:pt x="22" y="230"/>
                  </a:lnTo>
                  <a:lnTo>
                    <a:pt x="33" y="246"/>
                  </a:lnTo>
                  <a:lnTo>
                    <a:pt x="47" y="260"/>
                  </a:lnTo>
                  <a:lnTo>
                    <a:pt x="62" y="274"/>
                  </a:lnTo>
                  <a:lnTo>
                    <a:pt x="79" y="284"/>
                  </a:lnTo>
                  <a:lnTo>
                    <a:pt x="97" y="293"/>
                  </a:lnTo>
                  <a:lnTo>
                    <a:pt x="117" y="299"/>
                  </a:lnTo>
                  <a:lnTo>
                    <a:pt x="137" y="304"/>
                  </a:lnTo>
                  <a:lnTo>
                    <a:pt x="159" y="305"/>
                  </a:lnTo>
                  <a:lnTo>
                    <a:pt x="180" y="304"/>
                  </a:lnTo>
                  <a:lnTo>
                    <a:pt x="201" y="299"/>
                  </a:lnTo>
                  <a:lnTo>
                    <a:pt x="220" y="293"/>
                  </a:lnTo>
                  <a:lnTo>
                    <a:pt x="239" y="284"/>
                  </a:lnTo>
                  <a:lnTo>
                    <a:pt x="256" y="274"/>
                  </a:lnTo>
                  <a:lnTo>
                    <a:pt x="271" y="260"/>
                  </a:lnTo>
                  <a:lnTo>
                    <a:pt x="285" y="246"/>
                  </a:lnTo>
                  <a:lnTo>
                    <a:pt x="296" y="230"/>
                  </a:lnTo>
                  <a:lnTo>
                    <a:pt x="305" y="211"/>
                  </a:lnTo>
                  <a:lnTo>
                    <a:pt x="312" y="193"/>
                  </a:lnTo>
                  <a:lnTo>
                    <a:pt x="317" y="173"/>
                  </a:lnTo>
                  <a:lnTo>
                    <a:pt x="318" y="153"/>
                  </a:lnTo>
                  <a:lnTo>
                    <a:pt x="317" y="132"/>
                  </a:lnTo>
                </a:path>
              </a:pathLst>
            </a:custGeom>
            <a:solidFill>
              <a:srgbClr val="FF8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auto">
            <a:xfrm>
              <a:off x="3295" y="1691"/>
              <a:ext cx="282" cy="240"/>
            </a:xfrm>
            <a:custGeom>
              <a:avLst/>
              <a:gdLst>
                <a:gd name="T0" fmla="*/ 104 w 319"/>
                <a:gd name="T1" fmla="*/ 15 h 306"/>
                <a:gd name="T2" fmla="*/ 103 w 319"/>
                <a:gd name="T3" fmla="*/ 13 h 306"/>
                <a:gd name="T4" fmla="*/ 101 w 319"/>
                <a:gd name="T5" fmla="*/ 10 h 306"/>
                <a:gd name="T6" fmla="*/ 98 w 319"/>
                <a:gd name="T7" fmla="*/ 9 h 306"/>
                <a:gd name="T8" fmla="*/ 94 w 319"/>
                <a:gd name="T9" fmla="*/ 7 h 306"/>
                <a:gd name="T10" fmla="*/ 89 w 319"/>
                <a:gd name="T11" fmla="*/ 5 h 306"/>
                <a:gd name="T12" fmla="*/ 84 w 319"/>
                <a:gd name="T13" fmla="*/ 4 h 306"/>
                <a:gd name="T14" fmla="*/ 79 w 319"/>
                <a:gd name="T15" fmla="*/ 2 h 306"/>
                <a:gd name="T16" fmla="*/ 72 w 319"/>
                <a:gd name="T17" fmla="*/ 2 h 306"/>
                <a:gd name="T18" fmla="*/ 66 w 319"/>
                <a:gd name="T19" fmla="*/ 2 h 306"/>
                <a:gd name="T20" fmla="*/ 60 w 319"/>
                <a:gd name="T21" fmla="*/ 1 h 306"/>
                <a:gd name="T22" fmla="*/ 53 w 319"/>
                <a:gd name="T23" fmla="*/ 0 h 306"/>
                <a:gd name="T24" fmla="*/ 44 w 319"/>
                <a:gd name="T25" fmla="*/ 1 h 306"/>
                <a:gd name="T26" fmla="*/ 39 w 319"/>
                <a:gd name="T27" fmla="*/ 2 h 306"/>
                <a:gd name="T28" fmla="*/ 32 w 319"/>
                <a:gd name="T29" fmla="*/ 2 h 306"/>
                <a:gd name="T30" fmla="*/ 26 w 319"/>
                <a:gd name="T31" fmla="*/ 2 h 306"/>
                <a:gd name="T32" fmla="*/ 21 w 319"/>
                <a:gd name="T33" fmla="*/ 4 h 306"/>
                <a:gd name="T34" fmla="*/ 16 w 319"/>
                <a:gd name="T35" fmla="*/ 5 h 306"/>
                <a:gd name="T36" fmla="*/ 11 w 319"/>
                <a:gd name="T37" fmla="*/ 7 h 306"/>
                <a:gd name="T38" fmla="*/ 7 w 319"/>
                <a:gd name="T39" fmla="*/ 9 h 306"/>
                <a:gd name="T40" fmla="*/ 4 w 319"/>
                <a:gd name="T41" fmla="*/ 10 h 306"/>
                <a:gd name="T42" fmla="*/ 4 w 319"/>
                <a:gd name="T43" fmla="*/ 13 h 306"/>
                <a:gd name="T44" fmla="*/ 1 w 319"/>
                <a:gd name="T45" fmla="*/ 15 h 306"/>
                <a:gd name="T46" fmla="*/ 0 w 319"/>
                <a:gd name="T47" fmla="*/ 16 h 306"/>
                <a:gd name="T48" fmla="*/ 1 w 319"/>
                <a:gd name="T49" fmla="*/ 20 h 306"/>
                <a:gd name="T50" fmla="*/ 4 w 319"/>
                <a:gd name="T51" fmla="*/ 21 h 306"/>
                <a:gd name="T52" fmla="*/ 4 w 319"/>
                <a:gd name="T53" fmla="*/ 24 h 306"/>
                <a:gd name="T54" fmla="*/ 7 w 319"/>
                <a:gd name="T55" fmla="*/ 26 h 306"/>
                <a:gd name="T56" fmla="*/ 11 w 319"/>
                <a:gd name="T57" fmla="*/ 27 h 306"/>
                <a:gd name="T58" fmla="*/ 16 w 319"/>
                <a:gd name="T59" fmla="*/ 29 h 306"/>
                <a:gd name="T60" fmla="*/ 21 w 319"/>
                <a:gd name="T61" fmla="*/ 31 h 306"/>
                <a:gd name="T62" fmla="*/ 27 w 319"/>
                <a:gd name="T63" fmla="*/ 32 h 306"/>
                <a:gd name="T64" fmla="*/ 32 w 319"/>
                <a:gd name="T65" fmla="*/ 33 h 306"/>
                <a:gd name="T66" fmla="*/ 39 w 319"/>
                <a:gd name="T67" fmla="*/ 34 h 306"/>
                <a:gd name="T68" fmla="*/ 44 w 319"/>
                <a:gd name="T69" fmla="*/ 35 h 306"/>
                <a:gd name="T70" fmla="*/ 53 w 319"/>
                <a:gd name="T71" fmla="*/ 35 h 306"/>
                <a:gd name="T72" fmla="*/ 60 w 319"/>
                <a:gd name="T73" fmla="*/ 35 h 306"/>
                <a:gd name="T74" fmla="*/ 66 w 319"/>
                <a:gd name="T75" fmla="*/ 34 h 306"/>
                <a:gd name="T76" fmla="*/ 72 w 319"/>
                <a:gd name="T77" fmla="*/ 33 h 306"/>
                <a:gd name="T78" fmla="*/ 79 w 319"/>
                <a:gd name="T79" fmla="*/ 32 h 306"/>
                <a:gd name="T80" fmla="*/ 84 w 319"/>
                <a:gd name="T81" fmla="*/ 31 h 306"/>
                <a:gd name="T82" fmla="*/ 89 w 319"/>
                <a:gd name="T83" fmla="*/ 29 h 306"/>
                <a:gd name="T84" fmla="*/ 94 w 319"/>
                <a:gd name="T85" fmla="*/ 27 h 306"/>
                <a:gd name="T86" fmla="*/ 98 w 319"/>
                <a:gd name="T87" fmla="*/ 26 h 306"/>
                <a:gd name="T88" fmla="*/ 101 w 319"/>
                <a:gd name="T89" fmla="*/ 24 h 306"/>
                <a:gd name="T90" fmla="*/ 103 w 319"/>
                <a:gd name="T91" fmla="*/ 21 h 306"/>
                <a:gd name="T92" fmla="*/ 104 w 319"/>
                <a:gd name="T93" fmla="*/ 20 h 306"/>
                <a:gd name="T94" fmla="*/ 104 w 319"/>
                <a:gd name="T95" fmla="*/ 16 h 306"/>
                <a:gd name="T96" fmla="*/ 104 w 319"/>
                <a:gd name="T97" fmla="*/ 15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19" h="306">
                  <a:moveTo>
                    <a:pt x="317" y="132"/>
                  </a:moveTo>
                  <a:lnTo>
                    <a:pt x="312" y="113"/>
                  </a:lnTo>
                  <a:lnTo>
                    <a:pt x="305" y="94"/>
                  </a:lnTo>
                  <a:lnTo>
                    <a:pt x="296" y="76"/>
                  </a:lnTo>
                  <a:lnTo>
                    <a:pt x="285" y="60"/>
                  </a:lnTo>
                  <a:lnTo>
                    <a:pt x="271" y="45"/>
                  </a:lnTo>
                  <a:lnTo>
                    <a:pt x="256" y="32"/>
                  </a:lnTo>
                  <a:lnTo>
                    <a:pt x="239" y="21"/>
                  </a:lnTo>
                  <a:lnTo>
                    <a:pt x="220" y="12"/>
                  </a:lnTo>
                  <a:lnTo>
                    <a:pt x="201" y="6"/>
                  </a:lnTo>
                  <a:lnTo>
                    <a:pt x="180" y="1"/>
                  </a:lnTo>
                  <a:lnTo>
                    <a:pt x="159" y="0"/>
                  </a:lnTo>
                  <a:lnTo>
                    <a:pt x="137" y="1"/>
                  </a:lnTo>
                  <a:lnTo>
                    <a:pt x="117" y="6"/>
                  </a:lnTo>
                  <a:lnTo>
                    <a:pt x="97" y="12"/>
                  </a:lnTo>
                  <a:lnTo>
                    <a:pt x="78" y="21"/>
                  </a:lnTo>
                  <a:lnTo>
                    <a:pt x="62" y="32"/>
                  </a:lnTo>
                  <a:lnTo>
                    <a:pt x="47" y="45"/>
                  </a:lnTo>
                  <a:lnTo>
                    <a:pt x="33" y="60"/>
                  </a:lnTo>
                  <a:lnTo>
                    <a:pt x="22" y="76"/>
                  </a:lnTo>
                  <a:lnTo>
                    <a:pt x="13" y="94"/>
                  </a:lnTo>
                  <a:lnTo>
                    <a:pt x="6" y="113"/>
                  </a:lnTo>
                  <a:lnTo>
                    <a:pt x="1" y="132"/>
                  </a:lnTo>
                  <a:lnTo>
                    <a:pt x="0" y="153"/>
                  </a:lnTo>
                  <a:lnTo>
                    <a:pt x="1" y="173"/>
                  </a:lnTo>
                  <a:lnTo>
                    <a:pt x="6" y="193"/>
                  </a:lnTo>
                  <a:lnTo>
                    <a:pt x="13" y="211"/>
                  </a:lnTo>
                  <a:lnTo>
                    <a:pt x="22" y="230"/>
                  </a:lnTo>
                  <a:lnTo>
                    <a:pt x="33" y="246"/>
                  </a:lnTo>
                  <a:lnTo>
                    <a:pt x="47" y="260"/>
                  </a:lnTo>
                  <a:lnTo>
                    <a:pt x="62" y="274"/>
                  </a:lnTo>
                  <a:lnTo>
                    <a:pt x="79" y="284"/>
                  </a:lnTo>
                  <a:lnTo>
                    <a:pt x="97" y="293"/>
                  </a:lnTo>
                  <a:lnTo>
                    <a:pt x="117" y="299"/>
                  </a:lnTo>
                  <a:lnTo>
                    <a:pt x="137" y="304"/>
                  </a:lnTo>
                  <a:lnTo>
                    <a:pt x="159" y="305"/>
                  </a:lnTo>
                  <a:lnTo>
                    <a:pt x="180" y="304"/>
                  </a:lnTo>
                  <a:lnTo>
                    <a:pt x="201" y="299"/>
                  </a:lnTo>
                  <a:lnTo>
                    <a:pt x="220" y="293"/>
                  </a:lnTo>
                  <a:lnTo>
                    <a:pt x="239" y="284"/>
                  </a:lnTo>
                  <a:lnTo>
                    <a:pt x="256" y="274"/>
                  </a:lnTo>
                  <a:lnTo>
                    <a:pt x="271" y="260"/>
                  </a:lnTo>
                  <a:lnTo>
                    <a:pt x="285" y="246"/>
                  </a:lnTo>
                  <a:lnTo>
                    <a:pt x="296" y="230"/>
                  </a:lnTo>
                  <a:lnTo>
                    <a:pt x="305" y="211"/>
                  </a:lnTo>
                  <a:lnTo>
                    <a:pt x="312" y="193"/>
                  </a:lnTo>
                  <a:lnTo>
                    <a:pt x="317" y="173"/>
                  </a:lnTo>
                  <a:lnTo>
                    <a:pt x="318" y="153"/>
                  </a:lnTo>
                  <a:lnTo>
                    <a:pt x="317" y="132"/>
                  </a:lnTo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3295" y="1691"/>
              <a:ext cx="282" cy="240"/>
            </a:xfrm>
            <a:custGeom>
              <a:avLst/>
              <a:gdLst>
                <a:gd name="T0" fmla="*/ 104 w 319"/>
                <a:gd name="T1" fmla="*/ 15 h 306"/>
                <a:gd name="T2" fmla="*/ 103 w 319"/>
                <a:gd name="T3" fmla="*/ 13 h 306"/>
                <a:gd name="T4" fmla="*/ 101 w 319"/>
                <a:gd name="T5" fmla="*/ 10 h 306"/>
                <a:gd name="T6" fmla="*/ 98 w 319"/>
                <a:gd name="T7" fmla="*/ 9 h 306"/>
                <a:gd name="T8" fmla="*/ 94 w 319"/>
                <a:gd name="T9" fmla="*/ 7 h 306"/>
                <a:gd name="T10" fmla="*/ 89 w 319"/>
                <a:gd name="T11" fmla="*/ 5 h 306"/>
                <a:gd name="T12" fmla="*/ 84 w 319"/>
                <a:gd name="T13" fmla="*/ 4 h 306"/>
                <a:gd name="T14" fmla="*/ 79 w 319"/>
                <a:gd name="T15" fmla="*/ 2 h 306"/>
                <a:gd name="T16" fmla="*/ 72 w 319"/>
                <a:gd name="T17" fmla="*/ 2 h 306"/>
                <a:gd name="T18" fmla="*/ 66 w 319"/>
                <a:gd name="T19" fmla="*/ 2 h 306"/>
                <a:gd name="T20" fmla="*/ 60 w 319"/>
                <a:gd name="T21" fmla="*/ 1 h 306"/>
                <a:gd name="T22" fmla="*/ 53 w 319"/>
                <a:gd name="T23" fmla="*/ 0 h 306"/>
                <a:gd name="T24" fmla="*/ 44 w 319"/>
                <a:gd name="T25" fmla="*/ 1 h 306"/>
                <a:gd name="T26" fmla="*/ 39 w 319"/>
                <a:gd name="T27" fmla="*/ 2 h 306"/>
                <a:gd name="T28" fmla="*/ 32 w 319"/>
                <a:gd name="T29" fmla="*/ 2 h 306"/>
                <a:gd name="T30" fmla="*/ 26 w 319"/>
                <a:gd name="T31" fmla="*/ 2 h 306"/>
                <a:gd name="T32" fmla="*/ 21 w 319"/>
                <a:gd name="T33" fmla="*/ 4 h 306"/>
                <a:gd name="T34" fmla="*/ 16 w 319"/>
                <a:gd name="T35" fmla="*/ 5 h 306"/>
                <a:gd name="T36" fmla="*/ 11 w 319"/>
                <a:gd name="T37" fmla="*/ 7 h 306"/>
                <a:gd name="T38" fmla="*/ 7 w 319"/>
                <a:gd name="T39" fmla="*/ 9 h 306"/>
                <a:gd name="T40" fmla="*/ 4 w 319"/>
                <a:gd name="T41" fmla="*/ 10 h 306"/>
                <a:gd name="T42" fmla="*/ 4 w 319"/>
                <a:gd name="T43" fmla="*/ 13 h 306"/>
                <a:gd name="T44" fmla="*/ 1 w 319"/>
                <a:gd name="T45" fmla="*/ 15 h 306"/>
                <a:gd name="T46" fmla="*/ 0 w 319"/>
                <a:gd name="T47" fmla="*/ 16 h 306"/>
                <a:gd name="T48" fmla="*/ 1 w 319"/>
                <a:gd name="T49" fmla="*/ 20 h 306"/>
                <a:gd name="T50" fmla="*/ 4 w 319"/>
                <a:gd name="T51" fmla="*/ 21 h 306"/>
                <a:gd name="T52" fmla="*/ 4 w 319"/>
                <a:gd name="T53" fmla="*/ 24 h 306"/>
                <a:gd name="T54" fmla="*/ 7 w 319"/>
                <a:gd name="T55" fmla="*/ 26 h 306"/>
                <a:gd name="T56" fmla="*/ 11 w 319"/>
                <a:gd name="T57" fmla="*/ 27 h 306"/>
                <a:gd name="T58" fmla="*/ 16 w 319"/>
                <a:gd name="T59" fmla="*/ 29 h 306"/>
                <a:gd name="T60" fmla="*/ 21 w 319"/>
                <a:gd name="T61" fmla="*/ 31 h 306"/>
                <a:gd name="T62" fmla="*/ 27 w 319"/>
                <a:gd name="T63" fmla="*/ 32 h 306"/>
                <a:gd name="T64" fmla="*/ 32 w 319"/>
                <a:gd name="T65" fmla="*/ 33 h 306"/>
                <a:gd name="T66" fmla="*/ 39 w 319"/>
                <a:gd name="T67" fmla="*/ 34 h 306"/>
                <a:gd name="T68" fmla="*/ 44 w 319"/>
                <a:gd name="T69" fmla="*/ 35 h 306"/>
                <a:gd name="T70" fmla="*/ 53 w 319"/>
                <a:gd name="T71" fmla="*/ 35 h 306"/>
                <a:gd name="T72" fmla="*/ 60 w 319"/>
                <a:gd name="T73" fmla="*/ 35 h 306"/>
                <a:gd name="T74" fmla="*/ 66 w 319"/>
                <a:gd name="T75" fmla="*/ 34 h 306"/>
                <a:gd name="T76" fmla="*/ 72 w 319"/>
                <a:gd name="T77" fmla="*/ 33 h 306"/>
                <a:gd name="T78" fmla="*/ 79 w 319"/>
                <a:gd name="T79" fmla="*/ 32 h 306"/>
                <a:gd name="T80" fmla="*/ 84 w 319"/>
                <a:gd name="T81" fmla="*/ 31 h 306"/>
                <a:gd name="T82" fmla="*/ 89 w 319"/>
                <a:gd name="T83" fmla="*/ 29 h 306"/>
                <a:gd name="T84" fmla="*/ 94 w 319"/>
                <a:gd name="T85" fmla="*/ 27 h 306"/>
                <a:gd name="T86" fmla="*/ 98 w 319"/>
                <a:gd name="T87" fmla="*/ 26 h 306"/>
                <a:gd name="T88" fmla="*/ 101 w 319"/>
                <a:gd name="T89" fmla="*/ 24 h 306"/>
                <a:gd name="T90" fmla="*/ 103 w 319"/>
                <a:gd name="T91" fmla="*/ 21 h 306"/>
                <a:gd name="T92" fmla="*/ 104 w 319"/>
                <a:gd name="T93" fmla="*/ 20 h 306"/>
                <a:gd name="T94" fmla="*/ 104 w 319"/>
                <a:gd name="T95" fmla="*/ 16 h 306"/>
                <a:gd name="T96" fmla="*/ 104 w 319"/>
                <a:gd name="T97" fmla="*/ 15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19" h="306">
                  <a:moveTo>
                    <a:pt x="317" y="132"/>
                  </a:moveTo>
                  <a:lnTo>
                    <a:pt x="312" y="113"/>
                  </a:lnTo>
                  <a:lnTo>
                    <a:pt x="305" y="94"/>
                  </a:lnTo>
                  <a:lnTo>
                    <a:pt x="296" y="76"/>
                  </a:lnTo>
                  <a:lnTo>
                    <a:pt x="285" y="60"/>
                  </a:lnTo>
                  <a:lnTo>
                    <a:pt x="271" y="45"/>
                  </a:lnTo>
                  <a:lnTo>
                    <a:pt x="256" y="32"/>
                  </a:lnTo>
                  <a:lnTo>
                    <a:pt x="239" y="21"/>
                  </a:lnTo>
                  <a:lnTo>
                    <a:pt x="220" y="12"/>
                  </a:lnTo>
                  <a:lnTo>
                    <a:pt x="201" y="6"/>
                  </a:lnTo>
                  <a:lnTo>
                    <a:pt x="180" y="1"/>
                  </a:lnTo>
                  <a:lnTo>
                    <a:pt x="159" y="0"/>
                  </a:lnTo>
                  <a:lnTo>
                    <a:pt x="137" y="1"/>
                  </a:lnTo>
                  <a:lnTo>
                    <a:pt x="117" y="6"/>
                  </a:lnTo>
                  <a:lnTo>
                    <a:pt x="97" y="12"/>
                  </a:lnTo>
                  <a:lnTo>
                    <a:pt x="78" y="21"/>
                  </a:lnTo>
                  <a:lnTo>
                    <a:pt x="62" y="32"/>
                  </a:lnTo>
                  <a:lnTo>
                    <a:pt x="47" y="45"/>
                  </a:lnTo>
                  <a:lnTo>
                    <a:pt x="33" y="60"/>
                  </a:lnTo>
                  <a:lnTo>
                    <a:pt x="22" y="76"/>
                  </a:lnTo>
                  <a:lnTo>
                    <a:pt x="13" y="94"/>
                  </a:lnTo>
                  <a:lnTo>
                    <a:pt x="6" y="113"/>
                  </a:lnTo>
                  <a:lnTo>
                    <a:pt x="1" y="132"/>
                  </a:lnTo>
                  <a:lnTo>
                    <a:pt x="0" y="153"/>
                  </a:lnTo>
                  <a:lnTo>
                    <a:pt x="1" y="173"/>
                  </a:lnTo>
                  <a:lnTo>
                    <a:pt x="6" y="193"/>
                  </a:lnTo>
                  <a:lnTo>
                    <a:pt x="13" y="211"/>
                  </a:lnTo>
                  <a:lnTo>
                    <a:pt x="22" y="230"/>
                  </a:lnTo>
                  <a:lnTo>
                    <a:pt x="33" y="246"/>
                  </a:lnTo>
                  <a:lnTo>
                    <a:pt x="47" y="260"/>
                  </a:lnTo>
                  <a:lnTo>
                    <a:pt x="62" y="274"/>
                  </a:lnTo>
                  <a:lnTo>
                    <a:pt x="79" y="284"/>
                  </a:lnTo>
                  <a:lnTo>
                    <a:pt x="97" y="293"/>
                  </a:lnTo>
                  <a:lnTo>
                    <a:pt x="117" y="299"/>
                  </a:lnTo>
                  <a:lnTo>
                    <a:pt x="137" y="304"/>
                  </a:lnTo>
                  <a:lnTo>
                    <a:pt x="159" y="305"/>
                  </a:lnTo>
                  <a:lnTo>
                    <a:pt x="180" y="304"/>
                  </a:lnTo>
                  <a:lnTo>
                    <a:pt x="201" y="299"/>
                  </a:lnTo>
                  <a:lnTo>
                    <a:pt x="220" y="293"/>
                  </a:lnTo>
                  <a:lnTo>
                    <a:pt x="239" y="284"/>
                  </a:lnTo>
                  <a:lnTo>
                    <a:pt x="256" y="274"/>
                  </a:lnTo>
                  <a:lnTo>
                    <a:pt x="271" y="260"/>
                  </a:lnTo>
                  <a:lnTo>
                    <a:pt x="285" y="246"/>
                  </a:lnTo>
                  <a:lnTo>
                    <a:pt x="296" y="230"/>
                  </a:lnTo>
                  <a:lnTo>
                    <a:pt x="305" y="211"/>
                  </a:lnTo>
                  <a:lnTo>
                    <a:pt x="312" y="193"/>
                  </a:lnTo>
                  <a:lnTo>
                    <a:pt x="317" y="173"/>
                  </a:lnTo>
                  <a:lnTo>
                    <a:pt x="318" y="153"/>
                  </a:lnTo>
                  <a:lnTo>
                    <a:pt x="317" y="132"/>
                  </a:lnTo>
                </a:path>
              </a:pathLst>
            </a:custGeom>
            <a:solidFill>
              <a:srgbClr val="FFA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3295" y="1691"/>
              <a:ext cx="282" cy="240"/>
            </a:xfrm>
            <a:custGeom>
              <a:avLst/>
              <a:gdLst>
                <a:gd name="T0" fmla="*/ 104 w 319"/>
                <a:gd name="T1" fmla="*/ 15 h 306"/>
                <a:gd name="T2" fmla="*/ 103 w 319"/>
                <a:gd name="T3" fmla="*/ 13 h 306"/>
                <a:gd name="T4" fmla="*/ 101 w 319"/>
                <a:gd name="T5" fmla="*/ 10 h 306"/>
                <a:gd name="T6" fmla="*/ 98 w 319"/>
                <a:gd name="T7" fmla="*/ 9 h 306"/>
                <a:gd name="T8" fmla="*/ 94 w 319"/>
                <a:gd name="T9" fmla="*/ 7 h 306"/>
                <a:gd name="T10" fmla="*/ 89 w 319"/>
                <a:gd name="T11" fmla="*/ 5 h 306"/>
                <a:gd name="T12" fmla="*/ 84 w 319"/>
                <a:gd name="T13" fmla="*/ 4 h 306"/>
                <a:gd name="T14" fmla="*/ 79 w 319"/>
                <a:gd name="T15" fmla="*/ 2 h 306"/>
                <a:gd name="T16" fmla="*/ 72 w 319"/>
                <a:gd name="T17" fmla="*/ 2 h 306"/>
                <a:gd name="T18" fmla="*/ 66 w 319"/>
                <a:gd name="T19" fmla="*/ 2 h 306"/>
                <a:gd name="T20" fmla="*/ 60 w 319"/>
                <a:gd name="T21" fmla="*/ 1 h 306"/>
                <a:gd name="T22" fmla="*/ 53 w 319"/>
                <a:gd name="T23" fmla="*/ 0 h 306"/>
                <a:gd name="T24" fmla="*/ 44 w 319"/>
                <a:gd name="T25" fmla="*/ 1 h 306"/>
                <a:gd name="T26" fmla="*/ 39 w 319"/>
                <a:gd name="T27" fmla="*/ 2 h 306"/>
                <a:gd name="T28" fmla="*/ 32 w 319"/>
                <a:gd name="T29" fmla="*/ 2 h 306"/>
                <a:gd name="T30" fmla="*/ 26 w 319"/>
                <a:gd name="T31" fmla="*/ 2 h 306"/>
                <a:gd name="T32" fmla="*/ 21 w 319"/>
                <a:gd name="T33" fmla="*/ 4 h 306"/>
                <a:gd name="T34" fmla="*/ 16 w 319"/>
                <a:gd name="T35" fmla="*/ 5 h 306"/>
                <a:gd name="T36" fmla="*/ 11 w 319"/>
                <a:gd name="T37" fmla="*/ 7 h 306"/>
                <a:gd name="T38" fmla="*/ 7 w 319"/>
                <a:gd name="T39" fmla="*/ 9 h 306"/>
                <a:gd name="T40" fmla="*/ 4 w 319"/>
                <a:gd name="T41" fmla="*/ 10 h 306"/>
                <a:gd name="T42" fmla="*/ 4 w 319"/>
                <a:gd name="T43" fmla="*/ 13 h 306"/>
                <a:gd name="T44" fmla="*/ 1 w 319"/>
                <a:gd name="T45" fmla="*/ 15 h 306"/>
                <a:gd name="T46" fmla="*/ 0 w 319"/>
                <a:gd name="T47" fmla="*/ 16 h 306"/>
                <a:gd name="T48" fmla="*/ 1 w 319"/>
                <a:gd name="T49" fmla="*/ 20 h 306"/>
                <a:gd name="T50" fmla="*/ 4 w 319"/>
                <a:gd name="T51" fmla="*/ 21 h 306"/>
                <a:gd name="T52" fmla="*/ 4 w 319"/>
                <a:gd name="T53" fmla="*/ 24 h 306"/>
                <a:gd name="T54" fmla="*/ 7 w 319"/>
                <a:gd name="T55" fmla="*/ 26 h 306"/>
                <a:gd name="T56" fmla="*/ 11 w 319"/>
                <a:gd name="T57" fmla="*/ 27 h 306"/>
                <a:gd name="T58" fmla="*/ 16 w 319"/>
                <a:gd name="T59" fmla="*/ 29 h 306"/>
                <a:gd name="T60" fmla="*/ 21 w 319"/>
                <a:gd name="T61" fmla="*/ 31 h 306"/>
                <a:gd name="T62" fmla="*/ 27 w 319"/>
                <a:gd name="T63" fmla="*/ 32 h 306"/>
                <a:gd name="T64" fmla="*/ 32 w 319"/>
                <a:gd name="T65" fmla="*/ 33 h 306"/>
                <a:gd name="T66" fmla="*/ 39 w 319"/>
                <a:gd name="T67" fmla="*/ 34 h 306"/>
                <a:gd name="T68" fmla="*/ 44 w 319"/>
                <a:gd name="T69" fmla="*/ 35 h 306"/>
                <a:gd name="T70" fmla="*/ 53 w 319"/>
                <a:gd name="T71" fmla="*/ 35 h 306"/>
                <a:gd name="T72" fmla="*/ 60 w 319"/>
                <a:gd name="T73" fmla="*/ 35 h 306"/>
                <a:gd name="T74" fmla="*/ 66 w 319"/>
                <a:gd name="T75" fmla="*/ 34 h 306"/>
                <a:gd name="T76" fmla="*/ 72 w 319"/>
                <a:gd name="T77" fmla="*/ 33 h 306"/>
                <a:gd name="T78" fmla="*/ 79 w 319"/>
                <a:gd name="T79" fmla="*/ 32 h 306"/>
                <a:gd name="T80" fmla="*/ 84 w 319"/>
                <a:gd name="T81" fmla="*/ 31 h 306"/>
                <a:gd name="T82" fmla="*/ 89 w 319"/>
                <a:gd name="T83" fmla="*/ 29 h 306"/>
                <a:gd name="T84" fmla="*/ 94 w 319"/>
                <a:gd name="T85" fmla="*/ 27 h 306"/>
                <a:gd name="T86" fmla="*/ 98 w 319"/>
                <a:gd name="T87" fmla="*/ 26 h 306"/>
                <a:gd name="T88" fmla="*/ 101 w 319"/>
                <a:gd name="T89" fmla="*/ 24 h 306"/>
                <a:gd name="T90" fmla="*/ 103 w 319"/>
                <a:gd name="T91" fmla="*/ 21 h 306"/>
                <a:gd name="T92" fmla="*/ 104 w 319"/>
                <a:gd name="T93" fmla="*/ 20 h 306"/>
                <a:gd name="T94" fmla="*/ 104 w 319"/>
                <a:gd name="T95" fmla="*/ 16 h 306"/>
                <a:gd name="T96" fmla="*/ 104 w 319"/>
                <a:gd name="T97" fmla="*/ 15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19" h="306">
                  <a:moveTo>
                    <a:pt x="317" y="132"/>
                  </a:moveTo>
                  <a:lnTo>
                    <a:pt x="312" y="113"/>
                  </a:lnTo>
                  <a:lnTo>
                    <a:pt x="305" y="94"/>
                  </a:lnTo>
                  <a:lnTo>
                    <a:pt x="296" y="76"/>
                  </a:lnTo>
                  <a:lnTo>
                    <a:pt x="285" y="60"/>
                  </a:lnTo>
                  <a:lnTo>
                    <a:pt x="271" y="45"/>
                  </a:lnTo>
                  <a:lnTo>
                    <a:pt x="256" y="32"/>
                  </a:lnTo>
                  <a:lnTo>
                    <a:pt x="239" y="21"/>
                  </a:lnTo>
                  <a:lnTo>
                    <a:pt x="220" y="12"/>
                  </a:lnTo>
                  <a:lnTo>
                    <a:pt x="201" y="6"/>
                  </a:lnTo>
                  <a:lnTo>
                    <a:pt x="180" y="1"/>
                  </a:lnTo>
                  <a:lnTo>
                    <a:pt x="159" y="0"/>
                  </a:lnTo>
                  <a:lnTo>
                    <a:pt x="137" y="1"/>
                  </a:lnTo>
                  <a:lnTo>
                    <a:pt x="117" y="6"/>
                  </a:lnTo>
                  <a:lnTo>
                    <a:pt x="97" y="12"/>
                  </a:lnTo>
                  <a:lnTo>
                    <a:pt x="78" y="21"/>
                  </a:lnTo>
                  <a:lnTo>
                    <a:pt x="62" y="32"/>
                  </a:lnTo>
                  <a:lnTo>
                    <a:pt x="47" y="45"/>
                  </a:lnTo>
                  <a:lnTo>
                    <a:pt x="33" y="60"/>
                  </a:lnTo>
                  <a:lnTo>
                    <a:pt x="22" y="76"/>
                  </a:lnTo>
                  <a:lnTo>
                    <a:pt x="13" y="94"/>
                  </a:lnTo>
                  <a:lnTo>
                    <a:pt x="6" y="113"/>
                  </a:lnTo>
                  <a:lnTo>
                    <a:pt x="1" y="132"/>
                  </a:lnTo>
                  <a:lnTo>
                    <a:pt x="0" y="153"/>
                  </a:lnTo>
                  <a:lnTo>
                    <a:pt x="1" y="173"/>
                  </a:lnTo>
                  <a:lnTo>
                    <a:pt x="6" y="193"/>
                  </a:lnTo>
                  <a:lnTo>
                    <a:pt x="13" y="211"/>
                  </a:lnTo>
                  <a:lnTo>
                    <a:pt x="22" y="230"/>
                  </a:lnTo>
                  <a:lnTo>
                    <a:pt x="33" y="246"/>
                  </a:lnTo>
                  <a:lnTo>
                    <a:pt x="47" y="260"/>
                  </a:lnTo>
                  <a:lnTo>
                    <a:pt x="62" y="274"/>
                  </a:lnTo>
                  <a:lnTo>
                    <a:pt x="79" y="284"/>
                  </a:lnTo>
                  <a:lnTo>
                    <a:pt x="97" y="293"/>
                  </a:lnTo>
                  <a:lnTo>
                    <a:pt x="117" y="299"/>
                  </a:lnTo>
                  <a:lnTo>
                    <a:pt x="137" y="304"/>
                  </a:lnTo>
                  <a:lnTo>
                    <a:pt x="159" y="305"/>
                  </a:lnTo>
                  <a:lnTo>
                    <a:pt x="180" y="304"/>
                  </a:lnTo>
                  <a:lnTo>
                    <a:pt x="201" y="299"/>
                  </a:lnTo>
                  <a:lnTo>
                    <a:pt x="220" y="293"/>
                  </a:lnTo>
                  <a:lnTo>
                    <a:pt x="239" y="284"/>
                  </a:lnTo>
                  <a:lnTo>
                    <a:pt x="256" y="274"/>
                  </a:lnTo>
                  <a:lnTo>
                    <a:pt x="271" y="260"/>
                  </a:lnTo>
                  <a:lnTo>
                    <a:pt x="285" y="246"/>
                  </a:lnTo>
                  <a:lnTo>
                    <a:pt x="296" y="230"/>
                  </a:lnTo>
                  <a:lnTo>
                    <a:pt x="305" y="211"/>
                  </a:lnTo>
                  <a:lnTo>
                    <a:pt x="312" y="193"/>
                  </a:lnTo>
                  <a:lnTo>
                    <a:pt x="317" y="173"/>
                  </a:lnTo>
                  <a:lnTo>
                    <a:pt x="318" y="153"/>
                  </a:lnTo>
                  <a:lnTo>
                    <a:pt x="317" y="132"/>
                  </a:lnTo>
                </a:path>
              </a:pathLst>
            </a:custGeom>
            <a:solidFill>
              <a:srgbClr val="FF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3296" y="1692"/>
              <a:ext cx="279" cy="238"/>
            </a:xfrm>
            <a:custGeom>
              <a:avLst/>
              <a:gdLst>
                <a:gd name="T0" fmla="*/ 52 w 315"/>
                <a:gd name="T1" fmla="*/ 35 h 303"/>
                <a:gd name="T2" fmla="*/ 63 w 315"/>
                <a:gd name="T3" fmla="*/ 35 h 303"/>
                <a:gd name="T4" fmla="*/ 73 w 315"/>
                <a:gd name="T5" fmla="*/ 33 h 303"/>
                <a:gd name="T6" fmla="*/ 82 w 315"/>
                <a:gd name="T7" fmla="*/ 31 h 303"/>
                <a:gd name="T8" fmla="*/ 89 w 315"/>
                <a:gd name="T9" fmla="*/ 29 h 303"/>
                <a:gd name="T10" fmla="*/ 96 w 315"/>
                <a:gd name="T11" fmla="*/ 27 h 303"/>
                <a:gd name="T12" fmla="*/ 100 w 315"/>
                <a:gd name="T13" fmla="*/ 24 h 303"/>
                <a:gd name="T14" fmla="*/ 105 w 315"/>
                <a:gd name="T15" fmla="*/ 20 h 303"/>
                <a:gd name="T16" fmla="*/ 105 w 315"/>
                <a:gd name="T17" fmla="*/ 16 h 303"/>
                <a:gd name="T18" fmla="*/ 105 w 315"/>
                <a:gd name="T19" fmla="*/ 13 h 303"/>
                <a:gd name="T20" fmla="*/ 100 w 315"/>
                <a:gd name="T21" fmla="*/ 10 h 303"/>
                <a:gd name="T22" fmla="*/ 96 w 315"/>
                <a:gd name="T23" fmla="*/ 8 h 303"/>
                <a:gd name="T24" fmla="*/ 89 w 315"/>
                <a:gd name="T25" fmla="*/ 5 h 303"/>
                <a:gd name="T26" fmla="*/ 82 w 315"/>
                <a:gd name="T27" fmla="*/ 3 h 303"/>
                <a:gd name="T28" fmla="*/ 73 w 315"/>
                <a:gd name="T29" fmla="*/ 2 h 303"/>
                <a:gd name="T30" fmla="*/ 63 w 315"/>
                <a:gd name="T31" fmla="*/ 2 h 303"/>
                <a:gd name="T32" fmla="*/ 52 w 315"/>
                <a:gd name="T33" fmla="*/ 0 h 303"/>
                <a:gd name="T34" fmla="*/ 43 w 315"/>
                <a:gd name="T35" fmla="*/ 2 h 303"/>
                <a:gd name="T36" fmla="*/ 32 w 315"/>
                <a:gd name="T37" fmla="*/ 2 h 303"/>
                <a:gd name="T38" fmla="*/ 24 w 315"/>
                <a:gd name="T39" fmla="*/ 3 h 303"/>
                <a:gd name="T40" fmla="*/ 15 w 315"/>
                <a:gd name="T41" fmla="*/ 5 h 303"/>
                <a:gd name="T42" fmla="*/ 9 w 315"/>
                <a:gd name="T43" fmla="*/ 8 h 303"/>
                <a:gd name="T44" fmla="*/ 4 w 315"/>
                <a:gd name="T45" fmla="*/ 10 h 303"/>
                <a:gd name="T46" fmla="*/ 3 w 315"/>
                <a:gd name="T47" fmla="*/ 13 h 303"/>
                <a:gd name="T48" fmla="*/ 0 w 315"/>
                <a:gd name="T49" fmla="*/ 16 h 303"/>
                <a:gd name="T50" fmla="*/ 3 w 315"/>
                <a:gd name="T51" fmla="*/ 20 h 303"/>
                <a:gd name="T52" fmla="*/ 4 w 315"/>
                <a:gd name="T53" fmla="*/ 24 h 303"/>
                <a:gd name="T54" fmla="*/ 9 w 315"/>
                <a:gd name="T55" fmla="*/ 27 h 303"/>
                <a:gd name="T56" fmla="*/ 15 w 315"/>
                <a:gd name="T57" fmla="*/ 29 h 303"/>
                <a:gd name="T58" fmla="*/ 24 w 315"/>
                <a:gd name="T59" fmla="*/ 31 h 303"/>
                <a:gd name="T60" fmla="*/ 32 w 315"/>
                <a:gd name="T61" fmla="*/ 33 h 303"/>
                <a:gd name="T62" fmla="*/ 43 w 315"/>
                <a:gd name="T63" fmla="*/ 35 h 303"/>
                <a:gd name="T64" fmla="*/ 52 w 315"/>
                <a:gd name="T65" fmla="*/ 35 h 303"/>
                <a:gd name="T66" fmla="*/ 52 w 315"/>
                <a:gd name="T67" fmla="*/ 35 h 3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5" h="303">
                  <a:moveTo>
                    <a:pt x="157" y="302"/>
                  </a:moveTo>
                  <a:lnTo>
                    <a:pt x="187" y="299"/>
                  </a:lnTo>
                  <a:lnTo>
                    <a:pt x="217" y="290"/>
                  </a:lnTo>
                  <a:lnTo>
                    <a:pt x="244" y="276"/>
                  </a:lnTo>
                  <a:lnTo>
                    <a:pt x="268" y="258"/>
                  </a:lnTo>
                  <a:lnTo>
                    <a:pt x="287" y="235"/>
                  </a:lnTo>
                  <a:lnTo>
                    <a:pt x="302" y="208"/>
                  </a:lnTo>
                  <a:lnTo>
                    <a:pt x="311" y="180"/>
                  </a:lnTo>
                  <a:lnTo>
                    <a:pt x="314" y="151"/>
                  </a:lnTo>
                  <a:lnTo>
                    <a:pt x="311" y="122"/>
                  </a:lnTo>
                  <a:lnTo>
                    <a:pt x="302" y="93"/>
                  </a:lnTo>
                  <a:lnTo>
                    <a:pt x="287" y="66"/>
                  </a:lnTo>
                  <a:lnTo>
                    <a:pt x="268" y="44"/>
                  </a:lnTo>
                  <a:lnTo>
                    <a:pt x="244" y="25"/>
                  </a:lnTo>
                  <a:lnTo>
                    <a:pt x="217" y="11"/>
                  </a:lnTo>
                  <a:lnTo>
                    <a:pt x="187" y="2"/>
                  </a:lnTo>
                  <a:lnTo>
                    <a:pt x="157" y="0"/>
                  </a:lnTo>
                  <a:lnTo>
                    <a:pt x="126" y="2"/>
                  </a:lnTo>
                  <a:lnTo>
                    <a:pt x="97" y="11"/>
                  </a:lnTo>
                  <a:lnTo>
                    <a:pt x="70" y="25"/>
                  </a:lnTo>
                  <a:lnTo>
                    <a:pt x="46" y="44"/>
                  </a:lnTo>
                  <a:lnTo>
                    <a:pt x="26" y="66"/>
                  </a:lnTo>
                  <a:lnTo>
                    <a:pt x="12" y="93"/>
                  </a:lnTo>
                  <a:lnTo>
                    <a:pt x="3" y="122"/>
                  </a:lnTo>
                  <a:lnTo>
                    <a:pt x="0" y="151"/>
                  </a:lnTo>
                  <a:lnTo>
                    <a:pt x="3" y="180"/>
                  </a:lnTo>
                  <a:lnTo>
                    <a:pt x="12" y="208"/>
                  </a:lnTo>
                  <a:lnTo>
                    <a:pt x="26" y="235"/>
                  </a:lnTo>
                  <a:lnTo>
                    <a:pt x="46" y="258"/>
                  </a:lnTo>
                  <a:lnTo>
                    <a:pt x="70" y="276"/>
                  </a:lnTo>
                  <a:lnTo>
                    <a:pt x="97" y="290"/>
                  </a:lnTo>
                  <a:lnTo>
                    <a:pt x="126" y="299"/>
                  </a:lnTo>
                  <a:lnTo>
                    <a:pt x="157" y="302"/>
                  </a:lnTo>
                </a:path>
              </a:pathLst>
            </a:custGeom>
            <a:solidFill>
              <a:srgbClr val="FFB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3306" y="1701"/>
              <a:ext cx="259" cy="221"/>
            </a:xfrm>
            <a:custGeom>
              <a:avLst/>
              <a:gdLst>
                <a:gd name="T0" fmla="*/ 49 w 293"/>
                <a:gd name="T1" fmla="*/ 31 h 282"/>
                <a:gd name="T2" fmla="*/ 57 w 293"/>
                <a:gd name="T3" fmla="*/ 31 h 282"/>
                <a:gd name="T4" fmla="*/ 67 w 293"/>
                <a:gd name="T5" fmla="*/ 30 h 282"/>
                <a:gd name="T6" fmla="*/ 75 w 293"/>
                <a:gd name="T7" fmla="*/ 29 h 282"/>
                <a:gd name="T8" fmla="*/ 81 w 293"/>
                <a:gd name="T9" fmla="*/ 27 h 282"/>
                <a:gd name="T10" fmla="*/ 88 w 293"/>
                <a:gd name="T11" fmla="*/ 24 h 282"/>
                <a:gd name="T12" fmla="*/ 92 w 293"/>
                <a:gd name="T13" fmla="*/ 21 h 282"/>
                <a:gd name="T14" fmla="*/ 95 w 293"/>
                <a:gd name="T15" fmla="*/ 19 h 282"/>
                <a:gd name="T16" fmla="*/ 97 w 293"/>
                <a:gd name="T17" fmla="*/ 16 h 282"/>
                <a:gd name="T18" fmla="*/ 95 w 293"/>
                <a:gd name="T19" fmla="*/ 13 h 282"/>
                <a:gd name="T20" fmla="*/ 92 w 293"/>
                <a:gd name="T21" fmla="*/ 10 h 282"/>
                <a:gd name="T22" fmla="*/ 88 w 293"/>
                <a:gd name="T23" fmla="*/ 7 h 282"/>
                <a:gd name="T24" fmla="*/ 81 w 293"/>
                <a:gd name="T25" fmla="*/ 5 h 282"/>
                <a:gd name="T26" fmla="*/ 75 w 293"/>
                <a:gd name="T27" fmla="*/ 2 h 282"/>
                <a:gd name="T28" fmla="*/ 67 w 293"/>
                <a:gd name="T29" fmla="*/ 2 h 282"/>
                <a:gd name="T30" fmla="*/ 57 w 293"/>
                <a:gd name="T31" fmla="*/ 2 h 282"/>
                <a:gd name="T32" fmla="*/ 49 w 293"/>
                <a:gd name="T33" fmla="*/ 0 h 282"/>
                <a:gd name="T34" fmla="*/ 39 w 293"/>
                <a:gd name="T35" fmla="*/ 2 h 282"/>
                <a:gd name="T36" fmla="*/ 30 w 293"/>
                <a:gd name="T37" fmla="*/ 2 h 282"/>
                <a:gd name="T38" fmla="*/ 21 w 293"/>
                <a:gd name="T39" fmla="*/ 2 h 282"/>
                <a:gd name="T40" fmla="*/ 14 w 293"/>
                <a:gd name="T41" fmla="*/ 5 h 282"/>
                <a:gd name="T42" fmla="*/ 8 w 293"/>
                <a:gd name="T43" fmla="*/ 7 h 282"/>
                <a:gd name="T44" fmla="*/ 4 w 293"/>
                <a:gd name="T45" fmla="*/ 10 h 282"/>
                <a:gd name="T46" fmla="*/ 2 w 293"/>
                <a:gd name="T47" fmla="*/ 13 h 282"/>
                <a:gd name="T48" fmla="*/ 0 w 293"/>
                <a:gd name="T49" fmla="*/ 16 h 282"/>
                <a:gd name="T50" fmla="*/ 2 w 293"/>
                <a:gd name="T51" fmla="*/ 19 h 282"/>
                <a:gd name="T52" fmla="*/ 4 w 293"/>
                <a:gd name="T53" fmla="*/ 21 h 282"/>
                <a:gd name="T54" fmla="*/ 8 w 293"/>
                <a:gd name="T55" fmla="*/ 24 h 282"/>
                <a:gd name="T56" fmla="*/ 14 w 293"/>
                <a:gd name="T57" fmla="*/ 27 h 282"/>
                <a:gd name="T58" fmla="*/ 21 w 293"/>
                <a:gd name="T59" fmla="*/ 29 h 282"/>
                <a:gd name="T60" fmla="*/ 30 w 293"/>
                <a:gd name="T61" fmla="*/ 30 h 282"/>
                <a:gd name="T62" fmla="*/ 39 w 293"/>
                <a:gd name="T63" fmla="*/ 31 h 282"/>
                <a:gd name="T64" fmla="*/ 49 w 293"/>
                <a:gd name="T65" fmla="*/ 31 h 282"/>
                <a:gd name="T66" fmla="*/ 49 w 293"/>
                <a:gd name="T67" fmla="*/ 31 h 2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93" h="282">
                  <a:moveTo>
                    <a:pt x="146" y="281"/>
                  </a:moveTo>
                  <a:lnTo>
                    <a:pt x="174" y="279"/>
                  </a:lnTo>
                  <a:lnTo>
                    <a:pt x="202" y="270"/>
                  </a:lnTo>
                  <a:lnTo>
                    <a:pt x="227" y="257"/>
                  </a:lnTo>
                  <a:lnTo>
                    <a:pt x="249" y="240"/>
                  </a:lnTo>
                  <a:lnTo>
                    <a:pt x="267" y="218"/>
                  </a:lnTo>
                  <a:lnTo>
                    <a:pt x="281" y="194"/>
                  </a:lnTo>
                  <a:lnTo>
                    <a:pt x="290" y="168"/>
                  </a:lnTo>
                  <a:lnTo>
                    <a:pt x="292" y="140"/>
                  </a:lnTo>
                  <a:lnTo>
                    <a:pt x="290" y="113"/>
                  </a:lnTo>
                  <a:lnTo>
                    <a:pt x="281" y="86"/>
                  </a:lnTo>
                  <a:lnTo>
                    <a:pt x="267" y="62"/>
                  </a:lnTo>
                  <a:lnTo>
                    <a:pt x="249" y="41"/>
                  </a:lnTo>
                  <a:lnTo>
                    <a:pt x="227" y="23"/>
                  </a:lnTo>
                  <a:lnTo>
                    <a:pt x="202" y="10"/>
                  </a:lnTo>
                  <a:lnTo>
                    <a:pt x="174" y="2"/>
                  </a:lnTo>
                  <a:lnTo>
                    <a:pt x="146" y="0"/>
                  </a:lnTo>
                  <a:lnTo>
                    <a:pt x="118" y="2"/>
                  </a:lnTo>
                  <a:lnTo>
                    <a:pt x="90" y="10"/>
                  </a:lnTo>
                  <a:lnTo>
                    <a:pt x="65" y="23"/>
                  </a:lnTo>
                  <a:lnTo>
                    <a:pt x="42" y="41"/>
                  </a:lnTo>
                  <a:lnTo>
                    <a:pt x="24" y="62"/>
                  </a:lnTo>
                  <a:lnTo>
                    <a:pt x="11" y="86"/>
                  </a:lnTo>
                  <a:lnTo>
                    <a:pt x="2" y="113"/>
                  </a:lnTo>
                  <a:lnTo>
                    <a:pt x="0" y="140"/>
                  </a:lnTo>
                  <a:lnTo>
                    <a:pt x="2" y="168"/>
                  </a:lnTo>
                  <a:lnTo>
                    <a:pt x="11" y="194"/>
                  </a:lnTo>
                  <a:lnTo>
                    <a:pt x="24" y="218"/>
                  </a:lnTo>
                  <a:lnTo>
                    <a:pt x="42" y="240"/>
                  </a:lnTo>
                  <a:lnTo>
                    <a:pt x="65" y="257"/>
                  </a:lnTo>
                  <a:lnTo>
                    <a:pt x="90" y="270"/>
                  </a:lnTo>
                  <a:lnTo>
                    <a:pt x="118" y="279"/>
                  </a:lnTo>
                  <a:lnTo>
                    <a:pt x="146" y="281"/>
                  </a:lnTo>
                </a:path>
              </a:pathLst>
            </a:custGeom>
            <a:solidFill>
              <a:srgbClr val="FFC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3317" y="1709"/>
              <a:ext cx="238" cy="205"/>
            </a:xfrm>
            <a:custGeom>
              <a:avLst/>
              <a:gdLst>
                <a:gd name="T0" fmla="*/ 45 w 269"/>
                <a:gd name="T1" fmla="*/ 30 h 261"/>
                <a:gd name="T2" fmla="*/ 53 w 269"/>
                <a:gd name="T3" fmla="*/ 29 h 261"/>
                <a:gd name="T4" fmla="*/ 61 w 269"/>
                <a:gd name="T5" fmla="*/ 28 h 261"/>
                <a:gd name="T6" fmla="*/ 69 w 269"/>
                <a:gd name="T7" fmla="*/ 27 h 261"/>
                <a:gd name="T8" fmla="*/ 77 w 269"/>
                <a:gd name="T9" fmla="*/ 26 h 261"/>
                <a:gd name="T10" fmla="*/ 82 w 269"/>
                <a:gd name="T11" fmla="*/ 23 h 261"/>
                <a:gd name="T12" fmla="*/ 86 w 269"/>
                <a:gd name="T13" fmla="*/ 20 h 261"/>
                <a:gd name="T14" fmla="*/ 88 w 269"/>
                <a:gd name="T15" fmla="*/ 17 h 261"/>
                <a:gd name="T16" fmla="*/ 89 w 269"/>
                <a:gd name="T17" fmla="*/ 15 h 261"/>
                <a:gd name="T18" fmla="*/ 88 w 269"/>
                <a:gd name="T19" fmla="*/ 12 h 261"/>
                <a:gd name="T20" fmla="*/ 86 w 269"/>
                <a:gd name="T21" fmla="*/ 9 h 261"/>
                <a:gd name="T22" fmla="*/ 82 w 269"/>
                <a:gd name="T23" fmla="*/ 6 h 261"/>
                <a:gd name="T24" fmla="*/ 77 w 269"/>
                <a:gd name="T25" fmla="*/ 4 h 261"/>
                <a:gd name="T26" fmla="*/ 69 w 269"/>
                <a:gd name="T27" fmla="*/ 2 h 261"/>
                <a:gd name="T28" fmla="*/ 61 w 269"/>
                <a:gd name="T29" fmla="*/ 2 h 261"/>
                <a:gd name="T30" fmla="*/ 53 w 269"/>
                <a:gd name="T31" fmla="*/ 2 h 261"/>
                <a:gd name="T32" fmla="*/ 45 w 269"/>
                <a:gd name="T33" fmla="*/ 0 h 261"/>
                <a:gd name="T34" fmla="*/ 35 w 269"/>
                <a:gd name="T35" fmla="*/ 2 h 261"/>
                <a:gd name="T36" fmla="*/ 27 w 269"/>
                <a:gd name="T37" fmla="*/ 2 h 261"/>
                <a:gd name="T38" fmla="*/ 20 w 269"/>
                <a:gd name="T39" fmla="*/ 2 h 261"/>
                <a:gd name="T40" fmla="*/ 13 w 269"/>
                <a:gd name="T41" fmla="*/ 4 h 261"/>
                <a:gd name="T42" fmla="*/ 8 w 269"/>
                <a:gd name="T43" fmla="*/ 6 h 261"/>
                <a:gd name="T44" fmla="*/ 4 w 269"/>
                <a:gd name="T45" fmla="*/ 9 h 261"/>
                <a:gd name="T46" fmla="*/ 2 w 269"/>
                <a:gd name="T47" fmla="*/ 12 h 261"/>
                <a:gd name="T48" fmla="*/ 0 w 269"/>
                <a:gd name="T49" fmla="*/ 15 h 261"/>
                <a:gd name="T50" fmla="*/ 2 w 269"/>
                <a:gd name="T51" fmla="*/ 17 h 261"/>
                <a:gd name="T52" fmla="*/ 4 w 269"/>
                <a:gd name="T53" fmla="*/ 20 h 261"/>
                <a:gd name="T54" fmla="*/ 8 w 269"/>
                <a:gd name="T55" fmla="*/ 23 h 261"/>
                <a:gd name="T56" fmla="*/ 13 w 269"/>
                <a:gd name="T57" fmla="*/ 26 h 261"/>
                <a:gd name="T58" fmla="*/ 20 w 269"/>
                <a:gd name="T59" fmla="*/ 27 h 261"/>
                <a:gd name="T60" fmla="*/ 27 w 269"/>
                <a:gd name="T61" fmla="*/ 28 h 261"/>
                <a:gd name="T62" fmla="*/ 35 w 269"/>
                <a:gd name="T63" fmla="*/ 29 h 261"/>
                <a:gd name="T64" fmla="*/ 45 w 269"/>
                <a:gd name="T65" fmla="*/ 30 h 261"/>
                <a:gd name="T66" fmla="*/ 45 w 269"/>
                <a:gd name="T67" fmla="*/ 30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69" h="261">
                  <a:moveTo>
                    <a:pt x="134" y="260"/>
                  </a:moveTo>
                  <a:lnTo>
                    <a:pt x="160" y="258"/>
                  </a:lnTo>
                  <a:lnTo>
                    <a:pt x="185" y="250"/>
                  </a:lnTo>
                  <a:lnTo>
                    <a:pt x="208" y="238"/>
                  </a:lnTo>
                  <a:lnTo>
                    <a:pt x="229" y="222"/>
                  </a:lnTo>
                  <a:lnTo>
                    <a:pt x="246" y="202"/>
                  </a:lnTo>
                  <a:lnTo>
                    <a:pt x="258" y="179"/>
                  </a:lnTo>
                  <a:lnTo>
                    <a:pt x="266" y="155"/>
                  </a:lnTo>
                  <a:lnTo>
                    <a:pt x="268" y="130"/>
                  </a:lnTo>
                  <a:lnTo>
                    <a:pt x="266" y="105"/>
                  </a:lnTo>
                  <a:lnTo>
                    <a:pt x="258" y="80"/>
                  </a:lnTo>
                  <a:lnTo>
                    <a:pt x="246" y="58"/>
                  </a:lnTo>
                  <a:lnTo>
                    <a:pt x="229" y="37"/>
                  </a:lnTo>
                  <a:lnTo>
                    <a:pt x="208" y="22"/>
                  </a:lnTo>
                  <a:lnTo>
                    <a:pt x="185" y="9"/>
                  </a:lnTo>
                  <a:lnTo>
                    <a:pt x="160" y="2"/>
                  </a:lnTo>
                  <a:lnTo>
                    <a:pt x="134" y="0"/>
                  </a:lnTo>
                  <a:lnTo>
                    <a:pt x="108" y="2"/>
                  </a:lnTo>
                  <a:lnTo>
                    <a:pt x="83" y="9"/>
                  </a:lnTo>
                  <a:lnTo>
                    <a:pt x="60" y="22"/>
                  </a:lnTo>
                  <a:lnTo>
                    <a:pt x="39" y="37"/>
                  </a:lnTo>
                  <a:lnTo>
                    <a:pt x="22" y="58"/>
                  </a:lnTo>
                  <a:lnTo>
                    <a:pt x="10" y="80"/>
                  </a:lnTo>
                  <a:lnTo>
                    <a:pt x="2" y="105"/>
                  </a:lnTo>
                  <a:lnTo>
                    <a:pt x="0" y="130"/>
                  </a:lnTo>
                  <a:lnTo>
                    <a:pt x="2" y="155"/>
                  </a:lnTo>
                  <a:lnTo>
                    <a:pt x="10" y="179"/>
                  </a:lnTo>
                  <a:lnTo>
                    <a:pt x="22" y="202"/>
                  </a:lnTo>
                  <a:lnTo>
                    <a:pt x="39" y="222"/>
                  </a:lnTo>
                  <a:lnTo>
                    <a:pt x="60" y="238"/>
                  </a:lnTo>
                  <a:lnTo>
                    <a:pt x="83" y="250"/>
                  </a:lnTo>
                  <a:lnTo>
                    <a:pt x="108" y="258"/>
                  </a:lnTo>
                  <a:lnTo>
                    <a:pt x="134" y="260"/>
                  </a:lnTo>
                </a:path>
              </a:pathLst>
            </a:custGeom>
            <a:solidFill>
              <a:srgbClr val="FFD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1407" y="3928"/>
              <a:ext cx="17" cy="135"/>
            </a:xfrm>
            <a:custGeom>
              <a:avLst/>
              <a:gdLst>
                <a:gd name="T0" fmla="*/ 0 w 19"/>
                <a:gd name="T1" fmla="*/ 0 h 172"/>
                <a:gd name="T2" fmla="*/ 7 w 19"/>
                <a:gd name="T3" fmla="*/ 0 h 172"/>
                <a:gd name="T4" fmla="*/ 7 w 19"/>
                <a:gd name="T5" fmla="*/ 19 h 172"/>
                <a:gd name="T6" fmla="*/ 0 w 19"/>
                <a:gd name="T7" fmla="*/ 19 h 172"/>
                <a:gd name="T8" fmla="*/ 0 w 1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2">
                  <a:moveTo>
                    <a:pt x="0" y="0"/>
                  </a:moveTo>
                  <a:lnTo>
                    <a:pt x="18" y="0"/>
                  </a:lnTo>
                  <a:lnTo>
                    <a:pt x="18" y="171"/>
                  </a:lnTo>
                  <a:lnTo>
                    <a:pt x="0" y="17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251" y="1398"/>
              <a:ext cx="17" cy="249"/>
            </a:xfrm>
            <a:custGeom>
              <a:avLst/>
              <a:gdLst>
                <a:gd name="T0" fmla="*/ 0 w 20"/>
                <a:gd name="T1" fmla="*/ 0 h 317"/>
                <a:gd name="T2" fmla="*/ 5 w 20"/>
                <a:gd name="T3" fmla="*/ 0 h 317"/>
                <a:gd name="T4" fmla="*/ 5 w 20"/>
                <a:gd name="T5" fmla="*/ 36 h 317"/>
                <a:gd name="T6" fmla="*/ 0 w 20"/>
                <a:gd name="T7" fmla="*/ 36 h 317"/>
                <a:gd name="T8" fmla="*/ 0 w 20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17">
                  <a:moveTo>
                    <a:pt x="0" y="0"/>
                  </a:moveTo>
                  <a:lnTo>
                    <a:pt x="19" y="0"/>
                  </a:lnTo>
                  <a:lnTo>
                    <a:pt x="19" y="316"/>
                  </a:lnTo>
                  <a:lnTo>
                    <a:pt x="0" y="31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3552" y="1402"/>
              <a:ext cx="17" cy="249"/>
            </a:xfrm>
            <a:custGeom>
              <a:avLst/>
              <a:gdLst>
                <a:gd name="T0" fmla="*/ 0 w 19"/>
                <a:gd name="T1" fmla="*/ 0 h 317"/>
                <a:gd name="T2" fmla="*/ 7 w 19"/>
                <a:gd name="T3" fmla="*/ 0 h 317"/>
                <a:gd name="T4" fmla="*/ 7 w 19"/>
                <a:gd name="T5" fmla="*/ 36 h 317"/>
                <a:gd name="T6" fmla="*/ 0 w 19"/>
                <a:gd name="T7" fmla="*/ 36 h 317"/>
                <a:gd name="T8" fmla="*/ 0 w 19"/>
                <a:gd name="T9" fmla="*/ 0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17">
                  <a:moveTo>
                    <a:pt x="0" y="0"/>
                  </a:moveTo>
                  <a:lnTo>
                    <a:pt x="18" y="0"/>
                  </a:lnTo>
                  <a:lnTo>
                    <a:pt x="18" y="316"/>
                  </a:lnTo>
                  <a:lnTo>
                    <a:pt x="0" y="31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4605" y="1403"/>
              <a:ext cx="16" cy="248"/>
            </a:xfrm>
            <a:custGeom>
              <a:avLst/>
              <a:gdLst>
                <a:gd name="T0" fmla="*/ 0 w 19"/>
                <a:gd name="T1" fmla="*/ 0 h 316"/>
                <a:gd name="T2" fmla="*/ 4 w 19"/>
                <a:gd name="T3" fmla="*/ 0 h 316"/>
                <a:gd name="T4" fmla="*/ 4 w 19"/>
                <a:gd name="T5" fmla="*/ 35 h 316"/>
                <a:gd name="T6" fmla="*/ 0 w 19"/>
                <a:gd name="T7" fmla="*/ 35 h 316"/>
                <a:gd name="T8" fmla="*/ 0 w 19"/>
                <a:gd name="T9" fmla="*/ 0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16">
                  <a:moveTo>
                    <a:pt x="0" y="0"/>
                  </a:moveTo>
                  <a:lnTo>
                    <a:pt x="18" y="0"/>
                  </a:lnTo>
                  <a:lnTo>
                    <a:pt x="18" y="315"/>
                  </a:lnTo>
                  <a:lnTo>
                    <a:pt x="0" y="31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2100" y="3928"/>
              <a:ext cx="17" cy="135"/>
            </a:xfrm>
            <a:custGeom>
              <a:avLst/>
              <a:gdLst>
                <a:gd name="T0" fmla="*/ 0 w 20"/>
                <a:gd name="T1" fmla="*/ 0 h 172"/>
                <a:gd name="T2" fmla="*/ 5 w 20"/>
                <a:gd name="T3" fmla="*/ 0 h 172"/>
                <a:gd name="T4" fmla="*/ 5 w 20"/>
                <a:gd name="T5" fmla="*/ 19 h 172"/>
                <a:gd name="T6" fmla="*/ 0 w 20"/>
                <a:gd name="T7" fmla="*/ 19 h 172"/>
                <a:gd name="T8" fmla="*/ 0 w 20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72">
                  <a:moveTo>
                    <a:pt x="0" y="0"/>
                  </a:moveTo>
                  <a:lnTo>
                    <a:pt x="19" y="0"/>
                  </a:lnTo>
                  <a:lnTo>
                    <a:pt x="19" y="171"/>
                  </a:lnTo>
                  <a:lnTo>
                    <a:pt x="0" y="17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2815" y="3931"/>
              <a:ext cx="17" cy="137"/>
            </a:xfrm>
            <a:custGeom>
              <a:avLst/>
              <a:gdLst>
                <a:gd name="T0" fmla="*/ 0 w 19"/>
                <a:gd name="T1" fmla="*/ 0 h 175"/>
                <a:gd name="T2" fmla="*/ 7 w 19"/>
                <a:gd name="T3" fmla="*/ 0 h 175"/>
                <a:gd name="T4" fmla="*/ 7 w 19"/>
                <a:gd name="T5" fmla="*/ 19 h 175"/>
                <a:gd name="T6" fmla="*/ 0 w 19"/>
                <a:gd name="T7" fmla="*/ 19 h 175"/>
                <a:gd name="T8" fmla="*/ 0 w 19"/>
                <a:gd name="T9" fmla="*/ 0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5">
                  <a:moveTo>
                    <a:pt x="0" y="0"/>
                  </a:moveTo>
                  <a:lnTo>
                    <a:pt x="18" y="0"/>
                  </a:lnTo>
                  <a:lnTo>
                    <a:pt x="18" y="174"/>
                  </a:lnTo>
                  <a:lnTo>
                    <a:pt x="0" y="17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3534" y="3928"/>
              <a:ext cx="15" cy="135"/>
            </a:xfrm>
            <a:custGeom>
              <a:avLst/>
              <a:gdLst>
                <a:gd name="T0" fmla="*/ 0 w 18"/>
                <a:gd name="T1" fmla="*/ 0 h 172"/>
                <a:gd name="T2" fmla="*/ 3 w 18"/>
                <a:gd name="T3" fmla="*/ 0 h 172"/>
                <a:gd name="T4" fmla="*/ 3 w 18"/>
                <a:gd name="T5" fmla="*/ 19 h 172"/>
                <a:gd name="T6" fmla="*/ 0 w 18"/>
                <a:gd name="T7" fmla="*/ 19 h 172"/>
                <a:gd name="T8" fmla="*/ 0 w 18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72">
                  <a:moveTo>
                    <a:pt x="0" y="0"/>
                  </a:moveTo>
                  <a:lnTo>
                    <a:pt x="17" y="0"/>
                  </a:lnTo>
                  <a:lnTo>
                    <a:pt x="17" y="171"/>
                  </a:lnTo>
                  <a:lnTo>
                    <a:pt x="0" y="17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>
              <a:off x="4235" y="3929"/>
              <a:ext cx="17" cy="134"/>
            </a:xfrm>
            <a:custGeom>
              <a:avLst/>
              <a:gdLst>
                <a:gd name="T0" fmla="*/ 0 w 19"/>
                <a:gd name="T1" fmla="*/ 0 h 172"/>
                <a:gd name="T2" fmla="*/ 7 w 19"/>
                <a:gd name="T3" fmla="*/ 0 h 172"/>
                <a:gd name="T4" fmla="*/ 7 w 19"/>
                <a:gd name="T5" fmla="*/ 18 h 172"/>
                <a:gd name="T6" fmla="*/ 0 w 19"/>
                <a:gd name="T7" fmla="*/ 18 h 172"/>
                <a:gd name="T8" fmla="*/ 0 w 1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2">
                  <a:moveTo>
                    <a:pt x="0" y="0"/>
                  </a:moveTo>
                  <a:lnTo>
                    <a:pt x="18" y="0"/>
                  </a:lnTo>
                  <a:lnTo>
                    <a:pt x="18" y="171"/>
                  </a:lnTo>
                  <a:lnTo>
                    <a:pt x="0" y="17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4235" y="3928"/>
              <a:ext cx="17" cy="135"/>
            </a:xfrm>
            <a:custGeom>
              <a:avLst/>
              <a:gdLst>
                <a:gd name="T0" fmla="*/ 0 w 19"/>
                <a:gd name="T1" fmla="*/ 0 h 172"/>
                <a:gd name="T2" fmla="*/ 7 w 19"/>
                <a:gd name="T3" fmla="*/ 0 h 172"/>
                <a:gd name="T4" fmla="*/ 7 w 19"/>
                <a:gd name="T5" fmla="*/ 19 h 172"/>
                <a:gd name="T6" fmla="*/ 0 w 19"/>
                <a:gd name="T7" fmla="*/ 19 h 172"/>
                <a:gd name="T8" fmla="*/ 0 w 1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2">
                  <a:moveTo>
                    <a:pt x="0" y="0"/>
                  </a:moveTo>
                  <a:lnTo>
                    <a:pt x="18" y="0"/>
                  </a:lnTo>
                  <a:lnTo>
                    <a:pt x="18" y="171"/>
                  </a:lnTo>
                  <a:lnTo>
                    <a:pt x="0" y="17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4935" y="3929"/>
              <a:ext cx="17" cy="134"/>
            </a:xfrm>
            <a:custGeom>
              <a:avLst/>
              <a:gdLst>
                <a:gd name="T0" fmla="*/ 0 w 19"/>
                <a:gd name="T1" fmla="*/ 0 h 172"/>
                <a:gd name="T2" fmla="*/ 7 w 19"/>
                <a:gd name="T3" fmla="*/ 0 h 172"/>
                <a:gd name="T4" fmla="*/ 7 w 19"/>
                <a:gd name="T5" fmla="*/ 18 h 172"/>
                <a:gd name="T6" fmla="*/ 0 w 19"/>
                <a:gd name="T7" fmla="*/ 18 h 172"/>
                <a:gd name="T8" fmla="*/ 0 w 1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2">
                  <a:moveTo>
                    <a:pt x="0" y="0"/>
                  </a:moveTo>
                  <a:lnTo>
                    <a:pt x="18" y="0"/>
                  </a:lnTo>
                  <a:lnTo>
                    <a:pt x="18" y="171"/>
                  </a:lnTo>
                  <a:lnTo>
                    <a:pt x="0" y="17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86" name="Group 26"/>
            <p:cNvGrpSpPr>
              <a:grpSpLocks/>
            </p:cNvGrpSpPr>
            <p:nvPr/>
          </p:nvGrpSpPr>
          <p:grpSpPr bwMode="auto">
            <a:xfrm>
              <a:off x="3327" y="1673"/>
              <a:ext cx="907" cy="437"/>
              <a:chOff x="3627" y="1242"/>
              <a:chExt cx="907" cy="477"/>
            </a:xfrm>
          </p:grpSpPr>
          <p:sp>
            <p:nvSpPr>
              <p:cNvPr id="16098" name="Freeform 27"/>
              <p:cNvSpPr>
                <a:spLocks/>
              </p:cNvSpPr>
              <p:nvPr/>
            </p:nvSpPr>
            <p:spPr bwMode="auto">
              <a:xfrm>
                <a:off x="3627" y="1291"/>
                <a:ext cx="218" cy="205"/>
              </a:xfrm>
              <a:custGeom>
                <a:avLst/>
                <a:gdLst>
                  <a:gd name="T0" fmla="*/ 40 w 246"/>
                  <a:gd name="T1" fmla="*/ 62 h 238"/>
                  <a:gd name="T2" fmla="*/ 50 w 246"/>
                  <a:gd name="T3" fmla="*/ 61 h 238"/>
                  <a:gd name="T4" fmla="*/ 58 w 246"/>
                  <a:gd name="T5" fmla="*/ 60 h 238"/>
                  <a:gd name="T6" fmla="*/ 65 w 246"/>
                  <a:gd name="T7" fmla="*/ 57 h 238"/>
                  <a:gd name="T8" fmla="*/ 71 w 246"/>
                  <a:gd name="T9" fmla="*/ 53 h 238"/>
                  <a:gd name="T10" fmla="*/ 75 w 246"/>
                  <a:gd name="T11" fmla="*/ 48 h 238"/>
                  <a:gd name="T12" fmla="*/ 79 w 246"/>
                  <a:gd name="T13" fmla="*/ 43 h 238"/>
                  <a:gd name="T14" fmla="*/ 82 w 246"/>
                  <a:gd name="T15" fmla="*/ 37 h 238"/>
                  <a:gd name="T16" fmla="*/ 82 w 246"/>
                  <a:gd name="T17" fmla="*/ 30 h 238"/>
                  <a:gd name="T18" fmla="*/ 82 w 246"/>
                  <a:gd name="T19" fmla="*/ 25 h 238"/>
                  <a:gd name="T20" fmla="*/ 79 w 246"/>
                  <a:gd name="T21" fmla="*/ 19 h 238"/>
                  <a:gd name="T22" fmla="*/ 75 w 246"/>
                  <a:gd name="T23" fmla="*/ 14 h 238"/>
                  <a:gd name="T24" fmla="*/ 71 w 246"/>
                  <a:gd name="T25" fmla="*/ 9 h 238"/>
                  <a:gd name="T26" fmla="*/ 65 w 246"/>
                  <a:gd name="T27" fmla="*/ 5 h 238"/>
                  <a:gd name="T28" fmla="*/ 58 w 246"/>
                  <a:gd name="T29" fmla="*/ 3 h 238"/>
                  <a:gd name="T30" fmla="*/ 50 w 246"/>
                  <a:gd name="T31" fmla="*/ 1 h 238"/>
                  <a:gd name="T32" fmla="*/ 40 w 246"/>
                  <a:gd name="T33" fmla="*/ 0 h 238"/>
                  <a:gd name="T34" fmla="*/ 34 w 246"/>
                  <a:gd name="T35" fmla="*/ 1 h 238"/>
                  <a:gd name="T36" fmla="*/ 25 w 246"/>
                  <a:gd name="T37" fmla="*/ 3 h 238"/>
                  <a:gd name="T38" fmla="*/ 19 w 246"/>
                  <a:gd name="T39" fmla="*/ 5 h 238"/>
                  <a:gd name="T40" fmla="*/ 12 w 246"/>
                  <a:gd name="T41" fmla="*/ 9 h 238"/>
                  <a:gd name="T42" fmla="*/ 7 w 246"/>
                  <a:gd name="T43" fmla="*/ 14 h 238"/>
                  <a:gd name="T44" fmla="*/ 4 w 246"/>
                  <a:gd name="T45" fmla="*/ 19 h 238"/>
                  <a:gd name="T46" fmla="*/ 1 w 246"/>
                  <a:gd name="T47" fmla="*/ 25 h 238"/>
                  <a:gd name="T48" fmla="*/ 0 w 246"/>
                  <a:gd name="T49" fmla="*/ 30 h 238"/>
                  <a:gd name="T50" fmla="*/ 1 w 246"/>
                  <a:gd name="T51" fmla="*/ 37 h 238"/>
                  <a:gd name="T52" fmla="*/ 4 w 246"/>
                  <a:gd name="T53" fmla="*/ 43 h 238"/>
                  <a:gd name="T54" fmla="*/ 7 w 246"/>
                  <a:gd name="T55" fmla="*/ 48 h 238"/>
                  <a:gd name="T56" fmla="*/ 12 w 246"/>
                  <a:gd name="T57" fmla="*/ 53 h 238"/>
                  <a:gd name="T58" fmla="*/ 19 w 246"/>
                  <a:gd name="T59" fmla="*/ 57 h 238"/>
                  <a:gd name="T60" fmla="*/ 25 w 246"/>
                  <a:gd name="T61" fmla="*/ 60 h 238"/>
                  <a:gd name="T62" fmla="*/ 34 w 246"/>
                  <a:gd name="T63" fmla="*/ 61 h 238"/>
                  <a:gd name="T64" fmla="*/ 40 w 246"/>
                  <a:gd name="T65" fmla="*/ 62 h 238"/>
                  <a:gd name="T66" fmla="*/ 40 w 246"/>
                  <a:gd name="T67" fmla="*/ 62 h 2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46" h="238">
                    <a:moveTo>
                      <a:pt x="122" y="237"/>
                    </a:moveTo>
                    <a:lnTo>
                      <a:pt x="146" y="235"/>
                    </a:lnTo>
                    <a:lnTo>
                      <a:pt x="169" y="228"/>
                    </a:lnTo>
                    <a:lnTo>
                      <a:pt x="191" y="217"/>
                    </a:lnTo>
                    <a:lnTo>
                      <a:pt x="210" y="202"/>
                    </a:lnTo>
                    <a:lnTo>
                      <a:pt x="225" y="184"/>
                    </a:lnTo>
                    <a:lnTo>
                      <a:pt x="236" y="163"/>
                    </a:lnTo>
                    <a:lnTo>
                      <a:pt x="244" y="141"/>
                    </a:lnTo>
                    <a:lnTo>
                      <a:pt x="245" y="118"/>
                    </a:lnTo>
                    <a:lnTo>
                      <a:pt x="244" y="96"/>
                    </a:lnTo>
                    <a:lnTo>
                      <a:pt x="236" y="73"/>
                    </a:lnTo>
                    <a:lnTo>
                      <a:pt x="225" y="52"/>
                    </a:lnTo>
                    <a:lnTo>
                      <a:pt x="210" y="34"/>
                    </a:lnTo>
                    <a:lnTo>
                      <a:pt x="191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9" y="1"/>
                    </a:lnTo>
                    <a:lnTo>
                      <a:pt x="76" y="8"/>
                    </a:lnTo>
                    <a:lnTo>
                      <a:pt x="55" y="19"/>
                    </a:lnTo>
                    <a:lnTo>
                      <a:pt x="36" y="34"/>
                    </a:lnTo>
                    <a:lnTo>
                      <a:pt x="20" y="52"/>
                    </a:lnTo>
                    <a:lnTo>
                      <a:pt x="9" y="73"/>
                    </a:lnTo>
                    <a:lnTo>
                      <a:pt x="1" y="96"/>
                    </a:lnTo>
                    <a:lnTo>
                      <a:pt x="0" y="118"/>
                    </a:lnTo>
                    <a:lnTo>
                      <a:pt x="1" y="141"/>
                    </a:lnTo>
                    <a:lnTo>
                      <a:pt x="9" y="163"/>
                    </a:lnTo>
                    <a:lnTo>
                      <a:pt x="20" y="184"/>
                    </a:lnTo>
                    <a:lnTo>
                      <a:pt x="36" y="202"/>
                    </a:lnTo>
                    <a:lnTo>
                      <a:pt x="55" y="217"/>
                    </a:lnTo>
                    <a:lnTo>
                      <a:pt x="76" y="228"/>
                    </a:lnTo>
                    <a:lnTo>
                      <a:pt x="99" y="235"/>
                    </a:lnTo>
                    <a:lnTo>
                      <a:pt x="122" y="237"/>
                    </a:lnTo>
                  </a:path>
                </a:pathLst>
              </a:custGeom>
              <a:solidFill>
                <a:srgbClr val="FFE7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28"/>
              <p:cNvSpPr>
                <a:spLocks/>
              </p:cNvSpPr>
              <p:nvPr/>
            </p:nvSpPr>
            <p:spPr bwMode="auto">
              <a:xfrm>
                <a:off x="3635" y="1300"/>
                <a:ext cx="201" cy="187"/>
              </a:xfrm>
              <a:custGeom>
                <a:avLst/>
                <a:gdLst>
                  <a:gd name="T0" fmla="*/ 38 w 227"/>
                  <a:gd name="T1" fmla="*/ 55 h 218"/>
                  <a:gd name="T2" fmla="*/ 45 w 227"/>
                  <a:gd name="T3" fmla="*/ 54 h 218"/>
                  <a:gd name="T4" fmla="*/ 51 w 227"/>
                  <a:gd name="T5" fmla="*/ 51 h 218"/>
                  <a:gd name="T6" fmla="*/ 58 w 227"/>
                  <a:gd name="T7" fmla="*/ 51 h 218"/>
                  <a:gd name="T8" fmla="*/ 65 w 227"/>
                  <a:gd name="T9" fmla="*/ 46 h 218"/>
                  <a:gd name="T10" fmla="*/ 69 w 227"/>
                  <a:gd name="T11" fmla="*/ 42 h 218"/>
                  <a:gd name="T12" fmla="*/ 73 w 227"/>
                  <a:gd name="T13" fmla="*/ 38 h 218"/>
                  <a:gd name="T14" fmla="*/ 74 w 227"/>
                  <a:gd name="T15" fmla="*/ 33 h 218"/>
                  <a:gd name="T16" fmla="*/ 76 w 227"/>
                  <a:gd name="T17" fmla="*/ 28 h 218"/>
                  <a:gd name="T18" fmla="*/ 74 w 227"/>
                  <a:gd name="T19" fmla="*/ 21 h 218"/>
                  <a:gd name="T20" fmla="*/ 73 w 227"/>
                  <a:gd name="T21" fmla="*/ 17 h 218"/>
                  <a:gd name="T22" fmla="*/ 69 w 227"/>
                  <a:gd name="T23" fmla="*/ 12 h 218"/>
                  <a:gd name="T24" fmla="*/ 65 w 227"/>
                  <a:gd name="T25" fmla="*/ 8 h 218"/>
                  <a:gd name="T26" fmla="*/ 58 w 227"/>
                  <a:gd name="T27" fmla="*/ 4 h 218"/>
                  <a:gd name="T28" fmla="*/ 51 w 227"/>
                  <a:gd name="T29" fmla="*/ 3 h 218"/>
                  <a:gd name="T30" fmla="*/ 45 w 227"/>
                  <a:gd name="T31" fmla="*/ 1 h 218"/>
                  <a:gd name="T32" fmla="*/ 38 w 227"/>
                  <a:gd name="T33" fmla="*/ 0 h 218"/>
                  <a:gd name="T34" fmla="*/ 31 w 227"/>
                  <a:gd name="T35" fmla="*/ 1 h 218"/>
                  <a:gd name="T36" fmla="*/ 24 w 227"/>
                  <a:gd name="T37" fmla="*/ 3 h 218"/>
                  <a:gd name="T38" fmla="*/ 17 w 227"/>
                  <a:gd name="T39" fmla="*/ 4 h 218"/>
                  <a:gd name="T40" fmla="*/ 11 w 227"/>
                  <a:gd name="T41" fmla="*/ 8 h 218"/>
                  <a:gd name="T42" fmla="*/ 7 w 227"/>
                  <a:gd name="T43" fmla="*/ 12 h 218"/>
                  <a:gd name="T44" fmla="*/ 4 w 227"/>
                  <a:gd name="T45" fmla="*/ 17 h 218"/>
                  <a:gd name="T46" fmla="*/ 1 w 227"/>
                  <a:gd name="T47" fmla="*/ 21 h 218"/>
                  <a:gd name="T48" fmla="*/ 0 w 227"/>
                  <a:gd name="T49" fmla="*/ 28 h 218"/>
                  <a:gd name="T50" fmla="*/ 1 w 227"/>
                  <a:gd name="T51" fmla="*/ 33 h 218"/>
                  <a:gd name="T52" fmla="*/ 4 w 227"/>
                  <a:gd name="T53" fmla="*/ 38 h 218"/>
                  <a:gd name="T54" fmla="*/ 7 w 227"/>
                  <a:gd name="T55" fmla="*/ 42 h 218"/>
                  <a:gd name="T56" fmla="*/ 11 w 227"/>
                  <a:gd name="T57" fmla="*/ 46 h 218"/>
                  <a:gd name="T58" fmla="*/ 17 w 227"/>
                  <a:gd name="T59" fmla="*/ 51 h 218"/>
                  <a:gd name="T60" fmla="*/ 24 w 227"/>
                  <a:gd name="T61" fmla="*/ 51 h 218"/>
                  <a:gd name="T62" fmla="*/ 31 w 227"/>
                  <a:gd name="T63" fmla="*/ 54 h 218"/>
                  <a:gd name="T64" fmla="*/ 38 w 227"/>
                  <a:gd name="T65" fmla="*/ 55 h 218"/>
                  <a:gd name="T66" fmla="*/ 38 w 227"/>
                  <a:gd name="T67" fmla="*/ 55 h 2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7" h="218">
                    <a:moveTo>
                      <a:pt x="113" y="217"/>
                    </a:moveTo>
                    <a:lnTo>
                      <a:pt x="135" y="215"/>
                    </a:lnTo>
                    <a:lnTo>
                      <a:pt x="156" y="208"/>
                    </a:lnTo>
                    <a:lnTo>
                      <a:pt x="176" y="199"/>
                    </a:lnTo>
                    <a:lnTo>
                      <a:pt x="193" y="185"/>
                    </a:lnTo>
                    <a:lnTo>
                      <a:pt x="207" y="169"/>
                    </a:lnTo>
                    <a:lnTo>
                      <a:pt x="217" y="149"/>
                    </a:lnTo>
                    <a:lnTo>
                      <a:pt x="224" y="130"/>
                    </a:lnTo>
                    <a:lnTo>
                      <a:pt x="226" y="108"/>
                    </a:lnTo>
                    <a:lnTo>
                      <a:pt x="224" y="87"/>
                    </a:lnTo>
                    <a:lnTo>
                      <a:pt x="217" y="67"/>
                    </a:lnTo>
                    <a:lnTo>
                      <a:pt x="207" y="48"/>
                    </a:lnTo>
                    <a:lnTo>
                      <a:pt x="193" y="31"/>
                    </a:lnTo>
                    <a:lnTo>
                      <a:pt x="176" y="18"/>
                    </a:lnTo>
                    <a:lnTo>
                      <a:pt x="156" y="8"/>
                    </a:lnTo>
                    <a:lnTo>
                      <a:pt x="135" y="1"/>
                    </a:lnTo>
                    <a:lnTo>
                      <a:pt x="113" y="0"/>
                    </a:lnTo>
                    <a:lnTo>
                      <a:pt x="91" y="1"/>
                    </a:lnTo>
                    <a:lnTo>
                      <a:pt x="70" y="8"/>
                    </a:lnTo>
                    <a:lnTo>
                      <a:pt x="50" y="18"/>
                    </a:lnTo>
                    <a:lnTo>
                      <a:pt x="33" y="31"/>
                    </a:lnTo>
                    <a:lnTo>
                      <a:pt x="19" y="48"/>
                    </a:lnTo>
                    <a:lnTo>
                      <a:pt x="8" y="67"/>
                    </a:lnTo>
                    <a:lnTo>
                      <a:pt x="1" y="87"/>
                    </a:lnTo>
                    <a:lnTo>
                      <a:pt x="0" y="108"/>
                    </a:lnTo>
                    <a:lnTo>
                      <a:pt x="1" y="130"/>
                    </a:lnTo>
                    <a:lnTo>
                      <a:pt x="8" y="149"/>
                    </a:lnTo>
                    <a:lnTo>
                      <a:pt x="19" y="169"/>
                    </a:lnTo>
                    <a:lnTo>
                      <a:pt x="33" y="185"/>
                    </a:lnTo>
                    <a:lnTo>
                      <a:pt x="50" y="199"/>
                    </a:lnTo>
                    <a:lnTo>
                      <a:pt x="70" y="208"/>
                    </a:lnTo>
                    <a:lnTo>
                      <a:pt x="91" y="215"/>
                    </a:lnTo>
                    <a:lnTo>
                      <a:pt x="113" y="217"/>
                    </a:lnTo>
                  </a:path>
                </a:pathLst>
              </a:custGeom>
              <a:solidFill>
                <a:srgbClr val="FFF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29"/>
              <p:cNvSpPr>
                <a:spLocks/>
              </p:cNvSpPr>
              <p:nvPr/>
            </p:nvSpPr>
            <p:spPr bwMode="auto">
              <a:xfrm>
                <a:off x="3645" y="1309"/>
                <a:ext cx="181" cy="169"/>
              </a:xfrm>
              <a:custGeom>
                <a:avLst/>
                <a:gdLst>
                  <a:gd name="T0" fmla="*/ 34 w 205"/>
                  <a:gd name="T1" fmla="*/ 51 h 196"/>
                  <a:gd name="T2" fmla="*/ 39 w 205"/>
                  <a:gd name="T3" fmla="*/ 50 h 196"/>
                  <a:gd name="T4" fmla="*/ 45 w 205"/>
                  <a:gd name="T5" fmla="*/ 49 h 196"/>
                  <a:gd name="T6" fmla="*/ 51 w 205"/>
                  <a:gd name="T7" fmla="*/ 47 h 196"/>
                  <a:gd name="T8" fmla="*/ 57 w 205"/>
                  <a:gd name="T9" fmla="*/ 43 h 196"/>
                  <a:gd name="T10" fmla="*/ 61 w 205"/>
                  <a:gd name="T11" fmla="*/ 40 h 196"/>
                  <a:gd name="T12" fmla="*/ 64 w 205"/>
                  <a:gd name="T13" fmla="*/ 35 h 196"/>
                  <a:gd name="T14" fmla="*/ 66 w 205"/>
                  <a:gd name="T15" fmla="*/ 30 h 196"/>
                  <a:gd name="T16" fmla="*/ 66 w 205"/>
                  <a:gd name="T17" fmla="*/ 26 h 196"/>
                  <a:gd name="T18" fmla="*/ 66 w 205"/>
                  <a:gd name="T19" fmla="*/ 21 h 196"/>
                  <a:gd name="T20" fmla="*/ 64 w 205"/>
                  <a:gd name="T21" fmla="*/ 16 h 196"/>
                  <a:gd name="T22" fmla="*/ 61 w 205"/>
                  <a:gd name="T23" fmla="*/ 12 h 196"/>
                  <a:gd name="T24" fmla="*/ 57 w 205"/>
                  <a:gd name="T25" fmla="*/ 8 h 196"/>
                  <a:gd name="T26" fmla="*/ 51 w 205"/>
                  <a:gd name="T27" fmla="*/ 4 h 196"/>
                  <a:gd name="T28" fmla="*/ 45 w 205"/>
                  <a:gd name="T29" fmla="*/ 3 h 196"/>
                  <a:gd name="T30" fmla="*/ 39 w 205"/>
                  <a:gd name="T31" fmla="*/ 2 h 196"/>
                  <a:gd name="T32" fmla="*/ 34 w 205"/>
                  <a:gd name="T33" fmla="*/ 0 h 196"/>
                  <a:gd name="T34" fmla="*/ 26 w 205"/>
                  <a:gd name="T35" fmla="*/ 2 h 196"/>
                  <a:gd name="T36" fmla="*/ 20 w 205"/>
                  <a:gd name="T37" fmla="*/ 3 h 196"/>
                  <a:gd name="T38" fmla="*/ 15 w 205"/>
                  <a:gd name="T39" fmla="*/ 4 h 196"/>
                  <a:gd name="T40" fmla="*/ 10 w 205"/>
                  <a:gd name="T41" fmla="*/ 8 h 196"/>
                  <a:gd name="T42" fmla="*/ 6 w 205"/>
                  <a:gd name="T43" fmla="*/ 12 h 196"/>
                  <a:gd name="T44" fmla="*/ 4 w 205"/>
                  <a:gd name="T45" fmla="*/ 16 h 196"/>
                  <a:gd name="T46" fmla="*/ 2 w 205"/>
                  <a:gd name="T47" fmla="*/ 21 h 196"/>
                  <a:gd name="T48" fmla="*/ 0 w 205"/>
                  <a:gd name="T49" fmla="*/ 26 h 196"/>
                  <a:gd name="T50" fmla="*/ 2 w 205"/>
                  <a:gd name="T51" fmla="*/ 30 h 196"/>
                  <a:gd name="T52" fmla="*/ 4 w 205"/>
                  <a:gd name="T53" fmla="*/ 35 h 196"/>
                  <a:gd name="T54" fmla="*/ 6 w 205"/>
                  <a:gd name="T55" fmla="*/ 40 h 196"/>
                  <a:gd name="T56" fmla="*/ 10 w 205"/>
                  <a:gd name="T57" fmla="*/ 43 h 196"/>
                  <a:gd name="T58" fmla="*/ 15 w 205"/>
                  <a:gd name="T59" fmla="*/ 47 h 196"/>
                  <a:gd name="T60" fmla="*/ 20 w 205"/>
                  <a:gd name="T61" fmla="*/ 49 h 196"/>
                  <a:gd name="T62" fmla="*/ 26 w 205"/>
                  <a:gd name="T63" fmla="*/ 50 h 196"/>
                  <a:gd name="T64" fmla="*/ 34 w 205"/>
                  <a:gd name="T65" fmla="*/ 51 h 1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5" h="196">
                    <a:moveTo>
                      <a:pt x="102" y="195"/>
                    </a:moveTo>
                    <a:lnTo>
                      <a:pt x="122" y="193"/>
                    </a:lnTo>
                    <a:lnTo>
                      <a:pt x="141" y="187"/>
                    </a:lnTo>
                    <a:lnTo>
                      <a:pt x="158" y="179"/>
                    </a:lnTo>
                    <a:lnTo>
                      <a:pt x="174" y="166"/>
                    </a:lnTo>
                    <a:lnTo>
                      <a:pt x="186" y="152"/>
                    </a:lnTo>
                    <a:lnTo>
                      <a:pt x="196" y="135"/>
                    </a:lnTo>
                    <a:lnTo>
                      <a:pt x="202" y="117"/>
                    </a:lnTo>
                    <a:lnTo>
                      <a:pt x="204" y="98"/>
                    </a:lnTo>
                    <a:lnTo>
                      <a:pt x="202" y="79"/>
                    </a:lnTo>
                    <a:lnTo>
                      <a:pt x="196" y="60"/>
                    </a:lnTo>
                    <a:lnTo>
                      <a:pt x="186" y="44"/>
                    </a:lnTo>
                    <a:lnTo>
                      <a:pt x="174" y="29"/>
                    </a:lnTo>
                    <a:lnTo>
                      <a:pt x="158" y="17"/>
                    </a:lnTo>
                    <a:lnTo>
                      <a:pt x="141" y="8"/>
                    </a:lnTo>
                    <a:lnTo>
                      <a:pt x="122" y="2"/>
                    </a:lnTo>
                    <a:lnTo>
                      <a:pt x="102" y="0"/>
                    </a:lnTo>
                    <a:lnTo>
                      <a:pt x="82" y="2"/>
                    </a:lnTo>
                    <a:lnTo>
                      <a:pt x="63" y="8"/>
                    </a:lnTo>
                    <a:lnTo>
                      <a:pt x="45" y="17"/>
                    </a:lnTo>
                    <a:lnTo>
                      <a:pt x="30" y="29"/>
                    </a:lnTo>
                    <a:lnTo>
                      <a:pt x="18" y="44"/>
                    </a:lnTo>
                    <a:lnTo>
                      <a:pt x="8" y="60"/>
                    </a:lnTo>
                    <a:lnTo>
                      <a:pt x="2" y="79"/>
                    </a:lnTo>
                    <a:lnTo>
                      <a:pt x="0" y="98"/>
                    </a:lnTo>
                    <a:lnTo>
                      <a:pt x="2" y="117"/>
                    </a:lnTo>
                    <a:lnTo>
                      <a:pt x="8" y="135"/>
                    </a:lnTo>
                    <a:lnTo>
                      <a:pt x="18" y="152"/>
                    </a:lnTo>
                    <a:lnTo>
                      <a:pt x="30" y="166"/>
                    </a:lnTo>
                    <a:lnTo>
                      <a:pt x="45" y="179"/>
                    </a:lnTo>
                    <a:lnTo>
                      <a:pt x="63" y="187"/>
                    </a:lnTo>
                    <a:lnTo>
                      <a:pt x="82" y="193"/>
                    </a:lnTo>
                    <a:lnTo>
                      <a:pt x="102" y="195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30"/>
              <p:cNvSpPr>
                <a:spLocks/>
              </p:cNvSpPr>
              <p:nvPr/>
            </p:nvSpPr>
            <p:spPr bwMode="auto">
              <a:xfrm>
                <a:off x="3656" y="1318"/>
                <a:ext cx="160" cy="150"/>
              </a:xfrm>
              <a:custGeom>
                <a:avLst/>
                <a:gdLst>
                  <a:gd name="T0" fmla="*/ 30 w 181"/>
                  <a:gd name="T1" fmla="*/ 44 h 175"/>
                  <a:gd name="T2" fmla="*/ 34 w 181"/>
                  <a:gd name="T3" fmla="*/ 44 h 175"/>
                  <a:gd name="T4" fmla="*/ 41 w 181"/>
                  <a:gd name="T5" fmla="*/ 42 h 175"/>
                  <a:gd name="T6" fmla="*/ 46 w 181"/>
                  <a:gd name="T7" fmla="*/ 39 h 175"/>
                  <a:gd name="T8" fmla="*/ 50 w 181"/>
                  <a:gd name="T9" fmla="*/ 38 h 175"/>
                  <a:gd name="T10" fmla="*/ 54 w 181"/>
                  <a:gd name="T11" fmla="*/ 33 h 175"/>
                  <a:gd name="T12" fmla="*/ 57 w 181"/>
                  <a:gd name="T13" fmla="*/ 29 h 175"/>
                  <a:gd name="T14" fmla="*/ 58 w 181"/>
                  <a:gd name="T15" fmla="*/ 26 h 175"/>
                  <a:gd name="T16" fmla="*/ 59 w 181"/>
                  <a:gd name="T17" fmla="*/ 21 h 175"/>
                  <a:gd name="T18" fmla="*/ 58 w 181"/>
                  <a:gd name="T19" fmla="*/ 18 h 175"/>
                  <a:gd name="T20" fmla="*/ 57 w 181"/>
                  <a:gd name="T21" fmla="*/ 13 h 175"/>
                  <a:gd name="T22" fmla="*/ 54 w 181"/>
                  <a:gd name="T23" fmla="*/ 9 h 175"/>
                  <a:gd name="T24" fmla="*/ 50 w 181"/>
                  <a:gd name="T25" fmla="*/ 7 h 175"/>
                  <a:gd name="T26" fmla="*/ 46 w 181"/>
                  <a:gd name="T27" fmla="*/ 3 h 175"/>
                  <a:gd name="T28" fmla="*/ 41 w 181"/>
                  <a:gd name="T29" fmla="*/ 3 h 175"/>
                  <a:gd name="T30" fmla="*/ 34 w 181"/>
                  <a:gd name="T31" fmla="*/ 1 h 175"/>
                  <a:gd name="T32" fmla="*/ 30 w 181"/>
                  <a:gd name="T33" fmla="*/ 0 h 175"/>
                  <a:gd name="T34" fmla="*/ 24 w 181"/>
                  <a:gd name="T35" fmla="*/ 1 h 175"/>
                  <a:gd name="T36" fmla="*/ 19 w 181"/>
                  <a:gd name="T37" fmla="*/ 3 h 175"/>
                  <a:gd name="T38" fmla="*/ 13 w 181"/>
                  <a:gd name="T39" fmla="*/ 3 h 175"/>
                  <a:gd name="T40" fmla="*/ 9 w 181"/>
                  <a:gd name="T41" fmla="*/ 7 h 175"/>
                  <a:gd name="T42" fmla="*/ 4 w 181"/>
                  <a:gd name="T43" fmla="*/ 9 h 175"/>
                  <a:gd name="T44" fmla="*/ 4 w 181"/>
                  <a:gd name="T45" fmla="*/ 13 h 175"/>
                  <a:gd name="T46" fmla="*/ 1 w 181"/>
                  <a:gd name="T47" fmla="*/ 18 h 175"/>
                  <a:gd name="T48" fmla="*/ 0 w 181"/>
                  <a:gd name="T49" fmla="*/ 21 h 175"/>
                  <a:gd name="T50" fmla="*/ 1 w 181"/>
                  <a:gd name="T51" fmla="*/ 26 h 175"/>
                  <a:gd name="T52" fmla="*/ 4 w 181"/>
                  <a:gd name="T53" fmla="*/ 29 h 175"/>
                  <a:gd name="T54" fmla="*/ 4 w 181"/>
                  <a:gd name="T55" fmla="*/ 33 h 175"/>
                  <a:gd name="T56" fmla="*/ 9 w 181"/>
                  <a:gd name="T57" fmla="*/ 38 h 175"/>
                  <a:gd name="T58" fmla="*/ 13 w 181"/>
                  <a:gd name="T59" fmla="*/ 39 h 175"/>
                  <a:gd name="T60" fmla="*/ 19 w 181"/>
                  <a:gd name="T61" fmla="*/ 42 h 175"/>
                  <a:gd name="T62" fmla="*/ 24 w 181"/>
                  <a:gd name="T63" fmla="*/ 44 h 175"/>
                  <a:gd name="T64" fmla="*/ 30 w 181"/>
                  <a:gd name="T65" fmla="*/ 44 h 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1" h="175">
                    <a:moveTo>
                      <a:pt x="90" y="174"/>
                    </a:moveTo>
                    <a:lnTo>
                      <a:pt x="107" y="173"/>
                    </a:lnTo>
                    <a:lnTo>
                      <a:pt x="124" y="167"/>
                    </a:lnTo>
                    <a:lnTo>
                      <a:pt x="140" y="159"/>
                    </a:lnTo>
                    <a:lnTo>
                      <a:pt x="153" y="148"/>
                    </a:lnTo>
                    <a:lnTo>
                      <a:pt x="164" y="135"/>
                    </a:lnTo>
                    <a:lnTo>
                      <a:pt x="173" y="120"/>
                    </a:lnTo>
                    <a:lnTo>
                      <a:pt x="178" y="104"/>
                    </a:lnTo>
                    <a:lnTo>
                      <a:pt x="180" y="87"/>
                    </a:lnTo>
                    <a:lnTo>
                      <a:pt x="178" y="70"/>
                    </a:lnTo>
                    <a:lnTo>
                      <a:pt x="173" y="54"/>
                    </a:lnTo>
                    <a:lnTo>
                      <a:pt x="164" y="38"/>
                    </a:lnTo>
                    <a:lnTo>
                      <a:pt x="153" y="26"/>
                    </a:lnTo>
                    <a:lnTo>
                      <a:pt x="140" y="15"/>
                    </a:lnTo>
                    <a:lnTo>
                      <a:pt x="124" y="6"/>
                    </a:lnTo>
                    <a:lnTo>
                      <a:pt x="107" y="1"/>
                    </a:lnTo>
                    <a:lnTo>
                      <a:pt x="90" y="0"/>
                    </a:lnTo>
                    <a:lnTo>
                      <a:pt x="73" y="1"/>
                    </a:lnTo>
                    <a:lnTo>
                      <a:pt x="56" y="6"/>
                    </a:lnTo>
                    <a:lnTo>
                      <a:pt x="40" y="15"/>
                    </a:lnTo>
                    <a:lnTo>
                      <a:pt x="26" y="26"/>
                    </a:lnTo>
                    <a:lnTo>
                      <a:pt x="15" y="38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7"/>
                    </a:lnTo>
                    <a:lnTo>
                      <a:pt x="1" y="104"/>
                    </a:lnTo>
                    <a:lnTo>
                      <a:pt x="7" y="120"/>
                    </a:lnTo>
                    <a:lnTo>
                      <a:pt x="15" y="135"/>
                    </a:lnTo>
                    <a:lnTo>
                      <a:pt x="26" y="148"/>
                    </a:lnTo>
                    <a:lnTo>
                      <a:pt x="40" y="159"/>
                    </a:lnTo>
                    <a:lnTo>
                      <a:pt x="56" y="167"/>
                    </a:lnTo>
                    <a:lnTo>
                      <a:pt x="73" y="173"/>
                    </a:lnTo>
                    <a:lnTo>
                      <a:pt x="90" y="174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31"/>
              <p:cNvSpPr>
                <a:spLocks/>
              </p:cNvSpPr>
              <p:nvPr/>
            </p:nvSpPr>
            <p:spPr bwMode="auto">
              <a:xfrm>
                <a:off x="3665" y="1327"/>
                <a:ext cx="141" cy="132"/>
              </a:xfrm>
              <a:custGeom>
                <a:avLst/>
                <a:gdLst>
                  <a:gd name="T0" fmla="*/ 27 w 159"/>
                  <a:gd name="T1" fmla="*/ 40 h 153"/>
                  <a:gd name="T2" fmla="*/ 32 w 159"/>
                  <a:gd name="T3" fmla="*/ 40 h 153"/>
                  <a:gd name="T4" fmla="*/ 36 w 159"/>
                  <a:gd name="T5" fmla="*/ 39 h 153"/>
                  <a:gd name="T6" fmla="*/ 41 w 159"/>
                  <a:gd name="T7" fmla="*/ 37 h 153"/>
                  <a:gd name="T8" fmla="*/ 46 w 159"/>
                  <a:gd name="T9" fmla="*/ 35 h 153"/>
                  <a:gd name="T10" fmla="*/ 50 w 159"/>
                  <a:gd name="T11" fmla="*/ 31 h 153"/>
                  <a:gd name="T12" fmla="*/ 52 w 159"/>
                  <a:gd name="T13" fmla="*/ 28 h 153"/>
                  <a:gd name="T14" fmla="*/ 52 w 159"/>
                  <a:gd name="T15" fmla="*/ 24 h 153"/>
                  <a:gd name="T16" fmla="*/ 53 w 159"/>
                  <a:gd name="T17" fmla="*/ 20 h 153"/>
                  <a:gd name="T18" fmla="*/ 52 w 159"/>
                  <a:gd name="T19" fmla="*/ 16 h 153"/>
                  <a:gd name="T20" fmla="*/ 52 w 159"/>
                  <a:gd name="T21" fmla="*/ 12 h 153"/>
                  <a:gd name="T22" fmla="*/ 50 w 159"/>
                  <a:gd name="T23" fmla="*/ 9 h 153"/>
                  <a:gd name="T24" fmla="*/ 46 w 159"/>
                  <a:gd name="T25" fmla="*/ 6 h 153"/>
                  <a:gd name="T26" fmla="*/ 41 w 159"/>
                  <a:gd name="T27" fmla="*/ 3 h 153"/>
                  <a:gd name="T28" fmla="*/ 36 w 159"/>
                  <a:gd name="T29" fmla="*/ 3 h 153"/>
                  <a:gd name="T30" fmla="*/ 32 w 159"/>
                  <a:gd name="T31" fmla="*/ 1 h 153"/>
                  <a:gd name="T32" fmla="*/ 27 w 159"/>
                  <a:gd name="T33" fmla="*/ 0 h 153"/>
                  <a:gd name="T34" fmla="*/ 21 w 159"/>
                  <a:gd name="T35" fmla="*/ 1 h 153"/>
                  <a:gd name="T36" fmla="*/ 17 w 159"/>
                  <a:gd name="T37" fmla="*/ 3 h 153"/>
                  <a:gd name="T38" fmla="*/ 12 w 159"/>
                  <a:gd name="T39" fmla="*/ 3 h 153"/>
                  <a:gd name="T40" fmla="*/ 8 w 159"/>
                  <a:gd name="T41" fmla="*/ 6 h 153"/>
                  <a:gd name="T42" fmla="*/ 4 w 159"/>
                  <a:gd name="T43" fmla="*/ 9 h 153"/>
                  <a:gd name="T44" fmla="*/ 4 w 159"/>
                  <a:gd name="T45" fmla="*/ 12 h 153"/>
                  <a:gd name="T46" fmla="*/ 1 w 159"/>
                  <a:gd name="T47" fmla="*/ 16 h 153"/>
                  <a:gd name="T48" fmla="*/ 0 w 159"/>
                  <a:gd name="T49" fmla="*/ 20 h 153"/>
                  <a:gd name="T50" fmla="*/ 1 w 159"/>
                  <a:gd name="T51" fmla="*/ 24 h 153"/>
                  <a:gd name="T52" fmla="*/ 4 w 159"/>
                  <a:gd name="T53" fmla="*/ 28 h 153"/>
                  <a:gd name="T54" fmla="*/ 4 w 159"/>
                  <a:gd name="T55" fmla="*/ 31 h 153"/>
                  <a:gd name="T56" fmla="*/ 8 w 159"/>
                  <a:gd name="T57" fmla="*/ 35 h 153"/>
                  <a:gd name="T58" fmla="*/ 12 w 159"/>
                  <a:gd name="T59" fmla="*/ 37 h 153"/>
                  <a:gd name="T60" fmla="*/ 17 w 159"/>
                  <a:gd name="T61" fmla="*/ 39 h 153"/>
                  <a:gd name="T62" fmla="*/ 21 w 159"/>
                  <a:gd name="T63" fmla="*/ 40 h 153"/>
                  <a:gd name="T64" fmla="*/ 27 w 159"/>
                  <a:gd name="T65" fmla="*/ 40 h 1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9" h="153">
                    <a:moveTo>
                      <a:pt x="79" y="152"/>
                    </a:moveTo>
                    <a:lnTo>
                      <a:pt x="94" y="151"/>
                    </a:lnTo>
                    <a:lnTo>
                      <a:pt x="109" y="146"/>
                    </a:lnTo>
                    <a:lnTo>
                      <a:pt x="123" y="139"/>
                    </a:lnTo>
                    <a:lnTo>
                      <a:pt x="135" y="130"/>
                    </a:lnTo>
                    <a:lnTo>
                      <a:pt x="144" y="118"/>
                    </a:lnTo>
                    <a:lnTo>
                      <a:pt x="152" y="105"/>
                    </a:lnTo>
                    <a:lnTo>
                      <a:pt x="156" y="91"/>
                    </a:lnTo>
                    <a:lnTo>
                      <a:pt x="158" y="76"/>
                    </a:lnTo>
                    <a:lnTo>
                      <a:pt x="156" y="61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5" y="22"/>
                    </a:lnTo>
                    <a:lnTo>
                      <a:pt x="123" y="13"/>
                    </a:lnTo>
                    <a:lnTo>
                      <a:pt x="109" y="6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4" y="1"/>
                    </a:lnTo>
                    <a:lnTo>
                      <a:pt x="49" y="6"/>
                    </a:lnTo>
                    <a:lnTo>
                      <a:pt x="35" y="13"/>
                    </a:lnTo>
                    <a:lnTo>
                      <a:pt x="23" y="22"/>
                    </a:lnTo>
                    <a:lnTo>
                      <a:pt x="14" y="34"/>
                    </a:lnTo>
                    <a:lnTo>
                      <a:pt x="6" y="47"/>
                    </a:lnTo>
                    <a:lnTo>
                      <a:pt x="1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6" y="105"/>
                    </a:lnTo>
                    <a:lnTo>
                      <a:pt x="14" y="118"/>
                    </a:lnTo>
                    <a:lnTo>
                      <a:pt x="23" y="130"/>
                    </a:lnTo>
                    <a:lnTo>
                      <a:pt x="35" y="139"/>
                    </a:lnTo>
                    <a:lnTo>
                      <a:pt x="49" y="146"/>
                    </a:lnTo>
                    <a:lnTo>
                      <a:pt x="64" y="151"/>
                    </a:lnTo>
                    <a:lnTo>
                      <a:pt x="79" y="152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32"/>
              <p:cNvSpPr>
                <a:spLocks/>
              </p:cNvSpPr>
              <p:nvPr/>
            </p:nvSpPr>
            <p:spPr bwMode="auto">
              <a:xfrm>
                <a:off x="3675" y="1337"/>
                <a:ext cx="121" cy="113"/>
              </a:xfrm>
              <a:custGeom>
                <a:avLst/>
                <a:gdLst>
                  <a:gd name="T0" fmla="*/ 23 w 137"/>
                  <a:gd name="T1" fmla="*/ 33 h 132"/>
                  <a:gd name="T2" fmla="*/ 26 w 137"/>
                  <a:gd name="T3" fmla="*/ 33 h 132"/>
                  <a:gd name="T4" fmla="*/ 30 w 137"/>
                  <a:gd name="T5" fmla="*/ 32 h 132"/>
                  <a:gd name="T6" fmla="*/ 34 w 137"/>
                  <a:gd name="T7" fmla="*/ 29 h 132"/>
                  <a:gd name="T8" fmla="*/ 38 w 137"/>
                  <a:gd name="T9" fmla="*/ 28 h 132"/>
                  <a:gd name="T10" fmla="*/ 41 w 137"/>
                  <a:gd name="T11" fmla="*/ 24 h 132"/>
                  <a:gd name="T12" fmla="*/ 43 w 137"/>
                  <a:gd name="T13" fmla="*/ 23 h 132"/>
                  <a:gd name="T14" fmla="*/ 44 w 137"/>
                  <a:gd name="T15" fmla="*/ 20 h 132"/>
                  <a:gd name="T16" fmla="*/ 44 w 137"/>
                  <a:gd name="T17" fmla="*/ 16 h 132"/>
                  <a:gd name="T18" fmla="*/ 44 w 137"/>
                  <a:gd name="T19" fmla="*/ 13 h 132"/>
                  <a:gd name="T20" fmla="*/ 43 w 137"/>
                  <a:gd name="T21" fmla="*/ 9 h 132"/>
                  <a:gd name="T22" fmla="*/ 41 w 137"/>
                  <a:gd name="T23" fmla="*/ 7 h 132"/>
                  <a:gd name="T24" fmla="*/ 38 w 137"/>
                  <a:gd name="T25" fmla="*/ 5 h 132"/>
                  <a:gd name="T26" fmla="*/ 34 w 137"/>
                  <a:gd name="T27" fmla="*/ 3 h 132"/>
                  <a:gd name="T28" fmla="*/ 30 w 137"/>
                  <a:gd name="T29" fmla="*/ 3 h 132"/>
                  <a:gd name="T30" fmla="*/ 26 w 137"/>
                  <a:gd name="T31" fmla="*/ 1 h 132"/>
                  <a:gd name="T32" fmla="*/ 23 w 137"/>
                  <a:gd name="T33" fmla="*/ 0 h 132"/>
                  <a:gd name="T34" fmla="*/ 18 w 137"/>
                  <a:gd name="T35" fmla="*/ 1 h 132"/>
                  <a:gd name="T36" fmla="*/ 14 w 137"/>
                  <a:gd name="T37" fmla="*/ 3 h 132"/>
                  <a:gd name="T38" fmla="*/ 10 w 137"/>
                  <a:gd name="T39" fmla="*/ 3 h 132"/>
                  <a:gd name="T40" fmla="*/ 7 w 137"/>
                  <a:gd name="T41" fmla="*/ 5 h 132"/>
                  <a:gd name="T42" fmla="*/ 4 w 137"/>
                  <a:gd name="T43" fmla="*/ 7 h 132"/>
                  <a:gd name="T44" fmla="*/ 4 w 137"/>
                  <a:gd name="T45" fmla="*/ 9 h 132"/>
                  <a:gd name="T46" fmla="*/ 1 w 137"/>
                  <a:gd name="T47" fmla="*/ 13 h 132"/>
                  <a:gd name="T48" fmla="*/ 0 w 137"/>
                  <a:gd name="T49" fmla="*/ 16 h 132"/>
                  <a:gd name="T50" fmla="*/ 1 w 137"/>
                  <a:gd name="T51" fmla="*/ 20 h 132"/>
                  <a:gd name="T52" fmla="*/ 4 w 137"/>
                  <a:gd name="T53" fmla="*/ 23 h 132"/>
                  <a:gd name="T54" fmla="*/ 4 w 137"/>
                  <a:gd name="T55" fmla="*/ 24 h 132"/>
                  <a:gd name="T56" fmla="*/ 7 w 137"/>
                  <a:gd name="T57" fmla="*/ 28 h 132"/>
                  <a:gd name="T58" fmla="*/ 10 w 137"/>
                  <a:gd name="T59" fmla="*/ 29 h 132"/>
                  <a:gd name="T60" fmla="*/ 14 w 137"/>
                  <a:gd name="T61" fmla="*/ 32 h 132"/>
                  <a:gd name="T62" fmla="*/ 18 w 137"/>
                  <a:gd name="T63" fmla="*/ 33 h 132"/>
                  <a:gd name="T64" fmla="*/ 23 w 137"/>
                  <a:gd name="T65" fmla="*/ 33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32">
                    <a:moveTo>
                      <a:pt x="68" y="131"/>
                    </a:moveTo>
                    <a:lnTo>
                      <a:pt x="81" y="130"/>
                    </a:lnTo>
                    <a:lnTo>
                      <a:pt x="94" y="126"/>
                    </a:lnTo>
                    <a:lnTo>
                      <a:pt x="105" y="120"/>
                    </a:lnTo>
                    <a:lnTo>
                      <a:pt x="116" y="112"/>
                    </a:lnTo>
                    <a:lnTo>
                      <a:pt x="124" y="102"/>
                    </a:lnTo>
                    <a:lnTo>
                      <a:pt x="131" y="91"/>
                    </a:lnTo>
                    <a:lnTo>
                      <a:pt x="135" y="78"/>
                    </a:lnTo>
                    <a:lnTo>
                      <a:pt x="136" y="65"/>
                    </a:lnTo>
                    <a:lnTo>
                      <a:pt x="135" y="53"/>
                    </a:lnTo>
                    <a:lnTo>
                      <a:pt x="131" y="40"/>
                    </a:lnTo>
                    <a:lnTo>
                      <a:pt x="124" y="29"/>
                    </a:lnTo>
                    <a:lnTo>
                      <a:pt x="116" y="19"/>
                    </a:lnTo>
                    <a:lnTo>
                      <a:pt x="105" y="11"/>
                    </a:lnTo>
                    <a:lnTo>
                      <a:pt x="94" y="5"/>
                    </a:lnTo>
                    <a:lnTo>
                      <a:pt x="81" y="1"/>
                    </a:lnTo>
                    <a:lnTo>
                      <a:pt x="68" y="0"/>
                    </a:lnTo>
                    <a:lnTo>
                      <a:pt x="55" y="1"/>
                    </a:lnTo>
                    <a:lnTo>
                      <a:pt x="42" y="5"/>
                    </a:lnTo>
                    <a:lnTo>
                      <a:pt x="30" y="11"/>
                    </a:lnTo>
                    <a:lnTo>
                      <a:pt x="20" y="19"/>
                    </a:lnTo>
                    <a:lnTo>
                      <a:pt x="11" y="29"/>
                    </a:lnTo>
                    <a:lnTo>
                      <a:pt x="5" y="40"/>
                    </a:lnTo>
                    <a:lnTo>
                      <a:pt x="1" y="53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1"/>
                    </a:lnTo>
                    <a:lnTo>
                      <a:pt x="11" y="102"/>
                    </a:lnTo>
                    <a:lnTo>
                      <a:pt x="20" y="112"/>
                    </a:lnTo>
                    <a:lnTo>
                      <a:pt x="30" y="120"/>
                    </a:lnTo>
                    <a:lnTo>
                      <a:pt x="42" y="126"/>
                    </a:lnTo>
                    <a:lnTo>
                      <a:pt x="55" y="130"/>
                    </a:lnTo>
                    <a:lnTo>
                      <a:pt x="68" y="131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33"/>
              <p:cNvSpPr>
                <a:spLocks/>
              </p:cNvSpPr>
              <p:nvPr/>
            </p:nvSpPr>
            <p:spPr bwMode="auto">
              <a:xfrm>
                <a:off x="3686" y="1346"/>
                <a:ext cx="101" cy="94"/>
              </a:xfrm>
              <a:custGeom>
                <a:avLst/>
                <a:gdLst>
                  <a:gd name="T0" fmla="*/ 19 w 114"/>
                  <a:gd name="T1" fmla="*/ 29 h 109"/>
                  <a:gd name="T2" fmla="*/ 22 w 114"/>
                  <a:gd name="T3" fmla="*/ 28 h 109"/>
                  <a:gd name="T4" fmla="*/ 27 w 114"/>
                  <a:gd name="T5" fmla="*/ 28 h 109"/>
                  <a:gd name="T6" fmla="*/ 30 w 114"/>
                  <a:gd name="T7" fmla="*/ 26 h 109"/>
                  <a:gd name="T8" fmla="*/ 32 w 114"/>
                  <a:gd name="T9" fmla="*/ 25 h 109"/>
                  <a:gd name="T10" fmla="*/ 35 w 114"/>
                  <a:gd name="T11" fmla="*/ 22 h 109"/>
                  <a:gd name="T12" fmla="*/ 36 w 114"/>
                  <a:gd name="T13" fmla="*/ 19 h 109"/>
                  <a:gd name="T14" fmla="*/ 38 w 114"/>
                  <a:gd name="T15" fmla="*/ 16 h 109"/>
                  <a:gd name="T16" fmla="*/ 38 w 114"/>
                  <a:gd name="T17" fmla="*/ 14 h 109"/>
                  <a:gd name="T18" fmla="*/ 38 w 114"/>
                  <a:gd name="T19" fmla="*/ 12 h 109"/>
                  <a:gd name="T20" fmla="*/ 36 w 114"/>
                  <a:gd name="T21" fmla="*/ 9 h 109"/>
                  <a:gd name="T22" fmla="*/ 35 w 114"/>
                  <a:gd name="T23" fmla="*/ 7 h 109"/>
                  <a:gd name="T24" fmla="*/ 32 w 114"/>
                  <a:gd name="T25" fmla="*/ 3 h 109"/>
                  <a:gd name="T26" fmla="*/ 30 w 114"/>
                  <a:gd name="T27" fmla="*/ 3 h 109"/>
                  <a:gd name="T28" fmla="*/ 27 w 114"/>
                  <a:gd name="T29" fmla="*/ 3 h 109"/>
                  <a:gd name="T30" fmla="*/ 22 w 114"/>
                  <a:gd name="T31" fmla="*/ 1 h 109"/>
                  <a:gd name="T32" fmla="*/ 19 w 114"/>
                  <a:gd name="T33" fmla="*/ 0 h 109"/>
                  <a:gd name="T34" fmla="*/ 15 w 114"/>
                  <a:gd name="T35" fmla="*/ 1 h 109"/>
                  <a:gd name="T36" fmla="*/ 12 w 114"/>
                  <a:gd name="T37" fmla="*/ 3 h 109"/>
                  <a:gd name="T38" fmla="*/ 9 w 114"/>
                  <a:gd name="T39" fmla="*/ 3 h 109"/>
                  <a:gd name="T40" fmla="*/ 5 w 114"/>
                  <a:gd name="T41" fmla="*/ 3 h 109"/>
                  <a:gd name="T42" fmla="*/ 4 w 114"/>
                  <a:gd name="T43" fmla="*/ 7 h 109"/>
                  <a:gd name="T44" fmla="*/ 4 w 114"/>
                  <a:gd name="T45" fmla="*/ 9 h 109"/>
                  <a:gd name="T46" fmla="*/ 1 w 114"/>
                  <a:gd name="T47" fmla="*/ 12 h 109"/>
                  <a:gd name="T48" fmla="*/ 0 w 114"/>
                  <a:gd name="T49" fmla="*/ 14 h 109"/>
                  <a:gd name="T50" fmla="*/ 1 w 114"/>
                  <a:gd name="T51" fmla="*/ 16 h 109"/>
                  <a:gd name="T52" fmla="*/ 4 w 114"/>
                  <a:gd name="T53" fmla="*/ 19 h 109"/>
                  <a:gd name="T54" fmla="*/ 4 w 114"/>
                  <a:gd name="T55" fmla="*/ 22 h 109"/>
                  <a:gd name="T56" fmla="*/ 5 w 114"/>
                  <a:gd name="T57" fmla="*/ 25 h 109"/>
                  <a:gd name="T58" fmla="*/ 9 w 114"/>
                  <a:gd name="T59" fmla="*/ 26 h 109"/>
                  <a:gd name="T60" fmla="*/ 12 w 114"/>
                  <a:gd name="T61" fmla="*/ 28 h 109"/>
                  <a:gd name="T62" fmla="*/ 15 w 114"/>
                  <a:gd name="T63" fmla="*/ 28 h 109"/>
                  <a:gd name="T64" fmla="*/ 19 w 114"/>
                  <a:gd name="T65" fmla="*/ 29 h 1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4" h="109">
                    <a:moveTo>
                      <a:pt x="56" y="108"/>
                    </a:moveTo>
                    <a:lnTo>
                      <a:pt x="67" y="107"/>
                    </a:lnTo>
                    <a:lnTo>
                      <a:pt x="78" y="104"/>
                    </a:lnTo>
                    <a:lnTo>
                      <a:pt x="88" y="99"/>
                    </a:lnTo>
                    <a:lnTo>
                      <a:pt x="97" y="93"/>
                    </a:lnTo>
                    <a:lnTo>
                      <a:pt x="104" y="84"/>
                    </a:lnTo>
                    <a:lnTo>
                      <a:pt x="109" y="75"/>
                    </a:lnTo>
                    <a:lnTo>
                      <a:pt x="112" y="64"/>
                    </a:lnTo>
                    <a:lnTo>
                      <a:pt x="113" y="54"/>
                    </a:lnTo>
                    <a:lnTo>
                      <a:pt x="112" y="44"/>
                    </a:lnTo>
                    <a:lnTo>
                      <a:pt x="109" y="33"/>
                    </a:lnTo>
                    <a:lnTo>
                      <a:pt x="104" y="24"/>
                    </a:lnTo>
                    <a:lnTo>
                      <a:pt x="97" y="15"/>
                    </a:lnTo>
                    <a:lnTo>
                      <a:pt x="88" y="9"/>
                    </a:lnTo>
                    <a:lnTo>
                      <a:pt x="78" y="4"/>
                    </a:lnTo>
                    <a:lnTo>
                      <a:pt x="67" y="1"/>
                    </a:lnTo>
                    <a:lnTo>
                      <a:pt x="56" y="0"/>
                    </a:lnTo>
                    <a:lnTo>
                      <a:pt x="46" y="1"/>
                    </a:lnTo>
                    <a:lnTo>
                      <a:pt x="35" y="4"/>
                    </a:lnTo>
                    <a:lnTo>
                      <a:pt x="26" y="9"/>
                    </a:lnTo>
                    <a:lnTo>
                      <a:pt x="16" y="15"/>
                    </a:lnTo>
                    <a:lnTo>
                      <a:pt x="10" y="24"/>
                    </a:lnTo>
                    <a:lnTo>
                      <a:pt x="4" y="33"/>
                    </a:lnTo>
                    <a:lnTo>
                      <a:pt x="1" y="44"/>
                    </a:lnTo>
                    <a:lnTo>
                      <a:pt x="0" y="54"/>
                    </a:lnTo>
                    <a:lnTo>
                      <a:pt x="1" y="64"/>
                    </a:lnTo>
                    <a:lnTo>
                      <a:pt x="4" y="75"/>
                    </a:lnTo>
                    <a:lnTo>
                      <a:pt x="10" y="84"/>
                    </a:lnTo>
                    <a:lnTo>
                      <a:pt x="16" y="93"/>
                    </a:lnTo>
                    <a:lnTo>
                      <a:pt x="26" y="99"/>
                    </a:lnTo>
                    <a:lnTo>
                      <a:pt x="35" y="104"/>
                    </a:lnTo>
                    <a:lnTo>
                      <a:pt x="46" y="107"/>
                    </a:lnTo>
                    <a:lnTo>
                      <a:pt x="56" y="108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34"/>
              <p:cNvSpPr>
                <a:spLocks/>
              </p:cNvSpPr>
              <p:nvPr/>
            </p:nvSpPr>
            <p:spPr bwMode="auto">
              <a:xfrm>
                <a:off x="3696" y="1355"/>
                <a:ext cx="80" cy="76"/>
              </a:xfrm>
              <a:custGeom>
                <a:avLst/>
                <a:gdLst>
                  <a:gd name="T0" fmla="*/ 14 w 91"/>
                  <a:gd name="T1" fmla="*/ 21 h 89"/>
                  <a:gd name="T2" fmla="*/ 17 w 91"/>
                  <a:gd name="T3" fmla="*/ 20 h 89"/>
                  <a:gd name="T4" fmla="*/ 19 w 91"/>
                  <a:gd name="T5" fmla="*/ 20 h 89"/>
                  <a:gd name="T6" fmla="*/ 22 w 91"/>
                  <a:gd name="T7" fmla="*/ 20 h 89"/>
                  <a:gd name="T8" fmla="*/ 25 w 91"/>
                  <a:gd name="T9" fmla="*/ 19 h 89"/>
                  <a:gd name="T10" fmla="*/ 25 w 91"/>
                  <a:gd name="T11" fmla="*/ 17 h 89"/>
                  <a:gd name="T12" fmla="*/ 27 w 91"/>
                  <a:gd name="T13" fmla="*/ 15 h 89"/>
                  <a:gd name="T14" fmla="*/ 28 w 91"/>
                  <a:gd name="T15" fmla="*/ 13 h 89"/>
                  <a:gd name="T16" fmla="*/ 28 w 91"/>
                  <a:gd name="T17" fmla="*/ 11 h 89"/>
                  <a:gd name="T18" fmla="*/ 28 w 91"/>
                  <a:gd name="T19" fmla="*/ 9 h 89"/>
                  <a:gd name="T20" fmla="*/ 27 w 91"/>
                  <a:gd name="T21" fmla="*/ 7 h 89"/>
                  <a:gd name="T22" fmla="*/ 25 w 91"/>
                  <a:gd name="T23" fmla="*/ 5 h 89"/>
                  <a:gd name="T24" fmla="*/ 25 w 91"/>
                  <a:gd name="T25" fmla="*/ 3 h 89"/>
                  <a:gd name="T26" fmla="*/ 22 w 91"/>
                  <a:gd name="T27" fmla="*/ 3 h 89"/>
                  <a:gd name="T28" fmla="*/ 19 w 91"/>
                  <a:gd name="T29" fmla="*/ 3 h 89"/>
                  <a:gd name="T30" fmla="*/ 17 w 91"/>
                  <a:gd name="T31" fmla="*/ 1 h 89"/>
                  <a:gd name="T32" fmla="*/ 14 w 91"/>
                  <a:gd name="T33" fmla="*/ 0 h 89"/>
                  <a:gd name="T34" fmla="*/ 11 w 91"/>
                  <a:gd name="T35" fmla="*/ 1 h 89"/>
                  <a:gd name="T36" fmla="*/ 9 w 91"/>
                  <a:gd name="T37" fmla="*/ 3 h 89"/>
                  <a:gd name="T38" fmla="*/ 7 w 91"/>
                  <a:gd name="T39" fmla="*/ 3 h 89"/>
                  <a:gd name="T40" fmla="*/ 4 w 91"/>
                  <a:gd name="T41" fmla="*/ 3 h 89"/>
                  <a:gd name="T42" fmla="*/ 4 w 91"/>
                  <a:gd name="T43" fmla="*/ 5 h 89"/>
                  <a:gd name="T44" fmla="*/ 3 w 91"/>
                  <a:gd name="T45" fmla="*/ 7 h 89"/>
                  <a:gd name="T46" fmla="*/ 1 w 91"/>
                  <a:gd name="T47" fmla="*/ 9 h 89"/>
                  <a:gd name="T48" fmla="*/ 0 w 91"/>
                  <a:gd name="T49" fmla="*/ 11 h 89"/>
                  <a:gd name="T50" fmla="*/ 1 w 91"/>
                  <a:gd name="T51" fmla="*/ 13 h 89"/>
                  <a:gd name="T52" fmla="*/ 3 w 91"/>
                  <a:gd name="T53" fmla="*/ 15 h 89"/>
                  <a:gd name="T54" fmla="*/ 4 w 91"/>
                  <a:gd name="T55" fmla="*/ 17 h 89"/>
                  <a:gd name="T56" fmla="*/ 4 w 91"/>
                  <a:gd name="T57" fmla="*/ 19 h 89"/>
                  <a:gd name="T58" fmla="*/ 7 w 91"/>
                  <a:gd name="T59" fmla="*/ 20 h 89"/>
                  <a:gd name="T60" fmla="*/ 9 w 91"/>
                  <a:gd name="T61" fmla="*/ 20 h 89"/>
                  <a:gd name="T62" fmla="*/ 11 w 91"/>
                  <a:gd name="T63" fmla="*/ 20 h 89"/>
                  <a:gd name="T64" fmla="*/ 14 w 91"/>
                  <a:gd name="T65" fmla="*/ 21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1" h="89">
                    <a:moveTo>
                      <a:pt x="45" y="88"/>
                    </a:moveTo>
                    <a:lnTo>
                      <a:pt x="54" y="87"/>
                    </a:lnTo>
                    <a:lnTo>
                      <a:pt x="62" y="85"/>
                    </a:lnTo>
                    <a:lnTo>
                      <a:pt x="70" y="80"/>
                    </a:lnTo>
                    <a:lnTo>
                      <a:pt x="77" y="76"/>
                    </a:lnTo>
                    <a:lnTo>
                      <a:pt x="82" y="68"/>
                    </a:lnTo>
                    <a:lnTo>
                      <a:pt x="87" y="60"/>
                    </a:lnTo>
                    <a:lnTo>
                      <a:pt x="89" y="52"/>
                    </a:lnTo>
                    <a:lnTo>
                      <a:pt x="90" y="44"/>
                    </a:lnTo>
                    <a:lnTo>
                      <a:pt x="89" y="36"/>
                    </a:lnTo>
                    <a:lnTo>
                      <a:pt x="87" y="27"/>
                    </a:lnTo>
                    <a:lnTo>
                      <a:pt x="82" y="20"/>
                    </a:lnTo>
                    <a:lnTo>
                      <a:pt x="77" y="12"/>
                    </a:lnTo>
                    <a:lnTo>
                      <a:pt x="70" y="8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8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3" y="27"/>
                    </a:lnTo>
                    <a:lnTo>
                      <a:pt x="1" y="36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3" y="60"/>
                    </a:lnTo>
                    <a:lnTo>
                      <a:pt x="8" y="68"/>
                    </a:lnTo>
                    <a:lnTo>
                      <a:pt x="13" y="76"/>
                    </a:lnTo>
                    <a:lnTo>
                      <a:pt x="21" y="80"/>
                    </a:lnTo>
                    <a:lnTo>
                      <a:pt x="28" y="85"/>
                    </a:lnTo>
                    <a:lnTo>
                      <a:pt x="37" y="87"/>
                    </a:lnTo>
                    <a:lnTo>
                      <a:pt x="45" y="88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35"/>
              <p:cNvSpPr>
                <a:spLocks/>
              </p:cNvSpPr>
              <p:nvPr/>
            </p:nvSpPr>
            <p:spPr bwMode="auto">
              <a:xfrm>
                <a:off x="3706" y="1365"/>
                <a:ext cx="60" cy="57"/>
              </a:xfrm>
              <a:custGeom>
                <a:avLst/>
                <a:gdLst>
                  <a:gd name="T0" fmla="*/ 11 w 68"/>
                  <a:gd name="T1" fmla="*/ 16 h 66"/>
                  <a:gd name="T2" fmla="*/ 13 w 68"/>
                  <a:gd name="T3" fmla="*/ 16 h 66"/>
                  <a:gd name="T4" fmla="*/ 15 w 68"/>
                  <a:gd name="T5" fmla="*/ 16 h 66"/>
                  <a:gd name="T6" fmla="*/ 17 w 68"/>
                  <a:gd name="T7" fmla="*/ 16 h 66"/>
                  <a:gd name="T8" fmla="*/ 18 w 68"/>
                  <a:gd name="T9" fmla="*/ 14 h 66"/>
                  <a:gd name="T10" fmla="*/ 20 w 68"/>
                  <a:gd name="T11" fmla="*/ 14 h 66"/>
                  <a:gd name="T12" fmla="*/ 20 w 68"/>
                  <a:gd name="T13" fmla="*/ 12 h 66"/>
                  <a:gd name="T14" fmla="*/ 22 w 68"/>
                  <a:gd name="T15" fmla="*/ 10 h 66"/>
                  <a:gd name="T16" fmla="*/ 22 w 68"/>
                  <a:gd name="T17" fmla="*/ 9 h 66"/>
                  <a:gd name="T18" fmla="*/ 22 w 68"/>
                  <a:gd name="T19" fmla="*/ 7 h 66"/>
                  <a:gd name="T20" fmla="*/ 20 w 68"/>
                  <a:gd name="T21" fmla="*/ 6 h 66"/>
                  <a:gd name="T22" fmla="*/ 20 w 68"/>
                  <a:gd name="T23" fmla="*/ 4 h 66"/>
                  <a:gd name="T24" fmla="*/ 18 w 68"/>
                  <a:gd name="T25" fmla="*/ 3 h 66"/>
                  <a:gd name="T26" fmla="*/ 17 w 68"/>
                  <a:gd name="T27" fmla="*/ 3 h 66"/>
                  <a:gd name="T28" fmla="*/ 15 w 68"/>
                  <a:gd name="T29" fmla="*/ 3 h 66"/>
                  <a:gd name="T30" fmla="*/ 13 w 68"/>
                  <a:gd name="T31" fmla="*/ 0 h 66"/>
                  <a:gd name="T32" fmla="*/ 11 w 68"/>
                  <a:gd name="T33" fmla="*/ 0 h 66"/>
                  <a:gd name="T34" fmla="*/ 9 w 68"/>
                  <a:gd name="T35" fmla="*/ 0 h 66"/>
                  <a:gd name="T36" fmla="*/ 7 w 68"/>
                  <a:gd name="T37" fmla="*/ 3 h 66"/>
                  <a:gd name="T38" fmla="*/ 4 w 68"/>
                  <a:gd name="T39" fmla="*/ 3 h 66"/>
                  <a:gd name="T40" fmla="*/ 4 w 68"/>
                  <a:gd name="T41" fmla="*/ 3 h 66"/>
                  <a:gd name="T42" fmla="*/ 4 w 68"/>
                  <a:gd name="T43" fmla="*/ 4 h 66"/>
                  <a:gd name="T44" fmla="*/ 3 w 68"/>
                  <a:gd name="T45" fmla="*/ 6 h 66"/>
                  <a:gd name="T46" fmla="*/ 0 w 68"/>
                  <a:gd name="T47" fmla="*/ 7 h 66"/>
                  <a:gd name="T48" fmla="*/ 0 w 68"/>
                  <a:gd name="T49" fmla="*/ 9 h 66"/>
                  <a:gd name="T50" fmla="*/ 0 w 68"/>
                  <a:gd name="T51" fmla="*/ 10 h 66"/>
                  <a:gd name="T52" fmla="*/ 3 w 68"/>
                  <a:gd name="T53" fmla="*/ 12 h 66"/>
                  <a:gd name="T54" fmla="*/ 4 w 68"/>
                  <a:gd name="T55" fmla="*/ 14 h 66"/>
                  <a:gd name="T56" fmla="*/ 4 w 68"/>
                  <a:gd name="T57" fmla="*/ 14 h 66"/>
                  <a:gd name="T58" fmla="*/ 4 w 68"/>
                  <a:gd name="T59" fmla="*/ 16 h 66"/>
                  <a:gd name="T60" fmla="*/ 7 w 68"/>
                  <a:gd name="T61" fmla="*/ 16 h 66"/>
                  <a:gd name="T62" fmla="*/ 9 w 68"/>
                  <a:gd name="T63" fmla="*/ 16 h 66"/>
                  <a:gd name="T64" fmla="*/ 11 w 68"/>
                  <a:gd name="T65" fmla="*/ 16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8" h="66">
                    <a:moveTo>
                      <a:pt x="33" y="65"/>
                    </a:moveTo>
                    <a:lnTo>
                      <a:pt x="40" y="65"/>
                    </a:lnTo>
                    <a:lnTo>
                      <a:pt x="47" y="62"/>
                    </a:lnTo>
                    <a:lnTo>
                      <a:pt x="52" y="60"/>
                    </a:lnTo>
                    <a:lnTo>
                      <a:pt x="57" y="55"/>
                    </a:lnTo>
                    <a:lnTo>
                      <a:pt x="62" y="50"/>
                    </a:lnTo>
                    <a:lnTo>
                      <a:pt x="65" y="45"/>
                    </a:lnTo>
                    <a:lnTo>
                      <a:pt x="67" y="39"/>
                    </a:lnTo>
                    <a:lnTo>
                      <a:pt x="67" y="32"/>
                    </a:lnTo>
                    <a:lnTo>
                      <a:pt x="67" y="26"/>
                    </a:lnTo>
                    <a:lnTo>
                      <a:pt x="65" y="20"/>
                    </a:lnTo>
                    <a:lnTo>
                      <a:pt x="62" y="15"/>
                    </a:lnTo>
                    <a:lnTo>
                      <a:pt x="57" y="10"/>
                    </a:lnTo>
                    <a:lnTo>
                      <a:pt x="52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3" y="45"/>
                    </a:lnTo>
                    <a:lnTo>
                      <a:pt x="6" y="50"/>
                    </a:lnTo>
                    <a:lnTo>
                      <a:pt x="10" y="55"/>
                    </a:lnTo>
                    <a:lnTo>
                      <a:pt x="15" y="60"/>
                    </a:lnTo>
                    <a:lnTo>
                      <a:pt x="21" y="62"/>
                    </a:lnTo>
                    <a:lnTo>
                      <a:pt x="27" y="65"/>
                    </a:lnTo>
                    <a:lnTo>
                      <a:pt x="33" y="65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36"/>
              <p:cNvSpPr>
                <a:spLocks/>
              </p:cNvSpPr>
              <p:nvPr/>
            </p:nvSpPr>
            <p:spPr bwMode="auto">
              <a:xfrm>
                <a:off x="3715" y="1374"/>
                <a:ext cx="42" cy="38"/>
              </a:xfrm>
              <a:custGeom>
                <a:avLst/>
                <a:gdLst>
                  <a:gd name="T0" fmla="*/ 9 w 47"/>
                  <a:gd name="T1" fmla="*/ 12 h 44"/>
                  <a:gd name="T2" fmla="*/ 10 w 47"/>
                  <a:gd name="T3" fmla="*/ 12 h 44"/>
                  <a:gd name="T4" fmla="*/ 12 w 47"/>
                  <a:gd name="T5" fmla="*/ 11 h 44"/>
                  <a:gd name="T6" fmla="*/ 13 w 47"/>
                  <a:gd name="T7" fmla="*/ 10 h 44"/>
                  <a:gd name="T8" fmla="*/ 14 w 47"/>
                  <a:gd name="T9" fmla="*/ 10 h 44"/>
                  <a:gd name="T10" fmla="*/ 15 w 47"/>
                  <a:gd name="T11" fmla="*/ 9 h 44"/>
                  <a:gd name="T12" fmla="*/ 16 w 47"/>
                  <a:gd name="T13" fmla="*/ 8 h 44"/>
                  <a:gd name="T14" fmla="*/ 17 w 47"/>
                  <a:gd name="T15" fmla="*/ 7 h 44"/>
                  <a:gd name="T16" fmla="*/ 17 w 47"/>
                  <a:gd name="T17" fmla="*/ 6 h 44"/>
                  <a:gd name="T18" fmla="*/ 17 w 47"/>
                  <a:gd name="T19" fmla="*/ 5 h 44"/>
                  <a:gd name="T20" fmla="*/ 16 w 47"/>
                  <a:gd name="T21" fmla="*/ 3 h 44"/>
                  <a:gd name="T22" fmla="*/ 15 w 47"/>
                  <a:gd name="T23" fmla="*/ 3 h 44"/>
                  <a:gd name="T24" fmla="*/ 14 w 47"/>
                  <a:gd name="T25" fmla="*/ 3 h 44"/>
                  <a:gd name="T26" fmla="*/ 13 w 47"/>
                  <a:gd name="T27" fmla="*/ 3 h 44"/>
                  <a:gd name="T28" fmla="*/ 12 w 47"/>
                  <a:gd name="T29" fmla="*/ 1 h 44"/>
                  <a:gd name="T30" fmla="*/ 10 w 47"/>
                  <a:gd name="T31" fmla="*/ 0 h 44"/>
                  <a:gd name="T32" fmla="*/ 9 w 47"/>
                  <a:gd name="T33" fmla="*/ 0 h 44"/>
                  <a:gd name="T34" fmla="*/ 7 w 47"/>
                  <a:gd name="T35" fmla="*/ 0 h 44"/>
                  <a:gd name="T36" fmla="*/ 5 w 47"/>
                  <a:gd name="T37" fmla="*/ 1 h 44"/>
                  <a:gd name="T38" fmla="*/ 4 w 47"/>
                  <a:gd name="T39" fmla="*/ 3 h 44"/>
                  <a:gd name="T40" fmla="*/ 4 w 47"/>
                  <a:gd name="T41" fmla="*/ 3 h 44"/>
                  <a:gd name="T42" fmla="*/ 4 w 47"/>
                  <a:gd name="T43" fmla="*/ 3 h 44"/>
                  <a:gd name="T44" fmla="*/ 2 w 47"/>
                  <a:gd name="T45" fmla="*/ 3 h 44"/>
                  <a:gd name="T46" fmla="*/ 0 w 47"/>
                  <a:gd name="T47" fmla="*/ 5 h 44"/>
                  <a:gd name="T48" fmla="*/ 0 w 47"/>
                  <a:gd name="T49" fmla="*/ 6 h 44"/>
                  <a:gd name="T50" fmla="*/ 0 w 47"/>
                  <a:gd name="T51" fmla="*/ 7 h 44"/>
                  <a:gd name="T52" fmla="*/ 2 w 47"/>
                  <a:gd name="T53" fmla="*/ 8 h 44"/>
                  <a:gd name="T54" fmla="*/ 4 w 47"/>
                  <a:gd name="T55" fmla="*/ 9 h 44"/>
                  <a:gd name="T56" fmla="*/ 4 w 47"/>
                  <a:gd name="T57" fmla="*/ 10 h 44"/>
                  <a:gd name="T58" fmla="*/ 4 w 47"/>
                  <a:gd name="T59" fmla="*/ 10 h 44"/>
                  <a:gd name="T60" fmla="*/ 5 w 47"/>
                  <a:gd name="T61" fmla="*/ 11 h 44"/>
                  <a:gd name="T62" fmla="*/ 7 w 47"/>
                  <a:gd name="T63" fmla="*/ 12 h 44"/>
                  <a:gd name="T64" fmla="*/ 9 w 47"/>
                  <a:gd name="T65" fmla="*/ 12 h 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7" h="44">
                    <a:moveTo>
                      <a:pt x="23" y="43"/>
                    </a:moveTo>
                    <a:lnTo>
                      <a:pt x="27" y="43"/>
                    </a:lnTo>
                    <a:lnTo>
                      <a:pt x="32" y="42"/>
                    </a:lnTo>
                    <a:lnTo>
                      <a:pt x="36" y="39"/>
                    </a:lnTo>
                    <a:lnTo>
                      <a:pt x="39" y="36"/>
                    </a:lnTo>
                    <a:lnTo>
                      <a:pt x="42" y="33"/>
                    </a:lnTo>
                    <a:lnTo>
                      <a:pt x="44" y="29"/>
                    </a:lnTo>
                    <a:lnTo>
                      <a:pt x="45" y="26"/>
                    </a:lnTo>
                    <a:lnTo>
                      <a:pt x="46" y="21"/>
                    </a:lnTo>
                    <a:lnTo>
                      <a:pt x="45" y="17"/>
                    </a:lnTo>
                    <a:lnTo>
                      <a:pt x="44" y="14"/>
                    </a:lnTo>
                    <a:lnTo>
                      <a:pt x="42" y="10"/>
                    </a:lnTo>
                    <a:lnTo>
                      <a:pt x="39" y="7"/>
                    </a:lnTo>
                    <a:lnTo>
                      <a:pt x="36" y="4"/>
                    </a:lnTo>
                    <a:lnTo>
                      <a:pt x="32" y="1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4" y="1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" y="29"/>
                    </a:lnTo>
                    <a:lnTo>
                      <a:pt x="4" y="33"/>
                    </a:lnTo>
                    <a:lnTo>
                      <a:pt x="7" y="36"/>
                    </a:lnTo>
                    <a:lnTo>
                      <a:pt x="10" y="39"/>
                    </a:lnTo>
                    <a:lnTo>
                      <a:pt x="14" y="42"/>
                    </a:lnTo>
                    <a:lnTo>
                      <a:pt x="18" y="43"/>
                    </a:lnTo>
                    <a:lnTo>
                      <a:pt x="23" y="43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37"/>
              <p:cNvSpPr>
                <a:spLocks/>
              </p:cNvSpPr>
              <p:nvPr/>
            </p:nvSpPr>
            <p:spPr bwMode="auto">
              <a:xfrm>
                <a:off x="3726" y="1383"/>
                <a:ext cx="21" cy="20"/>
              </a:xfrm>
              <a:custGeom>
                <a:avLst/>
                <a:gdLst>
                  <a:gd name="T0" fmla="*/ 4 w 24"/>
                  <a:gd name="T1" fmla="*/ 7 h 23"/>
                  <a:gd name="T2" fmla="*/ 4 w 24"/>
                  <a:gd name="T3" fmla="*/ 7 h 23"/>
                  <a:gd name="T4" fmla="*/ 5 w 24"/>
                  <a:gd name="T5" fmla="*/ 6 h 23"/>
                  <a:gd name="T6" fmla="*/ 6 w 24"/>
                  <a:gd name="T7" fmla="*/ 6 h 23"/>
                  <a:gd name="T8" fmla="*/ 6 w 24"/>
                  <a:gd name="T9" fmla="*/ 6 h 23"/>
                  <a:gd name="T10" fmla="*/ 7 w 24"/>
                  <a:gd name="T11" fmla="*/ 5 h 23"/>
                  <a:gd name="T12" fmla="*/ 7 w 24"/>
                  <a:gd name="T13" fmla="*/ 4 h 23"/>
                  <a:gd name="T14" fmla="*/ 8 w 24"/>
                  <a:gd name="T15" fmla="*/ 3 h 23"/>
                  <a:gd name="T16" fmla="*/ 8 w 24"/>
                  <a:gd name="T17" fmla="*/ 3 h 23"/>
                  <a:gd name="T18" fmla="*/ 8 w 24"/>
                  <a:gd name="T19" fmla="*/ 3 h 23"/>
                  <a:gd name="T20" fmla="*/ 7 w 24"/>
                  <a:gd name="T21" fmla="*/ 3 h 23"/>
                  <a:gd name="T22" fmla="*/ 7 w 24"/>
                  <a:gd name="T23" fmla="*/ 3 h 23"/>
                  <a:gd name="T24" fmla="*/ 6 w 24"/>
                  <a:gd name="T25" fmla="*/ 3 h 23"/>
                  <a:gd name="T26" fmla="*/ 6 w 24"/>
                  <a:gd name="T27" fmla="*/ 1 h 23"/>
                  <a:gd name="T28" fmla="*/ 5 w 24"/>
                  <a:gd name="T29" fmla="*/ 1 h 23"/>
                  <a:gd name="T30" fmla="*/ 4 w 24"/>
                  <a:gd name="T31" fmla="*/ 0 h 23"/>
                  <a:gd name="T32" fmla="*/ 4 w 24"/>
                  <a:gd name="T33" fmla="*/ 0 h 23"/>
                  <a:gd name="T34" fmla="*/ 4 w 24"/>
                  <a:gd name="T35" fmla="*/ 0 h 23"/>
                  <a:gd name="T36" fmla="*/ 4 w 24"/>
                  <a:gd name="T37" fmla="*/ 1 h 23"/>
                  <a:gd name="T38" fmla="*/ 4 w 24"/>
                  <a:gd name="T39" fmla="*/ 1 h 23"/>
                  <a:gd name="T40" fmla="*/ 3 w 24"/>
                  <a:gd name="T41" fmla="*/ 3 h 23"/>
                  <a:gd name="T42" fmla="*/ 2 w 24"/>
                  <a:gd name="T43" fmla="*/ 3 h 23"/>
                  <a:gd name="T44" fmla="*/ 1 w 24"/>
                  <a:gd name="T45" fmla="*/ 3 h 23"/>
                  <a:gd name="T46" fmla="*/ 0 w 24"/>
                  <a:gd name="T47" fmla="*/ 3 h 23"/>
                  <a:gd name="T48" fmla="*/ 0 w 24"/>
                  <a:gd name="T49" fmla="*/ 3 h 23"/>
                  <a:gd name="T50" fmla="*/ 0 w 24"/>
                  <a:gd name="T51" fmla="*/ 3 h 23"/>
                  <a:gd name="T52" fmla="*/ 1 w 24"/>
                  <a:gd name="T53" fmla="*/ 4 h 23"/>
                  <a:gd name="T54" fmla="*/ 2 w 24"/>
                  <a:gd name="T55" fmla="*/ 5 h 23"/>
                  <a:gd name="T56" fmla="*/ 3 w 24"/>
                  <a:gd name="T57" fmla="*/ 6 h 23"/>
                  <a:gd name="T58" fmla="*/ 4 w 24"/>
                  <a:gd name="T59" fmla="*/ 6 h 23"/>
                  <a:gd name="T60" fmla="*/ 4 w 24"/>
                  <a:gd name="T61" fmla="*/ 6 h 23"/>
                  <a:gd name="T62" fmla="*/ 4 w 24"/>
                  <a:gd name="T63" fmla="*/ 7 h 23"/>
                  <a:gd name="T64" fmla="*/ 4 w 24"/>
                  <a:gd name="T65" fmla="*/ 7 h 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" h="23">
                    <a:moveTo>
                      <a:pt x="11" y="22"/>
                    </a:moveTo>
                    <a:lnTo>
                      <a:pt x="14" y="22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1" y="17"/>
                    </a:lnTo>
                    <a:lnTo>
                      <a:pt x="22" y="15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2" y="7"/>
                    </a:lnTo>
                    <a:lnTo>
                      <a:pt x="21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5" y="20"/>
                    </a:lnTo>
                    <a:lnTo>
                      <a:pt x="7" y="21"/>
                    </a:lnTo>
                    <a:lnTo>
                      <a:pt x="9" y="22"/>
                    </a:lnTo>
                    <a:lnTo>
                      <a:pt x="11" y="22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38"/>
              <p:cNvSpPr>
                <a:spLocks/>
              </p:cNvSpPr>
              <p:nvPr/>
            </p:nvSpPr>
            <p:spPr bwMode="auto">
              <a:xfrm>
                <a:off x="3714" y="1242"/>
                <a:ext cx="820" cy="477"/>
              </a:xfrm>
              <a:custGeom>
                <a:avLst/>
                <a:gdLst>
                  <a:gd name="T0" fmla="*/ 187 w 927"/>
                  <a:gd name="T1" fmla="*/ 15 h 555"/>
                  <a:gd name="T2" fmla="*/ 172 w 927"/>
                  <a:gd name="T3" fmla="*/ 6 h 555"/>
                  <a:gd name="T4" fmla="*/ 157 w 927"/>
                  <a:gd name="T5" fmla="*/ 3 h 555"/>
                  <a:gd name="T6" fmla="*/ 137 w 927"/>
                  <a:gd name="T7" fmla="*/ 0 h 555"/>
                  <a:gd name="T8" fmla="*/ 119 w 927"/>
                  <a:gd name="T9" fmla="*/ 4 h 555"/>
                  <a:gd name="T10" fmla="*/ 105 w 927"/>
                  <a:gd name="T11" fmla="*/ 13 h 555"/>
                  <a:gd name="T12" fmla="*/ 95 w 927"/>
                  <a:gd name="T13" fmla="*/ 24 h 555"/>
                  <a:gd name="T14" fmla="*/ 85 w 927"/>
                  <a:gd name="T15" fmla="*/ 15 h 555"/>
                  <a:gd name="T16" fmla="*/ 69 w 927"/>
                  <a:gd name="T17" fmla="*/ 13 h 555"/>
                  <a:gd name="T18" fmla="*/ 55 w 927"/>
                  <a:gd name="T19" fmla="*/ 13 h 555"/>
                  <a:gd name="T20" fmla="*/ 41 w 927"/>
                  <a:gd name="T21" fmla="*/ 21 h 555"/>
                  <a:gd name="T22" fmla="*/ 33 w 927"/>
                  <a:gd name="T23" fmla="*/ 29 h 555"/>
                  <a:gd name="T24" fmla="*/ 30 w 927"/>
                  <a:gd name="T25" fmla="*/ 39 h 555"/>
                  <a:gd name="T26" fmla="*/ 16 w 927"/>
                  <a:gd name="T27" fmla="*/ 45 h 555"/>
                  <a:gd name="T28" fmla="*/ 4 w 927"/>
                  <a:gd name="T29" fmla="*/ 54 h 555"/>
                  <a:gd name="T30" fmla="*/ 0 w 927"/>
                  <a:gd name="T31" fmla="*/ 66 h 555"/>
                  <a:gd name="T32" fmla="*/ 4 w 927"/>
                  <a:gd name="T33" fmla="*/ 79 h 555"/>
                  <a:gd name="T34" fmla="*/ 9 w 927"/>
                  <a:gd name="T35" fmla="*/ 90 h 555"/>
                  <a:gd name="T36" fmla="*/ 8 w 927"/>
                  <a:gd name="T37" fmla="*/ 98 h 555"/>
                  <a:gd name="T38" fmla="*/ 8 w 927"/>
                  <a:gd name="T39" fmla="*/ 111 h 555"/>
                  <a:gd name="T40" fmla="*/ 15 w 927"/>
                  <a:gd name="T41" fmla="*/ 120 h 555"/>
                  <a:gd name="T42" fmla="*/ 26 w 927"/>
                  <a:gd name="T43" fmla="*/ 129 h 555"/>
                  <a:gd name="T44" fmla="*/ 40 w 927"/>
                  <a:gd name="T45" fmla="*/ 132 h 555"/>
                  <a:gd name="T46" fmla="*/ 57 w 927"/>
                  <a:gd name="T47" fmla="*/ 130 h 555"/>
                  <a:gd name="T48" fmla="*/ 69 w 927"/>
                  <a:gd name="T49" fmla="*/ 125 h 555"/>
                  <a:gd name="T50" fmla="*/ 82 w 927"/>
                  <a:gd name="T51" fmla="*/ 134 h 555"/>
                  <a:gd name="T52" fmla="*/ 105 w 927"/>
                  <a:gd name="T53" fmla="*/ 142 h 555"/>
                  <a:gd name="T54" fmla="*/ 126 w 927"/>
                  <a:gd name="T55" fmla="*/ 142 h 555"/>
                  <a:gd name="T56" fmla="*/ 147 w 927"/>
                  <a:gd name="T57" fmla="*/ 134 h 555"/>
                  <a:gd name="T58" fmla="*/ 153 w 927"/>
                  <a:gd name="T59" fmla="*/ 132 h 555"/>
                  <a:gd name="T60" fmla="*/ 172 w 927"/>
                  <a:gd name="T61" fmla="*/ 139 h 555"/>
                  <a:gd name="T62" fmla="*/ 195 w 927"/>
                  <a:gd name="T63" fmla="*/ 142 h 555"/>
                  <a:gd name="T64" fmla="*/ 218 w 927"/>
                  <a:gd name="T65" fmla="*/ 142 h 555"/>
                  <a:gd name="T66" fmla="*/ 240 w 927"/>
                  <a:gd name="T67" fmla="*/ 135 h 555"/>
                  <a:gd name="T68" fmla="*/ 256 w 927"/>
                  <a:gd name="T69" fmla="*/ 127 h 555"/>
                  <a:gd name="T70" fmla="*/ 264 w 927"/>
                  <a:gd name="T71" fmla="*/ 129 h 555"/>
                  <a:gd name="T72" fmla="*/ 280 w 927"/>
                  <a:gd name="T73" fmla="*/ 127 h 555"/>
                  <a:gd name="T74" fmla="*/ 295 w 927"/>
                  <a:gd name="T75" fmla="*/ 119 h 555"/>
                  <a:gd name="T76" fmla="*/ 303 w 927"/>
                  <a:gd name="T77" fmla="*/ 110 h 555"/>
                  <a:gd name="T78" fmla="*/ 307 w 927"/>
                  <a:gd name="T79" fmla="*/ 97 h 555"/>
                  <a:gd name="T80" fmla="*/ 303 w 927"/>
                  <a:gd name="T81" fmla="*/ 85 h 555"/>
                  <a:gd name="T82" fmla="*/ 295 w 927"/>
                  <a:gd name="T83" fmla="*/ 75 h 555"/>
                  <a:gd name="T84" fmla="*/ 295 w 927"/>
                  <a:gd name="T85" fmla="*/ 66 h 555"/>
                  <a:gd name="T86" fmla="*/ 300 w 927"/>
                  <a:gd name="T87" fmla="*/ 58 h 555"/>
                  <a:gd name="T88" fmla="*/ 295 w 927"/>
                  <a:gd name="T89" fmla="*/ 48 h 555"/>
                  <a:gd name="T90" fmla="*/ 287 w 927"/>
                  <a:gd name="T91" fmla="*/ 40 h 555"/>
                  <a:gd name="T92" fmla="*/ 274 w 927"/>
                  <a:gd name="T93" fmla="*/ 37 h 555"/>
                  <a:gd name="T94" fmla="*/ 265 w 927"/>
                  <a:gd name="T95" fmla="*/ 39 h 555"/>
                  <a:gd name="T96" fmla="*/ 250 w 927"/>
                  <a:gd name="T97" fmla="*/ 29 h 555"/>
                  <a:gd name="T98" fmla="*/ 232 w 927"/>
                  <a:gd name="T99" fmla="*/ 21 h 555"/>
                  <a:gd name="T100" fmla="*/ 211 w 927"/>
                  <a:gd name="T101" fmla="*/ 21 h 555"/>
                  <a:gd name="T102" fmla="*/ 193 w 927"/>
                  <a:gd name="T103" fmla="*/ 24 h 55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27" h="555">
                    <a:moveTo>
                      <a:pt x="581" y="92"/>
                    </a:moveTo>
                    <a:lnTo>
                      <a:pt x="572" y="77"/>
                    </a:lnTo>
                    <a:lnTo>
                      <a:pt x="564" y="61"/>
                    </a:lnTo>
                    <a:lnTo>
                      <a:pt x="550" y="48"/>
                    </a:lnTo>
                    <a:lnTo>
                      <a:pt x="538" y="36"/>
                    </a:lnTo>
                    <a:lnTo>
                      <a:pt x="522" y="25"/>
                    </a:lnTo>
                    <a:lnTo>
                      <a:pt x="505" y="15"/>
                    </a:lnTo>
                    <a:lnTo>
                      <a:pt x="489" y="8"/>
                    </a:lnTo>
                    <a:lnTo>
                      <a:pt x="471" y="3"/>
                    </a:lnTo>
                    <a:lnTo>
                      <a:pt x="452" y="0"/>
                    </a:lnTo>
                    <a:lnTo>
                      <a:pt x="434" y="0"/>
                    </a:lnTo>
                    <a:lnTo>
                      <a:pt x="413" y="0"/>
                    </a:lnTo>
                    <a:lnTo>
                      <a:pt x="395" y="3"/>
                    </a:lnTo>
                    <a:lnTo>
                      <a:pt x="378" y="8"/>
                    </a:lnTo>
                    <a:lnTo>
                      <a:pt x="361" y="16"/>
                    </a:lnTo>
                    <a:lnTo>
                      <a:pt x="344" y="25"/>
                    </a:lnTo>
                    <a:lnTo>
                      <a:pt x="331" y="37"/>
                    </a:lnTo>
                    <a:lnTo>
                      <a:pt x="317" y="49"/>
                    </a:lnTo>
                    <a:lnTo>
                      <a:pt x="305" y="63"/>
                    </a:lnTo>
                    <a:lnTo>
                      <a:pt x="295" y="78"/>
                    </a:lnTo>
                    <a:lnTo>
                      <a:pt x="286" y="92"/>
                    </a:lnTo>
                    <a:lnTo>
                      <a:pt x="278" y="80"/>
                    </a:lnTo>
                    <a:lnTo>
                      <a:pt x="265" y="71"/>
                    </a:lnTo>
                    <a:lnTo>
                      <a:pt x="254" y="62"/>
                    </a:lnTo>
                    <a:lnTo>
                      <a:pt x="239" y="57"/>
                    </a:lnTo>
                    <a:lnTo>
                      <a:pt x="223" y="50"/>
                    </a:lnTo>
                    <a:lnTo>
                      <a:pt x="209" y="49"/>
                    </a:lnTo>
                    <a:lnTo>
                      <a:pt x="194" y="49"/>
                    </a:lnTo>
                    <a:lnTo>
                      <a:pt x="179" y="50"/>
                    </a:lnTo>
                    <a:lnTo>
                      <a:pt x="165" y="54"/>
                    </a:lnTo>
                    <a:lnTo>
                      <a:pt x="149" y="60"/>
                    </a:lnTo>
                    <a:lnTo>
                      <a:pt x="136" y="68"/>
                    </a:lnTo>
                    <a:lnTo>
                      <a:pt x="124" y="78"/>
                    </a:lnTo>
                    <a:lnTo>
                      <a:pt x="113" y="89"/>
                    </a:lnTo>
                    <a:lnTo>
                      <a:pt x="105" y="101"/>
                    </a:lnTo>
                    <a:lnTo>
                      <a:pt x="98" y="114"/>
                    </a:lnTo>
                    <a:lnTo>
                      <a:pt x="94" y="128"/>
                    </a:lnTo>
                    <a:lnTo>
                      <a:pt x="91" y="143"/>
                    </a:lnTo>
                    <a:lnTo>
                      <a:pt x="91" y="150"/>
                    </a:lnTo>
                    <a:lnTo>
                      <a:pt x="75" y="155"/>
                    </a:lnTo>
                    <a:lnTo>
                      <a:pt x="61" y="163"/>
                    </a:lnTo>
                    <a:lnTo>
                      <a:pt x="47" y="172"/>
                    </a:lnTo>
                    <a:lnTo>
                      <a:pt x="34" y="184"/>
                    </a:lnTo>
                    <a:lnTo>
                      <a:pt x="24" y="197"/>
                    </a:lnTo>
                    <a:lnTo>
                      <a:pt x="15" y="211"/>
                    </a:lnTo>
                    <a:lnTo>
                      <a:pt x="7" y="226"/>
                    </a:lnTo>
                    <a:lnTo>
                      <a:pt x="2" y="243"/>
                    </a:lnTo>
                    <a:lnTo>
                      <a:pt x="0" y="259"/>
                    </a:lnTo>
                    <a:lnTo>
                      <a:pt x="0" y="275"/>
                    </a:lnTo>
                    <a:lnTo>
                      <a:pt x="0" y="291"/>
                    </a:lnTo>
                    <a:lnTo>
                      <a:pt x="4" y="308"/>
                    </a:lnTo>
                    <a:lnTo>
                      <a:pt x="11" y="322"/>
                    </a:lnTo>
                    <a:lnTo>
                      <a:pt x="19" y="337"/>
                    </a:lnTo>
                    <a:lnTo>
                      <a:pt x="28" y="351"/>
                    </a:lnTo>
                    <a:lnTo>
                      <a:pt x="32" y="355"/>
                    </a:lnTo>
                    <a:lnTo>
                      <a:pt x="26" y="369"/>
                    </a:lnTo>
                    <a:lnTo>
                      <a:pt x="23" y="385"/>
                    </a:lnTo>
                    <a:lnTo>
                      <a:pt x="21" y="398"/>
                    </a:lnTo>
                    <a:lnTo>
                      <a:pt x="21" y="414"/>
                    </a:lnTo>
                    <a:lnTo>
                      <a:pt x="23" y="432"/>
                    </a:lnTo>
                    <a:lnTo>
                      <a:pt x="27" y="445"/>
                    </a:lnTo>
                    <a:lnTo>
                      <a:pt x="34" y="459"/>
                    </a:lnTo>
                    <a:lnTo>
                      <a:pt x="43" y="471"/>
                    </a:lnTo>
                    <a:lnTo>
                      <a:pt x="53" y="484"/>
                    </a:lnTo>
                    <a:lnTo>
                      <a:pt x="65" y="493"/>
                    </a:lnTo>
                    <a:lnTo>
                      <a:pt x="78" y="501"/>
                    </a:lnTo>
                    <a:lnTo>
                      <a:pt x="91" y="508"/>
                    </a:lnTo>
                    <a:lnTo>
                      <a:pt x="108" y="512"/>
                    </a:lnTo>
                    <a:lnTo>
                      <a:pt x="122" y="515"/>
                    </a:lnTo>
                    <a:lnTo>
                      <a:pt x="139" y="515"/>
                    </a:lnTo>
                    <a:lnTo>
                      <a:pt x="155" y="514"/>
                    </a:lnTo>
                    <a:lnTo>
                      <a:pt x="171" y="510"/>
                    </a:lnTo>
                    <a:lnTo>
                      <a:pt x="184" y="504"/>
                    </a:lnTo>
                    <a:lnTo>
                      <a:pt x="198" y="496"/>
                    </a:lnTo>
                    <a:lnTo>
                      <a:pt x="209" y="487"/>
                    </a:lnTo>
                    <a:lnTo>
                      <a:pt x="223" y="501"/>
                    </a:lnTo>
                    <a:lnTo>
                      <a:pt x="241" y="518"/>
                    </a:lnTo>
                    <a:lnTo>
                      <a:pt x="250" y="523"/>
                    </a:lnTo>
                    <a:lnTo>
                      <a:pt x="273" y="539"/>
                    </a:lnTo>
                    <a:lnTo>
                      <a:pt x="295" y="550"/>
                    </a:lnTo>
                    <a:lnTo>
                      <a:pt x="319" y="554"/>
                    </a:lnTo>
                    <a:lnTo>
                      <a:pt x="340" y="554"/>
                    </a:lnTo>
                    <a:lnTo>
                      <a:pt x="361" y="554"/>
                    </a:lnTo>
                    <a:lnTo>
                      <a:pt x="381" y="554"/>
                    </a:lnTo>
                    <a:lnTo>
                      <a:pt x="403" y="544"/>
                    </a:lnTo>
                    <a:lnTo>
                      <a:pt x="424" y="533"/>
                    </a:lnTo>
                    <a:lnTo>
                      <a:pt x="443" y="526"/>
                    </a:lnTo>
                    <a:lnTo>
                      <a:pt x="445" y="523"/>
                    </a:lnTo>
                    <a:lnTo>
                      <a:pt x="445" y="512"/>
                    </a:lnTo>
                    <a:lnTo>
                      <a:pt x="463" y="518"/>
                    </a:lnTo>
                    <a:lnTo>
                      <a:pt x="479" y="529"/>
                    </a:lnTo>
                    <a:lnTo>
                      <a:pt x="501" y="533"/>
                    </a:lnTo>
                    <a:lnTo>
                      <a:pt x="522" y="544"/>
                    </a:lnTo>
                    <a:lnTo>
                      <a:pt x="546" y="550"/>
                    </a:lnTo>
                    <a:lnTo>
                      <a:pt x="565" y="554"/>
                    </a:lnTo>
                    <a:lnTo>
                      <a:pt x="590" y="554"/>
                    </a:lnTo>
                    <a:lnTo>
                      <a:pt x="613" y="554"/>
                    </a:lnTo>
                    <a:lnTo>
                      <a:pt x="635" y="554"/>
                    </a:lnTo>
                    <a:lnTo>
                      <a:pt x="657" y="550"/>
                    </a:lnTo>
                    <a:lnTo>
                      <a:pt x="680" y="544"/>
                    </a:lnTo>
                    <a:lnTo>
                      <a:pt x="700" y="539"/>
                    </a:lnTo>
                    <a:lnTo>
                      <a:pt x="722" y="529"/>
                    </a:lnTo>
                    <a:lnTo>
                      <a:pt x="739" y="518"/>
                    </a:lnTo>
                    <a:lnTo>
                      <a:pt x="757" y="503"/>
                    </a:lnTo>
                    <a:lnTo>
                      <a:pt x="772" y="497"/>
                    </a:lnTo>
                    <a:lnTo>
                      <a:pt x="780" y="508"/>
                    </a:lnTo>
                    <a:lnTo>
                      <a:pt x="789" y="508"/>
                    </a:lnTo>
                    <a:lnTo>
                      <a:pt x="795" y="505"/>
                    </a:lnTo>
                    <a:lnTo>
                      <a:pt x="811" y="504"/>
                    </a:lnTo>
                    <a:lnTo>
                      <a:pt x="828" y="501"/>
                    </a:lnTo>
                    <a:lnTo>
                      <a:pt x="846" y="496"/>
                    </a:lnTo>
                    <a:lnTo>
                      <a:pt x="860" y="488"/>
                    </a:lnTo>
                    <a:lnTo>
                      <a:pt x="875" y="479"/>
                    </a:lnTo>
                    <a:lnTo>
                      <a:pt x="886" y="470"/>
                    </a:lnTo>
                    <a:lnTo>
                      <a:pt x="898" y="455"/>
                    </a:lnTo>
                    <a:lnTo>
                      <a:pt x="906" y="443"/>
                    </a:lnTo>
                    <a:lnTo>
                      <a:pt x="915" y="428"/>
                    </a:lnTo>
                    <a:lnTo>
                      <a:pt x="920" y="411"/>
                    </a:lnTo>
                    <a:lnTo>
                      <a:pt x="926" y="396"/>
                    </a:lnTo>
                    <a:lnTo>
                      <a:pt x="926" y="380"/>
                    </a:lnTo>
                    <a:lnTo>
                      <a:pt x="926" y="364"/>
                    </a:lnTo>
                    <a:lnTo>
                      <a:pt x="921" y="346"/>
                    </a:lnTo>
                    <a:lnTo>
                      <a:pt x="915" y="333"/>
                    </a:lnTo>
                    <a:lnTo>
                      <a:pt x="908" y="316"/>
                    </a:lnTo>
                    <a:lnTo>
                      <a:pt x="898" y="303"/>
                    </a:lnTo>
                    <a:lnTo>
                      <a:pt x="886" y="291"/>
                    </a:lnTo>
                    <a:lnTo>
                      <a:pt x="875" y="280"/>
                    </a:lnTo>
                    <a:lnTo>
                      <a:pt x="884" y="271"/>
                    </a:lnTo>
                    <a:lnTo>
                      <a:pt x="892" y="260"/>
                    </a:lnTo>
                    <a:lnTo>
                      <a:pt x="897" y="250"/>
                    </a:lnTo>
                    <a:lnTo>
                      <a:pt x="902" y="235"/>
                    </a:lnTo>
                    <a:lnTo>
                      <a:pt x="902" y="224"/>
                    </a:lnTo>
                    <a:lnTo>
                      <a:pt x="902" y="210"/>
                    </a:lnTo>
                    <a:lnTo>
                      <a:pt x="897" y="198"/>
                    </a:lnTo>
                    <a:lnTo>
                      <a:pt x="892" y="186"/>
                    </a:lnTo>
                    <a:lnTo>
                      <a:pt x="884" y="175"/>
                    </a:lnTo>
                    <a:lnTo>
                      <a:pt x="875" y="166"/>
                    </a:lnTo>
                    <a:lnTo>
                      <a:pt x="865" y="158"/>
                    </a:lnTo>
                    <a:lnTo>
                      <a:pt x="854" y="151"/>
                    </a:lnTo>
                    <a:lnTo>
                      <a:pt x="842" y="149"/>
                    </a:lnTo>
                    <a:lnTo>
                      <a:pt x="828" y="145"/>
                    </a:lnTo>
                    <a:lnTo>
                      <a:pt x="815" y="145"/>
                    </a:lnTo>
                    <a:lnTo>
                      <a:pt x="802" y="149"/>
                    </a:lnTo>
                    <a:lnTo>
                      <a:pt x="798" y="150"/>
                    </a:lnTo>
                    <a:lnTo>
                      <a:pt x="784" y="134"/>
                    </a:lnTo>
                    <a:lnTo>
                      <a:pt x="770" y="121"/>
                    </a:lnTo>
                    <a:lnTo>
                      <a:pt x="754" y="110"/>
                    </a:lnTo>
                    <a:lnTo>
                      <a:pt x="737" y="99"/>
                    </a:lnTo>
                    <a:lnTo>
                      <a:pt x="719" y="91"/>
                    </a:lnTo>
                    <a:lnTo>
                      <a:pt x="700" y="85"/>
                    </a:lnTo>
                    <a:lnTo>
                      <a:pt x="680" y="80"/>
                    </a:lnTo>
                    <a:lnTo>
                      <a:pt x="658" y="79"/>
                    </a:lnTo>
                    <a:lnTo>
                      <a:pt x="638" y="79"/>
                    </a:lnTo>
                    <a:lnTo>
                      <a:pt x="620" y="82"/>
                    </a:lnTo>
                    <a:lnTo>
                      <a:pt x="598" y="87"/>
                    </a:lnTo>
                    <a:lnTo>
                      <a:pt x="581" y="9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7" name="Freeform 39"/>
            <p:cNvSpPr>
              <a:spLocks/>
            </p:cNvSpPr>
            <p:nvPr/>
          </p:nvSpPr>
          <p:spPr bwMode="auto">
            <a:xfrm>
              <a:off x="3414" y="1673"/>
              <a:ext cx="820" cy="437"/>
            </a:xfrm>
            <a:custGeom>
              <a:avLst/>
              <a:gdLst>
                <a:gd name="T0" fmla="*/ 187 w 927"/>
                <a:gd name="T1" fmla="*/ 7 h 555"/>
                <a:gd name="T2" fmla="*/ 172 w 927"/>
                <a:gd name="T3" fmla="*/ 3 h 555"/>
                <a:gd name="T4" fmla="*/ 157 w 927"/>
                <a:gd name="T5" fmla="*/ 2 h 555"/>
                <a:gd name="T6" fmla="*/ 137 w 927"/>
                <a:gd name="T7" fmla="*/ 0 h 555"/>
                <a:gd name="T8" fmla="*/ 119 w 927"/>
                <a:gd name="T9" fmla="*/ 2 h 555"/>
                <a:gd name="T10" fmla="*/ 105 w 927"/>
                <a:gd name="T11" fmla="*/ 6 h 555"/>
                <a:gd name="T12" fmla="*/ 95 w 927"/>
                <a:gd name="T13" fmla="*/ 10 h 555"/>
                <a:gd name="T14" fmla="*/ 85 w 927"/>
                <a:gd name="T15" fmla="*/ 7 h 555"/>
                <a:gd name="T16" fmla="*/ 69 w 927"/>
                <a:gd name="T17" fmla="*/ 6 h 555"/>
                <a:gd name="T18" fmla="*/ 55 w 927"/>
                <a:gd name="T19" fmla="*/ 6 h 555"/>
                <a:gd name="T20" fmla="*/ 41 w 927"/>
                <a:gd name="T21" fmla="*/ 9 h 555"/>
                <a:gd name="T22" fmla="*/ 33 w 927"/>
                <a:gd name="T23" fmla="*/ 13 h 555"/>
                <a:gd name="T24" fmla="*/ 30 w 927"/>
                <a:gd name="T25" fmla="*/ 17 h 555"/>
                <a:gd name="T26" fmla="*/ 16 w 927"/>
                <a:gd name="T27" fmla="*/ 19 h 555"/>
                <a:gd name="T28" fmla="*/ 4 w 927"/>
                <a:gd name="T29" fmla="*/ 24 h 555"/>
                <a:gd name="T30" fmla="*/ 0 w 927"/>
                <a:gd name="T31" fmla="*/ 31 h 555"/>
                <a:gd name="T32" fmla="*/ 4 w 927"/>
                <a:gd name="T33" fmla="*/ 35 h 555"/>
                <a:gd name="T34" fmla="*/ 9 w 927"/>
                <a:gd name="T35" fmla="*/ 40 h 555"/>
                <a:gd name="T36" fmla="*/ 8 w 927"/>
                <a:gd name="T37" fmla="*/ 45 h 555"/>
                <a:gd name="T38" fmla="*/ 8 w 927"/>
                <a:gd name="T39" fmla="*/ 50 h 555"/>
                <a:gd name="T40" fmla="*/ 15 w 927"/>
                <a:gd name="T41" fmla="*/ 55 h 555"/>
                <a:gd name="T42" fmla="*/ 26 w 927"/>
                <a:gd name="T43" fmla="*/ 58 h 555"/>
                <a:gd name="T44" fmla="*/ 40 w 927"/>
                <a:gd name="T45" fmla="*/ 60 h 555"/>
                <a:gd name="T46" fmla="*/ 57 w 927"/>
                <a:gd name="T47" fmla="*/ 60 h 555"/>
                <a:gd name="T48" fmla="*/ 69 w 927"/>
                <a:gd name="T49" fmla="*/ 57 h 555"/>
                <a:gd name="T50" fmla="*/ 82 w 927"/>
                <a:gd name="T51" fmla="*/ 61 h 555"/>
                <a:gd name="T52" fmla="*/ 105 w 927"/>
                <a:gd name="T53" fmla="*/ 65 h 555"/>
                <a:gd name="T54" fmla="*/ 126 w 927"/>
                <a:gd name="T55" fmla="*/ 65 h 555"/>
                <a:gd name="T56" fmla="*/ 147 w 927"/>
                <a:gd name="T57" fmla="*/ 61 h 555"/>
                <a:gd name="T58" fmla="*/ 153 w 927"/>
                <a:gd name="T59" fmla="*/ 61 h 555"/>
                <a:gd name="T60" fmla="*/ 172 w 927"/>
                <a:gd name="T61" fmla="*/ 63 h 555"/>
                <a:gd name="T62" fmla="*/ 195 w 927"/>
                <a:gd name="T63" fmla="*/ 65 h 555"/>
                <a:gd name="T64" fmla="*/ 218 w 927"/>
                <a:gd name="T65" fmla="*/ 64 h 555"/>
                <a:gd name="T66" fmla="*/ 240 w 927"/>
                <a:gd name="T67" fmla="*/ 61 h 555"/>
                <a:gd name="T68" fmla="*/ 256 w 927"/>
                <a:gd name="T69" fmla="*/ 57 h 555"/>
                <a:gd name="T70" fmla="*/ 264 w 927"/>
                <a:gd name="T71" fmla="*/ 58 h 555"/>
                <a:gd name="T72" fmla="*/ 280 w 927"/>
                <a:gd name="T73" fmla="*/ 57 h 555"/>
                <a:gd name="T74" fmla="*/ 295 w 927"/>
                <a:gd name="T75" fmla="*/ 54 h 555"/>
                <a:gd name="T76" fmla="*/ 303 w 927"/>
                <a:gd name="T77" fmla="*/ 50 h 555"/>
                <a:gd name="T78" fmla="*/ 307 w 927"/>
                <a:gd name="T79" fmla="*/ 45 h 555"/>
                <a:gd name="T80" fmla="*/ 303 w 927"/>
                <a:gd name="T81" fmla="*/ 39 h 555"/>
                <a:gd name="T82" fmla="*/ 295 w 927"/>
                <a:gd name="T83" fmla="*/ 34 h 555"/>
                <a:gd name="T84" fmla="*/ 295 w 927"/>
                <a:gd name="T85" fmla="*/ 31 h 555"/>
                <a:gd name="T86" fmla="*/ 300 w 927"/>
                <a:gd name="T87" fmla="*/ 27 h 555"/>
                <a:gd name="T88" fmla="*/ 295 w 927"/>
                <a:gd name="T89" fmla="*/ 22 h 555"/>
                <a:gd name="T90" fmla="*/ 287 w 927"/>
                <a:gd name="T91" fmla="*/ 19 h 555"/>
                <a:gd name="T92" fmla="*/ 274 w 927"/>
                <a:gd name="T93" fmla="*/ 17 h 555"/>
                <a:gd name="T94" fmla="*/ 265 w 927"/>
                <a:gd name="T95" fmla="*/ 17 h 555"/>
                <a:gd name="T96" fmla="*/ 250 w 927"/>
                <a:gd name="T97" fmla="*/ 13 h 555"/>
                <a:gd name="T98" fmla="*/ 232 w 927"/>
                <a:gd name="T99" fmla="*/ 10 h 555"/>
                <a:gd name="T100" fmla="*/ 211 w 927"/>
                <a:gd name="T101" fmla="*/ 9 h 555"/>
                <a:gd name="T102" fmla="*/ 193 w 927"/>
                <a:gd name="T103" fmla="*/ 10 h 5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7" h="555">
                  <a:moveTo>
                    <a:pt x="581" y="92"/>
                  </a:moveTo>
                  <a:lnTo>
                    <a:pt x="572" y="77"/>
                  </a:lnTo>
                  <a:lnTo>
                    <a:pt x="564" y="61"/>
                  </a:lnTo>
                  <a:lnTo>
                    <a:pt x="550" y="48"/>
                  </a:lnTo>
                  <a:lnTo>
                    <a:pt x="538" y="36"/>
                  </a:lnTo>
                  <a:lnTo>
                    <a:pt x="522" y="25"/>
                  </a:lnTo>
                  <a:lnTo>
                    <a:pt x="505" y="15"/>
                  </a:lnTo>
                  <a:lnTo>
                    <a:pt x="489" y="8"/>
                  </a:lnTo>
                  <a:lnTo>
                    <a:pt x="471" y="3"/>
                  </a:lnTo>
                  <a:lnTo>
                    <a:pt x="452" y="0"/>
                  </a:lnTo>
                  <a:lnTo>
                    <a:pt x="434" y="0"/>
                  </a:lnTo>
                  <a:lnTo>
                    <a:pt x="413" y="0"/>
                  </a:lnTo>
                  <a:lnTo>
                    <a:pt x="395" y="3"/>
                  </a:lnTo>
                  <a:lnTo>
                    <a:pt x="378" y="8"/>
                  </a:lnTo>
                  <a:lnTo>
                    <a:pt x="361" y="16"/>
                  </a:lnTo>
                  <a:lnTo>
                    <a:pt x="344" y="25"/>
                  </a:lnTo>
                  <a:lnTo>
                    <a:pt x="331" y="37"/>
                  </a:lnTo>
                  <a:lnTo>
                    <a:pt x="317" y="49"/>
                  </a:lnTo>
                  <a:lnTo>
                    <a:pt x="305" y="63"/>
                  </a:lnTo>
                  <a:lnTo>
                    <a:pt x="295" y="78"/>
                  </a:lnTo>
                  <a:lnTo>
                    <a:pt x="286" y="92"/>
                  </a:lnTo>
                  <a:lnTo>
                    <a:pt x="278" y="80"/>
                  </a:lnTo>
                  <a:lnTo>
                    <a:pt x="265" y="71"/>
                  </a:lnTo>
                  <a:lnTo>
                    <a:pt x="254" y="62"/>
                  </a:lnTo>
                  <a:lnTo>
                    <a:pt x="239" y="57"/>
                  </a:lnTo>
                  <a:lnTo>
                    <a:pt x="223" y="50"/>
                  </a:lnTo>
                  <a:lnTo>
                    <a:pt x="209" y="49"/>
                  </a:lnTo>
                  <a:lnTo>
                    <a:pt x="194" y="49"/>
                  </a:lnTo>
                  <a:lnTo>
                    <a:pt x="179" y="50"/>
                  </a:lnTo>
                  <a:lnTo>
                    <a:pt x="165" y="54"/>
                  </a:lnTo>
                  <a:lnTo>
                    <a:pt x="149" y="60"/>
                  </a:lnTo>
                  <a:lnTo>
                    <a:pt x="136" y="68"/>
                  </a:lnTo>
                  <a:lnTo>
                    <a:pt x="124" y="78"/>
                  </a:lnTo>
                  <a:lnTo>
                    <a:pt x="113" y="89"/>
                  </a:lnTo>
                  <a:lnTo>
                    <a:pt x="105" y="101"/>
                  </a:lnTo>
                  <a:lnTo>
                    <a:pt x="98" y="114"/>
                  </a:lnTo>
                  <a:lnTo>
                    <a:pt x="94" y="128"/>
                  </a:lnTo>
                  <a:lnTo>
                    <a:pt x="91" y="143"/>
                  </a:lnTo>
                  <a:lnTo>
                    <a:pt x="91" y="150"/>
                  </a:lnTo>
                  <a:lnTo>
                    <a:pt x="75" y="155"/>
                  </a:lnTo>
                  <a:lnTo>
                    <a:pt x="61" y="163"/>
                  </a:lnTo>
                  <a:lnTo>
                    <a:pt x="47" y="172"/>
                  </a:lnTo>
                  <a:lnTo>
                    <a:pt x="34" y="184"/>
                  </a:lnTo>
                  <a:lnTo>
                    <a:pt x="24" y="197"/>
                  </a:lnTo>
                  <a:lnTo>
                    <a:pt x="15" y="211"/>
                  </a:lnTo>
                  <a:lnTo>
                    <a:pt x="7" y="226"/>
                  </a:lnTo>
                  <a:lnTo>
                    <a:pt x="2" y="243"/>
                  </a:lnTo>
                  <a:lnTo>
                    <a:pt x="0" y="259"/>
                  </a:lnTo>
                  <a:lnTo>
                    <a:pt x="0" y="275"/>
                  </a:lnTo>
                  <a:lnTo>
                    <a:pt x="0" y="291"/>
                  </a:lnTo>
                  <a:lnTo>
                    <a:pt x="4" y="308"/>
                  </a:lnTo>
                  <a:lnTo>
                    <a:pt x="11" y="322"/>
                  </a:lnTo>
                  <a:lnTo>
                    <a:pt x="19" y="337"/>
                  </a:lnTo>
                  <a:lnTo>
                    <a:pt x="28" y="351"/>
                  </a:lnTo>
                  <a:lnTo>
                    <a:pt x="32" y="355"/>
                  </a:lnTo>
                  <a:lnTo>
                    <a:pt x="26" y="369"/>
                  </a:lnTo>
                  <a:lnTo>
                    <a:pt x="23" y="385"/>
                  </a:lnTo>
                  <a:lnTo>
                    <a:pt x="21" y="398"/>
                  </a:lnTo>
                  <a:lnTo>
                    <a:pt x="21" y="414"/>
                  </a:lnTo>
                  <a:lnTo>
                    <a:pt x="23" y="432"/>
                  </a:lnTo>
                  <a:lnTo>
                    <a:pt x="27" y="445"/>
                  </a:lnTo>
                  <a:lnTo>
                    <a:pt x="34" y="459"/>
                  </a:lnTo>
                  <a:lnTo>
                    <a:pt x="43" y="471"/>
                  </a:lnTo>
                  <a:lnTo>
                    <a:pt x="53" y="484"/>
                  </a:lnTo>
                  <a:lnTo>
                    <a:pt x="65" y="493"/>
                  </a:lnTo>
                  <a:lnTo>
                    <a:pt x="78" y="501"/>
                  </a:lnTo>
                  <a:lnTo>
                    <a:pt x="91" y="508"/>
                  </a:lnTo>
                  <a:lnTo>
                    <a:pt x="108" y="512"/>
                  </a:lnTo>
                  <a:lnTo>
                    <a:pt x="122" y="515"/>
                  </a:lnTo>
                  <a:lnTo>
                    <a:pt x="139" y="515"/>
                  </a:lnTo>
                  <a:lnTo>
                    <a:pt x="155" y="514"/>
                  </a:lnTo>
                  <a:lnTo>
                    <a:pt x="171" y="510"/>
                  </a:lnTo>
                  <a:lnTo>
                    <a:pt x="184" y="504"/>
                  </a:lnTo>
                  <a:lnTo>
                    <a:pt x="198" y="496"/>
                  </a:lnTo>
                  <a:lnTo>
                    <a:pt x="209" y="487"/>
                  </a:lnTo>
                  <a:lnTo>
                    <a:pt x="223" y="501"/>
                  </a:lnTo>
                  <a:lnTo>
                    <a:pt x="241" y="518"/>
                  </a:lnTo>
                  <a:lnTo>
                    <a:pt x="250" y="523"/>
                  </a:lnTo>
                  <a:lnTo>
                    <a:pt x="273" y="539"/>
                  </a:lnTo>
                  <a:lnTo>
                    <a:pt x="295" y="550"/>
                  </a:lnTo>
                  <a:lnTo>
                    <a:pt x="319" y="554"/>
                  </a:lnTo>
                  <a:lnTo>
                    <a:pt x="340" y="554"/>
                  </a:lnTo>
                  <a:lnTo>
                    <a:pt x="361" y="554"/>
                  </a:lnTo>
                  <a:lnTo>
                    <a:pt x="381" y="554"/>
                  </a:lnTo>
                  <a:lnTo>
                    <a:pt x="403" y="544"/>
                  </a:lnTo>
                  <a:lnTo>
                    <a:pt x="424" y="533"/>
                  </a:lnTo>
                  <a:lnTo>
                    <a:pt x="443" y="526"/>
                  </a:lnTo>
                  <a:lnTo>
                    <a:pt x="445" y="523"/>
                  </a:lnTo>
                  <a:lnTo>
                    <a:pt x="445" y="512"/>
                  </a:lnTo>
                  <a:lnTo>
                    <a:pt x="463" y="518"/>
                  </a:lnTo>
                  <a:lnTo>
                    <a:pt x="479" y="529"/>
                  </a:lnTo>
                  <a:lnTo>
                    <a:pt x="501" y="533"/>
                  </a:lnTo>
                  <a:lnTo>
                    <a:pt x="522" y="544"/>
                  </a:lnTo>
                  <a:lnTo>
                    <a:pt x="546" y="550"/>
                  </a:lnTo>
                  <a:lnTo>
                    <a:pt x="565" y="554"/>
                  </a:lnTo>
                  <a:lnTo>
                    <a:pt x="590" y="554"/>
                  </a:lnTo>
                  <a:lnTo>
                    <a:pt x="613" y="554"/>
                  </a:lnTo>
                  <a:lnTo>
                    <a:pt x="635" y="554"/>
                  </a:lnTo>
                  <a:lnTo>
                    <a:pt x="657" y="550"/>
                  </a:lnTo>
                  <a:lnTo>
                    <a:pt x="680" y="544"/>
                  </a:lnTo>
                  <a:lnTo>
                    <a:pt x="700" y="539"/>
                  </a:lnTo>
                  <a:lnTo>
                    <a:pt x="722" y="529"/>
                  </a:lnTo>
                  <a:lnTo>
                    <a:pt x="739" y="518"/>
                  </a:lnTo>
                  <a:lnTo>
                    <a:pt x="757" y="503"/>
                  </a:lnTo>
                  <a:lnTo>
                    <a:pt x="772" y="497"/>
                  </a:lnTo>
                  <a:lnTo>
                    <a:pt x="780" y="508"/>
                  </a:lnTo>
                  <a:lnTo>
                    <a:pt x="789" y="508"/>
                  </a:lnTo>
                  <a:lnTo>
                    <a:pt x="795" y="505"/>
                  </a:lnTo>
                  <a:lnTo>
                    <a:pt x="811" y="504"/>
                  </a:lnTo>
                  <a:lnTo>
                    <a:pt x="828" y="501"/>
                  </a:lnTo>
                  <a:lnTo>
                    <a:pt x="846" y="496"/>
                  </a:lnTo>
                  <a:lnTo>
                    <a:pt x="860" y="488"/>
                  </a:lnTo>
                  <a:lnTo>
                    <a:pt x="875" y="479"/>
                  </a:lnTo>
                  <a:lnTo>
                    <a:pt x="886" y="470"/>
                  </a:lnTo>
                  <a:lnTo>
                    <a:pt x="898" y="455"/>
                  </a:lnTo>
                  <a:lnTo>
                    <a:pt x="906" y="443"/>
                  </a:lnTo>
                  <a:lnTo>
                    <a:pt x="915" y="428"/>
                  </a:lnTo>
                  <a:lnTo>
                    <a:pt x="920" y="411"/>
                  </a:lnTo>
                  <a:lnTo>
                    <a:pt x="926" y="396"/>
                  </a:lnTo>
                  <a:lnTo>
                    <a:pt x="926" y="380"/>
                  </a:lnTo>
                  <a:lnTo>
                    <a:pt x="926" y="364"/>
                  </a:lnTo>
                  <a:lnTo>
                    <a:pt x="921" y="346"/>
                  </a:lnTo>
                  <a:lnTo>
                    <a:pt x="915" y="333"/>
                  </a:lnTo>
                  <a:lnTo>
                    <a:pt x="908" y="316"/>
                  </a:lnTo>
                  <a:lnTo>
                    <a:pt x="898" y="303"/>
                  </a:lnTo>
                  <a:lnTo>
                    <a:pt x="886" y="291"/>
                  </a:lnTo>
                  <a:lnTo>
                    <a:pt x="875" y="280"/>
                  </a:lnTo>
                  <a:lnTo>
                    <a:pt x="884" y="271"/>
                  </a:lnTo>
                  <a:lnTo>
                    <a:pt x="892" y="260"/>
                  </a:lnTo>
                  <a:lnTo>
                    <a:pt x="897" y="250"/>
                  </a:lnTo>
                  <a:lnTo>
                    <a:pt x="902" y="235"/>
                  </a:lnTo>
                  <a:lnTo>
                    <a:pt x="902" y="224"/>
                  </a:lnTo>
                  <a:lnTo>
                    <a:pt x="902" y="210"/>
                  </a:lnTo>
                  <a:lnTo>
                    <a:pt x="897" y="198"/>
                  </a:lnTo>
                  <a:lnTo>
                    <a:pt x="892" y="186"/>
                  </a:lnTo>
                  <a:lnTo>
                    <a:pt x="884" y="175"/>
                  </a:lnTo>
                  <a:lnTo>
                    <a:pt x="875" y="166"/>
                  </a:lnTo>
                  <a:lnTo>
                    <a:pt x="865" y="158"/>
                  </a:lnTo>
                  <a:lnTo>
                    <a:pt x="854" y="151"/>
                  </a:lnTo>
                  <a:lnTo>
                    <a:pt x="842" y="149"/>
                  </a:lnTo>
                  <a:lnTo>
                    <a:pt x="828" y="145"/>
                  </a:lnTo>
                  <a:lnTo>
                    <a:pt x="815" y="145"/>
                  </a:lnTo>
                  <a:lnTo>
                    <a:pt x="802" y="149"/>
                  </a:lnTo>
                  <a:lnTo>
                    <a:pt x="798" y="150"/>
                  </a:lnTo>
                  <a:lnTo>
                    <a:pt x="784" y="134"/>
                  </a:lnTo>
                  <a:lnTo>
                    <a:pt x="770" y="121"/>
                  </a:lnTo>
                  <a:lnTo>
                    <a:pt x="754" y="110"/>
                  </a:lnTo>
                  <a:lnTo>
                    <a:pt x="737" y="99"/>
                  </a:lnTo>
                  <a:lnTo>
                    <a:pt x="719" y="91"/>
                  </a:lnTo>
                  <a:lnTo>
                    <a:pt x="700" y="85"/>
                  </a:lnTo>
                  <a:lnTo>
                    <a:pt x="680" y="80"/>
                  </a:lnTo>
                  <a:lnTo>
                    <a:pt x="658" y="79"/>
                  </a:lnTo>
                  <a:lnTo>
                    <a:pt x="638" y="79"/>
                  </a:lnTo>
                  <a:lnTo>
                    <a:pt x="620" y="82"/>
                  </a:lnTo>
                  <a:lnTo>
                    <a:pt x="598" y="87"/>
                  </a:lnTo>
                  <a:lnTo>
                    <a:pt x="581" y="92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40"/>
            <p:cNvSpPr>
              <a:spLocks/>
            </p:cNvSpPr>
            <p:nvPr/>
          </p:nvSpPr>
          <p:spPr bwMode="auto">
            <a:xfrm>
              <a:off x="3413" y="1673"/>
              <a:ext cx="516" cy="268"/>
            </a:xfrm>
            <a:custGeom>
              <a:avLst/>
              <a:gdLst>
                <a:gd name="T0" fmla="*/ 195 w 583"/>
                <a:gd name="T1" fmla="*/ 10 h 342"/>
                <a:gd name="T2" fmla="*/ 188 w 583"/>
                <a:gd name="T3" fmla="*/ 7 h 342"/>
                <a:gd name="T4" fmla="*/ 180 w 583"/>
                <a:gd name="T5" fmla="*/ 4 h 342"/>
                <a:gd name="T6" fmla="*/ 168 w 583"/>
                <a:gd name="T7" fmla="*/ 2 h 342"/>
                <a:gd name="T8" fmla="*/ 158 w 583"/>
                <a:gd name="T9" fmla="*/ 2 h 342"/>
                <a:gd name="T10" fmla="*/ 144 w 583"/>
                <a:gd name="T11" fmla="*/ 0 h 342"/>
                <a:gd name="T12" fmla="*/ 132 w 583"/>
                <a:gd name="T13" fmla="*/ 2 h 342"/>
                <a:gd name="T14" fmla="*/ 119 w 583"/>
                <a:gd name="T15" fmla="*/ 2 h 342"/>
                <a:gd name="T16" fmla="*/ 111 w 583"/>
                <a:gd name="T17" fmla="*/ 4 h 342"/>
                <a:gd name="T18" fmla="*/ 102 w 583"/>
                <a:gd name="T19" fmla="*/ 7 h 342"/>
                <a:gd name="T20" fmla="*/ 96 w 583"/>
                <a:gd name="T21" fmla="*/ 10 h 342"/>
                <a:gd name="T22" fmla="*/ 89 w 583"/>
                <a:gd name="T23" fmla="*/ 8 h 342"/>
                <a:gd name="T24" fmla="*/ 80 w 583"/>
                <a:gd name="T25" fmla="*/ 6 h 342"/>
                <a:gd name="T26" fmla="*/ 69 w 583"/>
                <a:gd name="T27" fmla="*/ 5 h 342"/>
                <a:gd name="T28" fmla="*/ 60 w 583"/>
                <a:gd name="T29" fmla="*/ 5 h 342"/>
                <a:gd name="T30" fmla="*/ 50 w 583"/>
                <a:gd name="T31" fmla="*/ 7 h 342"/>
                <a:gd name="T32" fmla="*/ 42 w 583"/>
                <a:gd name="T33" fmla="*/ 9 h 342"/>
                <a:gd name="T34" fmla="*/ 35 w 583"/>
                <a:gd name="T35" fmla="*/ 12 h 342"/>
                <a:gd name="T36" fmla="*/ 31 w 583"/>
                <a:gd name="T37" fmla="*/ 15 h 342"/>
                <a:gd name="T38" fmla="*/ 31 w 583"/>
                <a:gd name="T39" fmla="*/ 16 h 342"/>
                <a:gd name="T40" fmla="*/ 19 w 583"/>
                <a:gd name="T41" fmla="*/ 19 h 342"/>
                <a:gd name="T42" fmla="*/ 12 w 583"/>
                <a:gd name="T43" fmla="*/ 21 h 342"/>
                <a:gd name="T44" fmla="*/ 6 w 583"/>
                <a:gd name="T45" fmla="*/ 24 h 342"/>
                <a:gd name="T46" fmla="*/ 3 w 583"/>
                <a:gd name="T47" fmla="*/ 27 h 342"/>
                <a:gd name="T48" fmla="*/ 0 w 583"/>
                <a:gd name="T49" fmla="*/ 33 h 342"/>
                <a:gd name="T50" fmla="*/ 4 w 583"/>
                <a:gd name="T51" fmla="*/ 35 h 342"/>
                <a:gd name="T52" fmla="*/ 7 w 583"/>
                <a:gd name="T53" fmla="*/ 38 h 342"/>
                <a:gd name="T54" fmla="*/ 4 w 583"/>
                <a:gd name="T55" fmla="*/ 34 h 342"/>
                <a:gd name="T56" fmla="*/ 2 w 583"/>
                <a:gd name="T57" fmla="*/ 29 h 342"/>
                <a:gd name="T58" fmla="*/ 4 w 583"/>
                <a:gd name="T59" fmla="*/ 26 h 342"/>
                <a:gd name="T60" fmla="*/ 9 w 583"/>
                <a:gd name="T61" fmla="*/ 22 h 342"/>
                <a:gd name="T62" fmla="*/ 16 w 583"/>
                <a:gd name="T63" fmla="*/ 20 h 342"/>
                <a:gd name="T64" fmla="*/ 26 w 583"/>
                <a:gd name="T65" fmla="*/ 17 h 342"/>
                <a:gd name="T66" fmla="*/ 31 w 583"/>
                <a:gd name="T67" fmla="*/ 16 h 342"/>
                <a:gd name="T68" fmla="*/ 34 w 583"/>
                <a:gd name="T69" fmla="*/ 13 h 342"/>
                <a:gd name="T70" fmla="*/ 39 w 583"/>
                <a:gd name="T71" fmla="*/ 10 h 342"/>
                <a:gd name="T72" fmla="*/ 45 w 583"/>
                <a:gd name="T73" fmla="*/ 8 h 342"/>
                <a:gd name="T74" fmla="*/ 56 w 583"/>
                <a:gd name="T75" fmla="*/ 6 h 342"/>
                <a:gd name="T76" fmla="*/ 64 w 583"/>
                <a:gd name="T77" fmla="*/ 5 h 342"/>
                <a:gd name="T78" fmla="*/ 74 w 583"/>
                <a:gd name="T79" fmla="*/ 6 h 342"/>
                <a:gd name="T80" fmla="*/ 85 w 583"/>
                <a:gd name="T81" fmla="*/ 7 h 342"/>
                <a:gd name="T82" fmla="*/ 93 w 583"/>
                <a:gd name="T83" fmla="*/ 9 h 342"/>
                <a:gd name="T84" fmla="*/ 99 w 583"/>
                <a:gd name="T85" fmla="*/ 9 h 342"/>
                <a:gd name="T86" fmla="*/ 105 w 583"/>
                <a:gd name="T87" fmla="*/ 5 h 342"/>
                <a:gd name="T88" fmla="*/ 115 w 583"/>
                <a:gd name="T89" fmla="*/ 3 h 342"/>
                <a:gd name="T90" fmla="*/ 126 w 583"/>
                <a:gd name="T91" fmla="*/ 2 h 342"/>
                <a:gd name="T92" fmla="*/ 138 w 583"/>
                <a:gd name="T93" fmla="*/ 1 h 342"/>
                <a:gd name="T94" fmla="*/ 151 w 583"/>
                <a:gd name="T95" fmla="*/ 1 h 342"/>
                <a:gd name="T96" fmla="*/ 163 w 583"/>
                <a:gd name="T97" fmla="*/ 2 h 342"/>
                <a:gd name="T98" fmla="*/ 173 w 583"/>
                <a:gd name="T99" fmla="*/ 3 h 342"/>
                <a:gd name="T100" fmla="*/ 183 w 583"/>
                <a:gd name="T101" fmla="*/ 5 h 342"/>
                <a:gd name="T102" fmla="*/ 190 w 583"/>
                <a:gd name="T103" fmla="*/ 9 h 3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83" h="342">
                  <a:moveTo>
                    <a:pt x="581" y="93"/>
                  </a:moveTo>
                  <a:lnTo>
                    <a:pt x="582" y="93"/>
                  </a:lnTo>
                  <a:lnTo>
                    <a:pt x="573" y="78"/>
                  </a:lnTo>
                  <a:lnTo>
                    <a:pt x="564" y="61"/>
                  </a:lnTo>
                  <a:lnTo>
                    <a:pt x="551" y="48"/>
                  </a:lnTo>
                  <a:lnTo>
                    <a:pt x="539" y="36"/>
                  </a:lnTo>
                  <a:lnTo>
                    <a:pt x="523" y="25"/>
                  </a:lnTo>
                  <a:lnTo>
                    <a:pt x="506" y="15"/>
                  </a:lnTo>
                  <a:lnTo>
                    <a:pt x="489" y="8"/>
                  </a:lnTo>
                  <a:lnTo>
                    <a:pt x="472" y="3"/>
                  </a:lnTo>
                  <a:lnTo>
                    <a:pt x="453" y="0"/>
                  </a:lnTo>
                  <a:lnTo>
                    <a:pt x="434" y="0"/>
                  </a:lnTo>
                  <a:lnTo>
                    <a:pt x="413" y="0"/>
                  </a:lnTo>
                  <a:lnTo>
                    <a:pt x="396" y="3"/>
                  </a:lnTo>
                  <a:lnTo>
                    <a:pt x="379" y="9"/>
                  </a:lnTo>
                  <a:lnTo>
                    <a:pt x="362" y="16"/>
                  </a:lnTo>
                  <a:lnTo>
                    <a:pt x="344" y="26"/>
                  </a:lnTo>
                  <a:lnTo>
                    <a:pt x="331" y="37"/>
                  </a:lnTo>
                  <a:lnTo>
                    <a:pt x="318" y="49"/>
                  </a:lnTo>
                  <a:lnTo>
                    <a:pt x="305" y="63"/>
                  </a:lnTo>
                  <a:lnTo>
                    <a:pt x="295" y="79"/>
                  </a:lnTo>
                  <a:lnTo>
                    <a:pt x="287" y="91"/>
                  </a:lnTo>
                  <a:lnTo>
                    <a:pt x="279" y="80"/>
                  </a:lnTo>
                  <a:lnTo>
                    <a:pt x="267" y="71"/>
                  </a:lnTo>
                  <a:lnTo>
                    <a:pt x="255" y="62"/>
                  </a:lnTo>
                  <a:lnTo>
                    <a:pt x="240" y="57"/>
                  </a:lnTo>
                  <a:lnTo>
                    <a:pt x="224" y="51"/>
                  </a:lnTo>
                  <a:lnTo>
                    <a:pt x="205" y="48"/>
                  </a:lnTo>
                  <a:lnTo>
                    <a:pt x="201" y="48"/>
                  </a:lnTo>
                  <a:lnTo>
                    <a:pt x="180" y="51"/>
                  </a:lnTo>
                  <a:lnTo>
                    <a:pt x="166" y="54"/>
                  </a:lnTo>
                  <a:lnTo>
                    <a:pt x="149" y="61"/>
                  </a:lnTo>
                  <a:lnTo>
                    <a:pt x="136" y="68"/>
                  </a:lnTo>
                  <a:lnTo>
                    <a:pt x="125" y="79"/>
                  </a:lnTo>
                  <a:lnTo>
                    <a:pt x="114" y="89"/>
                  </a:lnTo>
                  <a:lnTo>
                    <a:pt x="107" y="100"/>
                  </a:lnTo>
                  <a:lnTo>
                    <a:pt x="99" y="115"/>
                  </a:lnTo>
                  <a:lnTo>
                    <a:pt x="94" y="129"/>
                  </a:lnTo>
                  <a:lnTo>
                    <a:pt x="91" y="146"/>
                  </a:lnTo>
                  <a:lnTo>
                    <a:pt x="91" y="150"/>
                  </a:lnTo>
                  <a:lnTo>
                    <a:pt x="77" y="155"/>
                  </a:lnTo>
                  <a:lnTo>
                    <a:pt x="59" y="165"/>
                  </a:lnTo>
                  <a:lnTo>
                    <a:pt x="47" y="173"/>
                  </a:lnTo>
                  <a:lnTo>
                    <a:pt x="35" y="184"/>
                  </a:lnTo>
                  <a:lnTo>
                    <a:pt x="25" y="198"/>
                  </a:lnTo>
                  <a:lnTo>
                    <a:pt x="17" y="210"/>
                  </a:lnTo>
                  <a:lnTo>
                    <a:pt x="8" y="227"/>
                  </a:lnTo>
                  <a:lnTo>
                    <a:pt x="3" y="244"/>
                  </a:lnTo>
                  <a:lnTo>
                    <a:pt x="0" y="263"/>
                  </a:lnTo>
                  <a:lnTo>
                    <a:pt x="0" y="290"/>
                  </a:lnTo>
                  <a:lnTo>
                    <a:pt x="5" y="309"/>
                  </a:lnTo>
                  <a:lnTo>
                    <a:pt x="11" y="323"/>
                  </a:lnTo>
                  <a:lnTo>
                    <a:pt x="21" y="341"/>
                  </a:lnTo>
                  <a:lnTo>
                    <a:pt x="20" y="337"/>
                  </a:lnTo>
                  <a:lnTo>
                    <a:pt x="13" y="323"/>
                  </a:lnTo>
                  <a:lnTo>
                    <a:pt x="6" y="309"/>
                  </a:lnTo>
                  <a:lnTo>
                    <a:pt x="2" y="294"/>
                  </a:lnTo>
                  <a:lnTo>
                    <a:pt x="2" y="256"/>
                  </a:lnTo>
                  <a:lnTo>
                    <a:pt x="4" y="244"/>
                  </a:lnTo>
                  <a:lnTo>
                    <a:pt x="9" y="227"/>
                  </a:lnTo>
                  <a:lnTo>
                    <a:pt x="16" y="214"/>
                  </a:lnTo>
                  <a:lnTo>
                    <a:pt x="26" y="199"/>
                  </a:lnTo>
                  <a:lnTo>
                    <a:pt x="36" y="185"/>
                  </a:lnTo>
                  <a:lnTo>
                    <a:pt x="48" y="174"/>
                  </a:lnTo>
                  <a:lnTo>
                    <a:pt x="65" y="163"/>
                  </a:lnTo>
                  <a:lnTo>
                    <a:pt x="77" y="156"/>
                  </a:lnTo>
                  <a:lnTo>
                    <a:pt x="93" y="150"/>
                  </a:lnTo>
                  <a:lnTo>
                    <a:pt x="93" y="140"/>
                  </a:lnTo>
                  <a:lnTo>
                    <a:pt x="95" y="129"/>
                  </a:lnTo>
                  <a:lnTo>
                    <a:pt x="100" y="115"/>
                  </a:lnTo>
                  <a:lnTo>
                    <a:pt x="106" y="104"/>
                  </a:lnTo>
                  <a:lnTo>
                    <a:pt x="115" y="90"/>
                  </a:lnTo>
                  <a:lnTo>
                    <a:pt x="126" y="79"/>
                  </a:lnTo>
                  <a:lnTo>
                    <a:pt x="138" y="69"/>
                  </a:lnTo>
                  <a:lnTo>
                    <a:pt x="152" y="61"/>
                  </a:lnTo>
                  <a:lnTo>
                    <a:pt x="166" y="55"/>
                  </a:lnTo>
                  <a:lnTo>
                    <a:pt x="180" y="52"/>
                  </a:lnTo>
                  <a:lnTo>
                    <a:pt x="191" y="51"/>
                  </a:lnTo>
                  <a:lnTo>
                    <a:pt x="214" y="51"/>
                  </a:lnTo>
                  <a:lnTo>
                    <a:pt x="224" y="52"/>
                  </a:lnTo>
                  <a:lnTo>
                    <a:pt x="240" y="58"/>
                  </a:lnTo>
                  <a:lnTo>
                    <a:pt x="254" y="63"/>
                  </a:lnTo>
                  <a:lnTo>
                    <a:pt x="266" y="72"/>
                  </a:lnTo>
                  <a:lnTo>
                    <a:pt x="278" y="81"/>
                  </a:lnTo>
                  <a:lnTo>
                    <a:pt x="288" y="94"/>
                  </a:lnTo>
                  <a:lnTo>
                    <a:pt x="296" y="79"/>
                  </a:lnTo>
                  <a:lnTo>
                    <a:pt x="306" y="64"/>
                  </a:lnTo>
                  <a:lnTo>
                    <a:pt x="319" y="50"/>
                  </a:lnTo>
                  <a:lnTo>
                    <a:pt x="332" y="38"/>
                  </a:lnTo>
                  <a:lnTo>
                    <a:pt x="346" y="26"/>
                  </a:lnTo>
                  <a:lnTo>
                    <a:pt x="362" y="17"/>
                  </a:lnTo>
                  <a:lnTo>
                    <a:pt x="379" y="9"/>
                  </a:lnTo>
                  <a:lnTo>
                    <a:pt x="396" y="4"/>
                  </a:lnTo>
                  <a:lnTo>
                    <a:pt x="413" y="1"/>
                  </a:lnTo>
                  <a:lnTo>
                    <a:pt x="434" y="1"/>
                  </a:lnTo>
                  <a:lnTo>
                    <a:pt x="453" y="1"/>
                  </a:lnTo>
                  <a:lnTo>
                    <a:pt x="472" y="4"/>
                  </a:lnTo>
                  <a:lnTo>
                    <a:pt x="489" y="9"/>
                  </a:lnTo>
                  <a:lnTo>
                    <a:pt x="504" y="15"/>
                  </a:lnTo>
                  <a:lnTo>
                    <a:pt x="521" y="26"/>
                  </a:lnTo>
                  <a:lnTo>
                    <a:pt x="538" y="37"/>
                  </a:lnTo>
                  <a:lnTo>
                    <a:pt x="550" y="50"/>
                  </a:lnTo>
                  <a:lnTo>
                    <a:pt x="564" y="62"/>
                  </a:lnTo>
                  <a:lnTo>
                    <a:pt x="572" y="78"/>
                  </a:lnTo>
                  <a:lnTo>
                    <a:pt x="581" y="9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41"/>
            <p:cNvSpPr>
              <a:spLocks/>
            </p:cNvSpPr>
            <p:nvPr/>
          </p:nvSpPr>
          <p:spPr bwMode="auto">
            <a:xfrm>
              <a:off x="3430" y="1937"/>
              <a:ext cx="379" cy="174"/>
            </a:xfrm>
            <a:custGeom>
              <a:avLst/>
              <a:gdLst>
                <a:gd name="T0" fmla="*/ 4 w 429"/>
                <a:gd name="T1" fmla="*/ 2 h 221"/>
                <a:gd name="T2" fmla="*/ 4 w 429"/>
                <a:gd name="T3" fmla="*/ 4 h 221"/>
                <a:gd name="T4" fmla="*/ 1 w 429"/>
                <a:gd name="T5" fmla="*/ 8 h 221"/>
                <a:gd name="T6" fmla="*/ 4 w 429"/>
                <a:gd name="T7" fmla="*/ 11 h 221"/>
                <a:gd name="T8" fmla="*/ 4 w 429"/>
                <a:gd name="T9" fmla="*/ 15 h 221"/>
                <a:gd name="T10" fmla="*/ 11 w 429"/>
                <a:gd name="T11" fmla="*/ 17 h 221"/>
                <a:gd name="T12" fmla="*/ 18 w 429"/>
                <a:gd name="T13" fmla="*/ 19 h 221"/>
                <a:gd name="T14" fmla="*/ 30 w 429"/>
                <a:gd name="T15" fmla="*/ 21 h 221"/>
                <a:gd name="T16" fmla="*/ 39 w 429"/>
                <a:gd name="T17" fmla="*/ 21 h 221"/>
                <a:gd name="T18" fmla="*/ 50 w 429"/>
                <a:gd name="T19" fmla="*/ 21 h 221"/>
                <a:gd name="T20" fmla="*/ 59 w 429"/>
                <a:gd name="T21" fmla="*/ 19 h 221"/>
                <a:gd name="T22" fmla="*/ 67 w 429"/>
                <a:gd name="T23" fmla="*/ 19 h 221"/>
                <a:gd name="T24" fmla="*/ 76 w 429"/>
                <a:gd name="T25" fmla="*/ 22 h 221"/>
                <a:gd name="T26" fmla="*/ 91 w 429"/>
                <a:gd name="T27" fmla="*/ 24 h 221"/>
                <a:gd name="T28" fmla="*/ 118 w 429"/>
                <a:gd name="T29" fmla="*/ 25 h 221"/>
                <a:gd name="T30" fmla="*/ 133 w 429"/>
                <a:gd name="T31" fmla="*/ 24 h 221"/>
                <a:gd name="T32" fmla="*/ 140 w 429"/>
                <a:gd name="T33" fmla="*/ 22 h 221"/>
                <a:gd name="T34" fmla="*/ 139 w 429"/>
                <a:gd name="T35" fmla="*/ 22 h 221"/>
                <a:gd name="T36" fmla="*/ 125 w 429"/>
                <a:gd name="T37" fmla="*/ 24 h 221"/>
                <a:gd name="T38" fmla="*/ 97 w 429"/>
                <a:gd name="T39" fmla="*/ 24 h 221"/>
                <a:gd name="T40" fmla="*/ 85 w 429"/>
                <a:gd name="T41" fmla="*/ 24 h 221"/>
                <a:gd name="T42" fmla="*/ 73 w 429"/>
                <a:gd name="T43" fmla="*/ 21 h 221"/>
                <a:gd name="T44" fmla="*/ 63 w 429"/>
                <a:gd name="T45" fmla="*/ 17 h 221"/>
                <a:gd name="T46" fmla="*/ 56 w 429"/>
                <a:gd name="T47" fmla="*/ 19 h 221"/>
                <a:gd name="T48" fmla="*/ 44 w 429"/>
                <a:gd name="T49" fmla="*/ 21 h 221"/>
                <a:gd name="T50" fmla="*/ 34 w 429"/>
                <a:gd name="T51" fmla="*/ 21 h 221"/>
                <a:gd name="T52" fmla="*/ 24 w 429"/>
                <a:gd name="T53" fmla="*/ 20 h 221"/>
                <a:gd name="T54" fmla="*/ 16 w 429"/>
                <a:gd name="T55" fmla="*/ 19 h 221"/>
                <a:gd name="T56" fmla="*/ 8 w 429"/>
                <a:gd name="T57" fmla="*/ 16 h 221"/>
                <a:gd name="T58" fmla="*/ 4 w 429"/>
                <a:gd name="T59" fmla="*/ 13 h 221"/>
                <a:gd name="T60" fmla="*/ 4 w 429"/>
                <a:gd name="T61" fmla="*/ 10 h 221"/>
                <a:gd name="T62" fmla="*/ 4 w 429"/>
                <a:gd name="T63" fmla="*/ 6 h 221"/>
                <a:gd name="T64" fmla="*/ 4 w 429"/>
                <a:gd name="T65" fmla="*/ 2 h 221"/>
                <a:gd name="T66" fmla="*/ 0 w 429"/>
                <a:gd name="T67" fmla="*/ 0 h 2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9" h="221">
                  <a:moveTo>
                    <a:pt x="1" y="4"/>
                  </a:moveTo>
                  <a:lnTo>
                    <a:pt x="9" y="16"/>
                  </a:lnTo>
                  <a:lnTo>
                    <a:pt x="13" y="20"/>
                  </a:lnTo>
                  <a:lnTo>
                    <a:pt x="7" y="34"/>
                  </a:lnTo>
                  <a:lnTo>
                    <a:pt x="4" y="50"/>
                  </a:lnTo>
                  <a:lnTo>
                    <a:pt x="1" y="68"/>
                  </a:lnTo>
                  <a:lnTo>
                    <a:pt x="1" y="73"/>
                  </a:lnTo>
                  <a:lnTo>
                    <a:pt x="4" y="97"/>
                  </a:lnTo>
                  <a:lnTo>
                    <a:pt x="8" y="110"/>
                  </a:lnTo>
                  <a:lnTo>
                    <a:pt x="15" y="125"/>
                  </a:lnTo>
                  <a:lnTo>
                    <a:pt x="24" y="137"/>
                  </a:lnTo>
                  <a:lnTo>
                    <a:pt x="34" y="150"/>
                  </a:lnTo>
                  <a:lnTo>
                    <a:pt x="46" y="158"/>
                  </a:lnTo>
                  <a:lnTo>
                    <a:pt x="54" y="164"/>
                  </a:lnTo>
                  <a:lnTo>
                    <a:pt x="73" y="174"/>
                  </a:lnTo>
                  <a:lnTo>
                    <a:pt x="89" y="177"/>
                  </a:lnTo>
                  <a:lnTo>
                    <a:pt x="104" y="180"/>
                  </a:lnTo>
                  <a:lnTo>
                    <a:pt x="120" y="181"/>
                  </a:lnTo>
                  <a:lnTo>
                    <a:pt x="137" y="179"/>
                  </a:lnTo>
                  <a:lnTo>
                    <a:pt x="152" y="175"/>
                  </a:lnTo>
                  <a:lnTo>
                    <a:pt x="166" y="169"/>
                  </a:lnTo>
                  <a:lnTo>
                    <a:pt x="181" y="161"/>
                  </a:lnTo>
                  <a:lnTo>
                    <a:pt x="190" y="152"/>
                  </a:lnTo>
                  <a:lnTo>
                    <a:pt x="204" y="167"/>
                  </a:lnTo>
                  <a:lnTo>
                    <a:pt x="222" y="183"/>
                  </a:lnTo>
                  <a:lnTo>
                    <a:pt x="231" y="188"/>
                  </a:lnTo>
                  <a:lnTo>
                    <a:pt x="252" y="203"/>
                  </a:lnTo>
                  <a:lnTo>
                    <a:pt x="277" y="216"/>
                  </a:lnTo>
                  <a:lnTo>
                    <a:pt x="304" y="220"/>
                  </a:lnTo>
                  <a:lnTo>
                    <a:pt x="362" y="220"/>
                  </a:lnTo>
                  <a:lnTo>
                    <a:pt x="384" y="209"/>
                  </a:lnTo>
                  <a:lnTo>
                    <a:pt x="405" y="199"/>
                  </a:lnTo>
                  <a:lnTo>
                    <a:pt x="426" y="191"/>
                  </a:lnTo>
                  <a:lnTo>
                    <a:pt x="428" y="188"/>
                  </a:lnTo>
                  <a:lnTo>
                    <a:pt x="426" y="188"/>
                  </a:lnTo>
                  <a:lnTo>
                    <a:pt x="425" y="190"/>
                  </a:lnTo>
                  <a:lnTo>
                    <a:pt x="405" y="198"/>
                  </a:lnTo>
                  <a:lnTo>
                    <a:pt x="384" y="208"/>
                  </a:lnTo>
                  <a:lnTo>
                    <a:pt x="364" y="218"/>
                  </a:lnTo>
                  <a:lnTo>
                    <a:pt x="298" y="218"/>
                  </a:lnTo>
                  <a:lnTo>
                    <a:pt x="277" y="215"/>
                  </a:lnTo>
                  <a:lnTo>
                    <a:pt x="257" y="204"/>
                  </a:lnTo>
                  <a:lnTo>
                    <a:pt x="232" y="187"/>
                  </a:lnTo>
                  <a:lnTo>
                    <a:pt x="223" y="182"/>
                  </a:lnTo>
                  <a:lnTo>
                    <a:pt x="205" y="166"/>
                  </a:lnTo>
                  <a:lnTo>
                    <a:pt x="190" y="151"/>
                  </a:lnTo>
                  <a:lnTo>
                    <a:pt x="179" y="161"/>
                  </a:lnTo>
                  <a:lnTo>
                    <a:pt x="166" y="168"/>
                  </a:lnTo>
                  <a:lnTo>
                    <a:pt x="152" y="174"/>
                  </a:lnTo>
                  <a:lnTo>
                    <a:pt x="137" y="178"/>
                  </a:lnTo>
                  <a:lnTo>
                    <a:pt x="120" y="180"/>
                  </a:lnTo>
                  <a:lnTo>
                    <a:pt x="104" y="179"/>
                  </a:lnTo>
                  <a:lnTo>
                    <a:pt x="89" y="176"/>
                  </a:lnTo>
                  <a:lnTo>
                    <a:pt x="73" y="173"/>
                  </a:lnTo>
                  <a:lnTo>
                    <a:pt x="65" y="168"/>
                  </a:lnTo>
                  <a:lnTo>
                    <a:pt x="47" y="158"/>
                  </a:lnTo>
                  <a:lnTo>
                    <a:pt x="35" y="148"/>
                  </a:lnTo>
                  <a:lnTo>
                    <a:pt x="25" y="136"/>
                  </a:lnTo>
                  <a:lnTo>
                    <a:pt x="15" y="122"/>
                  </a:lnTo>
                  <a:lnTo>
                    <a:pt x="9" y="110"/>
                  </a:lnTo>
                  <a:lnTo>
                    <a:pt x="5" y="97"/>
                  </a:lnTo>
                  <a:lnTo>
                    <a:pt x="4" y="84"/>
                  </a:lnTo>
                  <a:lnTo>
                    <a:pt x="4" y="59"/>
                  </a:lnTo>
                  <a:lnTo>
                    <a:pt x="5" y="50"/>
                  </a:lnTo>
                  <a:lnTo>
                    <a:pt x="8" y="34"/>
                  </a:lnTo>
                  <a:lnTo>
                    <a:pt x="14" y="19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" y="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42"/>
            <p:cNvSpPr>
              <a:spLocks/>
            </p:cNvSpPr>
            <p:nvPr/>
          </p:nvSpPr>
          <p:spPr bwMode="auto">
            <a:xfrm>
              <a:off x="3807" y="1921"/>
              <a:ext cx="428" cy="190"/>
            </a:xfrm>
            <a:custGeom>
              <a:avLst/>
              <a:gdLst>
                <a:gd name="T0" fmla="*/ 2 w 484"/>
                <a:gd name="T1" fmla="*/ 23 h 241"/>
                <a:gd name="T2" fmla="*/ 11 w 484"/>
                <a:gd name="T3" fmla="*/ 25 h 241"/>
                <a:gd name="T4" fmla="*/ 26 w 484"/>
                <a:gd name="T5" fmla="*/ 27 h 241"/>
                <a:gd name="T6" fmla="*/ 40 w 484"/>
                <a:gd name="T7" fmla="*/ 28 h 241"/>
                <a:gd name="T8" fmla="*/ 71 w 484"/>
                <a:gd name="T9" fmla="*/ 28 h 241"/>
                <a:gd name="T10" fmla="*/ 85 w 484"/>
                <a:gd name="T11" fmla="*/ 27 h 241"/>
                <a:gd name="T12" fmla="*/ 98 w 484"/>
                <a:gd name="T13" fmla="*/ 24 h 241"/>
                <a:gd name="T14" fmla="*/ 109 w 484"/>
                <a:gd name="T15" fmla="*/ 21 h 241"/>
                <a:gd name="T16" fmla="*/ 113 w 484"/>
                <a:gd name="T17" fmla="*/ 23 h 241"/>
                <a:gd name="T18" fmla="*/ 122 w 484"/>
                <a:gd name="T19" fmla="*/ 22 h 241"/>
                <a:gd name="T20" fmla="*/ 134 w 484"/>
                <a:gd name="T21" fmla="*/ 21 h 241"/>
                <a:gd name="T22" fmla="*/ 142 w 484"/>
                <a:gd name="T23" fmla="*/ 19 h 241"/>
                <a:gd name="T24" fmla="*/ 151 w 484"/>
                <a:gd name="T25" fmla="*/ 17 h 241"/>
                <a:gd name="T26" fmla="*/ 156 w 484"/>
                <a:gd name="T27" fmla="*/ 13 h 241"/>
                <a:gd name="T28" fmla="*/ 159 w 484"/>
                <a:gd name="T29" fmla="*/ 9 h 241"/>
                <a:gd name="T30" fmla="*/ 159 w 484"/>
                <a:gd name="T31" fmla="*/ 4 h 241"/>
                <a:gd name="T32" fmla="*/ 153 w 484"/>
                <a:gd name="T33" fmla="*/ 0 h 241"/>
                <a:gd name="T34" fmla="*/ 156 w 484"/>
                <a:gd name="T35" fmla="*/ 2 h 241"/>
                <a:gd name="T36" fmla="*/ 159 w 484"/>
                <a:gd name="T37" fmla="*/ 5 h 241"/>
                <a:gd name="T38" fmla="*/ 157 w 484"/>
                <a:gd name="T39" fmla="*/ 11 h 241"/>
                <a:gd name="T40" fmla="*/ 153 w 484"/>
                <a:gd name="T41" fmla="*/ 15 h 241"/>
                <a:gd name="T42" fmla="*/ 146 w 484"/>
                <a:gd name="T43" fmla="*/ 18 h 241"/>
                <a:gd name="T44" fmla="*/ 135 w 484"/>
                <a:gd name="T45" fmla="*/ 21 h 241"/>
                <a:gd name="T46" fmla="*/ 127 w 484"/>
                <a:gd name="T47" fmla="*/ 22 h 241"/>
                <a:gd name="T48" fmla="*/ 116 w 484"/>
                <a:gd name="T49" fmla="*/ 22 h 241"/>
                <a:gd name="T50" fmla="*/ 111 w 484"/>
                <a:gd name="T51" fmla="*/ 22 h 241"/>
                <a:gd name="T52" fmla="*/ 104 w 484"/>
                <a:gd name="T53" fmla="*/ 22 h 241"/>
                <a:gd name="T54" fmla="*/ 91 w 484"/>
                <a:gd name="T55" fmla="*/ 25 h 241"/>
                <a:gd name="T56" fmla="*/ 78 w 484"/>
                <a:gd name="T57" fmla="*/ 27 h 241"/>
                <a:gd name="T58" fmla="*/ 64 w 484"/>
                <a:gd name="T59" fmla="*/ 28 h 241"/>
                <a:gd name="T60" fmla="*/ 34 w 484"/>
                <a:gd name="T61" fmla="*/ 28 h 241"/>
                <a:gd name="T62" fmla="*/ 19 w 484"/>
                <a:gd name="T63" fmla="*/ 25 h 241"/>
                <a:gd name="T64" fmla="*/ 7 w 484"/>
                <a:gd name="T65" fmla="*/ 24 h 241"/>
                <a:gd name="T66" fmla="*/ 0 w 484"/>
                <a:gd name="T67" fmla="*/ 24 h 2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4" h="241">
                  <a:moveTo>
                    <a:pt x="2" y="208"/>
                  </a:moveTo>
                  <a:lnTo>
                    <a:pt x="2" y="197"/>
                  </a:lnTo>
                  <a:lnTo>
                    <a:pt x="17" y="203"/>
                  </a:lnTo>
                  <a:lnTo>
                    <a:pt x="35" y="214"/>
                  </a:lnTo>
                  <a:lnTo>
                    <a:pt x="57" y="219"/>
                  </a:lnTo>
                  <a:lnTo>
                    <a:pt x="78" y="229"/>
                  </a:lnTo>
                  <a:lnTo>
                    <a:pt x="102" y="236"/>
                  </a:lnTo>
                  <a:lnTo>
                    <a:pt x="123" y="240"/>
                  </a:lnTo>
                  <a:lnTo>
                    <a:pt x="188" y="240"/>
                  </a:lnTo>
                  <a:lnTo>
                    <a:pt x="213" y="236"/>
                  </a:lnTo>
                  <a:lnTo>
                    <a:pt x="236" y="229"/>
                  </a:lnTo>
                  <a:lnTo>
                    <a:pt x="256" y="224"/>
                  </a:lnTo>
                  <a:lnTo>
                    <a:pt x="280" y="214"/>
                  </a:lnTo>
                  <a:lnTo>
                    <a:pt x="295" y="203"/>
                  </a:lnTo>
                  <a:lnTo>
                    <a:pt x="314" y="188"/>
                  </a:lnTo>
                  <a:lnTo>
                    <a:pt x="328" y="182"/>
                  </a:lnTo>
                  <a:lnTo>
                    <a:pt x="335" y="194"/>
                  </a:lnTo>
                  <a:lnTo>
                    <a:pt x="343" y="194"/>
                  </a:lnTo>
                  <a:lnTo>
                    <a:pt x="351" y="191"/>
                  </a:lnTo>
                  <a:lnTo>
                    <a:pt x="367" y="190"/>
                  </a:lnTo>
                  <a:lnTo>
                    <a:pt x="384" y="187"/>
                  </a:lnTo>
                  <a:lnTo>
                    <a:pt x="402" y="182"/>
                  </a:lnTo>
                  <a:lnTo>
                    <a:pt x="422" y="171"/>
                  </a:lnTo>
                  <a:lnTo>
                    <a:pt x="431" y="165"/>
                  </a:lnTo>
                  <a:lnTo>
                    <a:pt x="443" y="155"/>
                  </a:lnTo>
                  <a:lnTo>
                    <a:pt x="454" y="141"/>
                  </a:lnTo>
                  <a:lnTo>
                    <a:pt x="461" y="130"/>
                  </a:lnTo>
                  <a:lnTo>
                    <a:pt x="472" y="113"/>
                  </a:lnTo>
                  <a:lnTo>
                    <a:pt x="477" y="96"/>
                  </a:lnTo>
                  <a:lnTo>
                    <a:pt x="483" y="80"/>
                  </a:lnTo>
                  <a:lnTo>
                    <a:pt x="483" y="51"/>
                  </a:lnTo>
                  <a:lnTo>
                    <a:pt x="478" y="31"/>
                  </a:lnTo>
                  <a:lnTo>
                    <a:pt x="472" y="17"/>
                  </a:lnTo>
                  <a:lnTo>
                    <a:pt x="465" y="0"/>
                  </a:lnTo>
                  <a:lnTo>
                    <a:pt x="464" y="2"/>
                  </a:lnTo>
                  <a:lnTo>
                    <a:pt x="471" y="17"/>
                  </a:lnTo>
                  <a:lnTo>
                    <a:pt x="477" y="31"/>
                  </a:lnTo>
                  <a:lnTo>
                    <a:pt x="481" y="46"/>
                  </a:lnTo>
                  <a:lnTo>
                    <a:pt x="481" y="82"/>
                  </a:lnTo>
                  <a:lnTo>
                    <a:pt x="476" y="96"/>
                  </a:lnTo>
                  <a:lnTo>
                    <a:pt x="471" y="113"/>
                  </a:lnTo>
                  <a:lnTo>
                    <a:pt x="464" y="125"/>
                  </a:lnTo>
                  <a:lnTo>
                    <a:pt x="453" y="140"/>
                  </a:lnTo>
                  <a:lnTo>
                    <a:pt x="442" y="154"/>
                  </a:lnTo>
                  <a:lnTo>
                    <a:pt x="430" y="164"/>
                  </a:lnTo>
                  <a:lnTo>
                    <a:pt x="411" y="175"/>
                  </a:lnTo>
                  <a:lnTo>
                    <a:pt x="402" y="181"/>
                  </a:lnTo>
                  <a:lnTo>
                    <a:pt x="384" y="186"/>
                  </a:lnTo>
                  <a:lnTo>
                    <a:pt x="367" y="189"/>
                  </a:lnTo>
                  <a:lnTo>
                    <a:pt x="351" y="190"/>
                  </a:lnTo>
                  <a:lnTo>
                    <a:pt x="346" y="192"/>
                  </a:lnTo>
                  <a:lnTo>
                    <a:pt x="336" y="192"/>
                  </a:lnTo>
                  <a:lnTo>
                    <a:pt x="328" y="181"/>
                  </a:lnTo>
                  <a:lnTo>
                    <a:pt x="313" y="187"/>
                  </a:lnTo>
                  <a:lnTo>
                    <a:pt x="294" y="202"/>
                  </a:lnTo>
                  <a:lnTo>
                    <a:pt x="276" y="214"/>
                  </a:lnTo>
                  <a:lnTo>
                    <a:pt x="256" y="223"/>
                  </a:lnTo>
                  <a:lnTo>
                    <a:pt x="236" y="228"/>
                  </a:lnTo>
                  <a:lnTo>
                    <a:pt x="213" y="235"/>
                  </a:lnTo>
                  <a:lnTo>
                    <a:pt x="193" y="238"/>
                  </a:lnTo>
                  <a:lnTo>
                    <a:pt x="119" y="238"/>
                  </a:lnTo>
                  <a:lnTo>
                    <a:pt x="102" y="235"/>
                  </a:lnTo>
                  <a:lnTo>
                    <a:pt x="78" y="228"/>
                  </a:lnTo>
                  <a:lnTo>
                    <a:pt x="57" y="218"/>
                  </a:lnTo>
                  <a:lnTo>
                    <a:pt x="36" y="213"/>
                  </a:lnTo>
                  <a:lnTo>
                    <a:pt x="20" y="202"/>
                  </a:lnTo>
                  <a:lnTo>
                    <a:pt x="0" y="196"/>
                  </a:lnTo>
                  <a:lnTo>
                    <a:pt x="0" y="208"/>
                  </a:lnTo>
                  <a:lnTo>
                    <a:pt x="2" y="2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43"/>
            <p:cNvSpPr>
              <a:spLocks/>
            </p:cNvSpPr>
            <p:nvPr/>
          </p:nvSpPr>
          <p:spPr bwMode="auto">
            <a:xfrm>
              <a:off x="3927" y="1734"/>
              <a:ext cx="292" cy="189"/>
            </a:xfrm>
            <a:custGeom>
              <a:avLst/>
              <a:gdLst>
                <a:gd name="T0" fmla="*/ 105 w 330"/>
                <a:gd name="T1" fmla="*/ 27 h 240"/>
                <a:gd name="T2" fmla="*/ 98 w 330"/>
                <a:gd name="T3" fmla="*/ 24 h 240"/>
                <a:gd name="T4" fmla="*/ 104 w 330"/>
                <a:gd name="T5" fmla="*/ 21 h 240"/>
                <a:gd name="T6" fmla="*/ 106 w 330"/>
                <a:gd name="T7" fmla="*/ 19 h 240"/>
                <a:gd name="T8" fmla="*/ 106 w 330"/>
                <a:gd name="T9" fmla="*/ 16 h 240"/>
                <a:gd name="T10" fmla="*/ 104 w 330"/>
                <a:gd name="T11" fmla="*/ 13 h 240"/>
                <a:gd name="T12" fmla="*/ 98 w 330"/>
                <a:gd name="T13" fmla="*/ 10 h 240"/>
                <a:gd name="T14" fmla="*/ 91 w 330"/>
                <a:gd name="T15" fmla="*/ 8 h 240"/>
                <a:gd name="T16" fmla="*/ 82 w 330"/>
                <a:gd name="T17" fmla="*/ 8 h 240"/>
                <a:gd name="T18" fmla="*/ 73 w 330"/>
                <a:gd name="T19" fmla="*/ 8 h 240"/>
                <a:gd name="T20" fmla="*/ 68 w 330"/>
                <a:gd name="T21" fmla="*/ 6 h 240"/>
                <a:gd name="T22" fmla="*/ 58 w 330"/>
                <a:gd name="T23" fmla="*/ 4 h 240"/>
                <a:gd name="T24" fmla="*/ 45 w 330"/>
                <a:gd name="T25" fmla="*/ 2 h 240"/>
                <a:gd name="T26" fmla="*/ 23 w 330"/>
                <a:gd name="T27" fmla="*/ 0 h 240"/>
                <a:gd name="T28" fmla="*/ 13 w 330"/>
                <a:gd name="T29" fmla="*/ 2 h 240"/>
                <a:gd name="T30" fmla="*/ 1 w 330"/>
                <a:gd name="T31" fmla="*/ 2 h 240"/>
                <a:gd name="T32" fmla="*/ 1 w 330"/>
                <a:gd name="T33" fmla="*/ 2 h 240"/>
                <a:gd name="T34" fmla="*/ 13 w 330"/>
                <a:gd name="T35" fmla="*/ 2 h 240"/>
                <a:gd name="T36" fmla="*/ 30 w 330"/>
                <a:gd name="T37" fmla="*/ 2 h 240"/>
                <a:gd name="T38" fmla="*/ 45 w 330"/>
                <a:gd name="T39" fmla="*/ 2 h 240"/>
                <a:gd name="T40" fmla="*/ 58 w 330"/>
                <a:gd name="T41" fmla="*/ 4 h 240"/>
                <a:gd name="T42" fmla="*/ 68 w 330"/>
                <a:gd name="T43" fmla="*/ 6 h 240"/>
                <a:gd name="T44" fmla="*/ 73 w 330"/>
                <a:gd name="T45" fmla="*/ 8 h 240"/>
                <a:gd name="T46" fmla="*/ 82 w 330"/>
                <a:gd name="T47" fmla="*/ 8 h 240"/>
                <a:gd name="T48" fmla="*/ 91 w 330"/>
                <a:gd name="T49" fmla="*/ 8 h 240"/>
                <a:gd name="T50" fmla="*/ 98 w 330"/>
                <a:gd name="T51" fmla="*/ 10 h 240"/>
                <a:gd name="T52" fmla="*/ 104 w 330"/>
                <a:gd name="T53" fmla="*/ 13 h 240"/>
                <a:gd name="T54" fmla="*/ 105 w 330"/>
                <a:gd name="T55" fmla="*/ 16 h 240"/>
                <a:gd name="T56" fmla="*/ 105 w 330"/>
                <a:gd name="T57" fmla="*/ 19 h 240"/>
                <a:gd name="T58" fmla="*/ 104 w 330"/>
                <a:gd name="T59" fmla="*/ 21 h 240"/>
                <a:gd name="T60" fmla="*/ 98 w 330"/>
                <a:gd name="T61" fmla="*/ 24 h 240"/>
                <a:gd name="T62" fmla="*/ 105 w 330"/>
                <a:gd name="T63" fmla="*/ 27 h 240"/>
                <a:gd name="T64" fmla="*/ 110 w 330"/>
                <a:gd name="T65" fmla="*/ 28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0" h="240">
                  <a:moveTo>
                    <a:pt x="329" y="237"/>
                  </a:moveTo>
                  <a:lnTo>
                    <a:pt x="318" y="224"/>
                  </a:lnTo>
                  <a:lnTo>
                    <a:pt x="307" y="212"/>
                  </a:lnTo>
                  <a:lnTo>
                    <a:pt x="296" y="201"/>
                  </a:lnTo>
                  <a:lnTo>
                    <a:pt x="305" y="193"/>
                  </a:lnTo>
                  <a:lnTo>
                    <a:pt x="313" y="183"/>
                  </a:lnTo>
                  <a:lnTo>
                    <a:pt x="317" y="171"/>
                  </a:lnTo>
                  <a:lnTo>
                    <a:pt x="322" y="157"/>
                  </a:lnTo>
                  <a:lnTo>
                    <a:pt x="323" y="146"/>
                  </a:lnTo>
                  <a:lnTo>
                    <a:pt x="322" y="132"/>
                  </a:lnTo>
                  <a:lnTo>
                    <a:pt x="317" y="119"/>
                  </a:lnTo>
                  <a:lnTo>
                    <a:pt x="313" y="107"/>
                  </a:lnTo>
                  <a:lnTo>
                    <a:pt x="305" y="96"/>
                  </a:lnTo>
                  <a:lnTo>
                    <a:pt x="296" y="87"/>
                  </a:lnTo>
                  <a:lnTo>
                    <a:pt x="287" y="80"/>
                  </a:lnTo>
                  <a:lnTo>
                    <a:pt x="274" y="73"/>
                  </a:lnTo>
                  <a:lnTo>
                    <a:pt x="262" y="70"/>
                  </a:lnTo>
                  <a:lnTo>
                    <a:pt x="246" y="66"/>
                  </a:lnTo>
                  <a:lnTo>
                    <a:pt x="236" y="66"/>
                  </a:lnTo>
                  <a:lnTo>
                    <a:pt x="222" y="70"/>
                  </a:lnTo>
                  <a:lnTo>
                    <a:pt x="218" y="71"/>
                  </a:lnTo>
                  <a:lnTo>
                    <a:pt x="205" y="55"/>
                  </a:lnTo>
                  <a:lnTo>
                    <a:pt x="191" y="43"/>
                  </a:lnTo>
                  <a:lnTo>
                    <a:pt x="175" y="31"/>
                  </a:lnTo>
                  <a:lnTo>
                    <a:pt x="158" y="21"/>
                  </a:lnTo>
                  <a:lnTo>
                    <a:pt x="139" y="12"/>
                  </a:lnTo>
                  <a:lnTo>
                    <a:pt x="100" y="1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40" y="4"/>
                  </a:lnTo>
                  <a:lnTo>
                    <a:pt x="18" y="8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8" y="9"/>
                  </a:lnTo>
                  <a:lnTo>
                    <a:pt x="40" y="5"/>
                  </a:lnTo>
                  <a:lnTo>
                    <a:pt x="55" y="2"/>
                  </a:lnTo>
                  <a:lnTo>
                    <a:pt x="89" y="2"/>
                  </a:lnTo>
                  <a:lnTo>
                    <a:pt x="100" y="2"/>
                  </a:lnTo>
                  <a:lnTo>
                    <a:pt x="139" y="13"/>
                  </a:lnTo>
                  <a:lnTo>
                    <a:pt x="155" y="21"/>
                  </a:lnTo>
                  <a:lnTo>
                    <a:pt x="174" y="32"/>
                  </a:lnTo>
                  <a:lnTo>
                    <a:pt x="189" y="44"/>
                  </a:lnTo>
                  <a:lnTo>
                    <a:pt x="203" y="56"/>
                  </a:lnTo>
                  <a:lnTo>
                    <a:pt x="218" y="72"/>
                  </a:lnTo>
                  <a:lnTo>
                    <a:pt x="222" y="72"/>
                  </a:lnTo>
                  <a:lnTo>
                    <a:pt x="233" y="68"/>
                  </a:lnTo>
                  <a:lnTo>
                    <a:pt x="250" y="68"/>
                  </a:lnTo>
                  <a:lnTo>
                    <a:pt x="262" y="72"/>
                  </a:lnTo>
                  <a:lnTo>
                    <a:pt x="274" y="74"/>
                  </a:lnTo>
                  <a:lnTo>
                    <a:pt x="284" y="80"/>
                  </a:lnTo>
                  <a:lnTo>
                    <a:pt x="295" y="88"/>
                  </a:lnTo>
                  <a:lnTo>
                    <a:pt x="304" y="97"/>
                  </a:lnTo>
                  <a:lnTo>
                    <a:pt x="311" y="109"/>
                  </a:lnTo>
                  <a:lnTo>
                    <a:pt x="316" y="119"/>
                  </a:lnTo>
                  <a:lnTo>
                    <a:pt x="321" y="132"/>
                  </a:lnTo>
                  <a:lnTo>
                    <a:pt x="322" y="146"/>
                  </a:lnTo>
                  <a:lnTo>
                    <a:pt x="321" y="157"/>
                  </a:lnTo>
                  <a:lnTo>
                    <a:pt x="316" y="171"/>
                  </a:lnTo>
                  <a:lnTo>
                    <a:pt x="311" y="181"/>
                  </a:lnTo>
                  <a:lnTo>
                    <a:pt x="304" y="192"/>
                  </a:lnTo>
                  <a:lnTo>
                    <a:pt x="295" y="203"/>
                  </a:lnTo>
                  <a:lnTo>
                    <a:pt x="306" y="213"/>
                  </a:lnTo>
                  <a:lnTo>
                    <a:pt x="317" y="225"/>
                  </a:lnTo>
                  <a:lnTo>
                    <a:pt x="328" y="239"/>
                  </a:lnTo>
                  <a:lnTo>
                    <a:pt x="329" y="23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44"/>
            <p:cNvSpPr>
              <a:spLocks/>
            </p:cNvSpPr>
            <p:nvPr/>
          </p:nvSpPr>
          <p:spPr bwMode="auto">
            <a:xfrm>
              <a:off x="3306" y="1812"/>
              <a:ext cx="19" cy="379"/>
            </a:xfrm>
            <a:custGeom>
              <a:avLst/>
              <a:gdLst>
                <a:gd name="T0" fmla="*/ 5 w 21"/>
                <a:gd name="T1" fmla="*/ 56 h 482"/>
                <a:gd name="T2" fmla="*/ 6 w 21"/>
                <a:gd name="T3" fmla="*/ 54 h 482"/>
                <a:gd name="T4" fmla="*/ 7 w 21"/>
                <a:gd name="T5" fmla="*/ 53 h 482"/>
                <a:gd name="T6" fmla="*/ 7 w 21"/>
                <a:gd name="T7" fmla="*/ 51 h 482"/>
                <a:gd name="T8" fmla="*/ 8 w 21"/>
                <a:gd name="T9" fmla="*/ 50 h 482"/>
                <a:gd name="T10" fmla="*/ 8 w 21"/>
                <a:gd name="T11" fmla="*/ 48 h 482"/>
                <a:gd name="T12" fmla="*/ 8 w 21"/>
                <a:gd name="T13" fmla="*/ 46 h 482"/>
                <a:gd name="T14" fmla="*/ 8 w 21"/>
                <a:gd name="T15" fmla="*/ 44 h 482"/>
                <a:gd name="T16" fmla="*/ 8 w 21"/>
                <a:gd name="T17" fmla="*/ 42 h 482"/>
                <a:gd name="T18" fmla="*/ 8 w 21"/>
                <a:gd name="T19" fmla="*/ 39 h 482"/>
                <a:gd name="T20" fmla="*/ 7 w 21"/>
                <a:gd name="T21" fmla="*/ 39 h 482"/>
                <a:gd name="T22" fmla="*/ 7 w 21"/>
                <a:gd name="T23" fmla="*/ 38 h 482"/>
                <a:gd name="T24" fmla="*/ 7 w 21"/>
                <a:gd name="T25" fmla="*/ 36 h 482"/>
                <a:gd name="T26" fmla="*/ 7 w 21"/>
                <a:gd name="T27" fmla="*/ 36 h 482"/>
                <a:gd name="T28" fmla="*/ 6 w 21"/>
                <a:gd name="T29" fmla="*/ 29 h 482"/>
                <a:gd name="T30" fmla="*/ 5 w 21"/>
                <a:gd name="T31" fmla="*/ 6 h 482"/>
                <a:gd name="T32" fmla="*/ 5 w 21"/>
                <a:gd name="T33" fmla="*/ 5 h 482"/>
                <a:gd name="T34" fmla="*/ 5 w 21"/>
                <a:gd name="T35" fmla="*/ 4 h 482"/>
                <a:gd name="T36" fmla="*/ 5 w 21"/>
                <a:gd name="T37" fmla="*/ 3 h 482"/>
                <a:gd name="T38" fmla="*/ 5 w 21"/>
                <a:gd name="T39" fmla="*/ 2 h 482"/>
                <a:gd name="T40" fmla="*/ 5 w 21"/>
                <a:gd name="T41" fmla="*/ 0 h 482"/>
                <a:gd name="T42" fmla="*/ 5 w 21"/>
                <a:gd name="T43" fmla="*/ 2 h 482"/>
                <a:gd name="T44" fmla="*/ 5 w 21"/>
                <a:gd name="T45" fmla="*/ 2 h 482"/>
                <a:gd name="T46" fmla="*/ 5 w 21"/>
                <a:gd name="T47" fmla="*/ 4 h 482"/>
                <a:gd name="T48" fmla="*/ 5 w 21"/>
                <a:gd name="T49" fmla="*/ 5 h 482"/>
                <a:gd name="T50" fmla="*/ 5 w 21"/>
                <a:gd name="T51" fmla="*/ 6 h 482"/>
                <a:gd name="T52" fmla="*/ 5 w 21"/>
                <a:gd name="T53" fmla="*/ 8 h 482"/>
                <a:gd name="T54" fmla="*/ 5 w 21"/>
                <a:gd name="T55" fmla="*/ 9 h 482"/>
                <a:gd name="T56" fmla="*/ 5 w 21"/>
                <a:gd name="T57" fmla="*/ 12 h 482"/>
                <a:gd name="T58" fmla="*/ 5 w 21"/>
                <a:gd name="T59" fmla="*/ 13 h 482"/>
                <a:gd name="T60" fmla="*/ 5 w 21"/>
                <a:gd name="T61" fmla="*/ 15 h 482"/>
                <a:gd name="T62" fmla="*/ 5 w 21"/>
                <a:gd name="T63" fmla="*/ 17 h 482"/>
                <a:gd name="T64" fmla="*/ 5 w 21"/>
                <a:gd name="T65" fmla="*/ 19 h 482"/>
                <a:gd name="T66" fmla="*/ 5 w 21"/>
                <a:gd name="T67" fmla="*/ 20 h 482"/>
                <a:gd name="T68" fmla="*/ 3 w 21"/>
                <a:gd name="T69" fmla="*/ 22 h 482"/>
                <a:gd name="T70" fmla="*/ 1 w 21"/>
                <a:gd name="T71" fmla="*/ 24 h 482"/>
                <a:gd name="T72" fmla="*/ 1 w 21"/>
                <a:gd name="T73" fmla="*/ 26 h 482"/>
                <a:gd name="T74" fmla="*/ 0 w 21"/>
                <a:gd name="T75" fmla="*/ 28 h 482"/>
                <a:gd name="T76" fmla="*/ 1 w 21"/>
                <a:gd name="T77" fmla="*/ 29 h 482"/>
                <a:gd name="T78" fmla="*/ 1 w 21"/>
                <a:gd name="T79" fmla="*/ 31 h 482"/>
                <a:gd name="T80" fmla="*/ 3 w 21"/>
                <a:gd name="T81" fmla="*/ 33 h 482"/>
                <a:gd name="T82" fmla="*/ 5 w 21"/>
                <a:gd name="T83" fmla="*/ 35 h 482"/>
                <a:gd name="T84" fmla="*/ 5 w 21"/>
                <a:gd name="T85" fmla="*/ 36 h 482"/>
                <a:gd name="T86" fmla="*/ 5 w 21"/>
                <a:gd name="T87" fmla="*/ 37 h 482"/>
                <a:gd name="T88" fmla="*/ 5 w 21"/>
                <a:gd name="T89" fmla="*/ 39 h 482"/>
                <a:gd name="T90" fmla="*/ 5 w 21"/>
                <a:gd name="T91" fmla="*/ 39 h 482"/>
                <a:gd name="T92" fmla="*/ 5 w 21"/>
                <a:gd name="T93" fmla="*/ 40 h 482"/>
                <a:gd name="T94" fmla="*/ 5 w 21"/>
                <a:gd name="T95" fmla="*/ 42 h 482"/>
                <a:gd name="T96" fmla="*/ 5 w 21"/>
                <a:gd name="T97" fmla="*/ 42 h 482"/>
                <a:gd name="T98" fmla="*/ 5 w 21"/>
                <a:gd name="T99" fmla="*/ 44 h 482"/>
                <a:gd name="T100" fmla="*/ 5 w 21"/>
                <a:gd name="T101" fmla="*/ 45 h 482"/>
                <a:gd name="T102" fmla="*/ 5 w 21"/>
                <a:gd name="T103" fmla="*/ 46 h 482"/>
                <a:gd name="T104" fmla="*/ 5 w 21"/>
                <a:gd name="T105" fmla="*/ 47 h 482"/>
                <a:gd name="T106" fmla="*/ 5 w 21"/>
                <a:gd name="T107" fmla="*/ 48 h 482"/>
                <a:gd name="T108" fmla="*/ 5 w 21"/>
                <a:gd name="T109" fmla="*/ 49 h 482"/>
                <a:gd name="T110" fmla="*/ 5 w 21"/>
                <a:gd name="T111" fmla="*/ 51 h 482"/>
                <a:gd name="T112" fmla="*/ 5 w 21"/>
                <a:gd name="T113" fmla="*/ 51 h 482"/>
                <a:gd name="T114" fmla="*/ 5 w 21"/>
                <a:gd name="T115" fmla="*/ 53 h 482"/>
                <a:gd name="T116" fmla="*/ 5 w 21"/>
                <a:gd name="T117" fmla="*/ 54 h 482"/>
                <a:gd name="T118" fmla="*/ 5 w 21"/>
                <a:gd name="T119" fmla="*/ 56 h 4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" h="482">
                  <a:moveTo>
                    <a:pt x="12" y="481"/>
                  </a:moveTo>
                  <a:lnTo>
                    <a:pt x="15" y="473"/>
                  </a:lnTo>
                  <a:lnTo>
                    <a:pt x="17" y="464"/>
                  </a:lnTo>
                  <a:lnTo>
                    <a:pt x="18" y="449"/>
                  </a:lnTo>
                  <a:lnTo>
                    <a:pt x="20" y="432"/>
                  </a:lnTo>
                  <a:lnTo>
                    <a:pt x="20" y="416"/>
                  </a:lnTo>
                  <a:lnTo>
                    <a:pt x="20" y="399"/>
                  </a:lnTo>
                  <a:lnTo>
                    <a:pt x="20" y="382"/>
                  </a:lnTo>
                  <a:lnTo>
                    <a:pt x="20" y="367"/>
                  </a:lnTo>
                  <a:lnTo>
                    <a:pt x="19" y="346"/>
                  </a:lnTo>
                  <a:lnTo>
                    <a:pt x="18" y="338"/>
                  </a:lnTo>
                  <a:lnTo>
                    <a:pt x="18" y="327"/>
                  </a:lnTo>
                  <a:lnTo>
                    <a:pt x="17" y="319"/>
                  </a:lnTo>
                  <a:lnTo>
                    <a:pt x="17" y="312"/>
                  </a:lnTo>
                  <a:lnTo>
                    <a:pt x="15" y="253"/>
                  </a:lnTo>
                  <a:lnTo>
                    <a:pt x="14" y="58"/>
                  </a:lnTo>
                  <a:lnTo>
                    <a:pt x="14" y="46"/>
                  </a:lnTo>
                  <a:lnTo>
                    <a:pt x="14" y="34"/>
                  </a:lnTo>
                  <a:lnTo>
                    <a:pt x="14" y="23"/>
                  </a:lnTo>
                  <a:lnTo>
                    <a:pt x="13" y="13"/>
                  </a:lnTo>
                  <a:lnTo>
                    <a:pt x="12" y="0"/>
                  </a:lnTo>
                  <a:lnTo>
                    <a:pt x="9" y="12"/>
                  </a:lnTo>
                  <a:lnTo>
                    <a:pt x="9" y="21"/>
                  </a:lnTo>
                  <a:lnTo>
                    <a:pt x="9" y="32"/>
                  </a:lnTo>
                  <a:lnTo>
                    <a:pt x="9" y="41"/>
                  </a:lnTo>
                  <a:lnTo>
                    <a:pt x="9" y="51"/>
                  </a:lnTo>
                  <a:lnTo>
                    <a:pt x="9" y="67"/>
                  </a:lnTo>
                  <a:lnTo>
                    <a:pt x="9" y="82"/>
                  </a:lnTo>
                  <a:lnTo>
                    <a:pt x="9" y="98"/>
                  </a:lnTo>
                  <a:lnTo>
                    <a:pt x="8" y="114"/>
                  </a:lnTo>
                  <a:lnTo>
                    <a:pt x="7" y="129"/>
                  </a:lnTo>
                  <a:lnTo>
                    <a:pt x="7" y="146"/>
                  </a:lnTo>
                  <a:lnTo>
                    <a:pt x="5" y="160"/>
                  </a:lnTo>
                  <a:lnTo>
                    <a:pt x="5" y="177"/>
                  </a:lnTo>
                  <a:lnTo>
                    <a:pt x="3" y="192"/>
                  </a:lnTo>
                  <a:lnTo>
                    <a:pt x="1" y="207"/>
                  </a:lnTo>
                  <a:lnTo>
                    <a:pt x="1" y="221"/>
                  </a:lnTo>
                  <a:lnTo>
                    <a:pt x="0" y="238"/>
                  </a:lnTo>
                  <a:lnTo>
                    <a:pt x="1" y="253"/>
                  </a:lnTo>
                  <a:lnTo>
                    <a:pt x="1" y="269"/>
                  </a:lnTo>
                  <a:lnTo>
                    <a:pt x="3" y="292"/>
                  </a:lnTo>
                  <a:lnTo>
                    <a:pt x="5" y="307"/>
                  </a:lnTo>
                  <a:lnTo>
                    <a:pt x="5" y="316"/>
                  </a:lnTo>
                  <a:lnTo>
                    <a:pt x="5" y="323"/>
                  </a:lnTo>
                  <a:lnTo>
                    <a:pt x="5" y="334"/>
                  </a:lnTo>
                  <a:lnTo>
                    <a:pt x="5" y="344"/>
                  </a:lnTo>
                  <a:lnTo>
                    <a:pt x="5" y="354"/>
                  </a:lnTo>
                  <a:lnTo>
                    <a:pt x="5" y="362"/>
                  </a:lnTo>
                  <a:lnTo>
                    <a:pt x="5" y="373"/>
                  </a:lnTo>
                  <a:lnTo>
                    <a:pt x="5" y="382"/>
                  </a:lnTo>
                  <a:lnTo>
                    <a:pt x="5" y="391"/>
                  </a:lnTo>
                  <a:lnTo>
                    <a:pt x="5" y="399"/>
                  </a:lnTo>
                  <a:lnTo>
                    <a:pt x="7" y="409"/>
                  </a:lnTo>
                  <a:lnTo>
                    <a:pt x="7" y="419"/>
                  </a:lnTo>
                  <a:lnTo>
                    <a:pt x="8" y="427"/>
                  </a:lnTo>
                  <a:lnTo>
                    <a:pt x="11" y="441"/>
                  </a:lnTo>
                  <a:lnTo>
                    <a:pt x="11" y="452"/>
                  </a:lnTo>
                  <a:lnTo>
                    <a:pt x="11" y="460"/>
                  </a:lnTo>
                  <a:lnTo>
                    <a:pt x="11" y="473"/>
                  </a:lnTo>
                  <a:lnTo>
                    <a:pt x="12" y="48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45"/>
            <p:cNvSpPr>
              <a:spLocks/>
            </p:cNvSpPr>
            <p:nvPr/>
          </p:nvSpPr>
          <p:spPr bwMode="auto">
            <a:xfrm>
              <a:off x="3618" y="1812"/>
              <a:ext cx="17" cy="379"/>
            </a:xfrm>
            <a:custGeom>
              <a:avLst/>
              <a:gdLst>
                <a:gd name="T0" fmla="*/ 3 w 20"/>
                <a:gd name="T1" fmla="*/ 56 h 482"/>
                <a:gd name="T2" fmla="*/ 3 w 20"/>
                <a:gd name="T3" fmla="*/ 54 h 482"/>
                <a:gd name="T4" fmla="*/ 3 w 20"/>
                <a:gd name="T5" fmla="*/ 53 h 482"/>
                <a:gd name="T6" fmla="*/ 4 w 20"/>
                <a:gd name="T7" fmla="*/ 51 h 482"/>
                <a:gd name="T8" fmla="*/ 5 w 20"/>
                <a:gd name="T9" fmla="*/ 50 h 482"/>
                <a:gd name="T10" fmla="*/ 5 w 20"/>
                <a:gd name="T11" fmla="*/ 48 h 482"/>
                <a:gd name="T12" fmla="*/ 5 w 20"/>
                <a:gd name="T13" fmla="*/ 46 h 482"/>
                <a:gd name="T14" fmla="*/ 5 w 20"/>
                <a:gd name="T15" fmla="*/ 44 h 482"/>
                <a:gd name="T16" fmla="*/ 5 w 20"/>
                <a:gd name="T17" fmla="*/ 42 h 482"/>
                <a:gd name="T18" fmla="*/ 4 w 20"/>
                <a:gd name="T19" fmla="*/ 39 h 482"/>
                <a:gd name="T20" fmla="*/ 4 w 20"/>
                <a:gd name="T21" fmla="*/ 39 h 482"/>
                <a:gd name="T22" fmla="*/ 4 w 20"/>
                <a:gd name="T23" fmla="*/ 38 h 482"/>
                <a:gd name="T24" fmla="*/ 3 w 20"/>
                <a:gd name="T25" fmla="*/ 36 h 482"/>
                <a:gd name="T26" fmla="*/ 3 w 20"/>
                <a:gd name="T27" fmla="*/ 36 h 482"/>
                <a:gd name="T28" fmla="*/ 3 w 20"/>
                <a:gd name="T29" fmla="*/ 29 h 482"/>
                <a:gd name="T30" fmla="*/ 3 w 20"/>
                <a:gd name="T31" fmla="*/ 6 h 482"/>
                <a:gd name="T32" fmla="*/ 3 w 20"/>
                <a:gd name="T33" fmla="*/ 5 h 482"/>
                <a:gd name="T34" fmla="*/ 3 w 20"/>
                <a:gd name="T35" fmla="*/ 4 h 482"/>
                <a:gd name="T36" fmla="*/ 3 w 20"/>
                <a:gd name="T37" fmla="*/ 3 h 482"/>
                <a:gd name="T38" fmla="*/ 3 w 20"/>
                <a:gd name="T39" fmla="*/ 2 h 482"/>
                <a:gd name="T40" fmla="*/ 3 w 20"/>
                <a:gd name="T41" fmla="*/ 0 h 482"/>
                <a:gd name="T42" fmla="*/ 3 w 20"/>
                <a:gd name="T43" fmla="*/ 2 h 482"/>
                <a:gd name="T44" fmla="*/ 3 w 20"/>
                <a:gd name="T45" fmla="*/ 2 h 482"/>
                <a:gd name="T46" fmla="*/ 3 w 20"/>
                <a:gd name="T47" fmla="*/ 4 h 482"/>
                <a:gd name="T48" fmla="*/ 3 w 20"/>
                <a:gd name="T49" fmla="*/ 5 h 482"/>
                <a:gd name="T50" fmla="*/ 3 w 20"/>
                <a:gd name="T51" fmla="*/ 6 h 482"/>
                <a:gd name="T52" fmla="*/ 3 w 20"/>
                <a:gd name="T53" fmla="*/ 8 h 482"/>
                <a:gd name="T54" fmla="*/ 3 w 20"/>
                <a:gd name="T55" fmla="*/ 9 h 482"/>
                <a:gd name="T56" fmla="*/ 3 w 20"/>
                <a:gd name="T57" fmla="*/ 12 h 482"/>
                <a:gd name="T58" fmla="*/ 3 w 20"/>
                <a:gd name="T59" fmla="*/ 13 h 482"/>
                <a:gd name="T60" fmla="*/ 3 w 20"/>
                <a:gd name="T61" fmla="*/ 15 h 482"/>
                <a:gd name="T62" fmla="*/ 3 w 20"/>
                <a:gd name="T63" fmla="*/ 17 h 482"/>
                <a:gd name="T64" fmla="*/ 3 w 20"/>
                <a:gd name="T65" fmla="*/ 19 h 482"/>
                <a:gd name="T66" fmla="*/ 3 w 20"/>
                <a:gd name="T67" fmla="*/ 20 h 482"/>
                <a:gd name="T68" fmla="*/ 2 w 20"/>
                <a:gd name="T69" fmla="*/ 22 h 482"/>
                <a:gd name="T70" fmla="*/ 1 w 20"/>
                <a:gd name="T71" fmla="*/ 24 h 482"/>
                <a:gd name="T72" fmla="*/ 1 w 20"/>
                <a:gd name="T73" fmla="*/ 26 h 482"/>
                <a:gd name="T74" fmla="*/ 0 w 20"/>
                <a:gd name="T75" fmla="*/ 28 h 482"/>
                <a:gd name="T76" fmla="*/ 1 w 20"/>
                <a:gd name="T77" fmla="*/ 29 h 482"/>
                <a:gd name="T78" fmla="*/ 1 w 20"/>
                <a:gd name="T79" fmla="*/ 31 h 482"/>
                <a:gd name="T80" fmla="*/ 2 w 20"/>
                <a:gd name="T81" fmla="*/ 33 h 482"/>
                <a:gd name="T82" fmla="*/ 3 w 20"/>
                <a:gd name="T83" fmla="*/ 35 h 482"/>
                <a:gd name="T84" fmla="*/ 3 w 20"/>
                <a:gd name="T85" fmla="*/ 36 h 482"/>
                <a:gd name="T86" fmla="*/ 3 w 20"/>
                <a:gd name="T87" fmla="*/ 37 h 482"/>
                <a:gd name="T88" fmla="*/ 3 w 20"/>
                <a:gd name="T89" fmla="*/ 39 h 482"/>
                <a:gd name="T90" fmla="*/ 3 w 20"/>
                <a:gd name="T91" fmla="*/ 39 h 482"/>
                <a:gd name="T92" fmla="*/ 3 w 20"/>
                <a:gd name="T93" fmla="*/ 40 h 482"/>
                <a:gd name="T94" fmla="*/ 3 w 20"/>
                <a:gd name="T95" fmla="*/ 42 h 482"/>
                <a:gd name="T96" fmla="*/ 3 w 20"/>
                <a:gd name="T97" fmla="*/ 42 h 482"/>
                <a:gd name="T98" fmla="*/ 3 w 20"/>
                <a:gd name="T99" fmla="*/ 44 h 482"/>
                <a:gd name="T100" fmla="*/ 3 w 20"/>
                <a:gd name="T101" fmla="*/ 45 h 482"/>
                <a:gd name="T102" fmla="*/ 3 w 20"/>
                <a:gd name="T103" fmla="*/ 46 h 482"/>
                <a:gd name="T104" fmla="*/ 3 w 20"/>
                <a:gd name="T105" fmla="*/ 47 h 482"/>
                <a:gd name="T106" fmla="*/ 3 w 20"/>
                <a:gd name="T107" fmla="*/ 48 h 482"/>
                <a:gd name="T108" fmla="*/ 3 w 20"/>
                <a:gd name="T109" fmla="*/ 49 h 482"/>
                <a:gd name="T110" fmla="*/ 3 w 20"/>
                <a:gd name="T111" fmla="*/ 51 h 482"/>
                <a:gd name="T112" fmla="*/ 3 w 20"/>
                <a:gd name="T113" fmla="*/ 51 h 482"/>
                <a:gd name="T114" fmla="*/ 3 w 20"/>
                <a:gd name="T115" fmla="*/ 53 h 482"/>
                <a:gd name="T116" fmla="*/ 3 w 20"/>
                <a:gd name="T117" fmla="*/ 54 h 482"/>
                <a:gd name="T118" fmla="*/ 3 w 20"/>
                <a:gd name="T119" fmla="*/ 56 h 4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" h="482">
                  <a:moveTo>
                    <a:pt x="11" y="481"/>
                  </a:moveTo>
                  <a:lnTo>
                    <a:pt x="13" y="473"/>
                  </a:lnTo>
                  <a:lnTo>
                    <a:pt x="15" y="464"/>
                  </a:lnTo>
                  <a:lnTo>
                    <a:pt x="16" y="449"/>
                  </a:lnTo>
                  <a:lnTo>
                    <a:pt x="19" y="432"/>
                  </a:lnTo>
                  <a:lnTo>
                    <a:pt x="19" y="416"/>
                  </a:lnTo>
                  <a:lnTo>
                    <a:pt x="19" y="399"/>
                  </a:lnTo>
                  <a:lnTo>
                    <a:pt x="19" y="382"/>
                  </a:lnTo>
                  <a:lnTo>
                    <a:pt x="19" y="367"/>
                  </a:lnTo>
                  <a:lnTo>
                    <a:pt x="17" y="346"/>
                  </a:lnTo>
                  <a:lnTo>
                    <a:pt x="16" y="338"/>
                  </a:lnTo>
                  <a:lnTo>
                    <a:pt x="16" y="327"/>
                  </a:lnTo>
                  <a:lnTo>
                    <a:pt x="15" y="319"/>
                  </a:lnTo>
                  <a:lnTo>
                    <a:pt x="15" y="312"/>
                  </a:lnTo>
                  <a:lnTo>
                    <a:pt x="13" y="253"/>
                  </a:lnTo>
                  <a:lnTo>
                    <a:pt x="13" y="58"/>
                  </a:lnTo>
                  <a:lnTo>
                    <a:pt x="13" y="46"/>
                  </a:lnTo>
                  <a:lnTo>
                    <a:pt x="13" y="34"/>
                  </a:lnTo>
                  <a:lnTo>
                    <a:pt x="13" y="23"/>
                  </a:lnTo>
                  <a:lnTo>
                    <a:pt x="12" y="13"/>
                  </a:lnTo>
                  <a:lnTo>
                    <a:pt x="11" y="0"/>
                  </a:lnTo>
                  <a:lnTo>
                    <a:pt x="8" y="12"/>
                  </a:lnTo>
                  <a:lnTo>
                    <a:pt x="8" y="21"/>
                  </a:lnTo>
                  <a:lnTo>
                    <a:pt x="8" y="32"/>
                  </a:lnTo>
                  <a:lnTo>
                    <a:pt x="8" y="41"/>
                  </a:lnTo>
                  <a:lnTo>
                    <a:pt x="8" y="51"/>
                  </a:lnTo>
                  <a:lnTo>
                    <a:pt x="8" y="67"/>
                  </a:lnTo>
                  <a:lnTo>
                    <a:pt x="8" y="82"/>
                  </a:lnTo>
                  <a:lnTo>
                    <a:pt x="8" y="98"/>
                  </a:lnTo>
                  <a:lnTo>
                    <a:pt x="8" y="114"/>
                  </a:lnTo>
                  <a:lnTo>
                    <a:pt x="5" y="129"/>
                  </a:lnTo>
                  <a:lnTo>
                    <a:pt x="5" y="146"/>
                  </a:lnTo>
                  <a:lnTo>
                    <a:pt x="4" y="160"/>
                  </a:lnTo>
                  <a:lnTo>
                    <a:pt x="4" y="177"/>
                  </a:lnTo>
                  <a:lnTo>
                    <a:pt x="2" y="192"/>
                  </a:lnTo>
                  <a:lnTo>
                    <a:pt x="1" y="207"/>
                  </a:lnTo>
                  <a:lnTo>
                    <a:pt x="1" y="221"/>
                  </a:lnTo>
                  <a:lnTo>
                    <a:pt x="0" y="238"/>
                  </a:lnTo>
                  <a:lnTo>
                    <a:pt x="1" y="253"/>
                  </a:lnTo>
                  <a:lnTo>
                    <a:pt x="1" y="269"/>
                  </a:lnTo>
                  <a:lnTo>
                    <a:pt x="2" y="292"/>
                  </a:lnTo>
                  <a:lnTo>
                    <a:pt x="4" y="307"/>
                  </a:lnTo>
                  <a:lnTo>
                    <a:pt x="4" y="316"/>
                  </a:lnTo>
                  <a:lnTo>
                    <a:pt x="4" y="323"/>
                  </a:lnTo>
                  <a:lnTo>
                    <a:pt x="4" y="334"/>
                  </a:lnTo>
                  <a:lnTo>
                    <a:pt x="4" y="344"/>
                  </a:lnTo>
                  <a:lnTo>
                    <a:pt x="4" y="354"/>
                  </a:lnTo>
                  <a:lnTo>
                    <a:pt x="4" y="362"/>
                  </a:lnTo>
                  <a:lnTo>
                    <a:pt x="4" y="373"/>
                  </a:lnTo>
                  <a:lnTo>
                    <a:pt x="4" y="382"/>
                  </a:lnTo>
                  <a:lnTo>
                    <a:pt x="4" y="391"/>
                  </a:lnTo>
                  <a:lnTo>
                    <a:pt x="4" y="399"/>
                  </a:lnTo>
                  <a:lnTo>
                    <a:pt x="5" y="409"/>
                  </a:lnTo>
                  <a:lnTo>
                    <a:pt x="5" y="419"/>
                  </a:lnTo>
                  <a:lnTo>
                    <a:pt x="8" y="427"/>
                  </a:lnTo>
                  <a:lnTo>
                    <a:pt x="9" y="441"/>
                  </a:lnTo>
                  <a:lnTo>
                    <a:pt x="9" y="452"/>
                  </a:lnTo>
                  <a:lnTo>
                    <a:pt x="9" y="460"/>
                  </a:lnTo>
                  <a:lnTo>
                    <a:pt x="9" y="473"/>
                  </a:lnTo>
                  <a:lnTo>
                    <a:pt x="11" y="48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46"/>
            <p:cNvSpPr>
              <a:spLocks/>
            </p:cNvSpPr>
            <p:nvPr/>
          </p:nvSpPr>
          <p:spPr bwMode="auto">
            <a:xfrm>
              <a:off x="3949" y="1809"/>
              <a:ext cx="19" cy="378"/>
            </a:xfrm>
            <a:custGeom>
              <a:avLst/>
              <a:gdLst>
                <a:gd name="T0" fmla="*/ 5 w 21"/>
                <a:gd name="T1" fmla="*/ 55 h 481"/>
                <a:gd name="T2" fmla="*/ 6 w 21"/>
                <a:gd name="T3" fmla="*/ 53 h 481"/>
                <a:gd name="T4" fmla="*/ 6 w 21"/>
                <a:gd name="T5" fmla="*/ 53 h 481"/>
                <a:gd name="T6" fmla="*/ 7 w 21"/>
                <a:gd name="T7" fmla="*/ 51 h 481"/>
                <a:gd name="T8" fmla="*/ 8 w 21"/>
                <a:gd name="T9" fmla="*/ 49 h 481"/>
                <a:gd name="T10" fmla="*/ 8 w 21"/>
                <a:gd name="T11" fmla="*/ 47 h 481"/>
                <a:gd name="T12" fmla="*/ 8 w 21"/>
                <a:gd name="T13" fmla="*/ 46 h 481"/>
                <a:gd name="T14" fmla="*/ 8 w 21"/>
                <a:gd name="T15" fmla="*/ 44 h 481"/>
                <a:gd name="T16" fmla="*/ 8 w 21"/>
                <a:gd name="T17" fmla="*/ 42 h 481"/>
                <a:gd name="T18" fmla="*/ 7 w 21"/>
                <a:gd name="T19" fmla="*/ 39 h 481"/>
                <a:gd name="T20" fmla="*/ 7 w 21"/>
                <a:gd name="T21" fmla="*/ 39 h 481"/>
                <a:gd name="T22" fmla="*/ 7 w 21"/>
                <a:gd name="T23" fmla="*/ 37 h 481"/>
                <a:gd name="T24" fmla="*/ 6 w 21"/>
                <a:gd name="T25" fmla="*/ 36 h 481"/>
                <a:gd name="T26" fmla="*/ 6 w 21"/>
                <a:gd name="T27" fmla="*/ 36 h 481"/>
                <a:gd name="T28" fmla="*/ 6 w 21"/>
                <a:gd name="T29" fmla="*/ 29 h 481"/>
                <a:gd name="T30" fmla="*/ 5 w 21"/>
                <a:gd name="T31" fmla="*/ 6 h 481"/>
                <a:gd name="T32" fmla="*/ 5 w 21"/>
                <a:gd name="T33" fmla="*/ 5 h 481"/>
                <a:gd name="T34" fmla="*/ 5 w 21"/>
                <a:gd name="T35" fmla="*/ 4 h 481"/>
                <a:gd name="T36" fmla="*/ 5 w 21"/>
                <a:gd name="T37" fmla="*/ 2 h 481"/>
                <a:gd name="T38" fmla="*/ 5 w 21"/>
                <a:gd name="T39" fmla="*/ 2 h 481"/>
                <a:gd name="T40" fmla="*/ 5 w 21"/>
                <a:gd name="T41" fmla="*/ 0 h 481"/>
                <a:gd name="T42" fmla="*/ 5 w 21"/>
                <a:gd name="T43" fmla="*/ 2 h 481"/>
                <a:gd name="T44" fmla="*/ 5 w 21"/>
                <a:gd name="T45" fmla="*/ 2 h 481"/>
                <a:gd name="T46" fmla="*/ 5 w 21"/>
                <a:gd name="T47" fmla="*/ 4 h 481"/>
                <a:gd name="T48" fmla="*/ 5 w 21"/>
                <a:gd name="T49" fmla="*/ 5 h 481"/>
                <a:gd name="T50" fmla="*/ 5 w 21"/>
                <a:gd name="T51" fmla="*/ 6 h 481"/>
                <a:gd name="T52" fmla="*/ 5 w 21"/>
                <a:gd name="T53" fmla="*/ 7 h 481"/>
                <a:gd name="T54" fmla="*/ 5 w 21"/>
                <a:gd name="T55" fmla="*/ 9 h 481"/>
                <a:gd name="T56" fmla="*/ 5 w 21"/>
                <a:gd name="T57" fmla="*/ 11 h 481"/>
                <a:gd name="T58" fmla="*/ 5 w 21"/>
                <a:gd name="T59" fmla="*/ 13 h 481"/>
                <a:gd name="T60" fmla="*/ 5 w 21"/>
                <a:gd name="T61" fmla="*/ 15 h 481"/>
                <a:gd name="T62" fmla="*/ 5 w 21"/>
                <a:gd name="T63" fmla="*/ 17 h 481"/>
                <a:gd name="T64" fmla="*/ 3 w 21"/>
                <a:gd name="T65" fmla="*/ 19 h 481"/>
                <a:gd name="T66" fmla="*/ 3 w 21"/>
                <a:gd name="T67" fmla="*/ 20 h 481"/>
                <a:gd name="T68" fmla="*/ 3 w 21"/>
                <a:gd name="T69" fmla="*/ 22 h 481"/>
                <a:gd name="T70" fmla="*/ 1 w 21"/>
                <a:gd name="T71" fmla="*/ 24 h 481"/>
                <a:gd name="T72" fmla="*/ 1 w 21"/>
                <a:gd name="T73" fmla="*/ 25 h 481"/>
                <a:gd name="T74" fmla="*/ 0 w 21"/>
                <a:gd name="T75" fmla="*/ 28 h 481"/>
                <a:gd name="T76" fmla="*/ 1 w 21"/>
                <a:gd name="T77" fmla="*/ 29 h 481"/>
                <a:gd name="T78" fmla="*/ 1 w 21"/>
                <a:gd name="T79" fmla="*/ 31 h 481"/>
                <a:gd name="T80" fmla="*/ 3 w 21"/>
                <a:gd name="T81" fmla="*/ 33 h 481"/>
                <a:gd name="T82" fmla="*/ 3 w 21"/>
                <a:gd name="T83" fmla="*/ 35 h 481"/>
                <a:gd name="T84" fmla="*/ 3 w 21"/>
                <a:gd name="T85" fmla="*/ 36 h 481"/>
                <a:gd name="T86" fmla="*/ 3 w 21"/>
                <a:gd name="T87" fmla="*/ 37 h 481"/>
                <a:gd name="T88" fmla="*/ 3 w 21"/>
                <a:gd name="T89" fmla="*/ 39 h 481"/>
                <a:gd name="T90" fmla="*/ 3 w 21"/>
                <a:gd name="T91" fmla="*/ 39 h 481"/>
                <a:gd name="T92" fmla="*/ 3 w 21"/>
                <a:gd name="T93" fmla="*/ 40 h 481"/>
                <a:gd name="T94" fmla="*/ 3 w 21"/>
                <a:gd name="T95" fmla="*/ 42 h 481"/>
                <a:gd name="T96" fmla="*/ 3 w 21"/>
                <a:gd name="T97" fmla="*/ 42 h 481"/>
                <a:gd name="T98" fmla="*/ 3 w 21"/>
                <a:gd name="T99" fmla="*/ 44 h 481"/>
                <a:gd name="T100" fmla="*/ 3 w 21"/>
                <a:gd name="T101" fmla="*/ 45 h 481"/>
                <a:gd name="T102" fmla="*/ 3 w 21"/>
                <a:gd name="T103" fmla="*/ 46 h 481"/>
                <a:gd name="T104" fmla="*/ 5 w 21"/>
                <a:gd name="T105" fmla="*/ 47 h 481"/>
                <a:gd name="T106" fmla="*/ 5 w 21"/>
                <a:gd name="T107" fmla="*/ 48 h 481"/>
                <a:gd name="T108" fmla="*/ 5 w 21"/>
                <a:gd name="T109" fmla="*/ 49 h 481"/>
                <a:gd name="T110" fmla="*/ 5 w 21"/>
                <a:gd name="T111" fmla="*/ 50 h 481"/>
                <a:gd name="T112" fmla="*/ 5 w 21"/>
                <a:gd name="T113" fmla="*/ 51 h 481"/>
                <a:gd name="T114" fmla="*/ 5 w 21"/>
                <a:gd name="T115" fmla="*/ 53 h 481"/>
                <a:gd name="T116" fmla="*/ 5 w 21"/>
                <a:gd name="T117" fmla="*/ 53 h 481"/>
                <a:gd name="T118" fmla="*/ 5 w 21"/>
                <a:gd name="T119" fmla="*/ 55 h 4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" h="481">
                  <a:moveTo>
                    <a:pt x="12" y="480"/>
                  </a:moveTo>
                  <a:lnTo>
                    <a:pt x="15" y="474"/>
                  </a:lnTo>
                  <a:lnTo>
                    <a:pt x="16" y="464"/>
                  </a:lnTo>
                  <a:lnTo>
                    <a:pt x="18" y="449"/>
                  </a:lnTo>
                  <a:lnTo>
                    <a:pt x="20" y="431"/>
                  </a:lnTo>
                  <a:lnTo>
                    <a:pt x="20" y="415"/>
                  </a:lnTo>
                  <a:lnTo>
                    <a:pt x="20" y="399"/>
                  </a:lnTo>
                  <a:lnTo>
                    <a:pt x="20" y="381"/>
                  </a:lnTo>
                  <a:lnTo>
                    <a:pt x="20" y="366"/>
                  </a:lnTo>
                  <a:lnTo>
                    <a:pt x="18" y="345"/>
                  </a:lnTo>
                  <a:lnTo>
                    <a:pt x="18" y="337"/>
                  </a:lnTo>
                  <a:lnTo>
                    <a:pt x="18" y="326"/>
                  </a:lnTo>
                  <a:lnTo>
                    <a:pt x="16" y="319"/>
                  </a:lnTo>
                  <a:lnTo>
                    <a:pt x="16" y="311"/>
                  </a:lnTo>
                  <a:lnTo>
                    <a:pt x="15" y="253"/>
                  </a:lnTo>
                  <a:lnTo>
                    <a:pt x="14" y="57"/>
                  </a:lnTo>
                  <a:lnTo>
                    <a:pt x="14" y="44"/>
                  </a:lnTo>
                  <a:lnTo>
                    <a:pt x="14" y="33"/>
                  </a:lnTo>
                  <a:lnTo>
                    <a:pt x="14" y="21"/>
                  </a:lnTo>
                  <a:lnTo>
                    <a:pt x="13" y="11"/>
                  </a:lnTo>
                  <a:lnTo>
                    <a:pt x="12" y="0"/>
                  </a:lnTo>
                  <a:lnTo>
                    <a:pt x="8" y="9"/>
                  </a:lnTo>
                  <a:lnTo>
                    <a:pt x="8" y="19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8" y="50"/>
                  </a:lnTo>
                  <a:lnTo>
                    <a:pt x="8" y="65"/>
                  </a:lnTo>
                  <a:lnTo>
                    <a:pt x="8" y="83"/>
                  </a:lnTo>
                  <a:lnTo>
                    <a:pt x="7" y="97"/>
                  </a:lnTo>
                  <a:lnTo>
                    <a:pt x="7" y="113"/>
                  </a:lnTo>
                  <a:lnTo>
                    <a:pt x="5" y="127"/>
                  </a:lnTo>
                  <a:lnTo>
                    <a:pt x="5" y="144"/>
                  </a:lnTo>
                  <a:lnTo>
                    <a:pt x="3" y="160"/>
                  </a:lnTo>
                  <a:lnTo>
                    <a:pt x="3" y="176"/>
                  </a:lnTo>
                  <a:lnTo>
                    <a:pt x="3" y="190"/>
                  </a:lnTo>
                  <a:lnTo>
                    <a:pt x="1" y="205"/>
                  </a:lnTo>
                  <a:lnTo>
                    <a:pt x="1" y="220"/>
                  </a:lnTo>
                  <a:lnTo>
                    <a:pt x="0" y="237"/>
                  </a:lnTo>
                  <a:lnTo>
                    <a:pt x="1" y="253"/>
                  </a:lnTo>
                  <a:lnTo>
                    <a:pt x="1" y="267"/>
                  </a:lnTo>
                  <a:lnTo>
                    <a:pt x="3" y="291"/>
                  </a:lnTo>
                  <a:lnTo>
                    <a:pt x="3" y="306"/>
                  </a:lnTo>
                  <a:lnTo>
                    <a:pt x="3" y="315"/>
                  </a:lnTo>
                  <a:lnTo>
                    <a:pt x="3" y="324"/>
                  </a:lnTo>
                  <a:lnTo>
                    <a:pt x="3" y="334"/>
                  </a:lnTo>
                  <a:lnTo>
                    <a:pt x="3" y="344"/>
                  </a:lnTo>
                  <a:lnTo>
                    <a:pt x="3" y="354"/>
                  </a:lnTo>
                  <a:lnTo>
                    <a:pt x="3" y="361"/>
                  </a:lnTo>
                  <a:lnTo>
                    <a:pt x="3" y="372"/>
                  </a:lnTo>
                  <a:lnTo>
                    <a:pt x="3" y="381"/>
                  </a:lnTo>
                  <a:lnTo>
                    <a:pt x="3" y="389"/>
                  </a:lnTo>
                  <a:lnTo>
                    <a:pt x="3" y="400"/>
                  </a:lnTo>
                  <a:lnTo>
                    <a:pt x="5" y="408"/>
                  </a:lnTo>
                  <a:lnTo>
                    <a:pt x="5" y="418"/>
                  </a:lnTo>
                  <a:lnTo>
                    <a:pt x="7" y="426"/>
                  </a:lnTo>
                  <a:lnTo>
                    <a:pt x="8" y="440"/>
                  </a:lnTo>
                  <a:lnTo>
                    <a:pt x="9" y="449"/>
                  </a:lnTo>
                  <a:lnTo>
                    <a:pt x="9" y="459"/>
                  </a:lnTo>
                  <a:lnTo>
                    <a:pt x="9" y="470"/>
                  </a:lnTo>
                  <a:lnTo>
                    <a:pt x="12" y="480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47"/>
            <p:cNvSpPr>
              <a:spLocks/>
            </p:cNvSpPr>
            <p:nvPr/>
          </p:nvSpPr>
          <p:spPr bwMode="auto">
            <a:xfrm>
              <a:off x="2096" y="3287"/>
              <a:ext cx="348" cy="636"/>
            </a:xfrm>
            <a:custGeom>
              <a:avLst/>
              <a:gdLst>
                <a:gd name="T0" fmla="*/ 65 w 393"/>
                <a:gd name="T1" fmla="*/ 85 h 809"/>
                <a:gd name="T2" fmla="*/ 61 w 393"/>
                <a:gd name="T3" fmla="*/ 76 h 809"/>
                <a:gd name="T4" fmla="*/ 43 w 393"/>
                <a:gd name="T5" fmla="*/ 69 h 809"/>
                <a:gd name="T6" fmla="*/ 24 w 393"/>
                <a:gd name="T7" fmla="*/ 67 h 809"/>
                <a:gd name="T8" fmla="*/ 8 w 393"/>
                <a:gd name="T9" fmla="*/ 72 h 809"/>
                <a:gd name="T10" fmla="*/ 19 w 393"/>
                <a:gd name="T11" fmla="*/ 64 h 809"/>
                <a:gd name="T12" fmla="*/ 38 w 393"/>
                <a:gd name="T13" fmla="*/ 62 h 809"/>
                <a:gd name="T14" fmla="*/ 58 w 393"/>
                <a:gd name="T15" fmla="*/ 69 h 809"/>
                <a:gd name="T16" fmla="*/ 64 w 393"/>
                <a:gd name="T17" fmla="*/ 72 h 809"/>
                <a:gd name="T18" fmla="*/ 62 w 393"/>
                <a:gd name="T19" fmla="*/ 64 h 809"/>
                <a:gd name="T20" fmla="*/ 49 w 393"/>
                <a:gd name="T21" fmla="*/ 56 h 809"/>
                <a:gd name="T22" fmla="*/ 30 w 393"/>
                <a:gd name="T23" fmla="*/ 49 h 809"/>
                <a:gd name="T24" fmla="*/ 12 w 393"/>
                <a:gd name="T25" fmla="*/ 51 h 809"/>
                <a:gd name="T26" fmla="*/ 0 w 393"/>
                <a:gd name="T27" fmla="*/ 60 h 809"/>
                <a:gd name="T28" fmla="*/ 7 w 393"/>
                <a:gd name="T29" fmla="*/ 50 h 809"/>
                <a:gd name="T30" fmla="*/ 19 w 393"/>
                <a:gd name="T31" fmla="*/ 42 h 809"/>
                <a:gd name="T32" fmla="*/ 38 w 393"/>
                <a:gd name="T33" fmla="*/ 44 h 809"/>
                <a:gd name="T34" fmla="*/ 55 w 393"/>
                <a:gd name="T35" fmla="*/ 50 h 809"/>
                <a:gd name="T36" fmla="*/ 62 w 393"/>
                <a:gd name="T37" fmla="*/ 57 h 809"/>
                <a:gd name="T38" fmla="*/ 62 w 393"/>
                <a:gd name="T39" fmla="*/ 48 h 809"/>
                <a:gd name="T40" fmla="*/ 57 w 393"/>
                <a:gd name="T41" fmla="*/ 39 h 809"/>
                <a:gd name="T42" fmla="*/ 41 w 393"/>
                <a:gd name="T43" fmla="*/ 30 h 809"/>
                <a:gd name="T44" fmla="*/ 21 w 393"/>
                <a:gd name="T45" fmla="*/ 28 h 809"/>
                <a:gd name="T46" fmla="*/ 11 w 393"/>
                <a:gd name="T47" fmla="*/ 36 h 809"/>
                <a:gd name="T48" fmla="*/ 14 w 393"/>
                <a:gd name="T49" fmla="*/ 28 h 809"/>
                <a:gd name="T50" fmla="*/ 31 w 393"/>
                <a:gd name="T51" fmla="*/ 22 h 809"/>
                <a:gd name="T52" fmla="*/ 48 w 393"/>
                <a:gd name="T53" fmla="*/ 24 h 809"/>
                <a:gd name="T54" fmla="*/ 58 w 393"/>
                <a:gd name="T55" fmla="*/ 31 h 809"/>
                <a:gd name="T56" fmla="*/ 61 w 393"/>
                <a:gd name="T57" fmla="*/ 31 h 809"/>
                <a:gd name="T58" fmla="*/ 62 w 393"/>
                <a:gd name="T59" fmla="*/ 18 h 809"/>
                <a:gd name="T60" fmla="*/ 65 w 393"/>
                <a:gd name="T61" fmla="*/ 6 h 809"/>
                <a:gd name="T62" fmla="*/ 71 w 393"/>
                <a:gd name="T63" fmla="*/ 6 h 809"/>
                <a:gd name="T64" fmla="*/ 71 w 393"/>
                <a:gd name="T65" fmla="*/ 14 h 809"/>
                <a:gd name="T66" fmla="*/ 73 w 393"/>
                <a:gd name="T67" fmla="*/ 22 h 809"/>
                <a:gd name="T68" fmla="*/ 65 w 393"/>
                <a:gd name="T69" fmla="*/ 31 h 809"/>
                <a:gd name="T70" fmla="*/ 73 w 393"/>
                <a:gd name="T71" fmla="*/ 28 h 809"/>
                <a:gd name="T72" fmla="*/ 92 w 393"/>
                <a:gd name="T73" fmla="*/ 24 h 809"/>
                <a:gd name="T74" fmla="*/ 106 w 393"/>
                <a:gd name="T75" fmla="*/ 28 h 809"/>
                <a:gd name="T76" fmla="*/ 106 w 393"/>
                <a:gd name="T77" fmla="*/ 36 h 809"/>
                <a:gd name="T78" fmla="*/ 104 w 393"/>
                <a:gd name="T79" fmla="*/ 31 h 809"/>
                <a:gd name="T80" fmla="*/ 88 w 393"/>
                <a:gd name="T81" fmla="*/ 29 h 809"/>
                <a:gd name="T82" fmla="*/ 72 w 393"/>
                <a:gd name="T83" fmla="*/ 37 h 809"/>
                <a:gd name="T84" fmla="*/ 69 w 393"/>
                <a:gd name="T85" fmla="*/ 45 h 809"/>
                <a:gd name="T86" fmla="*/ 71 w 393"/>
                <a:gd name="T87" fmla="*/ 56 h 809"/>
                <a:gd name="T88" fmla="*/ 78 w 393"/>
                <a:gd name="T89" fmla="*/ 50 h 809"/>
                <a:gd name="T90" fmla="*/ 83 w 393"/>
                <a:gd name="T91" fmla="*/ 42 h 809"/>
                <a:gd name="T92" fmla="*/ 105 w 393"/>
                <a:gd name="T93" fmla="*/ 40 h 809"/>
                <a:gd name="T94" fmla="*/ 127 w 393"/>
                <a:gd name="T95" fmla="*/ 45 h 809"/>
                <a:gd name="T96" fmla="*/ 131 w 393"/>
                <a:gd name="T97" fmla="*/ 54 h 809"/>
                <a:gd name="T98" fmla="*/ 125 w 393"/>
                <a:gd name="T99" fmla="*/ 49 h 809"/>
                <a:gd name="T100" fmla="*/ 105 w 393"/>
                <a:gd name="T101" fmla="*/ 46 h 809"/>
                <a:gd name="T102" fmla="*/ 89 w 393"/>
                <a:gd name="T103" fmla="*/ 50 h 809"/>
                <a:gd name="T104" fmla="*/ 73 w 393"/>
                <a:gd name="T105" fmla="*/ 61 h 809"/>
                <a:gd name="T106" fmla="*/ 71 w 393"/>
                <a:gd name="T107" fmla="*/ 69 h 809"/>
                <a:gd name="T108" fmla="*/ 78 w 393"/>
                <a:gd name="T109" fmla="*/ 72 h 809"/>
                <a:gd name="T110" fmla="*/ 93 w 393"/>
                <a:gd name="T111" fmla="*/ 68 h 809"/>
                <a:gd name="T112" fmla="*/ 110 w 393"/>
                <a:gd name="T113" fmla="*/ 72 h 809"/>
                <a:gd name="T114" fmla="*/ 112 w 393"/>
                <a:gd name="T115" fmla="*/ 81 h 809"/>
                <a:gd name="T116" fmla="*/ 104 w 393"/>
                <a:gd name="T117" fmla="*/ 74 h 809"/>
                <a:gd name="T118" fmla="*/ 87 w 393"/>
                <a:gd name="T119" fmla="*/ 72 h 809"/>
                <a:gd name="T120" fmla="*/ 72 w 393"/>
                <a:gd name="T121" fmla="*/ 79 h 809"/>
                <a:gd name="T122" fmla="*/ 71 w 393"/>
                <a:gd name="T123" fmla="*/ 87 h 809"/>
                <a:gd name="T124" fmla="*/ 65 w 393"/>
                <a:gd name="T125" fmla="*/ 92 h 8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3" h="809">
                  <a:moveTo>
                    <a:pt x="193" y="808"/>
                  </a:moveTo>
                  <a:lnTo>
                    <a:pt x="193" y="788"/>
                  </a:lnTo>
                  <a:lnTo>
                    <a:pt x="193" y="769"/>
                  </a:lnTo>
                  <a:lnTo>
                    <a:pt x="193" y="748"/>
                  </a:lnTo>
                  <a:lnTo>
                    <a:pt x="193" y="729"/>
                  </a:lnTo>
                  <a:lnTo>
                    <a:pt x="192" y="707"/>
                  </a:lnTo>
                  <a:lnTo>
                    <a:pt x="186" y="690"/>
                  </a:lnTo>
                  <a:lnTo>
                    <a:pt x="181" y="662"/>
                  </a:lnTo>
                  <a:lnTo>
                    <a:pt x="173" y="645"/>
                  </a:lnTo>
                  <a:lnTo>
                    <a:pt x="158" y="630"/>
                  </a:lnTo>
                  <a:lnTo>
                    <a:pt x="145" y="616"/>
                  </a:lnTo>
                  <a:lnTo>
                    <a:pt x="128" y="603"/>
                  </a:lnTo>
                  <a:lnTo>
                    <a:pt x="112" y="591"/>
                  </a:lnTo>
                  <a:lnTo>
                    <a:pt x="95" y="585"/>
                  </a:lnTo>
                  <a:lnTo>
                    <a:pt x="82" y="583"/>
                  </a:lnTo>
                  <a:lnTo>
                    <a:pt x="73" y="586"/>
                  </a:lnTo>
                  <a:lnTo>
                    <a:pt x="60" y="594"/>
                  </a:lnTo>
                  <a:lnTo>
                    <a:pt x="46" y="596"/>
                  </a:lnTo>
                  <a:lnTo>
                    <a:pt x="32" y="611"/>
                  </a:lnTo>
                  <a:lnTo>
                    <a:pt x="23" y="635"/>
                  </a:lnTo>
                  <a:lnTo>
                    <a:pt x="26" y="610"/>
                  </a:lnTo>
                  <a:lnTo>
                    <a:pt x="30" y="590"/>
                  </a:lnTo>
                  <a:lnTo>
                    <a:pt x="42" y="569"/>
                  </a:lnTo>
                  <a:lnTo>
                    <a:pt x="58" y="553"/>
                  </a:lnTo>
                  <a:lnTo>
                    <a:pt x="70" y="544"/>
                  </a:lnTo>
                  <a:lnTo>
                    <a:pt x="83" y="540"/>
                  </a:lnTo>
                  <a:lnTo>
                    <a:pt x="94" y="538"/>
                  </a:lnTo>
                  <a:lnTo>
                    <a:pt x="112" y="545"/>
                  </a:lnTo>
                  <a:lnTo>
                    <a:pt x="128" y="557"/>
                  </a:lnTo>
                  <a:lnTo>
                    <a:pt x="142" y="571"/>
                  </a:lnTo>
                  <a:lnTo>
                    <a:pt x="158" y="588"/>
                  </a:lnTo>
                  <a:lnTo>
                    <a:pt x="171" y="607"/>
                  </a:lnTo>
                  <a:lnTo>
                    <a:pt x="181" y="625"/>
                  </a:lnTo>
                  <a:lnTo>
                    <a:pt x="186" y="641"/>
                  </a:lnTo>
                  <a:lnTo>
                    <a:pt x="192" y="654"/>
                  </a:lnTo>
                  <a:lnTo>
                    <a:pt x="189" y="635"/>
                  </a:lnTo>
                  <a:lnTo>
                    <a:pt x="189" y="615"/>
                  </a:lnTo>
                  <a:lnTo>
                    <a:pt x="189" y="605"/>
                  </a:lnTo>
                  <a:lnTo>
                    <a:pt x="189" y="585"/>
                  </a:lnTo>
                  <a:lnTo>
                    <a:pt x="185" y="560"/>
                  </a:lnTo>
                  <a:lnTo>
                    <a:pt x="178" y="537"/>
                  </a:lnTo>
                  <a:lnTo>
                    <a:pt x="169" y="518"/>
                  </a:lnTo>
                  <a:lnTo>
                    <a:pt x="158" y="500"/>
                  </a:lnTo>
                  <a:lnTo>
                    <a:pt x="145" y="483"/>
                  </a:lnTo>
                  <a:lnTo>
                    <a:pt x="132" y="470"/>
                  </a:lnTo>
                  <a:lnTo>
                    <a:pt x="124" y="454"/>
                  </a:lnTo>
                  <a:lnTo>
                    <a:pt x="105" y="437"/>
                  </a:lnTo>
                  <a:lnTo>
                    <a:pt x="89" y="429"/>
                  </a:lnTo>
                  <a:lnTo>
                    <a:pt x="76" y="426"/>
                  </a:lnTo>
                  <a:lnTo>
                    <a:pt x="65" y="426"/>
                  </a:lnTo>
                  <a:lnTo>
                    <a:pt x="53" y="432"/>
                  </a:lnTo>
                  <a:lnTo>
                    <a:pt x="35" y="446"/>
                  </a:lnTo>
                  <a:lnTo>
                    <a:pt x="26" y="466"/>
                  </a:lnTo>
                  <a:lnTo>
                    <a:pt x="19" y="486"/>
                  </a:lnTo>
                  <a:lnTo>
                    <a:pt x="5" y="507"/>
                  </a:lnTo>
                  <a:lnTo>
                    <a:pt x="0" y="518"/>
                  </a:lnTo>
                  <a:lnTo>
                    <a:pt x="5" y="496"/>
                  </a:lnTo>
                  <a:lnTo>
                    <a:pt x="10" y="478"/>
                  </a:lnTo>
                  <a:lnTo>
                    <a:pt x="14" y="457"/>
                  </a:lnTo>
                  <a:lnTo>
                    <a:pt x="19" y="436"/>
                  </a:lnTo>
                  <a:lnTo>
                    <a:pt x="23" y="415"/>
                  </a:lnTo>
                  <a:lnTo>
                    <a:pt x="30" y="393"/>
                  </a:lnTo>
                  <a:lnTo>
                    <a:pt x="42" y="372"/>
                  </a:lnTo>
                  <a:lnTo>
                    <a:pt x="57" y="365"/>
                  </a:lnTo>
                  <a:lnTo>
                    <a:pt x="70" y="367"/>
                  </a:lnTo>
                  <a:lnTo>
                    <a:pt x="84" y="373"/>
                  </a:lnTo>
                  <a:lnTo>
                    <a:pt x="98" y="378"/>
                  </a:lnTo>
                  <a:lnTo>
                    <a:pt x="112" y="382"/>
                  </a:lnTo>
                  <a:lnTo>
                    <a:pt x="128" y="382"/>
                  </a:lnTo>
                  <a:lnTo>
                    <a:pt x="142" y="393"/>
                  </a:lnTo>
                  <a:lnTo>
                    <a:pt x="154" y="416"/>
                  </a:lnTo>
                  <a:lnTo>
                    <a:pt x="163" y="436"/>
                  </a:lnTo>
                  <a:lnTo>
                    <a:pt x="170" y="461"/>
                  </a:lnTo>
                  <a:lnTo>
                    <a:pt x="180" y="491"/>
                  </a:lnTo>
                  <a:lnTo>
                    <a:pt x="188" y="515"/>
                  </a:lnTo>
                  <a:lnTo>
                    <a:pt x="186" y="491"/>
                  </a:lnTo>
                  <a:lnTo>
                    <a:pt x="186" y="473"/>
                  </a:lnTo>
                  <a:lnTo>
                    <a:pt x="186" y="456"/>
                  </a:lnTo>
                  <a:lnTo>
                    <a:pt x="185" y="437"/>
                  </a:lnTo>
                  <a:lnTo>
                    <a:pt x="185" y="421"/>
                  </a:lnTo>
                  <a:lnTo>
                    <a:pt x="181" y="403"/>
                  </a:lnTo>
                  <a:lnTo>
                    <a:pt x="180" y="383"/>
                  </a:lnTo>
                  <a:lnTo>
                    <a:pt x="174" y="368"/>
                  </a:lnTo>
                  <a:lnTo>
                    <a:pt x="169" y="336"/>
                  </a:lnTo>
                  <a:lnTo>
                    <a:pt x="158" y="309"/>
                  </a:lnTo>
                  <a:lnTo>
                    <a:pt x="150" y="287"/>
                  </a:lnTo>
                  <a:lnTo>
                    <a:pt x="142" y="276"/>
                  </a:lnTo>
                  <a:lnTo>
                    <a:pt x="124" y="257"/>
                  </a:lnTo>
                  <a:lnTo>
                    <a:pt x="112" y="251"/>
                  </a:lnTo>
                  <a:lnTo>
                    <a:pt x="90" y="240"/>
                  </a:lnTo>
                  <a:lnTo>
                    <a:pt x="76" y="243"/>
                  </a:lnTo>
                  <a:lnTo>
                    <a:pt x="65" y="251"/>
                  </a:lnTo>
                  <a:lnTo>
                    <a:pt x="50" y="276"/>
                  </a:lnTo>
                  <a:lnTo>
                    <a:pt x="39" y="299"/>
                  </a:lnTo>
                  <a:lnTo>
                    <a:pt x="26" y="328"/>
                  </a:lnTo>
                  <a:lnTo>
                    <a:pt x="30" y="311"/>
                  </a:lnTo>
                  <a:lnTo>
                    <a:pt x="35" y="294"/>
                  </a:lnTo>
                  <a:lnTo>
                    <a:pt x="39" y="273"/>
                  </a:lnTo>
                  <a:lnTo>
                    <a:pt x="40" y="255"/>
                  </a:lnTo>
                  <a:lnTo>
                    <a:pt x="42" y="236"/>
                  </a:lnTo>
                  <a:lnTo>
                    <a:pt x="53" y="215"/>
                  </a:lnTo>
                  <a:lnTo>
                    <a:pt x="70" y="198"/>
                  </a:lnTo>
                  <a:lnTo>
                    <a:pt x="84" y="191"/>
                  </a:lnTo>
                  <a:lnTo>
                    <a:pt x="96" y="190"/>
                  </a:lnTo>
                  <a:lnTo>
                    <a:pt x="106" y="193"/>
                  </a:lnTo>
                  <a:lnTo>
                    <a:pt x="121" y="198"/>
                  </a:lnTo>
                  <a:lnTo>
                    <a:pt x="132" y="205"/>
                  </a:lnTo>
                  <a:lnTo>
                    <a:pt x="142" y="215"/>
                  </a:lnTo>
                  <a:lnTo>
                    <a:pt x="154" y="226"/>
                  </a:lnTo>
                  <a:lnTo>
                    <a:pt x="167" y="234"/>
                  </a:lnTo>
                  <a:lnTo>
                    <a:pt x="169" y="251"/>
                  </a:lnTo>
                  <a:lnTo>
                    <a:pt x="171" y="269"/>
                  </a:lnTo>
                  <a:lnTo>
                    <a:pt x="176" y="287"/>
                  </a:lnTo>
                  <a:lnTo>
                    <a:pt x="181" y="299"/>
                  </a:lnTo>
                  <a:lnTo>
                    <a:pt x="181" y="281"/>
                  </a:lnTo>
                  <a:lnTo>
                    <a:pt x="181" y="264"/>
                  </a:lnTo>
                  <a:lnTo>
                    <a:pt x="182" y="240"/>
                  </a:lnTo>
                  <a:lnTo>
                    <a:pt x="185" y="215"/>
                  </a:lnTo>
                  <a:lnTo>
                    <a:pt x="185" y="186"/>
                  </a:lnTo>
                  <a:lnTo>
                    <a:pt x="186" y="157"/>
                  </a:lnTo>
                  <a:lnTo>
                    <a:pt x="188" y="129"/>
                  </a:lnTo>
                  <a:lnTo>
                    <a:pt x="193" y="100"/>
                  </a:lnTo>
                  <a:lnTo>
                    <a:pt x="193" y="73"/>
                  </a:lnTo>
                  <a:lnTo>
                    <a:pt x="197" y="50"/>
                  </a:lnTo>
                  <a:lnTo>
                    <a:pt x="201" y="30"/>
                  </a:lnTo>
                  <a:lnTo>
                    <a:pt x="212" y="0"/>
                  </a:lnTo>
                  <a:lnTo>
                    <a:pt x="211" y="25"/>
                  </a:lnTo>
                  <a:lnTo>
                    <a:pt x="211" y="54"/>
                  </a:lnTo>
                  <a:lnTo>
                    <a:pt x="211" y="69"/>
                  </a:lnTo>
                  <a:lnTo>
                    <a:pt x="211" y="89"/>
                  </a:lnTo>
                  <a:lnTo>
                    <a:pt x="212" y="105"/>
                  </a:lnTo>
                  <a:lnTo>
                    <a:pt x="212" y="123"/>
                  </a:lnTo>
                  <a:lnTo>
                    <a:pt x="214" y="141"/>
                  </a:lnTo>
                  <a:lnTo>
                    <a:pt x="216" y="159"/>
                  </a:lnTo>
                  <a:lnTo>
                    <a:pt x="219" y="176"/>
                  </a:lnTo>
                  <a:lnTo>
                    <a:pt x="219" y="193"/>
                  </a:lnTo>
                  <a:lnTo>
                    <a:pt x="216" y="221"/>
                  </a:lnTo>
                  <a:lnTo>
                    <a:pt x="212" y="237"/>
                  </a:lnTo>
                  <a:lnTo>
                    <a:pt x="204" y="256"/>
                  </a:lnTo>
                  <a:lnTo>
                    <a:pt x="197" y="273"/>
                  </a:lnTo>
                  <a:lnTo>
                    <a:pt x="193" y="291"/>
                  </a:lnTo>
                  <a:lnTo>
                    <a:pt x="201" y="275"/>
                  </a:lnTo>
                  <a:lnTo>
                    <a:pt x="214" y="257"/>
                  </a:lnTo>
                  <a:lnTo>
                    <a:pt x="223" y="250"/>
                  </a:lnTo>
                  <a:lnTo>
                    <a:pt x="236" y="239"/>
                  </a:lnTo>
                  <a:lnTo>
                    <a:pt x="248" y="230"/>
                  </a:lnTo>
                  <a:lnTo>
                    <a:pt x="262" y="220"/>
                  </a:lnTo>
                  <a:lnTo>
                    <a:pt x="276" y="212"/>
                  </a:lnTo>
                  <a:lnTo>
                    <a:pt x="289" y="208"/>
                  </a:lnTo>
                  <a:lnTo>
                    <a:pt x="299" y="206"/>
                  </a:lnTo>
                  <a:lnTo>
                    <a:pt x="314" y="219"/>
                  </a:lnTo>
                  <a:lnTo>
                    <a:pt x="321" y="239"/>
                  </a:lnTo>
                  <a:lnTo>
                    <a:pt x="322" y="260"/>
                  </a:lnTo>
                  <a:lnTo>
                    <a:pt x="322" y="276"/>
                  </a:lnTo>
                  <a:lnTo>
                    <a:pt x="321" y="294"/>
                  </a:lnTo>
                  <a:lnTo>
                    <a:pt x="322" y="311"/>
                  </a:lnTo>
                  <a:lnTo>
                    <a:pt x="326" y="339"/>
                  </a:lnTo>
                  <a:lnTo>
                    <a:pt x="314" y="321"/>
                  </a:lnTo>
                  <a:lnTo>
                    <a:pt x="311" y="299"/>
                  </a:lnTo>
                  <a:lnTo>
                    <a:pt x="309" y="279"/>
                  </a:lnTo>
                  <a:lnTo>
                    <a:pt x="307" y="269"/>
                  </a:lnTo>
                  <a:lnTo>
                    <a:pt x="289" y="254"/>
                  </a:lnTo>
                  <a:lnTo>
                    <a:pt x="274" y="251"/>
                  </a:lnTo>
                  <a:lnTo>
                    <a:pt x="262" y="252"/>
                  </a:lnTo>
                  <a:lnTo>
                    <a:pt x="250" y="260"/>
                  </a:lnTo>
                  <a:lnTo>
                    <a:pt x="236" y="279"/>
                  </a:lnTo>
                  <a:lnTo>
                    <a:pt x="223" y="297"/>
                  </a:lnTo>
                  <a:lnTo>
                    <a:pt x="214" y="323"/>
                  </a:lnTo>
                  <a:lnTo>
                    <a:pt x="211" y="341"/>
                  </a:lnTo>
                  <a:lnTo>
                    <a:pt x="207" y="360"/>
                  </a:lnTo>
                  <a:lnTo>
                    <a:pt x="206" y="369"/>
                  </a:lnTo>
                  <a:lnTo>
                    <a:pt x="206" y="387"/>
                  </a:lnTo>
                  <a:lnTo>
                    <a:pt x="210" y="411"/>
                  </a:lnTo>
                  <a:lnTo>
                    <a:pt x="210" y="437"/>
                  </a:lnTo>
                  <a:lnTo>
                    <a:pt x="210" y="461"/>
                  </a:lnTo>
                  <a:lnTo>
                    <a:pt x="211" y="484"/>
                  </a:lnTo>
                  <a:lnTo>
                    <a:pt x="211" y="496"/>
                  </a:lnTo>
                  <a:lnTo>
                    <a:pt x="216" y="476"/>
                  </a:lnTo>
                  <a:lnTo>
                    <a:pt x="223" y="458"/>
                  </a:lnTo>
                  <a:lnTo>
                    <a:pt x="232" y="438"/>
                  </a:lnTo>
                  <a:lnTo>
                    <a:pt x="235" y="432"/>
                  </a:lnTo>
                  <a:lnTo>
                    <a:pt x="238" y="409"/>
                  </a:lnTo>
                  <a:lnTo>
                    <a:pt x="243" y="391"/>
                  </a:lnTo>
                  <a:lnTo>
                    <a:pt x="248" y="371"/>
                  </a:lnTo>
                  <a:lnTo>
                    <a:pt x="266" y="352"/>
                  </a:lnTo>
                  <a:lnTo>
                    <a:pt x="278" y="352"/>
                  </a:lnTo>
                  <a:lnTo>
                    <a:pt x="295" y="350"/>
                  </a:lnTo>
                  <a:lnTo>
                    <a:pt x="314" y="352"/>
                  </a:lnTo>
                  <a:lnTo>
                    <a:pt x="333" y="355"/>
                  </a:lnTo>
                  <a:lnTo>
                    <a:pt x="349" y="363"/>
                  </a:lnTo>
                  <a:lnTo>
                    <a:pt x="366" y="375"/>
                  </a:lnTo>
                  <a:lnTo>
                    <a:pt x="377" y="391"/>
                  </a:lnTo>
                  <a:lnTo>
                    <a:pt x="387" y="420"/>
                  </a:lnTo>
                  <a:lnTo>
                    <a:pt x="387" y="435"/>
                  </a:lnTo>
                  <a:lnTo>
                    <a:pt x="389" y="454"/>
                  </a:lnTo>
                  <a:lnTo>
                    <a:pt x="391" y="471"/>
                  </a:lnTo>
                  <a:lnTo>
                    <a:pt x="392" y="479"/>
                  </a:lnTo>
                  <a:lnTo>
                    <a:pt x="385" y="459"/>
                  </a:lnTo>
                  <a:lnTo>
                    <a:pt x="377" y="441"/>
                  </a:lnTo>
                  <a:lnTo>
                    <a:pt x="370" y="423"/>
                  </a:lnTo>
                  <a:lnTo>
                    <a:pt x="354" y="408"/>
                  </a:lnTo>
                  <a:lnTo>
                    <a:pt x="343" y="403"/>
                  </a:lnTo>
                  <a:lnTo>
                    <a:pt x="328" y="403"/>
                  </a:lnTo>
                  <a:lnTo>
                    <a:pt x="314" y="404"/>
                  </a:lnTo>
                  <a:lnTo>
                    <a:pt x="301" y="408"/>
                  </a:lnTo>
                  <a:lnTo>
                    <a:pt x="290" y="415"/>
                  </a:lnTo>
                  <a:lnTo>
                    <a:pt x="284" y="421"/>
                  </a:lnTo>
                  <a:lnTo>
                    <a:pt x="268" y="434"/>
                  </a:lnTo>
                  <a:lnTo>
                    <a:pt x="252" y="451"/>
                  </a:lnTo>
                  <a:lnTo>
                    <a:pt x="240" y="473"/>
                  </a:lnTo>
                  <a:lnTo>
                    <a:pt x="231" y="500"/>
                  </a:lnTo>
                  <a:lnTo>
                    <a:pt x="222" y="530"/>
                  </a:lnTo>
                  <a:lnTo>
                    <a:pt x="219" y="547"/>
                  </a:lnTo>
                  <a:lnTo>
                    <a:pt x="216" y="565"/>
                  </a:lnTo>
                  <a:lnTo>
                    <a:pt x="214" y="586"/>
                  </a:lnTo>
                  <a:lnTo>
                    <a:pt x="212" y="607"/>
                  </a:lnTo>
                  <a:lnTo>
                    <a:pt x="212" y="630"/>
                  </a:lnTo>
                  <a:lnTo>
                    <a:pt x="212" y="668"/>
                  </a:lnTo>
                  <a:lnTo>
                    <a:pt x="220" y="651"/>
                  </a:lnTo>
                  <a:lnTo>
                    <a:pt x="232" y="635"/>
                  </a:lnTo>
                  <a:lnTo>
                    <a:pt x="244" y="618"/>
                  </a:lnTo>
                  <a:lnTo>
                    <a:pt x="247" y="600"/>
                  </a:lnTo>
                  <a:lnTo>
                    <a:pt x="262" y="590"/>
                  </a:lnTo>
                  <a:lnTo>
                    <a:pt x="278" y="591"/>
                  </a:lnTo>
                  <a:lnTo>
                    <a:pt x="289" y="594"/>
                  </a:lnTo>
                  <a:lnTo>
                    <a:pt x="311" y="597"/>
                  </a:lnTo>
                  <a:lnTo>
                    <a:pt x="320" y="615"/>
                  </a:lnTo>
                  <a:lnTo>
                    <a:pt x="326" y="635"/>
                  </a:lnTo>
                  <a:lnTo>
                    <a:pt x="328" y="654"/>
                  </a:lnTo>
                  <a:lnTo>
                    <a:pt x="333" y="673"/>
                  </a:lnTo>
                  <a:lnTo>
                    <a:pt x="336" y="692"/>
                  </a:lnTo>
                  <a:lnTo>
                    <a:pt x="337" y="702"/>
                  </a:lnTo>
                  <a:lnTo>
                    <a:pt x="328" y="686"/>
                  </a:lnTo>
                  <a:lnTo>
                    <a:pt x="321" y="668"/>
                  </a:lnTo>
                  <a:lnTo>
                    <a:pt x="320" y="658"/>
                  </a:lnTo>
                  <a:lnTo>
                    <a:pt x="309" y="645"/>
                  </a:lnTo>
                  <a:lnTo>
                    <a:pt x="295" y="630"/>
                  </a:lnTo>
                  <a:lnTo>
                    <a:pt x="283" y="615"/>
                  </a:lnTo>
                  <a:lnTo>
                    <a:pt x="270" y="618"/>
                  </a:lnTo>
                  <a:lnTo>
                    <a:pt x="259" y="623"/>
                  </a:lnTo>
                  <a:lnTo>
                    <a:pt x="244" y="635"/>
                  </a:lnTo>
                  <a:lnTo>
                    <a:pt x="235" y="647"/>
                  </a:lnTo>
                  <a:lnTo>
                    <a:pt x="223" y="665"/>
                  </a:lnTo>
                  <a:lnTo>
                    <a:pt x="216" y="684"/>
                  </a:lnTo>
                  <a:lnTo>
                    <a:pt x="212" y="700"/>
                  </a:lnTo>
                  <a:lnTo>
                    <a:pt x="211" y="719"/>
                  </a:lnTo>
                  <a:lnTo>
                    <a:pt x="211" y="740"/>
                  </a:lnTo>
                  <a:lnTo>
                    <a:pt x="211" y="761"/>
                  </a:lnTo>
                  <a:lnTo>
                    <a:pt x="212" y="780"/>
                  </a:lnTo>
                  <a:lnTo>
                    <a:pt x="212" y="798"/>
                  </a:lnTo>
                  <a:lnTo>
                    <a:pt x="212" y="808"/>
                  </a:lnTo>
                  <a:lnTo>
                    <a:pt x="193" y="808"/>
                  </a:lnTo>
                </a:path>
              </a:pathLst>
            </a:custGeom>
            <a:solidFill>
              <a:srgbClr val="0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48"/>
            <p:cNvSpPr>
              <a:spLocks/>
            </p:cNvSpPr>
            <p:nvPr/>
          </p:nvSpPr>
          <p:spPr bwMode="auto">
            <a:xfrm>
              <a:off x="2096" y="3287"/>
              <a:ext cx="348" cy="636"/>
            </a:xfrm>
            <a:custGeom>
              <a:avLst/>
              <a:gdLst>
                <a:gd name="T0" fmla="*/ 65 w 393"/>
                <a:gd name="T1" fmla="*/ 85 h 809"/>
                <a:gd name="T2" fmla="*/ 61 w 393"/>
                <a:gd name="T3" fmla="*/ 76 h 809"/>
                <a:gd name="T4" fmla="*/ 43 w 393"/>
                <a:gd name="T5" fmla="*/ 69 h 809"/>
                <a:gd name="T6" fmla="*/ 24 w 393"/>
                <a:gd name="T7" fmla="*/ 67 h 809"/>
                <a:gd name="T8" fmla="*/ 8 w 393"/>
                <a:gd name="T9" fmla="*/ 72 h 809"/>
                <a:gd name="T10" fmla="*/ 19 w 393"/>
                <a:gd name="T11" fmla="*/ 64 h 809"/>
                <a:gd name="T12" fmla="*/ 38 w 393"/>
                <a:gd name="T13" fmla="*/ 62 h 809"/>
                <a:gd name="T14" fmla="*/ 58 w 393"/>
                <a:gd name="T15" fmla="*/ 69 h 809"/>
                <a:gd name="T16" fmla="*/ 64 w 393"/>
                <a:gd name="T17" fmla="*/ 72 h 809"/>
                <a:gd name="T18" fmla="*/ 62 w 393"/>
                <a:gd name="T19" fmla="*/ 64 h 809"/>
                <a:gd name="T20" fmla="*/ 49 w 393"/>
                <a:gd name="T21" fmla="*/ 56 h 809"/>
                <a:gd name="T22" fmla="*/ 30 w 393"/>
                <a:gd name="T23" fmla="*/ 49 h 809"/>
                <a:gd name="T24" fmla="*/ 12 w 393"/>
                <a:gd name="T25" fmla="*/ 51 h 809"/>
                <a:gd name="T26" fmla="*/ 0 w 393"/>
                <a:gd name="T27" fmla="*/ 60 h 809"/>
                <a:gd name="T28" fmla="*/ 7 w 393"/>
                <a:gd name="T29" fmla="*/ 50 h 809"/>
                <a:gd name="T30" fmla="*/ 19 w 393"/>
                <a:gd name="T31" fmla="*/ 42 h 809"/>
                <a:gd name="T32" fmla="*/ 38 w 393"/>
                <a:gd name="T33" fmla="*/ 44 h 809"/>
                <a:gd name="T34" fmla="*/ 55 w 393"/>
                <a:gd name="T35" fmla="*/ 50 h 809"/>
                <a:gd name="T36" fmla="*/ 62 w 393"/>
                <a:gd name="T37" fmla="*/ 57 h 809"/>
                <a:gd name="T38" fmla="*/ 62 w 393"/>
                <a:gd name="T39" fmla="*/ 48 h 809"/>
                <a:gd name="T40" fmla="*/ 57 w 393"/>
                <a:gd name="T41" fmla="*/ 39 h 809"/>
                <a:gd name="T42" fmla="*/ 41 w 393"/>
                <a:gd name="T43" fmla="*/ 30 h 809"/>
                <a:gd name="T44" fmla="*/ 21 w 393"/>
                <a:gd name="T45" fmla="*/ 28 h 809"/>
                <a:gd name="T46" fmla="*/ 11 w 393"/>
                <a:gd name="T47" fmla="*/ 36 h 809"/>
                <a:gd name="T48" fmla="*/ 14 w 393"/>
                <a:gd name="T49" fmla="*/ 28 h 809"/>
                <a:gd name="T50" fmla="*/ 31 w 393"/>
                <a:gd name="T51" fmla="*/ 22 h 809"/>
                <a:gd name="T52" fmla="*/ 48 w 393"/>
                <a:gd name="T53" fmla="*/ 24 h 809"/>
                <a:gd name="T54" fmla="*/ 58 w 393"/>
                <a:gd name="T55" fmla="*/ 31 h 809"/>
                <a:gd name="T56" fmla="*/ 61 w 393"/>
                <a:gd name="T57" fmla="*/ 31 h 809"/>
                <a:gd name="T58" fmla="*/ 62 w 393"/>
                <a:gd name="T59" fmla="*/ 18 h 809"/>
                <a:gd name="T60" fmla="*/ 65 w 393"/>
                <a:gd name="T61" fmla="*/ 6 h 809"/>
                <a:gd name="T62" fmla="*/ 71 w 393"/>
                <a:gd name="T63" fmla="*/ 6 h 809"/>
                <a:gd name="T64" fmla="*/ 71 w 393"/>
                <a:gd name="T65" fmla="*/ 14 h 809"/>
                <a:gd name="T66" fmla="*/ 73 w 393"/>
                <a:gd name="T67" fmla="*/ 22 h 809"/>
                <a:gd name="T68" fmla="*/ 65 w 393"/>
                <a:gd name="T69" fmla="*/ 31 h 809"/>
                <a:gd name="T70" fmla="*/ 73 w 393"/>
                <a:gd name="T71" fmla="*/ 28 h 809"/>
                <a:gd name="T72" fmla="*/ 92 w 393"/>
                <a:gd name="T73" fmla="*/ 24 h 809"/>
                <a:gd name="T74" fmla="*/ 106 w 393"/>
                <a:gd name="T75" fmla="*/ 28 h 809"/>
                <a:gd name="T76" fmla="*/ 106 w 393"/>
                <a:gd name="T77" fmla="*/ 36 h 809"/>
                <a:gd name="T78" fmla="*/ 104 w 393"/>
                <a:gd name="T79" fmla="*/ 31 h 809"/>
                <a:gd name="T80" fmla="*/ 88 w 393"/>
                <a:gd name="T81" fmla="*/ 29 h 809"/>
                <a:gd name="T82" fmla="*/ 72 w 393"/>
                <a:gd name="T83" fmla="*/ 37 h 809"/>
                <a:gd name="T84" fmla="*/ 69 w 393"/>
                <a:gd name="T85" fmla="*/ 45 h 809"/>
                <a:gd name="T86" fmla="*/ 71 w 393"/>
                <a:gd name="T87" fmla="*/ 56 h 809"/>
                <a:gd name="T88" fmla="*/ 78 w 393"/>
                <a:gd name="T89" fmla="*/ 50 h 809"/>
                <a:gd name="T90" fmla="*/ 83 w 393"/>
                <a:gd name="T91" fmla="*/ 42 h 809"/>
                <a:gd name="T92" fmla="*/ 105 w 393"/>
                <a:gd name="T93" fmla="*/ 40 h 809"/>
                <a:gd name="T94" fmla="*/ 127 w 393"/>
                <a:gd name="T95" fmla="*/ 45 h 809"/>
                <a:gd name="T96" fmla="*/ 131 w 393"/>
                <a:gd name="T97" fmla="*/ 54 h 809"/>
                <a:gd name="T98" fmla="*/ 125 w 393"/>
                <a:gd name="T99" fmla="*/ 49 h 809"/>
                <a:gd name="T100" fmla="*/ 105 w 393"/>
                <a:gd name="T101" fmla="*/ 46 h 809"/>
                <a:gd name="T102" fmla="*/ 89 w 393"/>
                <a:gd name="T103" fmla="*/ 50 h 809"/>
                <a:gd name="T104" fmla="*/ 73 w 393"/>
                <a:gd name="T105" fmla="*/ 61 h 809"/>
                <a:gd name="T106" fmla="*/ 71 w 393"/>
                <a:gd name="T107" fmla="*/ 69 h 809"/>
                <a:gd name="T108" fmla="*/ 78 w 393"/>
                <a:gd name="T109" fmla="*/ 72 h 809"/>
                <a:gd name="T110" fmla="*/ 93 w 393"/>
                <a:gd name="T111" fmla="*/ 68 h 809"/>
                <a:gd name="T112" fmla="*/ 110 w 393"/>
                <a:gd name="T113" fmla="*/ 72 h 809"/>
                <a:gd name="T114" fmla="*/ 112 w 393"/>
                <a:gd name="T115" fmla="*/ 81 h 809"/>
                <a:gd name="T116" fmla="*/ 104 w 393"/>
                <a:gd name="T117" fmla="*/ 74 h 809"/>
                <a:gd name="T118" fmla="*/ 87 w 393"/>
                <a:gd name="T119" fmla="*/ 72 h 809"/>
                <a:gd name="T120" fmla="*/ 72 w 393"/>
                <a:gd name="T121" fmla="*/ 79 h 809"/>
                <a:gd name="T122" fmla="*/ 71 w 393"/>
                <a:gd name="T123" fmla="*/ 87 h 809"/>
                <a:gd name="T124" fmla="*/ 65 w 393"/>
                <a:gd name="T125" fmla="*/ 92 h 8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93" h="809">
                  <a:moveTo>
                    <a:pt x="193" y="808"/>
                  </a:moveTo>
                  <a:lnTo>
                    <a:pt x="193" y="788"/>
                  </a:lnTo>
                  <a:lnTo>
                    <a:pt x="193" y="769"/>
                  </a:lnTo>
                  <a:lnTo>
                    <a:pt x="193" y="748"/>
                  </a:lnTo>
                  <a:lnTo>
                    <a:pt x="193" y="729"/>
                  </a:lnTo>
                  <a:lnTo>
                    <a:pt x="192" y="707"/>
                  </a:lnTo>
                  <a:lnTo>
                    <a:pt x="186" y="690"/>
                  </a:lnTo>
                  <a:lnTo>
                    <a:pt x="181" y="662"/>
                  </a:lnTo>
                  <a:lnTo>
                    <a:pt x="173" y="645"/>
                  </a:lnTo>
                  <a:lnTo>
                    <a:pt x="158" y="630"/>
                  </a:lnTo>
                  <a:lnTo>
                    <a:pt x="145" y="616"/>
                  </a:lnTo>
                  <a:lnTo>
                    <a:pt x="128" y="603"/>
                  </a:lnTo>
                  <a:lnTo>
                    <a:pt x="112" y="591"/>
                  </a:lnTo>
                  <a:lnTo>
                    <a:pt x="95" y="585"/>
                  </a:lnTo>
                  <a:lnTo>
                    <a:pt x="82" y="583"/>
                  </a:lnTo>
                  <a:lnTo>
                    <a:pt x="73" y="586"/>
                  </a:lnTo>
                  <a:lnTo>
                    <a:pt x="60" y="594"/>
                  </a:lnTo>
                  <a:lnTo>
                    <a:pt x="46" y="596"/>
                  </a:lnTo>
                  <a:lnTo>
                    <a:pt x="32" y="611"/>
                  </a:lnTo>
                  <a:lnTo>
                    <a:pt x="23" y="635"/>
                  </a:lnTo>
                  <a:lnTo>
                    <a:pt x="26" y="610"/>
                  </a:lnTo>
                  <a:lnTo>
                    <a:pt x="30" y="590"/>
                  </a:lnTo>
                  <a:lnTo>
                    <a:pt x="42" y="569"/>
                  </a:lnTo>
                  <a:lnTo>
                    <a:pt x="58" y="553"/>
                  </a:lnTo>
                  <a:lnTo>
                    <a:pt x="70" y="544"/>
                  </a:lnTo>
                  <a:lnTo>
                    <a:pt x="83" y="540"/>
                  </a:lnTo>
                  <a:lnTo>
                    <a:pt x="94" y="538"/>
                  </a:lnTo>
                  <a:lnTo>
                    <a:pt x="112" y="545"/>
                  </a:lnTo>
                  <a:lnTo>
                    <a:pt x="128" y="557"/>
                  </a:lnTo>
                  <a:lnTo>
                    <a:pt x="142" y="571"/>
                  </a:lnTo>
                  <a:lnTo>
                    <a:pt x="158" y="588"/>
                  </a:lnTo>
                  <a:lnTo>
                    <a:pt x="171" y="607"/>
                  </a:lnTo>
                  <a:lnTo>
                    <a:pt x="181" y="625"/>
                  </a:lnTo>
                  <a:lnTo>
                    <a:pt x="186" y="641"/>
                  </a:lnTo>
                  <a:lnTo>
                    <a:pt x="192" y="654"/>
                  </a:lnTo>
                  <a:lnTo>
                    <a:pt x="189" y="635"/>
                  </a:lnTo>
                  <a:lnTo>
                    <a:pt x="189" y="615"/>
                  </a:lnTo>
                  <a:lnTo>
                    <a:pt x="189" y="605"/>
                  </a:lnTo>
                  <a:lnTo>
                    <a:pt x="189" y="585"/>
                  </a:lnTo>
                  <a:lnTo>
                    <a:pt x="185" y="560"/>
                  </a:lnTo>
                  <a:lnTo>
                    <a:pt x="178" y="537"/>
                  </a:lnTo>
                  <a:lnTo>
                    <a:pt x="169" y="518"/>
                  </a:lnTo>
                  <a:lnTo>
                    <a:pt x="158" y="500"/>
                  </a:lnTo>
                  <a:lnTo>
                    <a:pt x="145" y="483"/>
                  </a:lnTo>
                  <a:lnTo>
                    <a:pt x="132" y="470"/>
                  </a:lnTo>
                  <a:lnTo>
                    <a:pt x="124" y="454"/>
                  </a:lnTo>
                  <a:lnTo>
                    <a:pt x="105" y="437"/>
                  </a:lnTo>
                  <a:lnTo>
                    <a:pt x="89" y="429"/>
                  </a:lnTo>
                  <a:lnTo>
                    <a:pt x="76" y="426"/>
                  </a:lnTo>
                  <a:lnTo>
                    <a:pt x="65" y="426"/>
                  </a:lnTo>
                  <a:lnTo>
                    <a:pt x="53" y="432"/>
                  </a:lnTo>
                  <a:lnTo>
                    <a:pt x="35" y="446"/>
                  </a:lnTo>
                  <a:lnTo>
                    <a:pt x="26" y="466"/>
                  </a:lnTo>
                  <a:lnTo>
                    <a:pt x="19" y="486"/>
                  </a:lnTo>
                  <a:lnTo>
                    <a:pt x="5" y="507"/>
                  </a:lnTo>
                  <a:lnTo>
                    <a:pt x="0" y="518"/>
                  </a:lnTo>
                  <a:lnTo>
                    <a:pt x="5" y="496"/>
                  </a:lnTo>
                  <a:lnTo>
                    <a:pt x="10" y="478"/>
                  </a:lnTo>
                  <a:lnTo>
                    <a:pt x="14" y="457"/>
                  </a:lnTo>
                  <a:lnTo>
                    <a:pt x="19" y="436"/>
                  </a:lnTo>
                  <a:lnTo>
                    <a:pt x="23" y="415"/>
                  </a:lnTo>
                  <a:lnTo>
                    <a:pt x="30" y="393"/>
                  </a:lnTo>
                  <a:lnTo>
                    <a:pt x="42" y="372"/>
                  </a:lnTo>
                  <a:lnTo>
                    <a:pt x="57" y="365"/>
                  </a:lnTo>
                  <a:lnTo>
                    <a:pt x="70" y="367"/>
                  </a:lnTo>
                  <a:lnTo>
                    <a:pt x="84" y="373"/>
                  </a:lnTo>
                  <a:lnTo>
                    <a:pt x="98" y="378"/>
                  </a:lnTo>
                  <a:lnTo>
                    <a:pt x="112" y="382"/>
                  </a:lnTo>
                  <a:lnTo>
                    <a:pt x="128" y="382"/>
                  </a:lnTo>
                  <a:lnTo>
                    <a:pt x="142" y="393"/>
                  </a:lnTo>
                  <a:lnTo>
                    <a:pt x="154" y="416"/>
                  </a:lnTo>
                  <a:lnTo>
                    <a:pt x="163" y="436"/>
                  </a:lnTo>
                  <a:lnTo>
                    <a:pt x="170" y="461"/>
                  </a:lnTo>
                  <a:lnTo>
                    <a:pt x="180" y="491"/>
                  </a:lnTo>
                  <a:lnTo>
                    <a:pt x="188" y="515"/>
                  </a:lnTo>
                  <a:lnTo>
                    <a:pt x="186" y="491"/>
                  </a:lnTo>
                  <a:lnTo>
                    <a:pt x="186" y="473"/>
                  </a:lnTo>
                  <a:lnTo>
                    <a:pt x="186" y="456"/>
                  </a:lnTo>
                  <a:lnTo>
                    <a:pt x="185" y="437"/>
                  </a:lnTo>
                  <a:lnTo>
                    <a:pt x="185" y="421"/>
                  </a:lnTo>
                  <a:lnTo>
                    <a:pt x="181" y="403"/>
                  </a:lnTo>
                  <a:lnTo>
                    <a:pt x="180" y="383"/>
                  </a:lnTo>
                  <a:lnTo>
                    <a:pt x="174" y="368"/>
                  </a:lnTo>
                  <a:lnTo>
                    <a:pt x="169" y="336"/>
                  </a:lnTo>
                  <a:lnTo>
                    <a:pt x="158" y="309"/>
                  </a:lnTo>
                  <a:lnTo>
                    <a:pt x="150" y="287"/>
                  </a:lnTo>
                  <a:lnTo>
                    <a:pt x="142" y="276"/>
                  </a:lnTo>
                  <a:lnTo>
                    <a:pt x="124" y="257"/>
                  </a:lnTo>
                  <a:lnTo>
                    <a:pt x="112" y="251"/>
                  </a:lnTo>
                  <a:lnTo>
                    <a:pt x="90" y="240"/>
                  </a:lnTo>
                  <a:lnTo>
                    <a:pt x="76" y="243"/>
                  </a:lnTo>
                  <a:lnTo>
                    <a:pt x="65" y="251"/>
                  </a:lnTo>
                  <a:lnTo>
                    <a:pt x="50" y="276"/>
                  </a:lnTo>
                  <a:lnTo>
                    <a:pt x="39" y="299"/>
                  </a:lnTo>
                  <a:lnTo>
                    <a:pt x="26" y="328"/>
                  </a:lnTo>
                  <a:lnTo>
                    <a:pt x="30" y="311"/>
                  </a:lnTo>
                  <a:lnTo>
                    <a:pt x="35" y="294"/>
                  </a:lnTo>
                  <a:lnTo>
                    <a:pt x="39" y="273"/>
                  </a:lnTo>
                  <a:lnTo>
                    <a:pt x="40" y="255"/>
                  </a:lnTo>
                  <a:lnTo>
                    <a:pt x="42" y="236"/>
                  </a:lnTo>
                  <a:lnTo>
                    <a:pt x="53" y="215"/>
                  </a:lnTo>
                  <a:lnTo>
                    <a:pt x="70" y="198"/>
                  </a:lnTo>
                  <a:lnTo>
                    <a:pt x="84" y="191"/>
                  </a:lnTo>
                  <a:lnTo>
                    <a:pt x="96" y="190"/>
                  </a:lnTo>
                  <a:lnTo>
                    <a:pt x="106" y="193"/>
                  </a:lnTo>
                  <a:lnTo>
                    <a:pt x="121" y="198"/>
                  </a:lnTo>
                  <a:lnTo>
                    <a:pt x="132" y="205"/>
                  </a:lnTo>
                  <a:lnTo>
                    <a:pt x="142" y="215"/>
                  </a:lnTo>
                  <a:lnTo>
                    <a:pt x="154" y="226"/>
                  </a:lnTo>
                  <a:lnTo>
                    <a:pt x="167" y="234"/>
                  </a:lnTo>
                  <a:lnTo>
                    <a:pt x="169" y="251"/>
                  </a:lnTo>
                  <a:lnTo>
                    <a:pt x="171" y="269"/>
                  </a:lnTo>
                  <a:lnTo>
                    <a:pt x="176" y="287"/>
                  </a:lnTo>
                  <a:lnTo>
                    <a:pt x="181" y="299"/>
                  </a:lnTo>
                  <a:lnTo>
                    <a:pt x="181" y="281"/>
                  </a:lnTo>
                  <a:lnTo>
                    <a:pt x="181" y="264"/>
                  </a:lnTo>
                  <a:lnTo>
                    <a:pt x="182" y="240"/>
                  </a:lnTo>
                  <a:lnTo>
                    <a:pt x="185" y="215"/>
                  </a:lnTo>
                  <a:lnTo>
                    <a:pt x="185" y="186"/>
                  </a:lnTo>
                  <a:lnTo>
                    <a:pt x="186" y="157"/>
                  </a:lnTo>
                  <a:lnTo>
                    <a:pt x="188" y="129"/>
                  </a:lnTo>
                  <a:lnTo>
                    <a:pt x="193" y="100"/>
                  </a:lnTo>
                  <a:lnTo>
                    <a:pt x="193" y="73"/>
                  </a:lnTo>
                  <a:lnTo>
                    <a:pt x="197" y="50"/>
                  </a:lnTo>
                  <a:lnTo>
                    <a:pt x="201" y="30"/>
                  </a:lnTo>
                  <a:lnTo>
                    <a:pt x="212" y="0"/>
                  </a:lnTo>
                  <a:lnTo>
                    <a:pt x="211" y="25"/>
                  </a:lnTo>
                  <a:lnTo>
                    <a:pt x="211" y="54"/>
                  </a:lnTo>
                  <a:lnTo>
                    <a:pt x="211" y="69"/>
                  </a:lnTo>
                  <a:lnTo>
                    <a:pt x="211" y="89"/>
                  </a:lnTo>
                  <a:lnTo>
                    <a:pt x="212" y="105"/>
                  </a:lnTo>
                  <a:lnTo>
                    <a:pt x="212" y="123"/>
                  </a:lnTo>
                  <a:lnTo>
                    <a:pt x="214" y="141"/>
                  </a:lnTo>
                  <a:lnTo>
                    <a:pt x="216" y="159"/>
                  </a:lnTo>
                  <a:lnTo>
                    <a:pt x="219" y="176"/>
                  </a:lnTo>
                  <a:lnTo>
                    <a:pt x="219" y="193"/>
                  </a:lnTo>
                  <a:lnTo>
                    <a:pt x="216" y="221"/>
                  </a:lnTo>
                  <a:lnTo>
                    <a:pt x="212" y="237"/>
                  </a:lnTo>
                  <a:lnTo>
                    <a:pt x="204" y="256"/>
                  </a:lnTo>
                  <a:lnTo>
                    <a:pt x="197" y="273"/>
                  </a:lnTo>
                  <a:lnTo>
                    <a:pt x="193" y="291"/>
                  </a:lnTo>
                  <a:lnTo>
                    <a:pt x="201" y="275"/>
                  </a:lnTo>
                  <a:lnTo>
                    <a:pt x="214" y="257"/>
                  </a:lnTo>
                  <a:lnTo>
                    <a:pt x="223" y="250"/>
                  </a:lnTo>
                  <a:lnTo>
                    <a:pt x="236" y="239"/>
                  </a:lnTo>
                  <a:lnTo>
                    <a:pt x="248" y="230"/>
                  </a:lnTo>
                  <a:lnTo>
                    <a:pt x="262" y="220"/>
                  </a:lnTo>
                  <a:lnTo>
                    <a:pt x="276" y="212"/>
                  </a:lnTo>
                  <a:lnTo>
                    <a:pt x="289" y="208"/>
                  </a:lnTo>
                  <a:lnTo>
                    <a:pt x="299" y="206"/>
                  </a:lnTo>
                  <a:lnTo>
                    <a:pt x="314" y="219"/>
                  </a:lnTo>
                  <a:lnTo>
                    <a:pt x="321" y="239"/>
                  </a:lnTo>
                  <a:lnTo>
                    <a:pt x="322" y="260"/>
                  </a:lnTo>
                  <a:lnTo>
                    <a:pt x="322" y="276"/>
                  </a:lnTo>
                  <a:lnTo>
                    <a:pt x="321" y="294"/>
                  </a:lnTo>
                  <a:lnTo>
                    <a:pt x="322" y="311"/>
                  </a:lnTo>
                  <a:lnTo>
                    <a:pt x="326" y="339"/>
                  </a:lnTo>
                  <a:lnTo>
                    <a:pt x="314" y="321"/>
                  </a:lnTo>
                  <a:lnTo>
                    <a:pt x="311" y="299"/>
                  </a:lnTo>
                  <a:lnTo>
                    <a:pt x="309" y="279"/>
                  </a:lnTo>
                  <a:lnTo>
                    <a:pt x="307" y="269"/>
                  </a:lnTo>
                  <a:lnTo>
                    <a:pt x="289" y="254"/>
                  </a:lnTo>
                  <a:lnTo>
                    <a:pt x="274" y="251"/>
                  </a:lnTo>
                  <a:lnTo>
                    <a:pt x="262" y="252"/>
                  </a:lnTo>
                  <a:lnTo>
                    <a:pt x="250" y="260"/>
                  </a:lnTo>
                  <a:lnTo>
                    <a:pt x="236" y="279"/>
                  </a:lnTo>
                  <a:lnTo>
                    <a:pt x="223" y="297"/>
                  </a:lnTo>
                  <a:lnTo>
                    <a:pt x="214" y="323"/>
                  </a:lnTo>
                  <a:lnTo>
                    <a:pt x="211" y="341"/>
                  </a:lnTo>
                  <a:lnTo>
                    <a:pt x="207" y="360"/>
                  </a:lnTo>
                  <a:lnTo>
                    <a:pt x="206" y="369"/>
                  </a:lnTo>
                  <a:lnTo>
                    <a:pt x="206" y="387"/>
                  </a:lnTo>
                  <a:lnTo>
                    <a:pt x="210" y="411"/>
                  </a:lnTo>
                  <a:lnTo>
                    <a:pt x="210" y="437"/>
                  </a:lnTo>
                  <a:lnTo>
                    <a:pt x="210" y="461"/>
                  </a:lnTo>
                  <a:lnTo>
                    <a:pt x="211" y="484"/>
                  </a:lnTo>
                  <a:lnTo>
                    <a:pt x="211" y="496"/>
                  </a:lnTo>
                  <a:lnTo>
                    <a:pt x="216" y="476"/>
                  </a:lnTo>
                  <a:lnTo>
                    <a:pt x="223" y="458"/>
                  </a:lnTo>
                  <a:lnTo>
                    <a:pt x="232" y="438"/>
                  </a:lnTo>
                  <a:lnTo>
                    <a:pt x="235" y="432"/>
                  </a:lnTo>
                  <a:lnTo>
                    <a:pt x="238" y="409"/>
                  </a:lnTo>
                  <a:lnTo>
                    <a:pt x="243" y="391"/>
                  </a:lnTo>
                  <a:lnTo>
                    <a:pt x="248" y="371"/>
                  </a:lnTo>
                  <a:lnTo>
                    <a:pt x="266" y="352"/>
                  </a:lnTo>
                  <a:lnTo>
                    <a:pt x="278" y="352"/>
                  </a:lnTo>
                  <a:lnTo>
                    <a:pt x="295" y="350"/>
                  </a:lnTo>
                  <a:lnTo>
                    <a:pt x="314" y="352"/>
                  </a:lnTo>
                  <a:lnTo>
                    <a:pt x="333" y="355"/>
                  </a:lnTo>
                  <a:lnTo>
                    <a:pt x="349" y="363"/>
                  </a:lnTo>
                  <a:lnTo>
                    <a:pt x="366" y="375"/>
                  </a:lnTo>
                  <a:lnTo>
                    <a:pt x="377" y="391"/>
                  </a:lnTo>
                  <a:lnTo>
                    <a:pt x="387" y="420"/>
                  </a:lnTo>
                  <a:lnTo>
                    <a:pt x="387" y="435"/>
                  </a:lnTo>
                  <a:lnTo>
                    <a:pt x="389" y="454"/>
                  </a:lnTo>
                  <a:lnTo>
                    <a:pt x="391" y="471"/>
                  </a:lnTo>
                  <a:lnTo>
                    <a:pt x="392" y="479"/>
                  </a:lnTo>
                  <a:lnTo>
                    <a:pt x="385" y="459"/>
                  </a:lnTo>
                  <a:lnTo>
                    <a:pt x="377" y="441"/>
                  </a:lnTo>
                  <a:lnTo>
                    <a:pt x="370" y="423"/>
                  </a:lnTo>
                  <a:lnTo>
                    <a:pt x="354" y="408"/>
                  </a:lnTo>
                  <a:lnTo>
                    <a:pt x="343" y="403"/>
                  </a:lnTo>
                  <a:lnTo>
                    <a:pt x="328" y="403"/>
                  </a:lnTo>
                  <a:lnTo>
                    <a:pt x="314" y="404"/>
                  </a:lnTo>
                  <a:lnTo>
                    <a:pt x="301" y="408"/>
                  </a:lnTo>
                  <a:lnTo>
                    <a:pt x="290" y="415"/>
                  </a:lnTo>
                  <a:lnTo>
                    <a:pt x="284" y="421"/>
                  </a:lnTo>
                  <a:lnTo>
                    <a:pt x="268" y="434"/>
                  </a:lnTo>
                  <a:lnTo>
                    <a:pt x="252" y="451"/>
                  </a:lnTo>
                  <a:lnTo>
                    <a:pt x="240" y="473"/>
                  </a:lnTo>
                  <a:lnTo>
                    <a:pt x="231" y="500"/>
                  </a:lnTo>
                  <a:lnTo>
                    <a:pt x="222" y="530"/>
                  </a:lnTo>
                  <a:lnTo>
                    <a:pt x="219" y="547"/>
                  </a:lnTo>
                  <a:lnTo>
                    <a:pt x="216" y="565"/>
                  </a:lnTo>
                  <a:lnTo>
                    <a:pt x="214" y="586"/>
                  </a:lnTo>
                  <a:lnTo>
                    <a:pt x="212" y="607"/>
                  </a:lnTo>
                  <a:lnTo>
                    <a:pt x="212" y="630"/>
                  </a:lnTo>
                  <a:lnTo>
                    <a:pt x="212" y="668"/>
                  </a:lnTo>
                  <a:lnTo>
                    <a:pt x="220" y="651"/>
                  </a:lnTo>
                  <a:lnTo>
                    <a:pt x="232" y="635"/>
                  </a:lnTo>
                  <a:lnTo>
                    <a:pt x="244" y="618"/>
                  </a:lnTo>
                  <a:lnTo>
                    <a:pt x="247" y="600"/>
                  </a:lnTo>
                  <a:lnTo>
                    <a:pt x="262" y="590"/>
                  </a:lnTo>
                  <a:lnTo>
                    <a:pt x="278" y="591"/>
                  </a:lnTo>
                  <a:lnTo>
                    <a:pt x="289" y="594"/>
                  </a:lnTo>
                  <a:lnTo>
                    <a:pt x="311" y="597"/>
                  </a:lnTo>
                  <a:lnTo>
                    <a:pt x="320" y="615"/>
                  </a:lnTo>
                  <a:lnTo>
                    <a:pt x="326" y="635"/>
                  </a:lnTo>
                  <a:lnTo>
                    <a:pt x="328" y="654"/>
                  </a:lnTo>
                  <a:lnTo>
                    <a:pt x="333" y="673"/>
                  </a:lnTo>
                  <a:lnTo>
                    <a:pt x="336" y="692"/>
                  </a:lnTo>
                  <a:lnTo>
                    <a:pt x="337" y="702"/>
                  </a:lnTo>
                  <a:lnTo>
                    <a:pt x="328" y="686"/>
                  </a:lnTo>
                  <a:lnTo>
                    <a:pt x="321" y="668"/>
                  </a:lnTo>
                  <a:lnTo>
                    <a:pt x="320" y="658"/>
                  </a:lnTo>
                  <a:lnTo>
                    <a:pt x="309" y="645"/>
                  </a:lnTo>
                  <a:lnTo>
                    <a:pt x="295" y="630"/>
                  </a:lnTo>
                  <a:lnTo>
                    <a:pt x="283" y="615"/>
                  </a:lnTo>
                  <a:lnTo>
                    <a:pt x="270" y="618"/>
                  </a:lnTo>
                  <a:lnTo>
                    <a:pt x="259" y="623"/>
                  </a:lnTo>
                  <a:lnTo>
                    <a:pt x="244" y="635"/>
                  </a:lnTo>
                  <a:lnTo>
                    <a:pt x="235" y="647"/>
                  </a:lnTo>
                  <a:lnTo>
                    <a:pt x="223" y="665"/>
                  </a:lnTo>
                  <a:lnTo>
                    <a:pt x="216" y="684"/>
                  </a:lnTo>
                  <a:lnTo>
                    <a:pt x="212" y="700"/>
                  </a:lnTo>
                  <a:lnTo>
                    <a:pt x="211" y="719"/>
                  </a:lnTo>
                  <a:lnTo>
                    <a:pt x="211" y="740"/>
                  </a:lnTo>
                  <a:lnTo>
                    <a:pt x="211" y="761"/>
                  </a:lnTo>
                  <a:lnTo>
                    <a:pt x="212" y="780"/>
                  </a:lnTo>
                  <a:lnTo>
                    <a:pt x="212" y="798"/>
                  </a:lnTo>
                  <a:lnTo>
                    <a:pt x="212" y="808"/>
                  </a:lnTo>
                  <a:lnTo>
                    <a:pt x="193" y="80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49"/>
            <p:cNvSpPr>
              <a:spLocks/>
            </p:cNvSpPr>
            <p:nvPr/>
          </p:nvSpPr>
          <p:spPr bwMode="auto">
            <a:xfrm>
              <a:off x="2117" y="3745"/>
              <a:ext cx="152" cy="178"/>
            </a:xfrm>
            <a:custGeom>
              <a:avLst/>
              <a:gdLst>
                <a:gd name="T0" fmla="*/ 56 w 172"/>
                <a:gd name="T1" fmla="*/ 27 h 226"/>
                <a:gd name="T2" fmla="*/ 57 w 172"/>
                <a:gd name="T3" fmla="*/ 27 h 226"/>
                <a:gd name="T4" fmla="*/ 57 w 172"/>
                <a:gd name="T5" fmla="*/ 18 h 226"/>
                <a:gd name="T6" fmla="*/ 56 w 172"/>
                <a:gd name="T7" fmla="*/ 15 h 226"/>
                <a:gd name="T8" fmla="*/ 53 w 172"/>
                <a:gd name="T9" fmla="*/ 13 h 226"/>
                <a:gd name="T10" fmla="*/ 52 w 172"/>
                <a:gd name="T11" fmla="*/ 9 h 226"/>
                <a:gd name="T12" fmla="*/ 50 w 172"/>
                <a:gd name="T13" fmla="*/ 7 h 226"/>
                <a:gd name="T14" fmla="*/ 44 w 172"/>
                <a:gd name="T15" fmla="*/ 5 h 226"/>
                <a:gd name="T16" fmla="*/ 40 w 172"/>
                <a:gd name="T17" fmla="*/ 4 h 226"/>
                <a:gd name="T18" fmla="*/ 34 w 172"/>
                <a:gd name="T19" fmla="*/ 2 h 226"/>
                <a:gd name="T20" fmla="*/ 30 w 172"/>
                <a:gd name="T21" fmla="*/ 2 h 226"/>
                <a:gd name="T22" fmla="*/ 24 w 172"/>
                <a:gd name="T23" fmla="*/ 1 h 226"/>
                <a:gd name="T24" fmla="*/ 19 w 172"/>
                <a:gd name="T25" fmla="*/ 0 h 226"/>
                <a:gd name="T26" fmla="*/ 17 w 172"/>
                <a:gd name="T27" fmla="*/ 2 h 226"/>
                <a:gd name="T28" fmla="*/ 11 w 172"/>
                <a:gd name="T29" fmla="*/ 2 h 226"/>
                <a:gd name="T30" fmla="*/ 7 w 172"/>
                <a:gd name="T31" fmla="*/ 2 h 226"/>
                <a:gd name="T32" fmla="*/ 4 w 172"/>
                <a:gd name="T33" fmla="*/ 3 h 226"/>
                <a:gd name="T34" fmla="*/ 1 w 172"/>
                <a:gd name="T35" fmla="*/ 6 h 226"/>
                <a:gd name="T36" fmla="*/ 4 w 172"/>
                <a:gd name="T37" fmla="*/ 3 h 226"/>
                <a:gd name="T38" fmla="*/ 4 w 172"/>
                <a:gd name="T39" fmla="*/ 2 h 226"/>
                <a:gd name="T40" fmla="*/ 4 w 172"/>
                <a:gd name="T41" fmla="*/ 2 h 226"/>
                <a:gd name="T42" fmla="*/ 2 w 172"/>
                <a:gd name="T43" fmla="*/ 3 h 226"/>
                <a:gd name="T44" fmla="*/ 0 w 172"/>
                <a:gd name="T45" fmla="*/ 6 h 226"/>
                <a:gd name="T46" fmla="*/ 1 w 172"/>
                <a:gd name="T47" fmla="*/ 6 h 226"/>
                <a:gd name="T48" fmla="*/ 4 w 172"/>
                <a:gd name="T49" fmla="*/ 3 h 226"/>
                <a:gd name="T50" fmla="*/ 8 w 172"/>
                <a:gd name="T51" fmla="*/ 2 h 226"/>
                <a:gd name="T52" fmla="*/ 13 w 172"/>
                <a:gd name="T53" fmla="*/ 2 h 226"/>
                <a:gd name="T54" fmla="*/ 17 w 172"/>
                <a:gd name="T55" fmla="*/ 2 h 226"/>
                <a:gd name="T56" fmla="*/ 19 w 172"/>
                <a:gd name="T57" fmla="*/ 1 h 226"/>
                <a:gd name="T58" fmla="*/ 24 w 172"/>
                <a:gd name="T59" fmla="*/ 2 h 226"/>
                <a:gd name="T60" fmla="*/ 29 w 172"/>
                <a:gd name="T61" fmla="*/ 2 h 226"/>
                <a:gd name="T62" fmla="*/ 34 w 172"/>
                <a:gd name="T63" fmla="*/ 2 h 226"/>
                <a:gd name="T64" fmla="*/ 39 w 172"/>
                <a:gd name="T65" fmla="*/ 4 h 226"/>
                <a:gd name="T66" fmla="*/ 44 w 172"/>
                <a:gd name="T67" fmla="*/ 6 h 226"/>
                <a:gd name="T68" fmla="*/ 49 w 172"/>
                <a:gd name="T69" fmla="*/ 7 h 226"/>
                <a:gd name="T70" fmla="*/ 51 w 172"/>
                <a:gd name="T71" fmla="*/ 9 h 226"/>
                <a:gd name="T72" fmla="*/ 53 w 172"/>
                <a:gd name="T73" fmla="*/ 13 h 226"/>
                <a:gd name="T74" fmla="*/ 56 w 172"/>
                <a:gd name="T75" fmla="*/ 15 h 226"/>
                <a:gd name="T76" fmla="*/ 56 w 172"/>
                <a:gd name="T77" fmla="*/ 16 h 226"/>
                <a:gd name="T78" fmla="*/ 56 w 172"/>
                <a:gd name="T79" fmla="*/ 27 h 2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72" h="226">
                  <a:moveTo>
                    <a:pt x="169" y="225"/>
                  </a:moveTo>
                  <a:lnTo>
                    <a:pt x="171" y="225"/>
                  </a:lnTo>
                  <a:lnTo>
                    <a:pt x="171" y="156"/>
                  </a:lnTo>
                  <a:lnTo>
                    <a:pt x="169" y="125"/>
                  </a:lnTo>
                  <a:lnTo>
                    <a:pt x="163" y="107"/>
                  </a:lnTo>
                  <a:lnTo>
                    <a:pt x="159" y="79"/>
                  </a:lnTo>
                  <a:lnTo>
                    <a:pt x="150" y="61"/>
                  </a:lnTo>
                  <a:lnTo>
                    <a:pt x="135" y="46"/>
                  </a:lnTo>
                  <a:lnTo>
                    <a:pt x="123" y="33"/>
                  </a:lnTo>
                  <a:lnTo>
                    <a:pt x="106" y="19"/>
                  </a:lnTo>
                  <a:lnTo>
                    <a:pt x="90" y="8"/>
                  </a:lnTo>
                  <a:lnTo>
                    <a:pt x="72" y="1"/>
                  </a:lnTo>
                  <a:lnTo>
                    <a:pt x="59" y="0"/>
                  </a:lnTo>
                  <a:lnTo>
                    <a:pt x="49" y="2"/>
                  </a:lnTo>
                  <a:lnTo>
                    <a:pt x="36" y="11"/>
                  </a:lnTo>
                  <a:lnTo>
                    <a:pt x="22" y="13"/>
                  </a:lnTo>
                  <a:lnTo>
                    <a:pt x="9" y="27"/>
                  </a:lnTo>
                  <a:lnTo>
                    <a:pt x="1" y="48"/>
                  </a:lnTo>
                  <a:lnTo>
                    <a:pt x="4" y="27"/>
                  </a:lnTo>
                  <a:lnTo>
                    <a:pt x="8" y="7"/>
                  </a:lnTo>
                  <a:lnTo>
                    <a:pt x="6" y="7"/>
                  </a:lnTo>
                  <a:lnTo>
                    <a:pt x="2" y="27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10" y="28"/>
                  </a:lnTo>
                  <a:lnTo>
                    <a:pt x="23" y="14"/>
                  </a:lnTo>
                  <a:lnTo>
                    <a:pt x="38" y="12"/>
                  </a:lnTo>
                  <a:lnTo>
                    <a:pt x="50" y="3"/>
                  </a:lnTo>
                  <a:lnTo>
                    <a:pt x="59" y="1"/>
                  </a:lnTo>
                  <a:lnTo>
                    <a:pt x="72" y="2"/>
                  </a:lnTo>
                  <a:lnTo>
                    <a:pt x="87" y="8"/>
                  </a:lnTo>
                  <a:lnTo>
                    <a:pt x="105" y="20"/>
                  </a:lnTo>
                  <a:lnTo>
                    <a:pt x="121" y="33"/>
                  </a:lnTo>
                  <a:lnTo>
                    <a:pt x="134" y="47"/>
                  </a:lnTo>
                  <a:lnTo>
                    <a:pt x="149" y="63"/>
                  </a:lnTo>
                  <a:lnTo>
                    <a:pt x="157" y="79"/>
                  </a:lnTo>
                  <a:lnTo>
                    <a:pt x="162" y="107"/>
                  </a:lnTo>
                  <a:lnTo>
                    <a:pt x="168" y="125"/>
                  </a:lnTo>
                  <a:lnTo>
                    <a:pt x="169" y="135"/>
                  </a:lnTo>
                  <a:lnTo>
                    <a:pt x="169" y="2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50"/>
            <p:cNvSpPr>
              <a:spLocks/>
            </p:cNvSpPr>
            <p:nvPr/>
          </p:nvSpPr>
          <p:spPr bwMode="auto">
            <a:xfrm>
              <a:off x="2122" y="3709"/>
              <a:ext cx="145" cy="92"/>
            </a:xfrm>
            <a:custGeom>
              <a:avLst/>
              <a:gdLst>
                <a:gd name="T0" fmla="*/ 1 w 164"/>
                <a:gd name="T1" fmla="*/ 6 h 117"/>
                <a:gd name="T2" fmla="*/ 4 w 164"/>
                <a:gd name="T3" fmla="*/ 4 h 117"/>
                <a:gd name="T4" fmla="*/ 10 w 164"/>
                <a:gd name="T5" fmla="*/ 2 h 117"/>
                <a:gd name="T6" fmla="*/ 14 w 164"/>
                <a:gd name="T7" fmla="*/ 2 h 117"/>
                <a:gd name="T8" fmla="*/ 18 w 164"/>
                <a:gd name="T9" fmla="*/ 2 h 117"/>
                <a:gd name="T10" fmla="*/ 21 w 164"/>
                <a:gd name="T11" fmla="*/ 1 h 117"/>
                <a:gd name="T12" fmla="*/ 27 w 164"/>
                <a:gd name="T13" fmla="*/ 2 h 117"/>
                <a:gd name="T14" fmla="*/ 33 w 164"/>
                <a:gd name="T15" fmla="*/ 2 h 117"/>
                <a:gd name="T16" fmla="*/ 37 w 164"/>
                <a:gd name="T17" fmla="*/ 4 h 117"/>
                <a:gd name="T18" fmla="*/ 42 w 164"/>
                <a:gd name="T19" fmla="*/ 6 h 117"/>
                <a:gd name="T20" fmla="*/ 47 w 164"/>
                <a:gd name="T21" fmla="*/ 8 h 117"/>
                <a:gd name="T22" fmla="*/ 50 w 164"/>
                <a:gd name="T23" fmla="*/ 10 h 117"/>
                <a:gd name="T24" fmla="*/ 50 w 164"/>
                <a:gd name="T25" fmla="*/ 12 h 117"/>
                <a:gd name="T26" fmla="*/ 53 w 164"/>
                <a:gd name="T27" fmla="*/ 13 h 117"/>
                <a:gd name="T28" fmla="*/ 54 w 164"/>
                <a:gd name="T29" fmla="*/ 13 h 117"/>
                <a:gd name="T30" fmla="*/ 53 w 164"/>
                <a:gd name="T31" fmla="*/ 12 h 117"/>
                <a:gd name="T32" fmla="*/ 53 w 164"/>
                <a:gd name="T33" fmla="*/ 6 h 117"/>
                <a:gd name="T34" fmla="*/ 51 w 164"/>
                <a:gd name="T35" fmla="*/ 3 h 117"/>
                <a:gd name="T36" fmla="*/ 50 w 164"/>
                <a:gd name="T37" fmla="*/ 3 h 117"/>
                <a:gd name="T38" fmla="*/ 53 w 164"/>
                <a:gd name="T39" fmla="*/ 5 h 117"/>
                <a:gd name="T40" fmla="*/ 53 w 164"/>
                <a:gd name="T41" fmla="*/ 10 h 117"/>
                <a:gd name="T42" fmla="*/ 53 w 164"/>
                <a:gd name="T43" fmla="*/ 13 h 117"/>
                <a:gd name="T44" fmla="*/ 51 w 164"/>
                <a:gd name="T45" fmla="*/ 12 h 117"/>
                <a:gd name="T46" fmla="*/ 50 w 164"/>
                <a:gd name="T47" fmla="*/ 10 h 117"/>
                <a:gd name="T48" fmla="*/ 46 w 164"/>
                <a:gd name="T49" fmla="*/ 8 h 117"/>
                <a:gd name="T50" fmla="*/ 43 w 164"/>
                <a:gd name="T51" fmla="*/ 6 h 117"/>
                <a:gd name="T52" fmla="*/ 38 w 164"/>
                <a:gd name="T53" fmla="*/ 4 h 117"/>
                <a:gd name="T54" fmla="*/ 33 w 164"/>
                <a:gd name="T55" fmla="*/ 2 h 117"/>
                <a:gd name="T56" fmla="*/ 27 w 164"/>
                <a:gd name="T57" fmla="*/ 2 h 117"/>
                <a:gd name="T58" fmla="*/ 21 w 164"/>
                <a:gd name="T59" fmla="*/ 0 h 117"/>
                <a:gd name="T60" fmla="*/ 18 w 164"/>
                <a:gd name="T61" fmla="*/ 2 h 117"/>
                <a:gd name="T62" fmla="*/ 13 w 164"/>
                <a:gd name="T63" fmla="*/ 2 h 117"/>
                <a:gd name="T64" fmla="*/ 10 w 164"/>
                <a:gd name="T65" fmla="*/ 2 h 117"/>
                <a:gd name="T66" fmla="*/ 4 w 164"/>
                <a:gd name="T67" fmla="*/ 4 h 117"/>
                <a:gd name="T68" fmla="*/ 0 w 164"/>
                <a:gd name="T69" fmla="*/ 6 h 117"/>
                <a:gd name="T70" fmla="*/ 1 w 164"/>
                <a:gd name="T71" fmla="*/ 6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4" h="117">
                  <a:moveTo>
                    <a:pt x="1" y="53"/>
                  </a:moveTo>
                  <a:lnTo>
                    <a:pt x="13" y="32"/>
                  </a:lnTo>
                  <a:lnTo>
                    <a:pt x="30" y="16"/>
                  </a:lnTo>
                  <a:lnTo>
                    <a:pt x="42" y="7"/>
                  </a:lnTo>
                  <a:lnTo>
                    <a:pt x="54" y="3"/>
                  </a:lnTo>
                  <a:lnTo>
                    <a:pt x="65" y="1"/>
                  </a:lnTo>
                  <a:lnTo>
                    <a:pt x="81" y="8"/>
                  </a:lnTo>
                  <a:lnTo>
                    <a:pt x="98" y="20"/>
                  </a:lnTo>
                  <a:lnTo>
                    <a:pt x="113" y="34"/>
                  </a:lnTo>
                  <a:lnTo>
                    <a:pt x="128" y="51"/>
                  </a:lnTo>
                  <a:lnTo>
                    <a:pt x="143" y="72"/>
                  </a:lnTo>
                  <a:lnTo>
                    <a:pt x="151" y="87"/>
                  </a:lnTo>
                  <a:lnTo>
                    <a:pt x="156" y="103"/>
                  </a:lnTo>
                  <a:lnTo>
                    <a:pt x="162" y="116"/>
                  </a:lnTo>
                  <a:lnTo>
                    <a:pt x="163" y="116"/>
                  </a:lnTo>
                  <a:lnTo>
                    <a:pt x="161" y="101"/>
                  </a:lnTo>
                  <a:lnTo>
                    <a:pt x="161" y="50"/>
                  </a:lnTo>
                  <a:lnTo>
                    <a:pt x="157" y="23"/>
                  </a:lnTo>
                  <a:lnTo>
                    <a:pt x="155" y="23"/>
                  </a:lnTo>
                  <a:lnTo>
                    <a:pt x="159" y="44"/>
                  </a:lnTo>
                  <a:lnTo>
                    <a:pt x="159" y="93"/>
                  </a:lnTo>
                  <a:lnTo>
                    <a:pt x="162" y="113"/>
                  </a:lnTo>
                  <a:lnTo>
                    <a:pt x="157" y="103"/>
                  </a:lnTo>
                  <a:lnTo>
                    <a:pt x="153" y="87"/>
                  </a:lnTo>
                  <a:lnTo>
                    <a:pt x="140" y="67"/>
                  </a:lnTo>
                  <a:lnTo>
                    <a:pt x="129" y="50"/>
                  </a:lnTo>
                  <a:lnTo>
                    <a:pt x="114" y="33"/>
                  </a:lnTo>
                  <a:lnTo>
                    <a:pt x="99" y="19"/>
                  </a:lnTo>
                  <a:lnTo>
                    <a:pt x="84" y="7"/>
                  </a:lnTo>
                  <a:lnTo>
                    <a:pt x="65" y="0"/>
                  </a:lnTo>
                  <a:lnTo>
                    <a:pt x="54" y="2"/>
                  </a:lnTo>
                  <a:lnTo>
                    <a:pt x="40" y="6"/>
                  </a:lnTo>
                  <a:lnTo>
                    <a:pt x="29" y="15"/>
                  </a:lnTo>
                  <a:lnTo>
                    <a:pt x="13" y="31"/>
                  </a:lnTo>
                  <a:lnTo>
                    <a:pt x="0" y="53"/>
                  </a:lnTo>
                  <a:lnTo>
                    <a:pt x="1" y="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51"/>
            <p:cNvSpPr>
              <a:spLocks/>
            </p:cNvSpPr>
            <p:nvPr/>
          </p:nvSpPr>
          <p:spPr bwMode="auto">
            <a:xfrm>
              <a:off x="2095" y="3596"/>
              <a:ext cx="166" cy="131"/>
            </a:xfrm>
            <a:custGeom>
              <a:avLst/>
              <a:gdLst>
                <a:gd name="T0" fmla="*/ 64 w 187"/>
                <a:gd name="T1" fmla="*/ 19 h 167"/>
                <a:gd name="T2" fmla="*/ 61 w 187"/>
                <a:gd name="T3" fmla="*/ 16 h 167"/>
                <a:gd name="T4" fmla="*/ 59 w 187"/>
                <a:gd name="T5" fmla="*/ 13 h 167"/>
                <a:gd name="T6" fmla="*/ 54 w 187"/>
                <a:gd name="T7" fmla="*/ 12 h 167"/>
                <a:gd name="T8" fmla="*/ 51 w 187"/>
                <a:gd name="T9" fmla="*/ 10 h 167"/>
                <a:gd name="T10" fmla="*/ 46 w 187"/>
                <a:gd name="T11" fmla="*/ 8 h 167"/>
                <a:gd name="T12" fmla="*/ 42 w 187"/>
                <a:gd name="T13" fmla="*/ 6 h 167"/>
                <a:gd name="T14" fmla="*/ 36 w 187"/>
                <a:gd name="T15" fmla="*/ 5 h 167"/>
                <a:gd name="T16" fmla="*/ 31 w 187"/>
                <a:gd name="T17" fmla="*/ 4 h 167"/>
                <a:gd name="T18" fmla="*/ 25 w 187"/>
                <a:gd name="T19" fmla="*/ 4 h 167"/>
                <a:gd name="T20" fmla="*/ 22 w 187"/>
                <a:gd name="T21" fmla="*/ 4 h 167"/>
                <a:gd name="T22" fmla="*/ 18 w 187"/>
                <a:gd name="T23" fmla="*/ 4 h 167"/>
                <a:gd name="T24" fmla="*/ 12 w 187"/>
                <a:gd name="T25" fmla="*/ 5 h 167"/>
                <a:gd name="T26" fmla="*/ 10 w 187"/>
                <a:gd name="T27" fmla="*/ 8 h 167"/>
                <a:gd name="T28" fmla="*/ 7 w 187"/>
                <a:gd name="T29" fmla="*/ 10 h 167"/>
                <a:gd name="T30" fmla="*/ 4 w 187"/>
                <a:gd name="T31" fmla="*/ 13 h 167"/>
                <a:gd name="T32" fmla="*/ 2 w 187"/>
                <a:gd name="T33" fmla="*/ 13 h 167"/>
                <a:gd name="T34" fmla="*/ 4 w 187"/>
                <a:gd name="T35" fmla="*/ 12 h 167"/>
                <a:gd name="T36" fmla="*/ 4 w 187"/>
                <a:gd name="T37" fmla="*/ 10 h 167"/>
                <a:gd name="T38" fmla="*/ 5 w 187"/>
                <a:gd name="T39" fmla="*/ 7 h 167"/>
                <a:gd name="T40" fmla="*/ 7 w 187"/>
                <a:gd name="T41" fmla="*/ 5 h 167"/>
                <a:gd name="T42" fmla="*/ 9 w 187"/>
                <a:gd name="T43" fmla="*/ 2 h 167"/>
                <a:gd name="T44" fmla="*/ 11 w 187"/>
                <a:gd name="T45" fmla="*/ 0 h 167"/>
                <a:gd name="T46" fmla="*/ 11 w 187"/>
                <a:gd name="T47" fmla="*/ 0 h 167"/>
                <a:gd name="T48" fmla="*/ 8 w 187"/>
                <a:gd name="T49" fmla="*/ 2 h 167"/>
                <a:gd name="T50" fmla="*/ 7 w 187"/>
                <a:gd name="T51" fmla="*/ 5 h 167"/>
                <a:gd name="T52" fmla="*/ 5 w 187"/>
                <a:gd name="T53" fmla="*/ 7 h 167"/>
                <a:gd name="T54" fmla="*/ 4 w 187"/>
                <a:gd name="T55" fmla="*/ 10 h 167"/>
                <a:gd name="T56" fmla="*/ 4 w 187"/>
                <a:gd name="T57" fmla="*/ 12 h 167"/>
                <a:gd name="T58" fmla="*/ 0 w 187"/>
                <a:gd name="T59" fmla="*/ 14 h 167"/>
                <a:gd name="T60" fmla="*/ 1 w 187"/>
                <a:gd name="T61" fmla="*/ 14 h 167"/>
                <a:gd name="T62" fmla="*/ 4 w 187"/>
                <a:gd name="T63" fmla="*/ 13 h 167"/>
                <a:gd name="T64" fmla="*/ 7 w 187"/>
                <a:gd name="T65" fmla="*/ 10 h 167"/>
                <a:gd name="T66" fmla="*/ 10 w 187"/>
                <a:gd name="T67" fmla="*/ 8 h 167"/>
                <a:gd name="T68" fmla="*/ 12 w 187"/>
                <a:gd name="T69" fmla="*/ 6 h 167"/>
                <a:gd name="T70" fmla="*/ 19 w 187"/>
                <a:gd name="T71" fmla="*/ 4 h 167"/>
                <a:gd name="T72" fmla="*/ 22 w 187"/>
                <a:gd name="T73" fmla="*/ 4 h 167"/>
                <a:gd name="T74" fmla="*/ 28 w 187"/>
                <a:gd name="T75" fmla="*/ 4 h 167"/>
                <a:gd name="T76" fmla="*/ 31 w 187"/>
                <a:gd name="T77" fmla="*/ 4 h 167"/>
                <a:gd name="T78" fmla="*/ 36 w 187"/>
                <a:gd name="T79" fmla="*/ 5 h 167"/>
                <a:gd name="T80" fmla="*/ 42 w 187"/>
                <a:gd name="T81" fmla="*/ 7 h 167"/>
                <a:gd name="T82" fmla="*/ 46 w 187"/>
                <a:gd name="T83" fmla="*/ 9 h 167"/>
                <a:gd name="T84" fmla="*/ 51 w 187"/>
                <a:gd name="T85" fmla="*/ 10 h 167"/>
                <a:gd name="T86" fmla="*/ 53 w 187"/>
                <a:gd name="T87" fmla="*/ 13 h 167"/>
                <a:gd name="T88" fmla="*/ 59 w 187"/>
                <a:gd name="T89" fmla="*/ 15 h 167"/>
                <a:gd name="T90" fmla="*/ 59 w 187"/>
                <a:gd name="T91" fmla="*/ 16 h 167"/>
                <a:gd name="T92" fmla="*/ 64 w 187"/>
                <a:gd name="T93" fmla="*/ 19 h 167"/>
                <a:gd name="T94" fmla="*/ 64 w 187"/>
                <a:gd name="T95" fmla="*/ 19 h 1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7" h="167">
                  <a:moveTo>
                    <a:pt x="186" y="166"/>
                  </a:moveTo>
                  <a:lnTo>
                    <a:pt x="179" y="143"/>
                  </a:lnTo>
                  <a:lnTo>
                    <a:pt x="169" y="122"/>
                  </a:lnTo>
                  <a:lnTo>
                    <a:pt x="159" y="106"/>
                  </a:lnTo>
                  <a:lnTo>
                    <a:pt x="146" y="89"/>
                  </a:lnTo>
                  <a:lnTo>
                    <a:pt x="133" y="75"/>
                  </a:lnTo>
                  <a:lnTo>
                    <a:pt x="124" y="59"/>
                  </a:lnTo>
                  <a:lnTo>
                    <a:pt x="106" y="43"/>
                  </a:lnTo>
                  <a:lnTo>
                    <a:pt x="90" y="35"/>
                  </a:lnTo>
                  <a:lnTo>
                    <a:pt x="73" y="32"/>
                  </a:lnTo>
                  <a:lnTo>
                    <a:pt x="66" y="32"/>
                  </a:lnTo>
                  <a:lnTo>
                    <a:pt x="53" y="39"/>
                  </a:lnTo>
                  <a:lnTo>
                    <a:pt x="35" y="51"/>
                  </a:lnTo>
                  <a:lnTo>
                    <a:pt x="27" y="73"/>
                  </a:lnTo>
                  <a:lnTo>
                    <a:pt x="20" y="92"/>
                  </a:lnTo>
                  <a:lnTo>
                    <a:pt x="7" y="111"/>
                  </a:lnTo>
                  <a:lnTo>
                    <a:pt x="2" y="120"/>
                  </a:lnTo>
                  <a:lnTo>
                    <a:pt x="7" y="102"/>
                  </a:lnTo>
                  <a:lnTo>
                    <a:pt x="12" y="84"/>
                  </a:lnTo>
                  <a:lnTo>
                    <a:pt x="16" y="63"/>
                  </a:lnTo>
                  <a:lnTo>
                    <a:pt x="20" y="42"/>
                  </a:lnTo>
                  <a:lnTo>
                    <a:pt x="24" y="22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3" y="22"/>
                  </a:lnTo>
                  <a:lnTo>
                    <a:pt x="19" y="42"/>
                  </a:lnTo>
                  <a:lnTo>
                    <a:pt x="15" y="63"/>
                  </a:lnTo>
                  <a:lnTo>
                    <a:pt x="11" y="84"/>
                  </a:lnTo>
                  <a:lnTo>
                    <a:pt x="6" y="102"/>
                  </a:lnTo>
                  <a:lnTo>
                    <a:pt x="0" y="124"/>
                  </a:lnTo>
                  <a:lnTo>
                    <a:pt x="1" y="124"/>
                  </a:lnTo>
                  <a:lnTo>
                    <a:pt x="6" y="116"/>
                  </a:lnTo>
                  <a:lnTo>
                    <a:pt x="20" y="94"/>
                  </a:lnTo>
                  <a:lnTo>
                    <a:pt x="28" y="73"/>
                  </a:lnTo>
                  <a:lnTo>
                    <a:pt x="36" y="53"/>
                  </a:lnTo>
                  <a:lnTo>
                    <a:pt x="55" y="39"/>
                  </a:lnTo>
                  <a:lnTo>
                    <a:pt x="64" y="34"/>
                  </a:lnTo>
                  <a:lnTo>
                    <a:pt x="80" y="34"/>
                  </a:lnTo>
                  <a:lnTo>
                    <a:pt x="90" y="36"/>
                  </a:lnTo>
                  <a:lnTo>
                    <a:pt x="104" y="43"/>
                  </a:lnTo>
                  <a:lnTo>
                    <a:pt x="124" y="61"/>
                  </a:lnTo>
                  <a:lnTo>
                    <a:pt x="133" y="78"/>
                  </a:lnTo>
                  <a:lnTo>
                    <a:pt x="145" y="90"/>
                  </a:lnTo>
                  <a:lnTo>
                    <a:pt x="158" y="107"/>
                  </a:lnTo>
                  <a:lnTo>
                    <a:pt x="169" y="126"/>
                  </a:lnTo>
                  <a:lnTo>
                    <a:pt x="177" y="143"/>
                  </a:lnTo>
                  <a:lnTo>
                    <a:pt x="185" y="166"/>
                  </a:lnTo>
                  <a:lnTo>
                    <a:pt x="186" y="1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52"/>
            <p:cNvSpPr>
              <a:spLocks/>
            </p:cNvSpPr>
            <p:nvPr/>
          </p:nvSpPr>
          <p:spPr bwMode="auto">
            <a:xfrm>
              <a:off x="2122" y="3574"/>
              <a:ext cx="141" cy="119"/>
            </a:xfrm>
            <a:custGeom>
              <a:avLst/>
              <a:gdLst>
                <a:gd name="T0" fmla="*/ 1 w 160"/>
                <a:gd name="T1" fmla="*/ 3 h 152"/>
                <a:gd name="T2" fmla="*/ 4 w 160"/>
                <a:gd name="T3" fmla="*/ 2 h 152"/>
                <a:gd name="T4" fmla="*/ 9 w 160"/>
                <a:gd name="T5" fmla="*/ 1 h 152"/>
                <a:gd name="T6" fmla="*/ 13 w 160"/>
                <a:gd name="T7" fmla="*/ 2 h 152"/>
                <a:gd name="T8" fmla="*/ 18 w 160"/>
                <a:gd name="T9" fmla="*/ 2 h 152"/>
                <a:gd name="T10" fmla="*/ 22 w 160"/>
                <a:gd name="T11" fmla="*/ 2 h 152"/>
                <a:gd name="T12" fmla="*/ 26 w 160"/>
                <a:gd name="T13" fmla="*/ 2 h 152"/>
                <a:gd name="T14" fmla="*/ 32 w 160"/>
                <a:gd name="T15" fmla="*/ 2 h 152"/>
                <a:gd name="T16" fmla="*/ 37 w 160"/>
                <a:gd name="T17" fmla="*/ 3 h 152"/>
                <a:gd name="T18" fmla="*/ 40 w 160"/>
                <a:gd name="T19" fmla="*/ 5 h 152"/>
                <a:gd name="T20" fmla="*/ 43 w 160"/>
                <a:gd name="T21" fmla="*/ 8 h 152"/>
                <a:gd name="T22" fmla="*/ 44 w 160"/>
                <a:gd name="T23" fmla="*/ 10 h 152"/>
                <a:gd name="T24" fmla="*/ 48 w 160"/>
                <a:gd name="T25" fmla="*/ 14 h 152"/>
                <a:gd name="T26" fmla="*/ 50 w 160"/>
                <a:gd name="T27" fmla="*/ 16 h 152"/>
                <a:gd name="T28" fmla="*/ 50 w 160"/>
                <a:gd name="T29" fmla="*/ 16 h 152"/>
                <a:gd name="T30" fmla="*/ 50 w 160"/>
                <a:gd name="T31" fmla="*/ 14 h 152"/>
                <a:gd name="T32" fmla="*/ 50 w 160"/>
                <a:gd name="T33" fmla="*/ 13 h 152"/>
                <a:gd name="T34" fmla="*/ 50 w 160"/>
                <a:gd name="T35" fmla="*/ 8 h 152"/>
                <a:gd name="T36" fmla="*/ 49 w 160"/>
                <a:gd name="T37" fmla="*/ 8 h 152"/>
                <a:gd name="T38" fmla="*/ 49 w 160"/>
                <a:gd name="T39" fmla="*/ 8 h 152"/>
                <a:gd name="T40" fmla="*/ 49 w 160"/>
                <a:gd name="T41" fmla="*/ 8 h 152"/>
                <a:gd name="T42" fmla="*/ 49 w 160"/>
                <a:gd name="T43" fmla="*/ 13 h 152"/>
                <a:gd name="T44" fmla="*/ 50 w 160"/>
                <a:gd name="T45" fmla="*/ 16 h 152"/>
                <a:gd name="T46" fmla="*/ 49 w 160"/>
                <a:gd name="T47" fmla="*/ 14 h 152"/>
                <a:gd name="T48" fmla="*/ 45 w 160"/>
                <a:gd name="T49" fmla="*/ 10 h 152"/>
                <a:gd name="T50" fmla="*/ 43 w 160"/>
                <a:gd name="T51" fmla="*/ 8 h 152"/>
                <a:gd name="T52" fmla="*/ 40 w 160"/>
                <a:gd name="T53" fmla="*/ 5 h 152"/>
                <a:gd name="T54" fmla="*/ 37 w 160"/>
                <a:gd name="T55" fmla="*/ 3 h 152"/>
                <a:gd name="T56" fmla="*/ 32 w 160"/>
                <a:gd name="T57" fmla="*/ 2 h 152"/>
                <a:gd name="T58" fmla="*/ 26 w 160"/>
                <a:gd name="T59" fmla="*/ 2 h 152"/>
                <a:gd name="T60" fmla="*/ 22 w 160"/>
                <a:gd name="T61" fmla="*/ 2 h 152"/>
                <a:gd name="T62" fmla="*/ 18 w 160"/>
                <a:gd name="T63" fmla="*/ 2 h 152"/>
                <a:gd name="T64" fmla="*/ 13 w 160"/>
                <a:gd name="T65" fmla="*/ 1 h 152"/>
                <a:gd name="T66" fmla="*/ 9 w 160"/>
                <a:gd name="T67" fmla="*/ 0 h 152"/>
                <a:gd name="T68" fmla="*/ 4 w 160"/>
                <a:gd name="T69" fmla="*/ 2 h 152"/>
                <a:gd name="T70" fmla="*/ 0 w 160"/>
                <a:gd name="T71" fmla="*/ 3 h 152"/>
                <a:gd name="T72" fmla="*/ 1 w 160"/>
                <a:gd name="T73" fmla="*/ 3 h 1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0" h="152">
                  <a:moveTo>
                    <a:pt x="1" y="28"/>
                  </a:moveTo>
                  <a:lnTo>
                    <a:pt x="13" y="7"/>
                  </a:lnTo>
                  <a:lnTo>
                    <a:pt x="28" y="1"/>
                  </a:lnTo>
                  <a:lnTo>
                    <a:pt x="41" y="3"/>
                  </a:lnTo>
                  <a:lnTo>
                    <a:pt x="55" y="9"/>
                  </a:lnTo>
                  <a:lnTo>
                    <a:pt x="68" y="14"/>
                  </a:lnTo>
                  <a:lnTo>
                    <a:pt x="83" y="18"/>
                  </a:lnTo>
                  <a:lnTo>
                    <a:pt x="98" y="18"/>
                  </a:lnTo>
                  <a:lnTo>
                    <a:pt x="113" y="29"/>
                  </a:lnTo>
                  <a:lnTo>
                    <a:pt x="124" y="51"/>
                  </a:lnTo>
                  <a:lnTo>
                    <a:pt x="133" y="71"/>
                  </a:lnTo>
                  <a:lnTo>
                    <a:pt x="140" y="96"/>
                  </a:lnTo>
                  <a:lnTo>
                    <a:pt x="150" y="126"/>
                  </a:lnTo>
                  <a:lnTo>
                    <a:pt x="158" y="151"/>
                  </a:lnTo>
                  <a:lnTo>
                    <a:pt x="159" y="151"/>
                  </a:lnTo>
                  <a:lnTo>
                    <a:pt x="158" y="133"/>
                  </a:lnTo>
                  <a:lnTo>
                    <a:pt x="158" y="111"/>
                  </a:lnTo>
                  <a:lnTo>
                    <a:pt x="157" y="72"/>
                  </a:lnTo>
                  <a:lnTo>
                    <a:pt x="156" y="72"/>
                  </a:lnTo>
                  <a:lnTo>
                    <a:pt x="155" y="72"/>
                  </a:lnTo>
                  <a:lnTo>
                    <a:pt x="155" y="121"/>
                  </a:lnTo>
                  <a:lnTo>
                    <a:pt x="158" y="146"/>
                  </a:lnTo>
                  <a:lnTo>
                    <a:pt x="151" y="126"/>
                  </a:lnTo>
                  <a:lnTo>
                    <a:pt x="141" y="96"/>
                  </a:lnTo>
                  <a:lnTo>
                    <a:pt x="135" y="71"/>
                  </a:lnTo>
                  <a:lnTo>
                    <a:pt x="125" y="51"/>
                  </a:lnTo>
                  <a:lnTo>
                    <a:pt x="114" y="28"/>
                  </a:lnTo>
                  <a:lnTo>
                    <a:pt x="99" y="17"/>
                  </a:lnTo>
                  <a:lnTo>
                    <a:pt x="83" y="17"/>
                  </a:lnTo>
                  <a:lnTo>
                    <a:pt x="68" y="13"/>
                  </a:lnTo>
                  <a:lnTo>
                    <a:pt x="55" y="8"/>
                  </a:lnTo>
                  <a:lnTo>
                    <a:pt x="41" y="1"/>
                  </a:lnTo>
                  <a:lnTo>
                    <a:pt x="28" y="0"/>
                  </a:lnTo>
                  <a:lnTo>
                    <a:pt x="12" y="7"/>
                  </a:lnTo>
                  <a:lnTo>
                    <a:pt x="0" y="28"/>
                  </a:lnTo>
                  <a:lnTo>
                    <a:pt x="1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53"/>
            <p:cNvSpPr>
              <a:spLocks/>
            </p:cNvSpPr>
            <p:nvPr/>
          </p:nvSpPr>
          <p:spPr bwMode="auto">
            <a:xfrm>
              <a:off x="2255" y="3588"/>
              <a:ext cx="7" cy="43"/>
            </a:xfrm>
            <a:custGeom>
              <a:avLst/>
              <a:gdLst>
                <a:gd name="T0" fmla="*/ 4 w 8"/>
                <a:gd name="T1" fmla="*/ 7 h 54"/>
                <a:gd name="T2" fmla="*/ 4 w 8"/>
                <a:gd name="T3" fmla="*/ 7 h 54"/>
                <a:gd name="T4" fmla="*/ 4 w 8"/>
                <a:gd name="T5" fmla="*/ 5 h 54"/>
                <a:gd name="T6" fmla="*/ 2 w 8"/>
                <a:gd name="T7" fmla="*/ 2 h 54"/>
                <a:gd name="T8" fmla="*/ 1 w 8"/>
                <a:gd name="T9" fmla="*/ 0 h 54"/>
                <a:gd name="T10" fmla="*/ 0 w 8"/>
                <a:gd name="T11" fmla="*/ 0 h 54"/>
                <a:gd name="T12" fmla="*/ 1 w 8"/>
                <a:gd name="T13" fmla="*/ 2 h 54"/>
                <a:gd name="T14" fmla="*/ 4 w 8"/>
                <a:gd name="T15" fmla="*/ 5 h 54"/>
                <a:gd name="T16" fmla="*/ 4 w 8"/>
                <a:gd name="T17" fmla="*/ 5 h 54"/>
                <a:gd name="T18" fmla="*/ 4 w 8"/>
                <a:gd name="T19" fmla="*/ 7 h 54"/>
                <a:gd name="T20" fmla="*/ 4 w 8"/>
                <a:gd name="T21" fmla="*/ 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54">
                  <a:moveTo>
                    <a:pt x="5" y="53"/>
                  </a:moveTo>
                  <a:lnTo>
                    <a:pt x="7" y="53"/>
                  </a:lnTo>
                  <a:lnTo>
                    <a:pt x="7" y="39"/>
                  </a:lnTo>
                  <a:lnTo>
                    <a:pt x="2" y="2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0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5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54"/>
            <p:cNvSpPr>
              <a:spLocks/>
            </p:cNvSpPr>
            <p:nvPr/>
          </p:nvSpPr>
          <p:spPr bwMode="auto">
            <a:xfrm>
              <a:off x="2118" y="3473"/>
              <a:ext cx="138" cy="115"/>
            </a:xfrm>
            <a:custGeom>
              <a:avLst/>
              <a:gdLst>
                <a:gd name="T0" fmla="*/ 51 w 156"/>
                <a:gd name="T1" fmla="*/ 16 h 147"/>
                <a:gd name="T2" fmla="*/ 50 w 156"/>
                <a:gd name="T3" fmla="*/ 14 h 147"/>
                <a:gd name="T4" fmla="*/ 48 w 156"/>
                <a:gd name="T5" fmla="*/ 11 h 147"/>
                <a:gd name="T6" fmla="*/ 44 w 156"/>
                <a:gd name="T7" fmla="*/ 8 h 147"/>
                <a:gd name="T8" fmla="*/ 42 w 156"/>
                <a:gd name="T9" fmla="*/ 5 h 147"/>
                <a:gd name="T10" fmla="*/ 39 w 156"/>
                <a:gd name="T11" fmla="*/ 4 h 147"/>
                <a:gd name="T12" fmla="*/ 33 w 156"/>
                <a:gd name="T13" fmla="*/ 2 h 147"/>
                <a:gd name="T14" fmla="*/ 28 w 156"/>
                <a:gd name="T15" fmla="*/ 2 h 147"/>
                <a:gd name="T16" fmla="*/ 21 w 156"/>
                <a:gd name="T17" fmla="*/ 2 h 147"/>
                <a:gd name="T18" fmla="*/ 17 w 156"/>
                <a:gd name="T19" fmla="*/ 2 h 147"/>
                <a:gd name="T20" fmla="*/ 13 w 156"/>
                <a:gd name="T21" fmla="*/ 2 h 147"/>
                <a:gd name="T22" fmla="*/ 9 w 156"/>
                <a:gd name="T23" fmla="*/ 4 h 147"/>
                <a:gd name="T24" fmla="*/ 4 w 156"/>
                <a:gd name="T25" fmla="*/ 7 h 147"/>
                <a:gd name="T26" fmla="*/ 1 w 156"/>
                <a:gd name="T27" fmla="*/ 10 h 147"/>
                <a:gd name="T28" fmla="*/ 4 w 156"/>
                <a:gd name="T29" fmla="*/ 8 h 147"/>
                <a:gd name="T30" fmla="*/ 4 w 156"/>
                <a:gd name="T31" fmla="*/ 6 h 147"/>
                <a:gd name="T32" fmla="*/ 4 w 156"/>
                <a:gd name="T33" fmla="*/ 4 h 147"/>
                <a:gd name="T34" fmla="*/ 5 w 156"/>
                <a:gd name="T35" fmla="*/ 2 h 147"/>
                <a:gd name="T36" fmla="*/ 5 w 156"/>
                <a:gd name="T37" fmla="*/ 0 h 147"/>
                <a:gd name="T38" fmla="*/ 5 w 156"/>
                <a:gd name="T39" fmla="*/ 0 h 147"/>
                <a:gd name="T40" fmla="*/ 4 w 156"/>
                <a:gd name="T41" fmla="*/ 2 h 147"/>
                <a:gd name="T42" fmla="*/ 4 w 156"/>
                <a:gd name="T43" fmla="*/ 4 h 147"/>
                <a:gd name="T44" fmla="*/ 4 w 156"/>
                <a:gd name="T45" fmla="*/ 6 h 147"/>
                <a:gd name="T46" fmla="*/ 3 w 156"/>
                <a:gd name="T47" fmla="*/ 8 h 147"/>
                <a:gd name="T48" fmla="*/ 0 w 156"/>
                <a:gd name="T49" fmla="*/ 10 h 147"/>
                <a:gd name="T50" fmla="*/ 1 w 156"/>
                <a:gd name="T51" fmla="*/ 10 h 147"/>
                <a:gd name="T52" fmla="*/ 4 w 156"/>
                <a:gd name="T53" fmla="*/ 7 h 147"/>
                <a:gd name="T54" fmla="*/ 9 w 156"/>
                <a:gd name="T55" fmla="*/ 5 h 147"/>
                <a:gd name="T56" fmla="*/ 13 w 156"/>
                <a:gd name="T57" fmla="*/ 2 h 147"/>
                <a:gd name="T58" fmla="*/ 17 w 156"/>
                <a:gd name="T59" fmla="*/ 2 h 147"/>
                <a:gd name="T60" fmla="*/ 21 w 156"/>
                <a:gd name="T61" fmla="*/ 2 h 147"/>
                <a:gd name="T62" fmla="*/ 28 w 156"/>
                <a:gd name="T63" fmla="*/ 2 h 147"/>
                <a:gd name="T64" fmla="*/ 32 w 156"/>
                <a:gd name="T65" fmla="*/ 2 h 147"/>
                <a:gd name="T66" fmla="*/ 39 w 156"/>
                <a:gd name="T67" fmla="*/ 4 h 147"/>
                <a:gd name="T68" fmla="*/ 41 w 156"/>
                <a:gd name="T69" fmla="*/ 6 h 147"/>
                <a:gd name="T70" fmla="*/ 44 w 156"/>
                <a:gd name="T71" fmla="*/ 8 h 147"/>
                <a:gd name="T72" fmla="*/ 48 w 156"/>
                <a:gd name="T73" fmla="*/ 11 h 147"/>
                <a:gd name="T74" fmla="*/ 50 w 156"/>
                <a:gd name="T75" fmla="*/ 14 h 147"/>
                <a:gd name="T76" fmla="*/ 51 w 156"/>
                <a:gd name="T77" fmla="*/ 16 h 147"/>
                <a:gd name="T78" fmla="*/ 51 w 156"/>
                <a:gd name="T79" fmla="*/ 16 h 1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6" h="147">
                  <a:moveTo>
                    <a:pt x="155" y="146"/>
                  </a:moveTo>
                  <a:lnTo>
                    <a:pt x="149" y="131"/>
                  </a:lnTo>
                  <a:lnTo>
                    <a:pt x="144" y="99"/>
                  </a:lnTo>
                  <a:lnTo>
                    <a:pt x="133" y="72"/>
                  </a:lnTo>
                  <a:lnTo>
                    <a:pt x="125" y="50"/>
                  </a:lnTo>
                  <a:lnTo>
                    <a:pt x="117" y="39"/>
                  </a:lnTo>
                  <a:lnTo>
                    <a:pt x="99" y="21"/>
                  </a:lnTo>
                  <a:lnTo>
                    <a:pt x="86" y="14"/>
                  </a:lnTo>
                  <a:lnTo>
                    <a:pt x="64" y="3"/>
                  </a:lnTo>
                  <a:lnTo>
                    <a:pt x="49" y="6"/>
                  </a:lnTo>
                  <a:lnTo>
                    <a:pt x="38" y="14"/>
                  </a:lnTo>
                  <a:lnTo>
                    <a:pt x="24" y="38"/>
                  </a:lnTo>
                  <a:lnTo>
                    <a:pt x="13" y="63"/>
                  </a:lnTo>
                  <a:lnTo>
                    <a:pt x="1" y="87"/>
                  </a:lnTo>
                  <a:lnTo>
                    <a:pt x="4" y="74"/>
                  </a:lnTo>
                  <a:lnTo>
                    <a:pt x="9" y="57"/>
                  </a:lnTo>
                  <a:lnTo>
                    <a:pt x="14" y="36"/>
                  </a:lnTo>
                  <a:lnTo>
                    <a:pt x="15" y="18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8"/>
                  </a:lnTo>
                  <a:lnTo>
                    <a:pt x="13" y="36"/>
                  </a:lnTo>
                  <a:lnTo>
                    <a:pt x="8" y="57"/>
                  </a:lnTo>
                  <a:lnTo>
                    <a:pt x="3" y="74"/>
                  </a:lnTo>
                  <a:lnTo>
                    <a:pt x="0" y="91"/>
                  </a:lnTo>
                  <a:lnTo>
                    <a:pt x="1" y="91"/>
                  </a:lnTo>
                  <a:lnTo>
                    <a:pt x="14" y="63"/>
                  </a:lnTo>
                  <a:lnTo>
                    <a:pt x="24" y="41"/>
                  </a:lnTo>
                  <a:lnTo>
                    <a:pt x="39" y="15"/>
                  </a:lnTo>
                  <a:lnTo>
                    <a:pt x="50" y="7"/>
                  </a:lnTo>
                  <a:lnTo>
                    <a:pt x="64" y="4"/>
                  </a:lnTo>
                  <a:lnTo>
                    <a:pt x="86" y="15"/>
                  </a:lnTo>
                  <a:lnTo>
                    <a:pt x="97" y="21"/>
                  </a:lnTo>
                  <a:lnTo>
                    <a:pt x="116" y="40"/>
                  </a:lnTo>
                  <a:lnTo>
                    <a:pt x="124" y="52"/>
                  </a:lnTo>
                  <a:lnTo>
                    <a:pt x="132" y="72"/>
                  </a:lnTo>
                  <a:lnTo>
                    <a:pt x="143" y="99"/>
                  </a:lnTo>
                  <a:lnTo>
                    <a:pt x="148" y="131"/>
                  </a:lnTo>
                  <a:lnTo>
                    <a:pt x="154" y="146"/>
                  </a:lnTo>
                  <a:lnTo>
                    <a:pt x="155" y="1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55"/>
            <p:cNvSpPr>
              <a:spLocks/>
            </p:cNvSpPr>
            <p:nvPr/>
          </p:nvSpPr>
          <p:spPr bwMode="auto">
            <a:xfrm>
              <a:off x="2132" y="3436"/>
              <a:ext cx="126" cy="87"/>
            </a:xfrm>
            <a:custGeom>
              <a:avLst/>
              <a:gdLst>
                <a:gd name="T0" fmla="*/ 1 w 142"/>
                <a:gd name="T1" fmla="*/ 5 h 111"/>
                <a:gd name="T2" fmla="*/ 4 w 142"/>
                <a:gd name="T3" fmla="*/ 3 h 111"/>
                <a:gd name="T4" fmla="*/ 10 w 142"/>
                <a:gd name="T5" fmla="*/ 2 h 111"/>
                <a:gd name="T6" fmla="*/ 15 w 142"/>
                <a:gd name="T7" fmla="*/ 2 h 111"/>
                <a:gd name="T8" fmla="*/ 19 w 142"/>
                <a:gd name="T9" fmla="*/ 1 h 111"/>
                <a:gd name="T10" fmla="*/ 22 w 142"/>
                <a:gd name="T11" fmla="*/ 2 h 111"/>
                <a:gd name="T12" fmla="*/ 27 w 142"/>
                <a:gd name="T13" fmla="*/ 2 h 111"/>
                <a:gd name="T14" fmla="*/ 31 w 142"/>
                <a:gd name="T15" fmla="*/ 2 h 111"/>
                <a:gd name="T16" fmla="*/ 34 w 142"/>
                <a:gd name="T17" fmla="*/ 3 h 111"/>
                <a:gd name="T18" fmla="*/ 38 w 142"/>
                <a:gd name="T19" fmla="*/ 4 h 111"/>
                <a:gd name="T20" fmla="*/ 42 w 142"/>
                <a:gd name="T21" fmla="*/ 5 h 111"/>
                <a:gd name="T22" fmla="*/ 43 w 142"/>
                <a:gd name="T23" fmla="*/ 7 h 111"/>
                <a:gd name="T24" fmla="*/ 44 w 142"/>
                <a:gd name="T25" fmla="*/ 9 h 111"/>
                <a:gd name="T26" fmla="*/ 46 w 142"/>
                <a:gd name="T27" fmla="*/ 11 h 111"/>
                <a:gd name="T28" fmla="*/ 46 w 142"/>
                <a:gd name="T29" fmla="*/ 13 h 111"/>
                <a:gd name="T30" fmla="*/ 47 w 142"/>
                <a:gd name="T31" fmla="*/ 13 h 111"/>
                <a:gd name="T32" fmla="*/ 47 w 142"/>
                <a:gd name="T33" fmla="*/ 8 h 111"/>
                <a:gd name="T34" fmla="*/ 47 w 142"/>
                <a:gd name="T35" fmla="*/ 8 h 111"/>
                <a:gd name="T36" fmla="*/ 46 w 142"/>
                <a:gd name="T37" fmla="*/ 8 h 111"/>
                <a:gd name="T38" fmla="*/ 46 w 142"/>
                <a:gd name="T39" fmla="*/ 13 h 111"/>
                <a:gd name="T40" fmla="*/ 46 w 142"/>
                <a:gd name="T41" fmla="*/ 11 h 111"/>
                <a:gd name="T42" fmla="*/ 45 w 142"/>
                <a:gd name="T43" fmla="*/ 9 h 111"/>
                <a:gd name="T44" fmla="*/ 44 w 142"/>
                <a:gd name="T45" fmla="*/ 7 h 111"/>
                <a:gd name="T46" fmla="*/ 43 w 142"/>
                <a:gd name="T47" fmla="*/ 5 h 111"/>
                <a:gd name="T48" fmla="*/ 38 w 142"/>
                <a:gd name="T49" fmla="*/ 4 h 111"/>
                <a:gd name="T50" fmla="*/ 35 w 142"/>
                <a:gd name="T51" fmla="*/ 3 h 111"/>
                <a:gd name="T52" fmla="*/ 31 w 142"/>
                <a:gd name="T53" fmla="*/ 2 h 111"/>
                <a:gd name="T54" fmla="*/ 28 w 142"/>
                <a:gd name="T55" fmla="*/ 2 h 111"/>
                <a:gd name="T56" fmla="*/ 22 w 142"/>
                <a:gd name="T57" fmla="*/ 2 h 111"/>
                <a:gd name="T58" fmla="*/ 19 w 142"/>
                <a:gd name="T59" fmla="*/ 0 h 111"/>
                <a:gd name="T60" fmla="*/ 15 w 142"/>
                <a:gd name="T61" fmla="*/ 1 h 111"/>
                <a:gd name="T62" fmla="*/ 10 w 142"/>
                <a:gd name="T63" fmla="*/ 2 h 111"/>
                <a:gd name="T64" fmla="*/ 4 w 142"/>
                <a:gd name="T65" fmla="*/ 3 h 111"/>
                <a:gd name="T66" fmla="*/ 0 w 142"/>
                <a:gd name="T67" fmla="*/ 5 h 111"/>
                <a:gd name="T68" fmla="*/ 1 w 142"/>
                <a:gd name="T69" fmla="*/ 5 h 1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2" h="111">
                  <a:moveTo>
                    <a:pt x="1" y="47"/>
                  </a:moveTo>
                  <a:lnTo>
                    <a:pt x="12" y="27"/>
                  </a:lnTo>
                  <a:lnTo>
                    <a:pt x="29" y="9"/>
                  </a:lnTo>
                  <a:lnTo>
                    <a:pt x="43" y="2"/>
                  </a:lnTo>
                  <a:lnTo>
                    <a:pt x="54" y="1"/>
                  </a:lnTo>
                  <a:lnTo>
                    <a:pt x="65" y="3"/>
                  </a:lnTo>
                  <a:lnTo>
                    <a:pt x="78" y="9"/>
                  </a:lnTo>
                  <a:lnTo>
                    <a:pt x="90" y="16"/>
                  </a:lnTo>
                  <a:lnTo>
                    <a:pt x="100" y="26"/>
                  </a:lnTo>
                  <a:lnTo>
                    <a:pt x="112" y="37"/>
                  </a:lnTo>
                  <a:lnTo>
                    <a:pt x="125" y="45"/>
                  </a:lnTo>
                  <a:lnTo>
                    <a:pt x="127" y="62"/>
                  </a:lnTo>
                  <a:lnTo>
                    <a:pt x="129" y="80"/>
                  </a:lnTo>
                  <a:lnTo>
                    <a:pt x="134" y="98"/>
                  </a:lnTo>
                  <a:lnTo>
                    <a:pt x="139" y="110"/>
                  </a:lnTo>
                  <a:lnTo>
                    <a:pt x="141" y="110"/>
                  </a:lnTo>
                  <a:lnTo>
                    <a:pt x="141" y="74"/>
                  </a:lnTo>
                  <a:lnTo>
                    <a:pt x="140" y="74"/>
                  </a:lnTo>
                  <a:lnTo>
                    <a:pt x="139" y="74"/>
                  </a:lnTo>
                  <a:lnTo>
                    <a:pt x="139" y="107"/>
                  </a:lnTo>
                  <a:lnTo>
                    <a:pt x="135" y="98"/>
                  </a:lnTo>
                  <a:lnTo>
                    <a:pt x="130" y="80"/>
                  </a:lnTo>
                  <a:lnTo>
                    <a:pt x="128" y="62"/>
                  </a:lnTo>
                  <a:lnTo>
                    <a:pt x="126" y="44"/>
                  </a:lnTo>
                  <a:lnTo>
                    <a:pt x="113" y="36"/>
                  </a:lnTo>
                  <a:lnTo>
                    <a:pt x="101" y="25"/>
                  </a:lnTo>
                  <a:lnTo>
                    <a:pt x="91" y="15"/>
                  </a:lnTo>
                  <a:lnTo>
                    <a:pt x="81" y="9"/>
                  </a:lnTo>
                  <a:lnTo>
                    <a:pt x="65" y="2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28" y="9"/>
                  </a:lnTo>
                  <a:lnTo>
                    <a:pt x="12" y="25"/>
                  </a:lnTo>
                  <a:lnTo>
                    <a:pt x="0" y="47"/>
                  </a:lnTo>
                  <a:lnTo>
                    <a:pt x="1" y="4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56"/>
            <p:cNvSpPr>
              <a:spLocks/>
            </p:cNvSpPr>
            <p:nvPr/>
          </p:nvSpPr>
          <p:spPr bwMode="auto">
            <a:xfrm>
              <a:off x="2255" y="3433"/>
              <a:ext cx="7" cy="80"/>
            </a:xfrm>
            <a:custGeom>
              <a:avLst/>
              <a:gdLst>
                <a:gd name="T0" fmla="*/ 1 w 7"/>
                <a:gd name="T1" fmla="*/ 9 h 102"/>
                <a:gd name="T2" fmla="*/ 2 w 7"/>
                <a:gd name="T3" fmla="*/ 9 h 102"/>
                <a:gd name="T4" fmla="*/ 2 w 7"/>
                <a:gd name="T5" fmla="*/ 6 h 102"/>
                <a:gd name="T6" fmla="*/ 6 w 7"/>
                <a:gd name="T7" fmla="*/ 3 h 102"/>
                <a:gd name="T8" fmla="*/ 6 w 7"/>
                <a:gd name="T9" fmla="*/ 0 h 102"/>
                <a:gd name="T10" fmla="*/ 5 w 7"/>
                <a:gd name="T11" fmla="*/ 0 h 102"/>
                <a:gd name="T12" fmla="*/ 4 w 7"/>
                <a:gd name="T13" fmla="*/ 0 h 102"/>
                <a:gd name="T14" fmla="*/ 4 w 7"/>
                <a:gd name="T15" fmla="*/ 4 h 102"/>
                <a:gd name="T16" fmla="*/ 1 w 7"/>
                <a:gd name="T17" fmla="*/ 6 h 102"/>
                <a:gd name="T18" fmla="*/ 0 w 7"/>
                <a:gd name="T19" fmla="*/ 12 h 102"/>
                <a:gd name="T20" fmla="*/ 0 w 7"/>
                <a:gd name="T21" fmla="*/ 9 h 102"/>
                <a:gd name="T22" fmla="*/ 1 w 7"/>
                <a:gd name="T23" fmla="*/ 9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02">
                  <a:moveTo>
                    <a:pt x="1" y="78"/>
                  </a:moveTo>
                  <a:lnTo>
                    <a:pt x="2" y="78"/>
                  </a:lnTo>
                  <a:lnTo>
                    <a:pt x="2" y="54"/>
                  </a:lnTo>
                  <a:lnTo>
                    <a:pt x="6" y="25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33"/>
                  </a:lnTo>
                  <a:lnTo>
                    <a:pt x="1" y="54"/>
                  </a:lnTo>
                  <a:lnTo>
                    <a:pt x="0" y="101"/>
                  </a:lnTo>
                  <a:lnTo>
                    <a:pt x="0" y="78"/>
                  </a:lnTo>
                  <a:lnTo>
                    <a:pt x="1" y="7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57"/>
            <p:cNvSpPr>
              <a:spLocks/>
            </p:cNvSpPr>
            <p:nvPr/>
          </p:nvSpPr>
          <p:spPr bwMode="auto">
            <a:xfrm>
              <a:off x="2259" y="3287"/>
              <a:ext cx="26" cy="170"/>
            </a:xfrm>
            <a:custGeom>
              <a:avLst/>
              <a:gdLst>
                <a:gd name="T0" fmla="*/ 1 w 29"/>
                <a:gd name="T1" fmla="*/ 22 h 216"/>
                <a:gd name="T2" fmla="*/ 2 w 29"/>
                <a:gd name="T3" fmla="*/ 22 h 216"/>
                <a:gd name="T4" fmla="*/ 2 w 29"/>
                <a:gd name="T5" fmla="*/ 19 h 216"/>
                <a:gd name="T6" fmla="*/ 4 w 29"/>
                <a:gd name="T7" fmla="*/ 15 h 216"/>
                <a:gd name="T8" fmla="*/ 4 w 29"/>
                <a:gd name="T9" fmla="*/ 12 h 216"/>
                <a:gd name="T10" fmla="*/ 4 w 29"/>
                <a:gd name="T11" fmla="*/ 8 h 216"/>
                <a:gd name="T12" fmla="*/ 5 w 29"/>
                <a:gd name="T13" fmla="*/ 6 h 216"/>
                <a:gd name="T14" fmla="*/ 6 w 29"/>
                <a:gd name="T15" fmla="*/ 4 h 216"/>
                <a:gd name="T16" fmla="*/ 11 w 29"/>
                <a:gd name="T17" fmla="*/ 2 h 216"/>
                <a:gd name="T18" fmla="*/ 11 w 29"/>
                <a:gd name="T19" fmla="*/ 0 h 216"/>
                <a:gd name="T20" fmla="*/ 11 w 29"/>
                <a:gd name="T21" fmla="*/ 0 h 216"/>
                <a:gd name="T22" fmla="*/ 6 w 29"/>
                <a:gd name="T23" fmla="*/ 4 h 216"/>
                <a:gd name="T24" fmla="*/ 4 w 29"/>
                <a:gd name="T25" fmla="*/ 6 h 216"/>
                <a:gd name="T26" fmla="*/ 4 w 29"/>
                <a:gd name="T27" fmla="*/ 8 h 216"/>
                <a:gd name="T28" fmla="*/ 4 w 29"/>
                <a:gd name="T29" fmla="*/ 12 h 216"/>
                <a:gd name="T30" fmla="*/ 3 w 29"/>
                <a:gd name="T31" fmla="*/ 15 h 216"/>
                <a:gd name="T32" fmla="*/ 1 w 29"/>
                <a:gd name="T33" fmla="*/ 19 h 216"/>
                <a:gd name="T34" fmla="*/ 0 w 29"/>
                <a:gd name="T35" fmla="*/ 24 h 216"/>
                <a:gd name="T36" fmla="*/ 0 w 29"/>
                <a:gd name="T37" fmla="*/ 22 h 216"/>
                <a:gd name="T38" fmla="*/ 1 w 29"/>
                <a:gd name="T39" fmla="*/ 22 h 2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" h="216">
                  <a:moveTo>
                    <a:pt x="1" y="186"/>
                  </a:moveTo>
                  <a:lnTo>
                    <a:pt x="2" y="186"/>
                  </a:lnTo>
                  <a:lnTo>
                    <a:pt x="2" y="157"/>
                  </a:lnTo>
                  <a:lnTo>
                    <a:pt x="4" y="129"/>
                  </a:lnTo>
                  <a:lnTo>
                    <a:pt x="10" y="100"/>
                  </a:lnTo>
                  <a:lnTo>
                    <a:pt x="10" y="73"/>
                  </a:lnTo>
                  <a:lnTo>
                    <a:pt x="14" y="50"/>
                  </a:lnTo>
                  <a:lnTo>
                    <a:pt x="17" y="30"/>
                  </a:lnTo>
                  <a:lnTo>
                    <a:pt x="27" y="3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16" y="30"/>
                  </a:lnTo>
                  <a:lnTo>
                    <a:pt x="12" y="50"/>
                  </a:lnTo>
                  <a:lnTo>
                    <a:pt x="8" y="73"/>
                  </a:lnTo>
                  <a:lnTo>
                    <a:pt x="8" y="100"/>
                  </a:lnTo>
                  <a:lnTo>
                    <a:pt x="3" y="129"/>
                  </a:lnTo>
                  <a:lnTo>
                    <a:pt x="1" y="157"/>
                  </a:lnTo>
                  <a:lnTo>
                    <a:pt x="0" y="215"/>
                  </a:lnTo>
                  <a:lnTo>
                    <a:pt x="0" y="186"/>
                  </a:lnTo>
                  <a:lnTo>
                    <a:pt x="1" y="18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58"/>
            <p:cNvSpPr>
              <a:spLocks/>
            </p:cNvSpPr>
            <p:nvPr/>
          </p:nvSpPr>
          <p:spPr bwMode="auto">
            <a:xfrm>
              <a:off x="2283" y="3287"/>
              <a:ext cx="2" cy="20"/>
            </a:xfrm>
            <a:custGeom>
              <a:avLst/>
              <a:gdLst>
                <a:gd name="T0" fmla="*/ 0 w 2"/>
                <a:gd name="T1" fmla="*/ 2 h 25"/>
                <a:gd name="T2" fmla="*/ 0 w 2"/>
                <a:gd name="T3" fmla="*/ 3 h 25"/>
                <a:gd name="T4" fmla="*/ 0 w 2"/>
                <a:gd name="T5" fmla="*/ 3 h 25"/>
                <a:gd name="T6" fmla="*/ 1 w 2"/>
                <a:gd name="T7" fmla="*/ 3 h 25"/>
                <a:gd name="T8" fmla="*/ 1 w 2"/>
                <a:gd name="T9" fmla="*/ 0 h 25"/>
                <a:gd name="T10" fmla="*/ 0 w 2"/>
                <a:gd name="T11" fmla="*/ 2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25">
                  <a:moveTo>
                    <a:pt x="0" y="3"/>
                  </a:moveTo>
                  <a:lnTo>
                    <a:pt x="0" y="24"/>
                  </a:lnTo>
                  <a:lnTo>
                    <a:pt x="1" y="24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59"/>
            <p:cNvSpPr>
              <a:spLocks/>
            </p:cNvSpPr>
            <p:nvPr/>
          </p:nvSpPr>
          <p:spPr bwMode="auto">
            <a:xfrm>
              <a:off x="2282" y="3306"/>
              <a:ext cx="3" cy="52"/>
            </a:xfrm>
            <a:custGeom>
              <a:avLst/>
              <a:gdLst>
                <a:gd name="T0" fmla="*/ 0 w 3"/>
                <a:gd name="T1" fmla="*/ 0 h 66"/>
                <a:gd name="T2" fmla="*/ 0 w 3"/>
                <a:gd name="T3" fmla="*/ 3 h 66"/>
                <a:gd name="T4" fmla="*/ 0 w 3"/>
                <a:gd name="T5" fmla="*/ 8 h 66"/>
                <a:gd name="T6" fmla="*/ 1 w 3"/>
                <a:gd name="T7" fmla="*/ 8 h 66"/>
                <a:gd name="T8" fmla="*/ 2 w 3"/>
                <a:gd name="T9" fmla="*/ 8 h 66"/>
                <a:gd name="T10" fmla="*/ 2 w 3"/>
                <a:gd name="T11" fmla="*/ 0 h 66"/>
                <a:gd name="T12" fmla="*/ 1 w 3"/>
                <a:gd name="T13" fmla="*/ 0 h 66"/>
                <a:gd name="T14" fmla="*/ 0 w 3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66">
                  <a:moveTo>
                    <a:pt x="0" y="0"/>
                  </a:moveTo>
                  <a:lnTo>
                    <a:pt x="0" y="2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2" y="65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60"/>
            <p:cNvSpPr>
              <a:spLocks/>
            </p:cNvSpPr>
            <p:nvPr/>
          </p:nvSpPr>
          <p:spPr bwMode="auto">
            <a:xfrm>
              <a:off x="2282" y="3344"/>
              <a:ext cx="3" cy="27"/>
            </a:xfrm>
            <a:custGeom>
              <a:avLst/>
              <a:gdLst>
                <a:gd name="T0" fmla="*/ 0 w 3"/>
                <a:gd name="T1" fmla="*/ 2 h 34"/>
                <a:gd name="T2" fmla="*/ 0 w 3"/>
                <a:gd name="T3" fmla="*/ 0 h 34"/>
                <a:gd name="T4" fmla="*/ 1 w 3"/>
                <a:gd name="T5" fmla="*/ 5 h 34"/>
                <a:gd name="T6" fmla="*/ 2 w 3"/>
                <a:gd name="T7" fmla="*/ 5 h 34"/>
                <a:gd name="T8" fmla="*/ 2 w 3"/>
                <a:gd name="T9" fmla="*/ 5 h 34"/>
                <a:gd name="T10" fmla="*/ 2 w 3"/>
                <a:gd name="T11" fmla="*/ 2 h 34"/>
                <a:gd name="T12" fmla="*/ 1 w 3"/>
                <a:gd name="T13" fmla="*/ 2 h 34"/>
                <a:gd name="T14" fmla="*/ 0 w 3"/>
                <a:gd name="T15" fmla="*/ 2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34">
                  <a:moveTo>
                    <a:pt x="0" y="17"/>
                  </a:moveTo>
                  <a:lnTo>
                    <a:pt x="0" y="0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0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61"/>
            <p:cNvSpPr>
              <a:spLocks/>
            </p:cNvSpPr>
            <p:nvPr/>
          </p:nvSpPr>
          <p:spPr bwMode="auto">
            <a:xfrm>
              <a:off x="2266" y="3370"/>
              <a:ext cx="119" cy="185"/>
            </a:xfrm>
            <a:custGeom>
              <a:avLst/>
              <a:gdLst>
                <a:gd name="T0" fmla="*/ 7 w 135"/>
                <a:gd name="T1" fmla="*/ 0 h 235"/>
                <a:gd name="T2" fmla="*/ 6 w 135"/>
                <a:gd name="T3" fmla="*/ 0 h 235"/>
                <a:gd name="T4" fmla="*/ 6 w 135"/>
                <a:gd name="T5" fmla="*/ 2 h 235"/>
                <a:gd name="T6" fmla="*/ 7 w 135"/>
                <a:gd name="T7" fmla="*/ 4 h 235"/>
                <a:gd name="T8" fmla="*/ 8 w 135"/>
                <a:gd name="T9" fmla="*/ 6 h 235"/>
                <a:gd name="T10" fmla="*/ 8 w 135"/>
                <a:gd name="T11" fmla="*/ 8 h 235"/>
                <a:gd name="T12" fmla="*/ 8 w 135"/>
                <a:gd name="T13" fmla="*/ 10 h 235"/>
                <a:gd name="T14" fmla="*/ 8 w 135"/>
                <a:gd name="T15" fmla="*/ 13 h 235"/>
                <a:gd name="T16" fmla="*/ 6 w 135"/>
                <a:gd name="T17" fmla="*/ 15 h 235"/>
                <a:gd name="T18" fmla="*/ 4 w 135"/>
                <a:gd name="T19" fmla="*/ 17 h 235"/>
                <a:gd name="T20" fmla="*/ 4 w 135"/>
                <a:gd name="T21" fmla="*/ 19 h 235"/>
                <a:gd name="T22" fmla="*/ 0 w 135"/>
                <a:gd name="T23" fmla="*/ 22 h 235"/>
                <a:gd name="T24" fmla="*/ 1 w 135"/>
                <a:gd name="T25" fmla="*/ 22 h 235"/>
                <a:gd name="T26" fmla="*/ 4 w 135"/>
                <a:gd name="T27" fmla="*/ 19 h 235"/>
                <a:gd name="T28" fmla="*/ 7 w 135"/>
                <a:gd name="T29" fmla="*/ 17 h 235"/>
                <a:gd name="T30" fmla="*/ 10 w 135"/>
                <a:gd name="T31" fmla="*/ 17 h 235"/>
                <a:gd name="T32" fmla="*/ 14 w 135"/>
                <a:gd name="T33" fmla="*/ 15 h 235"/>
                <a:gd name="T34" fmla="*/ 18 w 135"/>
                <a:gd name="T35" fmla="*/ 15 h 235"/>
                <a:gd name="T36" fmla="*/ 23 w 135"/>
                <a:gd name="T37" fmla="*/ 13 h 235"/>
                <a:gd name="T38" fmla="*/ 27 w 135"/>
                <a:gd name="T39" fmla="*/ 13 h 235"/>
                <a:gd name="T40" fmla="*/ 31 w 135"/>
                <a:gd name="T41" fmla="*/ 12 h 235"/>
                <a:gd name="T42" fmla="*/ 33 w 135"/>
                <a:gd name="T43" fmla="*/ 12 h 235"/>
                <a:gd name="T44" fmla="*/ 38 w 135"/>
                <a:gd name="T45" fmla="*/ 13 h 235"/>
                <a:gd name="T46" fmla="*/ 42 w 135"/>
                <a:gd name="T47" fmla="*/ 15 h 235"/>
                <a:gd name="T48" fmla="*/ 42 w 135"/>
                <a:gd name="T49" fmla="*/ 17 h 235"/>
                <a:gd name="T50" fmla="*/ 42 w 135"/>
                <a:gd name="T51" fmla="*/ 21 h 235"/>
                <a:gd name="T52" fmla="*/ 42 w 135"/>
                <a:gd name="T53" fmla="*/ 22 h 235"/>
                <a:gd name="T54" fmla="*/ 42 w 135"/>
                <a:gd name="T55" fmla="*/ 24 h 235"/>
                <a:gd name="T56" fmla="*/ 43 w 135"/>
                <a:gd name="T57" fmla="*/ 27 h 235"/>
                <a:gd name="T58" fmla="*/ 43 w 135"/>
                <a:gd name="T59" fmla="*/ 28 h 235"/>
                <a:gd name="T60" fmla="*/ 43 w 135"/>
                <a:gd name="T61" fmla="*/ 28 h 235"/>
                <a:gd name="T62" fmla="*/ 42 w 135"/>
                <a:gd name="T63" fmla="*/ 24 h 235"/>
                <a:gd name="T64" fmla="*/ 42 w 135"/>
                <a:gd name="T65" fmla="*/ 22 h 235"/>
                <a:gd name="T66" fmla="*/ 42 w 135"/>
                <a:gd name="T67" fmla="*/ 19 h 235"/>
                <a:gd name="T68" fmla="*/ 42 w 135"/>
                <a:gd name="T69" fmla="*/ 19 h 235"/>
                <a:gd name="T70" fmla="*/ 42 w 135"/>
                <a:gd name="T71" fmla="*/ 15 h 235"/>
                <a:gd name="T72" fmla="*/ 39 w 135"/>
                <a:gd name="T73" fmla="*/ 13 h 235"/>
                <a:gd name="T74" fmla="*/ 33 w 135"/>
                <a:gd name="T75" fmla="*/ 12 h 235"/>
                <a:gd name="T76" fmla="*/ 31 w 135"/>
                <a:gd name="T77" fmla="*/ 12 h 235"/>
                <a:gd name="T78" fmla="*/ 26 w 135"/>
                <a:gd name="T79" fmla="*/ 12 h 235"/>
                <a:gd name="T80" fmla="*/ 23 w 135"/>
                <a:gd name="T81" fmla="*/ 13 h 235"/>
                <a:gd name="T82" fmla="*/ 18 w 135"/>
                <a:gd name="T83" fmla="*/ 15 h 235"/>
                <a:gd name="T84" fmla="*/ 14 w 135"/>
                <a:gd name="T85" fmla="*/ 15 h 235"/>
                <a:gd name="T86" fmla="*/ 10 w 135"/>
                <a:gd name="T87" fmla="*/ 17 h 235"/>
                <a:gd name="T88" fmla="*/ 7 w 135"/>
                <a:gd name="T89" fmla="*/ 17 h 235"/>
                <a:gd name="T90" fmla="*/ 4 w 135"/>
                <a:gd name="T91" fmla="*/ 19 h 235"/>
                <a:gd name="T92" fmla="*/ 2 w 135"/>
                <a:gd name="T93" fmla="*/ 21 h 235"/>
                <a:gd name="T94" fmla="*/ 4 w 135"/>
                <a:gd name="T95" fmla="*/ 19 h 235"/>
                <a:gd name="T96" fmla="*/ 4 w 135"/>
                <a:gd name="T97" fmla="*/ 17 h 235"/>
                <a:gd name="T98" fmla="*/ 7 w 135"/>
                <a:gd name="T99" fmla="*/ 15 h 235"/>
                <a:gd name="T100" fmla="*/ 8 w 135"/>
                <a:gd name="T101" fmla="*/ 13 h 235"/>
                <a:gd name="T102" fmla="*/ 9 w 135"/>
                <a:gd name="T103" fmla="*/ 9 h 235"/>
                <a:gd name="T104" fmla="*/ 9 w 135"/>
                <a:gd name="T105" fmla="*/ 8 h 235"/>
                <a:gd name="T106" fmla="*/ 8 w 135"/>
                <a:gd name="T107" fmla="*/ 6 h 235"/>
                <a:gd name="T108" fmla="*/ 7 w 135"/>
                <a:gd name="T109" fmla="*/ 4 h 235"/>
                <a:gd name="T110" fmla="*/ 7 w 135"/>
                <a:gd name="T111" fmla="*/ 3 h 235"/>
                <a:gd name="T112" fmla="*/ 7 w 135"/>
                <a:gd name="T113" fmla="*/ 2 h 235"/>
                <a:gd name="T114" fmla="*/ 7 w 135"/>
                <a:gd name="T115" fmla="*/ 0 h 235"/>
                <a:gd name="T116" fmla="*/ 7 w 135"/>
                <a:gd name="T117" fmla="*/ 0 h 2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5" h="235">
                  <a:moveTo>
                    <a:pt x="20" y="0"/>
                  </a:moveTo>
                  <a:lnTo>
                    <a:pt x="18" y="0"/>
                  </a:lnTo>
                  <a:lnTo>
                    <a:pt x="18" y="14"/>
                  </a:lnTo>
                  <a:lnTo>
                    <a:pt x="21" y="35"/>
                  </a:lnTo>
                  <a:lnTo>
                    <a:pt x="23" y="54"/>
                  </a:lnTo>
                  <a:lnTo>
                    <a:pt x="25" y="67"/>
                  </a:lnTo>
                  <a:lnTo>
                    <a:pt x="25" y="92"/>
                  </a:lnTo>
                  <a:lnTo>
                    <a:pt x="23" y="116"/>
                  </a:lnTo>
                  <a:lnTo>
                    <a:pt x="19" y="132"/>
                  </a:lnTo>
                  <a:lnTo>
                    <a:pt x="11" y="151"/>
                  </a:lnTo>
                  <a:lnTo>
                    <a:pt x="4" y="167"/>
                  </a:lnTo>
                  <a:lnTo>
                    <a:pt x="0" y="186"/>
                  </a:lnTo>
                  <a:lnTo>
                    <a:pt x="1" y="186"/>
                  </a:lnTo>
                  <a:lnTo>
                    <a:pt x="9" y="170"/>
                  </a:lnTo>
                  <a:lnTo>
                    <a:pt x="22" y="152"/>
                  </a:lnTo>
                  <a:lnTo>
                    <a:pt x="31" y="145"/>
                  </a:lnTo>
                  <a:lnTo>
                    <a:pt x="44" y="134"/>
                  </a:lnTo>
                  <a:lnTo>
                    <a:pt x="56" y="126"/>
                  </a:lnTo>
                  <a:lnTo>
                    <a:pt x="70" y="116"/>
                  </a:lnTo>
                  <a:lnTo>
                    <a:pt x="85" y="107"/>
                  </a:lnTo>
                  <a:lnTo>
                    <a:pt x="96" y="103"/>
                  </a:lnTo>
                  <a:lnTo>
                    <a:pt x="107" y="101"/>
                  </a:lnTo>
                  <a:lnTo>
                    <a:pt x="121" y="114"/>
                  </a:lnTo>
                  <a:lnTo>
                    <a:pt x="128" y="134"/>
                  </a:lnTo>
                  <a:lnTo>
                    <a:pt x="129" y="144"/>
                  </a:lnTo>
                  <a:lnTo>
                    <a:pt x="129" y="180"/>
                  </a:lnTo>
                  <a:lnTo>
                    <a:pt x="128" y="188"/>
                  </a:lnTo>
                  <a:lnTo>
                    <a:pt x="129" y="206"/>
                  </a:lnTo>
                  <a:lnTo>
                    <a:pt x="133" y="231"/>
                  </a:lnTo>
                  <a:lnTo>
                    <a:pt x="133" y="234"/>
                  </a:lnTo>
                  <a:lnTo>
                    <a:pt x="134" y="234"/>
                  </a:lnTo>
                  <a:lnTo>
                    <a:pt x="131" y="206"/>
                  </a:lnTo>
                  <a:lnTo>
                    <a:pt x="129" y="188"/>
                  </a:lnTo>
                  <a:lnTo>
                    <a:pt x="131" y="162"/>
                  </a:lnTo>
                  <a:lnTo>
                    <a:pt x="131" y="165"/>
                  </a:lnTo>
                  <a:lnTo>
                    <a:pt x="129" y="134"/>
                  </a:lnTo>
                  <a:lnTo>
                    <a:pt x="122" y="113"/>
                  </a:lnTo>
                  <a:lnTo>
                    <a:pt x="107" y="100"/>
                  </a:lnTo>
                  <a:lnTo>
                    <a:pt x="96" y="102"/>
                  </a:lnTo>
                  <a:lnTo>
                    <a:pt x="83" y="106"/>
                  </a:lnTo>
                  <a:lnTo>
                    <a:pt x="69" y="114"/>
                  </a:lnTo>
                  <a:lnTo>
                    <a:pt x="55" y="125"/>
                  </a:lnTo>
                  <a:lnTo>
                    <a:pt x="43" y="134"/>
                  </a:lnTo>
                  <a:lnTo>
                    <a:pt x="30" y="144"/>
                  </a:lnTo>
                  <a:lnTo>
                    <a:pt x="21" y="151"/>
                  </a:lnTo>
                  <a:lnTo>
                    <a:pt x="9" y="168"/>
                  </a:lnTo>
                  <a:lnTo>
                    <a:pt x="2" y="182"/>
                  </a:lnTo>
                  <a:lnTo>
                    <a:pt x="5" y="167"/>
                  </a:lnTo>
                  <a:lnTo>
                    <a:pt x="12" y="151"/>
                  </a:lnTo>
                  <a:lnTo>
                    <a:pt x="20" y="132"/>
                  </a:lnTo>
                  <a:lnTo>
                    <a:pt x="24" y="116"/>
                  </a:lnTo>
                  <a:lnTo>
                    <a:pt x="28" y="82"/>
                  </a:lnTo>
                  <a:lnTo>
                    <a:pt x="28" y="74"/>
                  </a:lnTo>
                  <a:lnTo>
                    <a:pt x="24" y="54"/>
                  </a:lnTo>
                  <a:lnTo>
                    <a:pt x="22" y="35"/>
                  </a:lnTo>
                  <a:lnTo>
                    <a:pt x="21" y="23"/>
                  </a:lnTo>
                  <a:lnTo>
                    <a:pt x="21" y="17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62"/>
            <p:cNvSpPr>
              <a:spLocks/>
            </p:cNvSpPr>
            <p:nvPr/>
          </p:nvSpPr>
          <p:spPr bwMode="auto">
            <a:xfrm>
              <a:off x="2277" y="3484"/>
              <a:ext cx="108" cy="110"/>
            </a:xfrm>
            <a:custGeom>
              <a:avLst/>
              <a:gdLst>
                <a:gd name="T0" fmla="*/ 44 w 121"/>
                <a:gd name="T1" fmla="*/ 10 h 140"/>
                <a:gd name="T2" fmla="*/ 39 w 121"/>
                <a:gd name="T3" fmla="*/ 8 h 140"/>
                <a:gd name="T4" fmla="*/ 39 w 121"/>
                <a:gd name="T5" fmla="*/ 6 h 140"/>
                <a:gd name="T6" fmla="*/ 37 w 121"/>
                <a:gd name="T7" fmla="*/ 4 h 140"/>
                <a:gd name="T8" fmla="*/ 37 w 121"/>
                <a:gd name="T9" fmla="*/ 2 h 140"/>
                <a:gd name="T10" fmla="*/ 30 w 121"/>
                <a:gd name="T11" fmla="*/ 2 h 140"/>
                <a:gd name="T12" fmla="*/ 25 w 121"/>
                <a:gd name="T13" fmla="*/ 0 h 140"/>
                <a:gd name="T14" fmla="*/ 21 w 121"/>
                <a:gd name="T15" fmla="*/ 0 h 140"/>
                <a:gd name="T16" fmla="*/ 17 w 121"/>
                <a:gd name="T17" fmla="*/ 2 h 140"/>
                <a:gd name="T18" fmla="*/ 11 w 121"/>
                <a:gd name="T19" fmla="*/ 3 h 140"/>
                <a:gd name="T20" fmla="*/ 6 w 121"/>
                <a:gd name="T21" fmla="*/ 5 h 140"/>
                <a:gd name="T22" fmla="*/ 4 w 121"/>
                <a:gd name="T23" fmla="*/ 8 h 140"/>
                <a:gd name="T24" fmla="*/ 4 w 121"/>
                <a:gd name="T25" fmla="*/ 10 h 140"/>
                <a:gd name="T26" fmla="*/ 1 w 121"/>
                <a:gd name="T27" fmla="*/ 13 h 140"/>
                <a:gd name="T28" fmla="*/ 0 w 121"/>
                <a:gd name="T29" fmla="*/ 13 h 140"/>
                <a:gd name="T30" fmla="*/ 0 w 121"/>
                <a:gd name="T31" fmla="*/ 15 h 140"/>
                <a:gd name="T32" fmla="*/ 2 w 121"/>
                <a:gd name="T33" fmla="*/ 16 h 140"/>
                <a:gd name="T34" fmla="*/ 2 w 121"/>
                <a:gd name="T35" fmla="*/ 13 h 140"/>
                <a:gd name="T36" fmla="*/ 3 w 121"/>
                <a:gd name="T37" fmla="*/ 13 h 140"/>
                <a:gd name="T38" fmla="*/ 4 w 121"/>
                <a:gd name="T39" fmla="*/ 10 h 140"/>
                <a:gd name="T40" fmla="*/ 4 w 121"/>
                <a:gd name="T41" fmla="*/ 8 h 140"/>
                <a:gd name="T42" fmla="*/ 7 w 121"/>
                <a:gd name="T43" fmla="*/ 6 h 140"/>
                <a:gd name="T44" fmla="*/ 11 w 121"/>
                <a:gd name="T45" fmla="*/ 4 h 140"/>
                <a:gd name="T46" fmla="*/ 17 w 121"/>
                <a:gd name="T47" fmla="*/ 2 h 140"/>
                <a:gd name="T48" fmla="*/ 21 w 121"/>
                <a:gd name="T49" fmla="*/ 1 h 140"/>
                <a:gd name="T50" fmla="*/ 25 w 121"/>
                <a:gd name="T51" fmla="*/ 1 h 140"/>
                <a:gd name="T52" fmla="*/ 29 w 121"/>
                <a:gd name="T53" fmla="*/ 2 h 140"/>
                <a:gd name="T54" fmla="*/ 36 w 121"/>
                <a:gd name="T55" fmla="*/ 2 h 140"/>
                <a:gd name="T56" fmla="*/ 37 w 121"/>
                <a:gd name="T57" fmla="*/ 4 h 140"/>
                <a:gd name="T58" fmla="*/ 38 w 121"/>
                <a:gd name="T59" fmla="*/ 6 h 140"/>
                <a:gd name="T60" fmla="*/ 39 w 121"/>
                <a:gd name="T61" fmla="*/ 8 h 140"/>
                <a:gd name="T62" fmla="*/ 44 w 121"/>
                <a:gd name="T63" fmla="*/ 10 h 140"/>
                <a:gd name="T64" fmla="*/ 44 w 121"/>
                <a:gd name="T65" fmla="*/ 10 h 1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1" h="140">
                  <a:moveTo>
                    <a:pt x="120" y="85"/>
                  </a:moveTo>
                  <a:lnTo>
                    <a:pt x="109" y="70"/>
                  </a:lnTo>
                  <a:lnTo>
                    <a:pt x="107" y="48"/>
                  </a:lnTo>
                  <a:lnTo>
                    <a:pt x="104" y="29"/>
                  </a:lnTo>
                  <a:lnTo>
                    <a:pt x="102" y="18"/>
                  </a:lnTo>
                  <a:lnTo>
                    <a:pt x="85" y="3"/>
                  </a:lnTo>
                  <a:lnTo>
                    <a:pt x="69" y="0"/>
                  </a:lnTo>
                  <a:lnTo>
                    <a:pt x="56" y="0"/>
                  </a:lnTo>
                  <a:lnTo>
                    <a:pt x="45" y="8"/>
                  </a:lnTo>
                  <a:lnTo>
                    <a:pt x="30" y="28"/>
                  </a:lnTo>
                  <a:lnTo>
                    <a:pt x="18" y="46"/>
                  </a:lnTo>
                  <a:lnTo>
                    <a:pt x="8" y="72"/>
                  </a:lnTo>
                  <a:lnTo>
                    <a:pt x="5" y="90"/>
                  </a:lnTo>
                  <a:lnTo>
                    <a:pt x="1" y="109"/>
                  </a:lnTo>
                  <a:lnTo>
                    <a:pt x="0" y="122"/>
                  </a:lnTo>
                  <a:lnTo>
                    <a:pt x="0" y="132"/>
                  </a:lnTo>
                  <a:lnTo>
                    <a:pt x="2" y="139"/>
                  </a:lnTo>
                  <a:lnTo>
                    <a:pt x="2" y="114"/>
                  </a:lnTo>
                  <a:lnTo>
                    <a:pt x="3" y="109"/>
                  </a:lnTo>
                  <a:lnTo>
                    <a:pt x="7" y="90"/>
                  </a:lnTo>
                  <a:lnTo>
                    <a:pt x="9" y="72"/>
                  </a:lnTo>
                  <a:lnTo>
                    <a:pt x="19" y="47"/>
                  </a:lnTo>
                  <a:lnTo>
                    <a:pt x="31" y="29"/>
                  </a:lnTo>
                  <a:lnTo>
                    <a:pt x="46" y="10"/>
                  </a:lnTo>
                  <a:lnTo>
                    <a:pt x="57" y="1"/>
                  </a:lnTo>
                  <a:lnTo>
                    <a:pt x="69" y="1"/>
                  </a:lnTo>
                  <a:lnTo>
                    <a:pt x="83" y="4"/>
                  </a:lnTo>
                  <a:lnTo>
                    <a:pt x="101" y="20"/>
                  </a:lnTo>
                  <a:lnTo>
                    <a:pt x="102" y="29"/>
                  </a:lnTo>
                  <a:lnTo>
                    <a:pt x="105" y="48"/>
                  </a:lnTo>
                  <a:lnTo>
                    <a:pt x="108" y="71"/>
                  </a:lnTo>
                  <a:lnTo>
                    <a:pt x="120" y="88"/>
                  </a:lnTo>
                  <a:lnTo>
                    <a:pt x="120" y="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63"/>
            <p:cNvSpPr>
              <a:spLocks/>
            </p:cNvSpPr>
            <p:nvPr/>
          </p:nvSpPr>
          <p:spPr bwMode="auto">
            <a:xfrm>
              <a:off x="2277" y="3562"/>
              <a:ext cx="167" cy="115"/>
            </a:xfrm>
            <a:custGeom>
              <a:avLst/>
              <a:gdLst>
                <a:gd name="T0" fmla="*/ 0 w 188"/>
                <a:gd name="T1" fmla="*/ 4 h 147"/>
                <a:gd name="T2" fmla="*/ 4 w 188"/>
                <a:gd name="T3" fmla="*/ 6 h 147"/>
                <a:gd name="T4" fmla="*/ 4 w 188"/>
                <a:gd name="T5" fmla="*/ 11 h 147"/>
                <a:gd name="T6" fmla="*/ 4 w 188"/>
                <a:gd name="T7" fmla="*/ 13 h 147"/>
                <a:gd name="T8" fmla="*/ 4 w 188"/>
                <a:gd name="T9" fmla="*/ 16 h 147"/>
                <a:gd name="T10" fmla="*/ 4 w 188"/>
                <a:gd name="T11" fmla="*/ 16 h 147"/>
                <a:gd name="T12" fmla="*/ 4 w 188"/>
                <a:gd name="T13" fmla="*/ 14 h 147"/>
                <a:gd name="T14" fmla="*/ 7 w 188"/>
                <a:gd name="T15" fmla="*/ 13 h 147"/>
                <a:gd name="T16" fmla="*/ 10 w 188"/>
                <a:gd name="T17" fmla="*/ 10 h 147"/>
                <a:gd name="T18" fmla="*/ 11 w 188"/>
                <a:gd name="T19" fmla="*/ 9 h 147"/>
                <a:gd name="T20" fmla="*/ 12 w 188"/>
                <a:gd name="T21" fmla="*/ 6 h 147"/>
                <a:gd name="T22" fmla="*/ 13 w 188"/>
                <a:gd name="T23" fmla="*/ 5 h 147"/>
                <a:gd name="T24" fmla="*/ 16 w 188"/>
                <a:gd name="T25" fmla="*/ 2 h 147"/>
                <a:gd name="T26" fmla="*/ 21 w 188"/>
                <a:gd name="T27" fmla="*/ 2 h 147"/>
                <a:gd name="T28" fmla="*/ 24 w 188"/>
                <a:gd name="T29" fmla="*/ 2 h 147"/>
                <a:gd name="T30" fmla="*/ 31 w 188"/>
                <a:gd name="T31" fmla="*/ 1 h 147"/>
                <a:gd name="T32" fmla="*/ 37 w 188"/>
                <a:gd name="T33" fmla="*/ 2 h 147"/>
                <a:gd name="T34" fmla="*/ 44 w 188"/>
                <a:gd name="T35" fmla="*/ 2 h 147"/>
                <a:gd name="T36" fmla="*/ 48 w 188"/>
                <a:gd name="T37" fmla="*/ 2 h 147"/>
                <a:gd name="T38" fmla="*/ 55 w 188"/>
                <a:gd name="T39" fmla="*/ 3 h 147"/>
                <a:gd name="T40" fmla="*/ 60 w 188"/>
                <a:gd name="T41" fmla="*/ 5 h 147"/>
                <a:gd name="T42" fmla="*/ 61 w 188"/>
                <a:gd name="T43" fmla="*/ 8 h 147"/>
                <a:gd name="T44" fmla="*/ 61 w 188"/>
                <a:gd name="T45" fmla="*/ 9 h 147"/>
                <a:gd name="T46" fmla="*/ 64 w 188"/>
                <a:gd name="T47" fmla="*/ 11 h 147"/>
                <a:gd name="T48" fmla="*/ 64 w 188"/>
                <a:gd name="T49" fmla="*/ 13 h 147"/>
                <a:gd name="T50" fmla="*/ 64 w 188"/>
                <a:gd name="T51" fmla="*/ 14 h 147"/>
                <a:gd name="T52" fmla="*/ 64 w 188"/>
                <a:gd name="T53" fmla="*/ 14 h 147"/>
                <a:gd name="T54" fmla="*/ 64 w 188"/>
                <a:gd name="T55" fmla="*/ 14 h 147"/>
                <a:gd name="T56" fmla="*/ 64 w 188"/>
                <a:gd name="T57" fmla="*/ 13 h 147"/>
                <a:gd name="T58" fmla="*/ 64 w 188"/>
                <a:gd name="T59" fmla="*/ 11 h 147"/>
                <a:gd name="T60" fmla="*/ 63 w 188"/>
                <a:gd name="T61" fmla="*/ 10 h 147"/>
                <a:gd name="T62" fmla="*/ 63 w 188"/>
                <a:gd name="T63" fmla="*/ 8 h 147"/>
                <a:gd name="T64" fmla="*/ 60 w 188"/>
                <a:gd name="T65" fmla="*/ 5 h 147"/>
                <a:gd name="T66" fmla="*/ 56 w 188"/>
                <a:gd name="T67" fmla="*/ 3 h 147"/>
                <a:gd name="T68" fmla="*/ 51 w 188"/>
                <a:gd name="T69" fmla="*/ 2 h 147"/>
                <a:gd name="T70" fmla="*/ 44 w 188"/>
                <a:gd name="T71" fmla="*/ 2 h 147"/>
                <a:gd name="T72" fmla="*/ 37 w 188"/>
                <a:gd name="T73" fmla="*/ 1 h 147"/>
                <a:gd name="T74" fmla="*/ 31 w 188"/>
                <a:gd name="T75" fmla="*/ 0 h 147"/>
                <a:gd name="T76" fmla="*/ 26 w 188"/>
                <a:gd name="T77" fmla="*/ 1 h 147"/>
                <a:gd name="T78" fmla="*/ 20 w 188"/>
                <a:gd name="T79" fmla="*/ 1 h 147"/>
                <a:gd name="T80" fmla="*/ 14 w 188"/>
                <a:gd name="T81" fmla="*/ 2 h 147"/>
                <a:gd name="T82" fmla="*/ 12 w 188"/>
                <a:gd name="T83" fmla="*/ 5 h 147"/>
                <a:gd name="T84" fmla="*/ 11 w 188"/>
                <a:gd name="T85" fmla="*/ 6 h 147"/>
                <a:gd name="T86" fmla="*/ 10 w 188"/>
                <a:gd name="T87" fmla="*/ 9 h 147"/>
                <a:gd name="T88" fmla="*/ 9 w 188"/>
                <a:gd name="T89" fmla="*/ 10 h 147"/>
                <a:gd name="T90" fmla="*/ 6 w 188"/>
                <a:gd name="T91" fmla="*/ 13 h 147"/>
                <a:gd name="T92" fmla="*/ 4 w 188"/>
                <a:gd name="T93" fmla="*/ 14 h 147"/>
                <a:gd name="T94" fmla="*/ 4 w 188"/>
                <a:gd name="T95" fmla="*/ 16 h 147"/>
                <a:gd name="T96" fmla="*/ 4 w 188"/>
                <a:gd name="T97" fmla="*/ 16 h 147"/>
                <a:gd name="T98" fmla="*/ 4 w 188"/>
                <a:gd name="T99" fmla="*/ 13 h 147"/>
                <a:gd name="T100" fmla="*/ 4 w 188"/>
                <a:gd name="T101" fmla="*/ 7 h 147"/>
                <a:gd name="T102" fmla="*/ 2 w 188"/>
                <a:gd name="T103" fmla="*/ 4 h 147"/>
                <a:gd name="T104" fmla="*/ 0 w 188"/>
                <a:gd name="T105" fmla="*/ 4 h 14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8" h="147">
                  <a:moveTo>
                    <a:pt x="0" y="34"/>
                  </a:moveTo>
                  <a:lnTo>
                    <a:pt x="4" y="58"/>
                  </a:lnTo>
                  <a:lnTo>
                    <a:pt x="4" y="98"/>
                  </a:lnTo>
                  <a:lnTo>
                    <a:pt x="5" y="122"/>
                  </a:lnTo>
                  <a:lnTo>
                    <a:pt x="5" y="145"/>
                  </a:lnTo>
                  <a:lnTo>
                    <a:pt x="7" y="145"/>
                  </a:lnTo>
                  <a:lnTo>
                    <a:pt x="12" y="125"/>
                  </a:lnTo>
                  <a:lnTo>
                    <a:pt x="19" y="108"/>
                  </a:lnTo>
                  <a:lnTo>
                    <a:pt x="27" y="88"/>
                  </a:lnTo>
                  <a:lnTo>
                    <a:pt x="30" y="82"/>
                  </a:lnTo>
                  <a:lnTo>
                    <a:pt x="34" y="59"/>
                  </a:lnTo>
                  <a:lnTo>
                    <a:pt x="38" y="41"/>
                  </a:lnTo>
                  <a:lnTo>
                    <a:pt x="44" y="22"/>
                  </a:lnTo>
                  <a:lnTo>
                    <a:pt x="61" y="4"/>
                  </a:lnTo>
                  <a:lnTo>
                    <a:pt x="69" y="4"/>
                  </a:lnTo>
                  <a:lnTo>
                    <a:pt x="90" y="1"/>
                  </a:lnTo>
                  <a:lnTo>
                    <a:pt x="108" y="2"/>
                  </a:lnTo>
                  <a:lnTo>
                    <a:pt x="128" y="6"/>
                  </a:lnTo>
                  <a:lnTo>
                    <a:pt x="141" y="13"/>
                  </a:lnTo>
                  <a:lnTo>
                    <a:pt x="161" y="26"/>
                  </a:lnTo>
                  <a:lnTo>
                    <a:pt x="171" y="42"/>
                  </a:lnTo>
                  <a:lnTo>
                    <a:pt x="180" y="68"/>
                  </a:lnTo>
                  <a:lnTo>
                    <a:pt x="180" y="80"/>
                  </a:lnTo>
                  <a:lnTo>
                    <a:pt x="183" y="103"/>
                  </a:lnTo>
                  <a:lnTo>
                    <a:pt x="185" y="121"/>
                  </a:lnTo>
                  <a:lnTo>
                    <a:pt x="186" y="128"/>
                  </a:lnTo>
                  <a:lnTo>
                    <a:pt x="187" y="128"/>
                  </a:lnTo>
                  <a:lnTo>
                    <a:pt x="186" y="121"/>
                  </a:lnTo>
                  <a:lnTo>
                    <a:pt x="184" y="103"/>
                  </a:lnTo>
                  <a:lnTo>
                    <a:pt x="182" y="89"/>
                  </a:lnTo>
                  <a:lnTo>
                    <a:pt x="182" y="71"/>
                  </a:lnTo>
                  <a:lnTo>
                    <a:pt x="172" y="41"/>
                  </a:lnTo>
                  <a:lnTo>
                    <a:pt x="162" y="25"/>
                  </a:lnTo>
                  <a:lnTo>
                    <a:pt x="146" y="14"/>
                  </a:lnTo>
                  <a:lnTo>
                    <a:pt x="128" y="5"/>
                  </a:lnTo>
                  <a:lnTo>
                    <a:pt x="108" y="1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0" y="1"/>
                  </a:lnTo>
                  <a:lnTo>
                    <a:pt x="42" y="21"/>
                  </a:lnTo>
                  <a:lnTo>
                    <a:pt x="37" y="41"/>
                  </a:lnTo>
                  <a:lnTo>
                    <a:pt x="33" y="59"/>
                  </a:lnTo>
                  <a:lnTo>
                    <a:pt x="29" y="82"/>
                  </a:lnTo>
                  <a:lnTo>
                    <a:pt x="26" y="88"/>
                  </a:lnTo>
                  <a:lnTo>
                    <a:pt x="18" y="108"/>
                  </a:lnTo>
                  <a:lnTo>
                    <a:pt x="11" y="125"/>
                  </a:lnTo>
                  <a:lnTo>
                    <a:pt x="7" y="138"/>
                  </a:lnTo>
                  <a:lnTo>
                    <a:pt x="7" y="146"/>
                  </a:lnTo>
                  <a:lnTo>
                    <a:pt x="6" y="122"/>
                  </a:lnTo>
                  <a:lnTo>
                    <a:pt x="6" y="64"/>
                  </a:lnTo>
                  <a:lnTo>
                    <a:pt x="2" y="40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64"/>
            <p:cNvSpPr>
              <a:spLocks/>
            </p:cNvSpPr>
            <p:nvPr/>
          </p:nvSpPr>
          <p:spPr bwMode="auto">
            <a:xfrm>
              <a:off x="2442" y="3663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65"/>
            <p:cNvSpPr>
              <a:spLocks/>
            </p:cNvSpPr>
            <p:nvPr/>
          </p:nvSpPr>
          <p:spPr bwMode="auto">
            <a:xfrm>
              <a:off x="2283" y="3603"/>
              <a:ext cx="161" cy="209"/>
            </a:xfrm>
            <a:custGeom>
              <a:avLst/>
              <a:gdLst>
                <a:gd name="T0" fmla="*/ 60 w 182"/>
                <a:gd name="T1" fmla="*/ 9 h 266"/>
                <a:gd name="T2" fmla="*/ 58 w 182"/>
                <a:gd name="T3" fmla="*/ 6 h 266"/>
                <a:gd name="T4" fmla="*/ 56 w 182"/>
                <a:gd name="T5" fmla="*/ 5 h 266"/>
                <a:gd name="T6" fmla="*/ 53 w 182"/>
                <a:gd name="T7" fmla="*/ 2 h 266"/>
                <a:gd name="T8" fmla="*/ 48 w 182"/>
                <a:gd name="T9" fmla="*/ 2 h 266"/>
                <a:gd name="T10" fmla="*/ 44 w 182"/>
                <a:gd name="T11" fmla="*/ 0 h 266"/>
                <a:gd name="T12" fmla="*/ 40 w 182"/>
                <a:gd name="T13" fmla="*/ 0 h 266"/>
                <a:gd name="T14" fmla="*/ 35 w 182"/>
                <a:gd name="T15" fmla="*/ 2 h 266"/>
                <a:gd name="T16" fmla="*/ 30 w 182"/>
                <a:gd name="T17" fmla="*/ 2 h 266"/>
                <a:gd name="T18" fmla="*/ 27 w 182"/>
                <a:gd name="T19" fmla="*/ 2 h 266"/>
                <a:gd name="T20" fmla="*/ 24 w 182"/>
                <a:gd name="T21" fmla="*/ 2 h 266"/>
                <a:gd name="T22" fmla="*/ 19 w 182"/>
                <a:gd name="T23" fmla="*/ 4 h 266"/>
                <a:gd name="T24" fmla="*/ 13 w 182"/>
                <a:gd name="T25" fmla="*/ 6 h 266"/>
                <a:gd name="T26" fmla="*/ 10 w 182"/>
                <a:gd name="T27" fmla="*/ 8 h 266"/>
                <a:gd name="T28" fmla="*/ 7 w 182"/>
                <a:gd name="T29" fmla="*/ 12 h 266"/>
                <a:gd name="T30" fmla="*/ 4 w 182"/>
                <a:gd name="T31" fmla="*/ 15 h 266"/>
                <a:gd name="T32" fmla="*/ 4 w 182"/>
                <a:gd name="T33" fmla="*/ 17 h 266"/>
                <a:gd name="T34" fmla="*/ 4 w 182"/>
                <a:gd name="T35" fmla="*/ 19 h 266"/>
                <a:gd name="T36" fmla="*/ 3 w 182"/>
                <a:gd name="T37" fmla="*/ 21 h 266"/>
                <a:gd name="T38" fmla="*/ 0 w 182"/>
                <a:gd name="T39" fmla="*/ 24 h 266"/>
                <a:gd name="T40" fmla="*/ 0 w 182"/>
                <a:gd name="T41" fmla="*/ 31 h 266"/>
                <a:gd name="T42" fmla="*/ 2 w 182"/>
                <a:gd name="T43" fmla="*/ 31 h 266"/>
                <a:gd name="T44" fmla="*/ 2 w 182"/>
                <a:gd name="T45" fmla="*/ 31 h 266"/>
                <a:gd name="T46" fmla="*/ 2 w 182"/>
                <a:gd name="T47" fmla="*/ 23 h 266"/>
                <a:gd name="T48" fmla="*/ 4 w 182"/>
                <a:gd name="T49" fmla="*/ 21 h 266"/>
                <a:gd name="T50" fmla="*/ 4 w 182"/>
                <a:gd name="T51" fmla="*/ 19 h 266"/>
                <a:gd name="T52" fmla="*/ 4 w 182"/>
                <a:gd name="T53" fmla="*/ 17 h 266"/>
                <a:gd name="T54" fmla="*/ 4 w 182"/>
                <a:gd name="T55" fmla="*/ 15 h 266"/>
                <a:gd name="T56" fmla="*/ 8 w 182"/>
                <a:gd name="T57" fmla="*/ 12 h 266"/>
                <a:gd name="T58" fmla="*/ 11 w 182"/>
                <a:gd name="T59" fmla="*/ 8 h 266"/>
                <a:gd name="T60" fmla="*/ 13 w 182"/>
                <a:gd name="T61" fmla="*/ 6 h 266"/>
                <a:gd name="T62" fmla="*/ 19 w 182"/>
                <a:gd name="T63" fmla="*/ 4 h 266"/>
                <a:gd name="T64" fmla="*/ 24 w 182"/>
                <a:gd name="T65" fmla="*/ 2 h 266"/>
                <a:gd name="T66" fmla="*/ 27 w 182"/>
                <a:gd name="T67" fmla="*/ 2 h 266"/>
                <a:gd name="T68" fmla="*/ 31 w 182"/>
                <a:gd name="T69" fmla="*/ 2 h 266"/>
                <a:gd name="T70" fmla="*/ 35 w 182"/>
                <a:gd name="T71" fmla="*/ 2 h 266"/>
                <a:gd name="T72" fmla="*/ 37 w 182"/>
                <a:gd name="T73" fmla="*/ 2 h 266"/>
                <a:gd name="T74" fmla="*/ 44 w 182"/>
                <a:gd name="T75" fmla="*/ 2 h 266"/>
                <a:gd name="T76" fmla="*/ 47 w 182"/>
                <a:gd name="T77" fmla="*/ 2 h 266"/>
                <a:gd name="T78" fmla="*/ 52 w 182"/>
                <a:gd name="T79" fmla="*/ 3 h 266"/>
                <a:gd name="T80" fmla="*/ 55 w 182"/>
                <a:gd name="T81" fmla="*/ 5 h 266"/>
                <a:gd name="T82" fmla="*/ 58 w 182"/>
                <a:gd name="T83" fmla="*/ 6 h 266"/>
                <a:gd name="T84" fmla="*/ 60 w 182"/>
                <a:gd name="T85" fmla="*/ 9 h 266"/>
                <a:gd name="T86" fmla="*/ 60 w 182"/>
                <a:gd name="T87" fmla="*/ 9 h 2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82" h="266">
                  <a:moveTo>
                    <a:pt x="181" y="77"/>
                  </a:moveTo>
                  <a:lnTo>
                    <a:pt x="175" y="57"/>
                  </a:lnTo>
                  <a:lnTo>
                    <a:pt x="166" y="40"/>
                  </a:lnTo>
                  <a:lnTo>
                    <a:pt x="159" y="22"/>
                  </a:lnTo>
                  <a:lnTo>
                    <a:pt x="144" y="7"/>
                  </a:lnTo>
                  <a:lnTo>
                    <a:pt x="132" y="0"/>
                  </a:lnTo>
                  <a:lnTo>
                    <a:pt x="121" y="0"/>
                  </a:lnTo>
                  <a:lnTo>
                    <a:pt x="103" y="2"/>
                  </a:lnTo>
                  <a:lnTo>
                    <a:pt x="89" y="7"/>
                  </a:lnTo>
                  <a:lnTo>
                    <a:pt x="79" y="14"/>
                  </a:lnTo>
                  <a:lnTo>
                    <a:pt x="73" y="19"/>
                  </a:lnTo>
                  <a:lnTo>
                    <a:pt x="57" y="32"/>
                  </a:lnTo>
                  <a:lnTo>
                    <a:pt x="41" y="48"/>
                  </a:lnTo>
                  <a:lnTo>
                    <a:pt x="29" y="72"/>
                  </a:lnTo>
                  <a:lnTo>
                    <a:pt x="20" y="98"/>
                  </a:lnTo>
                  <a:lnTo>
                    <a:pt x="11" y="127"/>
                  </a:lnTo>
                  <a:lnTo>
                    <a:pt x="8" y="144"/>
                  </a:lnTo>
                  <a:lnTo>
                    <a:pt x="5" y="163"/>
                  </a:lnTo>
                  <a:lnTo>
                    <a:pt x="3" y="183"/>
                  </a:lnTo>
                  <a:lnTo>
                    <a:pt x="0" y="210"/>
                  </a:lnTo>
                  <a:lnTo>
                    <a:pt x="0" y="265"/>
                  </a:lnTo>
                  <a:lnTo>
                    <a:pt x="2" y="265"/>
                  </a:lnTo>
                  <a:lnTo>
                    <a:pt x="2" y="262"/>
                  </a:lnTo>
                  <a:lnTo>
                    <a:pt x="2" y="199"/>
                  </a:lnTo>
                  <a:lnTo>
                    <a:pt x="4" y="183"/>
                  </a:lnTo>
                  <a:lnTo>
                    <a:pt x="6" y="163"/>
                  </a:lnTo>
                  <a:lnTo>
                    <a:pt x="9" y="144"/>
                  </a:lnTo>
                  <a:lnTo>
                    <a:pt x="12" y="127"/>
                  </a:lnTo>
                  <a:lnTo>
                    <a:pt x="21" y="98"/>
                  </a:lnTo>
                  <a:lnTo>
                    <a:pt x="30" y="72"/>
                  </a:lnTo>
                  <a:lnTo>
                    <a:pt x="41" y="50"/>
                  </a:lnTo>
                  <a:lnTo>
                    <a:pt x="58" y="33"/>
                  </a:lnTo>
                  <a:lnTo>
                    <a:pt x="74" y="20"/>
                  </a:lnTo>
                  <a:lnTo>
                    <a:pt x="80" y="15"/>
                  </a:lnTo>
                  <a:lnTo>
                    <a:pt x="90" y="7"/>
                  </a:lnTo>
                  <a:lnTo>
                    <a:pt x="103" y="3"/>
                  </a:lnTo>
                  <a:lnTo>
                    <a:pt x="113" y="2"/>
                  </a:lnTo>
                  <a:lnTo>
                    <a:pt x="133" y="2"/>
                  </a:lnTo>
                  <a:lnTo>
                    <a:pt x="142" y="7"/>
                  </a:lnTo>
                  <a:lnTo>
                    <a:pt x="158" y="23"/>
                  </a:lnTo>
                  <a:lnTo>
                    <a:pt x="165" y="40"/>
                  </a:lnTo>
                  <a:lnTo>
                    <a:pt x="173" y="57"/>
                  </a:lnTo>
                  <a:lnTo>
                    <a:pt x="180" y="77"/>
                  </a:lnTo>
                  <a:lnTo>
                    <a:pt x="181" y="7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66"/>
            <p:cNvSpPr>
              <a:spLocks/>
            </p:cNvSpPr>
            <p:nvPr/>
          </p:nvSpPr>
          <p:spPr bwMode="auto">
            <a:xfrm>
              <a:off x="2284" y="3750"/>
              <a:ext cx="111" cy="88"/>
            </a:xfrm>
            <a:custGeom>
              <a:avLst/>
              <a:gdLst>
                <a:gd name="T0" fmla="*/ 0 w 126"/>
                <a:gd name="T1" fmla="*/ 9 h 113"/>
                <a:gd name="T2" fmla="*/ 4 w 126"/>
                <a:gd name="T3" fmla="*/ 7 h 113"/>
                <a:gd name="T4" fmla="*/ 7 w 126"/>
                <a:gd name="T5" fmla="*/ 5 h 113"/>
                <a:gd name="T6" fmla="*/ 10 w 126"/>
                <a:gd name="T7" fmla="*/ 3 h 113"/>
                <a:gd name="T8" fmla="*/ 11 w 126"/>
                <a:gd name="T9" fmla="*/ 2 h 113"/>
                <a:gd name="T10" fmla="*/ 16 w 126"/>
                <a:gd name="T11" fmla="*/ 1 h 113"/>
                <a:gd name="T12" fmla="*/ 20 w 126"/>
                <a:gd name="T13" fmla="*/ 2 h 113"/>
                <a:gd name="T14" fmla="*/ 25 w 126"/>
                <a:gd name="T15" fmla="*/ 2 h 113"/>
                <a:gd name="T16" fmla="*/ 32 w 126"/>
                <a:gd name="T17" fmla="*/ 2 h 113"/>
                <a:gd name="T18" fmla="*/ 33 w 126"/>
                <a:gd name="T19" fmla="*/ 2 h 113"/>
                <a:gd name="T20" fmla="*/ 36 w 126"/>
                <a:gd name="T21" fmla="*/ 4 h 113"/>
                <a:gd name="T22" fmla="*/ 37 w 126"/>
                <a:gd name="T23" fmla="*/ 7 h 113"/>
                <a:gd name="T24" fmla="*/ 38 w 126"/>
                <a:gd name="T25" fmla="*/ 9 h 113"/>
                <a:gd name="T26" fmla="*/ 38 w 126"/>
                <a:gd name="T27" fmla="*/ 11 h 113"/>
                <a:gd name="T28" fmla="*/ 40 w 126"/>
                <a:gd name="T29" fmla="*/ 12 h 113"/>
                <a:gd name="T30" fmla="*/ 40 w 126"/>
                <a:gd name="T31" fmla="*/ 12 h 113"/>
                <a:gd name="T32" fmla="*/ 40 w 126"/>
                <a:gd name="T33" fmla="*/ 12 h 113"/>
                <a:gd name="T34" fmla="*/ 39 w 126"/>
                <a:gd name="T35" fmla="*/ 11 h 113"/>
                <a:gd name="T36" fmla="*/ 38 w 126"/>
                <a:gd name="T37" fmla="*/ 9 h 113"/>
                <a:gd name="T38" fmla="*/ 37 w 126"/>
                <a:gd name="T39" fmla="*/ 7 h 113"/>
                <a:gd name="T40" fmla="*/ 37 w 126"/>
                <a:gd name="T41" fmla="*/ 4 h 113"/>
                <a:gd name="T42" fmla="*/ 34 w 126"/>
                <a:gd name="T43" fmla="*/ 2 h 113"/>
                <a:gd name="T44" fmla="*/ 32 w 126"/>
                <a:gd name="T45" fmla="*/ 2 h 113"/>
                <a:gd name="T46" fmla="*/ 25 w 126"/>
                <a:gd name="T47" fmla="*/ 2 h 113"/>
                <a:gd name="T48" fmla="*/ 20 w 126"/>
                <a:gd name="T49" fmla="*/ 1 h 113"/>
                <a:gd name="T50" fmla="*/ 16 w 126"/>
                <a:gd name="T51" fmla="*/ 0 h 113"/>
                <a:gd name="T52" fmla="*/ 11 w 126"/>
                <a:gd name="T53" fmla="*/ 2 h 113"/>
                <a:gd name="T54" fmla="*/ 10 w 126"/>
                <a:gd name="T55" fmla="*/ 3 h 113"/>
                <a:gd name="T56" fmla="*/ 6 w 126"/>
                <a:gd name="T57" fmla="*/ 4 h 113"/>
                <a:gd name="T58" fmla="*/ 4 w 126"/>
                <a:gd name="T59" fmla="*/ 7 h 113"/>
                <a:gd name="T60" fmla="*/ 0 w 126"/>
                <a:gd name="T61" fmla="*/ 7 h 113"/>
                <a:gd name="T62" fmla="*/ 0 w 126"/>
                <a:gd name="T63" fmla="*/ 9 h 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6" h="113">
                  <a:moveTo>
                    <a:pt x="0" y="79"/>
                  </a:moveTo>
                  <a:lnTo>
                    <a:pt x="7" y="62"/>
                  </a:lnTo>
                  <a:lnTo>
                    <a:pt x="20" y="46"/>
                  </a:lnTo>
                  <a:lnTo>
                    <a:pt x="32" y="29"/>
                  </a:lnTo>
                  <a:lnTo>
                    <a:pt x="35" y="11"/>
                  </a:lnTo>
                  <a:lnTo>
                    <a:pt x="50" y="1"/>
                  </a:lnTo>
                  <a:lnTo>
                    <a:pt x="65" y="3"/>
                  </a:lnTo>
                  <a:lnTo>
                    <a:pt x="76" y="5"/>
                  </a:lnTo>
                  <a:lnTo>
                    <a:pt x="98" y="8"/>
                  </a:lnTo>
                  <a:lnTo>
                    <a:pt x="107" y="26"/>
                  </a:lnTo>
                  <a:lnTo>
                    <a:pt x="112" y="45"/>
                  </a:lnTo>
                  <a:lnTo>
                    <a:pt x="115" y="64"/>
                  </a:lnTo>
                  <a:lnTo>
                    <a:pt x="120" y="83"/>
                  </a:lnTo>
                  <a:lnTo>
                    <a:pt x="122" y="103"/>
                  </a:lnTo>
                  <a:lnTo>
                    <a:pt x="124" y="110"/>
                  </a:lnTo>
                  <a:lnTo>
                    <a:pt x="124" y="112"/>
                  </a:lnTo>
                  <a:lnTo>
                    <a:pt x="125" y="112"/>
                  </a:lnTo>
                  <a:lnTo>
                    <a:pt x="123" y="103"/>
                  </a:lnTo>
                  <a:lnTo>
                    <a:pt x="121" y="83"/>
                  </a:lnTo>
                  <a:lnTo>
                    <a:pt x="116" y="64"/>
                  </a:lnTo>
                  <a:lnTo>
                    <a:pt x="114" y="45"/>
                  </a:lnTo>
                  <a:lnTo>
                    <a:pt x="108" y="26"/>
                  </a:lnTo>
                  <a:lnTo>
                    <a:pt x="98" y="7"/>
                  </a:lnTo>
                  <a:lnTo>
                    <a:pt x="76" y="4"/>
                  </a:lnTo>
                  <a:lnTo>
                    <a:pt x="65" y="1"/>
                  </a:lnTo>
                  <a:lnTo>
                    <a:pt x="49" y="0"/>
                  </a:lnTo>
                  <a:lnTo>
                    <a:pt x="34" y="10"/>
                  </a:lnTo>
                  <a:lnTo>
                    <a:pt x="31" y="28"/>
                  </a:lnTo>
                  <a:lnTo>
                    <a:pt x="19" y="44"/>
                  </a:lnTo>
                  <a:lnTo>
                    <a:pt x="7" y="60"/>
                  </a:lnTo>
                  <a:lnTo>
                    <a:pt x="0" y="75"/>
                  </a:lnTo>
                  <a:lnTo>
                    <a:pt x="0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67"/>
            <p:cNvSpPr>
              <a:spLocks/>
            </p:cNvSpPr>
            <p:nvPr/>
          </p:nvSpPr>
          <p:spPr bwMode="auto">
            <a:xfrm>
              <a:off x="2283" y="3770"/>
              <a:ext cx="111" cy="82"/>
            </a:xfrm>
            <a:custGeom>
              <a:avLst/>
              <a:gdLst>
                <a:gd name="T0" fmla="*/ 40 w 126"/>
                <a:gd name="T1" fmla="*/ 10 h 104"/>
                <a:gd name="T2" fmla="*/ 37 w 126"/>
                <a:gd name="T3" fmla="*/ 8 h 104"/>
                <a:gd name="T4" fmla="*/ 35 w 126"/>
                <a:gd name="T5" fmla="*/ 6 h 104"/>
                <a:gd name="T6" fmla="*/ 35 w 126"/>
                <a:gd name="T7" fmla="*/ 5 h 104"/>
                <a:gd name="T8" fmla="*/ 32 w 126"/>
                <a:gd name="T9" fmla="*/ 4 h 104"/>
                <a:gd name="T10" fmla="*/ 26 w 126"/>
                <a:gd name="T11" fmla="*/ 2 h 104"/>
                <a:gd name="T12" fmla="*/ 23 w 126"/>
                <a:gd name="T13" fmla="*/ 0 h 104"/>
                <a:gd name="T14" fmla="*/ 19 w 126"/>
                <a:gd name="T15" fmla="*/ 2 h 104"/>
                <a:gd name="T16" fmla="*/ 16 w 126"/>
                <a:gd name="T17" fmla="*/ 2 h 104"/>
                <a:gd name="T18" fmla="*/ 11 w 126"/>
                <a:gd name="T19" fmla="*/ 2 h 104"/>
                <a:gd name="T20" fmla="*/ 8 w 126"/>
                <a:gd name="T21" fmla="*/ 4 h 104"/>
                <a:gd name="T22" fmla="*/ 4 w 126"/>
                <a:gd name="T23" fmla="*/ 6 h 104"/>
                <a:gd name="T24" fmla="*/ 4 w 126"/>
                <a:gd name="T25" fmla="*/ 8 h 104"/>
                <a:gd name="T26" fmla="*/ 0 w 126"/>
                <a:gd name="T27" fmla="*/ 10 h 104"/>
                <a:gd name="T28" fmla="*/ 0 w 126"/>
                <a:gd name="T29" fmla="*/ 12 h 104"/>
                <a:gd name="T30" fmla="*/ 0 w 126"/>
                <a:gd name="T31" fmla="*/ 12 h 104"/>
                <a:gd name="T32" fmla="*/ 1 w 126"/>
                <a:gd name="T33" fmla="*/ 12 h 104"/>
                <a:gd name="T34" fmla="*/ 2 w 126"/>
                <a:gd name="T35" fmla="*/ 10 h 104"/>
                <a:gd name="T36" fmla="*/ 4 w 126"/>
                <a:gd name="T37" fmla="*/ 8 h 104"/>
                <a:gd name="T38" fmla="*/ 4 w 126"/>
                <a:gd name="T39" fmla="*/ 6 h 104"/>
                <a:gd name="T40" fmla="*/ 8 w 126"/>
                <a:gd name="T41" fmla="*/ 4 h 104"/>
                <a:gd name="T42" fmla="*/ 11 w 126"/>
                <a:gd name="T43" fmla="*/ 2 h 104"/>
                <a:gd name="T44" fmla="*/ 16 w 126"/>
                <a:gd name="T45" fmla="*/ 2 h 104"/>
                <a:gd name="T46" fmla="*/ 19 w 126"/>
                <a:gd name="T47" fmla="*/ 2 h 104"/>
                <a:gd name="T48" fmla="*/ 23 w 126"/>
                <a:gd name="T49" fmla="*/ 1 h 104"/>
                <a:gd name="T50" fmla="*/ 26 w 126"/>
                <a:gd name="T51" fmla="*/ 2 h 104"/>
                <a:gd name="T52" fmla="*/ 31 w 126"/>
                <a:gd name="T53" fmla="*/ 4 h 104"/>
                <a:gd name="T54" fmla="*/ 34 w 126"/>
                <a:gd name="T55" fmla="*/ 5 h 104"/>
                <a:gd name="T56" fmla="*/ 35 w 126"/>
                <a:gd name="T57" fmla="*/ 6 h 104"/>
                <a:gd name="T58" fmla="*/ 37 w 126"/>
                <a:gd name="T59" fmla="*/ 8 h 104"/>
                <a:gd name="T60" fmla="*/ 40 w 126"/>
                <a:gd name="T61" fmla="*/ 10 h 104"/>
                <a:gd name="T62" fmla="*/ 40 w 126"/>
                <a:gd name="T63" fmla="*/ 10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6" h="104">
                  <a:moveTo>
                    <a:pt x="125" y="84"/>
                  </a:moveTo>
                  <a:lnTo>
                    <a:pt x="117" y="71"/>
                  </a:lnTo>
                  <a:lnTo>
                    <a:pt x="110" y="53"/>
                  </a:lnTo>
                  <a:lnTo>
                    <a:pt x="109" y="42"/>
                  </a:lnTo>
                  <a:lnTo>
                    <a:pt x="98" y="29"/>
                  </a:lnTo>
                  <a:lnTo>
                    <a:pt x="84" y="14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48" y="8"/>
                  </a:lnTo>
                  <a:lnTo>
                    <a:pt x="33" y="19"/>
                  </a:lnTo>
                  <a:lnTo>
                    <a:pt x="24" y="31"/>
                  </a:lnTo>
                  <a:lnTo>
                    <a:pt x="12" y="48"/>
                  </a:lnTo>
                  <a:lnTo>
                    <a:pt x="5" y="68"/>
                  </a:lnTo>
                  <a:lnTo>
                    <a:pt x="0" y="84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2" y="84"/>
                  </a:lnTo>
                  <a:lnTo>
                    <a:pt x="6" y="68"/>
                  </a:lnTo>
                  <a:lnTo>
                    <a:pt x="13" y="50"/>
                  </a:lnTo>
                  <a:lnTo>
                    <a:pt x="25" y="32"/>
                  </a:lnTo>
                  <a:lnTo>
                    <a:pt x="34" y="20"/>
                  </a:lnTo>
                  <a:lnTo>
                    <a:pt x="49" y="9"/>
                  </a:lnTo>
                  <a:lnTo>
                    <a:pt x="59" y="3"/>
                  </a:lnTo>
                  <a:lnTo>
                    <a:pt x="71" y="1"/>
                  </a:lnTo>
                  <a:lnTo>
                    <a:pt x="83" y="15"/>
                  </a:lnTo>
                  <a:lnTo>
                    <a:pt x="96" y="30"/>
                  </a:lnTo>
                  <a:lnTo>
                    <a:pt x="108" y="43"/>
                  </a:lnTo>
                  <a:lnTo>
                    <a:pt x="109" y="53"/>
                  </a:lnTo>
                  <a:lnTo>
                    <a:pt x="116" y="71"/>
                  </a:lnTo>
                  <a:lnTo>
                    <a:pt x="125" y="86"/>
                  </a:lnTo>
                  <a:lnTo>
                    <a:pt x="125" y="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68"/>
            <p:cNvSpPr>
              <a:spLocks/>
            </p:cNvSpPr>
            <p:nvPr/>
          </p:nvSpPr>
          <p:spPr bwMode="auto">
            <a:xfrm>
              <a:off x="2282" y="3851"/>
              <a:ext cx="3" cy="34"/>
            </a:xfrm>
            <a:custGeom>
              <a:avLst/>
              <a:gdLst>
                <a:gd name="T0" fmla="*/ 0 w 3"/>
                <a:gd name="T1" fmla="*/ 0 h 43"/>
                <a:gd name="T2" fmla="*/ 0 w 3"/>
                <a:gd name="T3" fmla="*/ 2 h 43"/>
                <a:gd name="T4" fmla="*/ 0 w 3"/>
                <a:gd name="T5" fmla="*/ 5 h 43"/>
                <a:gd name="T6" fmla="*/ 1 w 3"/>
                <a:gd name="T7" fmla="*/ 5 h 43"/>
                <a:gd name="T8" fmla="*/ 2 w 3"/>
                <a:gd name="T9" fmla="*/ 5 h 43"/>
                <a:gd name="T10" fmla="*/ 2 w 3"/>
                <a:gd name="T11" fmla="*/ 0 h 43"/>
                <a:gd name="T12" fmla="*/ 1 w 3"/>
                <a:gd name="T13" fmla="*/ 0 h 43"/>
                <a:gd name="T14" fmla="*/ 0 w 3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43">
                  <a:moveTo>
                    <a:pt x="0" y="0"/>
                  </a:moveTo>
                  <a:lnTo>
                    <a:pt x="0" y="19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69"/>
            <p:cNvSpPr>
              <a:spLocks/>
            </p:cNvSpPr>
            <p:nvPr/>
          </p:nvSpPr>
          <p:spPr bwMode="auto">
            <a:xfrm>
              <a:off x="2282" y="3869"/>
              <a:ext cx="3" cy="32"/>
            </a:xfrm>
            <a:custGeom>
              <a:avLst/>
              <a:gdLst>
                <a:gd name="T0" fmla="*/ 0 w 3"/>
                <a:gd name="T1" fmla="*/ 2 h 40"/>
                <a:gd name="T2" fmla="*/ 0 w 3"/>
                <a:gd name="T3" fmla="*/ 0 h 40"/>
                <a:gd name="T4" fmla="*/ 1 w 3"/>
                <a:gd name="T5" fmla="*/ 5 h 40"/>
                <a:gd name="T6" fmla="*/ 2 w 3"/>
                <a:gd name="T7" fmla="*/ 5 h 40"/>
                <a:gd name="T8" fmla="*/ 2 w 3"/>
                <a:gd name="T9" fmla="*/ 5 h 40"/>
                <a:gd name="T10" fmla="*/ 2 w 3"/>
                <a:gd name="T11" fmla="*/ 2 h 40"/>
                <a:gd name="T12" fmla="*/ 1 w 3"/>
                <a:gd name="T13" fmla="*/ 2 h 40"/>
                <a:gd name="T14" fmla="*/ 0 w 3"/>
                <a:gd name="T15" fmla="*/ 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40">
                  <a:moveTo>
                    <a:pt x="0" y="19"/>
                  </a:moveTo>
                  <a:lnTo>
                    <a:pt x="0" y="0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70"/>
            <p:cNvSpPr>
              <a:spLocks/>
            </p:cNvSpPr>
            <p:nvPr/>
          </p:nvSpPr>
          <p:spPr bwMode="auto">
            <a:xfrm>
              <a:off x="2266" y="3900"/>
              <a:ext cx="19" cy="23"/>
            </a:xfrm>
            <a:custGeom>
              <a:avLst/>
              <a:gdLst>
                <a:gd name="T0" fmla="*/ 6 w 22"/>
                <a:gd name="T1" fmla="*/ 0 h 29"/>
                <a:gd name="T2" fmla="*/ 5 w 22"/>
                <a:gd name="T3" fmla="*/ 0 h 29"/>
                <a:gd name="T4" fmla="*/ 5 w 22"/>
                <a:gd name="T5" fmla="*/ 3 h 29"/>
                <a:gd name="T6" fmla="*/ 2 w 22"/>
                <a:gd name="T7" fmla="*/ 3 h 29"/>
                <a:gd name="T8" fmla="*/ 0 w 22"/>
                <a:gd name="T9" fmla="*/ 3 h 29"/>
                <a:gd name="T10" fmla="*/ 0 w 22"/>
                <a:gd name="T11" fmla="*/ 3 h 29"/>
                <a:gd name="T12" fmla="*/ 6 w 22"/>
                <a:gd name="T13" fmla="*/ 3 h 29"/>
                <a:gd name="T14" fmla="*/ 6 w 22"/>
                <a:gd name="T15" fmla="*/ 2 h 29"/>
                <a:gd name="T16" fmla="*/ 6 w 22"/>
                <a:gd name="T17" fmla="*/ 0 h 29"/>
                <a:gd name="T18" fmla="*/ 6 w 22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9">
                  <a:moveTo>
                    <a:pt x="20" y="0"/>
                  </a:moveTo>
                  <a:lnTo>
                    <a:pt x="19" y="0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21" y="27"/>
                  </a:lnTo>
                  <a:lnTo>
                    <a:pt x="21" y="18"/>
                  </a:lnTo>
                  <a:lnTo>
                    <a:pt x="21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71"/>
            <p:cNvSpPr>
              <a:spLocks/>
            </p:cNvSpPr>
            <p:nvPr/>
          </p:nvSpPr>
          <p:spPr bwMode="auto">
            <a:xfrm>
              <a:off x="2533" y="2498"/>
              <a:ext cx="412" cy="1411"/>
            </a:xfrm>
            <a:custGeom>
              <a:avLst/>
              <a:gdLst>
                <a:gd name="T0" fmla="*/ 73 w 466"/>
                <a:gd name="T1" fmla="*/ 184 h 1798"/>
                <a:gd name="T2" fmla="*/ 51 w 466"/>
                <a:gd name="T3" fmla="*/ 164 h 1798"/>
                <a:gd name="T4" fmla="*/ 37 w 466"/>
                <a:gd name="T5" fmla="*/ 170 h 1798"/>
                <a:gd name="T6" fmla="*/ 64 w 466"/>
                <a:gd name="T7" fmla="*/ 160 h 1798"/>
                <a:gd name="T8" fmla="*/ 71 w 466"/>
                <a:gd name="T9" fmla="*/ 160 h 1798"/>
                <a:gd name="T10" fmla="*/ 60 w 466"/>
                <a:gd name="T11" fmla="*/ 137 h 1798"/>
                <a:gd name="T12" fmla="*/ 26 w 466"/>
                <a:gd name="T13" fmla="*/ 127 h 1798"/>
                <a:gd name="T14" fmla="*/ 4 w 466"/>
                <a:gd name="T15" fmla="*/ 142 h 1798"/>
                <a:gd name="T16" fmla="*/ 15 w 466"/>
                <a:gd name="T17" fmla="*/ 118 h 1798"/>
                <a:gd name="T18" fmla="*/ 62 w 466"/>
                <a:gd name="T19" fmla="*/ 124 h 1798"/>
                <a:gd name="T20" fmla="*/ 72 w 466"/>
                <a:gd name="T21" fmla="*/ 131 h 1798"/>
                <a:gd name="T22" fmla="*/ 69 w 466"/>
                <a:gd name="T23" fmla="*/ 109 h 1798"/>
                <a:gd name="T24" fmla="*/ 50 w 466"/>
                <a:gd name="T25" fmla="*/ 93 h 1798"/>
                <a:gd name="T26" fmla="*/ 4 w 466"/>
                <a:gd name="T27" fmla="*/ 100 h 1798"/>
                <a:gd name="T28" fmla="*/ 21 w 466"/>
                <a:gd name="T29" fmla="*/ 87 h 1798"/>
                <a:gd name="T30" fmla="*/ 50 w 466"/>
                <a:gd name="T31" fmla="*/ 79 h 1798"/>
                <a:gd name="T32" fmla="*/ 67 w 466"/>
                <a:gd name="T33" fmla="*/ 85 h 1798"/>
                <a:gd name="T34" fmla="*/ 49 w 466"/>
                <a:gd name="T35" fmla="*/ 60 h 1798"/>
                <a:gd name="T36" fmla="*/ 11 w 466"/>
                <a:gd name="T37" fmla="*/ 74 h 1798"/>
                <a:gd name="T38" fmla="*/ 24 w 466"/>
                <a:gd name="T39" fmla="*/ 53 h 1798"/>
                <a:gd name="T40" fmla="*/ 53 w 466"/>
                <a:gd name="T41" fmla="*/ 55 h 1798"/>
                <a:gd name="T42" fmla="*/ 64 w 466"/>
                <a:gd name="T43" fmla="*/ 53 h 1798"/>
                <a:gd name="T44" fmla="*/ 44 w 466"/>
                <a:gd name="T45" fmla="*/ 31 h 1798"/>
                <a:gd name="T46" fmla="*/ 22 w 466"/>
                <a:gd name="T47" fmla="*/ 30 h 1798"/>
                <a:gd name="T48" fmla="*/ 53 w 466"/>
                <a:gd name="T49" fmla="*/ 26 h 1798"/>
                <a:gd name="T50" fmla="*/ 69 w 466"/>
                <a:gd name="T51" fmla="*/ 38 h 1798"/>
                <a:gd name="T52" fmla="*/ 80 w 466"/>
                <a:gd name="T53" fmla="*/ 10 h 1798"/>
                <a:gd name="T54" fmla="*/ 91 w 466"/>
                <a:gd name="T55" fmla="*/ 10 h 1798"/>
                <a:gd name="T56" fmla="*/ 79 w 466"/>
                <a:gd name="T57" fmla="*/ 35 h 1798"/>
                <a:gd name="T58" fmla="*/ 81 w 466"/>
                <a:gd name="T59" fmla="*/ 39 h 1798"/>
                <a:gd name="T60" fmla="*/ 113 w 466"/>
                <a:gd name="T61" fmla="*/ 33 h 1798"/>
                <a:gd name="T62" fmla="*/ 125 w 466"/>
                <a:gd name="T63" fmla="*/ 50 h 1798"/>
                <a:gd name="T64" fmla="*/ 97 w 466"/>
                <a:gd name="T65" fmla="*/ 42 h 1798"/>
                <a:gd name="T66" fmla="*/ 78 w 466"/>
                <a:gd name="T67" fmla="*/ 56 h 1798"/>
                <a:gd name="T68" fmla="*/ 87 w 466"/>
                <a:gd name="T69" fmla="*/ 66 h 1798"/>
                <a:gd name="T70" fmla="*/ 122 w 466"/>
                <a:gd name="T71" fmla="*/ 53 h 1798"/>
                <a:gd name="T72" fmla="*/ 140 w 466"/>
                <a:gd name="T73" fmla="*/ 74 h 1798"/>
                <a:gd name="T74" fmla="*/ 118 w 466"/>
                <a:gd name="T75" fmla="*/ 64 h 1798"/>
                <a:gd name="T76" fmla="*/ 84 w 466"/>
                <a:gd name="T77" fmla="*/ 78 h 1798"/>
                <a:gd name="T78" fmla="*/ 84 w 466"/>
                <a:gd name="T79" fmla="*/ 98 h 1798"/>
                <a:gd name="T80" fmla="*/ 113 w 466"/>
                <a:gd name="T81" fmla="*/ 78 h 1798"/>
                <a:gd name="T82" fmla="*/ 141 w 466"/>
                <a:gd name="T83" fmla="*/ 91 h 1798"/>
                <a:gd name="T84" fmla="*/ 143 w 466"/>
                <a:gd name="T85" fmla="*/ 97 h 1798"/>
                <a:gd name="T86" fmla="*/ 108 w 466"/>
                <a:gd name="T87" fmla="*/ 93 h 1798"/>
                <a:gd name="T88" fmla="*/ 81 w 466"/>
                <a:gd name="T89" fmla="*/ 113 h 1798"/>
                <a:gd name="T90" fmla="*/ 80 w 466"/>
                <a:gd name="T91" fmla="*/ 139 h 1798"/>
                <a:gd name="T92" fmla="*/ 87 w 466"/>
                <a:gd name="T93" fmla="*/ 133 h 1798"/>
                <a:gd name="T94" fmla="*/ 133 w 466"/>
                <a:gd name="T95" fmla="*/ 115 h 1798"/>
                <a:gd name="T96" fmla="*/ 146 w 466"/>
                <a:gd name="T97" fmla="*/ 133 h 1798"/>
                <a:gd name="T98" fmla="*/ 141 w 466"/>
                <a:gd name="T99" fmla="*/ 135 h 1798"/>
                <a:gd name="T100" fmla="*/ 98 w 466"/>
                <a:gd name="T101" fmla="*/ 136 h 1798"/>
                <a:gd name="T102" fmla="*/ 80 w 466"/>
                <a:gd name="T103" fmla="*/ 159 h 1798"/>
                <a:gd name="T104" fmla="*/ 91 w 466"/>
                <a:gd name="T105" fmla="*/ 164 h 1798"/>
                <a:gd name="T106" fmla="*/ 113 w 466"/>
                <a:gd name="T107" fmla="*/ 168 h 1798"/>
                <a:gd name="T108" fmla="*/ 97 w 466"/>
                <a:gd name="T109" fmla="*/ 164 h 1798"/>
                <a:gd name="T110" fmla="*/ 81 w 466"/>
                <a:gd name="T111" fmla="*/ 191 h 17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66" h="1798">
                  <a:moveTo>
                    <a:pt x="223" y="1797"/>
                  </a:moveTo>
                  <a:lnTo>
                    <a:pt x="223" y="1751"/>
                  </a:lnTo>
                  <a:lnTo>
                    <a:pt x="224" y="1711"/>
                  </a:lnTo>
                  <a:lnTo>
                    <a:pt x="224" y="1671"/>
                  </a:lnTo>
                  <a:lnTo>
                    <a:pt x="223" y="1632"/>
                  </a:lnTo>
                  <a:lnTo>
                    <a:pt x="220" y="1592"/>
                  </a:lnTo>
                  <a:lnTo>
                    <a:pt x="215" y="1557"/>
                  </a:lnTo>
                  <a:lnTo>
                    <a:pt x="201" y="1502"/>
                  </a:lnTo>
                  <a:lnTo>
                    <a:pt x="179" y="1467"/>
                  </a:lnTo>
                  <a:lnTo>
                    <a:pt x="157" y="1450"/>
                  </a:lnTo>
                  <a:lnTo>
                    <a:pt x="138" y="1464"/>
                  </a:lnTo>
                  <a:lnTo>
                    <a:pt x="129" y="1473"/>
                  </a:lnTo>
                  <a:lnTo>
                    <a:pt x="116" y="1519"/>
                  </a:lnTo>
                  <a:lnTo>
                    <a:pt x="106" y="1557"/>
                  </a:lnTo>
                  <a:lnTo>
                    <a:pt x="112" y="1504"/>
                  </a:lnTo>
                  <a:lnTo>
                    <a:pt x="120" y="1468"/>
                  </a:lnTo>
                  <a:lnTo>
                    <a:pt x="131" y="1436"/>
                  </a:lnTo>
                  <a:lnTo>
                    <a:pt x="147" y="1399"/>
                  </a:lnTo>
                  <a:lnTo>
                    <a:pt x="171" y="1414"/>
                  </a:lnTo>
                  <a:lnTo>
                    <a:pt x="194" y="1420"/>
                  </a:lnTo>
                  <a:lnTo>
                    <a:pt x="211" y="1478"/>
                  </a:lnTo>
                  <a:lnTo>
                    <a:pt x="219" y="1513"/>
                  </a:lnTo>
                  <a:lnTo>
                    <a:pt x="224" y="1547"/>
                  </a:lnTo>
                  <a:lnTo>
                    <a:pt x="220" y="1473"/>
                  </a:lnTo>
                  <a:lnTo>
                    <a:pt x="215" y="1417"/>
                  </a:lnTo>
                  <a:lnTo>
                    <a:pt x="209" y="1365"/>
                  </a:lnTo>
                  <a:lnTo>
                    <a:pt x="206" y="1318"/>
                  </a:lnTo>
                  <a:lnTo>
                    <a:pt x="199" y="1280"/>
                  </a:lnTo>
                  <a:lnTo>
                    <a:pt x="187" y="1226"/>
                  </a:lnTo>
                  <a:lnTo>
                    <a:pt x="180" y="1216"/>
                  </a:lnTo>
                  <a:lnTo>
                    <a:pt x="160" y="1174"/>
                  </a:lnTo>
                  <a:lnTo>
                    <a:pt x="139" y="1132"/>
                  </a:lnTo>
                  <a:lnTo>
                    <a:pt x="134" y="1120"/>
                  </a:lnTo>
                  <a:lnTo>
                    <a:pt x="108" y="1102"/>
                  </a:lnTo>
                  <a:lnTo>
                    <a:pt x="77" y="1125"/>
                  </a:lnTo>
                  <a:lnTo>
                    <a:pt x="46" y="1190"/>
                  </a:lnTo>
                  <a:lnTo>
                    <a:pt x="33" y="1228"/>
                  </a:lnTo>
                  <a:lnTo>
                    <a:pt x="16" y="1267"/>
                  </a:lnTo>
                  <a:lnTo>
                    <a:pt x="5" y="1293"/>
                  </a:lnTo>
                  <a:lnTo>
                    <a:pt x="14" y="1256"/>
                  </a:lnTo>
                  <a:lnTo>
                    <a:pt x="21" y="1196"/>
                  </a:lnTo>
                  <a:lnTo>
                    <a:pt x="23" y="1140"/>
                  </a:lnTo>
                  <a:lnTo>
                    <a:pt x="28" y="1091"/>
                  </a:lnTo>
                  <a:lnTo>
                    <a:pt x="33" y="1075"/>
                  </a:lnTo>
                  <a:lnTo>
                    <a:pt x="46" y="1044"/>
                  </a:lnTo>
                  <a:lnTo>
                    <a:pt x="77" y="1029"/>
                  </a:lnTo>
                  <a:lnTo>
                    <a:pt x="115" y="1032"/>
                  </a:lnTo>
                  <a:lnTo>
                    <a:pt x="149" y="1044"/>
                  </a:lnTo>
                  <a:lnTo>
                    <a:pt x="174" y="1058"/>
                  </a:lnTo>
                  <a:lnTo>
                    <a:pt x="187" y="1099"/>
                  </a:lnTo>
                  <a:lnTo>
                    <a:pt x="199" y="1135"/>
                  </a:lnTo>
                  <a:lnTo>
                    <a:pt x="209" y="1173"/>
                  </a:lnTo>
                  <a:lnTo>
                    <a:pt x="215" y="1206"/>
                  </a:lnTo>
                  <a:lnTo>
                    <a:pt x="218" y="1220"/>
                  </a:lnTo>
                  <a:lnTo>
                    <a:pt x="218" y="1165"/>
                  </a:lnTo>
                  <a:lnTo>
                    <a:pt x="218" y="1125"/>
                  </a:lnTo>
                  <a:lnTo>
                    <a:pt x="218" y="1084"/>
                  </a:lnTo>
                  <a:lnTo>
                    <a:pt x="218" y="1045"/>
                  </a:lnTo>
                  <a:lnTo>
                    <a:pt x="215" y="1008"/>
                  </a:lnTo>
                  <a:lnTo>
                    <a:pt x="210" y="969"/>
                  </a:lnTo>
                  <a:lnTo>
                    <a:pt x="206" y="927"/>
                  </a:lnTo>
                  <a:lnTo>
                    <a:pt x="200" y="896"/>
                  </a:lnTo>
                  <a:lnTo>
                    <a:pt x="178" y="851"/>
                  </a:lnTo>
                  <a:lnTo>
                    <a:pt x="157" y="824"/>
                  </a:lnTo>
                  <a:lnTo>
                    <a:pt x="152" y="818"/>
                  </a:lnTo>
                  <a:lnTo>
                    <a:pt x="121" y="808"/>
                  </a:lnTo>
                  <a:lnTo>
                    <a:pt x="91" y="826"/>
                  </a:lnTo>
                  <a:lnTo>
                    <a:pt x="60" y="850"/>
                  </a:lnTo>
                  <a:lnTo>
                    <a:pt x="33" y="863"/>
                  </a:lnTo>
                  <a:lnTo>
                    <a:pt x="11" y="890"/>
                  </a:lnTo>
                  <a:lnTo>
                    <a:pt x="0" y="925"/>
                  </a:lnTo>
                  <a:lnTo>
                    <a:pt x="5" y="878"/>
                  </a:lnTo>
                  <a:lnTo>
                    <a:pt x="23" y="838"/>
                  </a:lnTo>
                  <a:lnTo>
                    <a:pt x="46" y="808"/>
                  </a:lnTo>
                  <a:lnTo>
                    <a:pt x="62" y="771"/>
                  </a:lnTo>
                  <a:lnTo>
                    <a:pt x="72" y="731"/>
                  </a:lnTo>
                  <a:lnTo>
                    <a:pt x="89" y="689"/>
                  </a:lnTo>
                  <a:lnTo>
                    <a:pt x="97" y="682"/>
                  </a:lnTo>
                  <a:lnTo>
                    <a:pt x="120" y="682"/>
                  </a:lnTo>
                  <a:lnTo>
                    <a:pt x="150" y="705"/>
                  </a:lnTo>
                  <a:lnTo>
                    <a:pt x="172" y="748"/>
                  </a:lnTo>
                  <a:lnTo>
                    <a:pt x="190" y="807"/>
                  </a:lnTo>
                  <a:lnTo>
                    <a:pt x="197" y="831"/>
                  </a:lnTo>
                  <a:lnTo>
                    <a:pt x="210" y="843"/>
                  </a:lnTo>
                  <a:lnTo>
                    <a:pt x="202" y="747"/>
                  </a:lnTo>
                  <a:lnTo>
                    <a:pt x="197" y="689"/>
                  </a:lnTo>
                  <a:lnTo>
                    <a:pt x="188" y="640"/>
                  </a:lnTo>
                  <a:lnTo>
                    <a:pt x="172" y="580"/>
                  </a:lnTo>
                  <a:lnTo>
                    <a:pt x="153" y="547"/>
                  </a:lnTo>
                  <a:lnTo>
                    <a:pt x="146" y="536"/>
                  </a:lnTo>
                  <a:lnTo>
                    <a:pt x="115" y="525"/>
                  </a:lnTo>
                  <a:lnTo>
                    <a:pt x="91" y="548"/>
                  </a:lnTo>
                  <a:lnTo>
                    <a:pt x="70" y="585"/>
                  </a:lnTo>
                  <a:lnTo>
                    <a:pt x="52" y="616"/>
                  </a:lnTo>
                  <a:lnTo>
                    <a:pt x="33" y="656"/>
                  </a:lnTo>
                  <a:lnTo>
                    <a:pt x="22" y="678"/>
                  </a:lnTo>
                  <a:lnTo>
                    <a:pt x="35" y="630"/>
                  </a:lnTo>
                  <a:lnTo>
                    <a:pt x="48" y="565"/>
                  </a:lnTo>
                  <a:lnTo>
                    <a:pt x="55" y="515"/>
                  </a:lnTo>
                  <a:lnTo>
                    <a:pt x="70" y="472"/>
                  </a:lnTo>
                  <a:lnTo>
                    <a:pt x="91" y="450"/>
                  </a:lnTo>
                  <a:lnTo>
                    <a:pt x="108" y="443"/>
                  </a:lnTo>
                  <a:lnTo>
                    <a:pt x="134" y="446"/>
                  </a:lnTo>
                  <a:lnTo>
                    <a:pt x="137" y="449"/>
                  </a:lnTo>
                  <a:lnTo>
                    <a:pt x="160" y="485"/>
                  </a:lnTo>
                  <a:lnTo>
                    <a:pt x="180" y="532"/>
                  </a:lnTo>
                  <a:lnTo>
                    <a:pt x="193" y="576"/>
                  </a:lnTo>
                  <a:lnTo>
                    <a:pt x="201" y="593"/>
                  </a:lnTo>
                  <a:lnTo>
                    <a:pt x="201" y="523"/>
                  </a:lnTo>
                  <a:lnTo>
                    <a:pt x="194" y="472"/>
                  </a:lnTo>
                  <a:lnTo>
                    <a:pt x="190" y="429"/>
                  </a:lnTo>
                  <a:lnTo>
                    <a:pt x="185" y="390"/>
                  </a:lnTo>
                  <a:lnTo>
                    <a:pt x="168" y="331"/>
                  </a:lnTo>
                  <a:lnTo>
                    <a:pt x="153" y="303"/>
                  </a:lnTo>
                  <a:lnTo>
                    <a:pt x="131" y="275"/>
                  </a:lnTo>
                  <a:lnTo>
                    <a:pt x="107" y="254"/>
                  </a:lnTo>
                  <a:lnTo>
                    <a:pt x="97" y="251"/>
                  </a:lnTo>
                  <a:lnTo>
                    <a:pt x="72" y="283"/>
                  </a:lnTo>
                  <a:lnTo>
                    <a:pt x="52" y="305"/>
                  </a:lnTo>
                  <a:lnTo>
                    <a:pt x="67" y="263"/>
                  </a:lnTo>
                  <a:lnTo>
                    <a:pt x="89" y="215"/>
                  </a:lnTo>
                  <a:lnTo>
                    <a:pt x="97" y="203"/>
                  </a:lnTo>
                  <a:lnTo>
                    <a:pt x="120" y="198"/>
                  </a:lnTo>
                  <a:lnTo>
                    <a:pt x="140" y="208"/>
                  </a:lnTo>
                  <a:lnTo>
                    <a:pt x="160" y="227"/>
                  </a:lnTo>
                  <a:lnTo>
                    <a:pt x="192" y="287"/>
                  </a:lnTo>
                  <a:lnTo>
                    <a:pt x="202" y="324"/>
                  </a:lnTo>
                  <a:lnTo>
                    <a:pt x="209" y="366"/>
                  </a:lnTo>
                  <a:lnTo>
                    <a:pt x="211" y="397"/>
                  </a:lnTo>
                  <a:lnTo>
                    <a:pt x="210" y="343"/>
                  </a:lnTo>
                  <a:lnTo>
                    <a:pt x="209" y="288"/>
                  </a:lnTo>
                  <a:lnTo>
                    <a:pt x="211" y="233"/>
                  </a:lnTo>
                  <a:lnTo>
                    <a:pt x="215" y="193"/>
                  </a:lnTo>
                  <a:lnTo>
                    <a:pt x="224" y="157"/>
                  </a:lnTo>
                  <a:lnTo>
                    <a:pt x="244" y="93"/>
                  </a:lnTo>
                  <a:lnTo>
                    <a:pt x="267" y="39"/>
                  </a:lnTo>
                  <a:lnTo>
                    <a:pt x="293" y="5"/>
                  </a:lnTo>
                  <a:lnTo>
                    <a:pt x="303" y="0"/>
                  </a:lnTo>
                  <a:lnTo>
                    <a:pt x="278" y="56"/>
                  </a:lnTo>
                  <a:lnTo>
                    <a:pt x="274" y="93"/>
                  </a:lnTo>
                  <a:lnTo>
                    <a:pt x="265" y="130"/>
                  </a:lnTo>
                  <a:lnTo>
                    <a:pt x="259" y="172"/>
                  </a:lnTo>
                  <a:lnTo>
                    <a:pt x="255" y="210"/>
                  </a:lnTo>
                  <a:lnTo>
                    <a:pt x="246" y="268"/>
                  </a:lnTo>
                  <a:lnTo>
                    <a:pt x="240" y="311"/>
                  </a:lnTo>
                  <a:lnTo>
                    <a:pt x="232" y="361"/>
                  </a:lnTo>
                  <a:lnTo>
                    <a:pt x="225" y="409"/>
                  </a:lnTo>
                  <a:lnTo>
                    <a:pt x="223" y="440"/>
                  </a:lnTo>
                  <a:lnTo>
                    <a:pt x="233" y="394"/>
                  </a:lnTo>
                  <a:lnTo>
                    <a:pt x="246" y="353"/>
                  </a:lnTo>
                  <a:lnTo>
                    <a:pt x="260" y="314"/>
                  </a:lnTo>
                  <a:lnTo>
                    <a:pt x="275" y="292"/>
                  </a:lnTo>
                  <a:lnTo>
                    <a:pt x="296" y="281"/>
                  </a:lnTo>
                  <a:lnTo>
                    <a:pt x="323" y="278"/>
                  </a:lnTo>
                  <a:lnTo>
                    <a:pt x="344" y="283"/>
                  </a:lnTo>
                  <a:lnTo>
                    <a:pt x="359" y="298"/>
                  </a:lnTo>
                  <a:lnTo>
                    <a:pt x="372" y="350"/>
                  </a:lnTo>
                  <a:lnTo>
                    <a:pt x="376" y="389"/>
                  </a:lnTo>
                  <a:lnTo>
                    <a:pt x="377" y="428"/>
                  </a:lnTo>
                  <a:lnTo>
                    <a:pt x="378" y="440"/>
                  </a:lnTo>
                  <a:lnTo>
                    <a:pt x="368" y="394"/>
                  </a:lnTo>
                  <a:lnTo>
                    <a:pt x="347" y="369"/>
                  </a:lnTo>
                  <a:lnTo>
                    <a:pt x="337" y="356"/>
                  </a:lnTo>
                  <a:lnTo>
                    <a:pt x="318" y="354"/>
                  </a:lnTo>
                  <a:lnTo>
                    <a:pt x="293" y="361"/>
                  </a:lnTo>
                  <a:lnTo>
                    <a:pt x="270" y="374"/>
                  </a:lnTo>
                  <a:lnTo>
                    <a:pt x="257" y="385"/>
                  </a:lnTo>
                  <a:lnTo>
                    <a:pt x="248" y="429"/>
                  </a:lnTo>
                  <a:lnTo>
                    <a:pt x="244" y="449"/>
                  </a:lnTo>
                  <a:lnTo>
                    <a:pt x="237" y="493"/>
                  </a:lnTo>
                  <a:lnTo>
                    <a:pt x="236" y="512"/>
                  </a:lnTo>
                  <a:lnTo>
                    <a:pt x="231" y="699"/>
                  </a:lnTo>
                  <a:lnTo>
                    <a:pt x="236" y="659"/>
                  </a:lnTo>
                  <a:lnTo>
                    <a:pt x="246" y="623"/>
                  </a:lnTo>
                  <a:lnTo>
                    <a:pt x="265" y="580"/>
                  </a:lnTo>
                  <a:lnTo>
                    <a:pt x="270" y="573"/>
                  </a:lnTo>
                  <a:lnTo>
                    <a:pt x="286" y="519"/>
                  </a:lnTo>
                  <a:lnTo>
                    <a:pt x="311" y="481"/>
                  </a:lnTo>
                  <a:lnTo>
                    <a:pt x="347" y="467"/>
                  </a:lnTo>
                  <a:lnTo>
                    <a:pt x="369" y="475"/>
                  </a:lnTo>
                  <a:lnTo>
                    <a:pt x="387" y="488"/>
                  </a:lnTo>
                  <a:lnTo>
                    <a:pt x="400" y="533"/>
                  </a:lnTo>
                  <a:lnTo>
                    <a:pt x="403" y="573"/>
                  </a:lnTo>
                  <a:lnTo>
                    <a:pt x="409" y="613"/>
                  </a:lnTo>
                  <a:lnTo>
                    <a:pt x="425" y="654"/>
                  </a:lnTo>
                  <a:lnTo>
                    <a:pt x="442" y="687"/>
                  </a:lnTo>
                  <a:lnTo>
                    <a:pt x="419" y="659"/>
                  </a:lnTo>
                  <a:lnTo>
                    <a:pt x="399" y="635"/>
                  </a:lnTo>
                  <a:lnTo>
                    <a:pt x="379" y="597"/>
                  </a:lnTo>
                  <a:lnTo>
                    <a:pt x="359" y="572"/>
                  </a:lnTo>
                  <a:lnTo>
                    <a:pt x="339" y="580"/>
                  </a:lnTo>
                  <a:lnTo>
                    <a:pt x="313" y="599"/>
                  </a:lnTo>
                  <a:lnTo>
                    <a:pt x="291" y="626"/>
                  </a:lnTo>
                  <a:lnTo>
                    <a:pt x="275" y="648"/>
                  </a:lnTo>
                  <a:lnTo>
                    <a:pt x="253" y="700"/>
                  </a:lnTo>
                  <a:lnTo>
                    <a:pt x="240" y="759"/>
                  </a:lnTo>
                  <a:lnTo>
                    <a:pt x="232" y="830"/>
                  </a:lnTo>
                  <a:lnTo>
                    <a:pt x="232" y="868"/>
                  </a:lnTo>
                  <a:lnTo>
                    <a:pt x="232" y="899"/>
                  </a:lnTo>
                  <a:lnTo>
                    <a:pt x="253" y="863"/>
                  </a:lnTo>
                  <a:lnTo>
                    <a:pt x="264" y="838"/>
                  </a:lnTo>
                  <a:lnTo>
                    <a:pt x="278" y="801"/>
                  </a:lnTo>
                  <a:lnTo>
                    <a:pt x="297" y="763"/>
                  </a:lnTo>
                  <a:lnTo>
                    <a:pt x="318" y="726"/>
                  </a:lnTo>
                  <a:lnTo>
                    <a:pt x="343" y="694"/>
                  </a:lnTo>
                  <a:lnTo>
                    <a:pt x="363" y="674"/>
                  </a:lnTo>
                  <a:lnTo>
                    <a:pt x="392" y="693"/>
                  </a:lnTo>
                  <a:lnTo>
                    <a:pt x="395" y="729"/>
                  </a:lnTo>
                  <a:lnTo>
                    <a:pt x="407" y="768"/>
                  </a:lnTo>
                  <a:lnTo>
                    <a:pt x="428" y="803"/>
                  </a:lnTo>
                  <a:lnTo>
                    <a:pt x="452" y="859"/>
                  </a:lnTo>
                  <a:lnTo>
                    <a:pt x="459" y="903"/>
                  </a:lnTo>
                  <a:lnTo>
                    <a:pt x="465" y="943"/>
                  </a:lnTo>
                  <a:lnTo>
                    <a:pt x="456" y="896"/>
                  </a:lnTo>
                  <a:lnTo>
                    <a:pt x="433" y="859"/>
                  </a:lnTo>
                  <a:lnTo>
                    <a:pt x="410" y="846"/>
                  </a:lnTo>
                  <a:lnTo>
                    <a:pt x="387" y="834"/>
                  </a:lnTo>
                  <a:lnTo>
                    <a:pt x="379" y="824"/>
                  </a:lnTo>
                  <a:lnTo>
                    <a:pt x="347" y="821"/>
                  </a:lnTo>
                  <a:lnTo>
                    <a:pt x="327" y="832"/>
                  </a:lnTo>
                  <a:lnTo>
                    <a:pt x="304" y="851"/>
                  </a:lnTo>
                  <a:lnTo>
                    <a:pt x="286" y="874"/>
                  </a:lnTo>
                  <a:lnTo>
                    <a:pt x="255" y="925"/>
                  </a:lnTo>
                  <a:lnTo>
                    <a:pt x="250" y="943"/>
                  </a:lnTo>
                  <a:lnTo>
                    <a:pt x="246" y="998"/>
                  </a:lnTo>
                  <a:lnTo>
                    <a:pt x="244" y="1052"/>
                  </a:lnTo>
                  <a:lnTo>
                    <a:pt x="244" y="1106"/>
                  </a:lnTo>
                  <a:lnTo>
                    <a:pt x="243" y="1149"/>
                  </a:lnTo>
                  <a:lnTo>
                    <a:pt x="241" y="1185"/>
                  </a:lnTo>
                  <a:lnTo>
                    <a:pt x="241" y="1232"/>
                  </a:lnTo>
                  <a:lnTo>
                    <a:pt x="241" y="1277"/>
                  </a:lnTo>
                  <a:lnTo>
                    <a:pt x="241" y="1303"/>
                  </a:lnTo>
                  <a:lnTo>
                    <a:pt x="248" y="1254"/>
                  </a:lnTo>
                  <a:lnTo>
                    <a:pt x="253" y="1209"/>
                  </a:lnTo>
                  <a:lnTo>
                    <a:pt x="264" y="1172"/>
                  </a:lnTo>
                  <a:lnTo>
                    <a:pt x="293" y="1109"/>
                  </a:lnTo>
                  <a:lnTo>
                    <a:pt x="330" y="1045"/>
                  </a:lnTo>
                  <a:lnTo>
                    <a:pt x="352" y="1021"/>
                  </a:lnTo>
                  <a:lnTo>
                    <a:pt x="376" y="1008"/>
                  </a:lnTo>
                  <a:lnTo>
                    <a:pt x="400" y="1014"/>
                  </a:lnTo>
                  <a:lnTo>
                    <a:pt x="421" y="1031"/>
                  </a:lnTo>
                  <a:lnTo>
                    <a:pt x="433" y="1079"/>
                  </a:lnTo>
                  <a:lnTo>
                    <a:pt x="439" y="1124"/>
                  </a:lnTo>
                  <a:lnTo>
                    <a:pt x="442" y="1161"/>
                  </a:lnTo>
                  <a:lnTo>
                    <a:pt x="442" y="1172"/>
                  </a:lnTo>
                  <a:lnTo>
                    <a:pt x="446" y="1226"/>
                  </a:lnTo>
                  <a:lnTo>
                    <a:pt x="449" y="1267"/>
                  </a:lnTo>
                  <a:lnTo>
                    <a:pt x="446" y="1310"/>
                  </a:lnTo>
                  <a:lnTo>
                    <a:pt x="439" y="1255"/>
                  </a:lnTo>
                  <a:lnTo>
                    <a:pt x="427" y="1198"/>
                  </a:lnTo>
                  <a:lnTo>
                    <a:pt x="411" y="1145"/>
                  </a:lnTo>
                  <a:lnTo>
                    <a:pt x="395" y="1120"/>
                  </a:lnTo>
                  <a:lnTo>
                    <a:pt x="365" y="1125"/>
                  </a:lnTo>
                  <a:lnTo>
                    <a:pt x="332" y="1156"/>
                  </a:lnTo>
                  <a:lnTo>
                    <a:pt x="298" y="1200"/>
                  </a:lnTo>
                  <a:lnTo>
                    <a:pt x="278" y="1245"/>
                  </a:lnTo>
                  <a:lnTo>
                    <a:pt x="264" y="1285"/>
                  </a:lnTo>
                  <a:lnTo>
                    <a:pt x="255" y="1338"/>
                  </a:lnTo>
                  <a:lnTo>
                    <a:pt x="246" y="1387"/>
                  </a:lnTo>
                  <a:lnTo>
                    <a:pt x="244" y="1413"/>
                  </a:lnTo>
                  <a:lnTo>
                    <a:pt x="244" y="1451"/>
                  </a:lnTo>
                  <a:lnTo>
                    <a:pt x="244" y="1499"/>
                  </a:lnTo>
                  <a:lnTo>
                    <a:pt x="244" y="1515"/>
                  </a:lnTo>
                  <a:lnTo>
                    <a:pt x="253" y="1475"/>
                  </a:lnTo>
                  <a:lnTo>
                    <a:pt x="275" y="1450"/>
                  </a:lnTo>
                  <a:lnTo>
                    <a:pt x="279" y="1445"/>
                  </a:lnTo>
                  <a:lnTo>
                    <a:pt x="305" y="1430"/>
                  </a:lnTo>
                  <a:lnTo>
                    <a:pt x="330" y="1428"/>
                  </a:lnTo>
                  <a:lnTo>
                    <a:pt x="339" y="1442"/>
                  </a:lnTo>
                  <a:lnTo>
                    <a:pt x="343" y="1490"/>
                  </a:lnTo>
                  <a:lnTo>
                    <a:pt x="346" y="1530"/>
                  </a:lnTo>
                  <a:lnTo>
                    <a:pt x="352" y="1555"/>
                  </a:lnTo>
                  <a:lnTo>
                    <a:pt x="336" y="1517"/>
                  </a:lnTo>
                  <a:lnTo>
                    <a:pt x="315" y="1467"/>
                  </a:lnTo>
                  <a:lnTo>
                    <a:pt x="294" y="1452"/>
                  </a:lnTo>
                  <a:lnTo>
                    <a:pt x="274" y="1470"/>
                  </a:lnTo>
                  <a:lnTo>
                    <a:pt x="258" y="1510"/>
                  </a:lnTo>
                  <a:lnTo>
                    <a:pt x="253" y="1556"/>
                  </a:lnTo>
                  <a:lnTo>
                    <a:pt x="248" y="1624"/>
                  </a:lnTo>
                  <a:lnTo>
                    <a:pt x="246" y="1694"/>
                  </a:lnTo>
                  <a:lnTo>
                    <a:pt x="246" y="1765"/>
                  </a:lnTo>
                  <a:lnTo>
                    <a:pt x="246" y="1794"/>
                  </a:lnTo>
                  <a:lnTo>
                    <a:pt x="223" y="1797"/>
                  </a:lnTo>
                </a:path>
              </a:pathLst>
            </a:custGeom>
            <a:solidFill>
              <a:srgbClr val="0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72"/>
            <p:cNvSpPr>
              <a:spLocks/>
            </p:cNvSpPr>
            <p:nvPr/>
          </p:nvSpPr>
          <p:spPr bwMode="auto">
            <a:xfrm>
              <a:off x="2533" y="2498"/>
              <a:ext cx="412" cy="1411"/>
            </a:xfrm>
            <a:custGeom>
              <a:avLst/>
              <a:gdLst>
                <a:gd name="T0" fmla="*/ 73 w 466"/>
                <a:gd name="T1" fmla="*/ 184 h 1798"/>
                <a:gd name="T2" fmla="*/ 51 w 466"/>
                <a:gd name="T3" fmla="*/ 164 h 1798"/>
                <a:gd name="T4" fmla="*/ 37 w 466"/>
                <a:gd name="T5" fmla="*/ 170 h 1798"/>
                <a:gd name="T6" fmla="*/ 64 w 466"/>
                <a:gd name="T7" fmla="*/ 160 h 1798"/>
                <a:gd name="T8" fmla="*/ 71 w 466"/>
                <a:gd name="T9" fmla="*/ 160 h 1798"/>
                <a:gd name="T10" fmla="*/ 60 w 466"/>
                <a:gd name="T11" fmla="*/ 137 h 1798"/>
                <a:gd name="T12" fmla="*/ 26 w 466"/>
                <a:gd name="T13" fmla="*/ 127 h 1798"/>
                <a:gd name="T14" fmla="*/ 4 w 466"/>
                <a:gd name="T15" fmla="*/ 142 h 1798"/>
                <a:gd name="T16" fmla="*/ 15 w 466"/>
                <a:gd name="T17" fmla="*/ 118 h 1798"/>
                <a:gd name="T18" fmla="*/ 62 w 466"/>
                <a:gd name="T19" fmla="*/ 124 h 1798"/>
                <a:gd name="T20" fmla="*/ 72 w 466"/>
                <a:gd name="T21" fmla="*/ 131 h 1798"/>
                <a:gd name="T22" fmla="*/ 69 w 466"/>
                <a:gd name="T23" fmla="*/ 109 h 1798"/>
                <a:gd name="T24" fmla="*/ 50 w 466"/>
                <a:gd name="T25" fmla="*/ 93 h 1798"/>
                <a:gd name="T26" fmla="*/ 4 w 466"/>
                <a:gd name="T27" fmla="*/ 100 h 1798"/>
                <a:gd name="T28" fmla="*/ 21 w 466"/>
                <a:gd name="T29" fmla="*/ 87 h 1798"/>
                <a:gd name="T30" fmla="*/ 50 w 466"/>
                <a:gd name="T31" fmla="*/ 79 h 1798"/>
                <a:gd name="T32" fmla="*/ 67 w 466"/>
                <a:gd name="T33" fmla="*/ 85 h 1798"/>
                <a:gd name="T34" fmla="*/ 49 w 466"/>
                <a:gd name="T35" fmla="*/ 60 h 1798"/>
                <a:gd name="T36" fmla="*/ 11 w 466"/>
                <a:gd name="T37" fmla="*/ 74 h 1798"/>
                <a:gd name="T38" fmla="*/ 24 w 466"/>
                <a:gd name="T39" fmla="*/ 53 h 1798"/>
                <a:gd name="T40" fmla="*/ 53 w 466"/>
                <a:gd name="T41" fmla="*/ 55 h 1798"/>
                <a:gd name="T42" fmla="*/ 64 w 466"/>
                <a:gd name="T43" fmla="*/ 53 h 1798"/>
                <a:gd name="T44" fmla="*/ 44 w 466"/>
                <a:gd name="T45" fmla="*/ 31 h 1798"/>
                <a:gd name="T46" fmla="*/ 22 w 466"/>
                <a:gd name="T47" fmla="*/ 30 h 1798"/>
                <a:gd name="T48" fmla="*/ 53 w 466"/>
                <a:gd name="T49" fmla="*/ 26 h 1798"/>
                <a:gd name="T50" fmla="*/ 69 w 466"/>
                <a:gd name="T51" fmla="*/ 38 h 1798"/>
                <a:gd name="T52" fmla="*/ 80 w 466"/>
                <a:gd name="T53" fmla="*/ 10 h 1798"/>
                <a:gd name="T54" fmla="*/ 91 w 466"/>
                <a:gd name="T55" fmla="*/ 10 h 1798"/>
                <a:gd name="T56" fmla="*/ 79 w 466"/>
                <a:gd name="T57" fmla="*/ 35 h 1798"/>
                <a:gd name="T58" fmla="*/ 81 w 466"/>
                <a:gd name="T59" fmla="*/ 39 h 1798"/>
                <a:gd name="T60" fmla="*/ 113 w 466"/>
                <a:gd name="T61" fmla="*/ 33 h 1798"/>
                <a:gd name="T62" fmla="*/ 125 w 466"/>
                <a:gd name="T63" fmla="*/ 50 h 1798"/>
                <a:gd name="T64" fmla="*/ 97 w 466"/>
                <a:gd name="T65" fmla="*/ 42 h 1798"/>
                <a:gd name="T66" fmla="*/ 78 w 466"/>
                <a:gd name="T67" fmla="*/ 56 h 1798"/>
                <a:gd name="T68" fmla="*/ 87 w 466"/>
                <a:gd name="T69" fmla="*/ 66 h 1798"/>
                <a:gd name="T70" fmla="*/ 122 w 466"/>
                <a:gd name="T71" fmla="*/ 53 h 1798"/>
                <a:gd name="T72" fmla="*/ 140 w 466"/>
                <a:gd name="T73" fmla="*/ 74 h 1798"/>
                <a:gd name="T74" fmla="*/ 118 w 466"/>
                <a:gd name="T75" fmla="*/ 64 h 1798"/>
                <a:gd name="T76" fmla="*/ 84 w 466"/>
                <a:gd name="T77" fmla="*/ 78 h 1798"/>
                <a:gd name="T78" fmla="*/ 84 w 466"/>
                <a:gd name="T79" fmla="*/ 98 h 1798"/>
                <a:gd name="T80" fmla="*/ 113 w 466"/>
                <a:gd name="T81" fmla="*/ 78 h 1798"/>
                <a:gd name="T82" fmla="*/ 141 w 466"/>
                <a:gd name="T83" fmla="*/ 91 h 1798"/>
                <a:gd name="T84" fmla="*/ 143 w 466"/>
                <a:gd name="T85" fmla="*/ 97 h 1798"/>
                <a:gd name="T86" fmla="*/ 108 w 466"/>
                <a:gd name="T87" fmla="*/ 93 h 1798"/>
                <a:gd name="T88" fmla="*/ 81 w 466"/>
                <a:gd name="T89" fmla="*/ 113 h 1798"/>
                <a:gd name="T90" fmla="*/ 80 w 466"/>
                <a:gd name="T91" fmla="*/ 139 h 1798"/>
                <a:gd name="T92" fmla="*/ 87 w 466"/>
                <a:gd name="T93" fmla="*/ 133 h 1798"/>
                <a:gd name="T94" fmla="*/ 133 w 466"/>
                <a:gd name="T95" fmla="*/ 115 h 1798"/>
                <a:gd name="T96" fmla="*/ 146 w 466"/>
                <a:gd name="T97" fmla="*/ 133 h 1798"/>
                <a:gd name="T98" fmla="*/ 141 w 466"/>
                <a:gd name="T99" fmla="*/ 135 h 1798"/>
                <a:gd name="T100" fmla="*/ 98 w 466"/>
                <a:gd name="T101" fmla="*/ 136 h 1798"/>
                <a:gd name="T102" fmla="*/ 80 w 466"/>
                <a:gd name="T103" fmla="*/ 159 h 1798"/>
                <a:gd name="T104" fmla="*/ 91 w 466"/>
                <a:gd name="T105" fmla="*/ 164 h 1798"/>
                <a:gd name="T106" fmla="*/ 113 w 466"/>
                <a:gd name="T107" fmla="*/ 168 h 1798"/>
                <a:gd name="T108" fmla="*/ 97 w 466"/>
                <a:gd name="T109" fmla="*/ 164 h 1798"/>
                <a:gd name="T110" fmla="*/ 81 w 466"/>
                <a:gd name="T111" fmla="*/ 191 h 17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66" h="1798">
                  <a:moveTo>
                    <a:pt x="223" y="1797"/>
                  </a:moveTo>
                  <a:lnTo>
                    <a:pt x="223" y="1751"/>
                  </a:lnTo>
                  <a:lnTo>
                    <a:pt x="224" y="1711"/>
                  </a:lnTo>
                  <a:lnTo>
                    <a:pt x="224" y="1671"/>
                  </a:lnTo>
                  <a:lnTo>
                    <a:pt x="223" y="1632"/>
                  </a:lnTo>
                  <a:lnTo>
                    <a:pt x="220" y="1592"/>
                  </a:lnTo>
                  <a:lnTo>
                    <a:pt x="215" y="1557"/>
                  </a:lnTo>
                  <a:lnTo>
                    <a:pt x="201" y="1502"/>
                  </a:lnTo>
                  <a:lnTo>
                    <a:pt x="179" y="1467"/>
                  </a:lnTo>
                  <a:lnTo>
                    <a:pt x="157" y="1450"/>
                  </a:lnTo>
                  <a:lnTo>
                    <a:pt x="138" y="1464"/>
                  </a:lnTo>
                  <a:lnTo>
                    <a:pt x="129" y="1473"/>
                  </a:lnTo>
                  <a:lnTo>
                    <a:pt x="116" y="1519"/>
                  </a:lnTo>
                  <a:lnTo>
                    <a:pt x="106" y="1557"/>
                  </a:lnTo>
                  <a:lnTo>
                    <a:pt x="112" y="1504"/>
                  </a:lnTo>
                  <a:lnTo>
                    <a:pt x="120" y="1468"/>
                  </a:lnTo>
                  <a:lnTo>
                    <a:pt x="131" y="1436"/>
                  </a:lnTo>
                  <a:lnTo>
                    <a:pt x="147" y="1399"/>
                  </a:lnTo>
                  <a:lnTo>
                    <a:pt x="171" y="1414"/>
                  </a:lnTo>
                  <a:lnTo>
                    <a:pt x="194" y="1420"/>
                  </a:lnTo>
                  <a:lnTo>
                    <a:pt x="211" y="1478"/>
                  </a:lnTo>
                  <a:lnTo>
                    <a:pt x="219" y="1513"/>
                  </a:lnTo>
                  <a:lnTo>
                    <a:pt x="224" y="1547"/>
                  </a:lnTo>
                  <a:lnTo>
                    <a:pt x="220" y="1473"/>
                  </a:lnTo>
                  <a:lnTo>
                    <a:pt x="215" y="1417"/>
                  </a:lnTo>
                  <a:lnTo>
                    <a:pt x="209" y="1365"/>
                  </a:lnTo>
                  <a:lnTo>
                    <a:pt x="206" y="1318"/>
                  </a:lnTo>
                  <a:lnTo>
                    <a:pt x="199" y="1280"/>
                  </a:lnTo>
                  <a:lnTo>
                    <a:pt x="187" y="1226"/>
                  </a:lnTo>
                  <a:lnTo>
                    <a:pt x="180" y="1216"/>
                  </a:lnTo>
                  <a:lnTo>
                    <a:pt x="160" y="1174"/>
                  </a:lnTo>
                  <a:lnTo>
                    <a:pt x="139" y="1132"/>
                  </a:lnTo>
                  <a:lnTo>
                    <a:pt x="134" y="1120"/>
                  </a:lnTo>
                  <a:lnTo>
                    <a:pt x="108" y="1102"/>
                  </a:lnTo>
                  <a:lnTo>
                    <a:pt x="77" y="1125"/>
                  </a:lnTo>
                  <a:lnTo>
                    <a:pt x="46" y="1190"/>
                  </a:lnTo>
                  <a:lnTo>
                    <a:pt x="33" y="1228"/>
                  </a:lnTo>
                  <a:lnTo>
                    <a:pt x="16" y="1267"/>
                  </a:lnTo>
                  <a:lnTo>
                    <a:pt x="5" y="1293"/>
                  </a:lnTo>
                  <a:lnTo>
                    <a:pt x="14" y="1256"/>
                  </a:lnTo>
                  <a:lnTo>
                    <a:pt x="21" y="1196"/>
                  </a:lnTo>
                  <a:lnTo>
                    <a:pt x="23" y="1140"/>
                  </a:lnTo>
                  <a:lnTo>
                    <a:pt x="28" y="1091"/>
                  </a:lnTo>
                  <a:lnTo>
                    <a:pt x="33" y="1075"/>
                  </a:lnTo>
                  <a:lnTo>
                    <a:pt x="46" y="1044"/>
                  </a:lnTo>
                  <a:lnTo>
                    <a:pt x="77" y="1029"/>
                  </a:lnTo>
                  <a:lnTo>
                    <a:pt x="115" y="1032"/>
                  </a:lnTo>
                  <a:lnTo>
                    <a:pt x="149" y="1044"/>
                  </a:lnTo>
                  <a:lnTo>
                    <a:pt x="174" y="1058"/>
                  </a:lnTo>
                  <a:lnTo>
                    <a:pt x="187" y="1099"/>
                  </a:lnTo>
                  <a:lnTo>
                    <a:pt x="199" y="1135"/>
                  </a:lnTo>
                  <a:lnTo>
                    <a:pt x="209" y="1173"/>
                  </a:lnTo>
                  <a:lnTo>
                    <a:pt x="215" y="1206"/>
                  </a:lnTo>
                  <a:lnTo>
                    <a:pt x="218" y="1220"/>
                  </a:lnTo>
                  <a:lnTo>
                    <a:pt x="218" y="1165"/>
                  </a:lnTo>
                  <a:lnTo>
                    <a:pt x="218" y="1125"/>
                  </a:lnTo>
                  <a:lnTo>
                    <a:pt x="218" y="1084"/>
                  </a:lnTo>
                  <a:lnTo>
                    <a:pt x="218" y="1045"/>
                  </a:lnTo>
                  <a:lnTo>
                    <a:pt x="215" y="1008"/>
                  </a:lnTo>
                  <a:lnTo>
                    <a:pt x="210" y="969"/>
                  </a:lnTo>
                  <a:lnTo>
                    <a:pt x="206" y="927"/>
                  </a:lnTo>
                  <a:lnTo>
                    <a:pt x="200" y="896"/>
                  </a:lnTo>
                  <a:lnTo>
                    <a:pt x="178" y="851"/>
                  </a:lnTo>
                  <a:lnTo>
                    <a:pt x="157" y="824"/>
                  </a:lnTo>
                  <a:lnTo>
                    <a:pt x="152" y="818"/>
                  </a:lnTo>
                  <a:lnTo>
                    <a:pt x="121" y="808"/>
                  </a:lnTo>
                  <a:lnTo>
                    <a:pt x="91" y="826"/>
                  </a:lnTo>
                  <a:lnTo>
                    <a:pt x="60" y="850"/>
                  </a:lnTo>
                  <a:lnTo>
                    <a:pt x="33" y="863"/>
                  </a:lnTo>
                  <a:lnTo>
                    <a:pt x="11" y="890"/>
                  </a:lnTo>
                  <a:lnTo>
                    <a:pt x="0" y="925"/>
                  </a:lnTo>
                  <a:lnTo>
                    <a:pt x="5" y="878"/>
                  </a:lnTo>
                  <a:lnTo>
                    <a:pt x="23" y="838"/>
                  </a:lnTo>
                  <a:lnTo>
                    <a:pt x="46" y="808"/>
                  </a:lnTo>
                  <a:lnTo>
                    <a:pt x="62" y="771"/>
                  </a:lnTo>
                  <a:lnTo>
                    <a:pt x="72" y="731"/>
                  </a:lnTo>
                  <a:lnTo>
                    <a:pt x="89" y="689"/>
                  </a:lnTo>
                  <a:lnTo>
                    <a:pt x="97" y="682"/>
                  </a:lnTo>
                  <a:lnTo>
                    <a:pt x="120" y="682"/>
                  </a:lnTo>
                  <a:lnTo>
                    <a:pt x="150" y="705"/>
                  </a:lnTo>
                  <a:lnTo>
                    <a:pt x="172" y="748"/>
                  </a:lnTo>
                  <a:lnTo>
                    <a:pt x="190" y="807"/>
                  </a:lnTo>
                  <a:lnTo>
                    <a:pt x="197" y="831"/>
                  </a:lnTo>
                  <a:lnTo>
                    <a:pt x="210" y="843"/>
                  </a:lnTo>
                  <a:lnTo>
                    <a:pt x="202" y="747"/>
                  </a:lnTo>
                  <a:lnTo>
                    <a:pt x="197" y="689"/>
                  </a:lnTo>
                  <a:lnTo>
                    <a:pt x="188" y="640"/>
                  </a:lnTo>
                  <a:lnTo>
                    <a:pt x="172" y="580"/>
                  </a:lnTo>
                  <a:lnTo>
                    <a:pt x="153" y="547"/>
                  </a:lnTo>
                  <a:lnTo>
                    <a:pt x="146" y="536"/>
                  </a:lnTo>
                  <a:lnTo>
                    <a:pt x="115" y="525"/>
                  </a:lnTo>
                  <a:lnTo>
                    <a:pt x="91" y="548"/>
                  </a:lnTo>
                  <a:lnTo>
                    <a:pt x="70" y="585"/>
                  </a:lnTo>
                  <a:lnTo>
                    <a:pt x="52" y="616"/>
                  </a:lnTo>
                  <a:lnTo>
                    <a:pt x="33" y="656"/>
                  </a:lnTo>
                  <a:lnTo>
                    <a:pt x="22" y="678"/>
                  </a:lnTo>
                  <a:lnTo>
                    <a:pt x="35" y="630"/>
                  </a:lnTo>
                  <a:lnTo>
                    <a:pt x="48" y="565"/>
                  </a:lnTo>
                  <a:lnTo>
                    <a:pt x="55" y="515"/>
                  </a:lnTo>
                  <a:lnTo>
                    <a:pt x="70" y="472"/>
                  </a:lnTo>
                  <a:lnTo>
                    <a:pt x="91" y="450"/>
                  </a:lnTo>
                  <a:lnTo>
                    <a:pt x="108" y="443"/>
                  </a:lnTo>
                  <a:lnTo>
                    <a:pt x="134" y="446"/>
                  </a:lnTo>
                  <a:lnTo>
                    <a:pt x="137" y="449"/>
                  </a:lnTo>
                  <a:lnTo>
                    <a:pt x="160" y="485"/>
                  </a:lnTo>
                  <a:lnTo>
                    <a:pt x="180" y="532"/>
                  </a:lnTo>
                  <a:lnTo>
                    <a:pt x="193" y="576"/>
                  </a:lnTo>
                  <a:lnTo>
                    <a:pt x="201" y="593"/>
                  </a:lnTo>
                  <a:lnTo>
                    <a:pt x="201" y="523"/>
                  </a:lnTo>
                  <a:lnTo>
                    <a:pt x="194" y="472"/>
                  </a:lnTo>
                  <a:lnTo>
                    <a:pt x="190" y="429"/>
                  </a:lnTo>
                  <a:lnTo>
                    <a:pt x="185" y="390"/>
                  </a:lnTo>
                  <a:lnTo>
                    <a:pt x="168" y="331"/>
                  </a:lnTo>
                  <a:lnTo>
                    <a:pt x="153" y="303"/>
                  </a:lnTo>
                  <a:lnTo>
                    <a:pt x="131" y="275"/>
                  </a:lnTo>
                  <a:lnTo>
                    <a:pt x="107" y="254"/>
                  </a:lnTo>
                  <a:lnTo>
                    <a:pt x="97" y="251"/>
                  </a:lnTo>
                  <a:lnTo>
                    <a:pt x="72" y="283"/>
                  </a:lnTo>
                  <a:lnTo>
                    <a:pt x="52" y="305"/>
                  </a:lnTo>
                  <a:lnTo>
                    <a:pt x="67" y="263"/>
                  </a:lnTo>
                  <a:lnTo>
                    <a:pt x="89" y="215"/>
                  </a:lnTo>
                  <a:lnTo>
                    <a:pt x="97" y="203"/>
                  </a:lnTo>
                  <a:lnTo>
                    <a:pt x="120" y="198"/>
                  </a:lnTo>
                  <a:lnTo>
                    <a:pt x="140" y="208"/>
                  </a:lnTo>
                  <a:lnTo>
                    <a:pt x="160" y="227"/>
                  </a:lnTo>
                  <a:lnTo>
                    <a:pt x="192" y="287"/>
                  </a:lnTo>
                  <a:lnTo>
                    <a:pt x="202" y="324"/>
                  </a:lnTo>
                  <a:lnTo>
                    <a:pt x="209" y="366"/>
                  </a:lnTo>
                  <a:lnTo>
                    <a:pt x="211" y="397"/>
                  </a:lnTo>
                  <a:lnTo>
                    <a:pt x="210" y="343"/>
                  </a:lnTo>
                  <a:lnTo>
                    <a:pt x="209" y="288"/>
                  </a:lnTo>
                  <a:lnTo>
                    <a:pt x="211" y="233"/>
                  </a:lnTo>
                  <a:lnTo>
                    <a:pt x="215" y="193"/>
                  </a:lnTo>
                  <a:lnTo>
                    <a:pt x="224" y="157"/>
                  </a:lnTo>
                  <a:lnTo>
                    <a:pt x="244" y="93"/>
                  </a:lnTo>
                  <a:lnTo>
                    <a:pt x="267" y="39"/>
                  </a:lnTo>
                  <a:lnTo>
                    <a:pt x="293" y="5"/>
                  </a:lnTo>
                  <a:lnTo>
                    <a:pt x="303" y="0"/>
                  </a:lnTo>
                  <a:lnTo>
                    <a:pt x="278" y="56"/>
                  </a:lnTo>
                  <a:lnTo>
                    <a:pt x="274" y="93"/>
                  </a:lnTo>
                  <a:lnTo>
                    <a:pt x="265" y="130"/>
                  </a:lnTo>
                  <a:lnTo>
                    <a:pt x="259" y="172"/>
                  </a:lnTo>
                  <a:lnTo>
                    <a:pt x="255" y="210"/>
                  </a:lnTo>
                  <a:lnTo>
                    <a:pt x="246" y="268"/>
                  </a:lnTo>
                  <a:lnTo>
                    <a:pt x="240" y="311"/>
                  </a:lnTo>
                  <a:lnTo>
                    <a:pt x="232" y="361"/>
                  </a:lnTo>
                  <a:lnTo>
                    <a:pt x="225" y="409"/>
                  </a:lnTo>
                  <a:lnTo>
                    <a:pt x="223" y="440"/>
                  </a:lnTo>
                  <a:lnTo>
                    <a:pt x="233" y="394"/>
                  </a:lnTo>
                  <a:lnTo>
                    <a:pt x="246" y="353"/>
                  </a:lnTo>
                  <a:lnTo>
                    <a:pt x="260" y="314"/>
                  </a:lnTo>
                  <a:lnTo>
                    <a:pt x="275" y="292"/>
                  </a:lnTo>
                  <a:lnTo>
                    <a:pt x="296" y="281"/>
                  </a:lnTo>
                  <a:lnTo>
                    <a:pt x="323" y="278"/>
                  </a:lnTo>
                  <a:lnTo>
                    <a:pt x="344" y="283"/>
                  </a:lnTo>
                  <a:lnTo>
                    <a:pt x="359" y="298"/>
                  </a:lnTo>
                  <a:lnTo>
                    <a:pt x="372" y="350"/>
                  </a:lnTo>
                  <a:lnTo>
                    <a:pt x="376" y="389"/>
                  </a:lnTo>
                  <a:lnTo>
                    <a:pt x="377" y="428"/>
                  </a:lnTo>
                  <a:lnTo>
                    <a:pt x="378" y="440"/>
                  </a:lnTo>
                  <a:lnTo>
                    <a:pt x="368" y="394"/>
                  </a:lnTo>
                  <a:lnTo>
                    <a:pt x="347" y="369"/>
                  </a:lnTo>
                  <a:lnTo>
                    <a:pt x="337" y="356"/>
                  </a:lnTo>
                  <a:lnTo>
                    <a:pt x="318" y="354"/>
                  </a:lnTo>
                  <a:lnTo>
                    <a:pt x="293" y="361"/>
                  </a:lnTo>
                  <a:lnTo>
                    <a:pt x="270" y="374"/>
                  </a:lnTo>
                  <a:lnTo>
                    <a:pt x="257" y="385"/>
                  </a:lnTo>
                  <a:lnTo>
                    <a:pt x="248" y="429"/>
                  </a:lnTo>
                  <a:lnTo>
                    <a:pt x="244" y="449"/>
                  </a:lnTo>
                  <a:lnTo>
                    <a:pt x="237" y="493"/>
                  </a:lnTo>
                  <a:lnTo>
                    <a:pt x="236" y="512"/>
                  </a:lnTo>
                  <a:lnTo>
                    <a:pt x="231" y="699"/>
                  </a:lnTo>
                  <a:lnTo>
                    <a:pt x="236" y="659"/>
                  </a:lnTo>
                  <a:lnTo>
                    <a:pt x="246" y="623"/>
                  </a:lnTo>
                  <a:lnTo>
                    <a:pt x="265" y="580"/>
                  </a:lnTo>
                  <a:lnTo>
                    <a:pt x="270" y="573"/>
                  </a:lnTo>
                  <a:lnTo>
                    <a:pt x="286" y="519"/>
                  </a:lnTo>
                  <a:lnTo>
                    <a:pt x="311" y="481"/>
                  </a:lnTo>
                  <a:lnTo>
                    <a:pt x="347" y="467"/>
                  </a:lnTo>
                  <a:lnTo>
                    <a:pt x="369" y="475"/>
                  </a:lnTo>
                  <a:lnTo>
                    <a:pt x="387" y="488"/>
                  </a:lnTo>
                  <a:lnTo>
                    <a:pt x="400" y="533"/>
                  </a:lnTo>
                  <a:lnTo>
                    <a:pt x="403" y="573"/>
                  </a:lnTo>
                  <a:lnTo>
                    <a:pt x="409" y="613"/>
                  </a:lnTo>
                  <a:lnTo>
                    <a:pt x="425" y="654"/>
                  </a:lnTo>
                  <a:lnTo>
                    <a:pt x="442" y="687"/>
                  </a:lnTo>
                  <a:lnTo>
                    <a:pt x="419" y="659"/>
                  </a:lnTo>
                  <a:lnTo>
                    <a:pt x="399" y="635"/>
                  </a:lnTo>
                  <a:lnTo>
                    <a:pt x="379" y="597"/>
                  </a:lnTo>
                  <a:lnTo>
                    <a:pt x="359" y="572"/>
                  </a:lnTo>
                  <a:lnTo>
                    <a:pt x="339" y="580"/>
                  </a:lnTo>
                  <a:lnTo>
                    <a:pt x="313" y="599"/>
                  </a:lnTo>
                  <a:lnTo>
                    <a:pt x="291" y="626"/>
                  </a:lnTo>
                  <a:lnTo>
                    <a:pt x="275" y="648"/>
                  </a:lnTo>
                  <a:lnTo>
                    <a:pt x="253" y="700"/>
                  </a:lnTo>
                  <a:lnTo>
                    <a:pt x="240" y="759"/>
                  </a:lnTo>
                  <a:lnTo>
                    <a:pt x="232" y="830"/>
                  </a:lnTo>
                  <a:lnTo>
                    <a:pt x="232" y="868"/>
                  </a:lnTo>
                  <a:lnTo>
                    <a:pt x="232" y="899"/>
                  </a:lnTo>
                  <a:lnTo>
                    <a:pt x="253" y="863"/>
                  </a:lnTo>
                  <a:lnTo>
                    <a:pt x="264" y="838"/>
                  </a:lnTo>
                  <a:lnTo>
                    <a:pt x="278" y="801"/>
                  </a:lnTo>
                  <a:lnTo>
                    <a:pt x="297" y="763"/>
                  </a:lnTo>
                  <a:lnTo>
                    <a:pt x="318" y="726"/>
                  </a:lnTo>
                  <a:lnTo>
                    <a:pt x="343" y="694"/>
                  </a:lnTo>
                  <a:lnTo>
                    <a:pt x="363" y="674"/>
                  </a:lnTo>
                  <a:lnTo>
                    <a:pt x="392" y="693"/>
                  </a:lnTo>
                  <a:lnTo>
                    <a:pt x="395" y="729"/>
                  </a:lnTo>
                  <a:lnTo>
                    <a:pt x="407" y="768"/>
                  </a:lnTo>
                  <a:lnTo>
                    <a:pt x="428" y="803"/>
                  </a:lnTo>
                  <a:lnTo>
                    <a:pt x="452" y="859"/>
                  </a:lnTo>
                  <a:lnTo>
                    <a:pt x="459" y="903"/>
                  </a:lnTo>
                  <a:lnTo>
                    <a:pt x="465" y="943"/>
                  </a:lnTo>
                  <a:lnTo>
                    <a:pt x="456" y="896"/>
                  </a:lnTo>
                  <a:lnTo>
                    <a:pt x="433" y="859"/>
                  </a:lnTo>
                  <a:lnTo>
                    <a:pt x="410" y="846"/>
                  </a:lnTo>
                  <a:lnTo>
                    <a:pt x="387" y="834"/>
                  </a:lnTo>
                  <a:lnTo>
                    <a:pt x="379" y="824"/>
                  </a:lnTo>
                  <a:lnTo>
                    <a:pt x="347" y="821"/>
                  </a:lnTo>
                  <a:lnTo>
                    <a:pt x="327" y="832"/>
                  </a:lnTo>
                  <a:lnTo>
                    <a:pt x="304" y="851"/>
                  </a:lnTo>
                  <a:lnTo>
                    <a:pt x="286" y="874"/>
                  </a:lnTo>
                  <a:lnTo>
                    <a:pt x="255" y="925"/>
                  </a:lnTo>
                  <a:lnTo>
                    <a:pt x="250" y="943"/>
                  </a:lnTo>
                  <a:lnTo>
                    <a:pt x="246" y="998"/>
                  </a:lnTo>
                  <a:lnTo>
                    <a:pt x="244" y="1052"/>
                  </a:lnTo>
                  <a:lnTo>
                    <a:pt x="244" y="1106"/>
                  </a:lnTo>
                  <a:lnTo>
                    <a:pt x="243" y="1149"/>
                  </a:lnTo>
                  <a:lnTo>
                    <a:pt x="241" y="1185"/>
                  </a:lnTo>
                  <a:lnTo>
                    <a:pt x="241" y="1232"/>
                  </a:lnTo>
                  <a:lnTo>
                    <a:pt x="241" y="1277"/>
                  </a:lnTo>
                  <a:lnTo>
                    <a:pt x="241" y="1303"/>
                  </a:lnTo>
                  <a:lnTo>
                    <a:pt x="248" y="1254"/>
                  </a:lnTo>
                  <a:lnTo>
                    <a:pt x="253" y="1209"/>
                  </a:lnTo>
                  <a:lnTo>
                    <a:pt x="264" y="1172"/>
                  </a:lnTo>
                  <a:lnTo>
                    <a:pt x="293" y="1109"/>
                  </a:lnTo>
                  <a:lnTo>
                    <a:pt x="330" y="1045"/>
                  </a:lnTo>
                  <a:lnTo>
                    <a:pt x="352" y="1021"/>
                  </a:lnTo>
                  <a:lnTo>
                    <a:pt x="376" y="1008"/>
                  </a:lnTo>
                  <a:lnTo>
                    <a:pt x="400" y="1014"/>
                  </a:lnTo>
                  <a:lnTo>
                    <a:pt x="421" y="1031"/>
                  </a:lnTo>
                  <a:lnTo>
                    <a:pt x="433" y="1079"/>
                  </a:lnTo>
                  <a:lnTo>
                    <a:pt x="439" y="1124"/>
                  </a:lnTo>
                  <a:lnTo>
                    <a:pt x="442" y="1161"/>
                  </a:lnTo>
                  <a:lnTo>
                    <a:pt x="442" y="1172"/>
                  </a:lnTo>
                  <a:lnTo>
                    <a:pt x="446" y="1226"/>
                  </a:lnTo>
                  <a:lnTo>
                    <a:pt x="449" y="1267"/>
                  </a:lnTo>
                  <a:lnTo>
                    <a:pt x="446" y="1310"/>
                  </a:lnTo>
                  <a:lnTo>
                    <a:pt x="439" y="1255"/>
                  </a:lnTo>
                  <a:lnTo>
                    <a:pt x="427" y="1198"/>
                  </a:lnTo>
                  <a:lnTo>
                    <a:pt x="411" y="1145"/>
                  </a:lnTo>
                  <a:lnTo>
                    <a:pt x="395" y="1120"/>
                  </a:lnTo>
                  <a:lnTo>
                    <a:pt x="365" y="1125"/>
                  </a:lnTo>
                  <a:lnTo>
                    <a:pt x="332" y="1156"/>
                  </a:lnTo>
                  <a:lnTo>
                    <a:pt x="298" y="1200"/>
                  </a:lnTo>
                  <a:lnTo>
                    <a:pt x="278" y="1245"/>
                  </a:lnTo>
                  <a:lnTo>
                    <a:pt x="264" y="1285"/>
                  </a:lnTo>
                  <a:lnTo>
                    <a:pt x="255" y="1338"/>
                  </a:lnTo>
                  <a:lnTo>
                    <a:pt x="246" y="1387"/>
                  </a:lnTo>
                  <a:lnTo>
                    <a:pt x="244" y="1413"/>
                  </a:lnTo>
                  <a:lnTo>
                    <a:pt x="244" y="1451"/>
                  </a:lnTo>
                  <a:lnTo>
                    <a:pt x="244" y="1499"/>
                  </a:lnTo>
                  <a:lnTo>
                    <a:pt x="244" y="1515"/>
                  </a:lnTo>
                  <a:lnTo>
                    <a:pt x="253" y="1475"/>
                  </a:lnTo>
                  <a:lnTo>
                    <a:pt x="275" y="1450"/>
                  </a:lnTo>
                  <a:lnTo>
                    <a:pt x="279" y="1445"/>
                  </a:lnTo>
                  <a:lnTo>
                    <a:pt x="305" y="1430"/>
                  </a:lnTo>
                  <a:lnTo>
                    <a:pt x="330" y="1428"/>
                  </a:lnTo>
                  <a:lnTo>
                    <a:pt x="339" y="1442"/>
                  </a:lnTo>
                  <a:lnTo>
                    <a:pt x="343" y="1490"/>
                  </a:lnTo>
                  <a:lnTo>
                    <a:pt x="346" y="1530"/>
                  </a:lnTo>
                  <a:lnTo>
                    <a:pt x="352" y="1555"/>
                  </a:lnTo>
                  <a:lnTo>
                    <a:pt x="336" y="1517"/>
                  </a:lnTo>
                  <a:lnTo>
                    <a:pt x="315" y="1467"/>
                  </a:lnTo>
                  <a:lnTo>
                    <a:pt x="294" y="1452"/>
                  </a:lnTo>
                  <a:lnTo>
                    <a:pt x="274" y="1470"/>
                  </a:lnTo>
                  <a:lnTo>
                    <a:pt x="258" y="1510"/>
                  </a:lnTo>
                  <a:lnTo>
                    <a:pt x="253" y="1556"/>
                  </a:lnTo>
                  <a:lnTo>
                    <a:pt x="248" y="1624"/>
                  </a:lnTo>
                  <a:lnTo>
                    <a:pt x="246" y="1694"/>
                  </a:lnTo>
                  <a:lnTo>
                    <a:pt x="246" y="1765"/>
                  </a:lnTo>
                  <a:lnTo>
                    <a:pt x="246" y="1794"/>
                  </a:lnTo>
                  <a:lnTo>
                    <a:pt x="223" y="179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73"/>
            <p:cNvSpPr>
              <a:spLocks/>
            </p:cNvSpPr>
            <p:nvPr/>
          </p:nvSpPr>
          <p:spPr bwMode="auto">
            <a:xfrm>
              <a:off x="2626" y="3636"/>
              <a:ext cx="107" cy="273"/>
            </a:xfrm>
            <a:custGeom>
              <a:avLst/>
              <a:gdLst>
                <a:gd name="T0" fmla="*/ 39 w 121"/>
                <a:gd name="T1" fmla="*/ 39 h 348"/>
                <a:gd name="T2" fmla="*/ 39 w 121"/>
                <a:gd name="T3" fmla="*/ 39 h 348"/>
                <a:gd name="T4" fmla="*/ 39 w 121"/>
                <a:gd name="T5" fmla="*/ 32 h 348"/>
                <a:gd name="T6" fmla="*/ 39 w 121"/>
                <a:gd name="T7" fmla="*/ 27 h 348"/>
                <a:gd name="T8" fmla="*/ 39 w 121"/>
                <a:gd name="T9" fmla="*/ 27 h 348"/>
                <a:gd name="T10" fmla="*/ 39 w 121"/>
                <a:gd name="T11" fmla="*/ 20 h 348"/>
                <a:gd name="T12" fmla="*/ 39 w 121"/>
                <a:gd name="T13" fmla="*/ 16 h 348"/>
                <a:gd name="T14" fmla="*/ 36 w 121"/>
                <a:gd name="T15" fmla="*/ 13 h 348"/>
                <a:gd name="T16" fmla="*/ 31 w 121"/>
                <a:gd name="T17" fmla="*/ 6 h 348"/>
                <a:gd name="T18" fmla="*/ 24 w 121"/>
                <a:gd name="T19" fmla="*/ 2 h 348"/>
                <a:gd name="T20" fmla="*/ 17 w 121"/>
                <a:gd name="T21" fmla="*/ 0 h 348"/>
                <a:gd name="T22" fmla="*/ 10 w 121"/>
                <a:gd name="T23" fmla="*/ 2 h 348"/>
                <a:gd name="T24" fmla="*/ 8 w 121"/>
                <a:gd name="T25" fmla="*/ 2 h 348"/>
                <a:gd name="T26" fmla="*/ 4 w 121"/>
                <a:gd name="T27" fmla="*/ 8 h 348"/>
                <a:gd name="T28" fmla="*/ 2 w 121"/>
                <a:gd name="T29" fmla="*/ 12 h 348"/>
                <a:gd name="T30" fmla="*/ 4 w 121"/>
                <a:gd name="T31" fmla="*/ 6 h 348"/>
                <a:gd name="T32" fmla="*/ 4 w 121"/>
                <a:gd name="T33" fmla="*/ 2 h 348"/>
                <a:gd name="T34" fmla="*/ 4 w 121"/>
                <a:gd name="T35" fmla="*/ 2 h 348"/>
                <a:gd name="T36" fmla="*/ 4 w 121"/>
                <a:gd name="T37" fmla="*/ 6 h 348"/>
                <a:gd name="T38" fmla="*/ 0 w 121"/>
                <a:gd name="T39" fmla="*/ 13 h 348"/>
                <a:gd name="T40" fmla="*/ 1 w 121"/>
                <a:gd name="T41" fmla="*/ 13 h 348"/>
                <a:gd name="T42" fmla="*/ 4 w 121"/>
                <a:gd name="T43" fmla="*/ 8 h 348"/>
                <a:gd name="T44" fmla="*/ 8 w 121"/>
                <a:gd name="T45" fmla="*/ 2 h 348"/>
                <a:gd name="T46" fmla="*/ 11 w 121"/>
                <a:gd name="T47" fmla="*/ 2 h 348"/>
                <a:gd name="T48" fmla="*/ 17 w 121"/>
                <a:gd name="T49" fmla="*/ 1 h 348"/>
                <a:gd name="T50" fmla="*/ 24 w 121"/>
                <a:gd name="T51" fmla="*/ 2 h 348"/>
                <a:gd name="T52" fmla="*/ 30 w 121"/>
                <a:gd name="T53" fmla="*/ 6 h 348"/>
                <a:gd name="T54" fmla="*/ 35 w 121"/>
                <a:gd name="T55" fmla="*/ 13 h 348"/>
                <a:gd name="T56" fmla="*/ 39 w 121"/>
                <a:gd name="T57" fmla="*/ 16 h 348"/>
                <a:gd name="T58" fmla="*/ 39 w 121"/>
                <a:gd name="T59" fmla="*/ 20 h 348"/>
                <a:gd name="T60" fmla="*/ 39 w 121"/>
                <a:gd name="T61" fmla="*/ 23 h 348"/>
                <a:gd name="T62" fmla="*/ 39 w 121"/>
                <a:gd name="T63" fmla="*/ 32 h 348"/>
                <a:gd name="T64" fmla="*/ 39 w 121"/>
                <a:gd name="T65" fmla="*/ 36 h 348"/>
                <a:gd name="T66" fmla="*/ 39 w 121"/>
                <a:gd name="T67" fmla="*/ 39 h 3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1" h="348">
                  <a:moveTo>
                    <a:pt x="117" y="347"/>
                  </a:moveTo>
                  <a:lnTo>
                    <a:pt x="119" y="347"/>
                  </a:lnTo>
                  <a:lnTo>
                    <a:pt x="119" y="281"/>
                  </a:lnTo>
                  <a:lnTo>
                    <a:pt x="120" y="242"/>
                  </a:lnTo>
                  <a:lnTo>
                    <a:pt x="120" y="241"/>
                  </a:lnTo>
                  <a:lnTo>
                    <a:pt x="118" y="182"/>
                  </a:lnTo>
                  <a:lnTo>
                    <a:pt x="116" y="143"/>
                  </a:lnTo>
                  <a:lnTo>
                    <a:pt x="110" y="107"/>
                  </a:lnTo>
                  <a:lnTo>
                    <a:pt x="96" y="52"/>
                  </a:lnTo>
                  <a:lnTo>
                    <a:pt x="74" y="16"/>
                  </a:lnTo>
                  <a:lnTo>
                    <a:pt x="52" y="0"/>
                  </a:lnTo>
                  <a:lnTo>
                    <a:pt x="32" y="14"/>
                  </a:lnTo>
                  <a:lnTo>
                    <a:pt x="23" y="23"/>
                  </a:lnTo>
                  <a:lnTo>
                    <a:pt x="10" y="69"/>
                  </a:lnTo>
                  <a:lnTo>
                    <a:pt x="2" y="99"/>
                  </a:lnTo>
                  <a:lnTo>
                    <a:pt x="7" y="54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6" y="54"/>
                  </a:lnTo>
                  <a:lnTo>
                    <a:pt x="0" y="107"/>
                  </a:lnTo>
                  <a:lnTo>
                    <a:pt x="1" y="107"/>
                  </a:lnTo>
                  <a:lnTo>
                    <a:pt x="11" y="69"/>
                  </a:lnTo>
                  <a:lnTo>
                    <a:pt x="24" y="24"/>
                  </a:lnTo>
                  <a:lnTo>
                    <a:pt x="33" y="15"/>
                  </a:lnTo>
                  <a:lnTo>
                    <a:pt x="51" y="1"/>
                  </a:lnTo>
                  <a:lnTo>
                    <a:pt x="73" y="17"/>
                  </a:lnTo>
                  <a:lnTo>
                    <a:pt x="95" y="53"/>
                  </a:lnTo>
                  <a:lnTo>
                    <a:pt x="109" y="107"/>
                  </a:lnTo>
                  <a:lnTo>
                    <a:pt x="115" y="143"/>
                  </a:lnTo>
                  <a:lnTo>
                    <a:pt x="117" y="182"/>
                  </a:lnTo>
                  <a:lnTo>
                    <a:pt x="118" y="202"/>
                  </a:lnTo>
                  <a:lnTo>
                    <a:pt x="118" y="281"/>
                  </a:lnTo>
                  <a:lnTo>
                    <a:pt x="117" y="320"/>
                  </a:lnTo>
                  <a:lnTo>
                    <a:pt x="117" y="34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74"/>
            <p:cNvSpPr>
              <a:spLocks/>
            </p:cNvSpPr>
            <p:nvPr/>
          </p:nvSpPr>
          <p:spPr bwMode="auto">
            <a:xfrm>
              <a:off x="2638" y="3532"/>
              <a:ext cx="94" cy="181"/>
            </a:xfrm>
            <a:custGeom>
              <a:avLst/>
              <a:gdLst>
                <a:gd name="T0" fmla="*/ 1 w 106"/>
                <a:gd name="T1" fmla="*/ 17 h 230"/>
                <a:gd name="T2" fmla="*/ 4 w 106"/>
                <a:gd name="T3" fmla="*/ 13 h 230"/>
                <a:gd name="T4" fmla="*/ 10 w 106"/>
                <a:gd name="T5" fmla="*/ 9 h 230"/>
                <a:gd name="T6" fmla="*/ 18 w 106"/>
                <a:gd name="T7" fmla="*/ 11 h 230"/>
                <a:gd name="T8" fmla="*/ 25 w 106"/>
                <a:gd name="T9" fmla="*/ 12 h 230"/>
                <a:gd name="T10" fmla="*/ 31 w 106"/>
                <a:gd name="T11" fmla="*/ 19 h 230"/>
                <a:gd name="T12" fmla="*/ 34 w 106"/>
                <a:gd name="T13" fmla="*/ 22 h 230"/>
                <a:gd name="T14" fmla="*/ 35 w 106"/>
                <a:gd name="T15" fmla="*/ 26 h 230"/>
                <a:gd name="T16" fmla="*/ 35 w 106"/>
                <a:gd name="T17" fmla="*/ 26 h 230"/>
                <a:gd name="T18" fmla="*/ 35 w 106"/>
                <a:gd name="T19" fmla="*/ 18 h 230"/>
                <a:gd name="T20" fmla="*/ 32 w 106"/>
                <a:gd name="T21" fmla="*/ 12 h 230"/>
                <a:gd name="T22" fmla="*/ 31 w 106"/>
                <a:gd name="T23" fmla="*/ 6 h 230"/>
                <a:gd name="T24" fmla="*/ 30 w 106"/>
                <a:gd name="T25" fmla="*/ 0 h 230"/>
                <a:gd name="T26" fmla="*/ 28 w 106"/>
                <a:gd name="T27" fmla="*/ 0 h 230"/>
                <a:gd name="T28" fmla="*/ 31 w 106"/>
                <a:gd name="T29" fmla="*/ 6 h 230"/>
                <a:gd name="T30" fmla="*/ 32 w 106"/>
                <a:gd name="T31" fmla="*/ 12 h 230"/>
                <a:gd name="T32" fmla="*/ 35 w 106"/>
                <a:gd name="T33" fmla="*/ 18 h 230"/>
                <a:gd name="T34" fmla="*/ 35 w 106"/>
                <a:gd name="T35" fmla="*/ 24 h 230"/>
                <a:gd name="T36" fmla="*/ 34 w 106"/>
                <a:gd name="T37" fmla="*/ 22 h 230"/>
                <a:gd name="T38" fmla="*/ 31 w 106"/>
                <a:gd name="T39" fmla="*/ 19 h 230"/>
                <a:gd name="T40" fmla="*/ 25 w 106"/>
                <a:gd name="T41" fmla="*/ 12 h 230"/>
                <a:gd name="T42" fmla="*/ 18 w 106"/>
                <a:gd name="T43" fmla="*/ 11 h 230"/>
                <a:gd name="T44" fmla="*/ 10 w 106"/>
                <a:gd name="T45" fmla="*/ 9 h 230"/>
                <a:gd name="T46" fmla="*/ 4 w 106"/>
                <a:gd name="T47" fmla="*/ 13 h 230"/>
                <a:gd name="T48" fmla="*/ 0 w 106"/>
                <a:gd name="T49" fmla="*/ 17 h 230"/>
                <a:gd name="T50" fmla="*/ 1 w 106"/>
                <a:gd name="T51" fmla="*/ 17 h 2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6" h="230">
                  <a:moveTo>
                    <a:pt x="1" y="150"/>
                  </a:moveTo>
                  <a:lnTo>
                    <a:pt x="12" y="118"/>
                  </a:lnTo>
                  <a:lnTo>
                    <a:pt x="28" y="82"/>
                  </a:lnTo>
                  <a:lnTo>
                    <a:pt x="52" y="97"/>
                  </a:lnTo>
                  <a:lnTo>
                    <a:pt x="75" y="103"/>
                  </a:lnTo>
                  <a:lnTo>
                    <a:pt x="92" y="160"/>
                  </a:lnTo>
                  <a:lnTo>
                    <a:pt x="99" y="195"/>
                  </a:lnTo>
                  <a:lnTo>
                    <a:pt x="104" y="229"/>
                  </a:lnTo>
                  <a:lnTo>
                    <a:pt x="105" y="229"/>
                  </a:lnTo>
                  <a:lnTo>
                    <a:pt x="102" y="155"/>
                  </a:lnTo>
                  <a:lnTo>
                    <a:pt x="96" y="99"/>
                  </a:lnTo>
                  <a:lnTo>
                    <a:pt x="91" y="47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90" y="47"/>
                  </a:lnTo>
                  <a:lnTo>
                    <a:pt x="95" y="99"/>
                  </a:lnTo>
                  <a:lnTo>
                    <a:pt x="101" y="155"/>
                  </a:lnTo>
                  <a:lnTo>
                    <a:pt x="104" y="218"/>
                  </a:lnTo>
                  <a:lnTo>
                    <a:pt x="100" y="195"/>
                  </a:lnTo>
                  <a:lnTo>
                    <a:pt x="93" y="160"/>
                  </a:lnTo>
                  <a:lnTo>
                    <a:pt x="75" y="102"/>
                  </a:lnTo>
                  <a:lnTo>
                    <a:pt x="52" y="96"/>
                  </a:lnTo>
                  <a:lnTo>
                    <a:pt x="27" y="81"/>
                  </a:lnTo>
                  <a:lnTo>
                    <a:pt x="11" y="118"/>
                  </a:lnTo>
                  <a:lnTo>
                    <a:pt x="0" y="150"/>
                  </a:lnTo>
                  <a:lnTo>
                    <a:pt x="1" y="1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75"/>
            <p:cNvSpPr>
              <a:spLocks/>
            </p:cNvSpPr>
            <p:nvPr/>
          </p:nvSpPr>
          <p:spPr bwMode="auto">
            <a:xfrm>
              <a:off x="2537" y="3342"/>
              <a:ext cx="179" cy="191"/>
            </a:xfrm>
            <a:custGeom>
              <a:avLst/>
              <a:gdLst>
                <a:gd name="T0" fmla="*/ 65 w 203"/>
                <a:gd name="T1" fmla="*/ 28 h 243"/>
                <a:gd name="T2" fmla="*/ 63 w 203"/>
                <a:gd name="T3" fmla="*/ 24 h 243"/>
                <a:gd name="T4" fmla="*/ 59 w 203"/>
                <a:gd name="T5" fmla="*/ 17 h 243"/>
                <a:gd name="T6" fmla="*/ 56 w 203"/>
                <a:gd name="T7" fmla="*/ 16 h 243"/>
                <a:gd name="T8" fmla="*/ 49 w 203"/>
                <a:gd name="T9" fmla="*/ 12 h 243"/>
                <a:gd name="T10" fmla="*/ 43 w 203"/>
                <a:gd name="T11" fmla="*/ 6 h 243"/>
                <a:gd name="T12" fmla="*/ 42 w 203"/>
                <a:gd name="T13" fmla="*/ 5 h 243"/>
                <a:gd name="T14" fmla="*/ 34 w 203"/>
                <a:gd name="T15" fmla="*/ 3 h 243"/>
                <a:gd name="T16" fmla="*/ 23 w 203"/>
                <a:gd name="T17" fmla="*/ 6 h 243"/>
                <a:gd name="T18" fmla="*/ 13 w 203"/>
                <a:gd name="T19" fmla="*/ 13 h 243"/>
                <a:gd name="T20" fmla="*/ 9 w 203"/>
                <a:gd name="T21" fmla="*/ 17 h 243"/>
                <a:gd name="T22" fmla="*/ 4 w 203"/>
                <a:gd name="T23" fmla="*/ 22 h 243"/>
                <a:gd name="T24" fmla="*/ 2 w 203"/>
                <a:gd name="T25" fmla="*/ 24 h 243"/>
                <a:gd name="T26" fmla="*/ 4 w 203"/>
                <a:gd name="T27" fmla="*/ 20 h 243"/>
                <a:gd name="T28" fmla="*/ 5 w 203"/>
                <a:gd name="T29" fmla="*/ 13 h 243"/>
                <a:gd name="T30" fmla="*/ 6 w 203"/>
                <a:gd name="T31" fmla="*/ 7 h 243"/>
                <a:gd name="T32" fmla="*/ 8 w 203"/>
                <a:gd name="T33" fmla="*/ 2 h 243"/>
                <a:gd name="T34" fmla="*/ 10 w 203"/>
                <a:gd name="T35" fmla="*/ 0 h 243"/>
                <a:gd name="T36" fmla="*/ 9 w 203"/>
                <a:gd name="T37" fmla="*/ 0 h 243"/>
                <a:gd name="T38" fmla="*/ 8 w 203"/>
                <a:gd name="T39" fmla="*/ 2 h 243"/>
                <a:gd name="T40" fmla="*/ 6 w 203"/>
                <a:gd name="T41" fmla="*/ 7 h 243"/>
                <a:gd name="T42" fmla="*/ 5 w 203"/>
                <a:gd name="T43" fmla="*/ 13 h 243"/>
                <a:gd name="T44" fmla="*/ 4 w 203"/>
                <a:gd name="T45" fmla="*/ 20 h 243"/>
                <a:gd name="T46" fmla="*/ 0 w 203"/>
                <a:gd name="T47" fmla="*/ 24 h 243"/>
                <a:gd name="T48" fmla="*/ 1 w 203"/>
                <a:gd name="T49" fmla="*/ 24 h 243"/>
                <a:gd name="T50" fmla="*/ 4 w 203"/>
                <a:gd name="T51" fmla="*/ 22 h 243"/>
                <a:gd name="T52" fmla="*/ 10 w 203"/>
                <a:gd name="T53" fmla="*/ 17 h 243"/>
                <a:gd name="T54" fmla="*/ 13 w 203"/>
                <a:gd name="T55" fmla="*/ 13 h 243"/>
                <a:gd name="T56" fmla="*/ 23 w 203"/>
                <a:gd name="T57" fmla="*/ 6 h 243"/>
                <a:gd name="T58" fmla="*/ 34 w 203"/>
                <a:gd name="T59" fmla="*/ 3 h 243"/>
                <a:gd name="T60" fmla="*/ 42 w 203"/>
                <a:gd name="T61" fmla="*/ 5 h 243"/>
                <a:gd name="T62" fmla="*/ 43 w 203"/>
                <a:gd name="T63" fmla="*/ 6 h 243"/>
                <a:gd name="T64" fmla="*/ 49 w 203"/>
                <a:gd name="T65" fmla="*/ 12 h 243"/>
                <a:gd name="T66" fmla="*/ 56 w 203"/>
                <a:gd name="T67" fmla="*/ 16 h 243"/>
                <a:gd name="T68" fmla="*/ 58 w 203"/>
                <a:gd name="T69" fmla="*/ 17 h 243"/>
                <a:gd name="T70" fmla="*/ 62 w 203"/>
                <a:gd name="T71" fmla="*/ 24 h 243"/>
                <a:gd name="T72" fmla="*/ 65 w 203"/>
                <a:gd name="T73" fmla="*/ 28 h 243"/>
                <a:gd name="T74" fmla="*/ 65 w 203"/>
                <a:gd name="T75" fmla="*/ 28 h 2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3" h="243">
                  <a:moveTo>
                    <a:pt x="202" y="242"/>
                  </a:moveTo>
                  <a:lnTo>
                    <a:pt x="195" y="204"/>
                  </a:lnTo>
                  <a:lnTo>
                    <a:pt x="183" y="150"/>
                  </a:lnTo>
                  <a:lnTo>
                    <a:pt x="175" y="139"/>
                  </a:lnTo>
                  <a:lnTo>
                    <a:pt x="155" y="99"/>
                  </a:lnTo>
                  <a:lnTo>
                    <a:pt x="135" y="57"/>
                  </a:lnTo>
                  <a:lnTo>
                    <a:pt x="130" y="44"/>
                  </a:lnTo>
                  <a:lnTo>
                    <a:pt x="103" y="27"/>
                  </a:lnTo>
                  <a:lnTo>
                    <a:pt x="72" y="50"/>
                  </a:lnTo>
                  <a:lnTo>
                    <a:pt x="40" y="114"/>
                  </a:lnTo>
                  <a:lnTo>
                    <a:pt x="27" y="153"/>
                  </a:lnTo>
                  <a:lnTo>
                    <a:pt x="11" y="191"/>
                  </a:lnTo>
                  <a:lnTo>
                    <a:pt x="2" y="212"/>
                  </a:lnTo>
                  <a:lnTo>
                    <a:pt x="10" y="180"/>
                  </a:lnTo>
                  <a:lnTo>
                    <a:pt x="17" y="121"/>
                  </a:lnTo>
                  <a:lnTo>
                    <a:pt x="19" y="64"/>
                  </a:lnTo>
                  <a:lnTo>
                    <a:pt x="24" y="16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16"/>
                  </a:lnTo>
                  <a:lnTo>
                    <a:pt x="18" y="64"/>
                  </a:lnTo>
                  <a:lnTo>
                    <a:pt x="16" y="121"/>
                  </a:lnTo>
                  <a:lnTo>
                    <a:pt x="9" y="180"/>
                  </a:lnTo>
                  <a:lnTo>
                    <a:pt x="0" y="218"/>
                  </a:lnTo>
                  <a:lnTo>
                    <a:pt x="1" y="218"/>
                  </a:lnTo>
                  <a:lnTo>
                    <a:pt x="12" y="191"/>
                  </a:lnTo>
                  <a:lnTo>
                    <a:pt x="29" y="153"/>
                  </a:lnTo>
                  <a:lnTo>
                    <a:pt x="41" y="114"/>
                  </a:lnTo>
                  <a:lnTo>
                    <a:pt x="73" y="51"/>
                  </a:lnTo>
                  <a:lnTo>
                    <a:pt x="103" y="28"/>
                  </a:lnTo>
                  <a:lnTo>
                    <a:pt x="129" y="45"/>
                  </a:lnTo>
                  <a:lnTo>
                    <a:pt x="134" y="57"/>
                  </a:lnTo>
                  <a:lnTo>
                    <a:pt x="154" y="99"/>
                  </a:lnTo>
                  <a:lnTo>
                    <a:pt x="175" y="142"/>
                  </a:lnTo>
                  <a:lnTo>
                    <a:pt x="182" y="151"/>
                  </a:lnTo>
                  <a:lnTo>
                    <a:pt x="193" y="204"/>
                  </a:lnTo>
                  <a:lnTo>
                    <a:pt x="201" y="242"/>
                  </a:lnTo>
                  <a:lnTo>
                    <a:pt x="202" y="2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76"/>
            <p:cNvSpPr>
              <a:spLocks/>
            </p:cNvSpPr>
            <p:nvPr/>
          </p:nvSpPr>
          <p:spPr bwMode="auto">
            <a:xfrm>
              <a:off x="2561" y="3225"/>
              <a:ext cx="166" cy="231"/>
            </a:xfrm>
            <a:custGeom>
              <a:avLst/>
              <a:gdLst>
                <a:gd name="T0" fmla="*/ 1 w 187"/>
                <a:gd name="T1" fmla="*/ 17 h 294"/>
                <a:gd name="T2" fmla="*/ 4 w 187"/>
                <a:gd name="T3" fmla="*/ 13 h 294"/>
                <a:gd name="T4" fmla="*/ 16 w 187"/>
                <a:gd name="T5" fmla="*/ 12 h 294"/>
                <a:gd name="T6" fmla="*/ 28 w 187"/>
                <a:gd name="T7" fmla="*/ 12 h 294"/>
                <a:gd name="T8" fmla="*/ 40 w 187"/>
                <a:gd name="T9" fmla="*/ 13 h 294"/>
                <a:gd name="T10" fmla="*/ 48 w 187"/>
                <a:gd name="T11" fmla="*/ 15 h 294"/>
                <a:gd name="T12" fmla="*/ 52 w 187"/>
                <a:gd name="T13" fmla="*/ 19 h 294"/>
                <a:gd name="T14" fmla="*/ 57 w 187"/>
                <a:gd name="T15" fmla="*/ 24 h 294"/>
                <a:gd name="T16" fmla="*/ 59 w 187"/>
                <a:gd name="T17" fmla="*/ 28 h 294"/>
                <a:gd name="T18" fmla="*/ 63 w 187"/>
                <a:gd name="T19" fmla="*/ 31 h 294"/>
                <a:gd name="T20" fmla="*/ 64 w 187"/>
                <a:gd name="T21" fmla="*/ 33 h 294"/>
                <a:gd name="T22" fmla="*/ 64 w 187"/>
                <a:gd name="T23" fmla="*/ 33 h 294"/>
                <a:gd name="T24" fmla="*/ 64 w 187"/>
                <a:gd name="T25" fmla="*/ 15 h 294"/>
                <a:gd name="T26" fmla="*/ 63 w 187"/>
                <a:gd name="T27" fmla="*/ 9 h 294"/>
                <a:gd name="T28" fmla="*/ 60 w 187"/>
                <a:gd name="T29" fmla="*/ 5 h 294"/>
                <a:gd name="T30" fmla="*/ 59 w 187"/>
                <a:gd name="T31" fmla="*/ 0 h 294"/>
                <a:gd name="T32" fmla="*/ 59 w 187"/>
                <a:gd name="T33" fmla="*/ 0 h 294"/>
                <a:gd name="T34" fmla="*/ 59 w 187"/>
                <a:gd name="T35" fmla="*/ 5 h 294"/>
                <a:gd name="T36" fmla="*/ 63 w 187"/>
                <a:gd name="T37" fmla="*/ 9 h 294"/>
                <a:gd name="T38" fmla="*/ 64 w 187"/>
                <a:gd name="T39" fmla="*/ 13 h 294"/>
                <a:gd name="T40" fmla="*/ 64 w 187"/>
                <a:gd name="T41" fmla="*/ 33 h 294"/>
                <a:gd name="T42" fmla="*/ 63 w 187"/>
                <a:gd name="T43" fmla="*/ 31 h 294"/>
                <a:gd name="T44" fmla="*/ 59 w 187"/>
                <a:gd name="T45" fmla="*/ 28 h 294"/>
                <a:gd name="T46" fmla="*/ 57 w 187"/>
                <a:gd name="T47" fmla="*/ 24 h 294"/>
                <a:gd name="T48" fmla="*/ 52 w 187"/>
                <a:gd name="T49" fmla="*/ 19 h 294"/>
                <a:gd name="T50" fmla="*/ 48 w 187"/>
                <a:gd name="T51" fmla="*/ 15 h 294"/>
                <a:gd name="T52" fmla="*/ 41 w 187"/>
                <a:gd name="T53" fmla="*/ 13 h 294"/>
                <a:gd name="T54" fmla="*/ 28 w 187"/>
                <a:gd name="T55" fmla="*/ 12 h 294"/>
                <a:gd name="T56" fmla="*/ 16 w 187"/>
                <a:gd name="T57" fmla="*/ 12 h 294"/>
                <a:gd name="T58" fmla="*/ 4 w 187"/>
                <a:gd name="T59" fmla="*/ 13 h 294"/>
                <a:gd name="T60" fmla="*/ 0 w 187"/>
                <a:gd name="T61" fmla="*/ 17 h 294"/>
                <a:gd name="T62" fmla="*/ 1 w 187"/>
                <a:gd name="T63" fmla="*/ 17 h 2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7" h="294">
                  <a:moveTo>
                    <a:pt x="1" y="148"/>
                  </a:moveTo>
                  <a:lnTo>
                    <a:pt x="14" y="117"/>
                  </a:lnTo>
                  <a:lnTo>
                    <a:pt x="45" y="103"/>
                  </a:lnTo>
                  <a:lnTo>
                    <a:pt x="82" y="105"/>
                  </a:lnTo>
                  <a:lnTo>
                    <a:pt x="116" y="117"/>
                  </a:lnTo>
                  <a:lnTo>
                    <a:pt x="141" y="131"/>
                  </a:lnTo>
                  <a:lnTo>
                    <a:pt x="154" y="171"/>
                  </a:lnTo>
                  <a:lnTo>
                    <a:pt x="166" y="208"/>
                  </a:lnTo>
                  <a:lnTo>
                    <a:pt x="175" y="246"/>
                  </a:lnTo>
                  <a:lnTo>
                    <a:pt x="182" y="279"/>
                  </a:lnTo>
                  <a:lnTo>
                    <a:pt x="184" y="293"/>
                  </a:lnTo>
                  <a:lnTo>
                    <a:pt x="186" y="293"/>
                  </a:lnTo>
                  <a:lnTo>
                    <a:pt x="186" y="125"/>
                  </a:lnTo>
                  <a:lnTo>
                    <a:pt x="183" y="81"/>
                  </a:lnTo>
                  <a:lnTo>
                    <a:pt x="178" y="42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77" y="42"/>
                  </a:lnTo>
                  <a:lnTo>
                    <a:pt x="182" y="81"/>
                  </a:lnTo>
                  <a:lnTo>
                    <a:pt x="184" y="111"/>
                  </a:lnTo>
                  <a:lnTo>
                    <a:pt x="184" y="285"/>
                  </a:lnTo>
                  <a:lnTo>
                    <a:pt x="183" y="279"/>
                  </a:lnTo>
                  <a:lnTo>
                    <a:pt x="176" y="246"/>
                  </a:lnTo>
                  <a:lnTo>
                    <a:pt x="167" y="208"/>
                  </a:lnTo>
                  <a:lnTo>
                    <a:pt x="155" y="171"/>
                  </a:lnTo>
                  <a:lnTo>
                    <a:pt x="142" y="130"/>
                  </a:lnTo>
                  <a:lnTo>
                    <a:pt x="118" y="117"/>
                  </a:lnTo>
                  <a:lnTo>
                    <a:pt x="82" y="104"/>
                  </a:lnTo>
                  <a:lnTo>
                    <a:pt x="45" y="102"/>
                  </a:lnTo>
                  <a:lnTo>
                    <a:pt x="13" y="117"/>
                  </a:lnTo>
                  <a:lnTo>
                    <a:pt x="0" y="148"/>
                  </a:lnTo>
                  <a:lnTo>
                    <a:pt x="1" y="1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77"/>
            <p:cNvSpPr>
              <a:spLocks/>
            </p:cNvSpPr>
            <p:nvPr/>
          </p:nvSpPr>
          <p:spPr bwMode="auto">
            <a:xfrm>
              <a:off x="2532" y="3132"/>
              <a:ext cx="184" cy="94"/>
            </a:xfrm>
            <a:custGeom>
              <a:avLst/>
              <a:gdLst>
                <a:gd name="T0" fmla="*/ 69 w 208"/>
                <a:gd name="T1" fmla="*/ 13 h 120"/>
                <a:gd name="T2" fmla="*/ 66 w 208"/>
                <a:gd name="T3" fmla="*/ 10 h 120"/>
                <a:gd name="T4" fmla="*/ 58 w 208"/>
                <a:gd name="T5" fmla="*/ 5 h 120"/>
                <a:gd name="T6" fmla="*/ 52 w 208"/>
                <a:gd name="T7" fmla="*/ 2 h 120"/>
                <a:gd name="T8" fmla="*/ 51 w 208"/>
                <a:gd name="T9" fmla="*/ 2 h 120"/>
                <a:gd name="T10" fmla="*/ 40 w 208"/>
                <a:gd name="T11" fmla="*/ 0 h 120"/>
                <a:gd name="T12" fmla="*/ 31 w 208"/>
                <a:gd name="T13" fmla="*/ 2 h 120"/>
                <a:gd name="T14" fmla="*/ 19 w 208"/>
                <a:gd name="T15" fmla="*/ 5 h 120"/>
                <a:gd name="T16" fmla="*/ 11 w 208"/>
                <a:gd name="T17" fmla="*/ 6 h 120"/>
                <a:gd name="T18" fmla="*/ 4 w 208"/>
                <a:gd name="T19" fmla="*/ 9 h 120"/>
                <a:gd name="T20" fmla="*/ 1 w 208"/>
                <a:gd name="T21" fmla="*/ 13 h 120"/>
                <a:gd name="T22" fmla="*/ 4 w 208"/>
                <a:gd name="T23" fmla="*/ 8 h 120"/>
                <a:gd name="T24" fmla="*/ 4 w 208"/>
                <a:gd name="T25" fmla="*/ 8 h 120"/>
                <a:gd name="T26" fmla="*/ 0 w 208"/>
                <a:gd name="T27" fmla="*/ 13 h 120"/>
                <a:gd name="T28" fmla="*/ 1 w 208"/>
                <a:gd name="T29" fmla="*/ 13 h 120"/>
                <a:gd name="T30" fmla="*/ 4 w 208"/>
                <a:gd name="T31" fmla="*/ 9 h 120"/>
                <a:gd name="T32" fmla="*/ 12 w 208"/>
                <a:gd name="T33" fmla="*/ 6 h 120"/>
                <a:gd name="T34" fmla="*/ 21 w 208"/>
                <a:gd name="T35" fmla="*/ 5 h 120"/>
                <a:gd name="T36" fmla="*/ 31 w 208"/>
                <a:gd name="T37" fmla="*/ 2 h 120"/>
                <a:gd name="T38" fmla="*/ 40 w 208"/>
                <a:gd name="T39" fmla="*/ 1 h 120"/>
                <a:gd name="T40" fmla="*/ 51 w 208"/>
                <a:gd name="T41" fmla="*/ 2 h 120"/>
                <a:gd name="T42" fmla="*/ 51 w 208"/>
                <a:gd name="T43" fmla="*/ 2 h 120"/>
                <a:gd name="T44" fmla="*/ 58 w 208"/>
                <a:gd name="T45" fmla="*/ 5 h 120"/>
                <a:gd name="T46" fmla="*/ 66 w 208"/>
                <a:gd name="T47" fmla="*/ 10 h 120"/>
                <a:gd name="T48" fmla="*/ 68 w 208"/>
                <a:gd name="T49" fmla="*/ 13 h 120"/>
                <a:gd name="T50" fmla="*/ 69 w 208"/>
                <a:gd name="T51" fmla="*/ 13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8" h="120">
                  <a:moveTo>
                    <a:pt x="207" y="119"/>
                  </a:moveTo>
                  <a:lnTo>
                    <a:pt x="200" y="88"/>
                  </a:lnTo>
                  <a:lnTo>
                    <a:pt x="178" y="42"/>
                  </a:lnTo>
                  <a:lnTo>
                    <a:pt x="158" y="16"/>
                  </a:lnTo>
                  <a:lnTo>
                    <a:pt x="153" y="9"/>
                  </a:lnTo>
                  <a:lnTo>
                    <a:pt x="121" y="0"/>
                  </a:lnTo>
                  <a:lnTo>
                    <a:pt x="91" y="18"/>
                  </a:lnTo>
                  <a:lnTo>
                    <a:pt x="58" y="42"/>
                  </a:lnTo>
                  <a:lnTo>
                    <a:pt x="33" y="55"/>
                  </a:lnTo>
                  <a:lnTo>
                    <a:pt x="11" y="81"/>
                  </a:lnTo>
                  <a:lnTo>
                    <a:pt x="1" y="112"/>
                  </a:lnTo>
                  <a:lnTo>
                    <a:pt x="6" y="70"/>
                  </a:lnTo>
                  <a:lnTo>
                    <a:pt x="5" y="70"/>
                  </a:lnTo>
                  <a:lnTo>
                    <a:pt x="0" y="117"/>
                  </a:lnTo>
                  <a:lnTo>
                    <a:pt x="1" y="117"/>
                  </a:lnTo>
                  <a:lnTo>
                    <a:pt x="12" y="82"/>
                  </a:lnTo>
                  <a:lnTo>
                    <a:pt x="34" y="56"/>
                  </a:lnTo>
                  <a:lnTo>
                    <a:pt x="62" y="42"/>
                  </a:lnTo>
                  <a:lnTo>
                    <a:pt x="92" y="19"/>
                  </a:lnTo>
                  <a:lnTo>
                    <a:pt x="121" y="1"/>
                  </a:lnTo>
                  <a:lnTo>
                    <a:pt x="152" y="10"/>
                  </a:lnTo>
                  <a:lnTo>
                    <a:pt x="157" y="16"/>
                  </a:lnTo>
                  <a:lnTo>
                    <a:pt x="178" y="44"/>
                  </a:lnTo>
                  <a:lnTo>
                    <a:pt x="199" y="88"/>
                  </a:lnTo>
                  <a:lnTo>
                    <a:pt x="206" y="119"/>
                  </a:lnTo>
                  <a:lnTo>
                    <a:pt x="207" y="1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78"/>
            <p:cNvSpPr>
              <a:spLocks/>
            </p:cNvSpPr>
            <p:nvPr/>
          </p:nvSpPr>
          <p:spPr bwMode="auto">
            <a:xfrm>
              <a:off x="2537" y="2953"/>
              <a:ext cx="183" cy="235"/>
            </a:xfrm>
            <a:custGeom>
              <a:avLst/>
              <a:gdLst>
                <a:gd name="T0" fmla="*/ 1 w 207"/>
                <a:gd name="T1" fmla="*/ 35 h 298"/>
                <a:gd name="T2" fmla="*/ 6 w 207"/>
                <a:gd name="T3" fmla="*/ 31 h 298"/>
                <a:gd name="T4" fmla="*/ 13 w 207"/>
                <a:gd name="T5" fmla="*/ 27 h 298"/>
                <a:gd name="T6" fmla="*/ 19 w 207"/>
                <a:gd name="T7" fmla="*/ 22 h 298"/>
                <a:gd name="T8" fmla="*/ 23 w 207"/>
                <a:gd name="T9" fmla="*/ 17 h 298"/>
                <a:gd name="T10" fmla="*/ 27 w 207"/>
                <a:gd name="T11" fmla="*/ 13 h 298"/>
                <a:gd name="T12" fmla="*/ 30 w 207"/>
                <a:gd name="T13" fmla="*/ 12 h 298"/>
                <a:gd name="T14" fmla="*/ 39 w 207"/>
                <a:gd name="T15" fmla="*/ 12 h 298"/>
                <a:gd name="T16" fmla="*/ 48 w 207"/>
                <a:gd name="T17" fmla="*/ 15 h 298"/>
                <a:gd name="T18" fmla="*/ 56 w 207"/>
                <a:gd name="T19" fmla="*/ 20 h 298"/>
                <a:gd name="T20" fmla="*/ 61 w 207"/>
                <a:gd name="T21" fmla="*/ 27 h 298"/>
                <a:gd name="T22" fmla="*/ 64 w 207"/>
                <a:gd name="T23" fmla="*/ 29 h 298"/>
                <a:gd name="T24" fmla="*/ 68 w 207"/>
                <a:gd name="T25" fmla="*/ 31 h 298"/>
                <a:gd name="T26" fmla="*/ 68 w 207"/>
                <a:gd name="T27" fmla="*/ 31 h 298"/>
                <a:gd name="T28" fmla="*/ 65 w 207"/>
                <a:gd name="T29" fmla="*/ 20 h 298"/>
                <a:gd name="T30" fmla="*/ 64 w 207"/>
                <a:gd name="T31" fmla="*/ 13 h 298"/>
                <a:gd name="T32" fmla="*/ 61 w 207"/>
                <a:gd name="T33" fmla="*/ 7 h 298"/>
                <a:gd name="T34" fmla="*/ 56 w 207"/>
                <a:gd name="T35" fmla="*/ 0 h 298"/>
                <a:gd name="T36" fmla="*/ 56 w 207"/>
                <a:gd name="T37" fmla="*/ 0 h 298"/>
                <a:gd name="T38" fmla="*/ 60 w 207"/>
                <a:gd name="T39" fmla="*/ 7 h 298"/>
                <a:gd name="T40" fmla="*/ 64 w 207"/>
                <a:gd name="T41" fmla="*/ 13 h 298"/>
                <a:gd name="T42" fmla="*/ 65 w 207"/>
                <a:gd name="T43" fmla="*/ 20 h 298"/>
                <a:gd name="T44" fmla="*/ 68 w 207"/>
                <a:gd name="T45" fmla="*/ 31 h 298"/>
                <a:gd name="T46" fmla="*/ 64 w 207"/>
                <a:gd name="T47" fmla="*/ 29 h 298"/>
                <a:gd name="T48" fmla="*/ 61 w 207"/>
                <a:gd name="T49" fmla="*/ 27 h 298"/>
                <a:gd name="T50" fmla="*/ 56 w 207"/>
                <a:gd name="T51" fmla="*/ 20 h 298"/>
                <a:gd name="T52" fmla="*/ 48 w 207"/>
                <a:gd name="T53" fmla="*/ 15 h 298"/>
                <a:gd name="T54" fmla="*/ 39 w 207"/>
                <a:gd name="T55" fmla="*/ 12 h 298"/>
                <a:gd name="T56" fmla="*/ 30 w 207"/>
                <a:gd name="T57" fmla="*/ 12 h 298"/>
                <a:gd name="T58" fmla="*/ 27 w 207"/>
                <a:gd name="T59" fmla="*/ 13 h 298"/>
                <a:gd name="T60" fmla="*/ 22 w 207"/>
                <a:gd name="T61" fmla="*/ 17 h 298"/>
                <a:gd name="T62" fmla="*/ 19 w 207"/>
                <a:gd name="T63" fmla="*/ 22 h 298"/>
                <a:gd name="T64" fmla="*/ 13 w 207"/>
                <a:gd name="T65" fmla="*/ 27 h 298"/>
                <a:gd name="T66" fmla="*/ 6 w 207"/>
                <a:gd name="T67" fmla="*/ 31 h 298"/>
                <a:gd name="T68" fmla="*/ 0 w 207"/>
                <a:gd name="T69" fmla="*/ 35 h 298"/>
                <a:gd name="T70" fmla="*/ 1 w 207"/>
                <a:gd name="T71" fmla="*/ 35 h 2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7" h="298">
                  <a:moveTo>
                    <a:pt x="1" y="297"/>
                  </a:moveTo>
                  <a:lnTo>
                    <a:pt x="19" y="258"/>
                  </a:lnTo>
                  <a:lnTo>
                    <a:pt x="41" y="229"/>
                  </a:lnTo>
                  <a:lnTo>
                    <a:pt x="58" y="191"/>
                  </a:lnTo>
                  <a:lnTo>
                    <a:pt x="68" y="151"/>
                  </a:lnTo>
                  <a:lnTo>
                    <a:pt x="84" y="109"/>
                  </a:lnTo>
                  <a:lnTo>
                    <a:pt x="93" y="103"/>
                  </a:lnTo>
                  <a:lnTo>
                    <a:pt x="115" y="103"/>
                  </a:lnTo>
                  <a:lnTo>
                    <a:pt x="144" y="126"/>
                  </a:lnTo>
                  <a:lnTo>
                    <a:pt x="166" y="168"/>
                  </a:lnTo>
                  <a:lnTo>
                    <a:pt x="185" y="226"/>
                  </a:lnTo>
                  <a:lnTo>
                    <a:pt x="192" y="251"/>
                  </a:lnTo>
                  <a:lnTo>
                    <a:pt x="205" y="263"/>
                  </a:lnTo>
                  <a:lnTo>
                    <a:pt x="206" y="263"/>
                  </a:lnTo>
                  <a:lnTo>
                    <a:pt x="198" y="167"/>
                  </a:lnTo>
                  <a:lnTo>
                    <a:pt x="193" y="108"/>
                  </a:lnTo>
                  <a:lnTo>
                    <a:pt x="184" y="60"/>
                  </a:lnTo>
                  <a:lnTo>
                    <a:pt x="167" y="0"/>
                  </a:lnTo>
                  <a:lnTo>
                    <a:pt x="166" y="0"/>
                  </a:lnTo>
                  <a:lnTo>
                    <a:pt x="183" y="60"/>
                  </a:lnTo>
                  <a:lnTo>
                    <a:pt x="192" y="108"/>
                  </a:lnTo>
                  <a:lnTo>
                    <a:pt x="197" y="167"/>
                  </a:lnTo>
                  <a:lnTo>
                    <a:pt x="205" y="261"/>
                  </a:lnTo>
                  <a:lnTo>
                    <a:pt x="193" y="250"/>
                  </a:lnTo>
                  <a:lnTo>
                    <a:pt x="185" y="226"/>
                  </a:lnTo>
                  <a:lnTo>
                    <a:pt x="167" y="168"/>
                  </a:lnTo>
                  <a:lnTo>
                    <a:pt x="145" y="124"/>
                  </a:lnTo>
                  <a:lnTo>
                    <a:pt x="115" y="101"/>
                  </a:lnTo>
                  <a:lnTo>
                    <a:pt x="93" y="101"/>
                  </a:lnTo>
                  <a:lnTo>
                    <a:pt x="83" y="108"/>
                  </a:lnTo>
                  <a:lnTo>
                    <a:pt x="67" y="151"/>
                  </a:lnTo>
                  <a:lnTo>
                    <a:pt x="57" y="191"/>
                  </a:lnTo>
                  <a:lnTo>
                    <a:pt x="41" y="227"/>
                  </a:lnTo>
                  <a:lnTo>
                    <a:pt x="19" y="256"/>
                  </a:lnTo>
                  <a:lnTo>
                    <a:pt x="0" y="297"/>
                  </a:lnTo>
                  <a:lnTo>
                    <a:pt x="1" y="2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79"/>
            <p:cNvSpPr>
              <a:spLocks/>
            </p:cNvSpPr>
            <p:nvPr/>
          </p:nvSpPr>
          <p:spPr bwMode="auto">
            <a:xfrm>
              <a:off x="2552" y="2868"/>
              <a:ext cx="134" cy="162"/>
            </a:xfrm>
            <a:custGeom>
              <a:avLst/>
              <a:gdLst>
                <a:gd name="T0" fmla="*/ 49 w 152"/>
                <a:gd name="T1" fmla="*/ 13 h 207"/>
                <a:gd name="T2" fmla="*/ 42 w 152"/>
                <a:gd name="T3" fmla="*/ 8 h 207"/>
                <a:gd name="T4" fmla="*/ 41 w 152"/>
                <a:gd name="T5" fmla="*/ 7 h 207"/>
                <a:gd name="T6" fmla="*/ 30 w 152"/>
                <a:gd name="T7" fmla="*/ 6 h 207"/>
                <a:gd name="T8" fmla="*/ 23 w 152"/>
                <a:gd name="T9" fmla="*/ 8 h 207"/>
                <a:gd name="T10" fmla="*/ 16 w 152"/>
                <a:gd name="T11" fmla="*/ 13 h 207"/>
                <a:gd name="T12" fmla="*/ 10 w 152"/>
                <a:gd name="T13" fmla="*/ 16 h 207"/>
                <a:gd name="T14" fmla="*/ 4 w 152"/>
                <a:gd name="T15" fmla="*/ 20 h 207"/>
                <a:gd name="T16" fmla="*/ 2 w 152"/>
                <a:gd name="T17" fmla="*/ 22 h 207"/>
                <a:gd name="T18" fmla="*/ 4 w 152"/>
                <a:gd name="T19" fmla="*/ 17 h 207"/>
                <a:gd name="T20" fmla="*/ 9 w 152"/>
                <a:gd name="T21" fmla="*/ 10 h 207"/>
                <a:gd name="T22" fmla="*/ 11 w 152"/>
                <a:gd name="T23" fmla="*/ 5 h 207"/>
                <a:gd name="T24" fmla="*/ 16 w 152"/>
                <a:gd name="T25" fmla="*/ 1 h 207"/>
                <a:gd name="T26" fmla="*/ 16 w 152"/>
                <a:gd name="T27" fmla="*/ 0 h 207"/>
                <a:gd name="T28" fmla="*/ 10 w 152"/>
                <a:gd name="T29" fmla="*/ 5 h 207"/>
                <a:gd name="T30" fmla="*/ 9 w 152"/>
                <a:gd name="T31" fmla="*/ 10 h 207"/>
                <a:gd name="T32" fmla="*/ 4 w 152"/>
                <a:gd name="T33" fmla="*/ 17 h 207"/>
                <a:gd name="T34" fmla="*/ 0 w 152"/>
                <a:gd name="T35" fmla="*/ 23 h 207"/>
                <a:gd name="T36" fmla="*/ 1 w 152"/>
                <a:gd name="T37" fmla="*/ 23 h 207"/>
                <a:gd name="T38" fmla="*/ 4 w 152"/>
                <a:gd name="T39" fmla="*/ 20 h 207"/>
                <a:gd name="T40" fmla="*/ 10 w 152"/>
                <a:gd name="T41" fmla="*/ 16 h 207"/>
                <a:gd name="T42" fmla="*/ 16 w 152"/>
                <a:gd name="T43" fmla="*/ 13 h 207"/>
                <a:gd name="T44" fmla="*/ 23 w 152"/>
                <a:gd name="T45" fmla="*/ 9 h 207"/>
                <a:gd name="T46" fmla="*/ 30 w 152"/>
                <a:gd name="T47" fmla="*/ 6 h 207"/>
                <a:gd name="T48" fmla="*/ 40 w 152"/>
                <a:gd name="T49" fmla="*/ 7 h 207"/>
                <a:gd name="T50" fmla="*/ 43 w 152"/>
                <a:gd name="T51" fmla="*/ 9 h 207"/>
                <a:gd name="T52" fmla="*/ 48 w 152"/>
                <a:gd name="T53" fmla="*/ 13 h 207"/>
                <a:gd name="T54" fmla="*/ 49 w 152"/>
                <a:gd name="T55" fmla="*/ 13 h 2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2" h="207">
                  <a:moveTo>
                    <a:pt x="151" y="108"/>
                  </a:moveTo>
                  <a:lnTo>
                    <a:pt x="128" y="69"/>
                  </a:lnTo>
                  <a:lnTo>
                    <a:pt x="125" y="64"/>
                  </a:lnTo>
                  <a:lnTo>
                    <a:pt x="94" y="52"/>
                  </a:lnTo>
                  <a:lnTo>
                    <a:pt x="70" y="75"/>
                  </a:lnTo>
                  <a:lnTo>
                    <a:pt x="49" y="113"/>
                  </a:lnTo>
                  <a:lnTo>
                    <a:pt x="30" y="145"/>
                  </a:lnTo>
                  <a:lnTo>
                    <a:pt x="10" y="184"/>
                  </a:lnTo>
                  <a:lnTo>
                    <a:pt x="2" y="200"/>
                  </a:lnTo>
                  <a:lnTo>
                    <a:pt x="14" y="158"/>
                  </a:lnTo>
                  <a:lnTo>
                    <a:pt x="27" y="93"/>
                  </a:lnTo>
                  <a:lnTo>
                    <a:pt x="34" y="43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32" y="43"/>
                  </a:lnTo>
                  <a:lnTo>
                    <a:pt x="26" y="93"/>
                  </a:lnTo>
                  <a:lnTo>
                    <a:pt x="13" y="158"/>
                  </a:lnTo>
                  <a:lnTo>
                    <a:pt x="0" y="206"/>
                  </a:lnTo>
                  <a:lnTo>
                    <a:pt x="1" y="206"/>
                  </a:lnTo>
                  <a:lnTo>
                    <a:pt x="12" y="184"/>
                  </a:lnTo>
                  <a:lnTo>
                    <a:pt x="31" y="145"/>
                  </a:lnTo>
                  <a:lnTo>
                    <a:pt x="50" y="113"/>
                  </a:lnTo>
                  <a:lnTo>
                    <a:pt x="70" y="77"/>
                  </a:lnTo>
                  <a:lnTo>
                    <a:pt x="94" y="53"/>
                  </a:lnTo>
                  <a:lnTo>
                    <a:pt x="124" y="65"/>
                  </a:lnTo>
                  <a:lnTo>
                    <a:pt x="134" y="81"/>
                  </a:lnTo>
                  <a:lnTo>
                    <a:pt x="150" y="108"/>
                  </a:lnTo>
                  <a:lnTo>
                    <a:pt x="151" y="10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80"/>
            <p:cNvSpPr>
              <a:spLocks/>
            </p:cNvSpPr>
            <p:nvPr/>
          </p:nvSpPr>
          <p:spPr bwMode="auto">
            <a:xfrm>
              <a:off x="2594" y="2758"/>
              <a:ext cx="118" cy="206"/>
            </a:xfrm>
            <a:custGeom>
              <a:avLst/>
              <a:gdLst>
                <a:gd name="T0" fmla="*/ 1 w 133"/>
                <a:gd name="T1" fmla="*/ 16 h 264"/>
                <a:gd name="T2" fmla="*/ 8 w 133"/>
                <a:gd name="T3" fmla="*/ 12 h 264"/>
                <a:gd name="T4" fmla="*/ 13 w 133"/>
                <a:gd name="T5" fmla="*/ 12 h 264"/>
                <a:gd name="T6" fmla="*/ 22 w 133"/>
                <a:gd name="T7" fmla="*/ 12 h 264"/>
                <a:gd name="T8" fmla="*/ 22 w 133"/>
                <a:gd name="T9" fmla="*/ 12 h 264"/>
                <a:gd name="T10" fmla="*/ 31 w 133"/>
                <a:gd name="T11" fmla="*/ 16 h 264"/>
                <a:gd name="T12" fmla="*/ 37 w 133"/>
                <a:gd name="T13" fmla="*/ 22 h 264"/>
                <a:gd name="T14" fmla="*/ 41 w 133"/>
                <a:gd name="T15" fmla="*/ 27 h 264"/>
                <a:gd name="T16" fmla="*/ 45 w 133"/>
                <a:gd name="T17" fmla="*/ 28 h 264"/>
                <a:gd name="T18" fmla="*/ 45 w 133"/>
                <a:gd name="T19" fmla="*/ 28 h 264"/>
                <a:gd name="T20" fmla="*/ 45 w 133"/>
                <a:gd name="T21" fmla="*/ 21 h 264"/>
                <a:gd name="T22" fmla="*/ 42 w 133"/>
                <a:gd name="T23" fmla="*/ 16 h 264"/>
                <a:gd name="T24" fmla="*/ 41 w 133"/>
                <a:gd name="T25" fmla="*/ 10 h 264"/>
                <a:gd name="T26" fmla="*/ 40 w 133"/>
                <a:gd name="T27" fmla="*/ 6 h 264"/>
                <a:gd name="T28" fmla="*/ 34 w 133"/>
                <a:gd name="T29" fmla="*/ 0 h 264"/>
                <a:gd name="T30" fmla="*/ 33 w 133"/>
                <a:gd name="T31" fmla="*/ 0 h 264"/>
                <a:gd name="T32" fmla="*/ 39 w 133"/>
                <a:gd name="T33" fmla="*/ 6 h 264"/>
                <a:gd name="T34" fmla="*/ 41 w 133"/>
                <a:gd name="T35" fmla="*/ 10 h 264"/>
                <a:gd name="T36" fmla="*/ 42 w 133"/>
                <a:gd name="T37" fmla="*/ 16 h 264"/>
                <a:gd name="T38" fmla="*/ 45 w 133"/>
                <a:gd name="T39" fmla="*/ 21 h 264"/>
                <a:gd name="T40" fmla="*/ 45 w 133"/>
                <a:gd name="T41" fmla="*/ 28 h 264"/>
                <a:gd name="T42" fmla="*/ 42 w 133"/>
                <a:gd name="T43" fmla="*/ 27 h 264"/>
                <a:gd name="T44" fmla="*/ 37 w 133"/>
                <a:gd name="T45" fmla="*/ 22 h 264"/>
                <a:gd name="T46" fmla="*/ 31 w 133"/>
                <a:gd name="T47" fmla="*/ 16 h 264"/>
                <a:gd name="T48" fmla="*/ 22 w 133"/>
                <a:gd name="T49" fmla="*/ 12 h 264"/>
                <a:gd name="T50" fmla="*/ 22 w 133"/>
                <a:gd name="T51" fmla="*/ 12 h 264"/>
                <a:gd name="T52" fmla="*/ 13 w 133"/>
                <a:gd name="T53" fmla="*/ 12 h 264"/>
                <a:gd name="T54" fmla="*/ 8 w 133"/>
                <a:gd name="T55" fmla="*/ 12 h 264"/>
                <a:gd name="T56" fmla="*/ 0 w 133"/>
                <a:gd name="T57" fmla="*/ 16 h 264"/>
                <a:gd name="T58" fmla="*/ 1 w 133"/>
                <a:gd name="T59" fmla="*/ 16 h 2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3" h="264">
                  <a:moveTo>
                    <a:pt x="1" y="142"/>
                  </a:moveTo>
                  <a:lnTo>
                    <a:pt x="22" y="119"/>
                  </a:lnTo>
                  <a:lnTo>
                    <a:pt x="38" y="113"/>
                  </a:lnTo>
                  <a:lnTo>
                    <a:pt x="64" y="116"/>
                  </a:lnTo>
                  <a:lnTo>
                    <a:pt x="66" y="119"/>
                  </a:lnTo>
                  <a:lnTo>
                    <a:pt x="90" y="156"/>
                  </a:lnTo>
                  <a:lnTo>
                    <a:pt x="110" y="202"/>
                  </a:lnTo>
                  <a:lnTo>
                    <a:pt x="123" y="245"/>
                  </a:lnTo>
                  <a:lnTo>
                    <a:pt x="131" y="263"/>
                  </a:lnTo>
                  <a:lnTo>
                    <a:pt x="132" y="263"/>
                  </a:lnTo>
                  <a:lnTo>
                    <a:pt x="132" y="192"/>
                  </a:lnTo>
                  <a:lnTo>
                    <a:pt x="125" y="141"/>
                  </a:lnTo>
                  <a:lnTo>
                    <a:pt x="121" y="98"/>
                  </a:lnTo>
                  <a:lnTo>
                    <a:pt x="116" y="59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115" y="59"/>
                  </a:lnTo>
                  <a:lnTo>
                    <a:pt x="120" y="98"/>
                  </a:lnTo>
                  <a:lnTo>
                    <a:pt x="124" y="141"/>
                  </a:lnTo>
                  <a:lnTo>
                    <a:pt x="131" y="192"/>
                  </a:lnTo>
                  <a:lnTo>
                    <a:pt x="131" y="261"/>
                  </a:lnTo>
                  <a:lnTo>
                    <a:pt x="124" y="245"/>
                  </a:lnTo>
                  <a:lnTo>
                    <a:pt x="111" y="202"/>
                  </a:lnTo>
                  <a:lnTo>
                    <a:pt x="90" y="153"/>
                  </a:lnTo>
                  <a:lnTo>
                    <a:pt x="67" y="117"/>
                  </a:lnTo>
                  <a:lnTo>
                    <a:pt x="65" y="115"/>
                  </a:lnTo>
                  <a:lnTo>
                    <a:pt x="38" y="112"/>
                  </a:lnTo>
                  <a:lnTo>
                    <a:pt x="21" y="118"/>
                  </a:lnTo>
                  <a:lnTo>
                    <a:pt x="0" y="141"/>
                  </a:lnTo>
                  <a:lnTo>
                    <a:pt x="1" y="14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81"/>
            <p:cNvSpPr>
              <a:spLocks/>
            </p:cNvSpPr>
            <p:nvPr/>
          </p:nvSpPr>
          <p:spPr bwMode="auto">
            <a:xfrm>
              <a:off x="2578" y="2657"/>
              <a:ext cx="105" cy="101"/>
            </a:xfrm>
            <a:custGeom>
              <a:avLst/>
              <a:gdLst>
                <a:gd name="T0" fmla="*/ 38 w 119"/>
                <a:gd name="T1" fmla="*/ 14 h 129"/>
                <a:gd name="T2" fmla="*/ 34 w 119"/>
                <a:gd name="T3" fmla="*/ 11 h 129"/>
                <a:gd name="T4" fmla="*/ 26 w 119"/>
                <a:gd name="T5" fmla="*/ 8 h 129"/>
                <a:gd name="T6" fmla="*/ 18 w 119"/>
                <a:gd name="T7" fmla="*/ 5 h 129"/>
                <a:gd name="T8" fmla="*/ 15 w 119"/>
                <a:gd name="T9" fmla="*/ 5 h 129"/>
                <a:gd name="T10" fmla="*/ 7 w 119"/>
                <a:gd name="T11" fmla="*/ 9 h 129"/>
                <a:gd name="T12" fmla="*/ 1 w 119"/>
                <a:gd name="T13" fmla="*/ 11 h 129"/>
                <a:gd name="T14" fmla="*/ 5 w 119"/>
                <a:gd name="T15" fmla="*/ 7 h 129"/>
                <a:gd name="T16" fmla="*/ 12 w 119"/>
                <a:gd name="T17" fmla="*/ 2 h 129"/>
                <a:gd name="T18" fmla="*/ 15 w 119"/>
                <a:gd name="T19" fmla="*/ 1 h 129"/>
                <a:gd name="T20" fmla="*/ 15 w 119"/>
                <a:gd name="T21" fmla="*/ 0 h 129"/>
                <a:gd name="T22" fmla="*/ 12 w 119"/>
                <a:gd name="T23" fmla="*/ 2 h 129"/>
                <a:gd name="T24" fmla="*/ 4 w 119"/>
                <a:gd name="T25" fmla="*/ 7 h 129"/>
                <a:gd name="T26" fmla="*/ 0 w 119"/>
                <a:gd name="T27" fmla="*/ 11 h 129"/>
                <a:gd name="T28" fmla="*/ 1 w 119"/>
                <a:gd name="T29" fmla="*/ 11 h 129"/>
                <a:gd name="T30" fmla="*/ 7 w 119"/>
                <a:gd name="T31" fmla="*/ 9 h 129"/>
                <a:gd name="T32" fmla="*/ 15 w 119"/>
                <a:gd name="T33" fmla="*/ 5 h 129"/>
                <a:gd name="T34" fmla="*/ 18 w 119"/>
                <a:gd name="T35" fmla="*/ 6 h 129"/>
                <a:gd name="T36" fmla="*/ 26 w 119"/>
                <a:gd name="T37" fmla="*/ 8 h 129"/>
                <a:gd name="T38" fmla="*/ 34 w 119"/>
                <a:gd name="T39" fmla="*/ 11 h 129"/>
                <a:gd name="T40" fmla="*/ 38 w 119"/>
                <a:gd name="T41" fmla="*/ 14 h 129"/>
                <a:gd name="T42" fmla="*/ 38 w 119"/>
                <a:gd name="T43" fmla="*/ 14 h 1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9" h="129">
                  <a:moveTo>
                    <a:pt x="118" y="128"/>
                  </a:moveTo>
                  <a:lnTo>
                    <a:pt x="101" y="98"/>
                  </a:lnTo>
                  <a:lnTo>
                    <a:pt x="81" y="71"/>
                  </a:lnTo>
                  <a:lnTo>
                    <a:pt x="57" y="51"/>
                  </a:lnTo>
                  <a:lnTo>
                    <a:pt x="46" y="47"/>
                  </a:lnTo>
                  <a:lnTo>
                    <a:pt x="20" y="80"/>
                  </a:lnTo>
                  <a:lnTo>
                    <a:pt x="1" y="100"/>
                  </a:lnTo>
                  <a:lnTo>
                    <a:pt x="16" y="60"/>
                  </a:lnTo>
                  <a:lnTo>
                    <a:pt x="37" y="14"/>
                  </a:lnTo>
                  <a:lnTo>
                    <a:pt x="47" y="1"/>
                  </a:lnTo>
                  <a:lnTo>
                    <a:pt x="46" y="0"/>
                  </a:lnTo>
                  <a:lnTo>
                    <a:pt x="37" y="12"/>
                  </a:lnTo>
                  <a:lnTo>
                    <a:pt x="15" y="6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1" y="81"/>
                  </a:lnTo>
                  <a:lnTo>
                    <a:pt x="46" y="48"/>
                  </a:lnTo>
                  <a:lnTo>
                    <a:pt x="54" y="52"/>
                  </a:lnTo>
                  <a:lnTo>
                    <a:pt x="80" y="72"/>
                  </a:lnTo>
                  <a:lnTo>
                    <a:pt x="102" y="101"/>
                  </a:lnTo>
                  <a:lnTo>
                    <a:pt x="117" y="128"/>
                  </a:lnTo>
                  <a:lnTo>
                    <a:pt x="118" y="1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82"/>
            <p:cNvSpPr>
              <a:spLocks/>
            </p:cNvSpPr>
            <p:nvPr/>
          </p:nvSpPr>
          <p:spPr bwMode="auto">
            <a:xfrm>
              <a:off x="2619" y="2652"/>
              <a:ext cx="103" cy="158"/>
            </a:xfrm>
            <a:custGeom>
              <a:avLst/>
              <a:gdLst>
                <a:gd name="T0" fmla="*/ 1 w 116"/>
                <a:gd name="T1" fmla="*/ 2 h 200"/>
                <a:gd name="T2" fmla="*/ 8 w 116"/>
                <a:gd name="T3" fmla="*/ 1 h 200"/>
                <a:gd name="T4" fmla="*/ 15 w 116"/>
                <a:gd name="T5" fmla="*/ 2 h 200"/>
                <a:gd name="T6" fmla="*/ 22 w 116"/>
                <a:gd name="T7" fmla="*/ 4 h 200"/>
                <a:gd name="T8" fmla="*/ 32 w 116"/>
                <a:gd name="T9" fmla="*/ 10 h 200"/>
                <a:gd name="T10" fmla="*/ 36 w 116"/>
                <a:gd name="T11" fmla="*/ 15 h 200"/>
                <a:gd name="T12" fmla="*/ 38 w 116"/>
                <a:gd name="T13" fmla="*/ 20 h 200"/>
                <a:gd name="T14" fmla="*/ 39 w 116"/>
                <a:gd name="T15" fmla="*/ 24 h 200"/>
                <a:gd name="T16" fmla="*/ 40 w 116"/>
                <a:gd name="T17" fmla="*/ 24 h 200"/>
                <a:gd name="T18" fmla="*/ 40 w 116"/>
                <a:gd name="T19" fmla="*/ 24 h 200"/>
                <a:gd name="T20" fmla="*/ 39 w 116"/>
                <a:gd name="T21" fmla="*/ 20 h 200"/>
                <a:gd name="T22" fmla="*/ 36 w 116"/>
                <a:gd name="T23" fmla="*/ 15 h 200"/>
                <a:gd name="T24" fmla="*/ 32 w 116"/>
                <a:gd name="T25" fmla="*/ 10 h 200"/>
                <a:gd name="T26" fmla="*/ 22 w 116"/>
                <a:gd name="T27" fmla="*/ 3 h 200"/>
                <a:gd name="T28" fmla="*/ 16 w 116"/>
                <a:gd name="T29" fmla="*/ 2 h 200"/>
                <a:gd name="T30" fmla="*/ 8 w 116"/>
                <a:gd name="T31" fmla="*/ 0 h 200"/>
                <a:gd name="T32" fmla="*/ 0 w 116"/>
                <a:gd name="T33" fmla="*/ 2 h 200"/>
                <a:gd name="T34" fmla="*/ 1 w 116"/>
                <a:gd name="T35" fmla="*/ 2 h 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6" h="200">
                  <a:moveTo>
                    <a:pt x="1" y="6"/>
                  </a:moveTo>
                  <a:lnTo>
                    <a:pt x="23" y="1"/>
                  </a:lnTo>
                  <a:lnTo>
                    <a:pt x="43" y="11"/>
                  </a:lnTo>
                  <a:lnTo>
                    <a:pt x="63" y="31"/>
                  </a:lnTo>
                  <a:lnTo>
                    <a:pt x="94" y="89"/>
                  </a:lnTo>
                  <a:lnTo>
                    <a:pt x="104" y="127"/>
                  </a:lnTo>
                  <a:lnTo>
                    <a:pt x="112" y="168"/>
                  </a:lnTo>
                  <a:lnTo>
                    <a:pt x="114" y="199"/>
                  </a:lnTo>
                  <a:lnTo>
                    <a:pt x="115" y="199"/>
                  </a:lnTo>
                  <a:lnTo>
                    <a:pt x="114" y="168"/>
                  </a:lnTo>
                  <a:lnTo>
                    <a:pt x="105" y="127"/>
                  </a:lnTo>
                  <a:lnTo>
                    <a:pt x="95" y="89"/>
                  </a:lnTo>
                  <a:lnTo>
                    <a:pt x="63" y="28"/>
                  </a:lnTo>
                  <a:lnTo>
                    <a:pt x="44" y="10"/>
                  </a:lnTo>
                  <a:lnTo>
                    <a:pt x="23" y="0"/>
                  </a:lnTo>
                  <a:lnTo>
                    <a:pt x="0" y="5"/>
                  </a:lnTo>
                  <a:lnTo>
                    <a:pt x="1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83"/>
            <p:cNvSpPr>
              <a:spLocks/>
            </p:cNvSpPr>
            <p:nvPr/>
          </p:nvSpPr>
          <p:spPr bwMode="auto">
            <a:xfrm>
              <a:off x="2718" y="2497"/>
              <a:ext cx="84" cy="313"/>
            </a:xfrm>
            <a:custGeom>
              <a:avLst/>
              <a:gdLst>
                <a:gd name="T0" fmla="*/ 2 w 95"/>
                <a:gd name="T1" fmla="*/ 45 h 399"/>
                <a:gd name="T2" fmla="*/ 2 w 95"/>
                <a:gd name="T3" fmla="*/ 45 h 399"/>
                <a:gd name="T4" fmla="*/ 3 w 95"/>
                <a:gd name="T5" fmla="*/ 45 h 399"/>
                <a:gd name="T6" fmla="*/ 2 w 95"/>
                <a:gd name="T7" fmla="*/ 38 h 399"/>
                <a:gd name="T8" fmla="*/ 1 w 95"/>
                <a:gd name="T9" fmla="*/ 33 h 399"/>
                <a:gd name="T10" fmla="*/ 2 w 95"/>
                <a:gd name="T11" fmla="*/ 27 h 399"/>
                <a:gd name="T12" fmla="*/ 4 w 95"/>
                <a:gd name="T13" fmla="*/ 21 h 399"/>
                <a:gd name="T14" fmla="*/ 4 w 95"/>
                <a:gd name="T15" fmla="*/ 18 h 399"/>
                <a:gd name="T16" fmla="*/ 11 w 95"/>
                <a:gd name="T17" fmla="*/ 10 h 399"/>
                <a:gd name="T18" fmla="*/ 19 w 95"/>
                <a:gd name="T19" fmla="*/ 4 h 399"/>
                <a:gd name="T20" fmla="*/ 27 w 95"/>
                <a:gd name="T21" fmla="*/ 2 h 399"/>
                <a:gd name="T22" fmla="*/ 30 w 95"/>
                <a:gd name="T23" fmla="*/ 1 h 399"/>
                <a:gd name="T24" fmla="*/ 30 w 95"/>
                <a:gd name="T25" fmla="*/ 0 h 399"/>
                <a:gd name="T26" fmla="*/ 30 w 95"/>
                <a:gd name="T27" fmla="*/ 0 h 399"/>
                <a:gd name="T28" fmla="*/ 27 w 95"/>
                <a:gd name="T29" fmla="*/ 2 h 399"/>
                <a:gd name="T30" fmla="*/ 19 w 95"/>
                <a:gd name="T31" fmla="*/ 4 h 399"/>
                <a:gd name="T32" fmla="*/ 11 w 95"/>
                <a:gd name="T33" fmla="*/ 10 h 399"/>
                <a:gd name="T34" fmla="*/ 4 w 95"/>
                <a:gd name="T35" fmla="*/ 18 h 399"/>
                <a:gd name="T36" fmla="*/ 4 w 95"/>
                <a:gd name="T37" fmla="*/ 21 h 399"/>
                <a:gd name="T38" fmla="*/ 1 w 95"/>
                <a:gd name="T39" fmla="*/ 27 h 399"/>
                <a:gd name="T40" fmla="*/ 0 w 95"/>
                <a:gd name="T41" fmla="*/ 33 h 399"/>
                <a:gd name="T42" fmla="*/ 0 w 95"/>
                <a:gd name="T43" fmla="*/ 38 h 399"/>
                <a:gd name="T44" fmla="*/ 2 w 95"/>
                <a:gd name="T45" fmla="*/ 45 h 399"/>
                <a:gd name="T46" fmla="*/ 2 w 95"/>
                <a:gd name="T47" fmla="*/ 45 h 399"/>
                <a:gd name="T48" fmla="*/ 2 w 95"/>
                <a:gd name="T49" fmla="*/ 45 h 3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5" h="399">
                  <a:moveTo>
                    <a:pt x="2" y="398"/>
                  </a:moveTo>
                  <a:lnTo>
                    <a:pt x="2" y="398"/>
                  </a:lnTo>
                  <a:lnTo>
                    <a:pt x="3" y="398"/>
                  </a:lnTo>
                  <a:lnTo>
                    <a:pt x="2" y="344"/>
                  </a:lnTo>
                  <a:lnTo>
                    <a:pt x="1" y="289"/>
                  </a:lnTo>
                  <a:lnTo>
                    <a:pt x="2" y="234"/>
                  </a:lnTo>
                  <a:lnTo>
                    <a:pt x="6" y="194"/>
                  </a:lnTo>
                  <a:lnTo>
                    <a:pt x="15" y="158"/>
                  </a:lnTo>
                  <a:lnTo>
                    <a:pt x="35" y="94"/>
                  </a:lnTo>
                  <a:lnTo>
                    <a:pt x="58" y="40"/>
                  </a:lnTo>
                  <a:lnTo>
                    <a:pt x="83" y="6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82" y="5"/>
                  </a:lnTo>
                  <a:lnTo>
                    <a:pt x="57" y="38"/>
                  </a:lnTo>
                  <a:lnTo>
                    <a:pt x="33" y="94"/>
                  </a:lnTo>
                  <a:lnTo>
                    <a:pt x="14" y="158"/>
                  </a:lnTo>
                  <a:lnTo>
                    <a:pt x="5" y="194"/>
                  </a:lnTo>
                  <a:lnTo>
                    <a:pt x="1" y="234"/>
                  </a:lnTo>
                  <a:lnTo>
                    <a:pt x="0" y="289"/>
                  </a:lnTo>
                  <a:lnTo>
                    <a:pt x="0" y="344"/>
                  </a:lnTo>
                  <a:lnTo>
                    <a:pt x="2" y="39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84"/>
            <p:cNvSpPr>
              <a:spLocks/>
            </p:cNvSpPr>
            <p:nvPr/>
          </p:nvSpPr>
          <p:spPr bwMode="auto">
            <a:xfrm>
              <a:off x="2729" y="2498"/>
              <a:ext cx="73" cy="346"/>
            </a:xfrm>
            <a:custGeom>
              <a:avLst/>
              <a:gdLst>
                <a:gd name="T0" fmla="*/ 28 w 82"/>
                <a:gd name="T1" fmla="*/ 0 h 441"/>
                <a:gd name="T2" fmla="*/ 20 w 82"/>
                <a:gd name="T3" fmla="*/ 6 h 441"/>
                <a:gd name="T4" fmla="*/ 18 w 82"/>
                <a:gd name="T5" fmla="*/ 10 h 441"/>
                <a:gd name="T6" fmla="*/ 14 w 82"/>
                <a:gd name="T7" fmla="*/ 15 h 441"/>
                <a:gd name="T8" fmla="*/ 12 w 82"/>
                <a:gd name="T9" fmla="*/ 19 h 441"/>
                <a:gd name="T10" fmla="*/ 11 w 82"/>
                <a:gd name="T11" fmla="*/ 24 h 441"/>
                <a:gd name="T12" fmla="*/ 8 w 82"/>
                <a:gd name="T13" fmla="*/ 30 h 441"/>
                <a:gd name="T14" fmla="*/ 6 w 82"/>
                <a:gd name="T15" fmla="*/ 35 h 441"/>
                <a:gd name="T16" fmla="*/ 4 w 82"/>
                <a:gd name="T17" fmla="*/ 41 h 441"/>
                <a:gd name="T18" fmla="*/ 2 w 82"/>
                <a:gd name="T19" fmla="*/ 46 h 441"/>
                <a:gd name="T20" fmla="*/ 0 w 82"/>
                <a:gd name="T21" fmla="*/ 50 h 441"/>
                <a:gd name="T22" fmla="*/ 1 w 82"/>
                <a:gd name="T23" fmla="*/ 50 h 441"/>
                <a:gd name="T24" fmla="*/ 1 w 82"/>
                <a:gd name="T25" fmla="*/ 49 h 441"/>
                <a:gd name="T26" fmla="*/ 3 w 82"/>
                <a:gd name="T27" fmla="*/ 46 h 441"/>
                <a:gd name="T28" fmla="*/ 4 w 82"/>
                <a:gd name="T29" fmla="*/ 41 h 441"/>
                <a:gd name="T30" fmla="*/ 6 w 82"/>
                <a:gd name="T31" fmla="*/ 35 h 441"/>
                <a:gd name="T32" fmla="*/ 9 w 82"/>
                <a:gd name="T33" fmla="*/ 30 h 441"/>
                <a:gd name="T34" fmla="*/ 11 w 82"/>
                <a:gd name="T35" fmla="*/ 24 h 441"/>
                <a:gd name="T36" fmla="*/ 12 w 82"/>
                <a:gd name="T37" fmla="*/ 19 h 441"/>
                <a:gd name="T38" fmla="*/ 15 w 82"/>
                <a:gd name="T39" fmla="*/ 15 h 441"/>
                <a:gd name="T40" fmla="*/ 18 w 82"/>
                <a:gd name="T41" fmla="*/ 10 h 441"/>
                <a:gd name="T42" fmla="*/ 20 w 82"/>
                <a:gd name="T43" fmla="*/ 6 h 441"/>
                <a:gd name="T44" fmla="*/ 28 w 82"/>
                <a:gd name="T45" fmla="*/ 0 h 441"/>
                <a:gd name="T46" fmla="*/ 28 w 82"/>
                <a:gd name="T47" fmla="*/ 0 h 4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2" h="441">
                  <a:moveTo>
                    <a:pt x="80" y="0"/>
                  </a:moveTo>
                  <a:lnTo>
                    <a:pt x="55" y="56"/>
                  </a:lnTo>
                  <a:lnTo>
                    <a:pt x="50" y="93"/>
                  </a:lnTo>
                  <a:lnTo>
                    <a:pt x="42" y="130"/>
                  </a:lnTo>
                  <a:lnTo>
                    <a:pt x="36" y="172"/>
                  </a:lnTo>
                  <a:lnTo>
                    <a:pt x="32" y="210"/>
                  </a:lnTo>
                  <a:lnTo>
                    <a:pt x="23" y="268"/>
                  </a:lnTo>
                  <a:lnTo>
                    <a:pt x="17" y="311"/>
                  </a:lnTo>
                  <a:lnTo>
                    <a:pt x="9" y="361"/>
                  </a:lnTo>
                  <a:lnTo>
                    <a:pt x="2" y="409"/>
                  </a:lnTo>
                  <a:lnTo>
                    <a:pt x="0" y="440"/>
                  </a:lnTo>
                  <a:lnTo>
                    <a:pt x="1" y="440"/>
                  </a:lnTo>
                  <a:lnTo>
                    <a:pt x="1" y="433"/>
                  </a:lnTo>
                  <a:lnTo>
                    <a:pt x="3" y="409"/>
                  </a:lnTo>
                  <a:lnTo>
                    <a:pt x="10" y="361"/>
                  </a:lnTo>
                  <a:lnTo>
                    <a:pt x="18" y="311"/>
                  </a:lnTo>
                  <a:lnTo>
                    <a:pt x="24" y="268"/>
                  </a:lnTo>
                  <a:lnTo>
                    <a:pt x="33" y="210"/>
                  </a:lnTo>
                  <a:lnTo>
                    <a:pt x="37" y="172"/>
                  </a:lnTo>
                  <a:lnTo>
                    <a:pt x="43" y="130"/>
                  </a:lnTo>
                  <a:lnTo>
                    <a:pt x="51" y="93"/>
                  </a:lnTo>
                  <a:lnTo>
                    <a:pt x="56" y="56"/>
                  </a:lnTo>
                  <a:lnTo>
                    <a:pt x="81" y="0"/>
                  </a:lnTo>
                  <a:lnTo>
                    <a:pt x="8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85"/>
            <p:cNvSpPr>
              <a:spLocks/>
            </p:cNvSpPr>
            <p:nvPr/>
          </p:nvSpPr>
          <p:spPr bwMode="auto">
            <a:xfrm>
              <a:off x="2730" y="2715"/>
              <a:ext cx="139" cy="129"/>
            </a:xfrm>
            <a:custGeom>
              <a:avLst/>
              <a:gdLst>
                <a:gd name="T0" fmla="*/ 0 w 157"/>
                <a:gd name="T1" fmla="*/ 19 h 164"/>
                <a:gd name="T2" fmla="*/ 4 w 157"/>
                <a:gd name="T3" fmla="*/ 13 h 164"/>
                <a:gd name="T4" fmla="*/ 9 w 157"/>
                <a:gd name="T5" fmla="*/ 9 h 164"/>
                <a:gd name="T6" fmla="*/ 13 w 157"/>
                <a:gd name="T7" fmla="*/ 5 h 164"/>
                <a:gd name="T8" fmla="*/ 17 w 157"/>
                <a:gd name="T9" fmla="*/ 2 h 164"/>
                <a:gd name="T10" fmla="*/ 24 w 157"/>
                <a:gd name="T11" fmla="*/ 2 h 164"/>
                <a:gd name="T12" fmla="*/ 34 w 157"/>
                <a:gd name="T13" fmla="*/ 1 h 164"/>
                <a:gd name="T14" fmla="*/ 40 w 157"/>
                <a:gd name="T15" fmla="*/ 2 h 164"/>
                <a:gd name="T16" fmla="*/ 45 w 157"/>
                <a:gd name="T17" fmla="*/ 2 h 164"/>
                <a:gd name="T18" fmla="*/ 50 w 157"/>
                <a:gd name="T19" fmla="*/ 8 h 164"/>
                <a:gd name="T20" fmla="*/ 51 w 157"/>
                <a:gd name="T21" fmla="*/ 13 h 164"/>
                <a:gd name="T22" fmla="*/ 51 w 157"/>
                <a:gd name="T23" fmla="*/ 17 h 164"/>
                <a:gd name="T24" fmla="*/ 51 w 157"/>
                <a:gd name="T25" fmla="*/ 18 h 164"/>
                <a:gd name="T26" fmla="*/ 51 w 157"/>
                <a:gd name="T27" fmla="*/ 19 h 164"/>
                <a:gd name="T28" fmla="*/ 51 w 157"/>
                <a:gd name="T29" fmla="*/ 19 h 164"/>
                <a:gd name="T30" fmla="*/ 51 w 157"/>
                <a:gd name="T31" fmla="*/ 17 h 164"/>
                <a:gd name="T32" fmla="*/ 51 w 157"/>
                <a:gd name="T33" fmla="*/ 13 h 164"/>
                <a:gd name="T34" fmla="*/ 50 w 157"/>
                <a:gd name="T35" fmla="*/ 8 h 164"/>
                <a:gd name="T36" fmla="*/ 45 w 157"/>
                <a:gd name="T37" fmla="*/ 2 h 164"/>
                <a:gd name="T38" fmla="*/ 40 w 157"/>
                <a:gd name="T39" fmla="*/ 2 h 164"/>
                <a:gd name="T40" fmla="*/ 34 w 157"/>
                <a:gd name="T41" fmla="*/ 0 h 164"/>
                <a:gd name="T42" fmla="*/ 24 w 157"/>
                <a:gd name="T43" fmla="*/ 2 h 164"/>
                <a:gd name="T44" fmla="*/ 17 w 157"/>
                <a:gd name="T45" fmla="*/ 2 h 164"/>
                <a:gd name="T46" fmla="*/ 12 w 157"/>
                <a:gd name="T47" fmla="*/ 4 h 164"/>
                <a:gd name="T48" fmla="*/ 8 w 157"/>
                <a:gd name="T49" fmla="*/ 9 h 164"/>
                <a:gd name="T50" fmla="*/ 4 w 157"/>
                <a:gd name="T51" fmla="*/ 13 h 164"/>
                <a:gd name="T52" fmla="*/ 0 w 157"/>
                <a:gd name="T53" fmla="*/ 18 h 164"/>
                <a:gd name="T54" fmla="*/ 0 w 157"/>
                <a:gd name="T55" fmla="*/ 19 h 1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7" h="164">
                  <a:moveTo>
                    <a:pt x="0" y="163"/>
                  </a:moveTo>
                  <a:lnTo>
                    <a:pt x="11" y="118"/>
                  </a:lnTo>
                  <a:lnTo>
                    <a:pt x="24" y="76"/>
                  </a:lnTo>
                  <a:lnTo>
                    <a:pt x="38" y="38"/>
                  </a:lnTo>
                  <a:lnTo>
                    <a:pt x="52" y="16"/>
                  </a:lnTo>
                  <a:lnTo>
                    <a:pt x="73" y="5"/>
                  </a:lnTo>
                  <a:lnTo>
                    <a:pt x="100" y="1"/>
                  </a:lnTo>
                  <a:lnTo>
                    <a:pt x="120" y="7"/>
                  </a:lnTo>
                  <a:lnTo>
                    <a:pt x="135" y="22"/>
                  </a:lnTo>
                  <a:lnTo>
                    <a:pt x="148" y="73"/>
                  </a:lnTo>
                  <a:lnTo>
                    <a:pt x="153" y="113"/>
                  </a:lnTo>
                  <a:lnTo>
                    <a:pt x="154" y="152"/>
                  </a:lnTo>
                  <a:lnTo>
                    <a:pt x="155" y="155"/>
                  </a:lnTo>
                  <a:lnTo>
                    <a:pt x="155" y="163"/>
                  </a:lnTo>
                  <a:lnTo>
                    <a:pt x="156" y="163"/>
                  </a:lnTo>
                  <a:lnTo>
                    <a:pt x="155" y="152"/>
                  </a:lnTo>
                  <a:lnTo>
                    <a:pt x="155" y="113"/>
                  </a:lnTo>
                  <a:lnTo>
                    <a:pt x="149" y="73"/>
                  </a:lnTo>
                  <a:lnTo>
                    <a:pt x="136" y="21"/>
                  </a:lnTo>
                  <a:lnTo>
                    <a:pt x="122" y="6"/>
                  </a:lnTo>
                  <a:lnTo>
                    <a:pt x="100" y="0"/>
                  </a:lnTo>
                  <a:lnTo>
                    <a:pt x="73" y="4"/>
                  </a:lnTo>
                  <a:lnTo>
                    <a:pt x="51" y="15"/>
                  </a:lnTo>
                  <a:lnTo>
                    <a:pt x="37" y="36"/>
                  </a:lnTo>
                  <a:lnTo>
                    <a:pt x="23" y="76"/>
                  </a:lnTo>
                  <a:lnTo>
                    <a:pt x="10" y="118"/>
                  </a:lnTo>
                  <a:lnTo>
                    <a:pt x="0" y="156"/>
                  </a:lnTo>
                  <a:lnTo>
                    <a:pt x="0" y="1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86"/>
            <p:cNvSpPr>
              <a:spLocks/>
            </p:cNvSpPr>
            <p:nvPr/>
          </p:nvSpPr>
          <p:spPr bwMode="auto">
            <a:xfrm>
              <a:off x="2737" y="2774"/>
              <a:ext cx="131" cy="273"/>
            </a:xfrm>
            <a:custGeom>
              <a:avLst/>
              <a:gdLst>
                <a:gd name="T0" fmla="*/ 50 w 148"/>
                <a:gd name="T1" fmla="*/ 9 h 347"/>
                <a:gd name="T2" fmla="*/ 45 w 148"/>
                <a:gd name="T3" fmla="*/ 5 h 347"/>
                <a:gd name="T4" fmla="*/ 39 w 148"/>
                <a:gd name="T5" fmla="*/ 2 h 347"/>
                <a:gd name="T6" fmla="*/ 35 w 148"/>
                <a:gd name="T7" fmla="*/ 2 h 347"/>
                <a:gd name="T8" fmla="*/ 29 w 148"/>
                <a:gd name="T9" fmla="*/ 0 h 347"/>
                <a:gd name="T10" fmla="*/ 21 w 148"/>
                <a:gd name="T11" fmla="*/ 2 h 347"/>
                <a:gd name="T12" fmla="*/ 13 w 148"/>
                <a:gd name="T13" fmla="*/ 2 h 347"/>
                <a:gd name="T14" fmla="*/ 9 w 148"/>
                <a:gd name="T15" fmla="*/ 4 h 347"/>
                <a:gd name="T16" fmla="*/ 6 w 148"/>
                <a:gd name="T17" fmla="*/ 8 h 347"/>
                <a:gd name="T18" fmla="*/ 4 w 148"/>
                <a:gd name="T19" fmla="*/ 11 h 347"/>
                <a:gd name="T20" fmla="*/ 4 w 148"/>
                <a:gd name="T21" fmla="*/ 16 h 347"/>
                <a:gd name="T22" fmla="*/ 4 w 148"/>
                <a:gd name="T23" fmla="*/ 19 h 347"/>
                <a:gd name="T24" fmla="*/ 0 w 148"/>
                <a:gd name="T25" fmla="*/ 40 h 347"/>
                <a:gd name="T26" fmla="*/ 1 w 148"/>
                <a:gd name="T27" fmla="*/ 40 h 347"/>
                <a:gd name="T28" fmla="*/ 1 w 148"/>
                <a:gd name="T29" fmla="*/ 39 h 347"/>
                <a:gd name="T30" fmla="*/ 4 w 148"/>
                <a:gd name="T31" fmla="*/ 19 h 347"/>
                <a:gd name="T32" fmla="*/ 4 w 148"/>
                <a:gd name="T33" fmla="*/ 16 h 347"/>
                <a:gd name="T34" fmla="*/ 4 w 148"/>
                <a:gd name="T35" fmla="*/ 11 h 347"/>
                <a:gd name="T36" fmla="*/ 6 w 148"/>
                <a:gd name="T37" fmla="*/ 8 h 347"/>
                <a:gd name="T38" fmla="*/ 10 w 148"/>
                <a:gd name="T39" fmla="*/ 4 h 347"/>
                <a:gd name="T40" fmla="*/ 13 w 148"/>
                <a:gd name="T41" fmla="*/ 2 h 347"/>
                <a:gd name="T42" fmla="*/ 21 w 148"/>
                <a:gd name="T43" fmla="*/ 2 h 347"/>
                <a:gd name="T44" fmla="*/ 29 w 148"/>
                <a:gd name="T45" fmla="*/ 1 h 347"/>
                <a:gd name="T46" fmla="*/ 35 w 148"/>
                <a:gd name="T47" fmla="*/ 2 h 347"/>
                <a:gd name="T48" fmla="*/ 39 w 148"/>
                <a:gd name="T49" fmla="*/ 2 h 347"/>
                <a:gd name="T50" fmla="*/ 45 w 148"/>
                <a:gd name="T51" fmla="*/ 5 h 347"/>
                <a:gd name="T52" fmla="*/ 50 w 148"/>
                <a:gd name="T53" fmla="*/ 10 h 347"/>
                <a:gd name="T54" fmla="*/ 50 w 148"/>
                <a:gd name="T55" fmla="*/ 9 h 3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8" h="347">
                  <a:moveTo>
                    <a:pt x="147" y="78"/>
                  </a:moveTo>
                  <a:lnTo>
                    <a:pt x="137" y="40"/>
                  </a:lnTo>
                  <a:lnTo>
                    <a:pt x="117" y="15"/>
                  </a:lnTo>
                  <a:lnTo>
                    <a:pt x="106" y="2"/>
                  </a:lnTo>
                  <a:lnTo>
                    <a:pt x="87" y="0"/>
                  </a:lnTo>
                  <a:lnTo>
                    <a:pt x="62" y="7"/>
                  </a:lnTo>
                  <a:lnTo>
                    <a:pt x="38" y="20"/>
                  </a:lnTo>
                  <a:lnTo>
                    <a:pt x="26" y="31"/>
                  </a:lnTo>
                  <a:lnTo>
                    <a:pt x="17" y="75"/>
                  </a:lnTo>
                  <a:lnTo>
                    <a:pt x="12" y="96"/>
                  </a:lnTo>
                  <a:lnTo>
                    <a:pt x="6" y="140"/>
                  </a:lnTo>
                  <a:lnTo>
                    <a:pt x="5" y="159"/>
                  </a:lnTo>
                  <a:lnTo>
                    <a:pt x="0" y="346"/>
                  </a:lnTo>
                  <a:lnTo>
                    <a:pt x="1" y="346"/>
                  </a:lnTo>
                  <a:lnTo>
                    <a:pt x="1" y="335"/>
                  </a:lnTo>
                  <a:lnTo>
                    <a:pt x="6" y="159"/>
                  </a:lnTo>
                  <a:lnTo>
                    <a:pt x="7" y="140"/>
                  </a:lnTo>
                  <a:lnTo>
                    <a:pt x="14" y="96"/>
                  </a:lnTo>
                  <a:lnTo>
                    <a:pt x="18" y="75"/>
                  </a:lnTo>
                  <a:lnTo>
                    <a:pt x="27" y="32"/>
                  </a:lnTo>
                  <a:lnTo>
                    <a:pt x="40" y="21"/>
                  </a:lnTo>
                  <a:lnTo>
                    <a:pt x="63" y="8"/>
                  </a:lnTo>
                  <a:lnTo>
                    <a:pt x="87" y="1"/>
                  </a:lnTo>
                  <a:lnTo>
                    <a:pt x="105" y="3"/>
                  </a:lnTo>
                  <a:lnTo>
                    <a:pt x="115" y="16"/>
                  </a:lnTo>
                  <a:lnTo>
                    <a:pt x="136" y="41"/>
                  </a:lnTo>
                  <a:lnTo>
                    <a:pt x="147" y="86"/>
                  </a:lnTo>
                  <a:lnTo>
                    <a:pt x="147" y="7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87"/>
            <p:cNvSpPr>
              <a:spLocks/>
            </p:cNvSpPr>
            <p:nvPr/>
          </p:nvSpPr>
          <p:spPr bwMode="auto">
            <a:xfrm>
              <a:off x="2738" y="2863"/>
              <a:ext cx="187" cy="184"/>
            </a:xfrm>
            <a:custGeom>
              <a:avLst/>
              <a:gdLst>
                <a:gd name="T0" fmla="*/ 0 w 211"/>
                <a:gd name="T1" fmla="*/ 27 h 234"/>
                <a:gd name="T2" fmla="*/ 4 w 211"/>
                <a:gd name="T3" fmla="*/ 22 h 234"/>
                <a:gd name="T4" fmla="*/ 5 w 211"/>
                <a:gd name="T5" fmla="*/ 18 h 234"/>
                <a:gd name="T6" fmla="*/ 11 w 211"/>
                <a:gd name="T7" fmla="*/ 13 h 234"/>
                <a:gd name="T8" fmla="*/ 13 w 211"/>
                <a:gd name="T9" fmla="*/ 13 h 234"/>
                <a:gd name="T10" fmla="*/ 19 w 211"/>
                <a:gd name="T11" fmla="*/ 6 h 234"/>
                <a:gd name="T12" fmla="*/ 27 w 211"/>
                <a:gd name="T13" fmla="*/ 2 h 234"/>
                <a:gd name="T14" fmla="*/ 39 w 211"/>
                <a:gd name="T15" fmla="*/ 1 h 234"/>
                <a:gd name="T16" fmla="*/ 45 w 211"/>
                <a:gd name="T17" fmla="*/ 2 h 234"/>
                <a:gd name="T18" fmla="*/ 51 w 211"/>
                <a:gd name="T19" fmla="*/ 3 h 234"/>
                <a:gd name="T20" fmla="*/ 58 w 211"/>
                <a:gd name="T21" fmla="*/ 8 h 234"/>
                <a:gd name="T22" fmla="*/ 58 w 211"/>
                <a:gd name="T23" fmla="*/ 13 h 234"/>
                <a:gd name="T24" fmla="*/ 59 w 211"/>
                <a:gd name="T25" fmla="*/ 17 h 234"/>
                <a:gd name="T26" fmla="*/ 65 w 211"/>
                <a:gd name="T27" fmla="*/ 22 h 234"/>
                <a:gd name="T28" fmla="*/ 70 w 211"/>
                <a:gd name="T29" fmla="*/ 24 h 234"/>
                <a:gd name="T30" fmla="*/ 71 w 211"/>
                <a:gd name="T31" fmla="*/ 26 h 234"/>
                <a:gd name="T32" fmla="*/ 71 w 211"/>
                <a:gd name="T33" fmla="*/ 25 h 234"/>
                <a:gd name="T34" fmla="*/ 66 w 211"/>
                <a:gd name="T35" fmla="*/ 22 h 234"/>
                <a:gd name="T36" fmla="*/ 59 w 211"/>
                <a:gd name="T37" fmla="*/ 17 h 234"/>
                <a:gd name="T38" fmla="*/ 58 w 211"/>
                <a:gd name="T39" fmla="*/ 13 h 234"/>
                <a:gd name="T40" fmla="*/ 58 w 211"/>
                <a:gd name="T41" fmla="*/ 8 h 234"/>
                <a:gd name="T42" fmla="*/ 51 w 211"/>
                <a:gd name="T43" fmla="*/ 2 h 234"/>
                <a:gd name="T44" fmla="*/ 45 w 211"/>
                <a:gd name="T45" fmla="*/ 2 h 234"/>
                <a:gd name="T46" fmla="*/ 39 w 211"/>
                <a:gd name="T47" fmla="*/ 0 h 234"/>
                <a:gd name="T48" fmla="*/ 27 w 211"/>
                <a:gd name="T49" fmla="*/ 2 h 234"/>
                <a:gd name="T50" fmla="*/ 19 w 211"/>
                <a:gd name="T51" fmla="*/ 6 h 234"/>
                <a:gd name="T52" fmla="*/ 12 w 211"/>
                <a:gd name="T53" fmla="*/ 12 h 234"/>
                <a:gd name="T54" fmla="*/ 11 w 211"/>
                <a:gd name="T55" fmla="*/ 13 h 234"/>
                <a:gd name="T56" fmla="*/ 4 w 211"/>
                <a:gd name="T57" fmla="*/ 18 h 234"/>
                <a:gd name="T58" fmla="*/ 4 w 211"/>
                <a:gd name="T59" fmla="*/ 22 h 234"/>
                <a:gd name="T60" fmla="*/ 0 w 211"/>
                <a:gd name="T61" fmla="*/ 26 h 234"/>
                <a:gd name="T62" fmla="*/ 0 w 211"/>
                <a:gd name="T63" fmla="*/ 27 h 2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1" h="234">
                  <a:moveTo>
                    <a:pt x="0" y="233"/>
                  </a:moveTo>
                  <a:lnTo>
                    <a:pt x="5" y="193"/>
                  </a:lnTo>
                  <a:lnTo>
                    <a:pt x="15" y="156"/>
                  </a:lnTo>
                  <a:lnTo>
                    <a:pt x="33" y="116"/>
                  </a:lnTo>
                  <a:lnTo>
                    <a:pt x="39" y="107"/>
                  </a:lnTo>
                  <a:lnTo>
                    <a:pt x="55" y="54"/>
                  </a:lnTo>
                  <a:lnTo>
                    <a:pt x="80" y="16"/>
                  </a:lnTo>
                  <a:lnTo>
                    <a:pt x="115" y="1"/>
                  </a:lnTo>
                  <a:lnTo>
                    <a:pt x="136" y="10"/>
                  </a:lnTo>
                  <a:lnTo>
                    <a:pt x="154" y="23"/>
                  </a:lnTo>
                  <a:lnTo>
                    <a:pt x="168" y="68"/>
                  </a:lnTo>
                  <a:lnTo>
                    <a:pt x="170" y="107"/>
                  </a:lnTo>
                  <a:lnTo>
                    <a:pt x="177" y="147"/>
                  </a:lnTo>
                  <a:lnTo>
                    <a:pt x="192" y="187"/>
                  </a:lnTo>
                  <a:lnTo>
                    <a:pt x="207" y="216"/>
                  </a:lnTo>
                  <a:lnTo>
                    <a:pt x="209" y="221"/>
                  </a:lnTo>
                  <a:lnTo>
                    <a:pt x="210" y="220"/>
                  </a:lnTo>
                  <a:lnTo>
                    <a:pt x="194" y="187"/>
                  </a:lnTo>
                  <a:lnTo>
                    <a:pt x="178" y="147"/>
                  </a:lnTo>
                  <a:lnTo>
                    <a:pt x="172" y="107"/>
                  </a:lnTo>
                  <a:lnTo>
                    <a:pt x="168" y="68"/>
                  </a:lnTo>
                  <a:lnTo>
                    <a:pt x="155" y="22"/>
                  </a:lnTo>
                  <a:lnTo>
                    <a:pt x="138" y="9"/>
                  </a:lnTo>
                  <a:lnTo>
                    <a:pt x="115" y="0"/>
                  </a:lnTo>
                  <a:lnTo>
                    <a:pt x="79" y="15"/>
                  </a:lnTo>
                  <a:lnTo>
                    <a:pt x="54" y="53"/>
                  </a:lnTo>
                  <a:lnTo>
                    <a:pt x="37" y="106"/>
                  </a:lnTo>
                  <a:lnTo>
                    <a:pt x="33" y="112"/>
                  </a:lnTo>
                  <a:lnTo>
                    <a:pt x="14" y="156"/>
                  </a:lnTo>
                  <a:lnTo>
                    <a:pt x="4" y="193"/>
                  </a:lnTo>
                  <a:lnTo>
                    <a:pt x="0" y="222"/>
                  </a:lnTo>
                  <a:lnTo>
                    <a:pt x="0" y="2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88"/>
            <p:cNvSpPr>
              <a:spLocks/>
            </p:cNvSpPr>
            <p:nvPr/>
          </p:nvSpPr>
          <p:spPr bwMode="auto">
            <a:xfrm>
              <a:off x="2737" y="2946"/>
              <a:ext cx="186" cy="258"/>
            </a:xfrm>
            <a:custGeom>
              <a:avLst/>
              <a:gdLst>
                <a:gd name="T0" fmla="*/ 69 w 210"/>
                <a:gd name="T1" fmla="*/ 13 h 328"/>
                <a:gd name="T2" fmla="*/ 64 w 210"/>
                <a:gd name="T3" fmla="*/ 10 h 328"/>
                <a:gd name="T4" fmla="*/ 57 w 210"/>
                <a:gd name="T5" fmla="*/ 7 h 328"/>
                <a:gd name="T6" fmla="*/ 50 w 210"/>
                <a:gd name="T7" fmla="*/ 3 h 328"/>
                <a:gd name="T8" fmla="*/ 43 w 210"/>
                <a:gd name="T9" fmla="*/ 0 h 328"/>
                <a:gd name="T10" fmla="*/ 35 w 210"/>
                <a:gd name="T11" fmla="*/ 2 h 328"/>
                <a:gd name="T12" fmla="*/ 27 w 210"/>
                <a:gd name="T13" fmla="*/ 3 h 328"/>
                <a:gd name="T14" fmla="*/ 19 w 210"/>
                <a:gd name="T15" fmla="*/ 6 h 328"/>
                <a:gd name="T16" fmla="*/ 15 w 210"/>
                <a:gd name="T17" fmla="*/ 8 h 328"/>
                <a:gd name="T18" fmla="*/ 8 w 210"/>
                <a:gd name="T19" fmla="*/ 15 h 328"/>
                <a:gd name="T20" fmla="*/ 4 w 210"/>
                <a:gd name="T21" fmla="*/ 22 h 328"/>
                <a:gd name="T22" fmla="*/ 0 w 210"/>
                <a:gd name="T23" fmla="*/ 30 h 328"/>
                <a:gd name="T24" fmla="*/ 0 w 210"/>
                <a:gd name="T25" fmla="*/ 34 h 328"/>
                <a:gd name="T26" fmla="*/ 0 w 210"/>
                <a:gd name="T27" fmla="*/ 38 h 328"/>
                <a:gd name="T28" fmla="*/ 2 w 210"/>
                <a:gd name="T29" fmla="*/ 38 h 328"/>
                <a:gd name="T30" fmla="*/ 2 w 210"/>
                <a:gd name="T31" fmla="*/ 38 h 328"/>
                <a:gd name="T32" fmla="*/ 1 w 210"/>
                <a:gd name="T33" fmla="*/ 34 h 328"/>
                <a:gd name="T34" fmla="*/ 2 w 210"/>
                <a:gd name="T35" fmla="*/ 30 h 328"/>
                <a:gd name="T36" fmla="*/ 4 w 210"/>
                <a:gd name="T37" fmla="*/ 22 h 328"/>
                <a:gd name="T38" fmla="*/ 8 w 210"/>
                <a:gd name="T39" fmla="*/ 15 h 328"/>
                <a:gd name="T40" fmla="*/ 15 w 210"/>
                <a:gd name="T41" fmla="*/ 9 h 328"/>
                <a:gd name="T42" fmla="*/ 20 w 210"/>
                <a:gd name="T43" fmla="*/ 6 h 328"/>
                <a:gd name="T44" fmla="*/ 27 w 210"/>
                <a:gd name="T45" fmla="*/ 3 h 328"/>
                <a:gd name="T46" fmla="*/ 36 w 210"/>
                <a:gd name="T47" fmla="*/ 2 h 328"/>
                <a:gd name="T48" fmla="*/ 43 w 210"/>
                <a:gd name="T49" fmla="*/ 1 h 328"/>
                <a:gd name="T50" fmla="*/ 50 w 210"/>
                <a:gd name="T51" fmla="*/ 3 h 328"/>
                <a:gd name="T52" fmla="*/ 57 w 210"/>
                <a:gd name="T53" fmla="*/ 7 h 328"/>
                <a:gd name="T54" fmla="*/ 63 w 210"/>
                <a:gd name="T55" fmla="*/ 10 h 328"/>
                <a:gd name="T56" fmla="*/ 70 w 210"/>
                <a:gd name="T57" fmla="*/ 13 h 328"/>
                <a:gd name="T58" fmla="*/ 69 w 210"/>
                <a:gd name="T59" fmla="*/ 13 h 3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0" h="328">
                  <a:moveTo>
                    <a:pt x="207" y="110"/>
                  </a:moveTo>
                  <a:lnTo>
                    <a:pt x="188" y="87"/>
                  </a:lnTo>
                  <a:lnTo>
                    <a:pt x="168" y="63"/>
                  </a:lnTo>
                  <a:lnTo>
                    <a:pt x="148" y="24"/>
                  </a:lnTo>
                  <a:lnTo>
                    <a:pt x="128" y="0"/>
                  </a:lnTo>
                  <a:lnTo>
                    <a:pt x="106" y="8"/>
                  </a:lnTo>
                  <a:lnTo>
                    <a:pt x="81" y="27"/>
                  </a:lnTo>
                  <a:lnTo>
                    <a:pt x="59" y="54"/>
                  </a:lnTo>
                  <a:lnTo>
                    <a:pt x="43" y="75"/>
                  </a:lnTo>
                  <a:lnTo>
                    <a:pt x="21" y="128"/>
                  </a:lnTo>
                  <a:lnTo>
                    <a:pt x="8" y="187"/>
                  </a:lnTo>
                  <a:lnTo>
                    <a:pt x="0" y="258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2" y="327"/>
                  </a:lnTo>
                  <a:lnTo>
                    <a:pt x="2" y="325"/>
                  </a:lnTo>
                  <a:lnTo>
                    <a:pt x="1" y="296"/>
                  </a:lnTo>
                  <a:lnTo>
                    <a:pt x="2" y="258"/>
                  </a:lnTo>
                  <a:lnTo>
                    <a:pt x="10" y="187"/>
                  </a:lnTo>
                  <a:lnTo>
                    <a:pt x="22" y="128"/>
                  </a:lnTo>
                  <a:lnTo>
                    <a:pt x="44" y="78"/>
                  </a:lnTo>
                  <a:lnTo>
                    <a:pt x="60" y="56"/>
                  </a:lnTo>
                  <a:lnTo>
                    <a:pt x="83" y="28"/>
                  </a:lnTo>
                  <a:lnTo>
                    <a:pt x="109" y="8"/>
                  </a:lnTo>
                  <a:lnTo>
                    <a:pt x="126" y="1"/>
                  </a:lnTo>
                  <a:lnTo>
                    <a:pt x="148" y="26"/>
                  </a:lnTo>
                  <a:lnTo>
                    <a:pt x="168" y="64"/>
                  </a:lnTo>
                  <a:lnTo>
                    <a:pt x="187" y="88"/>
                  </a:lnTo>
                  <a:lnTo>
                    <a:pt x="209" y="115"/>
                  </a:lnTo>
                  <a:lnTo>
                    <a:pt x="207" y="1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89"/>
            <p:cNvSpPr>
              <a:spLocks/>
            </p:cNvSpPr>
            <p:nvPr/>
          </p:nvSpPr>
          <p:spPr bwMode="auto">
            <a:xfrm>
              <a:off x="2739" y="3026"/>
              <a:ext cx="207" cy="213"/>
            </a:xfrm>
            <a:custGeom>
              <a:avLst/>
              <a:gdLst>
                <a:gd name="T0" fmla="*/ 0 w 234"/>
                <a:gd name="T1" fmla="*/ 25 h 272"/>
                <a:gd name="T2" fmla="*/ 8 w 234"/>
                <a:gd name="T3" fmla="*/ 21 h 272"/>
                <a:gd name="T4" fmla="*/ 11 w 234"/>
                <a:gd name="T5" fmla="*/ 18 h 272"/>
                <a:gd name="T6" fmla="*/ 15 w 234"/>
                <a:gd name="T7" fmla="*/ 14 h 272"/>
                <a:gd name="T8" fmla="*/ 21 w 234"/>
                <a:gd name="T9" fmla="*/ 10 h 272"/>
                <a:gd name="T10" fmla="*/ 27 w 234"/>
                <a:gd name="T11" fmla="*/ 6 h 272"/>
                <a:gd name="T12" fmla="*/ 37 w 234"/>
                <a:gd name="T13" fmla="*/ 2 h 272"/>
                <a:gd name="T14" fmla="*/ 44 w 234"/>
                <a:gd name="T15" fmla="*/ 1 h 272"/>
                <a:gd name="T16" fmla="*/ 52 w 234"/>
                <a:gd name="T17" fmla="*/ 2 h 272"/>
                <a:gd name="T18" fmla="*/ 53 w 234"/>
                <a:gd name="T19" fmla="*/ 6 h 272"/>
                <a:gd name="T20" fmla="*/ 58 w 234"/>
                <a:gd name="T21" fmla="*/ 10 h 272"/>
                <a:gd name="T22" fmla="*/ 65 w 234"/>
                <a:gd name="T23" fmla="*/ 14 h 272"/>
                <a:gd name="T24" fmla="*/ 73 w 234"/>
                <a:gd name="T25" fmla="*/ 21 h 272"/>
                <a:gd name="T26" fmla="*/ 75 w 234"/>
                <a:gd name="T27" fmla="*/ 26 h 272"/>
                <a:gd name="T28" fmla="*/ 75 w 234"/>
                <a:gd name="T29" fmla="*/ 27 h 272"/>
                <a:gd name="T30" fmla="*/ 77 w 234"/>
                <a:gd name="T31" fmla="*/ 30 h 272"/>
                <a:gd name="T32" fmla="*/ 77 w 234"/>
                <a:gd name="T33" fmla="*/ 30 h 272"/>
                <a:gd name="T34" fmla="*/ 75 w 234"/>
                <a:gd name="T35" fmla="*/ 26 h 272"/>
                <a:gd name="T36" fmla="*/ 73 w 234"/>
                <a:gd name="T37" fmla="*/ 21 h 272"/>
                <a:gd name="T38" fmla="*/ 65 w 234"/>
                <a:gd name="T39" fmla="*/ 14 h 272"/>
                <a:gd name="T40" fmla="*/ 58 w 234"/>
                <a:gd name="T41" fmla="*/ 10 h 272"/>
                <a:gd name="T42" fmla="*/ 54 w 234"/>
                <a:gd name="T43" fmla="*/ 6 h 272"/>
                <a:gd name="T44" fmla="*/ 53 w 234"/>
                <a:gd name="T45" fmla="*/ 2 h 272"/>
                <a:gd name="T46" fmla="*/ 43 w 234"/>
                <a:gd name="T47" fmla="*/ 0 h 272"/>
                <a:gd name="T48" fmla="*/ 36 w 234"/>
                <a:gd name="T49" fmla="*/ 2 h 272"/>
                <a:gd name="T50" fmla="*/ 27 w 234"/>
                <a:gd name="T51" fmla="*/ 5 h 272"/>
                <a:gd name="T52" fmla="*/ 21 w 234"/>
                <a:gd name="T53" fmla="*/ 10 h 272"/>
                <a:gd name="T54" fmla="*/ 15 w 234"/>
                <a:gd name="T55" fmla="*/ 14 h 272"/>
                <a:gd name="T56" fmla="*/ 11 w 234"/>
                <a:gd name="T57" fmla="*/ 18 h 272"/>
                <a:gd name="T58" fmla="*/ 7 w 234"/>
                <a:gd name="T59" fmla="*/ 21 h 272"/>
                <a:gd name="T60" fmla="*/ 0 w 234"/>
                <a:gd name="T61" fmla="*/ 25 h 272"/>
                <a:gd name="T62" fmla="*/ 0 w 234"/>
                <a:gd name="T63" fmla="*/ 25 h 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4" h="272">
                  <a:moveTo>
                    <a:pt x="0" y="227"/>
                  </a:moveTo>
                  <a:lnTo>
                    <a:pt x="21" y="190"/>
                  </a:lnTo>
                  <a:lnTo>
                    <a:pt x="32" y="165"/>
                  </a:lnTo>
                  <a:lnTo>
                    <a:pt x="46" y="128"/>
                  </a:lnTo>
                  <a:lnTo>
                    <a:pt x="65" y="90"/>
                  </a:lnTo>
                  <a:lnTo>
                    <a:pt x="85" y="54"/>
                  </a:lnTo>
                  <a:lnTo>
                    <a:pt x="111" y="22"/>
                  </a:lnTo>
                  <a:lnTo>
                    <a:pt x="130" y="1"/>
                  </a:lnTo>
                  <a:lnTo>
                    <a:pt x="158" y="20"/>
                  </a:lnTo>
                  <a:lnTo>
                    <a:pt x="161" y="55"/>
                  </a:lnTo>
                  <a:lnTo>
                    <a:pt x="174" y="96"/>
                  </a:lnTo>
                  <a:lnTo>
                    <a:pt x="195" y="131"/>
                  </a:lnTo>
                  <a:lnTo>
                    <a:pt x="218" y="187"/>
                  </a:lnTo>
                  <a:lnTo>
                    <a:pt x="225" y="231"/>
                  </a:lnTo>
                  <a:lnTo>
                    <a:pt x="227" y="241"/>
                  </a:lnTo>
                  <a:lnTo>
                    <a:pt x="232" y="271"/>
                  </a:lnTo>
                  <a:lnTo>
                    <a:pt x="233" y="271"/>
                  </a:lnTo>
                  <a:lnTo>
                    <a:pt x="226" y="231"/>
                  </a:lnTo>
                  <a:lnTo>
                    <a:pt x="219" y="187"/>
                  </a:lnTo>
                  <a:lnTo>
                    <a:pt x="195" y="128"/>
                  </a:lnTo>
                  <a:lnTo>
                    <a:pt x="175" y="94"/>
                  </a:lnTo>
                  <a:lnTo>
                    <a:pt x="163" y="55"/>
                  </a:lnTo>
                  <a:lnTo>
                    <a:pt x="160" y="19"/>
                  </a:lnTo>
                  <a:lnTo>
                    <a:pt x="129" y="0"/>
                  </a:lnTo>
                  <a:lnTo>
                    <a:pt x="110" y="20"/>
                  </a:lnTo>
                  <a:lnTo>
                    <a:pt x="85" y="51"/>
                  </a:lnTo>
                  <a:lnTo>
                    <a:pt x="64" y="90"/>
                  </a:lnTo>
                  <a:lnTo>
                    <a:pt x="45" y="128"/>
                  </a:lnTo>
                  <a:lnTo>
                    <a:pt x="31" y="165"/>
                  </a:lnTo>
                  <a:lnTo>
                    <a:pt x="20" y="190"/>
                  </a:lnTo>
                  <a:lnTo>
                    <a:pt x="0" y="225"/>
                  </a:lnTo>
                  <a:lnTo>
                    <a:pt x="0" y="2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90"/>
            <p:cNvSpPr>
              <a:spLocks/>
            </p:cNvSpPr>
            <p:nvPr/>
          </p:nvSpPr>
          <p:spPr bwMode="auto">
            <a:xfrm>
              <a:off x="2745" y="3141"/>
              <a:ext cx="200" cy="381"/>
            </a:xfrm>
            <a:custGeom>
              <a:avLst/>
              <a:gdLst>
                <a:gd name="T0" fmla="*/ 73 w 226"/>
                <a:gd name="T1" fmla="*/ 10 h 485"/>
                <a:gd name="T2" fmla="*/ 72 w 226"/>
                <a:gd name="T3" fmla="*/ 9 h 485"/>
                <a:gd name="T4" fmla="*/ 65 w 226"/>
                <a:gd name="T5" fmla="*/ 4 h 485"/>
                <a:gd name="T6" fmla="*/ 50 w 226"/>
                <a:gd name="T7" fmla="*/ 2 h 485"/>
                <a:gd name="T8" fmla="*/ 46 w 226"/>
                <a:gd name="T9" fmla="*/ 2 h 485"/>
                <a:gd name="T10" fmla="*/ 35 w 226"/>
                <a:gd name="T11" fmla="*/ 0 h 485"/>
                <a:gd name="T12" fmla="*/ 28 w 226"/>
                <a:gd name="T13" fmla="*/ 2 h 485"/>
                <a:gd name="T14" fmla="*/ 21 w 226"/>
                <a:gd name="T15" fmla="*/ 3 h 485"/>
                <a:gd name="T16" fmla="*/ 15 w 226"/>
                <a:gd name="T17" fmla="*/ 6 h 485"/>
                <a:gd name="T18" fmla="*/ 4 w 226"/>
                <a:gd name="T19" fmla="*/ 12 h 485"/>
                <a:gd name="T20" fmla="*/ 4 w 226"/>
                <a:gd name="T21" fmla="*/ 14 h 485"/>
                <a:gd name="T22" fmla="*/ 4 w 226"/>
                <a:gd name="T23" fmla="*/ 20 h 485"/>
                <a:gd name="T24" fmla="*/ 2 w 226"/>
                <a:gd name="T25" fmla="*/ 27 h 485"/>
                <a:gd name="T26" fmla="*/ 2 w 226"/>
                <a:gd name="T27" fmla="*/ 33 h 485"/>
                <a:gd name="T28" fmla="*/ 2 w 226"/>
                <a:gd name="T29" fmla="*/ 37 h 485"/>
                <a:gd name="T30" fmla="*/ 0 w 226"/>
                <a:gd name="T31" fmla="*/ 43 h 485"/>
                <a:gd name="T32" fmla="*/ 0 w 226"/>
                <a:gd name="T33" fmla="*/ 56 h 485"/>
                <a:gd name="T34" fmla="*/ 1 w 226"/>
                <a:gd name="T35" fmla="*/ 56 h 485"/>
                <a:gd name="T36" fmla="*/ 1 w 226"/>
                <a:gd name="T37" fmla="*/ 54 h 485"/>
                <a:gd name="T38" fmla="*/ 2 w 226"/>
                <a:gd name="T39" fmla="*/ 39 h 485"/>
                <a:gd name="T40" fmla="*/ 3 w 226"/>
                <a:gd name="T41" fmla="*/ 37 h 485"/>
                <a:gd name="T42" fmla="*/ 4 w 226"/>
                <a:gd name="T43" fmla="*/ 33 h 485"/>
                <a:gd name="T44" fmla="*/ 4 w 226"/>
                <a:gd name="T45" fmla="*/ 27 h 485"/>
                <a:gd name="T46" fmla="*/ 4 w 226"/>
                <a:gd name="T47" fmla="*/ 20 h 485"/>
                <a:gd name="T48" fmla="*/ 4 w 226"/>
                <a:gd name="T49" fmla="*/ 14 h 485"/>
                <a:gd name="T50" fmla="*/ 5 w 226"/>
                <a:gd name="T51" fmla="*/ 12 h 485"/>
                <a:gd name="T52" fmla="*/ 15 w 226"/>
                <a:gd name="T53" fmla="*/ 6 h 485"/>
                <a:gd name="T54" fmla="*/ 21 w 226"/>
                <a:gd name="T55" fmla="*/ 4 h 485"/>
                <a:gd name="T56" fmla="*/ 29 w 226"/>
                <a:gd name="T57" fmla="*/ 2 h 485"/>
                <a:gd name="T58" fmla="*/ 35 w 226"/>
                <a:gd name="T59" fmla="*/ 1 h 485"/>
                <a:gd name="T60" fmla="*/ 45 w 226"/>
                <a:gd name="T61" fmla="*/ 2 h 485"/>
                <a:gd name="T62" fmla="*/ 49 w 226"/>
                <a:gd name="T63" fmla="*/ 2 h 485"/>
                <a:gd name="T64" fmla="*/ 65 w 226"/>
                <a:gd name="T65" fmla="*/ 4 h 485"/>
                <a:gd name="T66" fmla="*/ 72 w 226"/>
                <a:gd name="T67" fmla="*/ 9 h 485"/>
                <a:gd name="T68" fmla="*/ 75 w 226"/>
                <a:gd name="T69" fmla="*/ 14 h 485"/>
                <a:gd name="T70" fmla="*/ 73 w 226"/>
                <a:gd name="T71" fmla="*/ 10 h 4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485">
                  <a:moveTo>
                    <a:pt x="220" y="93"/>
                  </a:moveTo>
                  <a:lnTo>
                    <a:pt x="217" y="76"/>
                  </a:lnTo>
                  <a:lnTo>
                    <a:pt x="194" y="38"/>
                  </a:lnTo>
                  <a:lnTo>
                    <a:pt x="147" y="13"/>
                  </a:lnTo>
                  <a:lnTo>
                    <a:pt x="140" y="3"/>
                  </a:lnTo>
                  <a:lnTo>
                    <a:pt x="107" y="0"/>
                  </a:lnTo>
                  <a:lnTo>
                    <a:pt x="86" y="11"/>
                  </a:lnTo>
                  <a:lnTo>
                    <a:pt x="64" y="30"/>
                  </a:lnTo>
                  <a:lnTo>
                    <a:pt x="45" y="53"/>
                  </a:lnTo>
                  <a:lnTo>
                    <a:pt x="14" y="104"/>
                  </a:lnTo>
                  <a:lnTo>
                    <a:pt x="9" y="123"/>
                  </a:lnTo>
                  <a:lnTo>
                    <a:pt x="5" y="178"/>
                  </a:lnTo>
                  <a:lnTo>
                    <a:pt x="2" y="233"/>
                  </a:lnTo>
                  <a:lnTo>
                    <a:pt x="2" y="286"/>
                  </a:lnTo>
                  <a:lnTo>
                    <a:pt x="2" y="329"/>
                  </a:lnTo>
                  <a:lnTo>
                    <a:pt x="0" y="378"/>
                  </a:lnTo>
                  <a:lnTo>
                    <a:pt x="0" y="484"/>
                  </a:lnTo>
                  <a:lnTo>
                    <a:pt x="1" y="484"/>
                  </a:lnTo>
                  <a:lnTo>
                    <a:pt x="1" y="476"/>
                  </a:lnTo>
                  <a:lnTo>
                    <a:pt x="2" y="354"/>
                  </a:lnTo>
                  <a:lnTo>
                    <a:pt x="3" y="329"/>
                  </a:lnTo>
                  <a:lnTo>
                    <a:pt x="4" y="286"/>
                  </a:lnTo>
                  <a:lnTo>
                    <a:pt x="4" y="233"/>
                  </a:lnTo>
                  <a:lnTo>
                    <a:pt x="6" y="178"/>
                  </a:lnTo>
                  <a:lnTo>
                    <a:pt x="11" y="123"/>
                  </a:lnTo>
                  <a:lnTo>
                    <a:pt x="15" y="105"/>
                  </a:lnTo>
                  <a:lnTo>
                    <a:pt x="46" y="54"/>
                  </a:lnTo>
                  <a:lnTo>
                    <a:pt x="65" y="32"/>
                  </a:lnTo>
                  <a:lnTo>
                    <a:pt x="87" y="12"/>
                  </a:lnTo>
                  <a:lnTo>
                    <a:pt x="107" y="1"/>
                  </a:lnTo>
                  <a:lnTo>
                    <a:pt x="139" y="4"/>
                  </a:lnTo>
                  <a:lnTo>
                    <a:pt x="146" y="14"/>
                  </a:lnTo>
                  <a:lnTo>
                    <a:pt x="193" y="39"/>
                  </a:lnTo>
                  <a:lnTo>
                    <a:pt x="216" y="77"/>
                  </a:lnTo>
                  <a:lnTo>
                    <a:pt x="225" y="123"/>
                  </a:lnTo>
                  <a:lnTo>
                    <a:pt x="220" y="9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91"/>
            <p:cNvSpPr>
              <a:spLocks/>
            </p:cNvSpPr>
            <p:nvPr/>
          </p:nvSpPr>
          <p:spPr bwMode="auto">
            <a:xfrm>
              <a:off x="2746" y="3288"/>
              <a:ext cx="185" cy="238"/>
            </a:xfrm>
            <a:custGeom>
              <a:avLst/>
              <a:gdLst>
                <a:gd name="T0" fmla="*/ 0 w 209"/>
                <a:gd name="T1" fmla="*/ 33 h 303"/>
                <a:gd name="T2" fmla="*/ 4 w 209"/>
                <a:gd name="T3" fmla="*/ 27 h 303"/>
                <a:gd name="T4" fmla="*/ 4 w 209"/>
                <a:gd name="T5" fmla="*/ 23 h 303"/>
                <a:gd name="T6" fmla="*/ 8 w 209"/>
                <a:gd name="T7" fmla="*/ 19 h 303"/>
                <a:gd name="T8" fmla="*/ 17 w 209"/>
                <a:gd name="T9" fmla="*/ 12 h 303"/>
                <a:gd name="T10" fmla="*/ 30 w 209"/>
                <a:gd name="T11" fmla="*/ 4 h 303"/>
                <a:gd name="T12" fmla="*/ 37 w 209"/>
                <a:gd name="T13" fmla="*/ 2 h 303"/>
                <a:gd name="T14" fmla="*/ 45 w 209"/>
                <a:gd name="T15" fmla="*/ 1 h 303"/>
                <a:gd name="T16" fmla="*/ 52 w 209"/>
                <a:gd name="T17" fmla="*/ 2 h 303"/>
                <a:gd name="T18" fmla="*/ 59 w 209"/>
                <a:gd name="T19" fmla="*/ 2 h 303"/>
                <a:gd name="T20" fmla="*/ 64 w 209"/>
                <a:gd name="T21" fmla="*/ 8 h 303"/>
                <a:gd name="T22" fmla="*/ 65 w 209"/>
                <a:gd name="T23" fmla="*/ 13 h 303"/>
                <a:gd name="T24" fmla="*/ 66 w 209"/>
                <a:gd name="T25" fmla="*/ 16 h 303"/>
                <a:gd name="T26" fmla="*/ 66 w 209"/>
                <a:gd name="T27" fmla="*/ 18 h 303"/>
                <a:gd name="T28" fmla="*/ 69 w 209"/>
                <a:gd name="T29" fmla="*/ 24 h 303"/>
                <a:gd name="T30" fmla="*/ 69 w 209"/>
                <a:gd name="T31" fmla="*/ 29 h 303"/>
                <a:gd name="T32" fmla="*/ 69 w 209"/>
                <a:gd name="T33" fmla="*/ 34 h 303"/>
                <a:gd name="T34" fmla="*/ 69 w 209"/>
                <a:gd name="T35" fmla="*/ 35 h 303"/>
                <a:gd name="T36" fmla="*/ 69 w 209"/>
                <a:gd name="T37" fmla="*/ 35 h 303"/>
                <a:gd name="T38" fmla="*/ 69 w 209"/>
                <a:gd name="T39" fmla="*/ 29 h 303"/>
                <a:gd name="T40" fmla="*/ 69 w 209"/>
                <a:gd name="T41" fmla="*/ 24 h 303"/>
                <a:gd name="T42" fmla="*/ 67 w 209"/>
                <a:gd name="T43" fmla="*/ 19 h 303"/>
                <a:gd name="T44" fmla="*/ 67 w 209"/>
                <a:gd name="T45" fmla="*/ 19 h 303"/>
                <a:gd name="T46" fmla="*/ 66 w 209"/>
                <a:gd name="T47" fmla="*/ 13 h 303"/>
                <a:gd name="T48" fmla="*/ 64 w 209"/>
                <a:gd name="T49" fmla="*/ 8 h 303"/>
                <a:gd name="T50" fmla="*/ 61 w 209"/>
                <a:gd name="T51" fmla="*/ 2 h 303"/>
                <a:gd name="T52" fmla="*/ 53 w 209"/>
                <a:gd name="T53" fmla="*/ 2 h 303"/>
                <a:gd name="T54" fmla="*/ 45 w 209"/>
                <a:gd name="T55" fmla="*/ 0 h 303"/>
                <a:gd name="T56" fmla="*/ 36 w 209"/>
                <a:gd name="T57" fmla="*/ 2 h 303"/>
                <a:gd name="T58" fmla="*/ 30 w 209"/>
                <a:gd name="T59" fmla="*/ 4 h 303"/>
                <a:gd name="T60" fmla="*/ 17 w 209"/>
                <a:gd name="T61" fmla="*/ 12 h 303"/>
                <a:gd name="T62" fmla="*/ 8 w 209"/>
                <a:gd name="T63" fmla="*/ 19 h 303"/>
                <a:gd name="T64" fmla="*/ 4 w 209"/>
                <a:gd name="T65" fmla="*/ 23 h 303"/>
                <a:gd name="T66" fmla="*/ 4 w 209"/>
                <a:gd name="T67" fmla="*/ 27 h 303"/>
                <a:gd name="T68" fmla="*/ 0 w 209"/>
                <a:gd name="T69" fmla="*/ 33 h 303"/>
                <a:gd name="T70" fmla="*/ 0 w 209"/>
                <a:gd name="T71" fmla="*/ 33 h 3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09" h="303">
                  <a:moveTo>
                    <a:pt x="0" y="295"/>
                  </a:moveTo>
                  <a:lnTo>
                    <a:pt x="7" y="246"/>
                  </a:lnTo>
                  <a:lnTo>
                    <a:pt x="12" y="201"/>
                  </a:lnTo>
                  <a:lnTo>
                    <a:pt x="23" y="165"/>
                  </a:lnTo>
                  <a:lnTo>
                    <a:pt x="52" y="102"/>
                  </a:lnTo>
                  <a:lnTo>
                    <a:pt x="89" y="39"/>
                  </a:lnTo>
                  <a:lnTo>
                    <a:pt x="112" y="14"/>
                  </a:lnTo>
                  <a:lnTo>
                    <a:pt x="134" y="1"/>
                  </a:lnTo>
                  <a:lnTo>
                    <a:pt x="158" y="8"/>
                  </a:lnTo>
                  <a:lnTo>
                    <a:pt x="179" y="24"/>
                  </a:lnTo>
                  <a:lnTo>
                    <a:pt x="190" y="72"/>
                  </a:lnTo>
                  <a:lnTo>
                    <a:pt x="197" y="116"/>
                  </a:lnTo>
                  <a:lnTo>
                    <a:pt x="199" y="146"/>
                  </a:lnTo>
                  <a:lnTo>
                    <a:pt x="199" y="159"/>
                  </a:lnTo>
                  <a:lnTo>
                    <a:pt x="205" y="218"/>
                  </a:lnTo>
                  <a:lnTo>
                    <a:pt x="207" y="259"/>
                  </a:lnTo>
                  <a:lnTo>
                    <a:pt x="205" y="296"/>
                  </a:lnTo>
                  <a:lnTo>
                    <a:pt x="205" y="302"/>
                  </a:lnTo>
                  <a:lnTo>
                    <a:pt x="206" y="302"/>
                  </a:lnTo>
                  <a:lnTo>
                    <a:pt x="208" y="259"/>
                  </a:lnTo>
                  <a:lnTo>
                    <a:pt x="206" y="218"/>
                  </a:lnTo>
                  <a:lnTo>
                    <a:pt x="201" y="171"/>
                  </a:lnTo>
                  <a:lnTo>
                    <a:pt x="201" y="160"/>
                  </a:lnTo>
                  <a:lnTo>
                    <a:pt x="198" y="116"/>
                  </a:lnTo>
                  <a:lnTo>
                    <a:pt x="192" y="72"/>
                  </a:lnTo>
                  <a:lnTo>
                    <a:pt x="181" y="23"/>
                  </a:lnTo>
                  <a:lnTo>
                    <a:pt x="159" y="7"/>
                  </a:lnTo>
                  <a:lnTo>
                    <a:pt x="134" y="0"/>
                  </a:lnTo>
                  <a:lnTo>
                    <a:pt x="110" y="14"/>
                  </a:lnTo>
                  <a:lnTo>
                    <a:pt x="89" y="36"/>
                  </a:lnTo>
                  <a:lnTo>
                    <a:pt x="51" y="102"/>
                  </a:lnTo>
                  <a:lnTo>
                    <a:pt x="22" y="165"/>
                  </a:lnTo>
                  <a:lnTo>
                    <a:pt x="11" y="201"/>
                  </a:lnTo>
                  <a:lnTo>
                    <a:pt x="6" y="246"/>
                  </a:lnTo>
                  <a:lnTo>
                    <a:pt x="0" y="287"/>
                  </a:lnTo>
                  <a:lnTo>
                    <a:pt x="0" y="2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92"/>
            <p:cNvSpPr>
              <a:spLocks/>
            </p:cNvSpPr>
            <p:nvPr/>
          </p:nvSpPr>
          <p:spPr bwMode="auto">
            <a:xfrm>
              <a:off x="2747" y="3376"/>
              <a:ext cx="182" cy="311"/>
            </a:xfrm>
            <a:custGeom>
              <a:avLst/>
              <a:gdLst>
                <a:gd name="T0" fmla="*/ 70 w 205"/>
                <a:gd name="T1" fmla="*/ 21 h 397"/>
                <a:gd name="T2" fmla="*/ 67 w 205"/>
                <a:gd name="T3" fmla="*/ 16 h 397"/>
                <a:gd name="T4" fmla="*/ 64 w 205"/>
                <a:gd name="T5" fmla="*/ 9 h 397"/>
                <a:gd name="T6" fmla="*/ 59 w 205"/>
                <a:gd name="T7" fmla="*/ 3 h 397"/>
                <a:gd name="T8" fmla="*/ 52 w 205"/>
                <a:gd name="T9" fmla="*/ 0 h 397"/>
                <a:gd name="T10" fmla="*/ 41 w 205"/>
                <a:gd name="T11" fmla="*/ 2 h 397"/>
                <a:gd name="T12" fmla="*/ 31 w 205"/>
                <a:gd name="T13" fmla="*/ 4 h 397"/>
                <a:gd name="T14" fmla="*/ 20 w 205"/>
                <a:gd name="T15" fmla="*/ 9 h 397"/>
                <a:gd name="T16" fmla="*/ 12 w 205"/>
                <a:gd name="T17" fmla="*/ 15 h 397"/>
                <a:gd name="T18" fmla="*/ 8 w 205"/>
                <a:gd name="T19" fmla="*/ 19 h 397"/>
                <a:gd name="T20" fmla="*/ 4 w 205"/>
                <a:gd name="T21" fmla="*/ 24 h 397"/>
                <a:gd name="T22" fmla="*/ 3 w 205"/>
                <a:gd name="T23" fmla="*/ 30 h 397"/>
                <a:gd name="T24" fmla="*/ 0 w 205"/>
                <a:gd name="T25" fmla="*/ 33 h 397"/>
                <a:gd name="T26" fmla="*/ 0 w 205"/>
                <a:gd name="T27" fmla="*/ 44 h 397"/>
                <a:gd name="T28" fmla="*/ 2 w 205"/>
                <a:gd name="T29" fmla="*/ 44 h 397"/>
                <a:gd name="T30" fmla="*/ 2 w 205"/>
                <a:gd name="T31" fmla="*/ 43 h 397"/>
                <a:gd name="T32" fmla="*/ 2 w 205"/>
                <a:gd name="T33" fmla="*/ 32 h 397"/>
                <a:gd name="T34" fmla="*/ 4 w 205"/>
                <a:gd name="T35" fmla="*/ 30 h 397"/>
                <a:gd name="T36" fmla="*/ 4 w 205"/>
                <a:gd name="T37" fmla="*/ 24 h 397"/>
                <a:gd name="T38" fmla="*/ 8 w 205"/>
                <a:gd name="T39" fmla="*/ 19 h 397"/>
                <a:gd name="T40" fmla="*/ 12 w 205"/>
                <a:gd name="T41" fmla="*/ 15 h 397"/>
                <a:gd name="T42" fmla="*/ 20 w 205"/>
                <a:gd name="T43" fmla="*/ 9 h 397"/>
                <a:gd name="T44" fmla="*/ 32 w 205"/>
                <a:gd name="T45" fmla="*/ 4 h 397"/>
                <a:gd name="T46" fmla="*/ 42 w 205"/>
                <a:gd name="T47" fmla="*/ 2 h 397"/>
                <a:gd name="T48" fmla="*/ 52 w 205"/>
                <a:gd name="T49" fmla="*/ 1 h 397"/>
                <a:gd name="T50" fmla="*/ 59 w 205"/>
                <a:gd name="T51" fmla="*/ 3 h 397"/>
                <a:gd name="T52" fmla="*/ 64 w 205"/>
                <a:gd name="T53" fmla="*/ 9 h 397"/>
                <a:gd name="T54" fmla="*/ 67 w 205"/>
                <a:gd name="T55" fmla="*/ 16 h 397"/>
                <a:gd name="T56" fmla="*/ 70 w 205"/>
                <a:gd name="T57" fmla="*/ 21 h 397"/>
                <a:gd name="T58" fmla="*/ 70 w 205"/>
                <a:gd name="T59" fmla="*/ 21 h 3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5" h="397">
                  <a:moveTo>
                    <a:pt x="204" y="185"/>
                  </a:moveTo>
                  <a:lnTo>
                    <a:pt x="197" y="136"/>
                  </a:lnTo>
                  <a:lnTo>
                    <a:pt x="186" y="79"/>
                  </a:lnTo>
                  <a:lnTo>
                    <a:pt x="170" y="25"/>
                  </a:lnTo>
                  <a:lnTo>
                    <a:pt x="153" y="0"/>
                  </a:lnTo>
                  <a:lnTo>
                    <a:pt x="123" y="5"/>
                  </a:lnTo>
                  <a:lnTo>
                    <a:pt x="89" y="36"/>
                  </a:lnTo>
                  <a:lnTo>
                    <a:pt x="55" y="80"/>
                  </a:lnTo>
                  <a:lnTo>
                    <a:pt x="35" y="126"/>
                  </a:lnTo>
                  <a:lnTo>
                    <a:pt x="21" y="166"/>
                  </a:lnTo>
                  <a:lnTo>
                    <a:pt x="12" y="219"/>
                  </a:lnTo>
                  <a:lnTo>
                    <a:pt x="3" y="269"/>
                  </a:lnTo>
                  <a:lnTo>
                    <a:pt x="0" y="299"/>
                  </a:lnTo>
                  <a:lnTo>
                    <a:pt x="0" y="396"/>
                  </a:lnTo>
                  <a:lnTo>
                    <a:pt x="2" y="396"/>
                  </a:lnTo>
                  <a:lnTo>
                    <a:pt x="2" y="389"/>
                  </a:lnTo>
                  <a:lnTo>
                    <a:pt x="2" y="290"/>
                  </a:lnTo>
                  <a:lnTo>
                    <a:pt x="4" y="269"/>
                  </a:lnTo>
                  <a:lnTo>
                    <a:pt x="13" y="219"/>
                  </a:lnTo>
                  <a:lnTo>
                    <a:pt x="22" y="166"/>
                  </a:lnTo>
                  <a:lnTo>
                    <a:pt x="36" y="126"/>
                  </a:lnTo>
                  <a:lnTo>
                    <a:pt x="56" y="82"/>
                  </a:lnTo>
                  <a:lnTo>
                    <a:pt x="91" y="37"/>
                  </a:lnTo>
                  <a:lnTo>
                    <a:pt x="124" y="6"/>
                  </a:lnTo>
                  <a:lnTo>
                    <a:pt x="152" y="1"/>
                  </a:lnTo>
                  <a:lnTo>
                    <a:pt x="169" y="26"/>
                  </a:lnTo>
                  <a:lnTo>
                    <a:pt x="185" y="79"/>
                  </a:lnTo>
                  <a:lnTo>
                    <a:pt x="196" y="136"/>
                  </a:lnTo>
                  <a:lnTo>
                    <a:pt x="204" y="191"/>
                  </a:lnTo>
                  <a:lnTo>
                    <a:pt x="204" y="1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93"/>
            <p:cNvSpPr>
              <a:spLocks/>
            </p:cNvSpPr>
            <p:nvPr/>
          </p:nvSpPr>
          <p:spPr bwMode="auto">
            <a:xfrm>
              <a:off x="2748" y="3618"/>
              <a:ext cx="98" cy="102"/>
            </a:xfrm>
            <a:custGeom>
              <a:avLst/>
              <a:gdLst>
                <a:gd name="T0" fmla="*/ 0 w 111"/>
                <a:gd name="T1" fmla="*/ 10 h 130"/>
                <a:gd name="T2" fmla="*/ 4 w 111"/>
                <a:gd name="T3" fmla="*/ 5 h 130"/>
                <a:gd name="T4" fmla="*/ 10 w 111"/>
                <a:gd name="T5" fmla="*/ 2 h 130"/>
                <a:gd name="T6" fmla="*/ 11 w 111"/>
                <a:gd name="T7" fmla="*/ 2 h 130"/>
                <a:gd name="T8" fmla="*/ 20 w 111"/>
                <a:gd name="T9" fmla="*/ 2 h 130"/>
                <a:gd name="T10" fmla="*/ 28 w 111"/>
                <a:gd name="T11" fmla="*/ 1 h 130"/>
                <a:gd name="T12" fmla="*/ 30 w 111"/>
                <a:gd name="T13" fmla="*/ 2 h 130"/>
                <a:gd name="T14" fmla="*/ 33 w 111"/>
                <a:gd name="T15" fmla="*/ 7 h 130"/>
                <a:gd name="T16" fmla="*/ 34 w 111"/>
                <a:gd name="T17" fmla="*/ 12 h 130"/>
                <a:gd name="T18" fmla="*/ 34 w 111"/>
                <a:gd name="T19" fmla="*/ 14 h 130"/>
                <a:gd name="T20" fmla="*/ 35 w 111"/>
                <a:gd name="T21" fmla="*/ 15 h 130"/>
                <a:gd name="T22" fmla="*/ 36 w 111"/>
                <a:gd name="T23" fmla="*/ 15 h 130"/>
                <a:gd name="T24" fmla="*/ 34 w 111"/>
                <a:gd name="T25" fmla="*/ 12 h 130"/>
                <a:gd name="T26" fmla="*/ 34 w 111"/>
                <a:gd name="T27" fmla="*/ 7 h 130"/>
                <a:gd name="T28" fmla="*/ 31 w 111"/>
                <a:gd name="T29" fmla="*/ 2 h 130"/>
                <a:gd name="T30" fmla="*/ 28 w 111"/>
                <a:gd name="T31" fmla="*/ 0 h 130"/>
                <a:gd name="T32" fmla="*/ 20 w 111"/>
                <a:gd name="T33" fmla="*/ 2 h 130"/>
                <a:gd name="T34" fmla="*/ 11 w 111"/>
                <a:gd name="T35" fmla="*/ 2 h 130"/>
                <a:gd name="T36" fmla="*/ 10 w 111"/>
                <a:gd name="T37" fmla="*/ 2 h 130"/>
                <a:gd name="T38" fmla="*/ 4 w 111"/>
                <a:gd name="T39" fmla="*/ 5 h 130"/>
                <a:gd name="T40" fmla="*/ 0 w 111"/>
                <a:gd name="T41" fmla="*/ 9 h 130"/>
                <a:gd name="T42" fmla="*/ 0 w 111"/>
                <a:gd name="T43" fmla="*/ 10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1" h="130">
                  <a:moveTo>
                    <a:pt x="0" y="88"/>
                  </a:moveTo>
                  <a:lnTo>
                    <a:pt x="9" y="49"/>
                  </a:lnTo>
                  <a:lnTo>
                    <a:pt x="31" y="23"/>
                  </a:lnTo>
                  <a:lnTo>
                    <a:pt x="36" y="18"/>
                  </a:lnTo>
                  <a:lnTo>
                    <a:pt x="62" y="3"/>
                  </a:lnTo>
                  <a:lnTo>
                    <a:pt x="87" y="1"/>
                  </a:lnTo>
                  <a:lnTo>
                    <a:pt x="95" y="15"/>
                  </a:lnTo>
                  <a:lnTo>
                    <a:pt x="100" y="63"/>
                  </a:lnTo>
                  <a:lnTo>
                    <a:pt x="103" y="103"/>
                  </a:lnTo>
                  <a:lnTo>
                    <a:pt x="108" y="123"/>
                  </a:lnTo>
                  <a:lnTo>
                    <a:pt x="109" y="129"/>
                  </a:lnTo>
                  <a:lnTo>
                    <a:pt x="110" y="129"/>
                  </a:lnTo>
                  <a:lnTo>
                    <a:pt x="104" y="103"/>
                  </a:lnTo>
                  <a:lnTo>
                    <a:pt x="101" y="63"/>
                  </a:lnTo>
                  <a:lnTo>
                    <a:pt x="96" y="14"/>
                  </a:lnTo>
                  <a:lnTo>
                    <a:pt x="87" y="0"/>
                  </a:lnTo>
                  <a:lnTo>
                    <a:pt x="61" y="2"/>
                  </a:lnTo>
                  <a:lnTo>
                    <a:pt x="35" y="17"/>
                  </a:lnTo>
                  <a:lnTo>
                    <a:pt x="30" y="22"/>
                  </a:lnTo>
                  <a:lnTo>
                    <a:pt x="8" y="48"/>
                  </a:lnTo>
                  <a:lnTo>
                    <a:pt x="0" y="81"/>
                  </a:lnTo>
                  <a:lnTo>
                    <a:pt x="0" y="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94"/>
            <p:cNvSpPr>
              <a:spLocks/>
            </p:cNvSpPr>
            <p:nvPr/>
          </p:nvSpPr>
          <p:spPr bwMode="auto">
            <a:xfrm>
              <a:off x="2729" y="3637"/>
              <a:ext cx="115" cy="273"/>
            </a:xfrm>
            <a:custGeom>
              <a:avLst/>
              <a:gdLst>
                <a:gd name="T0" fmla="*/ 40 w 131"/>
                <a:gd name="T1" fmla="*/ 11 h 347"/>
                <a:gd name="T2" fmla="*/ 36 w 131"/>
                <a:gd name="T3" fmla="*/ 7 h 347"/>
                <a:gd name="T4" fmla="*/ 29 w 131"/>
                <a:gd name="T5" fmla="*/ 2 h 347"/>
                <a:gd name="T6" fmla="*/ 22 w 131"/>
                <a:gd name="T7" fmla="*/ 0 h 347"/>
                <a:gd name="T8" fmla="*/ 16 w 131"/>
                <a:gd name="T9" fmla="*/ 2 h 347"/>
                <a:gd name="T10" fmla="*/ 11 w 131"/>
                <a:gd name="T11" fmla="*/ 6 h 347"/>
                <a:gd name="T12" fmla="*/ 10 w 131"/>
                <a:gd name="T13" fmla="*/ 12 h 347"/>
                <a:gd name="T14" fmla="*/ 9 w 131"/>
                <a:gd name="T15" fmla="*/ 19 h 347"/>
                <a:gd name="T16" fmla="*/ 8 w 131"/>
                <a:gd name="T17" fmla="*/ 31 h 347"/>
                <a:gd name="T18" fmla="*/ 8 w 131"/>
                <a:gd name="T19" fmla="*/ 39 h 347"/>
                <a:gd name="T20" fmla="*/ 2 w 131"/>
                <a:gd name="T21" fmla="*/ 40 h 347"/>
                <a:gd name="T22" fmla="*/ 0 w 131"/>
                <a:gd name="T23" fmla="*/ 40 h 347"/>
                <a:gd name="T24" fmla="*/ 0 w 131"/>
                <a:gd name="T25" fmla="*/ 40 h 347"/>
                <a:gd name="T26" fmla="*/ 9 w 131"/>
                <a:gd name="T27" fmla="*/ 39 h 347"/>
                <a:gd name="T28" fmla="*/ 9 w 131"/>
                <a:gd name="T29" fmla="*/ 24 h 347"/>
                <a:gd name="T30" fmla="*/ 9 w 131"/>
                <a:gd name="T31" fmla="*/ 19 h 347"/>
                <a:gd name="T32" fmla="*/ 10 w 131"/>
                <a:gd name="T33" fmla="*/ 12 h 347"/>
                <a:gd name="T34" fmla="*/ 11 w 131"/>
                <a:gd name="T35" fmla="*/ 6 h 347"/>
                <a:gd name="T36" fmla="*/ 16 w 131"/>
                <a:gd name="T37" fmla="*/ 2 h 347"/>
                <a:gd name="T38" fmla="*/ 22 w 131"/>
                <a:gd name="T39" fmla="*/ 1 h 347"/>
                <a:gd name="T40" fmla="*/ 28 w 131"/>
                <a:gd name="T41" fmla="*/ 2 h 347"/>
                <a:gd name="T42" fmla="*/ 35 w 131"/>
                <a:gd name="T43" fmla="*/ 7 h 347"/>
                <a:gd name="T44" fmla="*/ 41 w 131"/>
                <a:gd name="T45" fmla="*/ 12 h 347"/>
                <a:gd name="T46" fmla="*/ 40 w 131"/>
                <a:gd name="T47" fmla="*/ 11 h 3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1" h="347">
                  <a:moveTo>
                    <a:pt x="129" y="97"/>
                  </a:moveTo>
                  <a:lnTo>
                    <a:pt x="115" y="65"/>
                  </a:lnTo>
                  <a:lnTo>
                    <a:pt x="94" y="14"/>
                  </a:lnTo>
                  <a:lnTo>
                    <a:pt x="72" y="0"/>
                  </a:lnTo>
                  <a:lnTo>
                    <a:pt x="51" y="18"/>
                  </a:lnTo>
                  <a:lnTo>
                    <a:pt x="36" y="59"/>
                  </a:lnTo>
                  <a:lnTo>
                    <a:pt x="30" y="104"/>
                  </a:lnTo>
                  <a:lnTo>
                    <a:pt x="26" y="172"/>
                  </a:lnTo>
                  <a:lnTo>
                    <a:pt x="23" y="266"/>
                  </a:lnTo>
                  <a:lnTo>
                    <a:pt x="23" y="342"/>
                  </a:lnTo>
                  <a:lnTo>
                    <a:pt x="2" y="345"/>
                  </a:lnTo>
                  <a:lnTo>
                    <a:pt x="0" y="346"/>
                  </a:lnTo>
                  <a:lnTo>
                    <a:pt x="26" y="342"/>
                  </a:lnTo>
                  <a:lnTo>
                    <a:pt x="26" y="219"/>
                  </a:lnTo>
                  <a:lnTo>
                    <a:pt x="27" y="172"/>
                  </a:lnTo>
                  <a:lnTo>
                    <a:pt x="31" y="104"/>
                  </a:lnTo>
                  <a:lnTo>
                    <a:pt x="37" y="59"/>
                  </a:lnTo>
                  <a:lnTo>
                    <a:pt x="52" y="19"/>
                  </a:lnTo>
                  <a:lnTo>
                    <a:pt x="72" y="1"/>
                  </a:lnTo>
                  <a:lnTo>
                    <a:pt x="93" y="15"/>
                  </a:lnTo>
                  <a:lnTo>
                    <a:pt x="113" y="65"/>
                  </a:lnTo>
                  <a:lnTo>
                    <a:pt x="130" y="103"/>
                  </a:lnTo>
                  <a:lnTo>
                    <a:pt x="129" y="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95"/>
            <p:cNvSpPr>
              <a:spLocks/>
            </p:cNvSpPr>
            <p:nvPr/>
          </p:nvSpPr>
          <p:spPr bwMode="auto">
            <a:xfrm>
              <a:off x="2997" y="2068"/>
              <a:ext cx="592" cy="1826"/>
            </a:xfrm>
            <a:custGeom>
              <a:avLst/>
              <a:gdLst>
                <a:gd name="T0" fmla="*/ 119 w 669"/>
                <a:gd name="T1" fmla="*/ 242 h 2325"/>
                <a:gd name="T2" fmla="*/ 97 w 669"/>
                <a:gd name="T3" fmla="*/ 232 h 2325"/>
                <a:gd name="T4" fmla="*/ 119 w 669"/>
                <a:gd name="T5" fmla="*/ 229 h 2325"/>
                <a:gd name="T6" fmla="*/ 106 w 669"/>
                <a:gd name="T7" fmla="*/ 197 h 2325"/>
                <a:gd name="T8" fmla="*/ 68 w 669"/>
                <a:gd name="T9" fmla="*/ 193 h 2325"/>
                <a:gd name="T10" fmla="*/ 65 w 669"/>
                <a:gd name="T11" fmla="*/ 189 h 2325"/>
                <a:gd name="T12" fmla="*/ 97 w 669"/>
                <a:gd name="T13" fmla="*/ 183 h 2325"/>
                <a:gd name="T14" fmla="*/ 116 w 669"/>
                <a:gd name="T15" fmla="*/ 196 h 2325"/>
                <a:gd name="T16" fmla="*/ 111 w 669"/>
                <a:gd name="T17" fmla="*/ 169 h 2325"/>
                <a:gd name="T18" fmla="*/ 61 w 669"/>
                <a:gd name="T19" fmla="*/ 159 h 2325"/>
                <a:gd name="T20" fmla="*/ 33 w 669"/>
                <a:gd name="T21" fmla="*/ 159 h 2325"/>
                <a:gd name="T22" fmla="*/ 74 w 669"/>
                <a:gd name="T23" fmla="*/ 143 h 2325"/>
                <a:gd name="T24" fmla="*/ 111 w 669"/>
                <a:gd name="T25" fmla="*/ 150 h 2325"/>
                <a:gd name="T26" fmla="*/ 71 w 669"/>
                <a:gd name="T27" fmla="*/ 119 h 2325"/>
                <a:gd name="T28" fmla="*/ 12 w 669"/>
                <a:gd name="T29" fmla="*/ 130 h 2325"/>
                <a:gd name="T30" fmla="*/ 58 w 669"/>
                <a:gd name="T31" fmla="*/ 108 h 2325"/>
                <a:gd name="T32" fmla="*/ 107 w 669"/>
                <a:gd name="T33" fmla="*/ 128 h 2325"/>
                <a:gd name="T34" fmla="*/ 105 w 669"/>
                <a:gd name="T35" fmla="*/ 104 h 2325"/>
                <a:gd name="T36" fmla="*/ 62 w 669"/>
                <a:gd name="T37" fmla="*/ 97 h 2325"/>
                <a:gd name="T38" fmla="*/ 7 w 669"/>
                <a:gd name="T39" fmla="*/ 101 h 2325"/>
                <a:gd name="T40" fmla="*/ 65 w 669"/>
                <a:gd name="T41" fmla="*/ 84 h 2325"/>
                <a:gd name="T42" fmla="*/ 112 w 669"/>
                <a:gd name="T43" fmla="*/ 89 h 2325"/>
                <a:gd name="T44" fmla="*/ 58 w 669"/>
                <a:gd name="T45" fmla="*/ 57 h 2325"/>
                <a:gd name="T46" fmla="*/ 40 w 669"/>
                <a:gd name="T47" fmla="*/ 45 h 2325"/>
                <a:gd name="T48" fmla="*/ 112 w 669"/>
                <a:gd name="T49" fmla="*/ 56 h 2325"/>
                <a:gd name="T50" fmla="*/ 90 w 669"/>
                <a:gd name="T51" fmla="*/ 33 h 2325"/>
                <a:gd name="T52" fmla="*/ 42 w 669"/>
                <a:gd name="T53" fmla="*/ 31 h 2325"/>
                <a:gd name="T54" fmla="*/ 92 w 669"/>
                <a:gd name="T55" fmla="*/ 20 h 2325"/>
                <a:gd name="T56" fmla="*/ 119 w 669"/>
                <a:gd name="T57" fmla="*/ 24 h 2325"/>
                <a:gd name="T58" fmla="*/ 129 w 669"/>
                <a:gd name="T59" fmla="*/ 5 h 2325"/>
                <a:gd name="T60" fmla="*/ 126 w 669"/>
                <a:gd name="T61" fmla="*/ 37 h 2325"/>
                <a:gd name="T62" fmla="*/ 158 w 669"/>
                <a:gd name="T63" fmla="*/ 24 h 2325"/>
                <a:gd name="T64" fmla="*/ 191 w 669"/>
                <a:gd name="T65" fmla="*/ 39 h 2325"/>
                <a:gd name="T66" fmla="*/ 156 w 669"/>
                <a:gd name="T67" fmla="*/ 33 h 2325"/>
                <a:gd name="T68" fmla="*/ 126 w 669"/>
                <a:gd name="T69" fmla="*/ 56 h 2325"/>
                <a:gd name="T70" fmla="*/ 178 w 669"/>
                <a:gd name="T71" fmla="*/ 50 h 2325"/>
                <a:gd name="T72" fmla="*/ 174 w 669"/>
                <a:gd name="T73" fmla="*/ 60 h 2325"/>
                <a:gd name="T74" fmla="*/ 124 w 669"/>
                <a:gd name="T75" fmla="*/ 97 h 2325"/>
                <a:gd name="T76" fmla="*/ 140 w 669"/>
                <a:gd name="T77" fmla="*/ 90 h 2325"/>
                <a:gd name="T78" fmla="*/ 198 w 669"/>
                <a:gd name="T79" fmla="*/ 84 h 2325"/>
                <a:gd name="T80" fmla="*/ 207 w 669"/>
                <a:gd name="T81" fmla="*/ 107 h 2325"/>
                <a:gd name="T82" fmla="*/ 174 w 669"/>
                <a:gd name="T83" fmla="*/ 88 h 2325"/>
                <a:gd name="T84" fmla="*/ 135 w 669"/>
                <a:gd name="T85" fmla="*/ 108 h 2325"/>
                <a:gd name="T86" fmla="*/ 123 w 669"/>
                <a:gd name="T87" fmla="*/ 130 h 2325"/>
                <a:gd name="T88" fmla="*/ 179 w 669"/>
                <a:gd name="T89" fmla="*/ 112 h 2325"/>
                <a:gd name="T90" fmla="*/ 214 w 669"/>
                <a:gd name="T91" fmla="*/ 132 h 2325"/>
                <a:gd name="T92" fmla="*/ 173 w 669"/>
                <a:gd name="T93" fmla="*/ 124 h 2325"/>
                <a:gd name="T94" fmla="*/ 124 w 669"/>
                <a:gd name="T95" fmla="*/ 159 h 2325"/>
                <a:gd name="T96" fmla="*/ 150 w 669"/>
                <a:gd name="T97" fmla="*/ 152 h 2325"/>
                <a:gd name="T98" fmla="*/ 197 w 669"/>
                <a:gd name="T99" fmla="*/ 152 h 2325"/>
                <a:gd name="T100" fmla="*/ 211 w 669"/>
                <a:gd name="T101" fmla="*/ 163 h 2325"/>
                <a:gd name="T102" fmla="*/ 154 w 669"/>
                <a:gd name="T103" fmla="*/ 161 h 2325"/>
                <a:gd name="T104" fmla="*/ 127 w 669"/>
                <a:gd name="T105" fmla="*/ 188 h 2325"/>
                <a:gd name="T106" fmla="*/ 132 w 669"/>
                <a:gd name="T107" fmla="*/ 205 h 2325"/>
                <a:gd name="T108" fmla="*/ 174 w 669"/>
                <a:gd name="T109" fmla="*/ 188 h 2325"/>
                <a:gd name="T110" fmla="*/ 188 w 669"/>
                <a:gd name="T111" fmla="*/ 211 h 2325"/>
                <a:gd name="T112" fmla="*/ 142 w 669"/>
                <a:gd name="T113" fmla="*/ 204 h 2325"/>
                <a:gd name="T114" fmla="*/ 127 w 669"/>
                <a:gd name="T115" fmla="*/ 232 h 2325"/>
                <a:gd name="T116" fmla="*/ 142 w 669"/>
                <a:gd name="T117" fmla="*/ 228 h 2325"/>
                <a:gd name="T118" fmla="*/ 129 w 669"/>
                <a:gd name="T119" fmla="*/ 264 h 23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69" h="2325">
                  <a:moveTo>
                    <a:pt x="357" y="2324"/>
                  </a:moveTo>
                  <a:lnTo>
                    <a:pt x="359" y="2281"/>
                  </a:lnTo>
                  <a:lnTo>
                    <a:pt x="359" y="2241"/>
                  </a:lnTo>
                  <a:lnTo>
                    <a:pt x="359" y="2203"/>
                  </a:lnTo>
                  <a:lnTo>
                    <a:pt x="359" y="2163"/>
                  </a:lnTo>
                  <a:lnTo>
                    <a:pt x="356" y="2127"/>
                  </a:lnTo>
                  <a:lnTo>
                    <a:pt x="348" y="2092"/>
                  </a:lnTo>
                  <a:lnTo>
                    <a:pt x="328" y="2039"/>
                  </a:lnTo>
                  <a:lnTo>
                    <a:pt x="317" y="2002"/>
                  </a:lnTo>
                  <a:lnTo>
                    <a:pt x="301" y="2033"/>
                  </a:lnTo>
                  <a:lnTo>
                    <a:pt x="281" y="2067"/>
                  </a:lnTo>
                  <a:lnTo>
                    <a:pt x="289" y="2031"/>
                  </a:lnTo>
                  <a:lnTo>
                    <a:pt x="314" y="2015"/>
                  </a:lnTo>
                  <a:lnTo>
                    <a:pt x="339" y="2011"/>
                  </a:lnTo>
                  <a:lnTo>
                    <a:pt x="342" y="2017"/>
                  </a:lnTo>
                  <a:lnTo>
                    <a:pt x="354" y="2052"/>
                  </a:lnTo>
                  <a:lnTo>
                    <a:pt x="359" y="2085"/>
                  </a:lnTo>
                  <a:lnTo>
                    <a:pt x="356" y="2011"/>
                  </a:lnTo>
                  <a:lnTo>
                    <a:pt x="350" y="1955"/>
                  </a:lnTo>
                  <a:lnTo>
                    <a:pt x="348" y="1901"/>
                  </a:lnTo>
                  <a:lnTo>
                    <a:pt x="342" y="1853"/>
                  </a:lnTo>
                  <a:lnTo>
                    <a:pt x="339" y="1811"/>
                  </a:lnTo>
                  <a:lnTo>
                    <a:pt x="327" y="1752"/>
                  </a:lnTo>
                  <a:lnTo>
                    <a:pt x="322" y="1742"/>
                  </a:lnTo>
                  <a:lnTo>
                    <a:pt x="301" y="1696"/>
                  </a:lnTo>
                  <a:lnTo>
                    <a:pt x="287" y="1660"/>
                  </a:lnTo>
                  <a:lnTo>
                    <a:pt x="276" y="1632"/>
                  </a:lnTo>
                  <a:lnTo>
                    <a:pt x="250" y="1615"/>
                  </a:lnTo>
                  <a:lnTo>
                    <a:pt x="223" y="1637"/>
                  </a:lnTo>
                  <a:lnTo>
                    <a:pt x="204" y="1696"/>
                  </a:lnTo>
                  <a:lnTo>
                    <a:pt x="193" y="1733"/>
                  </a:lnTo>
                  <a:lnTo>
                    <a:pt x="179" y="1769"/>
                  </a:lnTo>
                  <a:lnTo>
                    <a:pt x="168" y="1795"/>
                  </a:lnTo>
                  <a:lnTo>
                    <a:pt x="184" y="1739"/>
                  </a:lnTo>
                  <a:lnTo>
                    <a:pt x="190" y="1701"/>
                  </a:lnTo>
                  <a:lnTo>
                    <a:pt x="194" y="1666"/>
                  </a:lnTo>
                  <a:lnTo>
                    <a:pt x="201" y="1635"/>
                  </a:lnTo>
                  <a:lnTo>
                    <a:pt x="213" y="1595"/>
                  </a:lnTo>
                  <a:lnTo>
                    <a:pt x="219" y="1581"/>
                  </a:lnTo>
                  <a:lnTo>
                    <a:pt x="250" y="1573"/>
                  </a:lnTo>
                  <a:lnTo>
                    <a:pt x="281" y="1609"/>
                  </a:lnTo>
                  <a:lnTo>
                    <a:pt x="290" y="1613"/>
                  </a:lnTo>
                  <a:lnTo>
                    <a:pt x="308" y="1654"/>
                  </a:lnTo>
                  <a:lnTo>
                    <a:pt x="324" y="1690"/>
                  </a:lnTo>
                  <a:lnTo>
                    <a:pt x="339" y="1725"/>
                  </a:lnTo>
                  <a:lnTo>
                    <a:pt x="346" y="1759"/>
                  </a:lnTo>
                  <a:lnTo>
                    <a:pt x="350" y="1771"/>
                  </a:lnTo>
                  <a:lnTo>
                    <a:pt x="350" y="1720"/>
                  </a:lnTo>
                  <a:lnTo>
                    <a:pt x="350" y="1678"/>
                  </a:lnTo>
                  <a:lnTo>
                    <a:pt x="350" y="1642"/>
                  </a:lnTo>
                  <a:lnTo>
                    <a:pt x="348" y="1604"/>
                  </a:lnTo>
                  <a:lnTo>
                    <a:pt x="346" y="1568"/>
                  </a:lnTo>
                  <a:lnTo>
                    <a:pt x="339" y="1529"/>
                  </a:lnTo>
                  <a:lnTo>
                    <a:pt x="333" y="1490"/>
                  </a:lnTo>
                  <a:lnTo>
                    <a:pt x="325" y="1461"/>
                  </a:lnTo>
                  <a:lnTo>
                    <a:pt x="298" y="1417"/>
                  </a:lnTo>
                  <a:lnTo>
                    <a:pt x="272" y="1394"/>
                  </a:lnTo>
                  <a:lnTo>
                    <a:pt x="265" y="1385"/>
                  </a:lnTo>
                  <a:lnTo>
                    <a:pt x="224" y="1377"/>
                  </a:lnTo>
                  <a:lnTo>
                    <a:pt x="185" y="1394"/>
                  </a:lnTo>
                  <a:lnTo>
                    <a:pt x="144" y="1415"/>
                  </a:lnTo>
                  <a:lnTo>
                    <a:pt x="112" y="1429"/>
                  </a:lnTo>
                  <a:lnTo>
                    <a:pt x="80" y="1455"/>
                  </a:lnTo>
                  <a:lnTo>
                    <a:pt x="65" y="1489"/>
                  </a:lnTo>
                  <a:lnTo>
                    <a:pt x="73" y="1443"/>
                  </a:lnTo>
                  <a:lnTo>
                    <a:pt x="100" y="1406"/>
                  </a:lnTo>
                  <a:lnTo>
                    <a:pt x="126" y="1377"/>
                  </a:lnTo>
                  <a:lnTo>
                    <a:pt x="147" y="1342"/>
                  </a:lnTo>
                  <a:lnTo>
                    <a:pt x="160" y="1303"/>
                  </a:lnTo>
                  <a:lnTo>
                    <a:pt x="184" y="1261"/>
                  </a:lnTo>
                  <a:lnTo>
                    <a:pt x="193" y="1257"/>
                  </a:lnTo>
                  <a:lnTo>
                    <a:pt x="224" y="1256"/>
                  </a:lnTo>
                  <a:lnTo>
                    <a:pt x="262" y="1277"/>
                  </a:lnTo>
                  <a:lnTo>
                    <a:pt x="290" y="1320"/>
                  </a:lnTo>
                  <a:lnTo>
                    <a:pt x="315" y="1377"/>
                  </a:lnTo>
                  <a:lnTo>
                    <a:pt x="322" y="1399"/>
                  </a:lnTo>
                  <a:lnTo>
                    <a:pt x="339" y="1411"/>
                  </a:lnTo>
                  <a:lnTo>
                    <a:pt x="333" y="1318"/>
                  </a:lnTo>
                  <a:lnTo>
                    <a:pt x="322" y="1261"/>
                  </a:lnTo>
                  <a:lnTo>
                    <a:pt x="295" y="1163"/>
                  </a:lnTo>
                  <a:lnTo>
                    <a:pt x="271" y="1104"/>
                  </a:lnTo>
                  <a:lnTo>
                    <a:pt x="248" y="1072"/>
                  </a:lnTo>
                  <a:lnTo>
                    <a:pt x="238" y="1062"/>
                  </a:lnTo>
                  <a:lnTo>
                    <a:pt x="213" y="1048"/>
                  </a:lnTo>
                  <a:lnTo>
                    <a:pt x="167" y="1044"/>
                  </a:lnTo>
                  <a:lnTo>
                    <a:pt x="142" y="1048"/>
                  </a:lnTo>
                  <a:lnTo>
                    <a:pt x="99" y="1068"/>
                  </a:lnTo>
                  <a:lnTo>
                    <a:pt x="75" y="1094"/>
                  </a:lnTo>
                  <a:lnTo>
                    <a:pt x="44" y="1132"/>
                  </a:lnTo>
                  <a:lnTo>
                    <a:pt x="35" y="1151"/>
                  </a:lnTo>
                  <a:lnTo>
                    <a:pt x="51" y="1106"/>
                  </a:lnTo>
                  <a:lnTo>
                    <a:pt x="66" y="1044"/>
                  </a:lnTo>
                  <a:lnTo>
                    <a:pt x="75" y="997"/>
                  </a:lnTo>
                  <a:lnTo>
                    <a:pt x="94" y="954"/>
                  </a:lnTo>
                  <a:lnTo>
                    <a:pt x="130" y="944"/>
                  </a:lnTo>
                  <a:lnTo>
                    <a:pt x="172" y="951"/>
                  </a:lnTo>
                  <a:lnTo>
                    <a:pt x="208" y="967"/>
                  </a:lnTo>
                  <a:lnTo>
                    <a:pt x="226" y="980"/>
                  </a:lnTo>
                  <a:lnTo>
                    <a:pt x="257" y="1014"/>
                  </a:lnTo>
                  <a:lnTo>
                    <a:pt x="283" y="1050"/>
                  </a:lnTo>
                  <a:lnTo>
                    <a:pt x="304" y="1092"/>
                  </a:lnTo>
                  <a:lnTo>
                    <a:pt x="323" y="1128"/>
                  </a:lnTo>
                  <a:lnTo>
                    <a:pt x="320" y="1086"/>
                  </a:lnTo>
                  <a:lnTo>
                    <a:pt x="320" y="1063"/>
                  </a:lnTo>
                  <a:lnTo>
                    <a:pt x="319" y="1019"/>
                  </a:lnTo>
                  <a:lnTo>
                    <a:pt x="317" y="979"/>
                  </a:lnTo>
                  <a:lnTo>
                    <a:pt x="308" y="921"/>
                  </a:lnTo>
                  <a:lnTo>
                    <a:pt x="315" y="918"/>
                  </a:lnTo>
                  <a:lnTo>
                    <a:pt x="297" y="872"/>
                  </a:lnTo>
                  <a:lnTo>
                    <a:pt x="289" y="858"/>
                  </a:lnTo>
                  <a:lnTo>
                    <a:pt x="260" y="849"/>
                  </a:lnTo>
                  <a:lnTo>
                    <a:pt x="233" y="856"/>
                  </a:lnTo>
                  <a:lnTo>
                    <a:pt x="205" y="862"/>
                  </a:lnTo>
                  <a:lnTo>
                    <a:pt x="187" y="858"/>
                  </a:lnTo>
                  <a:lnTo>
                    <a:pt x="152" y="837"/>
                  </a:lnTo>
                  <a:lnTo>
                    <a:pt x="126" y="834"/>
                  </a:lnTo>
                  <a:lnTo>
                    <a:pt x="94" y="846"/>
                  </a:lnTo>
                  <a:lnTo>
                    <a:pt x="84" y="850"/>
                  </a:lnTo>
                  <a:lnTo>
                    <a:pt x="53" y="873"/>
                  </a:lnTo>
                  <a:lnTo>
                    <a:pt x="20" y="882"/>
                  </a:lnTo>
                  <a:lnTo>
                    <a:pt x="0" y="878"/>
                  </a:lnTo>
                  <a:lnTo>
                    <a:pt x="30" y="849"/>
                  </a:lnTo>
                  <a:lnTo>
                    <a:pt x="62" y="814"/>
                  </a:lnTo>
                  <a:lnTo>
                    <a:pt x="100" y="776"/>
                  </a:lnTo>
                  <a:lnTo>
                    <a:pt x="145" y="746"/>
                  </a:lnTo>
                  <a:lnTo>
                    <a:pt x="193" y="736"/>
                  </a:lnTo>
                  <a:lnTo>
                    <a:pt x="241" y="751"/>
                  </a:lnTo>
                  <a:lnTo>
                    <a:pt x="293" y="804"/>
                  </a:lnTo>
                  <a:lnTo>
                    <a:pt x="333" y="873"/>
                  </a:lnTo>
                  <a:lnTo>
                    <a:pt x="337" y="837"/>
                  </a:lnTo>
                  <a:lnTo>
                    <a:pt x="339" y="793"/>
                  </a:lnTo>
                  <a:lnTo>
                    <a:pt x="339" y="781"/>
                  </a:lnTo>
                  <a:lnTo>
                    <a:pt x="328" y="643"/>
                  </a:lnTo>
                  <a:lnTo>
                    <a:pt x="314" y="581"/>
                  </a:lnTo>
                  <a:lnTo>
                    <a:pt x="272" y="544"/>
                  </a:lnTo>
                  <a:lnTo>
                    <a:pt x="226" y="561"/>
                  </a:lnTo>
                  <a:lnTo>
                    <a:pt x="200" y="560"/>
                  </a:lnTo>
                  <a:lnTo>
                    <a:pt x="173" y="510"/>
                  </a:lnTo>
                  <a:lnTo>
                    <a:pt x="162" y="455"/>
                  </a:lnTo>
                  <a:lnTo>
                    <a:pt x="130" y="415"/>
                  </a:lnTo>
                  <a:lnTo>
                    <a:pt x="94" y="407"/>
                  </a:lnTo>
                  <a:lnTo>
                    <a:pt x="50" y="401"/>
                  </a:lnTo>
                  <a:lnTo>
                    <a:pt x="86" y="394"/>
                  </a:lnTo>
                  <a:lnTo>
                    <a:pt x="122" y="394"/>
                  </a:lnTo>
                  <a:lnTo>
                    <a:pt x="164" y="400"/>
                  </a:lnTo>
                  <a:lnTo>
                    <a:pt x="211" y="418"/>
                  </a:lnTo>
                  <a:lnTo>
                    <a:pt x="260" y="451"/>
                  </a:lnTo>
                  <a:lnTo>
                    <a:pt x="307" y="497"/>
                  </a:lnTo>
                  <a:lnTo>
                    <a:pt x="339" y="544"/>
                  </a:lnTo>
                  <a:lnTo>
                    <a:pt x="339" y="497"/>
                  </a:lnTo>
                  <a:lnTo>
                    <a:pt x="339" y="464"/>
                  </a:lnTo>
                  <a:lnTo>
                    <a:pt x="335" y="401"/>
                  </a:lnTo>
                  <a:lnTo>
                    <a:pt x="333" y="357"/>
                  </a:lnTo>
                  <a:lnTo>
                    <a:pt x="327" y="338"/>
                  </a:lnTo>
                  <a:lnTo>
                    <a:pt x="303" y="312"/>
                  </a:lnTo>
                  <a:lnTo>
                    <a:pt x="272" y="283"/>
                  </a:lnTo>
                  <a:lnTo>
                    <a:pt x="258" y="268"/>
                  </a:lnTo>
                  <a:lnTo>
                    <a:pt x="232" y="243"/>
                  </a:lnTo>
                  <a:lnTo>
                    <a:pt x="201" y="224"/>
                  </a:lnTo>
                  <a:lnTo>
                    <a:pt x="187" y="218"/>
                  </a:lnTo>
                  <a:lnTo>
                    <a:pt x="153" y="250"/>
                  </a:lnTo>
                  <a:lnTo>
                    <a:pt x="126" y="271"/>
                  </a:lnTo>
                  <a:lnTo>
                    <a:pt x="148" y="230"/>
                  </a:lnTo>
                  <a:lnTo>
                    <a:pt x="174" y="185"/>
                  </a:lnTo>
                  <a:lnTo>
                    <a:pt x="187" y="173"/>
                  </a:lnTo>
                  <a:lnTo>
                    <a:pt x="219" y="165"/>
                  </a:lnTo>
                  <a:lnTo>
                    <a:pt x="248" y="169"/>
                  </a:lnTo>
                  <a:lnTo>
                    <a:pt x="275" y="182"/>
                  </a:lnTo>
                  <a:lnTo>
                    <a:pt x="301" y="201"/>
                  </a:lnTo>
                  <a:lnTo>
                    <a:pt x="342" y="257"/>
                  </a:lnTo>
                  <a:lnTo>
                    <a:pt x="356" y="293"/>
                  </a:lnTo>
                  <a:lnTo>
                    <a:pt x="359" y="322"/>
                  </a:lnTo>
                  <a:lnTo>
                    <a:pt x="359" y="269"/>
                  </a:lnTo>
                  <a:lnTo>
                    <a:pt x="359" y="214"/>
                  </a:lnTo>
                  <a:lnTo>
                    <a:pt x="360" y="161"/>
                  </a:lnTo>
                  <a:lnTo>
                    <a:pt x="367" y="124"/>
                  </a:lnTo>
                  <a:lnTo>
                    <a:pt x="376" y="82"/>
                  </a:lnTo>
                  <a:lnTo>
                    <a:pt x="389" y="36"/>
                  </a:lnTo>
                  <a:lnTo>
                    <a:pt x="404" y="0"/>
                  </a:lnTo>
                  <a:lnTo>
                    <a:pt x="387" y="41"/>
                  </a:lnTo>
                  <a:lnTo>
                    <a:pt x="397" y="92"/>
                  </a:lnTo>
                  <a:lnTo>
                    <a:pt x="408" y="147"/>
                  </a:lnTo>
                  <a:lnTo>
                    <a:pt x="405" y="192"/>
                  </a:lnTo>
                  <a:lnTo>
                    <a:pt x="397" y="234"/>
                  </a:lnTo>
                  <a:lnTo>
                    <a:pt x="386" y="283"/>
                  </a:lnTo>
                  <a:lnTo>
                    <a:pt x="379" y="329"/>
                  </a:lnTo>
                  <a:lnTo>
                    <a:pt x="376" y="358"/>
                  </a:lnTo>
                  <a:lnTo>
                    <a:pt x="389" y="317"/>
                  </a:lnTo>
                  <a:lnTo>
                    <a:pt x="405" y="274"/>
                  </a:lnTo>
                  <a:lnTo>
                    <a:pt x="426" y="239"/>
                  </a:lnTo>
                  <a:lnTo>
                    <a:pt x="445" y="218"/>
                  </a:lnTo>
                  <a:lnTo>
                    <a:pt x="472" y="207"/>
                  </a:lnTo>
                  <a:lnTo>
                    <a:pt x="503" y="204"/>
                  </a:lnTo>
                  <a:lnTo>
                    <a:pt x="534" y="210"/>
                  </a:lnTo>
                  <a:lnTo>
                    <a:pt x="553" y="224"/>
                  </a:lnTo>
                  <a:lnTo>
                    <a:pt x="568" y="272"/>
                  </a:lnTo>
                  <a:lnTo>
                    <a:pt x="573" y="312"/>
                  </a:lnTo>
                  <a:lnTo>
                    <a:pt x="576" y="348"/>
                  </a:lnTo>
                  <a:lnTo>
                    <a:pt x="576" y="358"/>
                  </a:lnTo>
                  <a:lnTo>
                    <a:pt x="564" y="315"/>
                  </a:lnTo>
                  <a:lnTo>
                    <a:pt x="539" y="290"/>
                  </a:lnTo>
                  <a:lnTo>
                    <a:pt x="524" y="278"/>
                  </a:lnTo>
                  <a:lnTo>
                    <a:pt x="498" y="275"/>
                  </a:lnTo>
                  <a:lnTo>
                    <a:pt x="468" y="285"/>
                  </a:lnTo>
                  <a:lnTo>
                    <a:pt x="437" y="296"/>
                  </a:lnTo>
                  <a:lnTo>
                    <a:pt x="421" y="305"/>
                  </a:lnTo>
                  <a:lnTo>
                    <a:pt x="410" y="349"/>
                  </a:lnTo>
                  <a:lnTo>
                    <a:pt x="401" y="368"/>
                  </a:lnTo>
                  <a:lnTo>
                    <a:pt x="385" y="427"/>
                  </a:lnTo>
                  <a:lnTo>
                    <a:pt x="376" y="485"/>
                  </a:lnTo>
                  <a:lnTo>
                    <a:pt x="376" y="544"/>
                  </a:lnTo>
                  <a:lnTo>
                    <a:pt x="379" y="564"/>
                  </a:lnTo>
                  <a:lnTo>
                    <a:pt x="432" y="465"/>
                  </a:lnTo>
                  <a:lnTo>
                    <a:pt x="462" y="423"/>
                  </a:lnTo>
                  <a:lnTo>
                    <a:pt x="487" y="410"/>
                  </a:lnTo>
                  <a:lnTo>
                    <a:pt x="532" y="445"/>
                  </a:lnTo>
                  <a:lnTo>
                    <a:pt x="556" y="485"/>
                  </a:lnTo>
                  <a:lnTo>
                    <a:pt x="585" y="533"/>
                  </a:lnTo>
                  <a:lnTo>
                    <a:pt x="616" y="569"/>
                  </a:lnTo>
                  <a:lnTo>
                    <a:pt x="584" y="574"/>
                  </a:lnTo>
                  <a:lnTo>
                    <a:pt x="556" y="554"/>
                  </a:lnTo>
                  <a:lnTo>
                    <a:pt x="525" y="525"/>
                  </a:lnTo>
                  <a:lnTo>
                    <a:pt x="491" y="524"/>
                  </a:lnTo>
                  <a:lnTo>
                    <a:pt x="466" y="532"/>
                  </a:lnTo>
                  <a:lnTo>
                    <a:pt x="421" y="575"/>
                  </a:lnTo>
                  <a:lnTo>
                    <a:pt x="386" y="685"/>
                  </a:lnTo>
                  <a:lnTo>
                    <a:pt x="376" y="773"/>
                  </a:lnTo>
                  <a:lnTo>
                    <a:pt x="371" y="854"/>
                  </a:lnTo>
                  <a:lnTo>
                    <a:pt x="371" y="900"/>
                  </a:lnTo>
                  <a:lnTo>
                    <a:pt x="371" y="940"/>
                  </a:lnTo>
                  <a:lnTo>
                    <a:pt x="371" y="953"/>
                  </a:lnTo>
                  <a:lnTo>
                    <a:pt x="386" y="903"/>
                  </a:lnTo>
                  <a:lnTo>
                    <a:pt x="400" y="846"/>
                  </a:lnTo>
                  <a:lnTo>
                    <a:pt x="417" y="793"/>
                  </a:lnTo>
                  <a:lnTo>
                    <a:pt x="442" y="757"/>
                  </a:lnTo>
                  <a:lnTo>
                    <a:pt x="472" y="734"/>
                  </a:lnTo>
                  <a:lnTo>
                    <a:pt x="495" y="724"/>
                  </a:lnTo>
                  <a:lnTo>
                    <a:pt x="520" y="720"/>
                  </a:lnTo>
                  <a:lnTo>
                    <a:pt x="565" y="724"/>
                  </a:lnTo>
                  <a:lnTo>
                    <a:pt x="597" y="735"/>
                  </a:lnTo>
                  <a:lnTo>
                    <a:pt x="602" y="739"/>
                  </a:lnTo>
                  <a:lnTo>
                    <a:pt x="637" y="799"/>
                  </a:lnTo>
                  <a:lnTo>
                    <a:pt x="648" y="872"/>
                  </a:lnTo>
                  <a:lnTo>
                    <a:pt x="649" y="913"/>
                  </a:lnTo>
                  <a:lnTo>
                    <a:pt x="646" y="957"/>
                  </a:lnTo>
                  <a:lnTo>
                    <a:pt x="621" y="938"/>
                  </a:lnTo>
                  <a:lnTo>
                    <a:pt x="637" y="954"/>
                  </a:lnTo>
                  <a:lnTo>
                    <a:pt x="623" y="911"/>
                  </a:lnTo>
                  <a:lnTo>
                    <a:pt x="602" y="868"/>
                  </a:lnTo>
                  <a:lnTo>
                    <a:pt x="576" y="827"/>
                  </a:lnTo>
                  <a:lnTo>
                    <a:pt x="549" y="794"/>
                  </a:lnTo>
                  <a:lnTo>
                    <a:pt x="524" y="778"/>
                  </a:lnTo>
                  <a:lnTo>
                    <a:pt x="494" y="794"/>
                  </a:lnTo>
                  <a:lnTo>
                    <a:pt x="480" y="842"/>
                  </a:lnTo>
                  <a:lnTo>
                    <a:pt x="468" y="883"/>
                  </a:lnTo>
                  <a:lnTo>
                    <a:pt x="452" y="928"/>
                  </a:lnTo>
                  <a:lnTo>
                    <a:pt x="418" y="916"/>
                  </a:lnTo>
                  <a:lnTo>
                    <a:pt x="402" y="953"/>
                  </a:lnTo>
                  <a:lnTo>
                    <a:pt x="370" y="1001"/>
                  </a:lnTo>
                  <a:lnTo>
                    <a:pt x="359" y="1010"/>
                  </a:lnTo>
                  <a:lnTo>
                    <a:pt x="354" y="1039"/>
                  </a:lnTo>
                  <a:lnTo>
                    <a:pt x="368" y="1272"/>
                  </a:lnTo>
                  <a:lnTo>
                    <a:pt x="354" y="1181"/>
                  </a:lnTo>
                  <a:lnTo>
                    <a:pt x="367" y="1145"/>
                  </a:lnTo>
                  <a:lnTo>
                    <a:pt x="392" y="1104"/>
                  </a:lnTo>
                  <a:lnTo>
                    <a:pt x="398" y="1099"/>
                  </a:lnTo>
                  <a:lnTo>
                    <a:pt x="430" y="1044"/>
                  </a:lnTo>
                  <a:lnTo>
                    <a:pt x="476" y="999"/>
                  </a:lnTo>
                  <a:lnTo>
                    <a:pt x="506" y="986"/>
                  </a:lnTo>
                  <a:lnTo>
                    <a:pt x="538" y="981"/>
                  </a:lnTo>
                  <a:lnTo>
                    <a:pt x="568" y="986"/>
                  </a:lnTo>
                  <a:lnTo>
                    <a:pt x="593" y="999"/>
                  </a:lnTo>
                  <a:lnTo>
                    <a:pt x="610" y="1044"/>
                  </a:lnTo>
                  <a:lnTo>
                    <a:pt x="619" y="1081"/>
                  </a:lnTo>
                  <a:lnTo>
                    <a:pt x="621" y="1120"/>
                  </a:lnTo>
                  <a:lnTo>
                    <a:pt x="644" y="1160"/>
                  </a:lnTo>
                  <a:lnTo>
                    <a:pt x="665" y="1191"/>
                  </a:lnTo>
                  <a:lnTo>
                    <a:pt x="636" y="1164"/>
                  </a:lnTo>
                  <a:lnTo>
                    <a:pt x="608" y="1142"/>
                  </a:lnTo>
                  <a:lnTo>
                    <a:pt x="584" y="1104"/>
                  </a:lnTo>
                  <a:lnTo>
                    <a:pt x="557" y="1079"/>
                  </a:lnTo>
                  <a:lnTo>
                    <a:pt x="522" y="1091"/>
                  </a:lnTo>
                  <a:lnTo>
                    <a:pt x="474" y="1117"/>
                  </a:lnTo>
                  <a:lnTo>
                    <a:pt x="430" y="1147"/>
                  </a:lnTo>
                  <a:lnTo>
                    <a:pt x="404" y="1169"/>
                  </a:lnTo>
                  <a:lnTo>
                    <a:pt x="393" y="1272"/>
                  </a:lnTo>
                  <a:lnTo>
                    <a:pt x="379" y="1329"/>
                  </a:lnTo>
                  <a:lnTo>
                    <a:pt x="370" y="1399"/>
                  </a:lnTo>
                  <a:lnTo>
                    <a:pt x="368" y="1433"/>
                  </a:lnTo>
                  <a:lnTo>
                    <a:pt x="370" y="1464"/>
                  </a:lnTo>
                  <a:lnTo>
                    <a:pt x="397" y="1429"/>
                  </a:lnTo>
                  <a:lnTo>
                    <a:pt x="409" y="1406"/>
                  </a:lnTo>
                  <a:lnTo>
                    <a:pt x="428" y="1369"/>
                  </a:lnTo>
                  <a:lnTo>
                    <a:pt x="452" y="1333"/>
                  </a:lnTo>
                  <a:lnTo>
                    <a:pt x="480" y="1297"/>
                  </a:lnTo>
                  <a:lnTo>
                    <a:pt x="510" y="1267"/>
                  </a:lnTo>
                  <a:lnTo>
                    <a:pt x="539" y="1249"/>
                  </a:lnTo>
                  <a:lnTo>
                    <a:pt x="576" y="1267"/>
                  </a:lnTo>
                  <a:lnTo>
                    <a:pt x="579" y="1300"/>
                  </a:lnTo>
                  <a:lnTo>
                    <a:pt x="593" y="1338"/>
                  </a:lnTo>
                  <a:lnTo>
                    <a:pt x="623" y="1372"/>
                  </a:lnTo>
                  <a:lnTo>
                    <a:pt x="652" y="1427"/>
                  </a:lnTo>
                  <a:lnTo>
                    <a:pt x="664" y="1467"/>
                  </a:lnTo>
                  <a:lnTo>
                    <a:pt x="668" y="1506"/>
                  </a:lnTo>
                  <a:lnTo>
                    <a:pt x="661" y="1461"/>
                  </a:lnTo>
                  <a:lnTo>
                    <a:pt x="632" y="1427"/>
                  </a:lnTo>
                  <a:lnTo>
                    <a:pt x="599" y="1413"/>
                  </a:lnTo>
                  <a:lnTo>
                    <a:pt x="566" y="1402"/>
                  </a:lnTo>
                  <a:lnTo>
                    <a:pt x="558" y="1394"/>
                  </a:lnTo>
                  <a:lnTo>
                    <a:pt x="517" y="1389"/>
                  </a:lnTo>
                  <a:lnTo>
                    <a:pt x="491" y="1400"/>
                  </a:lnTo>
                  <a:lnTo>
                    <a:pt x="464" y="1417"/>
                  </a:lnTo>
                  <a:lnTo>
                    <a:pt x="437" y="1439"/>
                  </a:lnTo>
                  <a:lnTo>
                    <a:pt x="398" y="1489"/>
                  </a:lnTo>
                  <a:lnTo>
                    <a:pt x="392" y="1506"/>
                  </a:lnTo>
                  <a:lnTo>
                    <a:pt x="385" y="1560"/>
                  </a:lnTo>
                  <a:lnTo>
                    <a:pt x="383" y="1610"/>
                  </a:lnTo>
                  <a:lnTo>
                    <a:pt x="381" y="1662"/>
                  </a:lnTo>
                  <a:lnTo>
                    <a:pt x="379" y="1703"/>
                  </a:lnTo>
                  <a:lnTo>
                    <a:pt x="379" y="1738"/>
                  </a:lnTo>
                  <a:lnTo>
                    <a:pt x="379" y="1784"/>
                  </a:lnTo>
                  <a:lnTo>
                    <a:pt x="379" y="1826"/>
                  </a:lnTo>
                  <a:lnTo>
                    <a:pt x="379" y="1852"/>
                  </a:lnTo>
                  <a:lnTo>
                    <a:pt x="398" y="1803"/>
                  </a:lnTo>
                  <a:lnTo>
                    <a:pt x="415" y="1768"/>
                  </a:lnTo>
                  <a:lnTo>
                    <a:pt x="432" y="1733"/>
                  </a:lnTo>
                  <a:lnTo>
                    <a:pt x="448" y="1681"/>
                  </a:lnTo>
                  <a:lnTo>
                    <a:pt x="478" y="1652"/>
                  </a:lnTo>
                  <a:lnTo>
                    <a:pt x="498" y="1643"/>
                  </a:lnTo>
                  <a:lnTo>
                    <a:pt x="524" y="1658"/>
                  </a:lnTo>
                  <a:lnTo>
                    <a:pt x="535" y="1696"/>
                  </a:lnTo>
                  <a:lnTo>
                    <a:pt x="542" y="1738"/>
                  </a:lnTo>
                  <a:lnTo>
                    <a:pt x="554" y="1792"/>
                  </a:lnTo>
                  <a:lnTo>
                    <a:pt x="572" y="1845"/>
                  </a:lnTo>
                  <a:lnTo>
                    <a:pt x="593" y="1882"/>
                  </a:lnTo>
                  <a:lnTo>
                    <a:pt x="564" y="1853"/>
                  </a:lnTo>
                  <a:lnTo>
                    <a:pt x="542" y="1799"/>
                  </a:lnTo>
                  <a:lnTo>
                    <a:pt x="520" y="1739"/>
                  </a:lnTo>
                  <a:lnTo>
                    <a:pt x="496" y="1693"/>
                  </a:lnTo>
                  <a:lnTo>
                    <a:pt x="471" y="1698"/>
                  </a:lnTo>
                  <a:lnTo>
                    <a:pt x="445" y="1752"/>
                  </a:lnTo>
                  <a:lnTo>
                    <a:pt x="428" y="1795"/>
                  </a:lnTo>
                  <a:lnTo>
                    <a:pt x="405" y="1834"/>
                  </a:lnTo>
                  <a:lnTo>
                    <a:pt x="398" y="1884"/>
                  </a:lnTo>
                  <a:lnTo>
                    <a:pt x="386" y="1932"/>
                  </a:lnTo>
                  <a:lnTo>
                    <a:pt x="381" y="1955"/>
                  </a:lnTo>
                  <a:lnTo>
                    <a:pt x="379" y="1996"/>
                  </a:lnTo>
                  <a:lnTo>
                    <a:pt x="383" y="2042"/>
                  </a:lnTo>
                  <a:lnTo>
                    <a:pt x="383" y="2059"/>
                  </a:lnTo>
                  <a:lnTo>
                    <a:pt x="386" y="2031"/>
                  </a:lnTo>
                  <a:lnTo>
                    <a:pt x="415" y="1992"/>
                  </a:lnTo>
                  <a:lnTo>
                    <a:pt x="430" y="1992"/>
                  </a:lnTo>
                  <a:lnTo>
                    <a:pt x="439" y="2028"/>
                  </a:lnTo>
                  <a:lnTo>
                    <a:pt x="424" y="2002"/>
                  </a:lnTo>
                  <a:lnTo>
                    <a:pt x="404" y="2050"/>
                  </a:lnTo>
                  <a:lnTo>
                    <a:pt x="395" y="2093"/>
                  </a:lnTo>
                  <a:lnTo>
                    <a:pt x="389" y="2158"/>
                  </a:lnTo>
                  <a:lnTo>
                    <a:pt x="387" y="2224"/>
                  </a:lnTo>
                  <a:lnTo>
                    <a:pt x="387" y="2294"/>
                  </a:lnTo>
                  <a:lnTo>
                    <a:pt x="388" y="2321"/>
                  </a:lnTo>
                  <a:lnTo>
                    <a:pt x="357" y="2324"/>
                  </a:lnTo>
                </a:path>
              </a:pathLst>
            </a:custGeom>
            <a:solidFill>
              <a:srgbClr val="0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96"/>
            <p:cNvSpPr>
              <a:spLocks/>
            </p:cNvSpPr>
            <p:nvPr/>
          </p:nvSpPr>
          <p:spPr bwMode="auto">
            <a:xfrm>
              <a:off x="2997" y="2068"/>
              <a:ext cx="592" cy="1826"/>
            </a:xfrm>
            <a:custGeom>
              <a:avLst/>
              <a:gdLst>
                <a:gd name="T0" fmla="*/ 119 w 669"/>
                <a:gd name="T1" fmla="*/ 242 h 2325"/>
                <a:gd name="T2" fmla="*/ 97 w 669"/>
                <a:gd name="T3" fmla="*/ 232 h 2325"/>
                <a:gd name="T4" fmla="*/ 119 w 669"/>
                <a:gd name="T5" fmla="*/ 229 h 2325"/>
                <a:gd name="T6" fmla="*/ 106 w 669"/>
                <a:gd name="T7" fmla="*/ 197 h 2325"/>
                <a:gd name="T8" fmla="*/ 68 w 669"/>
                <a:gd name="T9" fmla="*/ 193 h 2325"/>
                <a:gd name="T10" fmla="*/ 65 w 669"/>
                <a:gd name="T11" fmla="*/ 189 h 2325"/>
                <a:gd name="T12" fmla="*/ 97 w 669"/>
                <a:gd name="T13" fmla="*/ 183 h 2325"/>
                <a:gd name="T14" fmla="*/ 116 w 669"/>
                <a:gd name="T15" fmla="*/ 196 h 2325"/>
                <a:gd name="T16" fmla="*/ 111 w 669"/>
                <a:gd name="T17" fmla="*/ 169 h 2325"/>
                <a:gd name="T18" fmla="*/ 61 w 669"/>
                <a:gd name="T19" fmla="*/ 159 h 2325"/>
                <a:gd name="T20" fmla="*/ 33 w 669"/>
                <a:gd name="T21" fmla="*/ 159 h 2325"/>
                <a:gd name="T22" fmla="*/ 74 w 669"/>
                <a:gd name="T23" fmla="*/ 143 h 2325"/>
                <a:gd name="T24" fmla="*/ 111 w 669"/>
                <a:gd name="T25" fmla="*/ 150 h 2325"/>
                <a:gd name="T26" fmla="*/ 71 w 669"/>
                <a:gd name="T27" fmla="*/ 119 h 2325"/>
                <a:gd name="T28" fmla="*/ 12 w 669"/>
                <a:gd name="T29" fmla="*/ 130 h 2325"/>
                <a:gd name="T30" fmla="*/ 58 w 669"/>
                <a:gd name="T31" fmla="*/ 108 h 2325"/>
                <a:gd name="T32" fmla="*/ 107 w 669"/>
                <a:gd name="T33" fmla="*/ 128 h 2325"/>
                <a:gd name="T34" fmla="*/ 105 w 669"/>
                <a:gd name="T35" fmla="*/ 104 h 2325"/>
                <a:gd name="T36" fmla="*/ 62 w 669"/>
                <a:gd name="T37" fmla="*/ 97 h 2325"/>
                <a:gd name="T38" fmla="*/ 7 w 669"/>
                <a:gd name="T39" fmla="*/ 101 h 2325"/>
                <a:gd name="T40" fmla="*/ 65 w 669"/>
                <a:gd name="T41" fmla="*/ 84 h 2325"/>
                <a:gd name="T42" fmla="*/ 112 w 669"/>
                <a:gd name="T43" fmla="*/ 89 h 2325"/>
                <a:gd name="T44" fmla="*/ 58 w 669"/>
                <a:gd name="T45" fmla="*/ 57 h 2325"/>
                <a:gd name="T46" fmla="*/ 40 w 669"/>
                <a:gd name="T47" fmla="*/ 45 h 2325"/>
                <a:gd name="T48" fmla="*/ 112 w 669"/>
                <a:gd name="T49" fmla="*/ 56 h 2325"/>
                <a:gd name="T50" fmla="*/ 90 w 669"/>
                <a:gd name="T51" fmla="*/ 33 h 2325"/>
                <a:gd name="T52" fmla="*/ 42 w 669"/>
                <a:gd name="T53" fmla="*/ 31 h 2325"/>
                <a:gd name="T54" fmla="*/ 92 w 669"/>
                <a:gd name="T55" fmla="*/ 20 h 2325"/>
                <a:gd name="T56" fmla="*/ 119 w 669"/>
                <a:gd name="T57" fmla="*/ 24 h 2325"/>
                <a:gd name="T58" fmla="*/ 129 w 669"/>
                <a:gd name="T59" fmla="*/ 5 h 2325"/>
                <a:gd name="T60" fmla="*/ 126 w 669"/>
                <a:gd name="T61" fmla="*/ 37 h 2325"/>
                <a:gd name="T62" fmla="*/ 158 w 669"/>
                <a:gd name="T63" fmla="*/ 24 h 2325"/>
                <a:gd name="T64" fmla="*/ 191 w 669"/>
                <a:gd name="T65" fmla="*/ 39 h 2325"/>
                <a:gd name="T66" fmla="*/ 156 w 669"/>
                <a:gd name="T67" fmla="*/ 33 h 2325"/>
                <a:gd name="T68" fmla="*/ 126 w 669"/>
                <a:gd name="T69" fmla="*/ 56 h 2325"/>
                <a:gd name="T70" fmla="*/ 178 w 669"/>
                <a:gd name="T71" fmla="*/ 50 h 2325"/>
                <a:gd name="T72" fmla="*/ 174 w 669"/>
                <a:gd name="T73" fmla="*/ 60 h 2325"/>
                <a:gd name="T74" fmla="*/ 124 w 669"/>
                <a:gd name="T75" fmla="*/ 97 h 2325"/>
                <a:gd name="T76" fmla="*/ 140 w 669"/>
                <a:gd name="T77" fmla="*/ 90 h 2325"/>
                <a:gd name="T78" fmla="*/ 198 w 669"/>
                <a:gd name="T79" fmla="*/ 84 h 2325"/>
                <a:gd name="T80" fmla="*/ 207 w 669"/>
                <a:gd name="T81" fmla="*/ 107 h 2325"/>
                <a:gd name="T82" fmla="*/ 174 w 669"/>
                <a:gd name="T83" fmla="*/ 88 h 2325"/>
                <a:gd name="T84" fmla="*/ 135 w 669"/>
                <a:gd name="T85" fmla="*/ 108 h 2325"/>
                <a:gd name="T86" fmla="*/ 123 w 669"/>
                <a:gd name="T87" fmla="*/ 130 h 2325"/>
                <a:gd name="T88" fmla="*/ 179 w 669"/>
                <a:gd name="T89" fmla="*/ 112 h 2325"/>
                <a:gd name="T90" fmla="*/ 214 w 669"/>
                <a:gd name="T91" fmla="*/ 132 h 2325"/>
                <a:gd name="T92" fmla="*/ 173 w 669"/>
                <a:gd name="T93" fmla="*/ 124 h 2325"/>
                <a:gd name="T94" fmla="*/ 124 w 669"/>
                <a:gd name="T95" fmla="*/ 159 h 2325"/>
                <a:gd name="T96" fmla="*/ 150 w 669"/>
                <a:gd name="T97" fmla="*/ 152 h 2325"/>
                <a:gd name="T98" fmla="*/ 197 w 669"/>
                <a:gd name="T99" fmla="*/ 152 h 2325"/>
                <a:gd name="T100" fmla="*/ 211 w 669"/>
                <a:gd name="T101" fmla="*/ 163 h 2325"/>
                <a:gd name="T102" fmla="*/ 154 w 669"/>
                <a:gd name="T103" fmla="*/ 161 h 2325"/>
                <a:gd name="T104" fmla="*/ 127 w 669"/>
                <a:gd name="T105" fmla="*/ 188 h 2325"/>
                <a:gd name="T106" fmla="*/ 132 w 669"/>
                <a:gd name="T107" fmla="*/ 205 h 2325"/>
                <a:gd name="T108" fmla="*/ 174 w 669"/>
                <a:gd name="T109" fmla="*/ 188 h 2325"/>
                <a:gd name="T110" fmla="*/ 188 w 669"/>
                <a:gd name="T111" fmla="*/ 211 h 2325"/>
                <a:gd name="T112" fmla="*/ 142 w 669"/>
                <a:gd name="T113" fmla="*/ 204 h 2325"/>
                <a:gd name="T114" fmla="*/ 127 w 669"/>
                <a:gd name="T115" fmla="*/ 232 h 2325"/>
                <a:gd name="T116" fmla="*/ 142 w 669"/>
                <a:gd name="T117" fmla="*/ 228 h 2325"/>
                <a:gd name="T118" fmla="*/ 129 w 669"/>
                <a:gd name="T119" fmla="*/ 264 h 23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69" h="2325">
                  <a:moveTo>
                    <a:pt x="357" y="2324"/>
                  </a:moveTo>
                  <a:lnTo>
                    <a:pt x="359" y="2281"/>
                  </a:lnTo>
                  <a:lnTo>
                    <a:pt x="359" y="2241"/>
                  </a:lnTo>
                  <a:lnTo>
                    <a:pt x="359" y="2203"/>
                  </a:lnTo>
                  <a:lnTo>
                    <a:pt x="359" y="2163"/>
                  </a:lnTo>
                  <a:lnTo>
                    <a:pt x="356" y="2127"/>
                  </a:lnTo>
                  <a:lnTo>
                    <a:pt x="348" y="2092"/>
                  </a:lnTo>
                  <a:lnTo>
                    <a:pt x="328" y="2039"/>
                  </a:lnTo>
                  <a:lnTo>
                    <a:pt x="317" y="2002"/>
                  </a:lnTo>
                  <a:lnTo>
                    <a:pt x="301" y="2033"/>
                  </a:lnTo>
                  <a:lnTo>
                    <a:pt x="281" y="2067"/>
                  </a:lnTo>
                  <a:lnTo>
                    <a:pt x="289" y="2031"/>
                  </a:lnTo>
                  <a:lnTo>
                    <a:pt x="314" y="2015"/>
                  </a:lnTo>
                  <a:lnTo>
                    <a:pt x="339" y="2011"/>
                  </a:lnTo>
                  <a:lnTo>
                    <a:pt x="342" y="2017"/>
                  </a:lnTo>
                  <a:lnTo>
                    <a:pt x="354" y="2052"/>
                  </a:lnTo>
                  <a:lnTo>
                    <a:pt x="359" y="2085"/>
                  </a:lnTo>
                  <a:lnTo>
                    <a:pt x="356" y="2011"/>
                  </a:lnTo>
                  <a:lnTo>
                    <a:pt x="350" y="1955"/>
                  </a:lnTo>
                  <a:lnTo>
                    <a:pt x="348" y="1901"/>
                  </a:lnTo>
                  <a:lnTo>
                    <a:pt x="342" y="1853"/>
                  </a:lnTo>
                  <a:lnTo>
                    <a:pt x="339" y="1811"/>
                  </a:lnTo>
                  <a:lnTo>
                    <a:pt x="327" y="1752"/>
                  </a:lnTo>
                  <a:lnTo>
                    <a:pt x="322" y="1742"/>
                  </a:lnTo>
                  <a:lnTo>
                    <a:pt x="301" y="1696"/>
                  </a:lnTo>
                  <a:lnTo>
                    <a:pt x="287" y="1660"/>
                  </a:lnTo>
                  <a:lnTo>
                    <a:pt x="276" y="1632"/>
                  </a:lnTo>
                  <a:lnTo>
                    <a:pt x="250" y="1615"/>
                  </a:lnTo>
                  <a:lnTo>
                    <a:pt x="223" y="1637"/>
                  </a:lnTo>
                  <a:lnTo>
                    <a:pt x="204" y="1696"/>
                  </a:lnTo>
                  <a:lnTo>
                    <a:pt x="193" y="1733"/>
                  </a:lnTo>
                  <a:lnTo>
                    <a:pt x="179" y="1769"/>
                  </a:lnTo>
                  <a:lnTo>
                    <a:pt x="168" y="1795"/>
                  </a:lnTo>
                  <a:lnTo>
                    <a:pt x="184" y="1739"/>
                  </a:lnTo>
                  <a:lnTo>
                    <a:pt x="190" y="1701"/>
                  </a:lnTo>
                  <a:lnTo>
                    <a:pt x="194" y="1666"/>
                  </a:lnTo>
                  <a:lnTo>
                    <a:pt x="201" y="1635"/>
                  </a:lnTo>
                  <a:lnTo>
                    <a:pt x="213" y="1595"/>
                  </a:lnTo>
                  <a:lnTo>
                    <a:pt x="219" y="1581"/>
                  </a:lnTo>
                  <a:lnTo>
                    <a:pt x="250" y="1573"/>
                  </a:lnTo>
                  <a:lnTo>
                    <a:pt x="281" y="1609"/>
                  </a:lnTo>
                  <a:lnTo>
                    <a:pt x="290" y="1613"/>
                  </a:lnTo>
                  <a:lnTo>
                    <a:pt x="308" y="1654"/>
                  </a:lnTo>
                  <a:lnTo>
                    <a:pt x="324" y="1690"/>
                  </a:lnTo>
                  <a:lnTo>
                    <a:pt x="339" y="1725"/>
                  </a:lnTo>
                  <a:lnTo>
                    <a:pt x="346" y="1759"/>
                  </a:lnTo>
                  <a:lnTo>
                    <a:pt x="350" y="1771"/>
                  </a:lnTo>
                  <a:lnTo>
                    <a:pt x="350" y="1720"/>
                  </a:lnTo>
                  <a:lnTo>
                    <a:pt x="350" y="1678"/>
                  </a:lnTo>
                  <a:lnTo>
                    <a:pt x="350" y="1642"/>
                  </a:lnTo>
                  <a:lnTo>
                    <a:pt x="348" y="1604"/>
                  </a:lnTo>
                  <a:lnTo>
                    <a:pt x="346" y="1568"/>
                  </a:lnTo>
                  <a:lnTo>
                    <a:pt x="339" y="1529"/>
                  </a:lnTo>
                  <a:lnTo>
                    <a:pt x="333" y="1490"/>
                  </a:lnTo>
                  <a:lnTo>
                    <a:pt x="325" y="1461"/>
                  </a:lnTo>
                  <a:lnTo>
                    <a:pt x="298" y="1417"/>
                  </a:lnTo>
                  <a:lnTo>
                    <a:pt x="272" y="1394"/>
                  </a:lnTo>
                  <a:lnTo>
                    <a:pt x="265" y="1385"/>
                  </a:lnTo>
                  <a:lnTo>
                    <a:pt x="224" y="1377"/>
                  </a:lnTo>
                  <a:lnTo>
                    <a:pt x="185" y="1394"/>
                  </a:lnTo>
                  <a:lnTo>
                    <a:pt x="144" y="1415"/>
                  </a:lnTo>
                  <a:lnTo>
                    <a:pt x="112" y="1429"/>
                  </a:lnTo>
                  <a:lnTo>
                    <a:pt x="80" y="1455"/>
                  </a:lnTo>
                  <a:lnTo>
                    <a:pt x="65" y="1489"/>
                  </a:lnTo>
                  <a:lnTo>
                    <a:pt x="73" y="1443"/>
                  </a:lnTo>
                  <a:lnTo>
                    <a:pt x="100" y="1406"/>
                  </a:lnTo>
                  <a:lnTo>
                    <a:pt x="126" y="1377"/>
                  </a:lnTo>
                  <a:lnTo>
                    <a:pt x="147" y="1342"/>
                  </a:lnTo>
                  <a:lnTo>
                    <a:pt x="160" y="1303"/>
                  </a:lnTo>
                  <a:lnTo>
                    <a:pt x="184" y="1261"/>
                  </a:lnTo>
                  <a:lnTo>
                    <a:pt x="193" y="1257"/>
                  </a:lnTo>
                  <a:lnTo>
                    <a:pt x="224" y="1256"/>
                  </a:lnTo>
                  <a:lnTo>
                    <a:pt x="262" y="1277"/>
                  </a:lnTo>
                  <a:lnTo>
                    <a:pt x="290" y="1320"/>
                  </a:lnTo>
                  <a:lnTo>
                    <a:pt x="315" y="1377"/>
                  </a:lnTo>
                  <a:lnTo>
                    <a:pt x="322" y="1399"/>
                  </a:lnTo>
                  <a:lnTo>
                    <a:pt x="339" y="1411"/>
                  </a:lnTo>
                  <a:lnTo>
                    <a:pt x="333" y="1318"/>
                  </a:lnTo>
                  <a:lnTo>
                    <a:pt x="322" y="1261"/>
                  </a:lnTo>
                  <a:lnTo>
                    <a:pt x="295" y="1163"/>
                  </a:lnTo>
                  <a:lnTo>
                    <a:pt x="271" y="1104"/>
                  </a:lnTo>
                  <a:lnTo>
                    <a:pt x="248" y="1072"/>
                  </a:lnTo>
                  <a:lnTo>
                    <a:pt x="238" y="1062"/>
                  </a:lnTo>
                  <a:lnTo>
                    <a:pt x="213" y="1048"/>
                  </a:lnTo>
                  <a:lnTo>
                    <a:pt x="167" y="1044"/>
                  </a:lnTo>
                  <a:lnTo>
                    <a:pt x="142" y="1048"/>
                  </a:lnTo>
                  <a:lnTo>
                    <a:pt x="99" y="1068"/>
                  </a:lnTo>
                  <a:lnTo>
                    <a:pt x="75" y="1094"/>
                  </a:lnTo>
                  <a:lnTo>
                    <a:pt x="44" y="1132"/>
                  </a:lnTo>
                  <a:lnTo>
                    <a:pt x="35" y="1151"/>
                  </a:lnTo>
                  <a:lnTo>
                    <a:pt x="51" y="1106"/>
                  </a:lnTo>
                  <a:lnTo>
                    <a:pt x="66" y="1044"/>
                  </a:lnTo>
                  <a:lnTo>
                    <a:pt x="75" y="997"/>
                  </a:lnTo>
                  <a:lnTo>
                    <a:pt x="94" y="954"/>
                  </a:lnTo>
                  <a:lnTo>
                    <a:pt x="130" y="944"/>
                  </a:lnTo>
                  <a:lnTo>
                    <a:pt x="172" y="951"/>
                  </a:lnTo>
                  <a:lnTo>
                    <a:pt x="208" y="967"/>
                  </a:lnTo>
                  <a:lnTo>
                    <a:pt x="226" y="980"/>
                  </a:lnTo>
                  <a:lnTo>
                    <a:pt x="257" y="1014"/>
                  </a:lnTo>
                  <a:lnTo>
                    <a:pt x="283" y="1050"/>
                  </a:lnTo>
                  <a:lnTo>
                    <a:pt x="304" y="1092"/>
                  </a:lnTo>
                  <a:lnTo>
                    <a:pt x="323" y="1128"/>
                  </a:lnTo>
                  <a:lnTo>
                    <a:pt x="320" y="1086"/>
                  </a:lnTo>
                  <a:lnTo>
                    <a:pt x="320" y="1063"/>
                  </a:lnTo>
                  <a:lnTo>
                    <a:pt x="319" y="1019"/>
                  </a:lnTo>
                  <a:lnTo>
                    <a:pt x="317" y="979"/>
                  </a:lnTo>
                  <a:lnTo>
                    <a:pt x="308" y="921"/>
                  </a:lnTo>
                  <a:lnTo>
                    <a:pt x="315" y="918"/>
                  </a:lnTo>
                  <a:lnTo>
                    <a:pt x="297" y="872"/>
                  </a:lnTo>
                  <a:lnTo>
                    <a:pt x="289" y="858"/>
                  </a:lnTo>
                  <a:lnTo>
                    <a:pt x="260" y="849"/>
                  </a:lnTo>
                  <a:lnTo>
                    <a:pt x="233" y="856"/>
                  </a:lnTo>
                  <a:lnTo>
                    <a:pt x="205" y="862"/>
                  </a:lnTo>
                  <a:lnTo>
                    <a:pt x="187" y="858"/>
                  </a:lnTo>
                  <a:lnTo>
                    <a:pt x="152" y="837"/>
                  </a:lnTo>
                  <a:lnTo>
                    <a:pt x="126" y="834"/>
                  </a:lnTo>
                  <a:lnTo>
                    <a:pt x="94" y="846"/>
                  </a:lnTo>
                  <a:lnTo>
                    <a:pt x="84" y="850"/>
                  </a:lnTo>
                  <a:lnTo>
                    <a:pt x="53" y="873"/>
                  </a:lnTo>
                  <a:lnTo>
                    <a:pt x="20" y="882"/>
                  </a:lnTo>
                  <a:lnTo>
                    <a:pt x="0" y="878"/>
                  </a:lnTo>
                  <a:lnTo>
                    <a:pt x="30" y="849"/>
                  </a:lnTo>
                  <a:lnTo>
                    <a:pt x="62" y="814"/>
                  </a:lnTo>
                  <a:lnTo>
                    <a:pt x="100" y="776"/>
                  </a:lnTo>
                  <a:lnTo>
                    <a:pt x="145" y="746"/>
                  </a:lnTo>
                  <a:lnTo>
                    <a:pt x="193" y="736"/>
                  </a:lnTo>
                  <a:lnTo>
                    <a:pt x="241" y="751"/>
                  </a:lnTo>
                  <a:lnTo>
                    <a:pt x="293" y="804"/>
                  </a:lnTo>
                  <a:lnTo>
                    <a:pt x="333" y="873"/>
                  </a:lnTo>
                  <a:lnTo>
                    <a:pt x="337" y="837"/>
                  </a:lnTo>
                  <a:lnTo>
                    <a:pt x="339" y="793"/>
                  </a:lnTo>
                  <a:lnTo>
                    <a:pt x="339" y="781"/>
                  </a:lnTo>
                  <a:lnTo>
                    <a:pt x="328" y="643"/>
                  </a:lnTo>
                  <a:lnTo>
                    <a:pt x="314" y="581"/>
                  </a:lnTo>
                  <a:lnTo>
                    <a:pt x="272" y="544"/>
                  </a:lnTo>
                  <a:lnTo>
                    <a:pt x="226" y="561"/>
                  </a:lnTo>
                  <a:lnTo>
                    <a:pt x="200" y="560"/>
                  </a:lnTo>
                  <a:lnTo>
                    <a:pt x="173" y="510"/>
                  </a:lnTo>
                  <a:lnTo>
                    <a:pt x="162" y="455"/>
                  </a:lnTo>
                  <a:lnTo>
                    <a:pt x="130" y="415"/>
                  </a:lnTo>
                  <a:lnTo>
                    <a:pt x="94" y="407"/>
                  </a:lnTo>
                  <a:lnTo>
                    <a:pt x="50" y="401"/>
                  </a:lnTo>
                  <a:lnTo>
                    <a:pt x="86" y="394"/>
                  </a:lnTo>
                  <a:lnTo>
                    <a:pt x="122" y="394"/>
                  </a:lnTo>
                  <a:lnTo>
                    <a:pt x="164" y="400"/>
                  </a:lnTo>
                  <a:lnTo>
                    <a:pt x="211" y="418"/>
                  </a:lnTo>
                  <a:lnTo>
                    <a:pt x="260" y="451"/>
                  </a:lnTo>
                  <a:lnTo>
                    <a:pt x="307" y="497"/>
                  </a:lnTo>
                  <a:lnTo>
                    <a:pt x="339" y="544"/>
                  </a:lnTo>
                  <a:lnTo>
                    <a:pt x="339" y="497"/>
                  </a:lnTo>
                  <a:lnTo>
                    <a:pt x="339" y="464"/>
                  </a:lnTo>
                  <a:lnTo>
                    <a:pt x="335" y="401"/>
                  </a:lnTo>
                  <a:lnTo>
                    <a:pt x="333" y="357"/>
                  </a:lnTo>
                  <a:lnTo>
                    <a:pt x="327" y="338"/>
                  </a:lnTo>
                  <a:lnTo>
                    <a:pt x="303" y="312"/>
                  </a:lnTo>
                  <a:lnTo>
                    <a:pt x="272" y="283"/>
                  </a:lnTo>
                  <a:lnTo>
                    <a:pt x="258" y="268"/>
                  </a:lnTo>
                  <a:lnTo>
                    <a:pt x="232" y="243"/>
                  </a:lnTo>
                  <a:lnTo>
                    <a:pt x="201" y="224"/>
                  </a:lnTo>
                  <a:lnTo>
                    <a:pt x="187" y="218"/>
                  </a:lnTo>
                  <a:lnTo>
                    <a:pt x="153" y="250"/>
                  </a:lnTo>
                  <a:lnTo>
                    <a:pt x="126" y="271"/>
                  </a:lnTo>
                  <a:lnTo>
                    <a:pt x="148" y="230"/>
                  </a:lnTo>
                  <a:lnTo>
                    <a:pt x="174" y="185"/>
                  </a:lnTo>
                  <a:lnTo>
                    <a:pt x="187" y="173"/>
                  </a:lnTo>
                  <a:lnTo>
                    <a:pt x="219" y="165"/>
                  </a:lnTo>
                  <a:lnTo>
                    <a:pt x="248" y="169"/>
                  </a:lnTo>
                  <a:lnTo>
                    <a:pt x="275" y="182"/>
                  </a:lnTo>
                  <a:lnTo>
                    <a:pt x="301" y="201"/>
                  </a:lnTo>
                  <a:lnTo>
                    <a:pt x="342" y="257"/>
                  </a:lnTo>
                  <a:lnTo>
                    <a:pt x="356" y="293"/>
                  </a:lnTo>
                  <a:lnTo>
                    <a:pt x="359" y="322"/>
                  </a:lnTo>
                  <a:lnTo>
                    <a:pt x="359" y="269"/>
                  </a:lnTo>
                  <a:lnTo>
                    <a:pt x="359" y="214"/>
                  </a:lnTo>
                  <a:lnTo>
                    <a:pt x="360" y="161"/>
                  </a:lnTo>
                  <a:lnTo>
                    <a:pt x="367" y="124"/>
                  </a:lnTo>
                  <a:lnTo>
                    <a:pt x="376" y="82"/>
                  </a:lnTo>
                  <a:lnTo>
                    <a:pt x="389" y="36"/>
                  </a:lnTo>
                  <a:lnTo>
                    <a:pt x="404" y="0"/>
                  </a:lnTo>
                  <a:lnTo>
                    <a:pt x="387" y="41"/>
                  </a:lnTo>
                  <a:lnTo>
                    <a:pt x="397" y="92"/>
                  </a:lnTo>
                  <a:lnTo>
                    <a:pt x="408" y="147"/>
                  </a:lnTo>
                  <a:lnTo>
                    <a:pt x="405" y="192"/>
                  </a:lnTo>
                  <a:lnTo>
                    <a:pt x="397" y="234"/>
                  </a:lnTo>
                  <a:lnTo>
                    <a:pt x="386" y="283"/>
                  </a:lnTo>
                  <a:lnTo>
                    <a:pt x="379" y="329"/>
                  </a:lnTo>
                  <a:lnTo>
                    <a:pt x="376" y="358"/>
                  </a:lnTo>
                  <a:lnTo>
                    <a:pt x="389" y="317"/>
                  </a:lnTo>
                  <a:lnTo>
                    <a:pt x="405" y="274"/>
                  </a:lnTo>
                  <a:lnTo>
                    <a:pt x="426" y="239"/>
                  </a:lnTo>
                  <a:lnTo>
                    <a:pt x="445" y="218"/>
                  </a:lnTo>
                  <a:lnTo>
                    <a:pt x="472" y="207"/>
                  </a:lnTo>
                  <a:lnTo>
                    <a:pt x="503" y="204"/>
                  </a:lnTo>
                  <a:lnTo>
                    <a:pt x="534" y="210"/>
                  </a:lnTo>
                  <a:lnTo>
                    <a:pt x="553" y="224"/>
                  </a:lnTo>
                  <a:lnTo>
                    <a:pt x="568" y="272"/>
                  </a:lnTo>
                  <a:lnTo>
                    <a:pt x="573" y="312"/>
                  </a:lnTo>
                  <a:lnTo>
                    <a:pt x="576" y="348"/>
                  </a:lnTo>
                  <a:lnTo>
                    <a:pt x="576" y="358"/>
                  </a:lnTo>
                  <a:lnTo>
                    <a:pt x="564" y="315"/>
                  </a:lnTo>
                  <a:lnTo>
                    <a:pt x="539" y="290"/>
                  </a:lnTo>
                  <a:lnTo>
                    <a:pt x="524" y="278"/>
                  </a:lnTo>
                  <a:lnTo>
                    <a:pt x="498" y="275"/>
                  </a:lnTo>
                  <a:lnTo>
                    <a:pt x="468" y="285"/>
                  </a:lnTo>
                  <a:lnTo>
                    <a:pt x="437" y="296"/>
                  </a:lnTo>
                  <a:lnTo>
                    <a:pt x="421" y="305"/>
                  </a:lnTo>
                  <a:lnTo>
                    <a:pt x="410" y="349"/>
                  </a:lnTo>
                  <a:lnTo>
                    <a:pt x="401" y="368"/>
                  </a:lnTo>
                  <a:lnTo>
                    <a:pt x="385" y="427"/>
                  </a:lnTo>
                  <a:lnTo>
                    <a:pt x="376" y="485"/>
                  </a:lnTo>
                  <a:lnTo>
                    <a:pt x="376" y="544"/>
                  </a:lnTo>
                  <a:lnTo>
                    <a:pt x="379" y="564"/>
                  </a:lnTo>
                  <a:lnTo>
                    <a:pt x="432" y="465"/>
                  </a:lnTo>
                  <a:lnTo>
                    <a:pt x="462" y="423"/>
                  </a:lnTo>
                  <a:lnTo>
                    <a:pt x="487" y="410"/>
                  </a:lnTo>
                  <a:lnTo>
                    <a:pt x="532" y="445"/>
                  </a:lnTo>
                  <a:lnTo>
                    <a:pt x="556" y="485"/>
                  </a:lnTo>
                  <a:lnTo>
                    <a:pt x="585" y="533"/>
                  </a:lnTo>
                  <a:lnTo>
                    <a:pt x="616" y="569"/>
                  </a:lnTo>
                  <a:lnTo>
                    <a:pt x="584" y="574"/>
                  </a:lnTo>
                  <a:lnTo>
                    <a:pt x="556" y="554"/>
                  </a:lnTo>
                  <a:lnTo>
                    <a:pt x="525" y="525"/>
                  </a:lnTo>
                  <a:lnTo>
                    <a:pt x="491" y="524"/>
                  </a:lnTo>
                  <a:lnTo>
                    <a:pt x="466" y="532"/>
                  </a:lnTo>
                  <a:lnTo>
                    <a:pt x="421" y="575"/>
                  </a:lnTo>
                  <a:lnTo>
                    <a:pt x="386" y="685"/>
                  </a:lnTo>
                  <a:lnTo>
                    <a:pt x="376" y="773"/>
                  </a:lnTo>
                  <a:lnTo>
                    <a:pt x="371" y="854"/>
                  </a:lnTo>
                  <a:lnTo>
                    <a:pt x="371" y="900"/>
                  </a:lnTo>
                  <a:lnTo>
                    <a:pt x="371" y="940"/>
                  </a:lnTo>
                  <a:lnTo>
                    <a:pt x="371" y="953"/>
                  </a:lnTo>
                  <a:lnTo>
                    <a:pt x="386" y="903"/>
                  </a:lnTo>
                  <a:lnTo>
                    <a:pt x="400" y="846"/>
                  </a:lnTo>
                  <a:lnTo>
                    <a:pt x="417" y="793"/>
                  </a:lnTo>
                  <a:lnTo>
                    <a:pt x="442" y="757"/>
                  </a:lnTo>
                  <a:lnTo>
                    <a:pt x="472" y="734"/>
                  </a:lnTo>
                  <a:lnTo>
                    <a:pt x="495" y="724"/>
                  </a:lnTo>
                  <a:lnTo>
                    <a:pt x="520" y="720"/>
                  </a:lnTo>
                  <a:lnTo>
                    <a:pt x="565" y="724"/>
                  </a:lnTo>
                  <a:lnTo>
                    <a:pt x="597" y="735"/>
                  </a:lnTo>
                  <a:lnTo>
                    <a:pt x="602" y="739"/>
                  </a:lnTo>
                  <a:lnTo>
                    <a:pt x="637" y="799"/>
                  </a:lnTo>
                  <a:lnTo>
                    <a:pt x="648" y="872"/>
                  </a:lnTo>
                  <a:lnTo>
                    <a:pt x="649" y="913"/>
                  </a:lnTo>
                  <a:lnTo>
                    <a:pt x="646" y="957"/>
                  </a:lnTo>
                  <a:lnTo>
                    <a:pt x="621" y="938"/>
                  </a:lnTo>
                  <a:lnTo>
                    <a:pt x="637" y="954"/>
                  </a:lnTo>
                  <a:lnTo>
                    <a:pt x="623" y="911"/>
                  </a:lnTo>
                  <a:lnTo>
                    <a:pt x="602" y="868"/>
                  </a:lnTo>
                  <a:lnTo>
                    <a:pt x="576" y="827"/>
                  </a:lnTo>
                  <a:lnTo>
                    <a:pt x="549" y="794"/>
                  </a:lnTo>
                  <a:lnTo>
                    <a:pt x="524" y="778"/>
                  </a:lnTo>
                  <a:lnTo>
                    <a:pt x="494" y="794"/>
                  </a:lnTo>
                  <a:lnTo>
                    <a:pt x="480" y="842"/>
                  </a:lnTo>
                  <a:lnTo>
                    <a:pt x="468" y="883"/>
                  </a:lnTo>
                  <a:lnTo>
                    <a:pt x="452" y="928"/>
                  </a:lnTo>
                  <a:lnTo>
                    <a:pt x="418" y="916"/>
                  </a:lnTo>
                  <a:lnTo>
                    <a:pt x="402" y="953"/>
                  </a:lnTo>
                  <a:lnTo>
                    <a:pt x="370" y="1001"/>
                  </a:lnTo>
                  <a:lnTo>
                    <a:pt x="359" y="1010"/>
                  </a:lnTo>
                  <a:lnTo>
                    <a:pt x="354" y="1039"/>
                  </a:lnTo>
                  <a:lnTo>
                    <a:pt x="368" y="1272"/>
                  </a:lnTo>
                  <a:lnTo>
                    <a:pt x="354" y="1181"/>
                  </a:lnTo>
                  <a:lnTo>
                    <a:pt x="367" y="1145"/>
                  </a:lnTo>
                  <a:lnTo>
                    <a:pt x="392" y="1104"/>
                  </a:lnTo>
                  <a:lnTo>
                    <a:pt x="398" y="1099"/>
                  </a:lnTo>
                  <a:lnTo>
                    <a:pt x="430" y="1044"/>
                  </a:lnTo>
                  <a:lnTo>
                    <a:pt x="476" y="999"/>
                  </a:lnTo>
                  <a:lnTo>
                    <a:pt x="506" y="986"/>
                  </a:lnTo>
                  <a:lnTo>
                    <a:pt x="538" y="981"/>
                  </a:lnTo>
                  <a:lnTo>
                    <a:pt x="568" y="986"/>
                  </a:lnTo>
                  <a:lnTo>
                    <a:pt x="593" y="999"/>
                  </a:lnTo>
                  <a:lnTo>
                    <a:pt x="610" y="1044"/>
                  </a:lnTo>
                  <a:lnTo>
                    <a:pt x="619" y="1081"/>
                  </a:lnTo>
                  <a:lnTo>
                    <a:pt x="621" y="1120"/>
                  </a:lnTo>
                  <a:lnTo>
                    <a:pt x="644" y="1160"/>
                  </a:lnTo>
                  <a:lnTo>
                    <a:pt x="665" y="1191"/>
                  </a:lnTo>
                  <a:lnTo>
                    <a:pt x="636" y="1164"/>
                  </a:lnTo>
                  <a:lnTo>
                    <a:pt x="608" y="1142"/>
                  </a:lnTo>
                  <a:lnTo>
                    <a:pt x="584" y="1104"/>
                  </a:lnTo>
                  <a:lnTo>
                    <a:pt x="557" y="1079"/>
                  </a:lnTo>
                  <a:lnTo>
                    <a:pt x="522" y="1091"/>
                  </a:lnTo>
                  <a:lnTo>
                    <a:pt x="474" y="1117"/>
                  </a:lnTo>
                  <a:lnTo>
                    <a:pt x="430" y="1147"/>
                  </a:lnTo>
                  <a:lnTo>
                    <a:pt x="404" y="1169"/>
                  </a:lnTo>
                  <a:lnTo>
                    <a:pt x="393" y="1272"/>
                  </a:lnTo>
                  <a:lnTo>
                    <a:pt x="379" y="1329"/>
                  </a:lnTo>
                  <a:lnTo>
                    <a:pt x="370" y="1399"/>
                  </a:lnTo>
                  <a:lnTo>
                    <a:pt x="368" y="1433"/>
                  </a:lnTo>
                  <a:lnTo>
                    <a:pt x="370" y="1464"/>
                  </a:lnTo>
                  <a:lnTo>
                    <a:pt x="397" y="1429"/>
                  </a:lnTo>
                  <a:lnTo>
                    <a:pt x="409" y="1406"/>
                  </a:lnTo>
                  <a:lnTo>
                    <a:pt x="428" y="1369"/>
                  </a:lnTo>
                  <a:lnTo>
                    <a:pt x="452" y="1333"/>
                  </a:lnTo>
                  <a:lnTo>
                    <a:pt x="480" y="1297"/>
                  </a:lnTo>
                  <a:lnTo>
                    <a:pt x="510" y="1267"/>
                  </a:lnTo>
                  <a:lnTo>
                    <a:pt x="539" y="1249"/>
                  </a:lnTo>
                  <a:lnTo>
                    <a:pt x="576" y="1267"/>
                  </a:lnTo>
                  <a:lnTo>
                    <a:pt x="579" y="1300"/>
                  </a:lnTo>
                  <a:lnTo>
                    <a:pt x="593" y="1338"/>
                  </a:lnTo>
                  <a:lnTo>
                    <a:pt x="623" y="1372"/>
                  </a:lnTo>
                  <a:lnTo>
                    <a:pt x="652" y="1427"/>
                  </a:lnTo>
                  <a:lnTo>
                    <a:pt x="664" y="1467"/>
                  </a:lnTo>
                  <a:lnTo>
                    <a:pt x="668" y="1506"/>
                  </a:lnTo>
                  <a:lnTo>
                    <a:pt x="661" y="1461"/>
                  </a:lnTo>
                  <a:lnTo>
                    <a:pt x="632" y="1427"/>
                  </a:lnTo>
                  <a:lnTo>
                    <a:pt x="599" y="1413"/>
                  </a:lnTo>
                  <a:lnTo>
                    <a:pt x="566" y="1402"/>
                  </a:lnTo>
                  <a:lnTo>
                    <a:pt x="558" y="1394"/>
                  </a:lnTo>
                  <a:lnTo>
                    <a:pt x="517" y="1389"/>
                  </a:lnTo>
                  <a:lnTo>
                    <a:pt x="491" y="1400"/>
                  </a:lnTo>
                  <a:lnTo>
                    <a:pt x="464" y="1417"/>
                  </a:lnTo>
                  <a:lnTo>
                    <a:pt x="437" y="1439"/>
                  </a:lnTo>
                  <a:lnTo>
                    <a:pt x="398" y="1489"/>
                  </a:lnTo>
                  <a:lnTo>
                    <a:pt x="392" y="1506"/>
                  </a:lnTo>
                  <a:lnTo>
                    <a:pt x="385" y="1560"/>
                  </a:lnTo>
                  <a:lnTo>
                    <a:pt x="383" y="1610"/>
                  </a:lnTo>
                  <a:lnTo>
                    <a:pt x="381" y="1662"/>
                  </a:lnTo>
                  <a:lnTo>
                    <a:pt x="379" y="1703"/>
                  </a:lnTo>
                  <a:lnTo>
                    <a:pt x="379" y="1738"/>
                  </a:lnTo>
                  <a:lnTo>
                    <a:pt x="379" y="1784"/>
                  </a:lnTo>
                  <a:lnTo>
                    <a:pt x="379" y="1826"/>
                  </a:lnTo>
                  <a:lnTo>
                    <a:pt x="379" y="1852"/>
                  </a:lnTo>
                  <a:lnTo>
                    <a:pt x="398" y="1803"/>
                  </a:lnTo>
                  <a:lnTo>
                    <a:pt x="415" y="1768"/>
                  </a:lnTo>
                  <a:lnTo>
                    <a:pt x="432" y="1733"/>
                  </a:lnTo>
                  <a:lnTo>
                    <a:pt x="448" y="1681"/>
                  </a:lnTo>
                  <a:lnTo>
                    <a:pt x="478" y="1652"/>
                  </a:lnTo>
                  <a:lnTo>
                    <a:pt x="498" y="1643"/>
                  </a:lnTo>
                  <a:lnTo>
                    <a:pt x="524" y="1658"/>
                  </a:lnTo>
                  <a:lnTo>
                    <a:pt x="535" y="1696"/>
                  </a:lnTo>
                  <a:lnTo>
                    <a:pt x="542" y="1738"/>
                  </a:lnTo>
                  <a:lnTo>
                    <a:pt x="554" y="1792"/>
                  </a:lnTo>
                  <a:lnTo>
                    <a:pt x="572" y="1845"/>
                  </a:lnTo>
                  <a:lnTo>
                    <a:pt x="593" y="1882"/>
                  </a:lnTo>
                  <a:lnTo>
                    <a:pt x="564" y="1853"/>
                  </a:lnTo>
                  <a:lnTo>
                    <a:pt x="542" y="1799"/>
                  </a:lnTo>
                  <a:lnTo>
                    <a:pt x="520" y="1739"/>
                  </a:lnTo>
                  <a:lnTo>
                    <a:pt x="496" y="1693"/>
                  </a:lnTo>
                  <a:lnTo>
                    <a:pt x="471" y="1698"/>
                  </a:lnTo>
                  <a:lnTo>
                    <a:pt x="445" y="1752"/>
                  </a:lnTo>
                  <a:lnTo>
                    <a:pt x="428" y="1795"/>
                  </a:lnTo>
                  <a:lnTo>
                    <a:pt x="405" y="1834"/>
                  </a:lnTo>
                  <a:lnTo>
                    <a:pt x="398" y="1884"/>
                  </a:lnTo>
                  <a:lnTo>
                    <a:pt x="386" y="1932"/>
                  </a:lnTo>
                  <a:lnTo>
                    <a:pt x="381" y="1955"/>
                  </a:lnTo>
                  <a:lnTo>
                    <a:pt x="379" y="1996"/>
                  </a:lnTo>
                  <a:lnTo>
                    <a:pt x="383" y="2042"/>
                  </a:lnTo>
                  <a:lnTo>
                    <a:pt x="383" y="2059"/>
                  </a:lnTo>
                  <a:lnTo>
                    <a:pt x="386" y="2031"/>
                  </a:lnTo>
                  <a:lnTo>
                    <a:pt x="415" y="1992"/>
                  </a:lnTo>
                  <a:lnTo>
                    <a:pt x="430" y="1992"/>
                  </a:lnTo>
                  <a:lnTo>
                    <a:pt x="439" y="2028"/>
                  </a:lnTo>
                  <a:lnTo>
                    <a:pt x="424" y="2002"/>
                  </a:lnTo>
                  <a:lnTo>
                    <a:pt x="404" y="2050"/>
                  </a:lnTo>
                  <a:lnTo>
                    <a:pt x="395" y="2093"/>
                  </a:lnTo>
                  <a:lnTo>
                    <a:pt x="389" y="2158"/>
                  </a:lnTo>
                  <a:lnTo>
                    <a:pt x="387" y="2224"/>
                  </a:lnTo>
                  <a:lnTo>
                    <a:pt x="387" y="2294"/>
                  </a:lnTo>
                  <a:lnTo>
                    <a:pt x="388" y="2321"/>
                  </a:lnTo>
                  <a:lnTo>
                    <a:pt x="357" y="23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97"/>
            <p:cNvSpPr>
              <a:spLocks/>
            </p:cNvSpPr>
            <p:nvPr/>
          </p:nvSpPr>
          <p:spPr bwMode="auto">
            <a:xfrm>
              <a:off x="3246" y="3641"/>
              <a:ext cx="71" cy="253"/>
            </a:xfrm>
            <a:custGeom>
              <a:avLst/>
              <a:gdLst>
                <a:gd name="T0" fmla="*/ 25 w 80"/>
                <a:gd name="T1" fmla="*/ 35 h 323"/>
                <a:gd name="T2" fmla="*/ 26 w 80"/>
                <a:gd name="T3" fmla="*/ 35 h 323"/>
                <a:gd name="T4" fmla="*/ 27 w 80"/>
                <a:gd name="T5" fmla="*/ 28 h 323"/>
                <a:gd name="T6" fmla="*/ 27 w 80"/>
                <a:gd name="T7" fmla="*/ 23 h 323"/>
                <a:gd name="T8" fmla="*/ 27 w 80"/>
                <a:gd name="T9" fmla="*/ 22 h 323"/>
                <a:gd name="T10" fmla="*/ 27 w 80"/>
                <a:gd name="T11" fmla="*/ 18 h 323"/>
                <a:gd name="T12" fmla="*/ 25 w 80"/>
                <a:gd name="T13" fmla="*/ 14 h 323"/>
                <a:gd name="T14" fmla="*/ 23 w 80"/>
                <a:gd name="T15" fmla="*/ 10 h 323"/>
                <a:gd name="T16" fmla="*/ 17 w 80"/>
                <a:gd name="T17" fmla="*/ 4 h 323"/>
                <a:gd name="T18" fmla="*/ 13 w 80"/>
                <a:gd name="T19" fmla="*/ 0 h 323"/>
                <a:gd name="T20" fmla="*/ 12 w 80"/>
                <a:gd name="T21" fmla="*/ 0 h 323"/>
                <a:gd name="T22" fmla="*/ 8 w 80"/>
                <a:gd name="T23" fmla="*/ 3 h 323"/>
                <a:gd name="T24" fmla="*/ 2 w 80"/>
                <a:gd name="T25" fmla="*/ 7 h 323"/>
                <a:gd name="T26" fmla="*/ 4 w 80"/>
                <a:gd name="T27" fmla="*/ 3 h 323"/>
                <a:gd name="T28" fmla="*/ 4 w 80"/>
                <a:gd name="T29" fmla="*/ 3 h 323"/>
                <a:gd name="T30" fmla="*/ 0 w 80"/>
                <a:gd name="T31" fmla="*/ 7 h 323"/>
                <a:gd name="T32" fmla="*/ 1 w 80"/>
                <a:gd name="T33" fmla="*/ 8 h 323"/>
                <a:gd name="T34" fmla="*/ 8 w 80"/>
                <a:gd name="T35" fmla="*/ 4 h 323"/>
                <a:gd name="T36" fmla="*/ 12 w 80"/>
                <a:gd name="T37" fmla="*/ 1 h 323"/>
                <a:gd name="T38" fmla="*/ 16 w 80"/>
                <a:gd name="T39" fmla="*/ 4 h 323"/>
                <a:gd name="T40" fmla="*/ 22 w 80"/>
                <a:gd name="T41" fmla="*/ 10 h 323"/>
                <a:gd name="T42" fmla="*/ 25 w 80"/>
                <a:gd name="T43" fmla="*/ 14 h 323"/>
                <a:gd name="T44" fmla="*/ 26 w 80"/>
                <a:gd name="T45" fmla="*/ 18 h 323"/>
                <a:gd name="T46" fmla="*/ 27 w 80"/>
                <a:gd name="T47" fmla="*/ 22 h 323"/>
                <a:gd name="T48" fmla="*/ 26 w 80"/>
                <a:gd name="T49" fmla="*/ 30 h 323"/>
                <a:gd name="T50" fmla="*/ 26 w 80"/>
                <a:gd name="T51" fmla="*/ 34 h 323"/>
                <a:gd name="T52" fmla="*/ 25 w 80"/>
                <a:gd name="T53" fmla="*/ 35 h 3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0" h="323">
                  <a:moveTo>
                    <a:pt x="76" y="322"/>
                  </a:moveTo>
                  <a:lnTo>
                    <a:pt x="77" y="322"/>
                  </a:lnTo>
                  <a:lnTo>
                    <a:pt x="79" y="257"/>
                  </a:lnTo>
                  <a:lnTo>
                    <a:pt x="79" y="202"/>
                  </a:lnTo>
                  <a:lnTo>
                    <a:pt x="79" y="201"/>
                  </a:lnTo>
                  <a:lnTo>
                    <a:pt x="79" y="161"/>
                  </a:lnTo>
                  <a:lnTo>
                    <a:pt x="76" y="125"/>
                  </a:lnTo>
                  <a:lnTo>
                    <a:pt x="68" y="90"/>
                  </a:lnTo>
                  <a:lnTo>
                    <a:pt x="48" y="37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22" y="29"/>
                  </a:lnTo>
                  <a:lnTo>
                    <a:pt x="2" y="62"/>
                  </a:lnTo>
                  <a:lnTo>
                    <a:pt x="9" y="30"/>
                  </a:lnTo>
                  <a:lnTo>
                    <a:pt x="8" y="29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21" y="34"/>
                  </a:lnTo>
                  <a:lnTo>
                    <a:pt x="36" y="1"/>
                  </a:lnTo>
                  <a:lnTo>
                    <a:pt x="47" y="37"/>
                  </a:lnTo>
                  <a:lnTo>
                    <a:pt x="66" y="90"/>
                  </a:lnTo>
                  <a:lnTo>
                    <a:pt x="75" y="125"/>
                  </a:lnTo>
                  <a:lnTo>
                    <a:pt x="77" y="161"/>
                  </a:lnTo>
                  <a:lnTo>
                    <a:pt x="78" y="201"/>
                  </a:lnTo>
                  <a:lnTo>
                    <a:pt x="77" y="277"/>
                  </a:lnTo>
                  <a:lnTo>
                    <a:pt x="77" y="300"/>
                  </a:lnTo>
                  <a:lnTo>
                    <a:pt x="76" y="3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98"/>
            <p:cNvSpPr>
              <a:spLocks/>
            </p:cNvSpPr>
            <p:nvPr/>
          </p:nvSpPr>
          <p:spPr bwMode="auto">
            <a:xfrm>
              <a:off x="3252" y="3491"/>
              <a:ext cx="65" cy="216"/>
            </a:xfrm>
            <a:custGeom>
              <a:avLst/>
              <a:gdLst>
                <a:gd name="T0" fmla="*/ 1 w 73"/>
                <a:gd name="T1" fmla="*/ 26 h 275"/>
                <a:gd name="T2" fmla="*/ 10 w 73"/>
                <a:gd name="T3" fmla="*/ 24 h 275"/>
                <a:gd name="T4" fmla="*/ 18 w 73"/>
                <a:gd name="T5" fmla="*/ 23 h 275"/>
                <a:gd name="T6" fmla="*/ 19 w 73"/>
                <a:gd name="T7" fmla="*/ 24 h 275"/>
                <a:gd name="T8" fmla="*/ 23 w 73"/>
                <a:gd name="T9" fmla="*/ 27 h 275"/>
                <a:gd name="T10" fmla="*/ 25 w 73"/>
                <a:gd name="T11" fmla="*/ 31 h 275"/>
                <a:gd name="T12" fmla="*/ 25 w 73"/>
                <a:gd name="T13" fmla="*/ 31 h 275"/>
                <a:gd name="T14" fmla="*/ 25 w 73"/>
                <a:gd name="T15" fmla="*/ 23 h 275"/>
                <a:gd name="T16" fmla="*/ 22 w 73"/>
                <a:gd name="T17" fmla="*/ 16 h 275"/>
                <a:gd name="T18" fmla="*/ 21 w 73"/>
                <a:gd name="T19" fmla="*/ 10 h 275"/>
                <a:gd name="T20" fmla="*/ 20 w 73"/>
                <a:gd name="T21" fmla="*/ 5 h 275"/>
                <a:gd name="T22" fmla="*/ 18 w 73"/>
                <a:gd name="T23" fmla="*/ 0 h 275"/>
                <a:gd name="T24" fmla="*/ 18 w 73"/>
                <a:gd name="T25" fmla="*/ 0 h 275"/>
                <a:gd name="T26" fmla="*/ 19 w 73"/>
                <a:gd name="T27" fmla="*/ 5 h 275"/>
                <a:gd name="T28" fmla="*/ 20 w 73"/>
                <a:gd name="T29" fmla="*/ 10 h 275"/>
                <a:gd name="T30" fmla="*/ 22 w 73"/>
                <a:gd name="T31" fmla="*/ 16 h 275"/>
                <a:gd name="T32" fmla="*/ 24 w 73"/>
                <a:gd name="T33" fmla="*/ 23 h 275"/>
                <a:gd name="T34" fmla="*/ 25 w 73"/>
                <a:gd name="T35" fmla="*/ 30 h 275"/>
                <a:gd name="T36" fmla="*/ 23 w 73"/>
                <a:gd name="T37" fmla="*/ 27 h 275"/>
                <a:gd name="T38" fmla="*/ 20 w 73"/>
                <a:gd name="T39" fmla="*/ 24 h 275"/>
                <a:gd name="T40" fmla="*/ 18 w 73"/>
                <a:gd name="T41" fmla="*/ 23 h 275"/>
                <a:gd name="T42" fmla="*/ 9 w 73"/>
                <a:gd name="T43" fmla="*/ 23 h 275"/>
                <a:gd name="T44" fmla="*/ 0 w 73"/>
                <a:gd name="T45" fmla="*/ 25 h 275"/>
                <a:gd name="T46" fmla="*/ 1 w 73"/>
                <a:gd name="T47" fmla="*/ 26 h 2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275">
                  <a:moveTo>
                    <a:pt x="1" y="221"/>
                  </a:moveTo>
                  <a:lnTo>
                    <a:pt x="27" y="205"/>
                  </a:lnTo>
                  <a:lnTo>
                    <a:pt x="51" y="200"/>
                  </a:lnTo>
                  <a:lnTo>
                    <a:pt x="54" y="206"/>
                  </a:lnTo>
                  <a:lnTo>
                    <a:pt x="66" y="241"/>
                  </a:lnTo>
                  <a:lnTo>
                    <a:pt x="71" y="274"/>
                  </a:lnTo>
                  <a:lnTo>
                    <a:pt x="72" y="274"/>
                  </a:lnTo>
                  <a:lnTo>
                    <a:pt x="70" y="200"/>
                  </a:lnTo>
                  <a:lnTo>
                    <a:pt x="64" y="144"/>
                  </a:lnTo>
                  <a:lnTo>
                    <a:pt x="61" y="91"/>
                  </a:lnTo>
                  <a:lnTo>
                    <a:pt x="55" y="42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54" y="42"/>
                  </a:lnTo>
                  <a:lnTo>
                    <a:pt x="60" y="91"/>
                  </a:lnTo>
                  <a:lnTo>
                    <a:pt x="63" y="144"/>
                  </a:lnTo>
                  <a:lnTo>
                    <a:pt x="69" y="200"/>
                  </a:lnTo>
                  <a:lnTo>
                    <a:pt x="71" y="264"/>
                  </a:lnTo>
                  <a:lnTo>
                    <a:pt x="67" y="241"/>
                  </a:lnTo>
                  <a:lnTo>
                    <a:pt x="55" y="206"/>
                  </a:lnTo>
                  <a:lnTo>
                    <a:pt x="51" y="199"/>
                  </a:lnTo>
                  <a:lnTo>
                    <a:pt x="26" y="203"/>
                  </a:lnTo>
                  <a:lnTo>
                    <a:pt x="0" y="220"/>
                  </a:lnTo>
                  <a:lnTo>
                    <a:pt x="1" y="2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99"/>
            <p:cNvSpPr>
              <a:spLocks/>
            </p:cNvSpPr>
            <p:nvPr/>
          </p:nvSpPr>
          <p:spPr bwMode="auto">
            <a:xfrm>
              <a:off x="3146" y="3320"/>
              <a:ext cx="153" cy="171"/>
            </a:xfrm>
            <a:custGeom>
              <a:avLst/>
              <a:gdLst>
                <a:gd name="T0" fmla="*/ 57 w 173"/>
                <a:gd name="T1" fmla="*/ 24 h 218"/>
                <a:gd name="T2" fmla="*/ 53 w 173"/>
                <a:gd name="T3" fmla="*/ 18 h 218"/>
                <a:gd name="T4" fmla="*/ 50 w 173"/>
                <a:gd name="T5" fmla="*/ 16 h 218"/>
                <a:gd name="T6" fmla="*/ 44 w 173"/>
                <a:gd name="T7" fmla="*/ 12 h 218"/>
                <a:gd name="T8" fmla="*/ 39 w 173"/>
                <a:gd name="T9" fmla="*/ 7 h 218"/>
                <a:gd name="T10" fmla="*/ 36 w 173"/>
                <a:gd name="T11" fmla="*/ 4 h 218"/>
                <a:gd name="T12" fmla="*/ 27 w 173"/>
                <a:gd name="T13" fmla="*/ 2 h 218"/>
                <a:gd name="T14" fmla="*/ 19 w 173"/>
                <a:gd name="T15" fmla="*/ 5 h 218"/>
                <a:gd name="T16" fmla="*/ 12 w 173"/>
                <a:gd name="T17" fmla="*/ 12 h 218"/>
                <a:gd name="T18" fmla="*/ 8 w 173"/>
                <a:gd name="T19" fmla="*/ 16 h 218"/>
                <a:gd name="T20" fmla="*/ 4 w 173"/>
                <a:gd name="T21" fmla="*/ 20 h 218"/>
                <a:gd name="T22" fmla="*/ 3 w 173"/>
                <a:gd name="T23" fmla="*/ 21 h 218"/>
                <a:gd name="T24" fmla="*/ 6 w 173"/>
                <a:gd name="T25" fmla="*/ 16 h 218"/>
                <a:gd name="T26" fmla="*/ 8 w 173"/>
                <a:gd name="T27" fmla="*/ 13 h 218"/>
                <a:gd name="T28" fmla="*/ 9 w 173"/>
                <a:gd name="T29" fmla="*/ 8 h 218"/>
                <a:gd name="T30" fmla="*/ 11 w 173"/>
                <a:gd name="T31" fmla="*/ 4 h 218"/>
                <a:gd name="T32" fmla="*/ 15 w 173"/>
                <a:gd name="T33" fmla="*/ 0 h 218"/>
                <a:gd name="T34" fmla="*/ 15 w 173"/>
                <a:gd name="T35" fmla="*/ 0 h 218"/>
                <a:gd name="T36" fmla="*/ 11 w 173"/>
                <a:gd name="T37" fmla="*/ 4 h 218"/>
                <a:gd name="T38" fmla="*/ 9 w 173"/>
                <a:gd name="T39" fmla="*/ 8 h 218"/>
                <a:gd name="T40" fmla="*/ 7 w 173"/>
                <a:gd name="T41" fmla="*/ 13 h 218"/>
                <a:gd name="T42" fmla="*/ 5 w 173"/>
                <a:gd name="T43" fmla="*/ 16 h 218"/>
                <a:gd name="T44" fmla="*/ 0 w 173"/>
                <a:gd name="T45" fmla="*/ 23 h 218"/>
                <a:gd name="T46" fmla="*/ 1 w 173"/>
                <a:gd name="T47" fmla="*/ 23 h 218"/>
                <a:gd name="T48" fmla="*/ 4 w 173"/>
                <a:gd name="T49" fmla="*/ 20 h 218"/>
                <a:gd name="T50" fmla="*/ 9 w 173"/>
                <a:gd name="T51" fmla="*/ 16 h 218"/>
                <a:gd name="T52" fmla="*/ 13 w 173"/>
                <a:gd name="T53" fmla="*/ 12 h 218"/>
                <a:gd name="T54" fmla="*/ 19 w 173"/>
                <a:gd name="T55" fmla="*/ 5 h 218"/>
                <a:gd name="T56" fmla="*/ 27 w 173"/>
                <a:gd name="T57" fmla="*/ 2 h 218"/>
                <a:gd name="T58" fmla="*/ 35 w 173"/>
                <a:gd name="T59" fmla="*/ 4 h 218"/>
                <a:gd name="T60" fmla="*/ 39 w 173"/>
                <a:gd name="T61" fmla="*/ 7 h 218"/>
                <a:gd name="T62" fmla="*/ 44 w 173"/>
                <a:gd name="T63" fmla="*/ 12 h 218"/>
                <a:gd name="T64" fmla="*/ 50 w 173"/>
                <a:gd name="T65" fmla="*/ 16 h 218"/>
                <a:gd name="T66" fmla="*/ 53 w 173"/>
                <a:gd name="T67" fmla="*/ 18 h 218"/>
                <a:gd name="T68" fmla="*/ 57 w 173"/>
                <a:gd name="T69" fmla="*/ 24 h 218"/>
                <a:gd name="T70" fmla="*/ 57 w 173"/>
                <a:gd name="T71" fmla="*/ 24 h 2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3" h="218">
                  <a:moveTo>
                    <a:pt x="172" y="217"/>
                  </a:moveTo>
                  <a:lnTo>
                    <a:pt x="160" y="158"/>
                  </a:lnTo>
                  <a:lnTo>
                    <a:pt x="154" y="148"/>
                  </a:lnTo>
                  <a:lnTo>
                    <a:pt x="134" y="101"/>
                  </a:lnTo>
                  <a:lnTo>
                    <a:pt x="120" y="65"/>
                  </a:lnTo>
                  <a:lnTo>
                    <a:pt x="110" y="37"/>
                  </a:lnTo>
                  <a:lnTo>
                    <a:pt x="83" y="20"/>
                  </a:lnTo>
                  <a:lnTo>
                    <a:pt x="55" y="42"/>
                  </a:lnTo>
                  <a:lnTo>
                    <a:pt x="37" y="102"/>
                  </a:lnTo>
                  <a:lnTo>
                    <a:pt x="25" y="138"/>
                  </a:lnTo>
                  <a:lnTo>
                    <a:pt x="12" y="175"/>
                  </a:lnTo>
                  <a:lnTo>
                    <a:pt x="3" y="195"/>
                  </a:lnTo>
                  <a:lnTo>
                    <a:pt x="18" y="145"/>
                  </a:lnTo>
                  <a:lnTo>
                    <a:pt x="23" y="107"/>
                  </a:lnTo>
                  <a:lnTo>
                    <a:pt x="27" y="71"/>
                  </a:lnTo>
                  <a:lnTo>
                    <a:pt x="35" y="4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34" y="40"/>
                  </a:lnTo>
                  <a:lnTo>
                    <a:pt x="26" y="71"/>
                  </a:lnTo>
                  <a:lnTo>
                    <a:pt x="22" y="107"/>
                  </a:lnTo>
                  <a:lnTo>
                    <a:pt x="16" y="145"/>
                  </a:lnTo>
                  <a:lnTo>
                    <a:pt x="0" y="201"/>
                  </a:lnTo>
                  <a:lnTo>
                    <a:pt x="1" y="201"/>
                  </a:lnTo>
                  <a:lnTo>
                    <a:pt x="13" y="175"/>
                  </a:lnTo>
                  <a:lnTo>
                    <a:pt x="26" y="138"/>
                  </a:lnTo>
                  <a:lnTo>
                    <a:pt x="38" y="102"/>
                  </a:lnTo>
                  <a:lnTo>
                    <a:pt x="56" y="43"/>
                  </a:lnTo>
                  <a:lnTo>
                    <a:pt x="83" y="21"/>
                  </a:lnTo>
                  <a:lnTo>
                    <a:pt x="108" y="38"/>
                  </a:lnTo>
                  <a:lnTo>
                    <a:pt x="119" y="65"/>
                  </a:lnTo>
                  <a:lnTo>
                    <a:pt x="133" y="101"/>
                  </a:lnTo>
                  <a:lnTo>
                    <a:pt x="153" y="148"/>
                  </a:lnTo>
                  <a:lnTo>
                    <a:pt x="159" y="158"/>
                  </a:lnTo>
                  <a:lnTo>
                    <a:pt x="171" y="217"/>
                  </a:lnTo>
                  <a:lnTo>
                    <a:pt x="172" y="2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100"/>
            <p:cNvSpPr>
              <a:spLocks/>
            </p:cNvSpPr>
            <p:nvPr/>
          </p:nvSpPr>
          <p:spPr bwMode="auto">
            <a:xfrm>
              <a:off x="3186" y="3239"/>
              <a:ext cx="124" cy="221"/>
            </a:xfrm>
            <a:custGeom>
              <a:avLst/>
              <a:gdLst>
                <a:gd name="T0" fmla="*/ 1 w 140"/>
                <a:gd name="T1" fmla="*/ 12 h 282"/>
                <a:gd name="T2" fmla="*/ 4 w 140"/>
                <a:gd name="T3" fmla="*/ 10 h 282"/>
                <a:gd name="T4" fmla="*/ 13 w 140"/>
                <a:gd name="T5" fmla="*/ 9 h 282"/>
                <a:gd name="T6" fmla="*/ 22 w 140"/>
                <a:gd name="T7" fmla="*/ 13 h 282"/>
                <a:gd name="T8" fmla="*/ 27 w 140"/>
                <a:gd name="T9" fmla="*/ 13 h 282"/>
                <a:gd name="T10" fmla="*/ 31 w 140"/>
                <a:gd name="T11" fmla="*/ 19 h 282"/>
                <a:gd name="T12" fmla="*/ 37 w 140"/>
                <a:gd name="T13" fmla="*/ 22 h 282"/>
                <a:gd name="T14" fmla="*/ 43 w 140"/>
                <a:gd name="T15" fmla="*/ 27 h 282"/>
                <a:gd name="T16" fmla="*/ 45 w 140"/>
                <a:gd name="T17" fmla="*/ 30 h 282"/>
                <a:gd name="T18" fmla="*/ 45 w 140"/>
                <a:gd name="T19" fmla="*/ 31 h 282"/>
                <a:gd name="T20" fmla="*/ 46 w 140"/>
                <a:gd name="T21" fmla="*/ 31 h 282"/>
                <a:gd name="T22" fmla="*/ 46 w 140"/>
                <a:gd name="T23" fmla="*/ 26 h 282"/>
                <a:gd name="T24" fmla="*/ 45 w 140"/>
                <a:gd name="T25" fmla="*/ 16 h 282"/>
                <a:gd name="T26" fmla="*/ 45 w 140"/>
                <a:gd name="T27" fmla="*/ 9 h 282"/>
                <a:gd name="T28" fmla="*/ 43 w 140"/>
                <a:gd name="T29" fmla="*/ 4 h 282"/>
                <a:gd name="T30" fmla="*/ 40 w 140"/>
                <a:gd name="T31" fmla="*/ 0 h 282"/>
                <a:gd name="T32" fmla="*/ 40 w 140"/>
                <a:gd name="T33" fmla="*/ 0 h 282"/>
                <a:gd name="T34" fmla="*/ 43 w 140"/>
                <a:gd name="T35" fmla="*/ 4 h 282"/>
                <a:gd name="T36" fmla="*/ 44 w 140"/>
                <a:gd name="T37" fmla="*/ 9 h 282"/>
                <a:gd name="T38" fmla="*/ 45 w 140"/>
                <a:gd name="T39" fmla="*/ 16 h 282"/>
                <a:gd name="T40" fmla="*/ 45 w 140"/>
                <a:gd name="T41" fmla="*/ 16 h 282"/>
                <a:gd name="T42" fmla="*/ 45 w 140"/>
                <a:gd name="T43" fmla="*/ 30 h 282"/>
                <a:gd name="T44" fmla="*/ 45 w 140"/>
                <a:gd name="T45" fmla="*/ 30 h 282"/>
                <a:gd name="T46" fmla="*/ 43 w 140"/>
                <a:gd name="T47" fmla="*/ 27 h 282"/>
                <a:gd name="T48" fmla="*/ 38 w 140"/>
                <a:gd name="T49" fmla="*/ 22 h 282"/>
                <a:gd name="T50" fmla="*/ 31 w 140"/>
                <a:gd name="T51" fmla="*/ 19 h 282"/>
                <a:gd name="T52" fmla="*/ 27 w 140"/>
                <a:gd name="T53" fmla="*/ 13 h 282"/>
                <a:gd name="T54" fmla="*/ 24 w 140"/>
                <a:gd name="T55" fmla="*/ 13 h 282"/>
                <a:gd name="T56" fmla="*/ 13 w 140"/>
                <a:gd name="T57" fmla="*/ 9 h 282"/>
                <a:gd name="T58" fmla="*/ 4 w 140"/>
                <a:gd name="T59" fmla="*/ 10 h 282"/>
                <a:gd name="T60" fmla="*/ 0 w 140"/>
                <a:gd name="T61" fmla="*/ 12 h 282"/>
                <a:gd name="T62" fmla="*/ 1 w 140"/>
                <a:gd name="T63" fmla="*/ 12 h 2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0" h="282">
                  <a:moveTo>
                    <a:pt x="1" y="105"/>
                  </a:moveTo>
                  <a:lnTo>
                    <a:pt x="7" y="91"/>
                  </a:lnTo>
                  <a:lnTo>
                    <a:pt x="38" y="83"/>
                  </a:lnTo>
                  <a:lnTo>
                    <a:pt x="67" y="119"/>
                  </a:lnTo>
                  <a:lnTo>
                    <a:pt x="78" y="123"/>
                  </a:lnTo>
                  <a:lnTo>
                    <a:pt x="95" y="164"/>
                  </a:lnTo>
                  <a:lnTo>
                    <a:pt x="111" y="199"/>
                  </a:lnTo>
                  <a:lnTo>
                    <a:pt x="126" y="235"/>
                  </a:lnTo>
                  <a:lnTo>
                    <a:pt x="133" y="268"/>
                  </a:lnTo>
                  <a:lnTo>
                    <a:pt x="137" y="281"/>
                  </a:lnTo>
                  <a:lnTo>
                    <a:pt x="139" y="281"/>
                  </a:lnTo>
                  <a:lnTo>
                    <a:pt x="139" y="224"/>
                  </a:lnTo>
                  <a:lnTo>
                    <a:pt x="138" y="151"/>
                  </a:lnTo>
                  <a:lnTo>
                    <a:pt x="133" y="77"/>
                  </a:lnTo>
                  <a:lnTo>
                    <a:pt x="127" y="39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26" y="39"/>
                  </a:lnTo>
                  <a:lnTo>
                    <a:pt x="132" y="77"/>
                  </a:lnTo>
                  <a:lnTo>
                    <a:pt x="137" y="151"/>
                  </a:lnTo>
                  <a:lnTo>
                    <a:pt x="137" y="152"/>
                  </a:lnTo>
                  <a:lnTo>
                    <a:pt x="137" y="276"/>
                  </a:lnTo>
                  <a:lnTo>
                    <a:pt x="134" y="268"/>
                  </a:lnTo>
                  <a:lnTo>
                    <a:pt x="127" y="235"/>
                  </a:lnTo>
                  <a:lnTo>
                    <a:pt x="112" y="199"/>
                  </a:lnTo>
                  <a:lnTo>
                    <a:pt x="96" y="164"/>
                  </a:lnTo>
                  <a:lnTo>
                    <a:pt x="78" y="122"/>
                  </a:lnTo>
                  <a:lnTo>
                    <a:pt x="69" y="117"/>
                  </a:lnTo>
                  <a:lnTo>
                    <a:pt x="38" y="82"/>
                  </a:lnTo>
                  <a:lnTo>
                    <a:pt x="6" y="91"/>
                  </a:lnTo>
                  <a:lnTo>
                    <a:pt x="0" y="105"/>
                  </a:lnTo>
                  <a:lnTo>
                    <a:pt x="1" y="10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101"/>
            <p:cNvSpPr>
              <a:spLocks/>
            </p:cNvSpPr>
            <p:nvPr/>
          </p:nvSpPr>
          <p:spPr bwMode="auto">
            <a:xfrm>
              <a:off x="3055" y="3150"/>
              <a:ext cx="239" cy="90"/>
            </a:xfrm>
            <a:custGeom>
              <a:avLst/>
              <a:gdLst>
                <a:gd name="T0" fmla="*/ 90 w 270"/>
                <a:gd name="T1" fmla="*/ 13 h 115"/>
                <a:gd name="T2" fmla="*/ 88 w 270"/>
                <a:gd name="T3" fmla="*/ 10 h 115"/>
                <a:gd name="T4" fmla="*/ 78 w 270"/>
                <a:gd name="T5" fmla="*/ 4 h 115"/>
                <a:gd name="T6" fmla="*/ 69 w 270"/>
                <a:gd name="T7" fmla="*/ 2 h 115"/>
                <a:gd name="T8" fmla="*/ 67 w 270"/>
                <a:gd name="T9" fmla="*/ 2 h 115"/>
                <a:gd name="T10" fmla="*/ 54 w 270"/>
                <a:gd name="T11" fmla="*/ 0 h 115"/>
                <a:gd name="T12" fmla="*/ 40 w 270"/>
                <a:gd name="T13" fmla="*/ 2 h 115"/>
                <a:gd name="T14" fmla="*/ 27 w 270"/>
                <a:gd name="T15" fmla="*/ 4 h 115"/>
                <a:gd name="T16" fmla="*/ 15 w 270"/>
                <a:gd name="T17" fmla="*/ 6 h 115"/>
                <a:gd name="T18" fmla="*/ 5 w 270"/>
                <a:gd name="T19" fmla="*/ 9 h 115"/>
                <a:gd name="T20" fmla="*/ 2 w 270"/>
                <a:gd name="T21" fmla="*/ 13 h 115"/>
                <a:gd name="T22" fmla="*/ 4 w 270"/>
                <a:gd name="T23" fmla="*/ 8 h 115"/>
                <a:gd name="T24" fmla="*/ 4 w 270"/>
                <a:gd name="T25" fmla="*/ 8 h 115"/>
                <a:gd name="T26" fmla="*/ 0 w 270"/>
                <a:gd name="T27" fmla="*/ 13 h 115"/>
                <a:gd name="T28" fmla="*/ 1 w 270"/>
                <a:gd name="T29" fmla="*/ 13 h 115"/>
                <a:gd name="T30" fmla="*/ 6 w 270"/>
                <a:gd name="T31" fmla="*/ 9 h 115"/>
                <a:gd name="T32" fmla="*/ 16 w 270"/>
                <a:gd name="T33" fmla="*/ 6 h 115"/>
                <a:gd name="T34" fmla="*/ 27 w 270"/>
                <a:gd name="T35" fmla="*/ 4 h 115"/>
                <a:gd name="T36" fmla="*/ 40 w 270"/>
                <a:gd name="T37" fmla="*/ 2 h 115"/>
                <a:gd name="T38" fmla="*/ 54 w 270"/>
                <a:gd name="T39" fmla="*/ 1 h 115"/>
                <a:gd name="T40" fmla="*/ 66 w 270"/>
                <a:gd name="T41" fmla="*/ 2 h 115"/>
                <a:gd name="T42" fmla="*/ 69 w 270"/>
                <a:gd name="T43" fmla="*/ 2 h 115"/>
                <a:gd name="T44" fmla="*/ 78 w 270"/>
                <a:gd name="T45" fmla="*/ 5 h 115"/>
                <a:gd name="T46" fmla="*/ 88 w 270"/>
                <a:gd name="T47" fmla="*/ 10 h 115"/>
                <a:gd name="T48" fmla="*/ 89 w 270"/>
                <a:gd name="T49" fmla="*/ 13 h 115"/>
                <a:gd name="T50" fmla="*/ 90 w 270"/>
                <a:gd name="T51" fmla="*/ 13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70" h="115">
                  <a:moveTo>
                    <a:pt x="269" y="114"/>
                  </a:moveTo>
                  <a:lnTo>
                    <a:pt x="261" y="84"/>
                  </a:lnTo>
                  <a:lnTo>
                    <a:pt x="234" y="40"/>
                  </a:lnTo>
                  <a:lnTo>
                    <a:pt x="208" y="17"/>
                  </a:lnTo>
                  <a:lnTo>
                    <a:pt x="202" y="8"/>
                  </a:lnTo>
                  <a:lnTo>
                    <a:pt x="160" y="0"/>
                  </a:lnTo>
                  <a:lnTo>
                    <a:pt x="120" y="17"/>
                  </a:lnTo>
                  <a:lnTo>
                    <a:pt x="80" y="38"/>
                  </a:lnTo>
                  <a:lnTo>
                    <a:pt x="46" y="53"/>
                  </a:lnTo>
                  <a:lnTo>
                    <a:pt x="15" y="78"/>
                  </a:lnTo>
                  <a:lnTo>
                    <a:pt x="2" y="109"/>
                  </a:lnTo>
                  <a:lnTo>
                    <a:pt x="9" y="67"/>
                  </a:lnTo>
                  <a:lnTo>
                    <a:pt x="8" y="66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7" y="79"/>
                  </a:lnTo>
                  <a:lnTo>
                    <a:pt x="48" y="53"/>
                  </a:lnTo>
                  <a:lnTo>
                    <a:pt x="80" y="39"/>
                  </a:lnTo>
                  <a:lnTo>
                    <a:pt x="120" y="18"/>
                  </a:lnTo>
                  <a:lnTo>
                    <a:pt x="160" y="1"/>
                  </a:lnTo>
                  <a:lnTo>
                    <a:pt x="200" y="9"/>
                  </a:lnTo>
                  <a:lnTo>
                    <a:pt x="207" y="18"/>
                  </a:lnTo>
                  <a:lnTo>
                    <a:pt x="233" y="41"/>
                  </a:lnTo>
                  <a:lnTo>
                    <a:pt x="260" y="85"/>
                  </a:lnTo>
                  <a:lnTo>
                    <a:pt x="268" y="114"/>
                  </a:lnTo>
                  <a:lnTo>
                    <a:pt x="269" y="1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102"/>
            <p:cNvSpPr>
              <a:spLocks/>
            </p:cNvSpPr>
            <p:nvPr/>
          </p:nvSpPr>
          <p:spPr bwMode="auto">
            <a:xfrm>
              <a:off x="3062" y="2981"/>
              <a:ext cx="237" cy="221"/>
            </a:xfrm>
            <a:custGeom>
              <a:avLst/>
              <a:gdLst>
                <a:gd name="T0" fmla="*/ 1 w 268"/>
                <a:gd name="T1" fmla="*/ 31 h 282"/>
                <a:gd name="T2" fmla="*/ 9 w 268"/>
                <a:gd name="T3" fmla="*/ 27 h 282"/>
                <a:gd name="T4" fmla="*/ 18 w 268"/>
                <a:gd name="T5" fmla="*/ 24 h 282"/>
                <a:gd name="T6" fmla="*/ 24 w 268"/>
                <a:gd name="T7" fmla="*/ 20 h 282"/>
                <a:gd name="T8" fmla="*/ 29 w 268"/>
                <a:gd name="T9" fmla="*/ 16 h 282"/>
                <a:gd name="T10" fmla="*/ 37 w 268"/>
                <a:gd name="T11" fmla="*/ 11 h 282"/>
                <a:gd name="T12" fmla="*/ 39 w 268"/>
                <a:gd name="T13" fmla="*/ 10 h 282"/>
                <a:gd name="T14" fmla="*/ 50 w 268"/>
                <a:gd name="T15" fmla="*/ 10 h 282"/>
                <a:gd name="T16" fmla="*/ 63 w 268"/>
                <a:gd name="T17" fmla="*/ 13 h 282"/>
                <a:gd name="T18" fmla="*/ 72 w 268"/>
                <a:gd name="T19" fmla="*/ 18 h 282"/>
                <a:gd name="T20" fmla="*/ 80 w 268"/>
                <a:gd name="T21" fmla="*/ 24 h 282"/>
                <a:gd name="T22" fmla="*/ 82 w 268"/>
                <a:gd name="T23" fmla="*/ 27 h 282"/>
                <a:gd name="T24" fmla="*/ 88 w 268"/>
                <a:gd name="T25" fmla="*/ 27 h 282"/>
                <a:gd name="T26" fmla="*/ 88 w 268"/>
                <a:gd name="T27" fmla="*/ 27 h 282"/>
                <a:gd name="T28" fmla="*/ 87 w 268"/>
                <a:gd name="T29" fmla="*/ 17 h 282"/>
                <a:gd name="T30" fmla="*/ 82 w 268"/>
                <a:gd name="T31" fmla="*/ 11 h 282"/>
                <a:gd name="T32" fmla="*/ 73 w 268"/>
                <a:gd name="T33" fmla="*/ 0 h 282"/>
                <a:gd name="T34" fmla="*/ 73 w 268"/>
                <a:gd name="T35" fmla="*/ 0 h 282"/>
                <a:gd name="T36" fmla="*/ 82 w 268"/>
                <a:gd name="T37" fmla="*/ 11 h 282"/>
                <a:gd name="T38" fmla="*/ 87 w 268"/>
                <a:gd name="T39" fmla="*/ 17 h 282"/>
                <a:gd name="T40" fmla="*/ 88 w 268"/>
                <a:gd name="T41" fmla="*/ 27 h 282"/>
                <a:gd name="T42" fmla="*/ 82 w 268"/>
                <a:gd name="T43" fmla="*/ 27 h 282"/>
                <a:gd name="T44" fmla="*/ 80 w 268"/>
                <a:gd name="T45" fmla="*/ 24 h 282"/>
                <a:gd name="T46" fmla="*/ 72 w 268"/>
                <a:gd name="T47" fmla="*/ 17 h 282"/>
                <a:gd name="T48" fmla="*/ 63 w 268"/>
                <a:gd name="T49" fmla="*/ 13 h 282"/>
                <a:gd name="T50" fmla="*/ 50 w 268"/>
                <a:gd name="T51" fmla="*/ 10 h 282"/>
                <a:gd name="T52" fmla="*/ 39 w 268"/>
                <a:gd name="T53" fmla="*/ 10 h 282"/>
                <a:gd name="T54" fmla="*/ 37 w 268"/>
                <a:gd name="T55" fmla="*/ 11 h 282"/>
                <a:gd name="T56" fmla="*/ 29 w 268"/>
                <a:gd name="T57" fmla="*/ 16 h 282"/>
                <a:gd name="T58" fmla="*/ 24 w 268"/>
                <a:gd name="T59" fmla="*/ 20 h 282"/>
                <a:gd name="T60" fmla="*/ 18 w 268"/>
                <a:gd name="T61" fmla="*/ 24 h 282"/>
                <a:gd name="T62" fmla="*/ 9 w 268"/>
                <a:gd name="T63" fmla="*/ 27 h 282"/>
                <a:gd name="T64" fmla="*/ 0 w 268"/>
                <a:gd name="T65" fmla="*/ 31 h 282"/>
                <a:gd name="T66" fmla="*/ 1 w 268"/>
                <a:gd name="T67" fmla="*/ 31 h 2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68" h="282">
                  <a:moveTo>
                    <a:pt x="1" y="281"/>
                  </a:moveTo>
                  <a:lnTo>
                    <a:pt x="28" y="244"/>
                  </a:lnTo>
                  <a:lnTo>
                    <a:pt x="54" y="216"/>
                  </a:lnTo>
                  <a:lnTo>
                    <a:pt x="75" y="179"/>
                  </a:lnTo>
                  <a:lnTo>
                    <a:pt x="88" y="140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51" y="94"/>
                  </a:lnTo>
                  <a:lnTo>
                    <a:pt x="188" y="115"/>
                  </a:lnTo>
                  <a:lnTo>
                    <a:pt x="217" y="158"/>
                  </a:lnTo>
                  <a:lnTo>
                    <a:pt x="241" y="215"/>
                  </a:lnTo>
                  <a:lnTo>
                    <a:pt x="249" y="237"/>
                  </a:lnTo>
                  <a:lnTo>
                    <a:pt x="266" y="250"/>
                  </a:lnTo>
                  <a:lnTo>
                    <a:pt x="267" y="249"/>
                  </a:lnTo>
                  <a:lnTo>
                    <a:pt x="260" y="156"/>
                  </a:lnTo>
                  <a:lnTo>
                    <a:pt x="250" y="98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249" y="98"/>
                  </a:lnTo>
                  <a:lnTo>
                    <a:pt x="259" y="156"/>
                  </a:lnTo>
                  <a:lnTo>
                    <a:pt x="266" y="248"/>
                  </a:lnTo>
                  <a:lnTo>
                    <a:pt x="250" y="237"/>
                  </a:lnTo>
                  <a:lnTo>
                    <a:pt x="242" y="215"/>
                  </a:lnTo>
                  <a:lnTo>
                    <a:pt x="217" y="156"/>
                  </a:lnTo>
                  <a:lnTo>
                    <a:pt x="190" y="114"/>
                  </a:lnTo>
                  <a:lnTo>
                    <a:pt x="151" y="93"/>
                  </a:lnTo>
                  <a:lnTo>
                    <a:pt x="121" y="94"/>
                  </a:lnTo>
                  <a:lnTo>
                    <a:pt x="111" y="98"/>
                  </a:lnTo>
                  <a:lnTo>
                    <a:pt x="87" y="140"/>
                  </a:lnTo>
                  <a:lnTo>
                    <a:pt x="74" y="179"/>
                  </a:lnTo>
                  <a:lnTo>
                    <a:pt x="54" y="213"/>
                  </a:lnTo>
                  <a:lnTo>
                    <a:pt x="27" y="243"/>
                  </a:lnTo>
                  <a:lnTo>
                    <a:pt x="0" y="280"/>
                  </a:lnTo>
                  <a:lnTo>
                    <a:pt x="1" y="28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103"/>
            <p:cNvSpPr>
              <a:spLocks/>
            </p:cNvSpPr>
            <p:nvPr/>
          </p:nvSpPr>
          <p:spPr bwMode="auto">
            <a:xfrm>
              <a:off x="3029" y="2819"/>
              <a:ext cx="231" cy="163"/>
            </a:xfrm>
            <a:custGeom>
              <a:avLst/>
              <a:gdLst>
                <a:gd name="T0" fmla="*/ 88 w 261"/>
                <a:gd name="T1" fmla="*/ 24 h 208"/>
                <a:gd name="T2" fmla="*/ 79 w 261"/>
                <a:gd name="T3" fmla="*/ 16 h 208"/>
                <a:gd name="T4" fmla="*/ 72 w 261"/>
                <a:gd name="T5" fmla="*/ 13 h 208"/>
                <a:gd name="T6" fmla="*/ 68 w 261"/>
                <a:gd name="T7" fmla="*/ 12 h 208"/>
                <a:gd name="T8" fmla="*/ 59 w 261"/>
                <a:gd name="T9" fmla="*/ 10 h 208"/>
                <a:gd name="T10" fmla="*/ 44 w 261"/>
                <a:gd name="T11" fmla="*/ 10 h 208"/>
                <a:gd name="T12" fmla="*/ 35 w 261"/>
                <a:gd name="T13" fmla="*/ 10 h 208"/>
                <a:gd name="T14" fmla="*/ 21 w 261"/>
                <a:gd name="T15" fmla="*/ 13 h 208"/>
                <a:gd name="T16" fmla="*/ 13 w 261"/>
                <a:gd name="T17" fmla="*/ 16 h 208"/>
                <a:gd name="T18" fmla="*/ 4 w 261"/>
                <a:gd name="T19" fmla="*/ 20 h 208"/>
                <a:gd name="T20" fmla="*/ 4 w 261"/>
                <a:gd name="T21" fmla="*/ 21 h 208"/>
                <a:gd name="T22" fmla="*/ 6 w 261"/>
                <a:gd name="T23" fmla="*/ 16 h 208"/>
                <a:gd name="T24" fmla="*/ 11 w 261"/>
                <a:gd name="T25" fmla="*/ 10 h 208"/>
                <a:gd name="T26" fmla="*/ 13 w 261"/>
                <a:gd name="T27" fmla="*/ 5 h 208"/>
                <a:gd name="T28" fmla="*/ 19 w 261"/>
                <a:gd name="T29" fmla="*/ 0 h 208"/>
                <a:gd name="T30" fmla="*/ 19 w 261"/>
                <a:gd name="T31" fmla="*/ 0 h 208"/>
                <a:gd name="T32" fmla="*/ 13 w 261"/>
                <a:gd name="T33" fmla="*/ 5 h 208"/>
                <a:gd name="T34" fmla="*/ 11 w 261"/>
                <a:gd name="T35" fmla="*/ 10 h 208"/>
                <a:gd name="T36" fmla="*/ 6 w 261"/>
                <a:gd name="T37" fmla="*/ 16 h 208"/>
                <a:gd name="T38" fmla="*/ 0 w 261"/>
                <a:gd name="T39" fmla="*/ 21 h 208"/>
                <a:gd name="T40" fmla="*/ 1 w 261"/>
                <a:gd name="T41" fmla="*/ 21 h 208"/>
                <a:gd name="T42" fmla="*/ 4 w 261"/>
                <a:gd name="T43" fmla="*/ 20 h 208"/>
                <a:gd name="T44" fmla="*/ 13 w 261"/>
                <a:gd name="T45" fmla="*/ 16 h 208"/>
                <a:gd name="T46" fmla="*/ 21 w 261"/>
                <a:gd name="T47" fmla="*/ 13 h 208"/>
                <a:gd name="T48" fmla="*/ 35 w 261"/>
                <a:gd name="T49" fmla="*/ 10 h 208"/>
                <a:gd name="T50" fmla="*/ 44 w 261"/>
                <a:gd name="T51" fmla="*/ 10 h 208"/>
                <a:gd name="T52" fmla="*/ 58 w 261"/>
                <a:gd name="T53" fmla="*/ 10 h 208"/>
                <a:gd name="T54" fmla="*/ 67 w 261"/>
                <a:gd name="T55" fmla="*/ 13 h 208"/>
                <a:gd name="T56" fmla="*/ 71 w 261"/>
                <a:gd name="T57" fmla="*/ 13 h 208"/>
                <a:gd name="T58" fmla="*/ 78 w 261"/>
                <a:gd name="T59" fmla="*/ 16 h 208"/>
                <a:gd name="T60" fmla="*/ 87 w 261"/>
                <a:gd name="T61" fmla="*/ 24 h 208"/>
                <a:gd name="T62" fmla="*/ 88 w 261"/>
                <a:gd name="T63" fmla="*/ 24 h 2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61" h="208">
                  <a:moveTo>
                    <a:pt x="260" y="207"/>
                  </a:moveTo>
                  <a:lnTo>
                    <a:pt x="236" y="148"/>
                  </a:lnTo>
                  <a:lnTo>
                    <a:pt x="213" y="116"/>
                  </a:lnTo>
                  <a:lnTo>
                    <a:pt x="203" y="106"/>
                  </a:lnTo>
                  <a:lnTo>
                    <a:pt x="179" y="92"/>
                  </a:lnTo>
                  <a:lnTo>
                    <a:pt x="131" y="88"/>
                  </a:lnTo>
                  <a:lnTo>
                    <a:pt x="107" y="92"/>
                  </a:lnTo>
                  <a:lnTo>
                    <a:pt x="63" y="112"/>
                  </a:lnTo>
                  <a:lnTo>
                    <a:pt x="40" y="138"/>
                  </a:lnTo>
                  <a:lnTo>
                    <a:pt x="10" y="176"/>
                  </a:lnTo>
                  <a:lnTo>
                    <a:pt x="4" y="186"/>
                  </a:lnTo>
                  <a:lnTo>
                    <a:pt x="18" y="150"/>
                  </a:lnTo>
                  <a:lnTo>
                    <a:pt x="32" y="89"/>
                  </a:lnTo>
                  <a:lnTo>
                    <a:pt x="41" y="42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40" y="42"/>
                  </a:lnTo>
                  <a:lnTo>
                    <a:pt x="31" y="89"/>
                  </a:lnTo>
                  <a:lnTo>
                    <a:pt x="17" y="150"/>
                  </a:lnTo>
                  <a:lnTo>
                    <a:pt x="0" y="195"/>
                  </a:lnTo>
                  <a:lnTo>
                    <a:pt x="1" y="195"/>
                  </a:lnTo>
                  <a:lnTo>
                    <a:pt x="10" y="177"/>
                  </a:lnTo>
                  <a:lnTo>
                    <a:pt x="41" y="139"/>
                  </a:lnTo>
                  <a:lnTo>
                    <a:pt x="65" y="113"/>
                  </a:lnTo>
                  <a:lnTo>
                    <a:pt x="107" y="94"/>
                  </a:lnTo>
                  <a:lnTo>
                    <a:pt x="131" y="89"/>
                  </a:lnTo>
                  <a:lnTo>
                    <a:pt x="177" y="94"/>
                  </a:lnTo>
                  <a:lnTo>
                    <a:pt x="202" y="108"/>
                  </a:lnTo>
                  <a:lnTo>
                    <a:pt x="212" y="117"/>
                  </a:lnTo>
                  <a:lnTo>
                    <a:pt x="235" y="150"/>
                  </a:lnTo>
                  <a:lnTo>
                    <a:pt x="259" y="207"/>
                  </a:lnTo>
                  <a:lnTo>
                    <a:pt x="260" y="20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104"/>
            <p:cNvSpPr>
              <a:spLocks/>
            </p:cNvSpPr>
            <p:nvPr/>
          </p:nvSpPr>
          <p:spPr bwMode="auto">
            <a:xfrm>
              <a:off x="3081" y="2752"/>
              <a:ext cx="205" cy="203"/>
            </a:xfrm>
            <a:custGeom>
              <a:avLst/>
              <a:gdLst>
                <a:gd name="T0" fmla="*/ 1 w 232"/>
                <a:gd name="T1" fmla="*/ 9 h 258"/>
                <a:gd name="T2" fmla="*/ 12 w 232"/>
                <a:gd name="T3" fmla="*/ 8 h 258"/>
                <a:gd name="T4" fmla="*/ 27 w 232"/>
                <a:gd name="T5" fmla="*/ 9 h 258"/>
                <a:gd name="T6" fmla="*/ 38 w 232"/>
                <a:gd name="T7" fmla="*/ 11 h 258"/>
                <a:gd name="T8" fmla="*/ 44 w 232"/>
                <a:gd name="T9" fmla="*/ 13 h 258"/>
                <a:gd name="T10" fmla="*/ 54 w 232"/>
                <a:gd name="T11" fmla="*/ 17 h 258"/>
                <a:gd name="T12" fmla="*/ 63 w 232"/>
                <a:gd name="T13" fmla="*/ 20 h 258"/>
                <a:gd name="T14" fmla="*/ 69 w 232"/>
                <a:gd name="T15" fmla="*/ 26 h 258"/>
                <a:gd name="T16" fmla="*/ 76 w 232"/>
                <a:gd name="T17" fmla="*/ 30 h 258"/>
                <a:gd name="T18" fmla="*/ 76 w 232"/>
                <a:gd name="T19" fmla="*/ 30 h 258"/>
                <a:gd name="T20" fmla="*/ 75 w 232"/>
                <a:gd name="T21" fmla="*/ 26 h 258"/>
                <a:gd name="T22" fmla="*/ 75 w 232"/>
                <a:gd name="T23" fmla="*/ 24 h 258"/>
                <a:gd name="T24" fmla="*/ 74 w 232"/>
                <a:gd name="T25" fmla="*/ 17 h 258"/>
                <a:gd name="T26" fmla="*/ 74 w 232"/>
                <a:gd name="T27" fmla="*/ 13 h 258"/>
                <a:gd name="T28" fmla="*/ 71 w 232"/>
                <a:gd name="T29" fmla="*/ 6 h 258"/>
                <a:gd name="T30" fmla="*/ 72 w 232"/>
                <a:gd name="T31" fmla="*/ 6 h 258"/>
                <a:gd name="T32" fmla="*/ 67 w 232"/>
                <a:gd name="T33" fmla="*/ 0 h 258"/>
                <a:gd name="T34" fmla="*/ 67 w 232"/>
                <a:gd name="T35" fmla="*/ 2 h 258"/>
                <a:gd name="T36" fmla="*/ 72 w 232"/>
                <a:gd name="T37" fmla="*/ 6 h 258"/>
                <a:gd name="T38" fmla="*/ 71 w 232"/>
                <a:gd name="T39" fmla="*/ 6 h 258"/>
                <a:gd name="T40" fmla="*/ 74 w 232"/>
                <a:gd name="T41" fmla="*/ 13 h 258"/>
                <a:gd name="T42" fmla="*/ 74 w 232"/>
                <a:gd name="T43" fmla="*/ 17 h 258"/>
                <a:gd name="T44" fmla="*/ 74 w 232"/>
                <a:gd name="T45" fmla="*/ 20 h 258"/>
                <a:gd name="T46" fmla="*/ 74 w 232"/>
                <a:gd name="T47" fmla="*/ 24 h 258"/>
                <a:gd name="T48" fmla="*/ 76 w 232"/>
                <a:gd name="T49" fmla="*/ 30 h 258"/>
                <a:gd name="T50" fmla="*/ 69 w 232"/>
                <a:gd name="T51" fmla="*/ 26 h 258"/>
                <a:gd name="T52" fmla="*/ 63 w 232"/>
                <a:gd name="T53" fmla="*/ 20 h 258"/>
                <a:gd name="T54" fmla="*/ 55 w 232"/>
                <a:gd name="T55" fmla="*/ 17 h 258"/>
                <a:gd name="T56" fmla="*/ 44 w 232"/>
                <a:gd name="T57" fmla="*/ 13 h 258"/>
                <a:gd name="T58" fmla="*/ 38 w 232"/>
                <a:gd name="T59" fmla="*/ 11 h 258"/>
                <a:gd name="T60" fmla="*/ 27 w 232"/>
                <a:gd name="T61" fmla="*/ 9 h 258"/>
                <a:gd name="T62" fmla="*/ 12 w 232"/>
                <a:gd name="T63" fmla="*/ 8 h 258"/>
                <a:gd name="T64" fmla="*/ 0 w 232"/>
                <a:gd name="T65" fmla="*/ 9 h 258"/>
                <a:gd name="T66" fmla="*/ 1 w 232"/>
                <a:gd name="T67" fmla="*/ 9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58">
                  <a:moveTo>
                    <a:pt x="1" y="83"/>
                  </a:moveTo>
                  <a:lnTo>
                    <a:pt x="37" y="73"/>
                  </a:lnTo>
                  <a:lnTo>
                    <a:pt x="79" y="81"/>
                  </a:lnTo>
                  <a:lnTo>
                    <a:pt x="114" y="96"/>
                  </a:lnTo>
                  <a:lnTo>
                    <a:pt x="133" y="110"/>
                  </a:lnTo>
                  <a:lnTo>
                    <a:pt x="164" y="144"/>
                  </a:lnTo>
                  <a:lnTo>
                    <a:pt x="190" y="180"/>
                  </a:lnTo>
                  <a:lnTo>
                    <a:pt x="210" y="221"/>
                  </a:lnTo>
                  <a:lnTo>
                    <a:pt x="230" y="257"/>
                  </a:lnTo>
                  <a:lnTo>
                    <a:pt x="231" y="257"/>
                  </a:lnTo>
                  <a:lnTo>
                    <a:pt x="228" y="222"/>
                  </a:lnTo>
                  <a:lnTo>
                    <a:pt x="228" y="206"/>
                  </a:lnTo>
                  <a:lnTo>
                    <a:pt x="226" y="148"/>
                  </a:lnTo>
                  <a:lnTo>
                    <a:pt x="225" y="108"/>
                  </a:lnTo>
                  <a:lnTo>
                    <a:pt x="215" y="50"/>
                  </a:lnTo>
                  <a:lnTo>
                    <a:pt x="222" y="48"/>
                  </a:lnTo>
                  <a:lnTo>
                    <a:pt x="205" y="0"/>
                  </a:lnTo>
                  <a:lnTo>
                    <a:pt x="204" y="2"/>
                  </a:lnTo>
                  <a:lnTo>
                    <a:pt x="221" y="47"/>
                  </a:lnTo>
                  <a:lnTo>
                    <a:pt x="214" y="50"/>
                  </a:lnTo>
                  <a:lnTo>
                    <a:pt x="224" y="108"/>
                  </a:lnTo>
                  <a:lnTo>
                    <a:pt x="225" y="148"/>
                  </a:lnTo>
                  <a:lnTo>
                    <a:pt x="226" y="178"/>
                  </a:lnTo>
                  <a:lnTo>
                    <a:pt x="226" y="208"/>
                  </a:lnTo>
                  <a:lnTo>
                    <a:pt x="230" y="255"/>
                  </a:lnTo>
                  <a:lnTo>
                    <a:pt x="211" y="221"/>
                  </a:lnTo>
                  <a:lnTo>
                    <a:pt x="190" y="178"/>
                  </a:lnTo>
                  <a:lnTo>
                    <a:pt x="165" y="143"/>
                  </a:lnTo>
                  <a:lnTo>
                    <a:pt x="134" y="108"/>
                  </a:lnTo>
                  <a:lnTo>
                    <a:pt x="116" y="96"/>
                  </a:lnTo>
                  <a:lnTo>
                    <a:pt x="79" y="80"/>
                  </a:lnTo>
                  <a:lnTo>
                    <a:pt x="37" y="72"/>
                  </a:lnTo>
                  <a:lnTo>
                    <a:pt x="0" y="83"/>
                  </a:lnTo>
                  <a:lnTo>
                    <a:pt x="1" y="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105"/>
            <p:cNvSpPr>
              <a:spLocks/>
            </p:cNvSpPr>
            <p:nvPr/>
          </p:nvSpPr>
          <p:spPr bwMode="auto">
            <a:xfrm>
              <a:off x="2997" y="2678"/>
              <a:ext cx="265" cy="85"/>
            </a:xfrm>
            <a:custGeom>
              <a:avLst/>
              <a:gdLst>
                <a:gd name="T0" fmla="*/ 97 w 300"/>
                <a:gd name="T1" fmla="*/ 10 h 108"/>
                <a:gd name="T2" fmla="*/ 96 w 300"/>
                <a:gd name="T3" fmla="*/ 9 h 108"/>
                <a:gd name="T4" fmla="*/ 86 w 300"/>
                <a:gd name="T5" fmla="*/ 8 h 108"/>
                <a:gd name="T6" fmla="*/ 77 w 300"/>
                <a:gd name="T7" fmla="*/ 9 h 108"/>
                <a:gd name="T8" fmla="*/ 68 w 300"/>
                <a:gd name="T9" fmla="*/ 10 h 108"/>
                <a:gd name="T10" fmla="*/ 63 w 300"/>
                <a:gd name="T11" fmla="*/ 9 h 108"/>
                <a:gd name="T12" fmla="*/ 50 w 300"/>
                <a:gd name="T13" fmla="*/ 7 h 108"/>
                <a:gd name="T14" fmla="*/ 42 w 300"/>
                <a:gd name="T15" fmla="*/ 6 h 108"/>
                <a:gd name="T16" fmla="*/ 30 w 300"/>
                <a:gd name="T17" fmla="*/ 8 h 108"/>
                <a:gd name="T18" fmla="*/ 27 w 300"/>
                <a:gd name="T19" fmla="*/ 8 h 108"/>
                <a:gd name="T20" fmla="*/ 18 w 300"/>
                <a:gd name="T21" fmla="*/ 11 h 108"/>
                <a:gd name="T22" fmla="*/ 7 w 300"/>
                <a:gd name="T23" fmla="*/ 12 h 108"/>
                <a:gd name="T24" fmla="*/ 2 w 300"/>
                <a:gd name="T25" fmla="*/ 12 h 108"/>
                <a:gd name="T26" fmla="*/ 10 w 300"/>
                <a:gd name="T27" fmla="*/ 8 h 108"/>
                <a:gd name="T28" fmla="*/ 21 w 300"/>
                <a:gd name="T29" fmla="*/ 5 h 108"/>
                <a:gd name="T30" fmla="*/ 34 w 300"/>
                <a:gd name="T31" fmla="*/ 1 h 108"/>
                <a:gd name="T32" fmla="*/ 34 w 300"/>
                <a:gd name="T33" fmla="*/ 0 h 108"/>
                <a:gd name="T34" fmla="*/ 21 w 300"/>
                <a:gd name="T35" fmla="*/ 5 h 108"/>
                <a:gd name="T36" fmla="*/ 10 w 300"/>
                <a:gd name="T37" fmla="*/ 8 h 108"/>
                <a:gd name="T38" fmla="*/ 0 w 300"/>
                <a:gd name="T39" fmla="*/ 12 h 108"/>
                <a:gd name="T40" fmla="*/ 7 w 300"/>
                <a:gd name="T41" fmla="*/ 13 h 108"/>
                <a:gd name="T42" fmla="*/ 18 w 300"/>
                <a:gd name="T43" fmla="*/ 12 h 108"/>
                <a:gd name="T44" fmla="*/ 28 w 300"/>
                <a:gd name="T45" fmla="*/ 8 h 108"/>
                <a:gd name="T46" fmla="*/ 30 w 300"/>
                <a:gd name="T47" fmla="*/ 8 h 108"/>
                <a:gd name="T48" fmla="*/ 42 w 300"/>
                <a:gd name="T49" fmla="*/ 6 h 108"/>
                <a:gd name="T50" fmla="*/ 50 w 300"/>
                <a:gd name="T51" fmla="*/ 7 h 108"/>
                <a:gd name="T52" fmla="*/ 63 w 300"/>
                <a:gd name="T53" fmla="*/ 9 h 108"/>
                <a:gd name="T54" fmla="*/ 68 w 300"/>
                <a:gd name="T55" fmla="*/ 10 h 108"/>
                <a:gd name="T56" fmla="*/ 77 w 300"/>
                <a:gd name="T57" fmla="*/ 9 h 108"/>
                <a:gd name="T58" fmla="*/ 86 w 300"/>
                <a:gd name="T59" fmla="*/ 8 h 108"/>
                <a:gd name="T60" fmla="*/ 95 w 300"/>
                <a:gd name="T61" fmla="*/ 9 h 108"/>
                <a:gd name="T62" fmla="*/ 97 w 300"/>
                <a:gd name="T63" fmla="*/ 12 h 108"/>
                <a:gd name="T64" fmla="*/ 97 w 300"/>
                <a:gd name="T65" fmla="*/ 1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00" h="108">
                  <a:moveTo>
                    <a:pt x="299" y="95"/>
                  </a:moveTo>
                  <a:lnTo>
                    <a:pt x="291" y="82"/>
                  </a:lnTo>
                  <a:lnTo>
                    <a:pt x="261" y="73"/>
                  </a:lnTo>
                  <a:lnTo>
                    <a:pt x="234" y="80"/>
                  </a:lnTo>
                  <a:lnTo>
                    <a:pt x="207" y="86"/>
                  </a:lnTo>
                  <a:lnTo>
                    <a:pt x="189" y="82"/>
                  </a:lnTo>
                  <a:lnTo>
                    <a:pt x="154" y="61"/>
                  </a:lnTo>
                  <a:lnTo>
                    <a:pt x="128" y="58"/>
                  </a:lnTo>
                  <a:lnTo>
                    <a:pt x="95" y="70"/>
                  </a:lnTo>
                  <a:lnTo>
                    <a:pt x="84" y="74"/>
                  </a:lnTo>
                  <a:lnTo>
                    <a:pt x="54" y="97"/>
                  </a:lnTo>
                  <a:lnTo>
                    <a:pt x="21" y="106"/>
                  </a:lnTo>
                  <a:lnTo>
                    <a:pt x="2" y="101"/>
                  </a:lnTo>
                  <a:lnTo>
                    <a:pt x="32" y="74"/>
                  </a:lnTo>
                  <a:lnTo>
                    <a:pt x="64" y="39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62" y="38"/>
                  </a:lnTo>
                  <a:lnTo>
                    <a:pt x="31" y="73"/>
                  </a:lnTo>
                  <a:lnTo>
                    <a:pt x="0" y="102"/>
                  </a:lnTo>
                  <a:lnTo>
                    <a:pt x="21" y="107"/>
                  </a:lnTo>
                  <a:lnTo>
                    <a:pt x="54" y="98"/>
                  </a:lnTo>
                  <a:lnTo>
                    <a:pt x="86" y="74"/>
                  </a:lnTo>
                  <a:lnTo>
                    <a:pt x="95" y="71"/>
                  </a:lnTo>
                  <a:lnTo>
                    <a:pt x="128" y="59"/>
                  </a:lnTo>
                  <a:lnTo>
                    <a:pt x="153" y="62"/>
                  </a:lnTo>
                  <a:lnTo>
                    <a:pt x="188" y="82"/>
                  </a:lnTo>
                  <a:lnTo>
                    <a:pt x="207" y="87"/>
                  </a:lnTo>
                  <a:lnTo>
                    <a:pt x="234" y="81"/>
                  </a:lnTo>
                  <a:lnTo>
                    <a:pt x="261" y="74"/>
                  </a:lnTo>
                  <a:lnTo>
                    <a:pt x="289" y="83"/>
                  </a:lnTo>
                  <a:lnTo>
                    <a:pt x="298" y="98"/>
                  </a:lnTo>
                  <a:lnTo>
                    <a:pt x="299" y="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106"/>
            <p:cNvSpPr>
              <a:spLocks/>
            </p:cNvSpPr>
            <p:nvPr/>
          </p:nvSpPr>
          <p:spPr bwMode="auto">
            <a:xfrm>
              <a:off x="3086" y="2525"/>
              <a:ext cx="213" cy="230"/>
            </a:xfrm>
            <a:custGeom>
              <a:avLst/>
              <a:gdLst>
                <a:gd name="T0" fmla="*/ 1 w 241"/>
                <a:gd name="T1" fmla="*/ 22 h 293"/>
                <a:gd name="T2" fmla="*/ 15 w 241"/>
                <a:gd name="T3" fmla="*/ 19 h 293"/>
                <a:gd name="T4" fmla="*/ 30 w 241"/>
                <a:gd name="T5" fmla="*/ 17 h 293"/>
                <a:gd name="T6" fmla="*/ 46 w 241"/>
                <a:gd name="T7" fmla="*/ 19 h 293"/>
                <a:gd name="T8" fmla="*/ 64 w 241"/>
                <a:gd name="T9" fmla="*/ 26 h 293"/>
                <a:gd name="T10" fmla="*/ 77 w 241"/>
                <a:gd name="T11" fmla="*/ 33 h 293"/>
                <a:gd name="T12" fmla="*/ 77 w 241"/>
                <a:gd name="T13" fmla="*/ 33 h 293"/>
                <a:gd name="T14" fmla="*/ 78 w 241"/>
                <a:gd name="T15" fmla="*/ 29 h 293"/>
                <a:gd name="T16" fmla="*/ 79 w 241"/>
                <a:gd name="T17" fmla="*/ 22 h 293"/>
                <a:gd name="T18" fmla="*/ 79 w 241"/>
                <a:gd name="T19" fmla="*/ 24 h 293"/>
                <a:gd name="T20" fmla="*/ 76 w 241"/>
                <a:gd name="T21" fmla="*/ 7 h 293"/>
                <a:gd name="T22" fmla="*/ 71 w 241"/>
                <a:gd name="T23" fmla="*/ 0 h 293"/>
                <a:gd name="T24" fmla="*/ 71 w 241"/>
                <a:gd name="T25" fmla="*/ 1 h 293"/>
                <a:gd name="T26" fmla="*/ 75 w 241"/>
                <a:gd name="T27" fmla="*/ 7 h 293"/>
                <a:gd name="T28" fmla="*/ 78 w 241"/>
                <a:gd name="T29" fmla="*/ 21 h 293"/>
                <a:gd name="T30" fmla="*/ 78 w 241"/>
                <a:gd name="T31" fmla="*/ 26 h 293"/>
                <a:gd name="T32" fmla="*/ 78 w 241"/>
                <a:gd name="T33" fmla="*/ 29 h 293"/>
                <a:gd name="T34" fmla="*/ 77 w 241"/>
                <a:gd name="T35" fmla="*/ 33 h 293"/>
                <a:gd name="T36" fmla="*/ 64 w 241"/>
                <a:gd name="T37" fmla="*/ 26 h 293"/>
                <a:gd name="T38" fmla="*/ 47 w 241"/>
                <a:gd name="T39" fmla="*/ 19 h 293"/>
                <a:gd name="T40" fmla="*/ 30 w 241"/>
                <a:gd name="T41" fmla="*/ 17 h 293"/>
                <a:gd name="T42" fmla="*/ 15 w 241"/>
                <a:gd name="T43" fmla="*/ 19 h 293"/>
                <a:gd name="T44" fmla="*/ 0 w 241"/>
                <a:gd name="T45" fmla="*/ 22 h 293"/>
                <a:gd name="T46" fmla="*/ 1 w 241"/>
                <a:gd name="T47" fmla="*/ 22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1" h="293">
                  <a:moveTo>
                    <a:pt x="1" y="196"/>
                  </a:moveTo>
                  <a:lnTo>
                    <a:pt x="45" y="166"/>
                  </a:lnTo>
                  <a:lnTo>
                    <a:pt x="93" y="155"/>
                  </a:lnTo>
                  <a:lnTo>
                    <a:pt x="141" y="170"/>
                  </a:lnTo>
                  <a:lnTo>
                    <a:pt x="193" y="224"/>
                  </a:lnTo>
                  <a:lnTo>
                    <a:pt x="233" y="292"/>
                  </a:lnTo>
                  <a:lnTo>
                    <a:pt x="234" y="292"/>
                  </a:lnTo>
                  <a:lnTo>
                    <a:pt x="238" y="256"/>
                  </a:lnTo>
                  <a:lnTo>
                    <a:pt x="240" y="197"/>
                  </a:lnTo>
                  <a:lnTo>
                    <a:pt x="240" y="207"/>
                  </a:lnTo>
                  <a:lnTo>
                    <a:pt x="228" y="63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27" y="63"/>
                  </a:lnTo>
                  <a:lnTo>
                    <a:pt x="238" y="193"/>
                  </a:lnTo>
                  <a:lnTo>
                    <a:pt x="238" y="226"/>
                  </a:lnTo>
                  <a:lnTo>
                    <a:pt x="237" y="256"/>
                  </a:lnTo>
                  <a:lnTo>
                    <a:pt x="233" y="290"/>
                  </a:lnTo>
                  <a:lnTo>
                    <a:pt x="193" y="222"/>
                  </a:lnTo>
                  <a:lnTo>
                    <a:pt x="142" y="169"/>
                  </a:lnTo>
                  <a:lnTo>
                    <a:pt x="93" y="154"/>
                  </a:lnTo>
                  <a:lnTo>
                    <a:pt x="44" y="165"/>
                  </a:lnTo>
                  <a:lnTo>
                    <a:pt x="0" y="195"/>
                  </a:lnTo>
                  <a:lnTo>
                    <a:pt x="1" y="1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107"/>
            <p:cNvSpPr>
              <a:spLocks/>
            </p:cNvSpPr>
            <p:nvPr/>
          </p:nvSpPr>
          <p:spPr bwMode="auto">
            <a:xfrm>
              <a:off x="3043" y="2384"/>
              <a:ext cx="234" cy="142"/>
            </a:xfrm>
            <a:custGeom>
              <a:avLst/>
              <a:gdLst>
                <a:gd name="T0" fmla="*/ 86 w 265"/>
                <a:gd name="T1" fmla="*/ 20 h 181"/>
                <a:gd name="T2" fmla="*/ 72 w 265"/>
                <a:gd name="T3" fmla="*/ 16 h 181"/>
                <a:gd name="T4" fmla="*/ 57 w 265"/>
                <a:gd name="T5" fmla="*/ 18 h 181"/>
                <a:gd name="T6" fmla="*/ 49 w 265"/>
                <a:gd name="T7" fmla="*/ 18 h 181"/>
                <a:gd name="T8" fmla="*/ 40 w 265"/>
                <a:gd name="T9" fmla="*/ 13 h 181"/>
                <a:gd name="T10" fmla="*/ 37 w 265"/>
                <a:gd name="T11" fmla="*/ 6 h 181"/>
                <a:gd name="T12" fmla="*/ 26 w 265"/>
                <a:gd name="T13" fmla="*/ 2 h 181"/>
                <a:gd name="T14" fmla="*/ 14 w 265"/>
                <a:gd name="T15" fmla="*/ 2 h 181"/>
                <a:gd name="T16" fmla="*/ 3 w 265"/>
                <a:gd name="T17" fmla="*/ 0 h 181"/>
                <a:gd name="T18" fmla="*/ 0 w 265"/>
                <a:gd name="T19" fmla="*/ 0 h 181"/>
                <a:gd name="T20" fmla="*/ 0 w 265"/>
                <a:gd name="T21" fmla="*/ 1 h 181"/>
                <a:gd name="T22" fmla="*/ 14 w 265"/>
                <a:gd name="T23" fmla="*/ 2 h 181"/>
                <a:gd name="T24" fmla="*/ 26 w 265"/>
                <a:gd name="T25" fmla="*/ 2 h 181"/>
                <a:gd name="T26" fmla="*/ 37 w 265"/>
                <a:gd name="T27" fmla="*/ 6 h 181"/>
                <a:gd name="T28" fmla="*/ 39 w 265"/>
                <a:gd name="T29" fmla="*/ 13 h 181"/>
                <a:gd name="T30" fmla="*/ 49 w 265"/>
                <a:gd name="T31" fmla="*/ 18 h 181"/>
                <a:gd name="T32" fmla="*/ 57 w 265"/>
                <a:gd name="T33" fmla="*/ 19 h 181"/>
                <a:gd name="T34" fmla="*/ 72 w 265"/>
                <a:gd name="T35" fmla="*/ 16 h 181"/>
                <a:gd name="T36" fmla="*/ 86 w 265"/>
                <a:gd name="T37" fmla="*/ 20 h 181"/>
                <a:gd name="T38" fmla="*/ 86 w 265"/>
                <a:gd name="T39" fmla="*/ 20 h 1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5" h="181">
                  <a:moveTo>
                    <a:pt x="264" y="179"/>
                  </a:moveTo>
                  <a:lnTo>
                    <a:pt x="222" y="142"/>
                  </a:lnTo>
                  <a:lnTo>
                    <a:pt x="176" y="159"/>
                  </a:lnTo>
                  <a:lnTo>
                    <a:pt x="150" y="158"/>
                  </a:lnTo>
                  <a:lnTo>
                    <a:pt x="123" y="109"/>
                  </a:lnTo>
                  <a:lnTo>
                    <a:pt x="112" y="53"/>
                  </a:lnTo>
                  <a:lnTo>
                    <a:pt x="81" y="14"/>
                  </a:lnTo>
                  <a:lnTo>
                    <a:pt x="44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4" y="7"/>
                  </a:lnTo>
                  <a:lnTo>
                    <a:pt x="80" y="15"/>
                  </a:lnTo>
                  <a:lnTo>
                    <a:pt x="111" y="54"/>
                  </a:lnTo>
                  <a:lnTo>
                    <a:pt x="122" y="109"/>
                  </a:lnTo>
                  <a:lnTo>
                    <a:pt x="150" y="159"/>
                  </a:lnTo>
                  <a:lnTo>
                    <a:pt x="176" y="160"/>
                  </a:lnTo>
                  <a:lnTo>
                    <a:pt x="221" y="144"/>
                  </a:lnTo>
                  <a:lnTo>
                    <a:pt x="263" y="180"/>
                  </a:lnTo>
                  <a:lnTo>
                    <a:pt x="264" y="1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108"/>
            <p:cNvSpPr>
              <a:spLocks/>
            </p:cNvSpPr>
            <p:nvPr/>
          </p:nvSpPr>
          <p:spPr bwMode="auto">
            <a:xfrm>
              <a:off x="3043" y="2377"/>
              <a:ext cx="257" cy="121"/>
            </a:xfrm>
            <a:custGeom>
              <a:avLst/>
              <a:gdLst>
                <a:gd name="T0" fmla="*/ 3 w 291"/>
                <a:gd name="T1" fmla="*/ 2 h 153"/>
                <a:gd name="T2" fmla="*/ 11 w 291"/>
                <a:gd name="T3" fmla="*/ 2 h 153"/>
                <a:gd name="T4" fmla="*/ 23 w 291"/>
                <a:gd name="T5" fmla="*/ 2 h 153"/>
                <a:gd name="T6" fmla="*/ 38 w 291"/>
                <a:gd name="T7" fmla="*/ 2 h 153"/>
                <a:gd name="T8" fmla="*/ 52 w 291"/>
                <a:gd name="T9" fmla="*/ 3 h 153"/>
                <a:gd name="T10" fmla="*/ 68 w 291"/>
                <a:gd name="T11" fmla="*/ 6 h 153"/>
                <a:gd name="T12" fmla="*/ 83 w 291"/>
                <a:gd name="T13" fmla="*/ 13 h 153"/>
                <a:gd name="T14" fmla="*/ 94 w 291"/>
                <a:gd name="T15" fmla="*/ 18 h 153"/>
                <a:gd name="T16" fmla="*/ 95 w 291"/>
                <a:gd name="T17" fmla="*/ 18 h 153"/>
                <a:gd name="T18" fmla="*/ 95 w 291"/>
                <a:gd name="T19" fmla="*/ 13 h 153"/>
                <a:gd name="T20" fmla="*/ 94 w 291"/>
                <a:gd name="T21" fmla="*/ 13 h 153"/>
                <a:gd name="T22" fmla="*/ 94 w 291"/>
                <a:gd name="T23" fmla="*/ 13 h 153"/>
                <a:gd name="T24" fmla="*/ 94 w 291"/>
                <a:gd name="T25" fmla="*/ 18 h 153"/>
                <a:gd name="T26" fmla="*/ 84 w 291"/>
                <a:gd name="T27" fmla="*/ 13 h 153"/>
                <a:gd name="T28" fmla="*/ 68 w 291"/>
                <a:gd name="T29" fmla="*/ 6 h 153"/>
                <a:gd name="T30" fmla="*/ 52 w 291"/>
                <a:gd name="T31" fmla="*/ 3 h 153"/>
                <a:gd name="T32" fmla="*/ 38 w 291"/>
                <a:gd name="T33" fmla="*/ 2 h 153"/>
                <a:gd name="T34" fmla="*/ 23 w 291"/>
                <a:gd name="T35" fmla="*/ 0 h 153"/>
                <a:gd name="T36" fmla="*/ 12 w 291"/>
                <a:gd name="T37" fmla="*/ 0 h 153"/>
                <a:gd name="T38" fmla="*/ 0 w 291"/>
                <a:gd name="T39" fmla="*/ 2 h 153"/>
                <a:gd name="T40" fmla="*/ 3 w 291"/>
                <a:gd name="T41" fmla="*/ 2 h 1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1" h="153">
                  <a:moveTo>
                    <a:pt x="3" y="8"/>
                  </a:moveTo>
                  <a:lnTo>
                    <a:pt x="34" y="2"/>
                  </a:lnTo>
                  <a:lnTo>
                    <a:pt x="74" y="2"/>
                  </a:lnTo>
                  <a:lnTo>
                    <a:pt x="114" y="8"/>
                  </a:lnTo>
                  <a:lnTo>
                    <a:pt x="159" y="26"/>
                  </a:lnTo>
                  <a:lnTo>
                    <a:pt x="209" y="58"/>
                  </a:lnTo>
                  <a:lnTo>
                    <a:pt x="255" y="104"/>
                  </a:lnTo>
                  <a:lnTo>
                    <a:pt x="288" y="152"/>
                  </a:lnTo>
                  <a:lnTo>
                    <a:pt x="290" y="151"/>
                  </a:lnTo>
                  <a:lnTo>
                    <a:pt x="290" y="104"/>
                  </a:lnTo>
                  <a:lnTo>
                    <a:pt x="289" y="104"/>
                  </a:lnTo>
                  <a:lnTo>
                    <a:pt x="288" y="104"/>
                  </a:lnTo>
                  <a:lnTo>
                    <a:pt x="288" y="149"/>
                  </a:lnTo>
                  <a:lnTo>
                    <a:pt x="257" y="103"/>
                  </a:lnTo>
                  <a:lnTo>
                    <a:pt x="210" y="57"/>
                  </a:lnTo>
                  <a:lnTo>
                    <a:pt x="161" y="25"/>
                  </a:lnTo>
                  <a:lnTo>
                    <a:pt x="114" y="7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109"/>
            <p:cNvSpPr>
              <a:spLocks/>
            </p:cNvSpPr>
            <p:nvPr/>
          </p:nvSpPr>
          <p:spPr bwMode="auto">
            <a:xfrm>
              <a:off x="3288" y="2333"/>
              <a:ext cx="12" cy="154"/>
            </a:xfrm>
            <a:custGeom>
              <a:avLst/>
              <a:gdLst>
                <a:gd name="T0" fmla="*/ 3 w 14"/>
                <a:gd name="T1" fmla="*/ 19 h 195"/>
                <a:gd name="T2" fmla="*/ 3 w 14"/>
                <a:gd name="T3" fmla="*/ 23 h 195"/>
                <a:gd name="T4" fmla="*/ 3 w 14"/>
                <a:gd name="T5" fmla="*/ 15 h 195"/>
                <a:gd name="T6" fmla="*/ 3 w 14"/>
                <a:gd name="T7" fmla="*/ 8 h 195"/>
                <a:gd name="T8" fmla="*/ 3 w 14"/>
                <a:gd name="T9" fmla="*/ 2 h 195"/>
                <a:gd name="T10" fmla="*/ 1 w 14"/>
                <a:gd name="T11" fmla="*/ 0 h 195"/>
                <a:gd name="T12" fmla="*/ 0 w 14"/>
                <a:gd name="T13" fmla="*/ 1 h 195"/>
                <a:gd name="T14" fmla="*/ 3 w 14"/>
                <a:gd name="T15" fmla="*/ 2 h 195"/>
                <a:gd name="T16" fmla="*/ 3 w 14"/>
                <a:gd name="T17" fmla="*/ 8 h 195"/>
                <a:gd name="T18" fmla="*/ 3 w 14"/>
                <a:gd name="T19" fmla="*/ 15 h 195"/>
                <a:gd name="T20" fmla="*/ 3 w 14"/>
                <a:gd name="T21" fmla="*/ 19 h 195"/>
                <a:gd name="T22" fmla="*/ 3 w 14"/>
                <a:gd name="T23" fmla="*/ 19 h 195"/>
                <a:gd name="T24" fmla="*/ 3 w 14"/>
                <a:gd name="T25" fmla="*/ 19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95">
                  <a:moveTo>
                    <a:pt x="13" y="160"/>
                  </a:moveTo>
                  <a:lnTo>
                    <a:pt x="13" y="194"/>
                  </a:lnTo>
                  <a:lnTo>
                    <a:pt x="12" y="127"/>
                  </a:lnTo>
                  <a:lnTo>
                    <a:pt x="8" y="64"/>
                  </a:lnTo>
                  <a:lnTo>
                    <a:pt x="6" y="19"/>
                  </a:lnTo>
                  <a:lnTo>
                    <a:pt x="1" y="0"/>
                  </a:lnTo>
                  <a:lnTo>
                    <a:pt x="0" y="1"/>
                  </a:lnTo>
                  <a:lnTo>
                    <a:pt x="5" y="19"/>
                  </a:lnTo>
                  <a:lnTo>
                    <a:pt x="7" y="64"/>
                  </a:lnTo>
                  <a:lnTo>
                    <a:pt x="11" y="127"/>
                  </a:lnTo>
                  <a:lnTo>
                    <a:pt x="11" y="160"/>
                  </a:lnTo>
                  <a:lnTo>
                    <a:pt x="12" y="160"/>
                  </a:lnTo>
                  <a:lnTo>
                    <a:pt x="13" y="1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110"/>
            <p:cNvSpPr>
              <a:spLocks/>
            </p:cNvSpPr>
            <p:nvPr/>
          </p:nvSpPr>
          <p:spPr bwMode="auto">
            <a:xfrm>
              <a:off x="3110" y="2205"/>
              <a:ext cx="179" cy="130"/>
            </a:xfrm>
            <a:custGeom>
              <a:avLst/>
              <a:gdLst>
                <a:gd name="T0" fmla="*/ 65 w 203"/>
                <a:gd name="T1" fmla="*/ 18 h 166"/>
                <a:gd name="T2" fmla="*/ 57 w 203"/>
                <a:gd name="T3" fmla="*/ 16 h 166"/>
                <a:gd name="T4" fmla="*/ 48 w 203"/>
                <a:gd name="T5" fmla="*/ 13 h 166"/>
                <a:gd name="T6" fmla="*/ 43 w 203"/>
                <a:gd name="T7" fmla="*/ 10 h 166"/>
                <a:gd name="T8" fmla="*/ 34 w 203"/>
                <a:gd name="T9" fmla="*/ 8 h 166"/>
                <a:gd name="T10" fmla="*/ 25 w 203"/>
                <a:gd name="T11" fmla="*/ 5 h 166"/>
                <a:gd name="T12" fmla="*/ 20 w 203"/>
                <a:gd name="T13" fmla="*/ 5 h 166"/>
                <a:gd name="T14" fmla="*/ 9 w 203"/>
                <a:gd name="T15" fmla="*/ 9 h 166"/>
                <a:gd name="T16" fmla="*/ 2 w 203"/>
                <a:gd name="T17" fmla="*/ 10 h 166"/>
                <a:gd name="T18" fmla="*/ 8 w 203"/>
                <a:gd name="T19" fmla="*/ 6 h 166"/>
                <a:gd name="T20" fmla="*/ 16 w 203"/>
                <a:gd name="T21" fmla="*/ 2 h 166"/>
                <a:gd name="T22" fmla="*/ 20 w 203"/>
                <a:gd name="T23" fmla="*/ 1 h 166"/>
                <a:gd name="T24" fmla="*/ 19 w 203"/>
                <a:gd name="T25" fmla="*/ 0 h 166"/>
                <a:gd name="T26" fmla="*/ 16 w 203"/>
                <a:gd name="T27" fmla="*/ 2 h 166"/>
                <a:gd name="T28" fmla="*/ 7 w 203"/>
                <a:gd name="T29" fmla="*/ 6 h 166"/>
                <a:gd name="T30" fmla="*/ 0 w 203"/>
                <a:gd name="T31" fmla="*/ 11 h 166"/>
                <a:gd name="T32" fmla="*/ 1 w 203"/>
                <a:gd name="T33" fmla="*/ 11 h 166"/>
                <a:gd name="T34" fmla="*/ 9 w 203"/>
                <a:gd name="T35" fmla="*/ 9 h 166"/>
                <a:gd name="T36" fmla="*/ 20 w 203"/>
                <a:gd name="T37" fmla="*/ 5 h 166"/>
                <a:gd name="T38" fmla="*/ 24 w 203"/>
                <a:gd name="T39" fmla="*/ 6 h 166"/>
                <a:gd name="T40" fmla="*/ 34 w 203"/>
                <a:gd name="T41" fmla="*/ 8 h 166"/>
                <a:gd name="T42" fmla="*/ 42 w 203"/>
                <a:gd name="T43" fmla="*/ 10 h 166"/>
                <a:gd name="T44" fmla="*/ 48 w 203"/>
                <a:gd name="T45" fmla="*/ 13 h 166"/>
                <a:gd name="T46" fmla="*/ 57 w 203"/>
                <a:gd name="T47" fmla="*/ 16 h 166"/>
                <a:gd name="T48" fmla="*/ 65 w 203"/>
                <a:gd name="T49" fmla="*/ 18 h 166"/>
                <a:gd name="T50" fmla="*/ 65 w 203"/>
                <a:gd name="T51" fmla="*/ 18 h 1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3" h="166">
                  <a:moveTo>
                    <a:pt x="202" y="164"/>
                  </a:moveTo>
                  <a:lnTo>
                    <a:pt x="178" y="138"/>
                  </a:lnTo>
                  <a:lnTo>
                    <a:pt x="148" y="109"/>
                  </a:lnTo>
                  <a:lnTo>
                    <a:pt x="133" y="95"/>
                  </a:lnTo>
                  <a:lnTo>
                    <a:pt x="107" y="69"/>
                  </a:lnTo>
                  <a:lnTo>
                    <a:pt x="77" y="50"/>
                  </a:lnTo>
                  <a:lnTo>
                    <a:pt x="61" y="45"/>
                  </a:lnTo>
                  <a:lnTo>
                    <a:pt x="26" y="76"/>
                  </a:lnTo>
                  <a:lnTo>
                    <a:pt x="2" y="95"/>
                  </a:lnTo>
                  <a:lnTo>
                    <a:pt x="23" y="57"/>
                  </a:lnTo>
                  <a:lnTo>
                    <a:pt x="49" y="14"/>
                  </a:lnTo>
                  <a:lnTo>
                    <a:pt x="61" y="1"/>
                  </a:lnTo>
                  <a:lnTo>
                    <a:pt x="60" y="0"/>
                  </a:lnTo>
                  <a:lnTo>
                    <a:pt x="49" y="11"/>
                  </a:lnTo>
                  <a:lnTo>
                    <a:pt x="22" y="57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27" y="77"/>
                  </a:lnTo>
                  <a:lnTo>
                    <a:pt x="61" y="46"/>
                  </a:lnTo>
                  <a:lnTo>
                    <a:pt x="75" y="52"/>
                  </a:lnTo>
                  <a:lnTo>
                    <a:pt x="105" y="70"/>
                  </a:lnTo>
                  <a:lnTo>
                    <a:pt x="131" y="96"/>
                  </a:lnTo>
                  <a:lnTo>
                    <a:pt x="146" y="110"/>
                  </a:lnTo>
                  <a:lnTo>
                    <a:pt x="177" y="139"/>
                  </a:lnTo>
                  <a:lnTo>
                    <a:pt x="201" y="165"/>
                  </a:lnTo>
                  <a:lnTo>
                    <a:pt x="202" y="16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111"/>
            <p:cNvSpPr>
              <a:spLocks/>
            </p:cNvSpPr>
            <p:nvPr/>
          </p:nvSpPr>
          <p:spPr bwMode="auto">
            <a:xfrm>
              <a:off x="3164" y="2068"/>
              <a:ext cx="193" cy="253"/>
            </a:xfrm>
            <a:custGeom>
              <a:avLst/>
              <a:gdLst>
                <a:gd name="T0" fmla="*/ 1 w 218"/>
                <a:gd name="T1" fmla="*/ 20 h 322"/>
                <a:gd name="T2" fmla="*/ 11 w 218"/>
                <a:gd name="T3" fmla="*/ 19 h 322"/>
                <a:gd name="T4" fmla="*/ 20 w 218"/>
                <a:gd name="T5" fmla="*/ 19 h 322"/>
                <a:gd name="T6" fmla="*/ 29 w 218"/>
                <a:gd name="T7" fmla="*/ 20 h 322"/>
                <a:gd name="T8" fmla="*/ 38 w 218"/>
                <a:gd name="T9" fmla="*/ 23 h 322"/>
                <a:gd name="T10" fmla="*/ 51 w 218"/>
                <a:gd name="T11" fmla="*/ 30 h 322"/>
                <a:gd name="T12" fmla="*/ 57 w 218"/>
                <a:gd name="T13" fmla="*/ 33 h 322"/>
                <a:gd name="T14" fmla="*/ 58 w 218"/>
                <a:gd name="T15" fmla="*/ 37 h 322"/>
                <a:gd name="T16" fmla="*/ 58 w 218"/>
                <a:gd name="T17" fmla="*/ 37 h 322"/>
                <a:gd name="T18" fmla="*/ 58 w 218"/>
                <a:gd name="T19" fmla="*/ 22 h 322"/>
                <a:gd name="T20" fmla="*/ 58 w 218"/>
                <a:gd name="T21" fmla="*/ 19 h 322"/>
                <a:gd name="T22" fmla="*/ 60 w 218"/>
                <a:gd name="T23" fmla="*/ 14 h 322"/>
                <a:gd name="T24" fmla="*/ 64 w 218"/>
                <a:gd name="T25" fmla="*/ 9 h 322"/>
                <a:gd name="T26" fmla="*/ 67 w 218"/>
                <a:gd name="T27" fmla="*/ 4 h 322"/>
                <a:gd name="T28" fmla="*/ 73 w 218"/>
                <a:gd name="T29" fmla="*/ 0 h 322"/>
                <a:gd name="T30" fmla="*/ 73 w 218"/>
                <a:gd name="T31" fmla="*/ 0 h 322"/>
                <a:gd name="T32" fmla="*/ 72 w 218"/>
                <a:gd name="T33" fmla="*/ 0 h 322"/>
                <a:gd name="T34" fmla="*/ 67 w 218"/>
                <a:gd name="T35" fmla="*/ 4 h 322"/>
                <a:gd name="T36" fmla="*/ 64 w 218"/>
                <a:gd name="T37" fmla="*/ 9 h 322"/>
                <a:gd name="T38" fmla="*/ 59 w 218"/>
                <a:gd name="T39" fmla="*/ 14 h 322"/>
                <a:gd name="T40" fmla="*/ 58 w 218"/>
                <a:gd name="T41" fmla="*/ 19 h 322"/>
                <a:gd name="T42" fmla="*/ 58 w 218"/>
                <a:gd name="T43" fmla="*/ 28 h 322"/>
                <a:gd name="T44" fmla="*/ 58 w 218"/>
                <a:gd name="T45" fmla="*/ 35 h 322"/>
                <a:gd name="T46" fmla="*/ 58 w 218"/>
                <a:gd name="T47" fmla="*/ 33 h 322"/>
                <a:gd name="T48" fmla="*/ 51 w 218"/>
                <a:gd name="T49" fmla="*/ 29 h 322"/>
                <a:gd name="T50" fmla="*/ 39 w 218"/>
                <a:gd name="T51" fmla="*/ 23 h 322"/>
                <a:gd name="T52" fmla="*/ 31 w 218"/>
                <a:gd name="T53" fmla="*/ 20 h 322"/>
                <a:gd name="T54" fmla="*/ 20 w 218"/>
                <a:gd name="T55" fmla="*/ 19 h 322"/>
                <a:gd name="T56" fmla="*/ 11 w 218"/>
                <a:gd name="T57" fmla="*/ 19 h 322"/>
                <a:gd name="T58" fmla="*/ 0 w 218"/>
                <a:gd name="T59" fmla="*/ 19 h 322"/>
                <a:gd name="T60" fmla="*/ 1 w 218"/>
                <a:gd name="T61" fmla="*/ 20 h 3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8" h="322">
                  <a:moveTo>
                    <a:pt x="1" y="174"/>
                  </a:moveTo>
                  <a:lnTo>
                    <a:pt x="33" y="165"/>
                  </a:lnTo>
                  <a:lnTo>
                    <a:pt x="61" y="170"/>
                  </a:lnTo>
                  <a:lnTo>
                    <a:pt x="88" y="182"/>
                  </a:lnTo>
                  <a:lnTo>
                    <a:pt x="114" y="201"/>
                  </a:lnTo>
                  <a:lnTo>
                    <a:pt x="154" y="257"/>
                  </a:lnTo>
                  <a:lnTo>
                    <a:pt x="169" y="293"/>
                  </a:lnTo>
                  <a:lnTo>
                    <a:pt x="171" y="321"/>
                  </a:lnTo>
                  <a:lnTo>
                    <a:pt x="173" y="321"/>
                  </a:lnTo>
                  <a:lnTo>
                    <a:pt x="173" y="187"/>
                  </a:lnTo>
                  <a:lnTo>
                    <a:pt x="173" y="160"/>
                  </a:lnTo>
                  <a:lnTo>
                    <a:pt x="180" y="124"/>
                  </a:lnTo>
                  <a:lnTo>
                    <a:pt x="190" y="81"/>
                  </a:lnTo>
                  <a:lnTo>
                    <a:pt x="202" y="36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00" y="36"/>
                  </a:lnTo>
                  <a:lnTo>
                    <a:pt x="189" y="81"/>
                  </a:lnTo>
                  <a:lnTo>
                    <a:pt x="179" y="124"/>
                  </a:lnTo>
                  <a:lnTo>
                    <a:pt x="172" y="160"/>
                  </a:lnTo>
                  <a:lnTo>
                    <a:pt x="170" y="239"/>
                  </a:lnTo>
                  <a:lnTo>
                    <a:pt x="170" y="300"/>
                  </a:lnTo>
                  <a:lnTo>
                    <a:pt x="170" y="293"/>
                  </a:lnTo>
                  <a:lnTo>
                    <a:pt x="155" y="255"/>
                  </a:lnTo>
                  <a:lnTo>
                    <a:pt x="115" y="200"/>
                  </a:lnTo>
                  <a:lnTo>
                    <a:pt x="90" y="182"/>
                  </a:lnTo>
                  <a:lnTo>
                    <a:pt x="61" y="169"/>
                  </a:lnTo>
                  <a:lnTo>
                    <a:pt x="33" y="164"/>
                  </a:lnTo>
                  <a:lnTo>
                    <a:pt x="0" y="172"/>
                  </a:lnTo>
                  <a:lnTo>
                    <a:pt x="1" y="1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112"/>
            <p:cNvSpPr>
              <a:spLocks/>
            </p:cNvSpPr>
            <p:nvPr/>
          </p:nvSpPr>
          <p:spPr bwMode="auto">
            <a:xfrm>
              <a:off x="3355" y="2068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113"/>
            <p:cNvSpPr>
              <a:spLocks/>
            </p:cNvSpPr>
            <p:nvPr/>
          </p:nvSpPr>
          <p:spPr bwMode="auto">
            <a:xfrm>
              <a:off x="3331" y="2068"/>
              <a:ext cx="29" cy="282"/>
            </a:xfrm>
            <a:custGeom>
              <a:avLst/>
              <a:gdLst>
                <a:gd name="T0" fmla="*/ 9 w 33"/>
                <a:gd name="T1" fmla="*/ 0 h 359"/>
                <a:gd name="T2" fmla="*/ 4 w 33"/>
                <a:gd name="T3" fmla="*/ 5 h 359"/>
                <a:gd name="T4" fmla="*/ 7 w 33"/>
                <a:gd name="T5" fmla="*/ 10 h 359"/>
                <a:gd name="T6" fmla="*/ 10 w 33"/>
                <a:gd name="T7" fmla="*/ 16 h 359"/>
                <a:gd name="T8" fmla="*/ 9 w 33"/>
                <a:gd name="T9" fmla="*/ 21 h 359"/>
                <a:gd name="T10" fmla="*/ 7 w 33"/>
                <a:gd name="T11" fmla="*/ 27 h 359"/>
                <a:gd name="T12" fmla="*/ 4 w 33"/>
                <a:gd name="T13" fmla="*/ 33 h 359"/>
                <a:gd name="T14" fmla="*/ 3 w 33"/>
                <a:gd name="T15" fmla="*/ 37 h 359"/>
                <a:gd name="T16" fmla="*/ 0 w 33"/>
                <a:gd name="T17" fmla="*/ 42 h 359"/>
                <a:gd name="T18" fmla="*/ 1 w 33"/>
                <a:gd name="T19" fmla="*/ 42 h 359"/>
                <a:gd name="T20" fmla="*/ 1 w 33"/>
                <a:gd name="T21" fmla="*/ 39 h 359"/>
                <a:gd name="T22" fmla="*/ 4 w 33"/>
                <a:gd name="T23" fmla="*/ 37 h 359"/>
                <a:gd name="T24" fmla="*/ 4 w 33"/>
                <a:gd name="T25" fmla="*/ 33 h 359"/>
                <a:gd name="T26" fmla="*/ 7 w 33"/>
                <a:gd name="T27" fmla="*/ 27 h 359"/>
                <a:gd name="T28" fmla="*/ 10 w 33"/>
                <a:gd name="T29" fmla="*/ 21 h 359"/>
                <a:gd name="T30" fmla="*/ 10 w 33"/>
                <a:gd name="T31" fmla="*/ 16 h 359"/>
                <a:gd name="T32" fmla="*/ 7 w 33"/>
                <a:gd name="T33" fmla="*/ 10 h 359"/>
                <a:gd name="T34" fmla="*/ 4 w 33"/>
                <a:gd name="T35" fmla="*/ 5 h 359"/>
                <a:gd name="T36" fmla="*/ 9 w 33"/>
                <a:gd name="T37" fmla="*/ 0 h 359"/>
                <a:gd name="T38" fmla="*/ 9 w 33"/>
                <a:gd name="T39" fmla="*/ 0 h 3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59">
                  <a:moveTo>
                    <a:pt x="27" y="0"/>
                  </a:moveTo>
                  <a:lnTo>
                    <a:pt x="11" y="41"/>
                  </a:lnTo>
                  <a:lnTo>
                    <a:pt x="21" y="92"/>
                  </a:lnTo>
                  <a:lnTo>
                    <a:pt x="31" y="147"/>
                  </a:lnTo>
                  <a:lnTo>
                    <a:pt x="29" y="192"/>
                  </a:lnTo>
                  <a:lnTo>
                    <a:pt x="21" y="234"/>
                  </a:lnTo>
                  <a:lnTo>
                    <a:pt x="10" y="283"/>
                  </a:lnTo>
                  <a:lnTo>
                    <a:pt x="3" y="329"/>
                  </a:lnTo>
                  <a:lnTo>
                    <a:pt x="0" y="358"/>
                  </a:lnTo>
                  <a:lnTo>
                    <a:pt x="1" y="358"/>
                  </a:lnTo>
                  <a:lnTo>
                    <a:pt x="1" y="353"/>
                  </a:lnTo>
                  <a:lnTo>
                    <a:pt x="4" y="329"/>
                  </a:lnTo>
                  <a:lnTo>
                    <a:pt x="11" y="283"/>
                  </a:lnTo>
                  <a:lnTo>
                    <a:pt x="21" y="234"/>
                  </a:lnTo>
                  <a:lnTo>
                    <a:pt x="30" y="192"/>
                  </a:lnTo>
                  <a:lnTo>
                    <a:pt x="32" y="147"/>
                  </a:lnTo>
                  <a:lnTo>
                    <a:pt x="22" y="92"/>
                  </a:lnTo>
                  <a:lnTo>
                    <a:pt x="11" y="41"/>
                  </a:lnTo>
                  <a:lnTo>
                    <a:pt x="28" y="0"/>
                  </a:lnTo>
                  <a:lnTo>
                    <a:pt x="2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114"/>
            <p:cNvSpPr>
              <a:spLocks/>
            </p:cNvSpPr>
            <p:nvPr/>
          </p:nvSpPr>
          <p:spPr bwMode="auto">
            <a:xfrm>
              <a:off x="3332" y="2228"/>
              <a:ext cx="177" cy="122"/>
            </a:xfrm>
            <a:custGeom>
              <a:avLst/>
              <a:gdLst>
                <a:gd name="T0" fmla="*/ 0 w 200"/>
                <a:gd name="T1" fmla="*/ 16 h 156"/>
                <a:gd name="T2" fmla="*/ 4 w 200"/>
                <a:gd name="T3" fmla="*/ 13 h 156"/>
                <a:gd name="T4" fmla="*/ 10 w 200"/>
                <a:gd name="T5" fmla="*/ 8 h 156"/>
                <a:gd name="T6" fmla="*/ 17 w 200"/>
                <a:gd name="T7" fmla="*/ 4 h 156"/>
                <a:gd name="T8" fmla="*/ 23 w 200"/>
                <a:gd name="T9" fmla="*/ 2 h 156"/>
                <a:gd name="T10" fmla="*/ 31 w 200"/>
                <a:gd name="T11" fmla="*/ 2 h 156"/>
                <a:gd name="T12" fmla="*/ 42 w 200"/>
                <a:gd name="T13" fmla="*/ 1 h 156"/>
                <a:gd name="T14" fmla="*/ 51 w 200"/>
                <a:gd name="T15" fmla="*/ 2 h 156"/>
                <a:gd name="T16" fmla="*/ 58 w 200"/>
                <a:gd name="T17" fmla="*/ 2 h 156"/>
                <a:gd name="T18" fmla="*/ 64 w 200"/>
                <a:gd name="T19" fmla="*/ 8 h 156"/>
                <a:gd name="T20" fmla="*/ 65 w 200"/>
                <a:gd name="T21" fmla="*/ 13 h 156"/>
                <a:gd name="T22" fmla="*/ 65 w 200"/>
                <a:gd name="T23" fmla="*/ 16 h 156"/>
                <a:gd name="T24" fmla="*/ 65 w 200"/>
                <a:gd name="T25" fmla="*/ 16 h 156"/>
                <a:gd name="T26" fmla="*/ 65 w 200"/>
                <a:gd name="T27" fmla="*/ 16 h 156"/>
                <a:gd name="T28" fmla="*/ 66 w 200"/>
                <a:gd name="T29" fmla="*/ 16 h 156"/>
                <a:gd name="T30" fmla="*/ 66 w 200"/>
                <a:gd name="T31" fmla="*/ 16 h 156"/>
                <a:gd name="T32" fmla="*/ 65 w 200"/>
                <a:gd name="T33" fmla="*/ 13 h 156"/>
                <a:gd name="T34" fmla="*/ 64 w 200"/>
                <a:gd name="T35" fmla="*/ 8 h 156"/>
                <a:gd name="T36" fmla="*/ 58 w 200"/>
                <a:gd name="T37" fmla="*/ 2 h 156"/>
                <a:gd name="T38" fmla="*/ 51 w 200"/>
                <a:gd name="T39" fmla="*/ 2 h 156"/>
                <a:gd name="T40" fmla="*/ 42 w 200"/>
                <a:gd name="T41" fmla="*/ 0 h 156"/>
                <a:gd name="T42" fmla="*/ 31 w 200"/>
                <a:gd name="T43" fmla="*/ 2 h 156"/>
                <a:gd name="T44" fmla="*/ 22 w 200"/>
                <a:gd name="T45" fmla="*/ 2 h 156"/>
                <a:gd name="T46" fmla="*/ 17 w 200"/>
                <a:gd name="T47" fmla="*/ 4 h 156"/>
                <a:gd name="T48" fmla="*/ 10 w 200"/>
                <a:gd name="T49" fmla="*/ 8 h 156"/>
                <a:gd name="T50" fmla="*/ 4 w 200"/>
                <a:gd name="T51" fmla="*/ 13 h 156"/>
                <a:gd name="T52" fmla="*/ 0 w 200"/>
                <a:gd name="T53" fmla="*/ 16 h 156"/>
                <a:gd name="T54" fmla="*/ 0 w 200"/>
                <a:gd name="T55" fmla="*/ 16 h 1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00" h="156">
                  <a:moveTo>
                    <a:pt x="0" y="155"/>
                  </a:moveTo>
                  <a:lnTo>
                    <a:pt x="13" y="114"/>
                  </a:lnTo>
                  <a:lnTo>
                    <a:pt x="29" y="71"/>
                  </a:lnTo>
                  <a:lnTo>
                    <a:pt x="49" y="36"/>
                  </a:lnTo>
                  <a:lnTo>
                    <a:pt x="68" y="15"/>
                  </a:lnTo>
                  <a:lnTo>
                    <a:pt x="95" y="4"/>
                  </a:lnTo>
                  <a:lnTo>
                    <a:pt x="126" y="1"/>
                  </a:lnTo>
                  <a:lnTo>
                    <a:pt x="156" y="7"/>
                  </a:lnTo>
                  <a:lnTo>
                    <a:pt x="175" y="21"/>
                  </a:lnTo>
                  <a:lnTo>
                    <a:pt x="189" y="68"/>
                  </a:lnTo>
                  <a:lnTo>
                    <a:pt x="195" y="109"/>
                  </a:lnTo>
                  <a:lnTo>
                    <a:pt x="198" y="145"/>
                  </a:lnTo>
                  <a:lnTo>
                    <a:pt x="198" y="151"/>
                  </a:lnTo>
                  <a:lnTo>
                    <a:pt x="198" y="155"/>
                  </a:lnTo>
                  <a:lnTo>
                    <a:pt x="199" y="155"/>
                  </a:lnTo>
                  <a:lnTo>
                    <a:pt x="199" y="145"/>
                  </a:lnTo>
                  <a:lnTo>
                    <a:pt x="196" y="109"/>
                  </a:lnTo>
                  <a:lnTo>
                    <a:pt x="190" y="68"/>
                  </a:lnTo>
                  <a:lnTo>
                    <a:pt x="176" y="19"/>
                  </a:lnTo>
                  <a:lnTo>
                    <a:pt x="157" y="6"/>
                  </a:lnTo>
                  <a:lnTo>
                    <a:pt x="126" y="0"/>
                  </a:lnTo>
                  <a:lnTo>
                    <a:pt x="95" y="3"/>
                  </a:lnTo>
                  <a:lnTo>
                    <a:pt x="67" y="14"/>
                  </a:lnTo>
                  <a:lnTo>
                    <a:pt x="49" y="34"/>
                  </a:lnTo>
                  <a:lnTo>
                    <a:pt x="28" y="71"/>
                  </a:lnTo>
                  <a:lnTo>
                    <a:pt x="11" y="114"/>
                  </a:lnTo>
                  <a:lnTo>
                    <a:pt x="0" y="150"/>
                  </a:lnTo>
                  <a:lnTo>
                    <a:pt x="0" y="1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115"/>
            <p:cNvSpPr>
              <a:spLocks/>
            </p:cNvSpPr>
            <p:nvPr/>
          </p:nvSpPr>
          <p:spPr bwMode="auto">
            <a:xfrm>
              <a:off x="3331" y="2284"/>
              <a:ext cx="177" cy="228"/>
            </a:xfrm>
            <a:custGeom>
              <a:avLst/>
              <a:gdLst>
                <a:gd name="T0" fmla="*/ 66 w 200"/>
                <a:gd name="T1" fmla="*/ 9 h 291"/>
                <a:gd name="T2" fmla="*/ 62 w 200"/>
                <a:gd name="T3" fmla="*/ 4 h 291"/>
                <a:gd name="T4" fmla="*/ 54 w 200"/>
                <a:gd name="T5" fmla="*/ 2 h 291"/>
                <a:gd name="T6" fmla="*/ 50 w 200"/>
                <a:gd name="T7" fmla="*/ 2 h 291"/>
                <a:gd name="T8" fmla="*/ 40 w 200"/>
                <a:gd name="T9" fmla="*/ 0 h 291"/>
                <a:gd name="T10" fmla="*/ 31 w 200"/>
                <a:gd name="T11" fmla="*/ 2 h 291"/>
                <a:gd name="T12" fmla="*/ 19 w 200"/>
                <a:gd name="T13" fmla="*/ 2 h 291"/>
                <a:gd name="T14" fmla="*/ 15 w 200"/>
                <a:gd name="T15" fmla="*/ 3 h 291"/>
                <a:gd name="T16" fmla="*/ 12 w 200"/>
                <a:gd name="T17" fmla="*/ 8 h 291"/>
                <a:gd name="T18" fmla="*/ 9 w 200"/>
                <a:gd name="T19" fmla="*/ 10 h 291"/>
                <a:gd name="T20" fmla="*/ 4 w 200"/>
                <a:gd name="T21" fmla="*/ 16 h 291"/>
                <a:gd name="T22" fmla="*/ 0 w 200"/>
                <a:gd name="T23" fmla="*/ 24 h 291"/>
                <a:gd name="T24" fmla="*/ 0 w 200"/>
                <a:gd name="T25" fmla="*/ 30 h 291"/>
                <a:gd name="T26" fmla="*/ 3 w 200"/>
                <a:gd name="T27" fmla="*/ 32 h 291"/>
                <a:gd name="T28" fmla="*/ 4 w 200"/>
                <a:gd name="T29" fmla="*/ 32 h 291"/>
                <a:gd name="T30" fmla="*/ 4 w 200"/>
                <a:gd name="T31" fmla="*/ 32 h 291"/>
                <a:gd name="T32" fmla="*/ 2 w 200"/>
                <a:gd name="T33" fmla="*/ 30 h 291"/>
                <a:gd name="T34" fmla="*/ 1 w 200"/>
                <a:gd name="T35" fmla="*/ 24 h 291"/>
                <a:gd name="T36" fmla="*/ 4 w 200"/>
                <a:gd name="T37" fmla="*/ 16 h 291"/>
                <a:gd name="T38" fmla="*/ 9 w 200"/>
                <a:gd name="T39" fmla="*/ 10 h 291"/>
                <a:gd name="T40" fmla="*/ 12 w 200"/>
                <a:gd name="T41" fmla="*/ 8 h 291"/>
                <a:gd name="T42" fmla="*/ 15 w 200"/>
                <a:gd name="T43" fmla="*/ 3 h 291"/>
                <a:gd name="T44" fmla="*/ 21 w 200"/>
                <a:gd name="T45" fmla="*/ 2 h 291"/>
                <a:gd name="T46" fmla="*/ 31 w 200"/>
                <a:gd name="T47" fmla="*/ 2 h 291"/>
                <a:gd name="T48" fmla="*/ 40 w 200"/>
                <a:gd name="T49" fmla="*/ 1 h 291"/>
                <a:gd name="T50" fmla="*/ 50 w 200"/>
                <a:gd name="T51" fmla="*/ 2 h 291"/>
                <a:gd name="T52" fmla="*/ 54 w 200"/>
                <a:gd name="T53" fmla="*/ 2 h 291"/>
                <a:gd name="T54" fmla="*/ 62 w 200"/>
                <a:gd name="T55" fmla="*/ 5 h 291"/>
                <a:gd name="T56" fmla="*/ 66 w 200"/>
                <a:gd name="T57" fmla="*/ 10 h 291"/>
                <a:gd name="T58" fmla="*/ 66 w 200"/>
                <a:gd name="T59" fmla="*/ 9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0" h="291">
                  <a:moveTo>
                    <a:pt x="199" y="79"/>
                  </a:moveTo>
                  <a:lnTo>
                    <a:pt x="187" y="40"/>
                  </a:lnTo>
                  <a:lnTo>
                    <a:pt x="163" y="16"/>
                  </a:lnTo>
                  <a:lnTo>
                    <a:pt x="148" y="3"/>
                  </a:lnTo>
                  <a:lnTo>
                    <a:pt x="122" y="0"/>
                  </a:lnTo>
                  <a:lnTo>
                    <a:pt x="91" y="9"/>
                  </a:lnTo>
                  <a:lnTo>
                    <a:pt x="59" y="22"/>
                  </a:lnTo>
                  <a:lnTo>
                    <a:pt x="45" y="30"/>
                  </a:lnTo>
                  <a:lnTo>
                    <a:pt x="34" y="75"/>
                  </a:lnTo>
                  <a:lnTo>
                    <a:pt x="25" y="94"/>
                  </a:lnTo>
                  <a:lnTo>
                    <a:pt x="9" y="153"/>
                  </a:lnTo>
                  <a:lnTo>
                    <a:pt x="0" y="211"/>
                  </a:lnTo>
                  <a:lnTo>
                    <a:pt x="0" y="271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4" y="288"/>
                  </a:lnTo>
                  <a:lnTo>
                    <a:pt x="2" y="271"/>
                  </a:lnTo>
                  <a:lnTo>
                    <a:pt x="1" y="211"/>
                  </a:lnTo>
                  <a:lnTo>
                    <a:pt x="10" y="153"/>
                  </a:lnTo>
                  <a:lnTo>
                    <a:pt x="26" y="94"/>
                  </a:lnTo>
                  <a:lnTo>
                    <a:pt x="35" y="75"/>
                  </a:lnTo>
                  <a:lnTo>
                    <a:pt x="46" y="31"/>
                  </a:lnTo>
                  <a:lnTo>
                    <a:pt x="62" y="22"/>
                  </a:lnTo>
                  <a:lnTo>
                    <a:pt x="91" y="11"/>
                  </a:lnTo>
                  <a:lnTo>
                    <a:pt x="122" y="1"/>
                  </a:lnTo>
                  <a:lnTo>
                    <a:pt x="147" y="4"/>
                  </a:lnTo>
                  <a:lnTo>
                    <a:pt x="162" y="17"/>
                  </a:lnTo>
                  <a:lnTo>
                    <a:pt x="186" y="41"/>
                  </a:lnTo>
                  <a:lnTo>
                    <a:pt x="199" y="84"/>
                  </a:lnTo>
                  <a:lnTo>
                    <a:pt x="199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116"/>
            <p:cNvSpPr>
              <a:spLocks/>
            </p:cNvSpPr>
            <p:nvPr/>
          </p:nvSpPr>
          <p:spPr bwMode="auto">
            <a:xfrm>
              <a:off x="3334" y="2390"/>
              <a:ext cx="157" cy="122"/>
            </a:xfrm>
            <a:custGeom>
              <a:avLst/>
              <a:gdLst>
                <a:gd name="T0" fmla="*/ 0 w 178"/>
                <a:gd name="T1" fmla="*/ 16 h 156"/>
                <a:gd name="T2" fmla="*/ 17 w 178"/>
                <a:gd name="T3" fmla="*/ 6 h 156"/>
                <a:gd name="T4" fmla="*/ 26 w 178"/>
                <a:gd name="T5" fmla="*/ 2 h 156"/>
                <a:gd name="T6" fmla="*/ 34 w 178"/>
                <a:gd name="T7" fmla="*/ 1 h 156"/>
                <a:gd name="T8" fmla="*/ 49 w 178"/>
                <a:gd name="T9" fmla="*/ 4 h 156"/>
                <a:gd name="T10" fmla="*/ 56 w 178"/>
                <a:gd name="T11" fmla="*/ 8 h 156"/>
                <a:gd name="T12" fmla="*/ 57 w 178"/>
                <a:gd name="T13" fmla="*/ 8 h 156"/>
                <a:gd name="T14" fmla="*/ 57 w 178"/>
                <a:gd name="T15" fmla="*/ 8 h 156"/>
                <a:gd name="T16" fmla="*/ 49 w 178"/>
                <a:gd name="T17" fmla="*/ 4 h 156"/>
                <a:gd name="T18" fmla="*/ 34 w 178"/>
                <a:gd name="T19" fmla="*/ 0 h 156"/>
                <a:gd name="T20" fmla="*/ 26 w 178"/>
                <a:gd name="T21" fmla="*/ 2 h 156"/>
                <a:gd name="T22" fmla="*/ 17 w 178"/>
                <a:gd name="T23" fmla="*/ 6 h 156"/>
                <a:gd name="T24" fmla="*/ 0 w 178"/>
                <a:gd name="T25" fmla="*/ 16 h 156"/>
                <a:gd name="T26" fmla="*/ 0 w 178"/>
                <a:gd name="T27" fmla="*/ 16 h 1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8" h="156">
                  <a:moveTo>
                    <a:pt x="0" y="155"/>
                  </a:moveTo>
                  <a:lnTo>
                    <a:pt x="52" y="58"/>
                  </a:lnTo>
                  <a:lnTo>
                    <a:pt x="83" y="14"/>
                  </a:lnTo>
                  <a:lnTo>
                    <a:pt x="108" y="1"/>
                  </a:lnTo>
                  <a:lnTo>
                    <a:pt x="152" y="36"/>
                  </a:lnTo>
                  <a:lnTo>
                    <a:pt x="176" y="76"/>
                  </a:lnTo>
                  <a:lnTo>
                    <a:pt x="177" y="76"/>
                  </a:lnTo>
                  <a:lnTo>
                    <a:pt x="152" y="35"/>
                  </a:lnTo>
                  <a:lnTo>
                    <a:pt x="108" y="0"/>
                  </a:lnTo>
                  <a:lnTo>
                    <a:pt x="82" y="13"/>
                  </a:lnTo>
                  <a:lnTo>
                    <a:pt x="53" y="54"/>
                  </a:lnTo>
                  <a:lnTo>
                    <a:pt x="0" y="153"/>
                  </a:lnTo>
                  <a:lnTo>
                    <a:pt x="0" y="1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117"/>
            <p:cNvSpPr>
              <a:spLocks/>
            </p:cNvSpPr>
            <p:nvPr/>
          </p:nvSpPr>
          <p:spPr bwMode="auto">
            <a:xfrm>
              <a:off x="3489" y="2448"/>
              <a:ext cx="68" cy="104"/>
            </a:xfrm>
            <a:custGeom>
              <a:avLst/>
              <a:gdLst>
                <a:gd name="T0" fmla="*/ 0 w 77"/>
                <a:gd name="T1" fmla="*/ 0 h 131"/>
                <a:gd name="T2" fmla="*/ 25 w 77"/>
                <a:gd name="T3" fmla="*/ 17 h 131"/>
                <a:gd name="T4" fmla="*/ 10 w 77"/>
                <a:gd name="T5" fmla="*/ 6 h 131"/>
                <a:gd name="T6" fmla="*/ 19 w 77"/>
                <a:gd name="T7" fmla="*/ 10 h 131"/>
                <a:gd name="T8" fmla="*/ 20 w 77"/>
                <a:gd name="T9" fmla="*/ 10 h 131"/>
                <a:gd name="T10" fmla="*/ 10 w 77"/>
                <a:gd name="T11" fmla="*/ 6 h 131"/>
                <a:gd name="T12" fmla="*/ 1 w 77"/>
                <a:gd name="T13" fmla="*/ 0 h 131"/>
                <a:gd name="T14" fmla="*/ 0 w 77"/>
                <a:gd name="T15" fmla="*/ 0 h 131"/>
                <a:gd name="T16" fmla="*/ 0 w 77"/>
                <a:gd name="T17" fmla="*/ 0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131">
                  <a:moveTo>
                    <a:pt x="0" y="0"/>
                  </a:moveTo>
                  <a:lnTo>
                    <a:pt x="76" y="130"/>
                  </a:lnTo>
                  <a:lnTo>
                    <a:pt x="29" y="50"/>
                  </a:lnTo>
                  <a:lnTo>
                    <a:pt x="59" y="85"/>
                  </a:lnTo>
                  <a:lnTo>
                    <a:pt x="61" y="85"/>
                  </a:lnTo>
                  <a:lnTo>
                    <a:pt x="30" y="49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118"/>
            <p:cNvSpPr>
              <a:spLocks/>
            </p:cNvSpPr>
            <p:nvPr/>
          </p:nvSpPr>
          <p:spPr bwMode="auto">
            <a:xfrm>
              <a:off x="3326" y="2480"/>
              <a:ext cx="218" cy="338"/>
            </a:xfrm>
            <a:custGeom>
              <a:avLst/>
              <a:gdLst>
                <a:gd name="T0" fmla="*/ 79 w 247"/>
                <a:gd name="T1" fmla="*/ 5 h 430"/>
                <a:gd name="T2" fmla="*/ 70 w 247"/>
                <a:gd name="T3" fmla="*/ 6 h 430"/>
                <a:gd name="T4" fmla="*/ 60 w 247"/>
                <a:gd name="T5" fmla="*/ 4 h 430"/>
                <a:gd name="T6" fmla="*/ 49 w 247"/>
                <a:gd name="T7" fmla="*/ 1 h 430"/>
                <a:gd name="T8" fmla="*/ 38 w 247"/>
                <a:gd name="T9" fmla="*/ 0 h 430"/>
                <a:gd name="T10" fmla="*/ 30 w 247"/>
                <a:gd name="T11" fmla="*/ 2 h 430"/>
                <a:gd name="T12" fmla="*/ 16 w 247"/>
                <a:gd name="T13" fmla="*/ 6 h 430"/>
                <a:gd name="T14" fmla="*/ 4 w 247"/>
                <a:gd name="T15" fmla="*/ 19 h 430"/>
                <a:gd name="T16" fmla="*/ 4 w 247"/>
                <a:gd name="T17" fmla="*/ 28 h 430"/>
                <a:gd name="T18" fmla="*/ 0 w 247"/>
                <a:gd name="T19" fmla="*/ 39 h 430"/>
                <a:gd name="T20" fmla="*/ 0 w 247"/>
                <a:gd name="T21" fmla="*/ 49 h 430"/>
                <a:gd name="T22" fmla="*/ 1 w 247"/>
                <a:gd name="T23" fmla="*/ 49 h 430"/>
                <a:gd name="T24" fmla="*/ 2 w 247"/>
                <a:gd name="T25" fmla="*/ 49 h 430"/>
                <a:gd name="T26" fmla="*/ 2 w 247"/>
                <a:gd name="T27" fmla="*/ 37 h 430"/>
                <a:gd name="T28" fmla="*/ 4 w 247"/>
                <a:gd name="T29" fmla="*/ 28 h 430"/>
                <a:gd name="T30" fmla="*/ 5 w 247"/>
                <a:gd name="T31" fmla="*/ 19 h 430"/>
                <a:gd name="T32" fmla="*/ 17 w 247"/>
                <a:gd name="T33" fmla="*/ 6 h 430"/>
                <a:gd name="T34" fmla="*/ 31 w 247"/>
                <a:gd name="T35" fmla="*/ 2 h 430"/>
                <a:gd name="T36" fmla="*/ 38 w 247"/>
                <a:gd name="T37" fmla="*/ 1 h 430"/>
                <a:gd name="T38" fmla="*/ 49 w 247"/>
                <a:gd name="T39" fmla="*/ 2 h 430"/>
                <a:gd name="T40" fmla="*/ 59 w 247"/>
                <a:gd name="T41" fmla="*/ 4 h 430"/>
                <a:gd name="T42" fmla="*/ 70 w 247"/>
                <a:gd name="T43" fmla="*/ 6 h 430"/>
                <a:gd name="T44" fmla="*/ 80 w 247"/>
                <a:gd name="T45" fmla="*/ 5 h 430"/>
                <a:gd name="T46" fmla="*/ 79 w 247"/>
                <a:gd name="T47" fmla="*/ 5 h 4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7" h="430">
                  <a:moveTo>
                    <a:pt x="244" y="45"/>
                  </a:moveTo>
                  <a:lnTo>
                    <a:pt x="213" y="50"/>
                  </a:lnTo>
                  <a:lnTo>
                    <a:pt x="185" y="30"/>
                  </a:lnTo>
                  <a:lnTo>
                    <a:pt x="155" y="1"/>
                  </a:lnTo>
                  <a:lnTo>
                    <a:pt x="121" y="0"/>
                  </a:lnTo>
                  <a:lnTo>
                    <a:pt x="95" y="8"/>
                  </a:lnTo>
                  <a:lnTo>
                    <a:pt x="50" y="51"/>
                  </a:lnTo>
                  <a:lnTo>
                    <a:pt x="15" y="161"/>
                  </a:lnTo>
                  <a:lnTo>
                    <a:pt x="5" y="249"/>
                  </a:lnTo>
                  <a:lnTo>
                    <a:pt x="0" y="338"/>
                  </a:lnTo>
                  <a:lnTo>
                    <a:pt x="0" y="429"/>
                  </a:lnTo>
                  <a:lnTo>
                    <a:pt x="1" y="429"/>
                  </a:lnTo>
                  <a:lnTo>
                    <a:pt x="2" y="423"/>
                  </a:lnTo>
                  <a:lnTo>
                    <a:pt x="2" y="321"/>
                  </a:lnTo>
                  <a:lnTo>
                    <a:pt x="6" y="249"/>
                  </a:lnTo>
                  <a:lnTo>
                    <a:pt x="16" y="161"/>
                  </a:lnTo>
                  <a:lnTo>
                    <a:pt x="51" y="52"/>
                  </a:lnTo>
                  <a:lnTo>
                    <a:pt x="96" y="8"/>
                  </a:lnTo>
                  <a:lnTo>
                    <a:pt x="121" y="1"/>
                  </a:lnTo>
                  <a:lnTo>
                    <a:pt x="154" y="2"/>
                  </a:lnTo>
                  <a:lnTo>
                    <a:pt x="184" y="31"/>
                  </a:lnTo>
                  <a:lnTo>
                    <a:pt x="213" y="51"/>
                  </a:lnTo>
                  <a:lnTo>
                    <a:pt x="246" y="45"/>
                  </a:lnTo>
                  <a:lnTo>
                    <a:pt x="244" y="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119"/>
            <p:cNvSpPr>
              <a:spLocks/>
            </p:cNvSpPr>
            <p:nvPr/>
          </p:nvSpPr>
          <p:spPr bwMode="auto">
            <a:xfrm>
              <a:off x="3327" y="2633"/>
              <a:ext cx="247" cy="189"/>
            </a:xfrm>
            <a:custGeom>
              <a:avLst/>
              <a:gdLst>
                <a:gd name="T0" fmla="*/ 0 w 279"/>
                <a:gd name="T1" fmla="*/ 28 h 240"/>
                <a:gd name="T2" fmla="*/ 5 w 279"/>
                <a:gd name="T3" fmla="*/ 22 h 240"/>
                <a:gd name="T4" fmla="*/ 10 w 279"/>
                <a:gd name="T5" fmla="*/ 15 h 240"/>
                <a:gd name="T6" fmla="*/ 15 w 279"/>
                <a:gd name="T7" fmla="*/ 8 h 240"/>
                <a:gd name="T8" fmla="*/ 24 w 279"/>
                <a:gd name="T9" fmla="*/ 5 h 240"/>
                <a:gd name="T10" fmla="*/ 34 w 279"/>
                <a:gd name="T11" fmla="*/ 2 h 240"/>
                <a:gd name="T12" fmla="*/ 40 w 279"/>
                <a:gd name="T13" fmla="*/ 2 h 240"/>
                <a:gd name="T14" fmla="*/ 50 w 279"/>
                <a:gd name="T15" fmla="*/ 1 h 240"/>
                <a:gd name="T16" fmla="*/ 65 w 279"/>
                <a:gd name="T17" fmla="*/ 2 h 240"/>
                <a:gd name="T18" fmla="*/ 75 w 279"/>
                <a:gd name="T19" fmla="*/ 2 h 240"/>
                <a:gd name="T20" fmla="*/ 78 w 279"/>
                <a:gd name="T21" fmla="*/ 2 h 240"/>
                <a:gd name="T22" fmla="*/ 88 w 279"/>
                <a:gd name="T23" fmla="*/ 9 h 240"/>
                <a:gd name="T24" fmla="*/ 92 w 279"/>
                <a:gd name="T25" fmla="*/ 17 h 240"/>
                <a:gd name="T26" fmla="*/ 93 w 279"/>
                <a:gd name="T27" fmla="*/ 22 h 240"/>
                <a:gd name="T28" fmla="*/ 92 w 279"/>
                <a:gd name="T29" fmla="*/ 28 h 240"/>
                <a:gd name="T30" fmla="*/ 92 w 279"/>
                <a:gd name="T31" fmla="*/ 28 h 240"/>
                <a:gd name="T32" fmla="*/ 92 w 279"/>
                <a:gd name="T33" fmla="*/ 28 h 240"/>
                <a:gd name="T34" fmla="*/ 93 w 279"/>
                <a:gd name="T35" fmla="*/ 22 h 240"/>
                <a:gd name="T36" fmla="*/ 93 w 279"/>
                <a:gd name="T37" fmla="*/ 17 h 240"/>
                <a:gd name="T38" fmla="*/ 88 w 279"/>
                <a:gd name="T39" fmla="*/ 9 h 240"/>
                <a:gd name="T40" fmla="*/ 78 w 279"/>
                <a:gd name="T41" fmla="*/ 2 h 240"/>
                <a:gd name="T42" fmla="*/ 75 w 279"/>
                <a:gd name="T43" fmla="*/ 2 h 240"/>
                <a:gd name="T44" fmla="*/ 65 w 279"/>
                <a:gd name="T45" fmla="*/ 2 h 240"/>
                <a:gd name="T46" fmla="*/ 50 w 279"/>
                <a:gd name="T47" fmla="*/ 0 h 240"/>
                <a:gd name="T48" fmla="*/ 40 w 279"/>
                <a:gd name="T49" fmla="*/ 2 h 240"/>
                <a:gd name="T50" fmla="*/ 33 w 279"/>
                <a:gd name="T51" fmla="*/ 2 h 240"/>
                <a:gd name="T52" fmla="*/ 23 w 279"/>
                <a:gd name="T53" fmla="*/ 5 h 240"/>
                <a:gd name="T54" fmla="*/ 15 w 279"/>
                <a:gd name="T55" fmla="*/ 8 h 240"/>
                <a:gd name="T56" fmla="*/ 10 w 279"/>
                <a:gd name="T57" fmla="*/ 15 h 240"/>
                <a:gd name="T58" fmla="*/ 4 w 279"/>
                <a:gd name="T59" fmla="*/ 22 h 240"/>
                <a:gd name="T60" fmla="*/ 0 w 279"/>
                <a:gd name="T61" fmla="*/ 27 h 240"/>
                <a:gd name="T62" fmla="*/ 0 w 279"/>
                <a:gd name="T63" fmla="*/ 28 h 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9" h="240">
                  <a:moveTo>
                    <a:pt x="0" y="235"/>
                  </a:moveTo>
                  <a:lnTo>
                    <a:pt x="15" y="185"/>
                  </a:lnTo>
                  <a:lnTo>
                    <a:pt x="29" y="127"/>
                  </a:lnTo>
                  <a:lnTo>
                    <a:pt x="46" y="75"/>
                  </a:lnTo>
                  <a:lnTo>
                    <a:pt x="70" y="38"/>
                  </a:lnTo>
                  <a:lnTo>
                    <a:pt x="101" y="15"/>
                  </a:lnTo>
                  <a:lnTo>
                    <a:pt x="123" y="5"/>
                  </a:lnTo>
                  <a:lnTo>
                    <a:pt x="149" y="1"/>
                  </a:lnTo>
                  <a:lnTo>
                    <a:pt x="193" y="5"/>
                  </a:lnTo>
                  <a:lnTo>
                    <a:pt x="225" y="16"/>
                  </a:lnTo>
                  <a:lnTo>
                    <a:pt x="230" y="20"/>
                  </a:lnTo>
                  <a:lnTo>
                    <a:pt x="264" y="80"/>
                  </a:lnTo>
                  <a:lnTo>
                    <a:pt x="276" y="153"/>
                  </a:lnTo>
                  <a:lnTo>
                    <a:pt x="277" y="195"/>
                  </a:lnTo>
                  <a:lnTo>
                    <a:pt x="274" y="238"/>
                  </a:lnTo>
                  <a:lnTo>
                    <a:pt x="274" y="239"/>
                  </a:lnTo>
                  <a:lnTo>
                    <a:pt x="275" y="239"/>
                  </a:lnTo>
                  <a:lnTo>
                    <a:pt x="278" y="195"/>
                  </a:lnTo>
                  <a:lnTo>
                    <a:pt x="277" y="153"/>
                  </a:lnTo>
                  <a:lnTo>
                    <a:pt x="266" y="80"/>
                  </a:lnTo>
                  <a:lnTo>
                    <a:pt x="231" y="19"/>
                  </a:lnTo>
                  <a:lnTo>
                    <a:pt x="226" y="15"/>
                  </a:lnTo>
                  <a:lnTo>
                    <a:pt x="193" y="4"/>
                  </a:lnTo>
                  <a:lnTo>
                    <a:pt x="149" y="0"/>
                  </a:lnTo>
                  <a:lnTo>
                    <a:pt x="123" y="4"/>
                  </a:lnTo>
                  <a:lnTo>
                    <a:pt x="99" y="15"/>
                  </a:lnTo>
                  <a:lnTo>
                    <a:pt x="69" y="37"/>
                  </a:lnTo>
                  <a:lnTo>
                    <a:pt x="45" y="74"/>
                  </a:lnTo>
                  <a:lnTo>
                    <a:pt x="27" y="127"/>
                  </a:lnTo>
                  <a:lnTo>
                    <a:pt x="14" y="185"/>
                  </a:lnTo>
                  <a:lnTo>
                    <a:pt x="0" y="229"/>
                  </a:lnTo>
                  <a:lnTo>
                    <a:pt x="0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120"/>
            <p:cNvSpPr>
              <a:spLocks/>
            </p:cNvSpPr>
            <p:nvPr/>
          </p:nvSpPr>
          <p:spPr bwMode="auto">
            <a:xfrm>
              <a:off x="3547" y="2805"/>
              <a:ext cx="23" cy="17"/>
            </a:xfrm>
            <a:custGeom>
              <a:avLst/>
              <a:gdLst>
                <a:gd name="T0" fmla="*/ 9 w 26"/>
                <a:gd name="T1" fmla="*/ 2 h 21"/>
                <a:gd name="T2" fmla="*/ 1 w 26"/>
                <a:gd name="T3" fmla="*/ 0 h 21"/>
                <a:gd name="T4" fmla="*/ 0 w 26"/>
                <a:gd name="T5" fmla="*/ 1 h 21"/>
                <a:gd name="T6" fmla="*/ 5 w 26"/>
                <a:gd name="T7" fmla="*/ 2 h 21"/>
                <a:gd name="T8" fmla="*/ 6 w 26"/>
                <a:gd name="T9" fmla="*/ 2 h 21"/>
                <a:gd name="T10" fmla="*/ 5 w 26"/>
                <a:gd name="T11" fmla="*/ 2 h 21"/>
                <a:gd name="T12" fmla="*/ 4 w 26"/>
                <a:gd name="T13" fmla="*/ 2 h 21"/>
                <a:gd name="T14" fmla="*/ 9 w 26"/>
                <a:gd name="T15" fmla="*/ 3 h 21"/>
                <a:gd name="T16" fmla="*/ 9 w 26"/>
                <a:gd name="T17" fmla="*/ 2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21">
                  <a:moveTo>
                    <a:pt x="25" y="19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5" y="17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9" y="8"/>
                  </a:lnTo>
                  <a:lnTo>
                    <a:pt x="25" y="20"/>
                  </a:lnTo>
                  <a:lnTo>
                    <a:pt x="25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121"/>
            <p:cNvSpPr>
              <a:spLocks/>
            </p:cNvSpPr>
            <p:nvPr/>
          </p:nvSpPr>
          <p:spPr bwMode="auto">
            <a:xfrm>
              <a:off x="3312" y="2679"/>
              <a:ext cx="251" cy="390"/>
            </a:xfrm>
            <a:custGeom>
              <a:avLst/>
              <a:gdLst>
                <a:gd name="T0" fmla="*/ 92 w 284"/>
                <a:gd name="T1" fmla="*/ 20 h 497"/>
                <a:gd name="T2" fmla="*/ 88 w 284"/>
                <a:gd name="T3" fmla="*/ 15 h 497"/>
                <a:gd name="T4" fmla="*/ 81 w 284"/>
                <a:gd name="T5" fmla="*/ 10 h 497"/>
                <a:gd name="T6" fmla="*/ 72 w 284"/>
                <a:gd name="T7" fmla="*/ 5 h 497"/>
                <a:gd name="T8" fmla="*/ 64 w 284"/>
                <a:gd name="T9" fmla="*/ 2 h 497"/>
                <a:gd name="T10" fmla="*/ 57 w 284"/>
                <a:gd name="T11" fmla="*/ 0 h 497"/>
                <a:gd name="T12" fmla="*/ 46 w 284"/>
                <a:gd name="T13" fmla="*/ 2 h 497"/>
                <a:gd name="T14" fmla="*/ 42 w 284"/>
                <a:gd name="T15" fmla="*/ 7 h 497"/>
                <a:gd name="T16" fmla="*/ 37 w 284"/>
                <a:gd name="T17" fmla="*/ 12 h 497"/>
                <a:gd name="T18" fmla="*/ 33 w 284"/>
                <a:gd name="T19" fmla="*/ 16 h 497"/>
                <a:gd name="T20" fmla="*/ 21 w 284"/>
                <a:gd name="T21" fmla="*/ 16 h 497"/>
                <a:gd name="T22" fmla="*/ 16 w 284"/>
                <a:gd name="T23" fmla="*/ 20 h 497"/>
                <a:gd name="T24" fmla="*/ 4 w 284"/>
                <a:gd name="T25" fmla="*/ 26 h 497"/>
                <a:gd name="T26" fmla="*/ 4 w 284"/>
                <a:gd name="T27" fmla="*/ 26 h 497"/>
                <a:gd name="T28" fmla="*/ 0 w 284"/>
                <a:gd name="T29" fmla="*/ 30 h 497"/>
                <a:gd name="T30" fmla="*/ 4 w 284"/>
                <a:gd name="T31" fmla="*/ 55 h 497"/>
                <a:gd name="T32" fmla="*/ 1 w 284"/>
                <a:gd name="T33" fmla="*/ 46 h 497"/>
                <a:gd name="T34" fmla="*/ 0 w 284"/>
                <a:gd name="T35" fmla="*/ 46 h 497"/>
                <a:gd name="T36" fmla="*/ 4 w 284"/>
                <a:gd name="T37" fmla="*/ 56 h 497"/>
                <a:gd name="T38" fmla="*/ 4 w 284"/>
                <a:gd name="T39" fmla="*/ 56 h 497"/>
                <a:gd name="T40" fmla="*/ 1 w 284"/>
                <a:gd name="T41" fmla="*/ 30 h 497"/>
                <a:gd name="T42" fmla="*/ 4 w 284"/>
                <a:gd name="T43" fmla="*/ 27 h 497"/>
                <a:gd name="T44" fmla="*/ 5 w 284"/>
                <a:gd name="T45" fmla="*/ 26 h 497"/>
                <a:gd name="T46" fmla="*/ 16 w 284"/>
                <a:gd name="T47" fmla="*/ 20 h 497"/>
                <a:gd name="T48" fmla="*/ 21 w 284"/>
                <a:gd name="T49" fmla="*/ 16 h 497"/>
                <a:gd name="T50" fmla="*/ 33 w 284"/>
                <a:gd name="T51" fmla="*/ 16 h 497"/>
                <a:gd name="T52" fmla="*/ 38 w 284"/>
                <a:gd name="T53" fmla="*/ 12 h 497"/>
                <a:gd name="T54" fmla="*/ 42 w 284"/>
                <a:gd name="T55" fmla="*/ 7 h 497"/>
                <a:gd name="T56" fmla="*/ 46 w 284"/>
                <a:gd name="T57" fmla="*/ 2 h 497"/>
                <a:gd name="T58" fmla="*/ 57 w 284"/>
                <a:gd name="T59" fmla="*/ 1 h 497"/>
                <a:gd name="T60" fmla="*/ 64 w 284"/>
                <a:gd name="T61" fmla="*/ 2 h 497"/>
                <a:gd name="T62" fmla="*/ 72 w 284"/>
                <a:gd name="T63" fmla="*/ 5 h 497"/>
                <a:gd name="T64" fmla="*/ 81 w 284"/>
                <a:gd name="T65" fmla="*/ 10 h 497"/>
                <a:gd name="T66" fmla="*/ 88 w 284"/>
                <a:gd name="T67" fmla="*/ 15 h 497"/>
                <a:gd name="T68" fmla="*/ 92 w 284"/>
                <a:gd name="T69" fmla="*/ 20 h 497"/>
                <a:gd name="T70" fmla="*/ 92 w 284"/>
                <a:gd name="T71" fmla="*/ 20 h 4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4" h="497">
                  <a:moveTo>
                    <a:pt x="283" y="177"/>
                  </a:moveTo>
                  <a:lnTo>
                    <a:pt x="269" y="134"/>
                  </a:lnTo>
                  <a:lnTo>
                    <a:pt x="248" y="89"/>
                  </a:lnTo>
                  <a:lnTo>
                    <a:pt x="222" y="49"/>
                  </a:lnTo>
                  <a:lnTo>
                    <a:pt x="196" y="17"/>
                  </a:lnTo>
                  <a:lnTo>
                    <a:pt x="171" y="0"/>
                  </a:lnTo>
                  <a:lnTo>
                    <a:pt x="140" y="16"/>
                  </a:lnTo>
                  <a:lnTo>
                    <a:pt x="126" y="65"/>
                  </a:lnTo>
                  <a:lnTo>
                    <a:pt x="113" y="106"/>
                  </a:lnTo>
                  <a:lnTo>
                    <a:pt x="98" y="151"/>
                  </a:lnTo>
                  <a:lnTo>
                    <a:pt x="64" y="138"/>
                  </a:lnTo>
                  <a:lnTo>
                    <a:pt x="48" y="174"/>
                  </a:lnTo>
                  <a:lnTo>
                    <a:pt x="15" y="224"/>
                  </a:lnTo>
                  <a:lnTo>
                    <a:pt x="5" y="232"/>
                  </a:lnTo>
                  <a:lnTo>
                    <a:pt x="0" y="263"/>
                  </a:lnTo>
                  <a:lnTo>
                    <a:pt x="13" y="484"/>
                  </a:lnTo>
                  <a:lnTo>
                    <a:pt x="1" y="405"/>
                  </a:lnTo>
                  <a:lnTo>
                    <a:pt x="0" y="405"/>
                  </a:lnTo>
                  <a:lnTo>
                    <a:pt x="14" y="496"/>
                  </a:lnTo>
                  <a:lnTo>
                    <a:pt x="15" y="496"/>
                  </a:lnTo>
                  <a:lnTo>
                    <a:pt x="1" y="263"/>
                  </a:lnTo>
                  <a:lnTo>
                    <a:pt x="6" y="233"/>
                  </a:lnTo>
                  <a:lnTo>
                    <a:pt x="17" y="225"/>
                  </a:lnTo>
                  <a:lnTo>
                    <a:pt x="48" y="177"/>
                  </a:lnTo>
                  <a:lnTo>
                    <a:pt x="64" y="140"/>
                  </a:lnTo>
                  <a:lnTo>
                    <a:pt x="99" y="152"/>
                  </a:lnTo>
                  <a:lnTo>
                    <a:pt x="114" y="106"/>
                  </a:lnTo>
                  <a:lnTo>
                    <a:pt x="127" y="65"/>
                  </a:lnTo>
                  <a:lnTo>
                    <a:pt x="140" y="17"/>
                  </a:lnTo>
                  <a:lnTo>
                    <a:pt x="170" y="1"/>
                  </a:lnTo>
                  <a:lnTo>
                    <a:pt x="195" y="18"/>
                  </a:lnTo>
                  <a:lnTo>
                    <a:pt x="221" y="51"/>
                  </a:lnTo>
                  <a:lnTo>
                    <a:pt x="248" y="92"/>
                  </a:lnTo>
                  <a:lnTo>
                    <a:pt x="268" y="134"/>
                  </a:lnTo>
                  <a:lnTo>
                    <a:pt x="281" y="174"/>
                  </a:lnTo>
                  <a:lnTo>
                    <a:pt x="283" y="17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122"/>
            <p:cNvSpPr>
              <a:spLocks/>
            </p:cNvSpPr>
            <p:nvPr/>
          </p:nvSpPr>
          <p:spPr bwMode="auto">
            <a:xfrm>
              <a:off x="3312" y="2838"/>
              <a:ext cx="275" cy="168"/>
            </a:xfrm>
            <a:custGeom>
              <a:avLst/>
              <a:gdLst>
                <a:gd name="T0" fmla="*/ 1 w 312"/>
                <a:gd name="T1" fmla="*/ 24 h 213"/>
                <a:gd name="T2" fmla="*/ 4 w 312"/>
                <a:gd name="T3" fmla="*/ 19 h 213"/>
                <a:gd name="T4" fmla="*/ 12 w 312"/>
                <a:gd name="T5" fmla="*/ 15 h 213"/>
                <a:gd name="T6" fmla="*/ 14 w 312"/>
                <a:gd name="T7" fmla="*/ 13 h 213"/>
                <a:gd name="T8" fmla="*/ 25 w 312"/>
                <a:gd name="T9" fmla="*/ 8 h 213"/>
                <a:gd name="T10" fmla="*/ 39 w 312"/>
                <a:gd name="T11" fmla="*/ 2 h 213"/>
                <a:gd name="T12" fmla="*/ 49 w 312"/>
                <a:gd name="T13" fmla="*/ 2 h 213"/>
                <a:gd name="T14" fmla="*/ 59 w 312"/>
                <a:gd name="T15" fmla="*/ 1 h 213"/>
                <a:gd name="T16" fmla="*/ 69 w 312"/>
                <a:gd name="T17" fmla="*/ 2 h 213"/>
                <a:gd name="T18" fmla="*/ 77 w 312"/>
                <a:gd name="T19" fmla="*/ 2 h 213"/>
                <a:gd name="T20" fmla="*/ 82 w 312"/>
                <a:gd name="T21" fmla="*/ 7 h 213"/>
                <a:gd name="T22" fmla="*/ 85 w 312"/>
                <a:gd name="T23" fmla="*/ 12 h 213"/>
                <a:gd name="T24" fmla="*/ 85 w 312"/>
                <a:gd name="T25" fmla="*/ 17 h 213"/>
                <a:gd name="T26" fmla="*/ 93 w 312"/>
                <a:gd name="T27" fmla="*/ 22 h 213"/>
                <a:gd name="T28" fmla="*/ 100 w 312"/>
                <a:gd name="T29" fmla="*/ 24 h 213"/>
                <a:gd name="T30" fmla="*/ 100 w 312"/>
                <a:gd name="T31" fmla="*/ 25 h 213"/>
                <a:gd name="T32" fmla="*/ 100 w 312"/>
                <a:gd name="T33" fmla="*/ 24 h 213"/>
                <a:gd name="T34" fmla="*/ 93 w 312"/>
                <a:gd name="T35" fmla="*/ 21 h 213"/>
                <a:gd name="T36" fmla="*/ 85 w 312"/>
                <a:gd name="T37" fmla="*/ 17 h 213"/>
                <a:gd name="T38" fmla="*/ 85 w 312"/>
                <a:gd name="T39" fmla="*/ 12 h 213"/>
                <a:gd name="T40" fmla="*/ 83 w 312"/>
                <a:gd name="T41" fmla="*/ 7 h 213"/>
                <a:gd name="T42" fmla="*/ 77 w 312"/>
                <a:gd name="T43" fmla="*/ 2 h 213"/>
                <a:gd name="T44" fmla="*/ 69 w 312"/>
                <a:gd name="T45" fmla="*/ 2 h 213"/>
                <a:gd name="T46" fmla="*/ 59 w 312"/>
                <a:gd name="T47" fmla="*/ 0 h 213"/>
                <a:gd name="T48" fmla="*/ 49 w 312"/>
                <a:gd name="T49" fmla="*/ 2 h 213"/>
                <a:gd name="T50" fmla="*/ 39 w 312"/>
                <a:gd name="T51" fmla="*/ 2 h 213"/>
                <a:gd name="T52" fmla="*/ 25 w 312"/>
                <a:gd name="T53" fmla="*/ 7 h 213"/>
                <a:gd name="T54" fmla="*/ 14 w 312"/>
                <a:gd name="T55" fmla="*/ 13 h 213"/>
                <a:gd name="T56" fmla="*/ 12 w 312"/>
                <a:gd name="T57" fmla="*/ 15 h 213"/>
                <a:gd name="T58" fmla="*/ 4 w 312"/>
                <a:gd name="T59" fmla="*/ 19 h 213"/>
                <a:gd name="T60" fmla="*/ 0 w 312"/>
                <a:gd name="T61" fmla="*/ 24 h 213"/>
                <a:gd name="T62" fmla="*/ 1 w 312"/>
                <a:gd name="T63" fmla="*/ 24 h 2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12" h="213">
                  <a:moveTo>
                    <a:pt x="1" y="202"/>
                  </a:moveTo>
                  <a:lnTo>
                    <a:pt x="13" y="166"/>
                  </a:lnTo>
                  <a:lnTo>
                    <a:pt x="39" y="125"/>
                  </a:lnTo>
                  <a:lnTo>
                    <a:pt x="44" y="119"/>
                  </a:lnTo>
                  <a:lnTo>
                    <a:pt x="76" y="65"/>
                  </a:lnTo>
                  <a:lnTo>
                    <a:pt x="123" y="18"/>
                  </a:lnTo>
                  <a:lnTo>
                    <a:pt x="152" y="5"/>
                  </a:lnTo>
                  <a:lnTo>
                    <a:pt x="184" y="1"/>
                  </a:lnTo>
                  <a:lnTo>
                    <a:pt x="214" y="6"/>
                  </a:lnTo>
                  <a:lnTo>
                    <a:pt x="238" y="18"/>
                  </a:lnTo>
                  <a:lnTo>
                    <a:pt x="255" y="63"/>
                  </a:lnTo>
                  <a:lnTo>
                    <a:pt x="264" y="101"/>
                  </a:lnTo>
                  <a:lnTo>
                    <a:pt x="267" y="140"/>
                  </a:lnTo>
                  <a:lnTo>
                    <a:pt x="291" y="184"/>
                  </a:lnTo>
                  <a:lnTo>
                    <a:pt x="307" y="206"/>
                  </a:lnTo>
                  <a:lnTo>
                    <a:pt x="310" y="212"/>
                  </a:lnTo>
                  <a:lnTo>
                    <a:pt x="311" y="211"/>
                  </a:lnTo>
                  <a:lnTo>
                    <a:pt x="288" y="176"/>
                  </a:lnTo>
                  <a:lnTo>
                    <a:pt x="268" y="140"/>
                  </a:lnTo>
                  <a:lnTo>
                    <a:pt x="265" y="101"/>
                  </a:lnTo>
                  <a:lnTo>
                    <a:pt x="257" y="63"/>
                  </a:lnTo>
                  <a:lnTo>
                    <a:pt x="238" y="18"/>
                  </a:lnTo>
                  <a:lnTo>
                    <a:pt x="214" y="5"/>
                  </a:lnTo>
                  <a:lnTo>
                    <a:pt x="184" y="0"/>
                  </a:lnTo>
                  <a:lnTo>
                    <a:pt x="152" y="4"/>
                  </a:lnTo>
                  <a:lnTo>
                    <a:pt x="122" y="18"/>
                  </a:lnTo>
                  <a:lnTo>
                    <a:pt x="76" y="62"/>
                  </a:lnTo>
                  <a:lnTo>
                    <a:pt x="44" y="118"/>
                  </a:lnTo>
                  <a:lnTo>
                    <a:pt x="37" y="124"/>
                  </a:lnTo>
                  <a:lnTo>
                    <a:pt x="12" y="164"/>
                  </a:lnTo>
                  <a:lnTo>
                    <a:pt x="0" y="202"/>
                  </a:lnTo>
                  <a:lnTo>
                    <a:pt x="1" y="20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123"/>
            <p:cNvSpPr>
              <a:spLocks/>
            </p:cNvSpPr>
            <p:nvPr/>
          </p:nvSpPr>
          <p:spPr bwMode="auto">
            <a:xfrm>
              <a:off x="3323" y="2916"/>
              <a:ext cx="264" cy="304"/>
            </a:xfrm>
            <a:custGeom>
              <a:avLst/>
              <a:gdLst>
                <a:gd name="T0" fmla="*/ 99 w 298"/>
                <a:gd name="T1" fmla="*/ 13 h 387"/>
                <a:gd name="T2" fmla="*/ 90 w 298"/>
                <a:gd name="T3" fmla="*/ 10 h 387"/>
                <a:gd name="T4" fmla="*/ 82 w 298"/>
                <a:gd name="T5" fmla="*/ 7 h 387"/>
                <a:gd name="T6" fmla="*/ 73 w 298"/>
                <a:gd name="T7" fmla="*/ 3 h 387"/>
                <a:gd name="T8" fmla="*/ 65 w 298"/>
                <a:gd name="T9" fmla="*/ 0 h 387"/>
                <a:gd name="T10" fmla="*/ 51 w 298"/>
                <a:gd name="T11" fmla="*/ 2 h 387"/>
                <a:gd name="T12" fmla="*/ 35 w 298"/>
                <a:gd name="T13" fmla="*/ 4 h 387"/>
                <a:gd name="T14" fmla="*/ 21 w 298"/>
                <a:gd name="T15" fmla="*/ 8 h 387"/>
                <a:gd name="T16" fmla="*/ 12 w 298"/>
                <a:gd name="T17" fmla="*/ 10 h 387"/>
                <a:gd name="T18" fmla="*/ 9 w 298"/>
                <a:gd name="T19" fmla="*/ 21 h 387"/>
                <a:gd name="T20" fmla="*/ 4 w 298"/>
                <a:gd name="T21" fmla="*/ 28 h 387"/>
                <a:gd name="T22" fmla="*/ 1 w 298"/>
                <a:gd name="T23" fmla="*/ 36 h 387"/>
                <a:gd name="T24" fmla="*/ 0 w 298"/>
                <a:gd name="T25" fmla="*/ 39 h 387"/>
                <a:gd name="T26" fmla="*/ 1 w 298"/>
                <a:gd name="T27" fmla="*/ 44 h 387"/>
                <a:gd name="T28" fmla="*/ 3 w 298"/>
                <a:gd name="T29" fmla="*/ 44 h 387"/>
                <a:gd name="T30" fmla="*/ 3 w 298"/>
                <a:gd name="T31" fmla="*/ 44 h 387"/>
                <a:gd name="T32" fmla="*/ 1 w 298"/>
                <a:gd name="T33" fmla="*/ 39 h 387"/>
                <a:gd name="T34" fmla="*/ 3 w 298"/>
                <a:gd name="T35" fmla="*/ 36 h 387"/>
                <a:gd name="T36" fmla="*/ 4 w 298"/>
                <a:gd name="T37" fmla="*/ 28 h 387"/>
                <a:gd name="T38" fmla="*/ 9 w 298"/>
                <a:gd name="T39" fmla="*/ 21 h 387"/>
                <a:gd name="T40" fmla="*/ 12 w 298"/>
                <a:gd name="T41" fmla="*/ 10 h 387"/>
                <a:gd name="T42" fmla="*/ 21 w 298"/>
                <a:gd name="T43" fmla="*/ 8 h 387"/>
                <a:gd name="T44" fmla="*/ 35 w 298"/>
                <a:gd name="T45" fmla="*/ 4 h 387"/>
                <a:gd name="T46" fmla="*/ 51 w 298"/>
                <a:gd name="T47" fmla="*/ 2 h 387"/>
                <a:gd name="T48" fmla="*/ 64 w 298"/>
                <a:gd name="T49" fmla="*/ 1 h 387"/>
                <a:gd name="T50" fmla="*/ 73 w 298"/>
                <a:gd name="T51" fmla="*/ 3 h 387"/>
                <a:gd name="T52" fmla="*/ 81 w 298"/>
                <a:gd name="T53" fmla="*/ 7 h 387"/>
                <a:gd name="T54" fmla="*/ 89 w 298"/>
                <a:gd name="T55" fmla="*/ 10 h 387"/>
                <a:gd name="T56" fmla="*/ 100 w 298"/>
                <a:gd name="T57" fmla="*/ 13 h 387"/>
                <a:gd name="T58" fmla="*/ 99 w 298"/>
                <a:gd name="T59" fmla="*/ 13 h 38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8" h="387">
                  <a:moveTo>
                    <a:pt x="294" y="107"/>
                  </a:moveTo>
                  <a:lnTo>
                    <a:pt x="269" y="85"/>
                  </a:lnTo>
                  <a:lnTo>
                    <a:pt x="241" y="63"/>
                  </a:lnTo>
                  <a:lnTo>
                    <a:pt x="217" y="25"/>
                  </a:lnTo>
                  <a:lnTo>
                    <a:pt x="190" y="0"/>
                  </a:lnTo>
                  <a:lnTo>
                    <a:pt x="154" y="12"/>
                  </a:lnTo>
                  <a:lnTo>
                    <a:pt x="104" y="39"/>
                  </a:lnTo>
                  <a:lnTo>
                    <a:pt x="62" y="68"/>
                  </a:lnTo>
                  <a:lnTo>
                    <a:pt x="36" y="90"/>
                  </a:lnTo>
                  <a:lnTo>
                    <a:pt x="25" y="194"/>
                  </a:lnTo>
                  <a:lnTo>
                    <a:pt x="11" y="250"/>
                  </a:lnTo>
                  <a:lnTo>
                    <a:pt x="1" y="320"/>
                  </a:lnTo>
                  <a:lnTo>
                    <a:pt x="0" y="354"/>
                  </a:lnTo>
                  <a:lnTo>
                    <a:pt x="1" y="386"/>
                  </a:lnTo>
                  <a:lnTo>
                    <a:pt x="3" y="386"/>
                  </a:lnTo>
                  <a:lnTo>
                    <a:pt x="3" y="384"/>
                  </a:lnTo>
                  <a:lnTo>
                    <a:pt x="1" y="354"/>
                  </a:lnTo>
                  <a:lnTo>
                    <a:pt x="3" y="320"/>
                  </a:lnTo>
                  <a:lnTo>
                    <a:pt x="12" y="250"/>
                  </a:lnTo>
                  <a:lnTo>
                    <a:pt x="26" y="194"/>
                  </a:lnTo>
                  <a:lnTo>
                    <a:pt x="37" y="91"/>
                  </a:lnTo>
                  <a:lnTo>
                    <a:pt x="63" y="70"/>
                  </a:lnTo>
                  <a:lnTo>
                    <a:pt x="108" y="38"/>
                  </a:lnTo>
                  <a:lnTo>
                    <a:pt x="154" y="13"/>
                  </a:lnTo>
                  <a:lnTo>
                    <a:pt x="189" y="1"/>
                  </a:lnTo>
                  <a:lnTo>
                    <a:pt x="216" y="27"/>
                  </a:lnTo>
                  <a:lnTo>
                    <a:pt x="240" y="64"/>
                  </a:lnTo>
                  <a:lnTo>
                    <a:pt x="268" y="86"/>
                  </a:lnTo>
                  <a:lnTo>
                    <a:pt x="297" y="113"/>
                  </a:lnTo>
                  <a:lnTo>
                    <a:pt x="294" y="10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124"/>
            <p:cNvSpPr>
              <a:spLocks/>
            </p:cNvSpPr>
            <p:nvPr/>
          </p:nvSpPr>
          <p:spPr bwMode="auto">
            <a:xfrm>
              <a:off x="3326" y="3049"/>
              <a:ext cx="264" cy="203"/>
            </a:xfrm>
            <a:custGeom>
              <a:avLst/>
              <a:gdLst>
                <a:gd name="T0" fmla="*/ 0 w 299"/>
                <a:gd name="T1" fmla="*/ 24 h 259"/>
                <a:gd name="T2" fmla="*/ 9 w 299"/>
                <a:gd name="T3" fmla="*/ 20 h 259"/>
                <a:gd name="T4" fmla="*/ 12 w 299"/>
                <a:gd name="T5" fmla="*/ 18 h 259"/>
                <a:gd name="T6" fmla="*/ 18 w 299"/>
                <a:gd name="T7" fmla="*/ 13 h 259"/>
                <a:gd name="T8" fmla="*/ 26 w 299"/>
                <a:gd name="T9" fmla="*/ 10 h 259"/>
                <a:gd name="T10" fmla="*/ 36 w 299"/>
                <a:gd name="T11" fmla="*/ 5 h 259"/>
                <a:gd name="T12" fmla="*/ 45 w 299"/>
                <a:gd name="T13" fmla="*/ 2 h 259"/>
                <a:gd name="T14" fmla="*/ 56 w 299"/>
                <a:gd name="T15" fmla="*/ 1 h 259"/>
                <a:gd name="T16" fmla="*/ 66 w 299"/>
                <a:gd name="T17" fmla="*/ 2 h 259"/>
                <a:gd name="T18" fmla="*/ 68 w 299"/>
                <a:gd name="T19" fmla="*/ 5 h 259"/>
                <a:gd name="T20" fmla="*/ 72 w 299"/>
                <a:gd name="T21" fmla="*/ 10 h 259"/>
                <a:gd name="T22" fmla="*/ 83 w 299"/>
                <a:gd name="T23" fmla="*/ 14 h 259"/>
                <a:gd name="T24" fmla="*/ 91 w 299"/>
                <a:gd name="T25" fmla="*/ 20 h 259"/>
                <a:gd name="T26" fmla="*/ 96 w 299"/>
                <a:gd name="T27" fmla="*/ 24 h 259"/>
                <a:gd name="T28" fmla="*/ 96 w 299"/>
                <a:gd name="T29" fmla="*/ 26 h 259"/>
                <a:gd name="T30" fmla="*/ 96 w 299"/>
                <a:gd name="T31" fmla="*/ 29 h 259"/>
                <a:gd name="T32" fmla="*/ 96 w 299"/>
                <a:gd name="T33" fmla="*/ 29 h 259"/>
                <a:gd name="T34" fmla="*/ 96 w 299"/>
                <a:gd name="T35" fmla="*/ 24 h 259"/>
                <a:gd name="T36" fmla="*/ 91 w 299"/>
                <a:gd name="T37" fmla="*/ 20 h 259"/>
                <a:gd name="T38" fmla="*/ 83 w 299"/>
                <a:gd name="T39" fmla="*/ 13 h 259"/>
                <a:gd name="T40" fmla="*/ 73 w 299"/>
                <a:gd name="T41" fmla="*/ 10 h 259"/>
                <a:gd name="T42" fmla="*/ 68 w 299"/>
                <a:gd name="T43" fmla="*/ 5 h 259"/>
                <a:gd name="T44" fmla="*/ 66 w 299"/>
                <a:gd name="T45" fmla="*/ 2 h 259"/>
                <a:gd name="T46" fmla="*/ 55 w 299"/>
                <a:gd name="T47" fmla="*/ 0 h 259"/>
                <a:gd name="T48" fmla="*/ 45 w 299"/>
                <a:gd name="T49" fmla="*/ 2 h 259"/>
                <a:gd name="T50" fmla="*/ 35 w 299"/>
                <a:gd name="T51" fmla="*/ 5 h 259"/>
                <a:gd name="T52" fmla="*/ 26 w 299"/>
                <a:gd name="T53" fmla="*/ 10 h 259"/>
                <a:gd name="T54" fmla="*/ 18 w 299"/>
                <a:gd name="T55" fmla="*/ 13 h 259"/>
                <a:gd name="T56" fmla="*/ 12 w 299"/>
                <a:gd name="T57" fmla="*/ 18 h 259"/>
                <a:gd name="T58" fmla="*/ 9 w 299"/>
                <a:gd name="T59" fmla="*/ 20 h 259"/>
                <a:gd name="T60" fmla="*/ 0 w 299"/>
                <a:gd name="T61" fmla="*/ 24 h 259"/>
                <a:gd name="T62" fmla="*/ 0 w 299"/>
                <a:gd name="T63" fmla="*/ 24 h 2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9" h="259">
                  <a:moveTo>
                    <a:pt x="0" y="216"/>
                  </a:moveTo>
                  <a:lnTo>
                    <a:pt x="26" y="183"/>
                  </a:lnTo>
                  <a:lnTo>
                    <a:pt x="39" y="158"/>
                  </a:lnTo>
                  <a:lnTo>
                    <a:pt x="57" y="122"/>
                  </a:lnTo>
                  <a:lnTo>
                    <a:pt x="82" y="86"/>
                  </a:lnTo>
                  <a:lnTo>
                    <a:pt x="111" y="50"/>
                  </a:lnTo>
                  <a:lnTo>
                    <a:pt x="141" y="19"/>
                  </a:lnTo>
                  <a:lnTo>
                    <a:pt x="169" y="1"/>
                  </a:lnTo>
                  <a:lnTo>
                    <a:pt x="205" y="19"/>
                  </a:lnTo>
                  <a:lnTo>
                    <a:pt x="208" y="51"/>
                  </a:lnTo>
                  <a:lnTo>
                    <a:pt x="222" y="91"/>
                  </a:lnTo>
                  <a:lnTo>
                    <a:pt x="252" y="125"/>
                  </a:lnTo>
                  <a:lnTo>
                    <a:pt x="281" y="178"/>
                  </a:lnTo>
                  <a:lnTo>
                    <a:pt x="293" y="218"/>
                  </a:lnTo>
                  <a:lnTo>
                    <a:pt x="294" y="227"/>
                  </a:lnTo>
                  <a:lnTo>
                    <a:pt x="297" y="258"/>
                  </a:lnTo>
                  <a:lnTo>
                    <a:pt x="298" y="258"/>
                  </a:lnTo>
                  <a:lnTo>
                    <a:pt x="294" y="218"/>
                  </a:lnTo>
                  <a:lnTo>
                    <a:pt x="282" y="178"/>
                  </a:lnTo>
                  <a:lnTo>
                    <a:pt x="252" y="123"/>
                  </a:lnTo>
                  <a:lnTo>
                    <a:pt x="223" y="90"/>
                  </a:lnTo>
                  <a:lnTo>
                    <a:pt x="209" y="51"/>
                  </a:lnTo>
                  <a:lnTo>
                    <a:pt x="205" y="18"/>
                  </a:lnTo>
                  <a:lnTo>
                    <a:pt x="168" y="0"/>
                  </a:lnTo>
                  <a:lnTo>
                    <a:pt x="139" y="18"/>
                  </a:lnTo>
                  <a:lnTo>
                    <a:pt x="109" y="49"/>
                  </a:lnTo>
                  <a:lnTo>
                    <a:pt x="81" y="84"/>
                  </a:lnTo>
                  <a:lnTo>
                    <a:pt x="57" y="119"/>
                  </a:lnTo>
                  <a:lnTo>
                    <a:pt x="38" y="158"/>
                  </a:lnTo>
                  <a:lnTo>
                    <a:pt x="26" y="179"/>
                  </a:lnTo>
                  <a:lnTo>
                    <a:pt x="0" y="215"/>
                  </a:lnTo>
                  <a:lnTo>
                    <a:pt x="0" y="2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125"/>
            <p:cNvSpPr>
              <a:spLocks/>
            </p:cNvSpPr>
            <p:nvPr/>
          </p:nvSpPr>
          <p:spPr bwMode="auto">
            <a:xfrm>
              <a:off x="3332" y="3158"/>
              <a:ext cx="256" cy="276"/>
            </a:xfrm>
            <a:custGeom>
              <a:avLst/>
              <a:gdLst>
                <a:gd name="T0" fmla="*/ 93 w 290"/>
                <a:gd name="T1" fmla="*/ 10 h 351"/>
                <a:gd name="T2" fmla="*/ 92 w 290"/>
                <a:gd name="T3" fmla="*/ 8 h 351"/>
                <a:gd name="T4" fmla="*/ 83 w 290"/>
                <a:gd name="T5" fmla="*/ 5 h 351"/>
                <a:gd name="T6" fmla="*/ 71 w 290"/>
                <a:gd name="T7" fmla="*/ 3 h 351"/>
                <a:gd name="T8" fmla="*/ 62 w 290"/>
                <a:gd name="T9" fmla="*/ 2 h 351"/>
                <a:gd name="T10" fmla="*/ 58 w 290"/>
                <a:gd name="T11" fmla="*/ 2 h 351"/>
                <a:gd name="T12" fmla="*/ 45 w 290"/>
                <a:gd name="T13" fmla="*/ 0 h 351"/>
                <a:gd name="T14" fmla="*/ 36 w 290"/>
                <a:gd name="T15" fmla="*/ 2 h 351"/>
                <a:gd name="T16" fmla="*/ 27 w 290"/>
                <a:gd name="T17" fmla="*/ 3 h 351"/>
                <a:gd name="T18" fmla="*/ 19 w 290"/>
                <a:gd name="T19" fmla="*/ 6 h 351"/>
                <a:gd name="T20" fmla="*/ 7 w 290"/>
                <a:gd name="T21" fmla="*/ 12 h 351"/>
                <a:gd name="T22" fmla="*/ 4 w 290"/>
                <a:gd name="T23" fmla="*/ 13 h 351"/>
                <a:gd name="T24" fmla="*/ 4 w 290"/>
                <a:gd name="T25" fmla="*/ 19 h 351"/>
                <a:gd name="T26" fmla="*/ 4 w 290"/>
                <a:gd name="T27" fmla="*/ 26 h 351"/>
                <a:gd name="T28" fmla="*/ 2 w 290"/>
                <a:gd name="T29" fmla="*/ 31 h 351"/>
                <a:gd name="T30" fmla="*/ 0 w 290"/>
                <a:gd name="T31" fmla="*/ 38 h 351"/>
                <a:gd name="T32" fmla="*/ 0 w 290"/>
                <a:gd name="T33" fmla="*/ 40 h 351"/>
                <a:gd name="T34" fmla="*/ 1 w 290"/>
                <a:gd name="T35" fmla="*/ 40 h 351"/>
                <a:gd name="T36" fmla="*/ 2 w 290"/>
                <a:gd name="T37" fmla="*/ 40 h 351"/>
                <a:gd name="T38" fmla="*/ 2 w 290"/>
                <a:gd name="T39" fmla="*/ 35 h 351"/>
                <a:gd name="T40" fmla="*/ 3 w 290"/>
                <a:gd name="T41" fmla="*/ 31 h 351"/>
                <a:gd name="T42" fmla="*/ 4 w 290"/>
                <a:gd name="T43" fmla="*/ 26 h 351"/>
                <a:gd name="T44" fmla="*/ 4 w 290"/>
                <a:gd name="T45" fmla="*/ 19 h 351"/>
                <a:gd name="T46" fmla="*/ 4 w 290"/>
                <a:gd name="T47" fmla="*/ 13 h 351"/>
                <a:gd name="T48" fmla="*/ 7 w 290"/>
                <a:gd name="T49" fmla="*/ 12 h 351"/>
                <a:gd name="T50" fmla="*/ 19 w 290"/>
                <a:gd name="T51" fmla="*/ 6 h 351"/>
                <a:gd name="T52" fmla="*/ 28 w 290"/>
                <a:gd name="T53" fmla="*/ 4 h 351"/>
                <a:gd name="T54" fmla="*/ 38 w 290"/>
                <a:gd name="T55" fmla="*/ 2 h 351"/>
                <a:gd name="T56" fmla="*/ 45 w 290"/>
                <a:gd name="T57" fmla="*/ 1 h 351"/>
                <a:gd name="T58" fmla="*/ 58 w 290"/>
                <a:gd name="T59" fmla="*/ 2 h 351"/>
                <a:gd name="T60" fmla="*/ 62 w 290"/>
                <a:gd name="T61" fmla="*/ 2 h 351"/>
                <a:gd name="T62" fmla="*/ 71 w 290"/>
                <a:gd name="T63" fmla="*/ 3 h 351"/>
                <a:gd name="T64" fmla="*/ 83 w 290"/>
                <a:gd name="T65" fmla="*/ 5 h 351"/>
                <a:gd name="T66" fmla="*/ 91 w 290"/>
                <a:gd name="T67" fmla="*/ 8 h 351"/>
                <a:gd name="T68" fmla="*/ 94 w 290"/>
                <a:gd name="T69" fmla="*/ 13 h 351"/>
                <a:gd name="T70" fmla="*/ 93 w 290"/>
                <a:gd name="T71" fmla="*/ 10 h 3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0" h="351">
                  <a:moveTo>
                    <a:pt x="286" y="87"/>
                  </a:moveTo>
                  <a:lnTo>
                    <a:pt x="283" y="72"/>
                  </a:lnTo>
                  <a:lnTo>
                    <a:pt x="254" y="37"/>
                  </a:lnTo>
                  <a:lnTo>
                    <a:pt x="220" y="24"/>
                  </a:lnTo>
                  <a:lnTo>
                    <a:pt x="188" y="13"/>
                  </a:lnTo>
                  <a:lnTo>
                    <a:pt x="181" y="5"/>
                  </a:lnTo>
                  <a:lnTo>
                    <a:pt x="139" y="0"/>
                  </a:lnTo>
                  <a:lnTo>
                    <a:pt x="112" y="11"/>
                  </a:lnTo>
                  <a:lnTo>
                    <a:pt x="85" y="28"/>
                  </a:lnTo>
                  <a:lnTo>
                    <a:pt x="58" y="50"/>
                  </a:lnTo>
                  <a:lnTo>
                    <a:pt x="20" y="100"/>
                  </a:lnTo>
                  <a:lnTo>
                    <a:pt x="13" y="118"/>
                  </a:lnTo>
                  <a:lnTo>
                    <a:pt x="6" y="172"/>
                  </a:lnTo>
                  <a:lnTo>
                    <a:pt x="4" y="221"/>
                  </a:lnTo>
                  <a:lnTo>
                    <a:pt x="2" y="274"/>
                  </a:lnTo>
                  <a:lnTo>
                    <a:pt x="0" y="328"/>
                  </a:lnTo>
                  <a:lnTo>
                    <a:pt x="0" y="350"/>
                  </a:lnTo>
                  <a:lnTo>
                    <a:pt x="1" y="350"/>
                  </a:lnTo>
                  <a:lnTo>
                    <a:pt x="2" y="350"/>
                  </a:lnTo>
                  <a:lnTo>
                    <a:pt x="2" y="301"/>
                  </a:lnTo>
                  <a:lnTo>
                    <a:pt x="3" y="274"/>
                  </a:lnTo>
                  <a:lnTo>
                    <a:pt x="5" y="221"/>
                  </a:lnTo>
                  <a:lnTo>
                    <a:pt x="7" y="172"/>
                  </a:lnTo>
                  <a:lnTo>
                    <a:pt x="14" y="118"/>
                  </a:lnTo>
                  <a:lnTo>
                    <a:pt x="21" y="102"/>
                  </a:lnTo>
                  <a:lnTo>
                    <a:pt x="59" y="51"/>
                  </a:lnTo>
                  <a:lnTo>
                    <a:pt x="86" y="29"/>
                  </a:lnTo>
                  <a:lnTo>
                    <a:pt x="114" y="11"/>
                  </a:lnTo>
                  <a:lnTo>
                    <a:pt x="139" y="1"/>
                  </a:lnTo>
                  <a:lnTo>
                    <a:pt x="179" y="6"/>
                  </a:lnTo>
                  <a:lnTo>
                    <a:pt x="187" y="14"/>
                  </a:lnTo>
                  <a:lnTo>
                    <a:pt x="220" y="25"/>
                  </a:lnTo>
                  <a:lnTo>
                    <a:pt x="253" y="39"/>
                  </a:lnTo>
                  <a:lnTo>
                    <a:pt x="282" y="73"/>
                  </a:lnTo>
                  <a:lnTo>
                    <a:pt x="289" y="118"/>
                  </a:lnTo>
                  <a:lnTo>
                    <a:pt x="286" y="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126"/>
            <p:cNvSpPr>
              <a:spLocks/>
            </p:cNvSpPr>
            <p:nvPr/>
          </p:nvSpPr>
          <p:spPr bwMode="auto">
            <a:xfrm>
              <a:off x="3332" y="3397"/>
              <a:ext cx="3" cy="73"/>
            </a:xfrm>
            <a:custGeom>
              <a:avLst/>
              <a:gdLst>
                <a:gd name="T0" fmla="*/ 1 w 4"/>
                <a:gd name="T1" fmla="*/ 5 h 93"/>
                <a:gd name="T2" fmla="*/ 1 w 4"/>
                <a:gd name="T3" fmla="*/ 5 h 93"/>
                <a:gd name="T4" fmla="*/ 0 w 4"/>
                <a:gd name="T5" fmla="*/ 10 h 93"/>
                <a:gd name="T6" fmla="*/ 1 w 4"/>
                <a:gd name="T7" fmla="*/ 10 h 93"/>
                <a:gd name="T8" fmla="*/ 1 w 4"/>
                <a:gd name="T9" fmla="*/ 10 h 93"/>
                <a:gd name="T10" fmla="*/ 2 w 4"/>
                <a:gd name="T11" fmla="*/ 0 h 93"/>
                <a:gd name="T12" fmla="*/ 2 w 4"/>
                <a:gd name="T13" fmla="*/ 5 h 93"/>
                <a:gd name="T14" fmla="*/ 1 w 4"/>
                <a:gd name="T15" fmla="*/ 5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93">
                  <a:moveTo>
                    <a:pt x="1" y="46"/>
                  </a:moveTo>
                  <a:lnTo>
                    <a:pt x="1" y="46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3" y="0"/>
                  </a:lnTo>
                  <a:lnTo>
                    <a:pt x="3" y="46"/>
                  </a:lnTo>
                  <a:lnTo>
                    <a:pt x="1" y="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127"/>
            <p:cNvSpPr>
              <a:spLocks/>
            </p:cNvSpPr>
            <p:nvPr/>
          </p:nvSpPr>
          <p:spPr bwMode="auto">
            <a:xfrm>
              <a:off x="3332" y="3470"/>
              <a:ext cx="3" cy="54"/>
            </a:xfrm>
            <a:custGeom>
              <a:avLst/>
              <a:gdLst>
                <a:gd name="T0" fmla="*/ 0 w 3"/>
                <a:gd name="T1" fmla="*/ 0 h 69"/>
                <a:gd name="T2" fmla="*/ 0 w 3"/>
                <a:gd name="T3" fmla="*/ 5 h 69"/>
                <a:gd name="T4" fmla="*/ 0 w 3"/>
                <a:gd name="T5" fmla="*/ 8 h 69"/>
                <a:gd name="T6" fmla="*/ 1 w 3"/>
                <a:gd name="T7" fmla="*/ 8 h 69"/>
                <a:gd name="T8" fmla="*/ 2 w 3"/>
                <a:gd name="T9" fmla="*/ 7 h 69"/>
                <a:gd name="T10" fmla="*/ 2 w 3"/>
                <a:gd name="T11" fmla="*/ 0 h 69"/>
                <a:gd name="T12" fmla="*/ 1 w 3"/>
                <a:gd name="T13" fmla="*/ 0 h 69"/>
                <a:gd name="T14" fmla="*/ 0 w 3"/>
                <a:gd name="T15" fmla="*/ 0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69">
                  <a:moveTo>
                    <a:pt x="0" y="0"/>
                  </a:moveTo>
                  <a:lnTo>
                    <a:pt x="0" y="45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2" y="64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128"/>
            <p:cNvSpPr>
              <a:spLocks/>
            </p:cNvSpPr>
            <p:nvPr/>
          </p:nvSpPr>
          <p:spPr bwMode="auto">
            <a:xfrm>
              <a:off x="3334" y="3357"/>
              <a:ext cx="190" cy="191"/>
            </a:xfrm>
            <a:custGeom>
              <a:avLst/>
              <a:gdLst>
                <a:gd name="T0" fmla="*/ 0 w 215"/>
                <a:gd name="T1" fmla="*/ 24 h 243"/>
                <a:gd name="T2" fmla="*/ 7 w 215"/>
                <a:gd name="T3" fmla="*/ 19 h 243"/>
                <a:gd name="T4" fmla="*/ 11 w 215"/>
                <a:gd name="T5" fmla="*/ 15 h 243"/>
                <a:gd name="T6" fmla="*/ 18 w 215"/>
                <a:gd name="T7" fmla="*/ 10 h 243"/>
                <a:gd name="T8" fmla="*/ 23 w 215"/>
                <a:gd name="T9" fmla="*/ 5 h 243"/>
                <a:gd name="T10" fmla="*/ 33 w 215"/>
                <a:gd name="T11" fmla="*/ 2 h 243"/>
                <a:gd name="T12" fmla="*/ 39 w 215"/>
                <a:gd name="T13" fmla="*/ 1 h 243"/>
                <a:gd name="T14" fmla="*/ 47 w 215"/>
                <a:gd name="T15" fmla="*/ 2 h 243"/>
                <a:gd name="T16" fmla="*/ 50 w 215"/>
                <a:gd name="T17" fmla="*/ 6 h 243"/>
                <a:gd name="T18" fmla="*/ 53 w 215"/>
                <a:gd name="T19" fmla="*/ 11 h 243"/>
                <a:gd name="T20" fmla="*/ 57 w 215"/>
                <a:gd name="T21" fmla="*/ 17 h 243"/>
                <a:gd name="T22" fmla="*/ 64 w 215"/>
                <a:gd name="T23" fmla="*/ 24 h 243"/>
                <a:gd name="T24" fmla="*/ 69 w 215"/>
                <a:gd name="T25" fmla="*/ 28 h 243"/>
                <a:gd name="T26" fmla="*/ 71 w 215"/>
                <a:gd name="T27" fmla="*/ 28 h 243"/>
                <a:gd name="T28" fmla="*/ 71 w 215"/>
                <a:gd name="T29" fmla="*/ 28 h 243"/>
                <a:gd name="T30" fmla="*/ 64 w 215"/>
                <a:gd name="T31" fmla="*/ 24 h 243"/>
                <a:gd name="T32" fmla="*/ 57 w 215"/>
                <a:gd name="T33" fmla="*/ 17 h 243"/>
                <a:gd name="T34" fmla="*/ 53 w 215"/>
                <a:gd name="T35" fmla="*/ 11 h 243"/>
                <a:gd name="T36" fmla="*/ 50 w 215"/>
                <a:gd name="T37" fmla="*/ 6 h 243"/>
                <a:gd name="T38" fmla="*/ 48 w 215"/>
                <a:gd name="T39" fmla="*/ 2 h 243"/>
                <a:gd name="T40" fmla="*/ 39 w 215"/>
                <a:gd name="T41" fmla="*/ 0 h 243"/>
                <a:gd name="T42" fmla="*/ 33 w 215"/>
                <a:gd name="T43" fmla="*/ 2 h 243"/>
                <a:gd name="T44" fmla="*/ 23 w 215"/>
                <a:gd name="T45" fmla="*/ 5 h 243"/>
                <a:gd name="T46" fmla="*/ 17 w 215"/>
                <a:gd name="T47" fmla="*/ 10 h 243"/>
                <a:gd name="T48" fmla="*/ 11 w 215"/>
                <a:gd name="T49" fmla="*/ 15 h 243"/>
                <a:gd name="T50" fmla="*/ 6 w 215"/>
                <a:gd name="T51" fmla="*/ 19 h 243"/>
                <a:gd name="T52" fmla="*/ 0 w 215"/>
                <a:gd name="T53" fmla="*/ 24 h 243"/>
                <a:gd name="T54" fmla="*/ 0 w 215"/>
                <a:gd name="T55" fmla="*/ 24 h 2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5" h="243">
                  <a:moveTo>
                    <a:pt x="0" y="211"/>
                  </a:moveTo>
                  <a:lnTo>
                    <a:pt x="20" y="162"/>
                  </a:lnTo>
                  <a:lnTo>
                    <a:pt x="36" y="127"/>
                  </a:lnTo>
                  <a:lnTo>
                    <a:pt x="53" y="91"/>
                  </a:lnTo>
                  <a:lnTo>
                    <a:pt x="69" y="40"/>
                  </a:lnTo>
                  <a:lnTo>
                    <a:pt x="99" y="10"/>
                  </a:lnTo>
                  <a:lnTo>
                    <a:pt x="119" y="1"/>
                  </a:lnTo>
                  <a:lnTo>
                    <a:pt x="144" y="17"/>
                  </a:lnTo>
                  <a:lnTo>
                    <a:pt x="155" y="55"/>
                  </a:lnTo>
                  <a:lnTo>
                    <a:pt x="162" y="97"/>
                  </a:lnTo>
                  <a:lnTo>
                    <a:pt x="174" y="150"/>
                  </a:lnTo>
                  <a:lnTo>
                    <a:pt x="192" y="205"/>
                  </a:lnTo>
                  <a:lnTo>
                    <a:pt x="211" y="238"/>
                  </a:lnTo>
                  <a:lnTo>
                    <a:pt x="213" y="242"/>
                  </a:lnTo>
                  <a:lnTo>
                    <a:pt x="214" y="242"/>
                  </a:lnTo>
                  <a:lnTo>
                    <a:pt x="193" y="205"/>
                  </a:lnTo>
                  <a:lnTo>
                    <a:pt x="176" y="150"/>
                  </a:lnTo>
                  <a:lnTo>
                    <a:pt x="163" y="97"/>
                  </a:lnTo>
                  <a:lnTo>
                    <a:pt x="156" y="55"/>
                  </a:lnTo>
                  <a:lnTo>
                    <a:pt x="145" y="15"/>
                  </a:lnTo>
                  <a:lnTo>
                    <a:pt x="119" y="0"/>
                  </a:lnTo>
                  <a:lnTo>
                    <a:pt x="98" y="9"/>
                  </a:lnTo>
                  <a:lnTo>
                    <a:pt x="68" y="39"/>
                  </a:lnTo>
                  <a:lnTo>
                    <a:pt x="52" y="91"/>
                  </a:lnTo>
                  <a:lnTo>
                    <a:pt x="34" y="127"/>
                  </a:lnTo>
                  <a:lnTo>
                    <a:pt x="19" y="162"/>
                  </a:lnTo>
                  <a:lnTo>
                    <a:pt x="0" y="207"/>
                  </a:lnTo>
                  <a:lnTo>
                    <a:pt x="0" y="2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Freeform 129"/>
            <p:cNvSpPr>
              <a:spLocks/>
            </p:cNvSpPr>
            <p:nvPr/>
          </p:nvSpPr>
          <p:spPr bwMode="auto">
            <a:xfrm>
              <a:off x="3333" y="3398"/>
              <a:ext cx="190" cy="287"/>
            </a:xfrm>
            <a:custGeom>
              <a:avLst/>
              <a:gdLst>
                <a:gd name="T0" fmla="*/ 70 w 215"/>
                <a:gd name="T1" fmla="*/ 21 h 366"/>
                <a:gd name="T2" fmla="*/ 61 w 215"/>
                <a:gd name="T3" fmla="*/ 18 h 366"/>
                <a:gd name="T4" fmla="*/ 53 w 215"/>
                <a:gd name="T5" fmla="*/ 12 h 366"/>
                <a:gd name="T6" fmla="*/ 46 w 215"/>
                <a:gd name="T7" fmla="*/ 5 h 366"/>
                <a:gd name="T8" fmla="*/ 39 w 215"/>
                <a:gd name="T9" fmla="*/ 0 h 366"/>
                <a:gd name="T10" fmla="*/ 30 w 215"/>
                <a:gd name="T11" fmla="*/ 2 h 366"/>
                <a:gd name="T12" fmla="*/ 21 w 215"/>
                <a:gd name="T13" fmla="*/ 6 h 366"/>
                <a:gd name="T14" fmla="*/ 17 w 215"/>
                <a:gd name="T15" fmla="*/ 12 h 366"/>
                <a:gd name="T16" fmla="*/ 9 w 215"/>
                <a:gd name="T17" fmla="*/ 16 h 366"/>
                <a:gd name="T18" fmla="*/ 6 w 215"/>
                <a:gd name="T19" fmla="*/ 21 h 366"/>
                <a:gd name="T20" fmla="*/ 4 w 215"/>
                <a:gd name="T21" fmla="*/ 27 h 366"/>
                <a:gd name="T22" fmla="*/ 1 w 215"/>
                <a:gd name="T23" fmla="*/ 30 h 366"/>
                <a:gd name="T24" fmla="*/ 0 w 215"/>
                <a:gd name="T25" fmla="*/ 34 h 366"/>
                <a:gd name="T26" fmla="*/ 3 w 215"/>
                <a:gd name="T27" fmla="*/ 38 h 366"/>
                <a:gd name="T28" fmla="*/ 3 w 215"/>
                <a:gd name="T29" fmla="*/ 42 h 366"/>
                <a:gd name="T30" fmla="*/ 4 w 215"/>
                <a:gd name="T31" fmla="*/ 42 h 366"/>
                <a:gd name="T32" fmla="*/ 4 w 215"/>
                <a:gd name="T33" fmla="*/ 42 h 366"/>
                <a:gd name="T34" fmla="*/ 4 w 215"/>
                <a:gd name="T35" fmla="*/ 39 h 366"/>
                <a:gd name="T36" fmla="*/ 1 w 215"/>
                <a:gd name="T37" fmla="*/ 34 h 366"/>
                <a:gd name="T38" fmla="*/ 3 w 215"/>
                <a:gd name="T39" fmla="*/ 30 h 366"/>
                <a:gd name="T40" fmla="*/ 4 w 215"/>
                <a:gd name="T41" fmla="*/ 27 h 366"/>
                <a:gd name="T42" fmla="*/ 7 w 215"/>
                <a:gd name="T43" fmla="*/ 21 h 366"/>
                <a:gd name="T44" fmla="*/ 9 w 215"/>
                <a:gd name="T45" fmla="*/ 16 h 366"/>
                <a:gd name="T46" fmla="*/ 17 w 215"/>
                <a:gd name="T47" fmla="*/ 12 h 366"/>
                <a:gd name="T48" fmla="*/ 22 w 215"/>
                <a:gd name="T49" fmla="*/ 6 h 366"/>
                <a:gd name="T50" fmla="*/ 30 w 215"/>
                <a:gd name="T51" fmla="*/ 2 h 366"/>
                <a:gd name="T52" fmla="*/ 38 w 215"/>
                <a:gd name="T53" fmla="*/ 1 h 366"/>
                <a:gd name="T54" fmla="*/ 46 w 215"/>
                <a:gd name="T55" fmla="*/ 5 h 366"/>
                <a:gd name="T56" fmla="*/ 53 w 215"/>
                <a:gd name="T57" fmla="*/ 12 h 366"/>
                <a:gd name="T58" fmla="*/ 60 w 215"/>
                <a:gd name="T59" fmla="*/ 18 h 366"/>
                <a:gd name="T60" fmla="*/ 71 w 215"/>
                <a:gd name="T61" fmla="*/ 21 h 366"/>
                <a:gd name="T62" fmla="*/ 70 w 215"/>
                <a:gd name="T63" fmla="*/ 21 h 3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5" h="366">
                  <a:moveTo>
                    <a:pt x="212" y="185"/>
                  </a:moveTo>
                  <a:lnTo>
                    <a:pt x="186" y="159"/>
                  </a:lnTo>
                  <a:lnTo>
                    <a:pt x="163" y="106"/>
                  </a:lnTo>
                  <a:lnTo>
                    <a:pt x="142" y="46"/>
                  </a:lnTo>
                  <a:lnTo>
                    <a:pt x="118" y="0"/>
                  </a:lnTo>
                  <a:lnTo>
                    <a:pt x="92" y="4"/>
                  </a:lnTo>
                  <a:lnTo>
                    <a:pt x="66" y="59"/>
                  </a:lnTo>
                  <a:lnTo>
                    <a:pt x="49" y="102"/>
                  </a:lnTo>
                  <a:lnTo>
                    <a:pt x="26" y="141"/>
                  </a:lnTo>
                  <a:lnTo>
                    <a:pt x="19" y="191"/>
                  </a:lnTo>
                  <a:lnTo>
                    <a:pt x="6" y="238"/>
                  </a:lnTo>
                  <a:lnTo>
                    <a:pt x="1" y="262"/>
                  </a:lnTo>
                  <a:lnTo>
                    <a:pt x="0" y="302"/>
                  </a:lnTo>
                  <a:lnTo>
                    <a:pt x="3" y="342"/>
                  </a:lnTo>
                  <a:lnTo>
                    <a:pt x="3" y="365"/>
                  </a:lnTo>
                  <a:lnTo>
                    <a:pt x="4" y="365"/>
                  </a:lnTo>
                  <a:lnTo>
                    <a:pt x="6" y="365"/>
                  </a:lnTo>
                  <a:lnTo>
                    <a:pt x="6" y="355"/>
                  </a:lnTo>
                  <a:lnTo>
                    <a:pt x="1" y="302"/>
                  </a:lnTo>
                  <a:lnTo>
                    <a:pt x="3" y="262"/>
                  </a:lnTo>
                  <a:lnTo>
                    <a:pt x="7" y="238"/>
                  </a:lnTo>
                  <a:lnTo>
                    <a:pt x="20" y="191"/>
                  </a:lnTo>
                  <a:lnTo>
                    <a:pt x="27" y="141"/>
                  </a:lnTo>
                  <a:lnTo>
                    <a:pt x="50" y="102"/>
                  </a:lnTo>
                  <a:lnTo>
                    <a:pt x="67" y="59"/>
                  </a:lnTo>
                  <a:lnTo>
                    <a:pt x="92" y="6"/>
                  </a:lnTo>
                  <a:lnTo>
                    <a:pt x="117" y="1"/>
                  </a:lnTo>
                  <a:lnTo>
                    <a:pt x="141" y="46"/>
                  </a:lnTo>
                  <a:lnTo>
                    <a:pt x="162" y="106"/>
                  </a:lnTo>
                  <a:lnTo>
                    <a:pt x="185" y="160"/>
                  </a:lnTo>
                  <a:lnTo>
                    <a:pt x="214" y="189"/>
                  </a:lnTo>
                  <a:lnTo>
                    <a:pt x="212" y="1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130"/>
            <p:cNvSpPr>
              <a:spLocks/>
            </p:cNvSpPr>
            <p:nvPr/>
          </p:nvSpPr>
          <p:spPr bwMode="auto">
            <a:xfrm>
              <a:off x="3335" y="3685"/>
              <a:ext cx="3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2 w 3"/>
                <a:gd name="T5" fmla="*/ 0 h 1"/>
                <a:gd name="T6" fmla="*/ 1 w 3"/>
                <a:gd name="T7" fmla="*/ 0 h 1"/>
                <a:gd name="T8" fmla="*/ 1 w 3"/>
                <a:gd name="T9" fmla="*/ 0 h 1"/>
                <a:gd name="T10" fmla="*/ 0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Freeform 131"/>
            <p:cNvSpPr>
              <a:spLocks/>
            </p:cNvSpPr>
            <p:nvPr/>
          </p:nvSpPr>
          <p:spPr bwMode="auto">
            <a:xfrm>
              <a:off x="3336" y="3631"/>
              <a:ext cx="52" cy="54"/>
            </a:xfrm>
            <a:custGeom>
              <a:avLst/>
              <a:gdLst>
                <a:gd name="T0" fmla="*/ 1 w 58"/>
                <a:gd name="T1" fmla="*/ 8 h 69"/>
                <a:gd name="T2" fmla="*/ 3 w 58"/>
                <a:gd name="T3" fmla="*/ 4 h 69"/>
                <a:gd name="T4" fmla="*/ 13 w 58"/>
                <a:gd name="T5" fmla="*/ 1 h 69"/>
                <a:gd name="T6" fmla="*/ 18 w 58"/>
                <a:gd name="T7" fmla="*/ 2 h 69"/>
                <a:gd name="T8" fmla="*/ 21 w 58"/>
                <a:gd name="T9" fmla="*/ 4 h 69"/>
                <a:gd name="T10" fmla="*/ 21 w 58"/>
                <a:gd name="T11" fmla="*/ 4 h 69"/>
                <a:gd name="T12" fmla="*/ 22 w 58"/>
                <a:gd name="T13" fmla="*/ 4 h 69"/>
                <a:gd name="T14" fmla="*/ 18 w 58"/>
                <a:gd name="T15" fmla="*/ 0 h 69"/>
                <a:gd name="T16" fmla="*/ 12 w 58"/>
                <a:gd name="T17" fmla="*/ 0 h 69"/>
                <a:gd name="T18" fmla="*/ 2 w 58"/>
                <a:gd name="T19" fmla="*/ 4 h 69"/>
                <a:gd name="T20" fmla="*/ 0 w 58"/>
                <a:gd name="T21" fmla="*/ 8 h 69"/>
                <a:gd name="T22" fmla="*/ 1 w 58"/>
                <a:gd name="T23" fmla="*/ 8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" h="69">
                  <a:moveTo>
                    <a:pt x="1" y="68"/>
                  </a:moveTo>
                  <a:lnTo>
                    <a:pt x="3" y="40"/>
                  </a:lnTo>
                  <a:lnTo>
                    <a:pt x="33" y="1"/>
                  </a:lnTo>
                  <a:lnTo>
                    <a:pt x="48" y="2"/>
                  </a:lnTo>
                  <a:lnTo>
                    <a:pt x="56" y="34"/>
                  </a:lnTo>
                  <a:lnTo>
                    <a:pt x="56" y="37"/>
                  </a:lnTo>
                  <a:lnTo>
                    <a:pt x="57" y="37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2" y="39"/>
                  </a:lnTo>
                  <a:lnTo>
                    <a:pt x="0" y="68"/>
                  </a:lnTo>
                  <a:lnTo>
                    <a:pt x="1" y="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Freeform 132"/>
            <p:cNvSpPr>
              <a:spLocks/>
            </p:cNvSpPr>
            <p:nvPr/>
          </p:nvSpPr>
          <p:spPr bwMode="auto">
            <a:xfrm>
              <a:off x="3314" y="3641"/>
              <a:ext cx="73" cy="253"/>
            </a:xfrm>
            <a:custGeom>
              <a:avLst/>
              <a:gdLst>
                <a:gd name="T0" fmla="*/ 28 w 82"/>
                <a:gd name="T1" fmla="*/ 2 h 323"/>
                <a:gd name="T2" fmla="*/ 23 w 82"/>
                <a:gd name="T3" fmla="*/ 0 h 323"/>
                <a:gd name="T4" fmla="*/ 23 w 82"/>
                <a:gd name="T5" fmla="*/ 0 h 323"/>
                <a:gd name="T6" fmla="*/ 16 w 82"/>
                <a:gd name="T7" fmla="*/ 5 h 323"/>
                <a:gd name="T8" fmla="*/ 12 w 82"/>
                <a:gd name="T9" fmla="*/ 10 h 323"/>
                <a:gd name="T10" fmla="*/ 11 w 82"/>
                <a:gd name="T11" fmla="*/ 17 h 323"/>
                <a:gd name="T12" fmla="*/ 10 w 82"/>
                <a:gd name="T13" fmla="*/ 27 h 323"/>
                <a:gd name="T14" fmla="*/ 10 w 82"/>
                <a:gd name="T15" fmla="*/ 31 h 323"/>
                <a:gd name="T16" fmla="*/ 11 w 82"/>
                <a:gd name="T17" fmla="*/ 35 h 323"/>
                <a:gd name="T18" fmla="*/ 1 w 82"/>
                <a:gd name="T19" fmla="*/ 35 h 323"/>
                <a:gd name="T20" fmla="*/ 0 w 82"/>
                <a:gd name="T21" fmla="*/ 35 h 323"/>
                <a:gd name="T22" fmla="*/ 0 w 82"/>
                <a:gd name="T23" fmla="*/ 35 h 323"/>
                <a:gd name="T24" fmla="*/ 11 w 82"/>
                <a:gd name="T25" fmla="*/ 35 h 323"/>
                <a:gd name="T26" fmla="*/ 11 w 82"/>
                <a:gd name="T27" fmla="*/ 34 h 323"/>
                <a:gd name="T28" fmla="*/ 11 w 82"/>
                <a:gd name="T29" fmla="*/ 22 h 323"/>
                <a:gd name="T30" fmla="*/ 11 w 82"/>
                <a:gd name="T31" fmla="*/ 17 h 323"/>
                <a:gd name="T32" fmla="*/ 13 w 82"/>
                <a:gd name="T33" fmla="*/ 10 h 323"/>
                <a:gd name="T34" fmla="*/ 16 w 82"/>
                <a:gd name="T35" fmla="*/ 5 h 323"/>
                <a:gd name="T36" fmla="*/ 23 w 82"/>
                <a:gd name="T37" fmla="*/ 1 h 323"/>
                <a:gd name="T38" fmla="*/ 28 w 82"/>
                <a:gd name="T39" fmla="*/ 3 h 323"/>
                <a:gd name="T40" fmla="*/ 28 w 82"/>
                <a:gd name="T41" fmla="*/ 2 h 3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" h="323">
                  <a:moveTo>
                    <a:pt x="81" y="23"/>
                  </a:moveTo>
                  <a:lnTo>
                    <a:pt x="67" y="0"/>
                  </a:lnTo>
                  <a:lnTo>
                    <a:pt x="66" y="0"/>
                  </a:lnTo>
                  <a:lnTo>
                    <a:pt x="46" y="48"/>
                  </a:lnTo>
                  <a:lnTo>
                    <a:pt x="37" y="91"/>
                  </a:lnTo>
                  <a:lnTo>
                    <a:pt x="31" y="156"/>
                  </a:lnTo>
                  <a:lnTo>
                    <a:pt x="29" y="244"/>
                  </a:lnTo>
                  <a:lnTo>
                    <a:pt x="29" y="278"/>
                  </a:lnTo>
                  <a:lnTo>
                    <a:pt x="30" y="319"/>
                  </a:lnTo>
                  <a:lnTo>
                    <a:pt x="1" y="321"/>
                  </a:lnTo>
                  <a:lnTo>
                    <a:pt x="0" y="322"/>
                  </a:lnTo>
                  <a:lnTo>
                    <a:pt x="32" y="319"/>
                  </a:lnTo>
                  <a:lnTo>
                    <a:pt x="31" y="305"/>
                  </a:lnTo>
                  <a:lnTo>
                    <a:pt x="31" y="200"/>
                  </a:lnTo>
                  <a:lnTo>
                    <a:pt x="32" y="156"/>
                  </a:lnTo>
                  <a:lnTo>
                    <a:pt x="38" y="91"/>
                  </a:lnTo>
                  <a:lnTo>
                    <a:pt x="47" y="48"/>
                  </a:lnTo>
                  <a:lnTo>
                    <a:pt x="67" y="1"/>
                  </a:lnTo>
                  <a:lnTo>
                    <a:pt x="81" y="26"/>
                  </a:lnTo>
                  <a:lnTo>
                    <a:pt x="81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Freeform 133"/>
            <p:cNvSpPr>
              <a:spLocks/>
            </p:cNvSpPr>
            <p:nvPr/>
          </p:nvSpPr>
          <p:spPr bwMode="auto">
            <a:xfrm>
              <a:off x="3156" y="2011"/>
              <a:ext cx="153" cy="49"/>
            </a:xfrm>
            <a:custGeom>
              <a:avLst/>
              <a:gdLst>
                <a:gd name="T0" fmla="*/ 57 w 173"/>
                <a:gd name="T1" fmla="*/ 5 h 64"/>
                <a:gd name="T2" fmla="*/ 56 w 173"/>
                <a:gd name="T3" fmla="*/ 5 h 64"/>
                <a:gd name="T4" fmla="*/ 54 w 173"/>
                <a:gd name="T5" fmla="*/ 4 h 64"/>
                <a:gd name="T6" fmla="*/ 51 w 173"/>
                <a:gd name="T7" fmla="*/ 3 h 64"/>
                <a:gd name="T8" fmla="*/ 50 w 173"/>
                <a:gd name="T9" fmla="*/ 2 h 64"/>
                <a:gd name="T10" fmla="*/ 48 w 173"/>
                <a:gd name="T11" fmla="*/ 2 h 64"/>
                <a:gd name="T12" fmla="*/ 44 w 173"/>
                <a:gd name="T13" fmla="*/ 2 h 64"/>
                <a:gd name="T14" fmla="*/ 43 w 173"/>
                <a:gd name="T15" fmla="*/ 2 h 64"/>
                <a:gd name="T16" fmla="*/ 42 w 173"/>
                <a:gd name="T17" fmla="*/ 2 h 64"/>
                <a:gd name="T18" fmla="*/ 39 w 173"/>
                <a:gd name="T19" fmla="*/ 2 h 64"/>
                <a:gd name="T20" fmla="*/ 36 w 173"/>
                <a:gd name="T21" fmla="*/ 2 h 64"/>
                <a:gd name="T22" fmla="*/ 34 w 173"/>
                <a:gd name="T23" fmla="*/ 2 h 64"/>
                <a:gd name="T24" fmla="*/ 33 w 173"/>
                <a:gd name="T25" fmla="*/ 2 h 64"/>
                <a:gd name="T26" fmla="*/ 30 w 173"/>
                <a:gd name="T27" fmla="*/ 2 h 64"/>
                <a:gd name="T28" fmla="*/ 27 w 173"/>
                <a:gd name="T29" fmla="*/ 2 h 64"/>
                <a:gd name="T30" fmla="*/ 26 w 173"/>
                <a:gd name="T31" fmla="*/ 2 h 64"/>
                <a:gd name="T32" fmla="*/ 24 w 173"/>
                <a:gd name="T33" fmla="*/ 0 h 64"/>
                <a:gd name="T34" fmla="*/ 21 w 173"/>
                <a:gd name="T35" fmla="*/ 2 h 64"/>
                <a:gd name="T36" fmla="*/ 19 w 173"/>
                <a:gd name="T37" fmla="*/ 2 h 64"/>
                <a:gd name="T38" fmla="*/ 17 w 173"/>
                <a:gd name="T39" fmla="*/ 2 h 64"/>
                <a:gd name="T40" fmla="*/ 15 w 173"/>
                <a:gd name="T41" fmla="*/ 2 h 64"/>
                <a:gd name="T42" fmla="*/ 12 w 173"/>
                <a:gd name="T43" fmla="*/ 2 h 64"/>
                <a:gd name="T44" fmla="*/ 10 w 173"/>
                <a:gd name="T45" fmla="*/ 2 h 64"/>
                <a:gd name="T46" fmla="*/ 7 w 173"/>
                <a:gd name="T47" fmla="*/ 2 h 64"/>
                <a:gd name="T48" fmla="*/ 6 w 173"/>
                <a:gd name="T49" fmla="*/ 2 h 64"/>
                <a:gd name="T50" fmla="*/ 4 w 173"/>
                <a:gd name="T51" fmla="*/ 2 h 64"/>
                <a:gd name="T52" fmla="*/ 4 w 173"/>
                <a:gd name="T53" fmla="*/ 2 h 64"/>
                <a:gd name="T54" fmla="*/ 3 w 173"/>
                <a:gd name="T55" fmla="*/ 4 h 64"/>
                <a:gd name="T56" fmla="*/ 0 w 173"/>
                <a:gd name="T57" fmla="*/ 5 h 64"/>
                <a:gd name="T58" fmla="*/ 4 w 173"/>
                <a:gd name="T59" fmla="*/ 5 h 64"/>
                <a:gd name="T60" fmla="*/ 4 w 173"/>
                <a:gd name="T61" fmla="*/ 4 h 64"/>
                <a:gd name="T62" fmla="*/ 6 w 173"/>
                <a:gd name="T63" fmla="*/ 3 h 64"/>
                <a:gd name="T64" fmla="*/ 8 w 173"/>
                <a:gd name="T65" fmla="*/ 2 h 64"/>
                <a:gd name="T66" fmla="*/ 10 w 173"/>
                <a:gd name="T67" fmla="*/ 2 h 64"/>
                <a:gd name="T68" fmla="*/ 11 w 173"/>
                <a:gd name="T69" fmla="*/ 2 h 64"/>
                <a:gd name="T70" fmla="*/ 14 w 173"/>
                <a:gd name="T71" fmla="*/ 2 h 64"/>
                <a:gd name="T72" fmla="*/ 16 w 173"/>
                <a:gd name="T73" fmla="*/ 2 h 64"/>
                <a:gd name="T74" fmla="*/ 19 w 173"/>
                <a:gd name="T75" fmla="*/ 2 h 64"/>
                <a:gd name="T76" fmla="*/ 20 w 173"/>
                <a:gd name="T77" fmla="*/ 2 h 64"/>
                <a:gd name="T78" fmla="*/ 21 w 173"/>
                <a:gd name="T79" fmla="*/ 2 h 64"/>
                <a:gd name="T80" fmla="*/ 24 w 173"/>
                <a:gd name="T81" fmla="*/ 2 h 64"/>
                <a:gd name="T82" fmla="*/ 27 w 173"/>
                <a:gd name="T83" fmla="*/ 2 h 64"/>
                <a:gd name="T84" fmla="*/ 30 w 173"/>
                <a:gd name="T85" fmla="*/ 2 h 64"/>
                <a:gd name="T86" fmla="*/ 32 w 173"/>
                <a:gd name="T87" fmla="*/ 2 h 64"/>
                <a:gd name="T88" fmla="*/ 34 w 173"/>
                <a:gd name="T89" fmla="*/ 2 h 64"/>
                <a:gd name="T90" fmla="*/ 35 w 173"/>
                <a:gd name="T91" fmla="*/ 3 h 64"/>
                <a:gd name="T92" fmla="*/ 39 w 173"/>
                <a:gd name="T93" fmla="*/ 3 h 64"/>
                <a:gd name="T94" fmla="*/ 40 w 173"/>
                <a:gd name="T95" fmla="*/ 3 h 64"/>
                <a:gd name="T96" fmla="*/ 43 w 173"/>
                <a:gd name="T97" fmla="*/ 3 h 64"/>
                <a:gd name="T98" fmla="*/ 44 w 173"/>
                <a:gd name="T99" fmla="*/ 4 h 64"/>
                <a:gd name="T100" fmla="*/ 47 w 173"/>
                <a:gd name="T101" fmla="*/ 4 h 64"/>
                <a:gd name="T102" fmla="*/ 50 w 173"/>
                <a:gd name="T103" fmla="*/ 4 h 64"/>
                <a:gd name="T104" fmla="*/ 50 w 173"/>
                <a:gd name="T105" fmla="*/ 5 h 64"/>
                <a:gd name="T106" fmla="*/ 53 w 173"/>
                <a:gd name="T107" fmla="*/ 5 h 64"/>
                <a:gd name="T108" fmla="*/ 57 w 173"/>
                <a:gd name="T109" fmla="*/ 5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3" h="64">
                  <a:moveTo>
                    <a:pt x="172" y="63"/>
                  </a:moveTo>
                  <a:lnTo>
                    <a:pt x="167" y="53"/>
                  </a:lnTo>
                  <a:lnTo>
                    <a:pt x="163" y="42"/>
                  </a:lnTo>
                  <a:lnTo>
                    <a:pt x="157" y="35"/>
                  </a:lnTo>
                  <a:lnTo>
                    <a:pt x="150" y="28"/>
                  </a:lnTo>
                  <a:lnTo>
                    <a:pt x="144" y="22"/>
                  </a:lnTo>
                  <a:lnTo>
                    <a:pt x="136" y="16"/>
                  </a:lnTo>
                  <a:lnTo>
                    <a:pt x="129" y="11"/>
                  </a:lnTo>
                  <a:lnTo>
                    <a:pt x="126" y="9"/>
                  </a:lnTo>
                  <a:lnTo>
                    <a:pt x="116" y="9"/>
                  </a:lnTo>
                  <a:lnTo>
                    <a:pt x="110" y="6"/>
                  </a:lnTo>
                  <a:lnTo>
                    <a:pt x="105" y="4"/>
                  </a:lnTo>
                  <a:lnTo>
                    <a:pt x="98" y="4"/>
                  </a:lnTo>
                  <a:lnTo>
                    <a:pt x="92" y="3"/>
                  </a:lnTo>
                  <a:lnTo>
                    <a:pt x="85" y="3"/>
                  </a:lnTo>
                  <a:lnTo>
                    <a:pt x="77" y="2"/>
                  </a:lnTo>
                  <a:lnTo>
                    <a:pt x="72" y="0"/>
                  </a:lnTo>
                  <a:lnTo>
                    <a:pt x="65" y="2"/>
                  </a:lnTo>
                  <a:lnTo>
                    <a:pt x="57" y="2"/>
                  </a:lnTo>
                  <a:lnTo>
                    <a:pt x="51" y="3"/>
                  </a:lnTo>
                  <a:lnTo>
                    <a:pt x="43" y="4"/>
                  </a:lnTo>
                  <a:lnTo>
                    <a:pt x="37" y="4"/>
                  </a:lnTo>
                  <a:lnTo>
                    <a:pt x="30" y="6"/>
                  </a:lnTo>
                  <a:lnTo>
                    <a:pt x="22" y="9"/>
                  </a:lnTo>
                  <a:lnTo>
                    <a:pt x="18" y="13"/>
                  </a:lnTo>
                  <a:lnTo>
                    <a:pt x="12" y="21"/>
                  </a:lnTo>
                  <a:lnTo>
                    <a:pt x="5" y="28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5" y="49"/>
                  </a:lnTo>
                  <a:lnTo>
                    <a:pt x="12" y="39"/>
                  </a:lnTo>
                  <a:lnTo>
                    <a:pt x="19" y="32"/>
                  </a:lnTo>
                  <a:lnTo>
                    <a:pt x="24" y="28"/>
                  </a:lnTo>
                  <a:lnTo>
                    <a:pt x="29" y="26"/>
                  </a:lnTo>
                  <a:lnTo>
                    <a:pt x="35" y="24"/>
                  </a:lnTo>
                  <a:lnTo>
                    <a:pt x="42" y="23"/>
                  </a:lnTo>
                  <a:lnTo>
                    <a:pt x="48" y="22"/>
                  </a:lnTo>
                  <a:lnTo>
                    <a:pt x="55" y="22"/>
                  </a:lnTo>
                  <a:lnTo>
                    <a:pt x="61" y="23"/>
                  </a:lnTo>
                  <a:lnTo>
                    <a:pt x="65" y="23"/>
                  </a:lnTo>
                  <a:lnTo>
                    <a:pt x="74" y="24"/>
                  </a:lnTo>
                  <a:lnTo>
                    <a:pt x="83" y="26"/>
                  </a:lnTo>
                  <a:lnTo>
                    <a:pt x="90" y="27"/>
                  </a:lnTo>
                  <a:lnTo>
                    <a:pt x="97" y="28"/>
                  </a:lnTo>
                  <a:lnTo>
                    <a:pt x="103" y="28"/>
                  </a:lnTo>
                  <a:lnTo>
                    <a:pt x="109" y="31"/>
                  </a:lnTo>
                  <a:lnTo>
                    <a:pt x="115" y="32"/>
                  </a:lnTo>
                  <a:lnTo>
                    <a:pt x="123" y="35"/>
                  </a:lnTo>
                  <a:lnTo>
                    <a:pt x="129" y="37"/>
                  </a:lnTo>
                  <a:lnTo>
                    <a:pt x="136" y="39"/>
                  </a:lnTo>
                  <a:lnTo>
                    <a:pt x="142" y="42"/>
                  </a:lnTo>
                  <a:lnTo>
                    <a:pt x="148" y="44"/>
                  </a:lnTo>
                  <a:lnTo>
                    <a:pt x="155" y="50"/>
                  </a:lnTo>
                  <a:lnTo>
                    <a:pt x="160" y="56"/>
                  </a:lnTo>
                  <a:lnTo>
                    <a:pt x="172" y="63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Freeform 134"/>
            <p:cNvSpPr>
              <a:spLocks/>
            </p:cNvSpPr>
            <p:nvPr/>
          </p:nvSpPr>
          <p:spPr bwMode="auto">
            <a:xfrm>
              <a:off x="3202" y="1972"/>
              <a:ext cx="109" cy="107"/>
            </a:xfrm>
            <a:custGeom>
              <a:avLst/>
              <a:gdLst>
                <a:gd name="T0" fmla="*/ 40 w 123"/>
                <a:gd name="T1" fmla="*/ 11 h 135"/>
                <a:gd name="T2" fmla="*/ 40 w 123"/>
                <a:gd name="T3" fmla="*/ 10 h 135"/>
                <a:gd name="T4" fmla="*/ 40 w 123"/>
                <a:gd name="T5" fmla="*/ 8 h 135"/>
                <a:gd name="T6" fmla="*/ 39 w 123"/>
                <a:gd name="T7" fmla="*/ 8 h 135"/>
                <a:gd name="T8" fmla="*/ 38 w 123"/>
                <a:gd name="T9" fmla="*/ 6 h 135"/>
                <a:gd name="T10" fmla="*/ 37 w 123"/>
                <a:gd name="T11" fmla="*/ 5 h 135"/>
                <a:gd name="T12" fmla="*/ 35 w 123"/>
                <a:gd name="T13" fmla="*/ 4 h 135"/>
                <a:gd name="T14" fmla="*/ 35 w 123"/>
                <a:gd name="T15" fmla="*/ 2 h 135"/>
                <a:gd name="T16" fmla="*/ 34 w 123"/>
                <a:gd name="T17" fmla="*/ 2 h 135"/>
                <a:gd name="T18" fmla="*/ 31 w 123"/>
                <a:gd name="T19" fmla="*/ 2 h 135"/>
                <a:gd name="T20" fmla="*/ 27 w 123"/>
                <a:gd name="T21" fmla="*/ 2 h 135"/>
                <a:gd name="T22" fmla="*/ 26 w 123"/>
                <a:gd name="T23" fmla="*/ 2 h 135"/>
                <a:gd name="T24" fmla="*/ 23 w 123"/>
                <a:gd name="T25" fmla="*/ 0 h 135"/>
                <a:gd name="T26" fmla="*/ 20 w 123"/>
                <a:gd name="T27" fmla="*/ 0 h 135"/>
                <a:gd name="T28" fmla="*/ 18 w 123"/>
                <a:gd name="T29" fmla="*/ 2 h 135"/>
                <a:gd name="T30" fmla="*/ 17 w 123"/>
                <a:gd name="T31" fmla="*/ 2 h 135"/>
                <a:gd name="T32" fmla="*/ 15 w 123"/>
                <a:gd name="T33" fmla="*/ 2 h 135"/>
                <a:gd name="T34" fmla="*/ 13 w 123"/>
                <a:gd name="T35" fmla="*/ 2 h 135"/>
                <a:gd name="T36" fmla="*/ 11 w 123"/>
                <a:gd name="T37" fmla="*/ 2 h 135"/>
                <a:gd name="T38" fmla="*/ 11 w 123"/>
                <a:gd name="T39" fmla="*/ 5 h 135"/>
                <a:gd name="T40" fmla="*/ 8 w 123"/>
                <a:gd name="T41" fmla="*/ 5 h 135"/>
                <a:gd name="T42" fmla="*/ 7 w 123"/>
                <a:gd name="T43" fmla="*/ 5 h 135"/>
                <a:gd name="T44" fmla="*/ 0 w 123"/>
                <a:gd name="T45" fmla="*/ 17 h 135"/>
                <a:gd name="T46" fmla="*/ 4 w 123"/>
                <a:gd name="T47" fmla="*/ 16 h 135"/>
                <a:gd name="T48" fmla="*/ 4 w 123"/>
                <a:gd name="T49" fmla="*/ 13 h 135"/>
                <a:gd name="T50" fmla="*/ 5 w 123"/>
                <a:gd name="T51" fmla="*/ 13 h 135"/>
                <a:gd name="T52" fmla="*/ 8 w 123"/>
                <a:gd name="T53" fmla="*/ 10 h 135"/>
                <a:gd name="T54" fmla="*/ 9 w 123"/>
                <a:gd name="T55" fmla="*/ 9 h 135"/>
                <a:gd name="T56" fmla="*/ 11 w 123"/>
                <a:gd name="T57" fmla="*/ 8 h 135"/>
                <a:gd name="T58" fmla="*/ 12 w 123"/>
                <a:gd name="T59" fmla="*/ 6 h 135"/>
                <a:gd name="T60" fmla="*/ 13 w 123"/>
                <a:gd name="T61" fmla="*/ 5 h 135"/>
                <a:gd name="T62" fmla="*/ 15 w 123"/>
                <a:gd name="T63" fmla="*/ 4 h 135"/>
                <a:gd name="T64" fmla="*/ 17 w 123"/>
                <a:gd name="T65" fmla="*/ 3 h 135"/>
                <a:gd name="T66" fmla="*/ 19 w 123"/>
                <a:gd name="T67" fmla="*/ 3 h 135"/>
                <a:gd name="T68" fmla="*/ 21 w 123"/>
                <a:gd name="T69" fmla="*/ 3 h 135"/>
                <a:gd name="T70" fmla="*/ 24 w 123"/>
                <a:gd name="T71" fmla="*/ 3 h 135"/>
                <a:gd name="T72" fmla="*/ 26 w 123"/>
                <a:gd name="T73" fmla="*/ 3 h 135"/>
                <a:gd name="T74" fmla="*/ 27 w 123"/>
                <a:gd name="T75" fmla="*/ 3 h 135"/>
                <a:gd name="T76" fmla="*/ 28 w 123"/>
                <a:gd name="T77" fmla="*/ 4 h 135"/>
                <a:gd name="T78" fmla="*/ 31 w 123"/>
                <a:gd name="T79" fmla="*/ 5 h 135"/>
                <a:gd name="T80" fmla="*/ 31 w 123"/>
                <a:gd name="T81" fmla="*/ 6 h 135"/>
                <a:gd name="T82" fmla="*/ 34 w 123"/>
                <a:gd name="T83" fmla="*/ 8 h 135"/>
                <a:gd name="T84" fmla="*/ 35 w 123"/>
                <a:gd name="T85" fmla="*/ 10 h 135"/>
                <a:gd name="T86" fmla="*/ 38 w 123"/>
                <a:gd name="T87" fmla="*/ 10 h 135"/>
                <a:gd name="T88" fmla="*/ 40 w 123"/>
                <a:gd name="T89" fmla="*/ 11 h 1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3" h="135">
                  <a:moveTo>
                    <a:pt x="122" y="93"/>
                  </a:moveTo>
                  <a:lnTo>
                    <a:pt x="122" y="85"/>
                  </a:lnTo>
                  <a:lnTo>
                    <a:pt x="118" y="71"/>
                  </a:lnTo>
                  <a:lnTo>
                    <a:pt x="115" y="61"/>
                  </a:lnTo>
                  <a:lnTo>
                    <a:pt x="113" y="52"/>
                  </a:lnTo>
                  <a:lnTo>
                    <a:pt x="111" y="42"/>
                  </a:lnTo>
                  <a:lnTo>
                    <a:pt x="108" y="31"/>
                  </a:lnTo>
                  <a:lnTo>
                    <a:pt x="105" y="19"/>
                  </a:lnTo>
                  <a:lnTo>
                    <a:pt x="99" y="13"/>
                  </a:lnTo>
                  <a:lnTo>
                    <a:pt x="94" y="7"/>
                  </a:lnTo>
                  <a:lnTo>
                    <a:pt x="85" y="5"/>
                  </a:lnTo>
                  <a:lnTo>
                    <a:pt x="77" y="2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53" y="2"/>
                  </a:lnTo>
                  <a:lnTo>
                    <a:pt x="48" y="6"/>
                  </a:lnTo>
                  <a:lnTo>
                    <a:pt x="43" y="9"/>
                  </a:lnTo>
                  <a:lnTo>
                    <a:pt x="38" y="16"/>
                  </a:lnTo>
                  <a:lnTo>
                    <a:pt x="33" y="18"/>
                  </a:lnTo>
                  <a:lnTo>
                    <a:pt x="30" y="37"/>
                  </a:lnTo>
                  <a:lnTo>
                    <a:pt x="22" y="42"/>
                  </a:lnTo>
                  <a:lnTo>
                    <a:pt x="19" y="44"/>
                  </a:lnTo>
                  <a:lnTo>
                    <a:pt x="0" y="134"/>
                  </a:lnTo>
                  <a:lnTo>
                    <a:pt x="5" y="124"/>
                  </a:lnTo>
                  <a:lnTo>
                    <a:pt x="11" y="112"/>
                  </a:lnTo>
                  <a:lnTo>
                    <a:pt x="16" y="98"/>
                  </a:lnTo>
                  <a:lnTo>
                    <a:pt x="22" y="86"/>
                  </a:lnTo>
                  <a:lnTo>
                    <a:pt x="26" y="74"/>
                  </a:lnTo>
                  <a:lnTo>
                    <a:pt x="33" y="63"/>
                  </a:lnTo>
                  <a:lnTo>
                    <a:pt x="36" y="52"/>
                  </a:lnTo>
                  <a:lnTo>
                    <a:pt x="40" y="42"/>
                  </a:lnTo>
                  <a:lnTo>
                    <a:pt x="43" y="31"/>
                  </a:lnTo>
                  <a:lnTo>
                    <a:pt x="50" y="26"/>
                  </a:lnTo>
                  <a:lnTo>
                    <a:pt x="56" y="23"/>
                  </a:lnTo>
                  <a:lnTo>
                    <a:pt x="62" y="23"/>
                  </a:lnTo>
                  <a:lnTo>
                    <a:pt x="70" y="23"/>
                  </a:lnTo>
                  <a:lnTo>
                    <a:pt x="77" y="27"/>
                  </a:lnTo>
                  <a:lnTo>
                    <a:pt x="81" y="28"/>
                  </a:lnTo>
                  <a:lnTo>
                    <a:pt x="86" y="33"/>
                  </a:lnTo>
                  <a:lnTo>
                    <a:pt x="92" y="42"/>
                  </a:lnTo>
                  <a:lnTo>
                    <a:pt x="96" y="54"/>
                  </a:lnTo>
                  <a:lnTo>
                    <a:pt x="99" y="63"/>
                  </a:lnTo>
                  <a:lnTo>
                    <a:pt x="106" y="76"/>
                  </a:lnTo>
                  <a:lnTo>
                    <a:pt x="113" y="87"/>
                  </a:lnTo>
                  <a:lnTo>
                    <a:pt x="122" y="93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Freeform 135"/>
            <p:cNvSpPr>
              <a:spLocks/>
            </p:cNvSpPr>
            <p:nvPr/>
          </p:nvSpPr>
          <p:spPr bwMode="auto">
            <a:xfrm>
              <a:off x="3312" y="1928"/>
              <a:ext cx="109" cy="105"/>
            </a:xfrm>
            <a:custGeom>
              <a:avLst/>
              <a:gdLst>
                <a:gd name="T0" fmla="*/ 0 w 124"/>
                <a:gd name="T1" fmla="*/ 15 h 134"/>
                <a:gd name="T2" fmla="*/ 3 w 124"/>
                <a:gd name="T3" fmla="*/ 13 h 134"/>
                <a:gd name="T4" fmla="*/ 3 w 124"/>
                <a:gd name="T5" fmla="*/ 13 h 134"/>
                <a:gd name="T6" fmla="*/ 4 w 124"/>
                <a:gd name="T7" fmla="*/ 12 h 134"/>
                <a:gd name="T8" fmla="*/ 4 w 124"/>
                <a:gd name="T9" fmla="*/ 10 h 134"/>
                <a:gd name="T10" fmla="*/ 4 w 124"/>
                <a:gd name="T11" fmla="*/ 9 h 134"/>
                <a:gd name="T12" fmla="*/ 4 w 124"/>
                <a:gd name="T13" fmla="*/ 8 h 134"/>
                <a:gd name="T14" fmla="*/ 4 w 124"/>
                <a:gd name="T15" fmla="*/ 7 h 134"/>
                <a:gd name="T16" fmla="*/ 5 w 124"/>
                <a:gd name="T17" fmla="*/ 6 h 134"/>
                <a:gd name="T18" fmla="*/ 7 w 124"/>
                <a:gd name="T19" fmla="*/ 5 h 134"/>
                <a:gd name="T20" fmla="*/ 8 w 124"/>
                <a:gd name="T21" fmla="*/ 5 h 134"/>
                <a:gd name="T22" fmla="*/ 10 w 124"/>
                <a:gd name="T23" fmla="*/ 4 h 134"/>
                <a:gd name="T24" fmla="*/ 11 w 124"/>
                <a:gd name="T25" fmla="*/ 3 h 134"/>
                <a:gd name="T26" fmla="*/ 13 w 124"/>
                <a:gd name="T27" fmla="*/ 3 h 134"/>
                <a:gd name="T28" fmla="*/ 15 w 124"/>
                <a:gd name="T29" fmla="*/ 2 h 134"/>
                <a:gd name="T30" fmla="*/ 17 w 124"/>
                <a:gd name="T31" fmla="*/ 2 h 134"/>
                <a:gd name="T32" fmla="*/ 19 w 124"/>
                <a:gd name="T33" fmla="*/ 2 h 134"/>
                <a:gd name="T34" fmla="*/ 22 w 124"/>
                <a:gd name="T35" fmla="*/ 2 h 134"/>
                <a:gd name="T36" fmla="*/ 23 w 124"/>
                <a:gd name="T37" fmla="*/ 2 h 134"/>
                <a:gd name="T38" fmla="*/ 25 w 124"/>
                <a:gd name="T39" fmla="*/ 2 h 134"/>
                <a:gd name="T40" fmla="*/ 28 w 124"/>
                <a:gd name="T41" fmla="*/ 2 h 134"/>
                <a:gd name="T42" fmla="*/ 29 w 124"/>
                <a:gd name="T43" fmla="*/ 2 h 134"/>
                <a:gd name="T44" fmla="*/ 31 w 124"/>
                <a:gd name="T45" fmla="*/ 2 h 134"/>
                <a:gd name="T46" fmla="*/ 33 w 124"/>
                <a:gd name="T47" fmla="*/ 0 h 134"/>
                <a:gd name="T48" fmla="*/ 35 w 124"/>
                <a:gd name="T49" fmla="*/ 0 h 134"/>
                <a:gd name="T50" fmla="*/ 37 w 124"/>
                <a:gd name="T51" fmla="*/ 0 h 134"/>
                <a:gd name="T52" fmla="*/ 39 w 124"/>
                <a:gd name="T53" fmla="*/ 2 h 134"/>
                <a:gd name="T54" fmla="*/ 37 w 124"/>
                <a:gd name="T55" fmla="*/ 2 h 134"/>
                <a:gd name="T56" fmla="*/ 35 w 124"/>
                <a:gd name="T57" fmla="*/ 2 h 134"/>
                <a:gd name="T58" fmla="*/ 33 w 124"/>
                <a:gd name="T59" fmla="*/ 2 h 134"/>
                <a:gd name="T60" fmla="*/ 31 w 124"/>
                <a:gd name="T61" fmla="*/ 2 h 134"/>
                <a:gd name="T62" fmla="*/ 29 w 124"/>
                <a:gd name="T63" fmla="*/ 2 h 134"/>
                <a:gd name="T64" fmla="*/ 26 w 124"/>
                <a:gd name="T65" fmla="*/ 2 h 134"/>
                <a:gd name="T66" fmla="*/ 25 w 124"/>
                <a:gd name="T67" fmla="*/ 3 h 134"/>
                <a:gd name="T68" fmla="*/ 22 w 124"/>
                <a:gd name="T69" fmla="*/ 3 h 134"/>
                <a:gd name="T70" fmla="*/ 21 w 124"/>
                <a:gd name="T71" fmla="*/ 4 h 134"/>
                <a:gd name="T72" fmla="*/ 19 w 124"/>
                <a:gd name="T73" fmla="*/ 4 h 134"/>
                <a:gd name="T74" fmla="*/ 17 w 124"/>
                <a:gd name="T75" fmla="*/ 5 h 134"/>
                <a:gd name="T76" fmla="*/ 15 w 124"/>
                <a:gd name="T77" fmla="*/ 5 h 134"/>
                <a:gd name="T78" fmla="*/ 13 w 124"/>
                <a:gd name="T79" fmla="*/ 5 h 134"/>
                <a:gd name="T80" fmla="*/ 11 w 124"/>
                <a:gd name="T81" fmla="*/ 6 h 134"/>
                <a:gd name="T82" fmla="*/ 10 w 124"/>
                <a:gd name="T83" fmla="*/ 7 h 134"/>
                <a:gd name="T84" fmla="*/ 9 w 124"/>
                <a:gd name="T85" fmla="*/ 8 h 134"/>
                <a:gd name="T86" fmla="*/ 7 w 124"/>
                <a:gd name="T87" fmla="*/ 9 h 134"/>
                <a:gd name="T88" fmla="*/ 5 w 124"/>
                <a:gd name="T89" fmla="*/ 10 h 134"/>
                <a:gd name="T90" fmla="*/ 4 w 124"/>
                <a:gd name="T91" fmla="*/ 12 h 134"/>
                <a:gd name="T92" fmla="*/ 4 w 124"/>
                <a:gd name="T93" fmla="*/ 13 h 134"/>
                <a:gd name="T94" fmla="*/ 3 w 124"/>
                <a:gd name="T95" fmla="*/ 13 h 134"/>
                <a:gd name="T96" fmla="*/ 0 w 124"/>
                <a:gd name="T97" fmla="*/ 15 h 1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4" h="134">
                  <a:moveTo>
                    <a:pt x="0" y="133"/>
                  </a:moveTo>
                  <a:lnTo>
                    <a:pt x="3" y="120"/>
                  </a:lnTo>
                  <a:lnTo>
                    <a:pt x="3" y="111"/>
                  </a:lnTo>
                  <a:lnTo>
                    <a:pt x="5" y="100"/>
                  </a:lnTo>
                  <a:lnTo>
                    <a:pt x="7" y="90"/>
                  </a:lnTo>
                  <a:lnTo>
                    <a:pt x="9" y="81"/>
                  </a:lnTo>
                  <a:lnTo>
                    <a:pt x="10" y="73"/>
                  </a:lnTo>
                  <a:lnTo>
                    <a:pt x="14" y="63"/>
                  </a:lnTo>
                  <a:lnTo>
                    <a:pt x="16" y="57"/>
                  </a:lnTo>
                  <a:lnTo>
                    <a:pt x="21" y="47"/>
                  </a:lnTo>
                  <a:lnTo>
                    <a:pt x="24" y="41"/>
                  </a:lnTo>
                  <a:lnTo>
                    <a:pt x="32" y="36"/>
                  </a:lnTo>
                  <a:lnTo>
                    <a:pt x="38" y="31"/>
                  </a:lnTo>
                  <a:lnTo>
                    <a:pt x="42" y="30"/>
                  </a:lnTo>
                  <a:lnTo>
                    <a:pt x="49" y="24"/>
                  </a:lnTo>
                  <a:lnTo>
                    <a:pt x="56" y="19"/>
                  </a:lnTo>
                  <a:lnTo>
                    <a:pt x="61" y="16"/>
                  </a:lnTo>
                  <a:lnTo>
                    <a:pt x="68" y="13"/>
                  </a:lnTo>
                  <a:lnTo>
                    <a:pt x="74" y="10"/>
                  </a:lnTo>
                  <a:lnTo>
                    <a:pt x="82" y="8"/>
                  </a:lnTo>
                  <a:lnTo>
                    <a:pt x="89" y="4"/>
                  </a:lnTo>
                  <a:lnTo>
                    <a:pt x="94" y="4"/>
                  </a:lnTo>
                  <a:lnTo>
                    <a:pt x="98" y="3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3" y="3"/>
                  </a:lnTo>
                  <a:lnTo>
                    <a:pt x="117" y="4"/>
                  </a:lnTo>
                  <a:lnTo>
                    <a:pt x="111" y="3"/>
                  </a:lnTo>
                  <a:lnTo>
                    <a:pt x="105" y="4"/>
                  </a:lnTo>
                  <a:lnTo>
                    <a:pt x="98" y="8"/>
                  </a:lnTo>
                  <a:lnTo>
                    <a:pt x="92" y="13"/>
                  </a:lnTo>
                  <a:lnTo>
                    <a:pt x="84" y="20"/>
                  </a:lnTo>
                  <a:lnTo>
                    <a:pt x="79" y="26"/>
                  </a:lnTo>
                  <a:lnTo>
                    <a:pt x="73" y="30"/>
                  </a:lnTo>
                  <a:lnTo>
                    <a:pt x="66" y="33"/>
                  </a:lnTo>
                  <a:lnTo>
                    <a:pt x="61" y="37"/>
                  </a:lnTo>
                  <a:lnTo>
                    <a:pt x="55" y="41"/>
                  </a:lnTo>
                  <a:lnTo>
                    <a:pt x="49" y="47"/>
                  </a:lnTo>
                  <a:lnTo>
                    <a:pt x="43" y="50"/>
                  </a:lnTo>
                  <a:lnTo>
                    <a:pt x="38" y="55"/>
                  </a:lnTo>
                  <a:lnTo>
                    <a:pt x="32" y="63"/>
                  </a:lnTo>
                  <a:lnTo>
                    <a:pt x="27" y="70"/>
                  </a:lnTo>
                  <a:lnTo>
                    <a:pt x="21" y="81"/>
                  </a:lnTo>
                  <a:lnTo>
                    <a:pt x="16" y="93"/>
                  </a:lnTo>
                  <a:lnTo>
                    <a:pt x="10" y="104"/>
                  </a:lnTo>
                  <a:lnTo>
                    <a:pt x="7" y="112"/>
                  </a:lnTo>
                  <a:lnTo>
                    <a:pt x="3" y="121"/>
                  </a:lnTo>
                  <a:lnTo>
                    <a:pt x="0" y="133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Freeform 136"/>
            <p:cNvSpPr>
              <a:spLocks/>
            </p:cNvSpPr>
            <p:nvPr/>
          </p:nvSpPr>
          <p:spPr bwMode="auto">
            <a:xfrm>
              <a:off x="3312" y="1956"/>
              <a:ext cx="146" cy="124"/>
            </a:xfrm>
            <a:custGeom>
              <a:avLst/>
              <a:gdLst>
                <a:gd name="T0" fmla="*/ 0 w 165"/>
                <a:gd name="T1" fmla="*/ 16 h 159"/>
                <a:gd name="T2" fmla="*/ 17 w 165"/>
                <a:gd name="T3" fmla="*/ 5 h 159"/>
                <a:gd name="T4" fmla="*/ 18 w 165"/>
                <a:gd name="T5" fmla="*/ 4 h 159"/>
                <a:gd name="T6" fmla="*/ 19 w 165"/>
                <a:gd name="T7" fmla="*/ 3 h 159"/>
                <a:gd name="T8" fmla="*/ 20 w 165"/>
                <a:gd name="T9" fmla="*/ 2 h 159"/>
                <a:gd name="T10" fmla="*/ 22 w 165"/>
                <a:gd name="T11" fmla="*/ 2 h 159"/>
                <a:gd name="T12" fmla="*/ 24 w 165"/>
                <a:gd name="T13" fmla="*/ 2 h 159"/>
                <a:gd name="T14" fmla="*/ 27 w 165"/>
                <a:gd name="T15" fmla="*/ 2 h 159"/>
                <a:gd name="T16" fmla="*/ 28 w 165"/>
                <a:gd name="T17" fmla="*/ 2 h 159"/>
                <a:gd name="T18" fmla="*/ 31 w 165"/>
                <a:gd name="T19" fmla="*/ 2 h 159"/>
                <a:gd name="T20" fmla="*/ 35 w 165"/>
                <a:gd name="T21" fmla="*/ 2 h 159"/>
                <a:gd name="T22" fmla="*/ 35 w 165"/>
                <a:gd name="T23" fmla="*/ 2 h 159"/>
                <a:gd name="T24" fmla="*/ 37 w 165"/>
                <a:gd name="T25" fmla="*/ 1 h 159"/>
                <a:gd name="T26" fmla="*/ 39 w 165"/>
                <a:gd name="T27" fmla="*/ 0 h 159"/>
                <a:gd name="T28" fmla="*/ 40 w 165"/>
                <a:gd name="T29" fmla="*/ 0 h 159"/>
                <a:gd name="T30" fmla="*/ 42 w 165"/>
                <a:gd name="T31" fmla="*/ 0 h 159"/>
                <a:gd name="T32" fmla="*/ 45 w 165"/>
                <a:gd name="T33" fmla="*/ 1 h 159"/>
                <a:gd name="T34" fmla="*/ 47 w 165"/>
                <a:gd name="T35" fmla="*/ 2 h 159"/>
                <a:gd name="T36" fmla="*/ 49 w 165"/>
                <a:gd name="T37" fmla="*/ 2 h 159"/>
                <a:gd name="T38" fmla="*/ 51 w 165"/>
                <a:gd name="T39" fmla="*/ 2 h 159"/>
                <a:gd name="T40" fmla="*/ 53 w 165"/>
                <a:gd name="T41" fmla="*/ 2 h 159"/>
                <a:gd name="T42" fmla="*/ 54 w 165"/>
                <a:gd name="T43" fmla="*/ 2 h 159"/>
                <a:gd name="T44" fmla="*/ 53 w 165"/>
                <a:gd name="T45" fmla="*/ 2 h 159"/>
                <a:gd name="T46" fmla="*/ 51 w 165"/>
                <a:gd name="T47" fmla="*/ 2 h 159"/>
                <a:gd name="T48" fmla="*/ 49 w 165"/>
                <a:gd name="T49" fmla="*/ 2 h 159"/>
                <a:gd name="T50" fmla="*/ 47 w 165"/>
                <a:gd name="T51" fmla="*/ 2 h 159"/>
                <a:gd name="T52" fmla="*/ 45 w 165"/>
                <a:gd name="T53" fmla="*/ 2 h 159"/>
                <a:gd name="T54" fmla="*/ 42 w 165"/>
                <a:gd name="T55" fmla="*/ 2 h 159"/>
                <a:gd name="T56" fmla="*/ 40 w 165"/>
                <a:gd name="T57" fmla="*/ 2 h 159"/>
                <a:gd name="T58" fmla="*/ 38 w 165"/>
                <a:gd name="T59" fmla="*/ 2 h 159"/>
                <a:gd name="T60" fmla="*/ 35 w 165"/>
                <a:gd name="T61" fmla="*/ 2 h 159"/>
                <a:gd name="T62" fmla="*/ 35 w 165"/>
                <a:gd name="T63" fmla="*/ 2 h 159"/>
                <a:gd name="T64" fmla="*/ 31 w 165"/>
                <a:gd name="T65" fmla="*/ 2 h 159"/>
                <a:gd name="T66" fmla="*/ 31 w 165"/>
                <a:gd name="T67" fmla="*/ 2 h 159"/>
                <a:gd name="T68" fmla="*/ 27 w 165"/>
                <a:gd name="T69" fmla="*/ 2 h 159"/>
                <a:gd name="T70" fmla="*/ 27 w 165"/>
                <a:gd name="T71" fmla="*/ 3 h 159"/>
                <a:gd name="T72" fmla="*/ 24 w 165"/>
                <a:gd name="T73" fmla="*/ 4 h 159"/>
                <a:gd name="T74" fmla="*/ 22 w 165"/>
                <a:gd name="T75" fmla="*/ 5 h 159"/>
                <a:gd name="T76" fmla="*/ 20 w 165"/>
                <a:gd name="T77" fmla="*/ 5 h 159"/>
                <a:gd name="T78" fmla="*/ 19 w 165"/>
                <a:gd name="T79" fmla="*/ 6 h 159"/>
                <a:gd name="T80" fmla="*/ 16 w 165"/>
                <a:gd name="T81" fmla="*/ 7 h 159"/>
                <a:gd name="T82" fmla="*/ 13 w 165"/>
                <a:gd name="T83" fmla="*/ 7 h 159"/>
                <a:gd name="T84" fmla="*/ 12 w 165"/>
                <a:gd name="T85" fmla="*/ 9 h 159"/>
                <a:gd name="T86" fmla="*/ 9 w 165"/>
                <a:gd name="T87" fmla="*/ 9 h 159"/>
                <a:gd name="T88" fmla="*/ 7 w 165"/>
                <a:gd name="T89" fmla="*/ 11 h 159"/>
                <a:gd name="T90" fmla="*/ 5 w 165"/>
                <a:gd name="T91" fmla="*/ 12 h 159"/>
                <a:gd name="T92" fmla="*/ 4 w 165"/>
                <a:gd name="T93" fmla="*/ 13 h 159"/>
                <a:gd name="T94" fmla="*/ 4 w 165"/>
                <a:gd name="T95" fmla="*/ 15 h 159"/>
                <a:gd name="T96" fmla="*/ 2 w 165"/>
                <a:gd name="T97" fmla="*/ 16 h 159"/>
                <a:gd name="T98" fmla="*/ 1 w 165"/>
                <a:gd name="T99" fmla="*/ 16 h 159"/>
                <a:gd name="T100" fmla="*/ 0 w 165"/>
                <a:gd name="T101" fmla="*/ 16 h 1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5" h="159">
                  <a:moveTo>
                    <a:pt x="0" y="158"/>
                  </a:moveTo>
                  <a:lnTo>
                    <a:pt x="49" y="55"/>
                  </a:lnTo>
                  <a:lnTo>
                    <a:pt x="54" y="45"/>
                  </a:lnTo>
                  <a:lnTo>
                    <a:pt x="56" y="35"/>
                  </a:lnTo>
                  <a:lnTo>
                    <a:pt x="61" y="27"/>
                  </a:lnTo>
                  <a:lnTo>
                    <a:pt x="67" y="19"/>
                  </a:lnTo>
                  <a:lnTo>
                    <a:pt x="72" y="16"/>
                  </a:lnTo>
                  <a:lnTo>
                    <a:pt x="80" y="13"/>
                  </a:lnTo>
                  <a:lnTo>
                    <a:pt x="86" y="9"/>
                  </a:lnTo>
                  <a:lnTo>
                    <a:pt x="94" y="9"/>
                  </a:lnTo>
                  <a:lnTo>
                    <a:pt x="102" y="4"/>
                  </a:lnTo>
                  <a:lnTo>
                    <a:pt x="107" y="4"/>
                  </a:lnTo>
                  <a:lnTo>
                    <a:pt x="111" y="1"/>
                  </a:lnTo>
                  <a:lnTo>
                    <a:pt x="117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4" y="1"/>
                  </a:lnTo>
                  <a:lnTo>
                    <a:pt x="142" y="4"/>
                  </a:lnTo>
                  <a:lnTo>
                    <a:pt x="146" y="11"/>
                  </a:lnTo>
                  <a:lnTo>
                    <a:pt x="152" y="15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59" y="22"/>
                  </a:lnTo>
                  <a:lnTo>
                    <a:pt x="153" y="21"/>
                  </a:lnTo>
                  <a:lnTo>
                    <a:pt x="146" y="21"/>
                  </a:lnTo>
                  <a:lnTo>
                    <a:pt x="141" y="19"/>
                  </a:lnTo>
                  <a:lnTo>
                    <a:pt x="134" y="19"/>
                  </a:lnTo>
                  <a:lnTo>
                    <a:pt x="126" y="18"/>
                  </a:lnTo>
                  <a:lnTo>
                    <a:pt x="122" y="17"/>
                  </a:lnTo>
                  <a:lnTo>
                    <a:pt x="114" y="17"/>
                  </a:lnTo>
                  <a:lnTo>
                    <a:pt x="107" y="17"/>
                  </a:lnTo>
                  <a:lnTo>
                    <a:pt x="102" y="18"/>
                  </a:lnTo>
                  <a:lnTo>
                    <a:pt x="96" y="19"/>
                  </a:lnTo>
                  <a:lnTo>
                    <a:pt x="90" y="22"/>
                  </a:lnTo>
                  <a:lnTo>
                    <a:pt x="83" y="27"/>
                  </a:lnTo>
                  <a:lnTo>
                    <a:pt x="80" y="30"/>
                  </a:lnTo>
                  <a:lnTo>
                    <a:pt x="72" y="38"/>
                  </a:lnTo>
                  <a:lnTo>
                    <a:pt x="67" y="48"/>
                  </a:lnTo>
                  <a:lnTo>
                    <a:pt x="61" y="55"/>
                  </a:lnTo>
                  <a:lnTo>
                    <a:pt x="56" y="59"/>
                  </a:lnTo>
                  <a:lnTo>
                    <a:pt x="48" y="66"/>
                  </a:lnTo>
                  <a:lnTo>
                    <a:pt x="41" y="74"/>
                  </a:lnTo>
                  <a:lnTo>
                    <a:pt x="34" y="81"/>
                  </a:lnTo>
                  <a:lnTo>
                    <a:pt x="26" y="92"/>
                  </a:lnTo>
                  <a:lnTo>
                    <a:pt x="20" y="102"/>
                  </a:lnTo>
                  <a:lnTo>
                    <a:pt x="16" y="112"/>
                  </a:lnTo>
                  <a:lnTo>
                    <a:pt x="11" y="125"/>
                  </a:lnTo>
                  <a:lnTo>
                    <a:pt x="4" y="138"/>
                  </a:lnTo>
                  <a:lnTo>
                    <a:pt x="2" y="146"/>
                  </a:lnTo>
                  <a:lnTo>
                    <a:pt x="1" y="156"/>
                  </a:lnTo>
                  <a:lnTo>
                    <a:pt x="0" y="158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Freeform 137"/>
            <p:cNvSpPr>
              <a:spLocks/>
            </p:cNvSpPr>
            <p:nvPr/>
          </p:nvSpPr>
          <p:spPr bwMode="auto">
            <a:xfrm>
              <a:off x="3235" y="2017"/>
              <a:ext cx="80" cy="104"/>
            </a:xfrm>
            <a:custGeom>
              <a:avLst/>
              <a:gdLst>
                <a:gd name="T0" fmla="*/ 31 w 90"/>
                <a:gd name="T1" fmla="*/ 14 h 131"/>
                <a:gd name="T2" fmla="*/ 29 w 90"/>
                <a:gd name="T3" fmla="*/ 13 h 131"/>
                <a:gd name="T4" fmla="*/ 29 w 90"/>
                <a:gd name="T5" fmla="*/ 10 h 131"/>
                <a:gd name="T6" fmla="*/ 28 w 90"/>
                <a:gd name="T7" fmla="*/ 10 h 131"/>
                <a:gd name="T8" fmla="*/ 26 w 90"/>
                <a:gd name="T9" fmla="*/ 8 h 131"/>
                <a:gd name="T10" fmla="*/ 25 w 90"/>
                <a:gd name="T11" fmla="*/ 6 h 131"/>
                <a:gd name="T12" fmla="*/ 23 w 90"/>
                <a:gd name="T13" fmla="*/ 6 h 131"/>
                <a:gd name="T14" fmla="*/ 22 w 90"/>
                <a:gd name="T15" fmla="*/ 4 h 131"/>
                <a:gd name="T16" fmla="*/ 20 w 90"/>
                <a:gd name="T17" fmla="*/ 2 h 131"/>
                <a:gd name="T18" fmla="*/ 18 w 90"/>
                <a:gd name="T19" fmla="*/ 2 h 131"/>
                <a:gd name="T20" fmla="*/ 16 w 90"/>
                <a:gd name="T21" fmla="*/ 0 h 131"/>
                <a:gd name="T22" fmla="*/ 14 w 90"/>
                <a:gd name="T23" fmla="*/ 0 h 131"/>
                <a:gd name="T24" fmla="*/ 11 w 90"/>
                <a:gd name="T25" fmla="*/ 0 h 131"/>
                <a:gd name="T26" fmla="*/ 10 w 90"/>
                <a:gd name="T27" fmla="*/ 0 h 131"/>
                <a:gd name="T28" fmla="*/ 7 w 90"/>
                <a:gd name="T29" fmla="*/ 2 h 131"/>
                <a:gd name="T30" fmla="*/ 5 w 90"/>
                <a:gd name="T31" fmla="*/ 3 h 131"/>
                <a:gd name="T32" fmla="*/ 4 w 90"/>
                <a:gd name="T33" fmla="*/ 5 h 131"/>
                <a:gd name="T34" fmla="*/ 4 w 90"/>
                <a:gd name="T35" fmla="*/ 7 h 131"/>
                <a:gd name="T36" fmla="*/ 4 w 90"/>
                <a:gd name="T37" fmla="*/ 10 h 131"/>
                <a:gd name="T38" fmla="*/ 3 w 90"/>
                <a:gd name="T39" fmla="*/ 10 h 131"/>
                <a:gd name="T40" fmla="*/ 2 w 90"/>
                <a:gd name="T41" fmla="*/ 12 h 131"/>
                <a:gd name="T42" fmla="*/ 0 w 90"/>
                <a:gd name="T43" fmla="*/ 13 h 131"/>
                <a:gd name="T44" fmla="*/ 0 w 90"/>
                <a:gd name="T45" fmla="*/ 17 h 131"/>
                <a:gd name="T46" fmla="*/ 2 w 90"/>
                <a:gd name="T47" fmla="*/ 15 h 131"/>
                <a:gd name="T48" fmla="*/ 4 w 90"/>
                <a:gd name="T49" fmla="*/ 13 h 131"/>
                <a:gd name="T50" fmla="*/ 4 w 90"/>
                <a:gd name="T51" fmla="*/ 12 h 131"/>
                <a:gd name="T52" fmla="*/ 4 w 90"/>
                <a:gd name="T53" fmla="*/ 10 h 131"/>
                <a:gd name="T54" fmla="*/ 5 w 90"/>
                <a:gd name="T55" fmla="*/ 8 h 131"/>
                <a:gd name="T56" fmla="*/ 7 w 90"/>
                <a:gd name="T57" fmla="*/ 7 h 131"/>
                <a:gd name="T58" fmla="*/ 8 w 90"/>
                <a:gd name="T59" fmla="*/ 5 h 131"/>
                <a:gd name="T60" fmla="*/ 9 w 90"/>
                <a:gd name="T61" fmla="*/ 3 h 131"/>
                <a:gd name="T62" fmla="*/ 11 w 90"/>
                <a:gd name="T63" fmla="*/ 2 h 131"/>
                <a:gd name="T64" fmla="*/ 14 w 90"/>
                <a:gd name="T65" fmla="*/ 2 h 131"/>
                <a:gd name="T66" fmla="*/ 14 w 90"/>
                <a:gd name="T67" fmla="*/ 2 h 131"/>
                <a:gd name="T68" fmla="*/ 18 w 90"/>
                <a:gd name="T69" fmla="*/ 3 h 131"/>
                <a:gd name="T70" fmla="*/ 20 w 90"/>
                <a:gd name="T71" fmla="*/ 5 h 131"/>
                <a:gd name="T72" fmla="*/ 22 w 90"/>
                <a:gd name="T73" fmla="*/ 6 h 131"/>
                <a:gd name="T74" fmla="*/ 24 w 90"/>
                <a:gd name="T75" fmla="*/ 8 h 131"/>
                <a:gd name="T76" fmla="*/ 25 w 90"/>
                <a:gd name="T77" fmla="*/ 9 h 131"/>
                <a:gd name="T78" fmla="*/ 28 w 90"/>
                <a:gd name="T79" fmla="*/ 10 h 131"/>
                <a:gd name="T80" fmla="*/ 29 w 90"/>
                <a:gd name="T81" fmla="*/ 12 h 131"/>
                <a:gd name="T82" fmla="*/ 29 w 90"/>
                <a:gd name="T83" fmla="*/ 13 h 131"/>
                <a:gd name="T84" fmla="*/ 31 w 90"/>
                <a:gd name="T85" fmla="*/ 14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0" h="131">
                  <a:moveTo>
                    <a:pt x="89" y="114"/>
                  </a:moveTo>
                  <a:lnTo>
                    <a:pt x="87" y="101"/>
                  </a:lnTo>
                  <a:lnTo>
                    <a:pt x="86" y="88"/>
                  </a:lnTo>
                  <a:lnTo>
                    <a:pt x="82" y="77"/>
                  </a:lnTo>
                  <a:lnTo>
                    <a:pt x="77" y="66"/>
                  </a:lnTo>
                  <a:lnTo>
                    <a:pt x="72" y="55"/>
                  </a:lnTo>
                  <a:lnTo>
                    <a:pt x="68" y="46"/>
                  </a:lnTo>
                  <a:lnTo>
                    <a:pt x="62" y="34"/>
                  </a:lnTo>
                  <a:lnTo>
                    <a:pt x="56" y="19"/>
                  </a:lnTo>
                  <a:lnTo>
                    <a:pt x="50" y="1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0" y="13"/>
                  </a:lnTo>
                  <a:lnTo>
                    <a:pt x="16" y="28"/>
                  </a:lnTo>
                  <a:lnTo>
                    <a:pt x="11" y="42"/>
                  </a:lnTo>
                  <a:lnTo>
                    <a:pt x="7" y="59"/>
                  </a:lnTo>
                  <a:lnTo>
                    <a:pt x="4" y="77"/>
                  </a:lnTo>
                  <a:lnTo>
                    <a:pt x="3" y="86"/>
                  </a:lnTo>
                  <a:lnTo>
                    <a:pt x="2" y="95"/>
                  </a:lnTo>
                  <a:lnTo>
                    <a:pt x="0" y="112"/>
                  </a:lnTo>
                  <a:lnTo>
                    <a:pt x="0" y="130"/>
                  </a:lnTo>
                  <a:lnTo>
                    <a:pt x="2" y="120"/>
                  </a:lnTo>
                  <a:lnTo>
                    <a:pt x="6" y="108"/>
                  </a:lnTo>
                  <a:lnTo>
                    <a:pt x="8" y="95"/>
                  </a:lnTo>
                  <a:lnTo>
                    <a:pt x="13" y="83"/>
                  </a:lnTo>
                  <a:lnTo>
                    <a:pt x="16" y="69"/>
                  </a:lnTo>
                  <a:lnTo>
                    <a:pt x="19" y="58"/>
                  </a:lnTo>
                  <a:lnTo>
                    <a:pt x="22" y="43"/>
                  </a:lnTo>
                  <a:lnTo>
                    <a:pt x="26" y="28"/>
                  </a:lnTo>
                  <a:lnTo>
                    <a:pt x="33" y="20"/>
                  </a:lnTo>
                  <a:lnTo>
                    <a:pt x="39" y="15"/>
                  </a:lnTo>
                  <a:lnTo>
                    <a:pt x="42" y="14"/>
                  </a:lnTo>
                  <a:lnTo>
                    <a:pt x="49" y="28"/>
                  </a:lnTo>
                  <a:lnTo>
                    <a:pt x="56" y="36"/>
                  </a:lnTo>
                  <a:lnTo>
                    <a:pt x="62" y="49"/>
                  </a:lnTo>
                  <a:lnTo>
                    <a:pt x="69" y="60"/>
                  </a:lnTo>
                  <a:lnTo>
                    <a:pt x="73" y="72"/>
                  </a:lnTo>
                  <a:lnTo>
                    <a:pt x="80" y="83"/>
                  </a:lnTo>
                  <a:lnTo>
                    <a:pt x="86" y="95"/>
                  </a:lnTo>
                  <a:lnTo>
                    <a:pt x="87" y="105"/>
                  </a:lnTo>
                  <a:lnTo>
                    <a:pt x="89" y="114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Freeform 138"/>
            <p:cNvSpPr>
              <a:spLocks/>
            </p:cNvSpPr>
            <p:nvPr/>
          </p:nvSpPr>
          <p:spPr bwMode="auto">
            <a:xfrm>
              <a:off x="3181" y="2074"/>
              <a:ext cx="131" cy="47"/>
            </a:xfrm>
            <a:custGeom>
              <a:avLst/>
              <a:gdLst>
                <a:gd name="T0" fmla="*/ 50 w 148"/>
                <a:gd name="T1" fmla="*/ 7 h 59"/>
                <a:gd name="T2" fmla="*/ 49 w 148"/>
                <a:gd name="T3" fmla="*/ 6 h 59"/>
                <a:gd name="T4" fmla="*/ 45 w 148"/>
                <a:gd name="T5" fmla="*/ 5 h 59"/>
                <a:gd name="T6" fmla="*/ 44 w 148"/>
                <a:gd name="T7" fmla="*/ 4 h 59"/>
                <a:gd name="T8" fmla="*/ 42 w 148"/>
                <a:gd name="T9" fmla="*/ 3 h 59"/>
                <a:gd name="T10" fmla="*/ 39 w 148"/>
                <a:gd name="T11" fmla="*/ 2 h 59"/>
                <a:gd name="T12" fmla="*/ 37 w 148"/>
                <a:gd name="T13" fmla="*/ 2 h 59"/>
                <a:gd name="T14" fmla="*/ 35 w 148"/>
                <a:gd name="T15" fmla="*/ 2 h 59"/>
                <a:gd name="T16" fmla="*/ 32 w 148"/>
                <a:gd name="T17" fmla="*/ 2 h 59"/>
                <a:gd name="T18" fmla="*/ 29 w 148"/>
                <a:gd name="T19" fmla="*/ 1 h 59"/>
                <a:gd name="T20" fmla="*/ 27 w 148"/>
                <a:gd name="T21" fmla="*/ 1 h 59"/>
                <a:gd name="T22" fmla="*/ 25 w 148"/>
                <a:gd name="T23" fmla="*/ 0 h 59"/>
                <a:gd name="T24" fmla="*/ 24 w 148"/>
                <a:gd name="T25" fmla="*/ 0 h 59"/>
                <a:gd name="T26" fmla="*/ 21 w 148"/>
                <a:gd name="T27" fmla="*/ 0 h 59"/>
                <a:gd name="T28" fmla="*/ 19 w 148"/>
                <a:gd name="T29" fmla="*/ 0 h 59"/>
                <a:gd name="T30" fmla="*/ 17 w 148"/>
                <a:gd name="T31" fmla="*/ 0 h 59"/>
                <a:gd name="T32" fmla="*/ 13 w 148"/>
                <a:gd name="T33" fmla="*/ 0 h 59"/>
                <a:gd name="T34" fmla="*/ 12 w 148"/>
                <a:gd name="T35" fmla="*/ 1 h 59"/>
                <a:gd name="T36" fmla="*/ 11 w 148"/>
                <a:gd name="T37" fmla="*/ 1 h 59"/>
                <a:gd name="T38" fmla="*/ 7 w 148"/>
                <a:gd name="T39" fmla="*/ 2 h 59"/>
                <a:gd name="T40" fmla="*/ 4 w 148"/>
                <a:gd name="T41" fmla="*/ 2 h 59"/>
                <a:gd name="T42" fmla="*/ 4 w 148"/>
                <a:gd name="T43" fmla="*/ 4 h 59"/>
                <a:gd name="T44" fmla="*/ 0 w 148"/>
                <a:gd name="T45" fmla="*/ 5 h 59"/>
                <a:gd name="T46" fmla="*/ 4 w 148"/>
                <a:gd name="T47" fmla="*/ 4 h 59"/>
                <a:gd name="T48" fmla="*/ 4 w 148"/>
                <a:gd name="T49" fmla="*/ 3 h 59"/>
                <a:gd name="T50" fmla="*/ 6 w 148"/>
                <a:gd name="T51" fmla="*/ 3 h 59"/>
                <a:gd name="T52" fmla="*/ 8 w 148"/>
                <a:gd name="T53" fmla="*/ 2 h 59"/>
                <a:gd name="T54" fmla="*/ 11 w 148"/>
                <a:gd name="T55" fmla="*/ 2 h 59"/>
                <a:gd name="T56" fmla="*/ 14 w 148"/>
                <a:gd name="T57" fmla="*/ 2 h 59"/>
                <a:gd name="T58" fmla="*/ 15 w 148"/>
                <a:gd name="T59" fmla="*/ 2 h 59"/>
                <a:gd name="T60" fmla="*/ 18 w 148"/>
                <a:gd name="T61" fmla="*/ 2 h 59"/>
                <a:gd name="T62" fmla="*/ 19 w 148"/>
                <a:gd name="T63" fmla="*/ 2 h 59"/>
                <a:gd name="T64" fmla="*/ 21 w 148"/>
                <a:gd name="T65" fmla="*/ 2 h 59"/>
                <a:gd name="T66" fmla="*/ 23 w 148"/>
                <a:gd name="T67" fmla="*/ 2 h 59"/>
                <a:gd name="T68" fmla="*/ 24 w 148"/>
                <a:gd name="T69" fmla="*/ 2 h 59"/>
                <a:gd name="T70" fmla="*/ 27 w 148"/>
                <a:gd name="T71" fmla="*/ 2 h 59"/>
                <a:gd name="T72" fmla="*/ 31 w 148"/>
                <a:gd name="T73" fmla="*/ 3 h 59"/>
                <a:gd name="T74" fmla="*/ 34 w 148"/>
                <a:gd name="T75" fmla="*/ 3 h 59"/>
                <a:gd name="T76" fmla="*/ 35 w 148"/>
                <a:gd name="T77" fmla="*/ 4 h 59"/>
                <a:gd name="T78" fmla="*/ 37 w 148"/>
                <a:gd name="T79" fmla="*/ 5 h 59"/>
                <a:gd name="T80" fmla="*/ 39 w 148"/>
                <a:gd name="T81" fmla="*/ 6 h 59"/>
                <a:gd name="T82" fmla="*/ 42 w 148"/>
                <a:gd name="T83" fmla="*/ 6 h 59"/>
                <a:gd name="T84" fmla="*/ 44 w 148"/>
                <a:gd name="T85" fmla="*/ 6 h 59"/>
                <a:gd name="T86" fmla="*/ 45 w 148"/>
                <a:gd name="T87" fmla="*/ 6 h 59"/>
                <a:gd name="T88" fmla="*/ 49 w 148"/>
                <a:gd name="T89" fmla="*/ 7 h 59"/>
                <a:gd name="T90" fmla="*/ 50 w 148"/>
                <a:gd name="T91" fmla="*/ 7 h 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8" h="59">
                  <a:moveTo>
                    <a:pt x="147" y="58"/>
                  </a:moveTo>
                  <a:lnTo>
                    <a:pt x="146" y="48"/>
                  </a:lnTo>
                  <a:lnTo>
                    <a:pt x="138" y="38"/>
                  </a:lnTo>
                  <a:lnTo>
                    <a:pt x="131" y="28"/>
                  </a:lnTo>
                  <a:lnTo>
                    <a:pt x="125" y="21"/>
                  </a:lnTo>
                  <a:lnTo>
                    <a:pt x="117" y="16"/>
                  </a:lnTo>
                  <a:lnTo>
                    <a:pt x="111" y="11"/>
                  </a:lnTo>
                  <a:lnTo>
                    <a:pt x="104" y="9"/>
                  </a:lnTo>
                  <a:lnTo>
                    <a:pt x="97" y="7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1"/>
                  </a:lnTo>
                  <a:lnTo>
                    <a:pt x="20" y="9"/>
                  </a:lnTo>
                  <a:lnTo>
                    <a:pt x="11" y="16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6" y="28"/>
                  </a:lnTo>
                  <a:lnTo>
                    <a:pt x="11" y="23"/>
                  </a:lnTo>
                  <a:lnTo>
                    <a:pt x="17" y="21"/>
                  </a:lnTo>
                  <a:lnTo>
                    <a:pt x="23" y="19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53" y="16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74" y="16"/>
                  </a:lnTo>
                  <a:lnTo>
                    <a:pt x="82" y="17"/>
                  </a:lnTo>
                  <a:lnTo>
                    <a:pt x="93" y="21"/>
                  </a:lnTo>
                  <a:lnTo>
                    <a:pt x="100" y="23"/>
                  </a:lnTo>
                  <a:lnTo>
                    <a:pt x="105" y="29"/>
                  </a:lnTo>
                  <a:lnTo>
                    <a:pt x="111" y="34"/>
                  </a:lnTo>
                  <a:lnTo>
                    <a:pt x="117" y="42"/>
                  </a:lnTo>
                  <a:lnTo>
                    <a:pt x="125" y="44"/>
                  </a:lnTo>
                  <a:lnTo>
                    <a:pt x="130" y="45"/>
                  </a:lnTo>
                  <a:lnTo>
                    <a:pt x="137" y="48"/>
                  </a:lnTo>
                  <a:lnTo>
                    <a:pt x="146" y="54"/>
                  </a:lnTo>
                  <a:lnTo>
                    <a:pt x="147" y="58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Freeform 139"/>
            <p:cNvSpPr>
              <a:spLocks/>
            </p:cNvSpPr>
            <p:nvPr/>
          </p:nvSpPr>
          <p:spPr bwMode="auto">
            <a:xfrm>
              <a:off x="3314" y="2040"/>
              <a:ext cx="109" cy="115"/>
            </a:xfrm>
            <a:custGeom>
              <a:avLst/>
              <a:gdLst>
                <a:gd name="T0" fmla="*/ 2 w 123"/>
                <a:gd name="T1" fmla="*/ 17 h 145"/>
                <a:gd name="T2" fmla="*/ 0 w 123"/>
                <a:gd name="T3" fmla="*/ 17 h 145"/>
                <a:gd name="T4" fmla="*/ 0 w 123"/>
                <a:gd name="T5" fmla="*/ 16 h 145"/>
                <a:gd name="T6" fmla="*/ 2 w 123"/>
                <a:gd name="T7" fmla="*/ 13 h 145"/>
                <a:gd name="T8" fmla="*/ 3 w 123"/>
                <a:gd name="T9" fmla="*/ 13 h 145"/>
                <a:gd name="T10" fmla="*/ 4 w 123"/>
                <a:gd name="T11" fmla="*/ 11 h 145"/>
                <a:gd name="T12" fmla="*/ 4 w 123"/>
                <a:gd name="T13" fmla="*/ 10 h 145"/>
                <a:gd name="T14" fmla="*/ 4 w 123"/>
                <a:gd name="T15" fmla="*/ 8 h 145"/>
                <a:gd name="T16" fmla="*/ 5 w 123"/>
                <a:gd name="T17" fmla="*/ 7 h 145"/>
                <a:gd name="T18" fmla="*/ 8 w 123"/>
                <a:gd name="T19" fmla="*/ 6 h 145"/>
                <a:gd name="T20" fmla="*/ 10 w 123"/>
                <a:gd name="T21" fmla="*/ 6 h 145"/>
                <a:gd name="T22" fmla="*/ 12 w 123"/>
                <a:gd name="T23" fmla="*/ 5 h 145"/>
                <a:gd name="T24" fmla="*/ 13 w 123"/>
                <a:gd name="T25" fmla="*/ 5 h 145"/>
                <a:gd name="T26" fmla="*/ 17 w 123"/>
                <a:gd name="T27" fmla="*/ 4 h 145"/>
                <a:gd name="T28" fmla="*/ 19 w 123"/>
                <a:gd name="T29" fmla="*/ 3 h 145"/>
                <a:gd name="T30" fmla="*/ 21 w 123"/>
                <a:gd name="T31" fmla="*/ 3 h 145"/>
                <a:gd name="T32" fmla="*/ 24 w 123"/>
                <a:gd name="T33" fmla="*/ 3 h 145"/>
                <a:gd name="T34" fmla="*/ 24 w 123"/>
                <a:gd name="T35" fmla="*/ 2 h 145"/>
                <a:gd name="T36" fmla="*/ 27 w 123"/>
                <a:gd name="T37" fmla="*/ 2 h 145"/>
                <a:gd name="T38" fmla="*/ 27 w 123"/>
                <a:gd name="T39" fmla="*/ 2 h 145"/>
                <a:gd name="T40" fmla="*/ 31 w 123"/>
                <a:gd name="T41" fmla="*/ 2 h 145"/>
                <a:gd name="T42" fmla="*/ 31 w 123"/>
                <a:gd name="T43" fmla="*/ 2 h 145"/>
                <a:gd name="T44" fmla="*/ 34 w 123"/>
                <a:gd name="T45" fmla="*/ 2 h 145"/>
                <a:gd name="T46" fmla="*/ 35 w 123"/>
                <a:gd name="T47" fmla="*/ 2 h 145"/>
                <a:gd name="T48" fmla="*/ 35 w 123"/>
                <a:gd name="T49" fmla="*/ 2 h 145"/>
                <a:gd name="T50" fmla="*/ 39 w 123"/>
                <a:gd name="T51" fmla="*/ 2 h 145"/>
                <a:gd name="T52" fmla="*/ 40 w 123"/>
                <a:gd name="T53" fmla="*/ 2 h 145"/>
                <a:gd name="T54" fmla="*/ 40 w 123"/>
                <a:gd name="T55" fmla="*/ 2 h 145"/>
                <a:gd name="T56" fmla="*/ 37 w 123"/>
                <a:gd name="T57" fmla="*/ 1 h 145"/>
                <a:gd name="T58" fmla="*/ 35 w 123"/>
                <a:gd name="T59" fmla="*/ 1 h 145"/>
                <a:gd name="T60" fmla="*/ 34 w 123"/>
                <a:gd name="T61" fmla="*/ 0 h 145"/>
                <a:gd name="T62" fmla="*/ 31 w 123"/>
                <a:gd name="T63" fmla="*/ 0 h 145"/>
                <a:gd name="T64" fmla="*/ 31 w 123"/>
                <a:gd name="T65" fmla="*/ 1 h 145"/>
                <a:gd name="T66" fmla="*/ 27 w 123"/>
                <a:gd name="T67" fmla="*/ 1 h 145"/>
                <a:gd name="T68" fmla="*/ 27 w 123"/>
                <a:gd name="T69" fmla="*/ 2 h 145"/>
                <a:gd name="T70" fmla="*/ 24 w 123"/>
                <a:gd name="T71" fmla="*/ 2 h 145"/>
                <a:gd name="T72" fmla="*/ 21 w 123"/>
                <a:gd name="T73" fmla="*/ 2 h 145"/>
                <a:gd name="T74" fmla="*/ 20 w 123"/>
                <a:gd name="T75" fmla="*/ 2 h 145"/>
                <a:gd name="T76" fmla="*/ 18 w 123"/>
                <a:gd name="T77" fmla="*/ 2 h 145"/>
                <a:gd name="T78" fmla="*/ 16 w 123"/>
                <a:gd name="T79" fmla="*/ 2 h 145"/>
                <a:gd name="T80" fmla="*/ 13 w 123"/>
                <a:gd name="T81" fmla="*/ 2 h 145"/>
                <a:gd name="T82" fmla="*/ 12 w 123"/>
                <a:gd name="T83" fmla="*/ 2 h 145"/>
                <a:gd name="T84" fmla="*/ 10 w 123"/>
                <a:gd name="T85" fmla="*/ 3 h 145"/>
                <a:gd name="T86" fmla="*/ 8 w 123"/>
                <a:gd name="T87" fmla="*/ 5 h 145"/>
                <a:gd name="T88" fmla="*/ 6 w 123"/>
                <a:gd name="T89" fmla="*/ 7 h 145"/>
                <a:gd name="T90" fmla="*/ 4 w 123"/>
                <a:gd name="T91" fmla="*/ 9 h 145"/>
                <a:gd name="T92" fmla="*/ 4 w 123"/>
                <a:gd name="T93" fmla="*/ 11 h 145"/>
                <a:gd name="T94" fmla="*/ 4 w 123"/>
                <a:gd name="T95" fmla="*/ 13 h 145"/>
                <a:gd name="T96" fmla="*/ 3 w 123"/>
                <a:gd name="T97" fmla="*/ 14 h 145"/>
                <a:gd name="T98" fmla="*/ 2 w 123"/>
                <a:gd name="T99" fmla="*/ 17 h 145"/>
                <a:gd name="T100" fmla="*/ 2 w 123"/>
                <a:gd name="T101" fmla="*/ 17 h 1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3" h="145">
                  <a:moveTo>
                    <a:pt x="2" y="144"/>
                  </a:moveTo>
                  <a:lnTo>
                    <a:pt x="0" y="133"/>
                  </a:lnTo>
                  <a:lnTo>
                    <a:pt x="0" y="125"/>
                  </a:lnTo>
                  <a:lnTo>
                    <a:pt x="2" y="112"/>
                  </a:lnTo>
                  <a:lnTo>
                    <a:pt x="3" y="102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66"/>
                  </a:lnTo>
                  <a:lnTo>
                    <a:pt x="15" y="59"/>
                  </a:lnTo>
                  <a:lnTo>
                    <a:pt x="22" y="53"/>
                  </a:lnTo>
                  <a:lnTo>
                    <a:pt x="28" y="49"/>
                  </a:lnTo>
                  <a:lnTo>
                    <a:pt x="35" y="44"/>
                  </a:lnTo>
                  <a:lnTo>
                    <a:pt x="41" y="40"/>
                  </a:lnTo>
                  <a:lnTo>
                    <a:pt x="48" y="34"/>
                  </a:lnTo>
                  <a:lnTo>
                    <a:pt x="57" y="28"/>
                  </a:lnTo>
                  <a:lnTo>
                    <a:pt x="63" y="26"/>
                  </a:lnTo>
                  <a:lnTo>
                    <a:pt x="69" y="23"/>
                  </a:lnTo>
                  <a:lnTo>
                    <a:pt x="73" y="22"/>
                  </a:lnTo>
                  <a:lnTo>
                    <a:pt x="78" y="19"/>
                  </a:lnTo>
                  <a:lnTo>
                    <a:pt x="84" y="17"/>
                  </a:lnTo>
                  <a:lnTo>
                    <a:pt x="90" y="13"/>
                  </a:lnTo>
                  <a:lnTo>
                    <a:pt x="95" y="12"/>
                  </a:lnTo>
                  <a:lnTo>
                    <a:pt x="100" y="11"/>
                  </a:lnTo>
                  <a:lnTo>
                    <a:pt x="105" y="11"/>
                  </a:lnTo>
                  <a:lnTo>
                    <a:pt x="108" y="7"/>
                  </a:lnTo>
                  <a:lnTo>
                    <a:pt x="115" y="7"/>
                  </a:lnTo>
                  <a:lnTo>
                    <a:pt x="122" y="7"/>
                  </a:lnTo>
                  <a:lnTo>
                    <a:pt x="118" y="5"/>
                  </a:lnTo>
                  <a:lnTo>
                    <a:pt x="111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91" y="1"/>
                  </a:lnTo>
                  <a:lnTo>
                    <a:pt x="85" y="1"/>
                  </a:lnTo>
                  <a:lnTo>
                    <a:pt x="80" y="3"/>
                  </a:lnTo>
                  <a:lnTo>
                    <a:pt x="74" y="4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3" y="7"/>
                  </a:lnTo>
                  <a:lnTo>
                    <a:pt x="47" y="11"/>
                  </a:lnTo>
                  <a:lnTo>
                    <a:pt x="40" y="12"/>
                  </a:lnTo>
                  <a:lnTo>
                    <a:pt x="35" y="20"/>
                  </a:lnTo>
                  <a:lnTo>
                    <a:pt x="29" y="28"/>
                  </a:lnTo>
                  <a:lnTo>
                    <a:pt x="22" y="43"/>
                  </a:lnTo>
                  <a:lnTo>
                    <a:pt x="17" y="58"/>
                  </a:lnTo>
                  <a:lnTo>
                    <a:pt x="13" y="73"/>
                  </a:lnTo>
                  <a:lnTo>
                    <a:pt x="7" y="91"/>
                  </a:lnTo>
                  <a:lnTo>
                    <a:pt x="7" y="101"/>
                  </a:lnTo>
                  <a:lnTo>
                    <a:pt x="3" y="116"/>
                  </a:lnTo>
                  <a:lnTo>
                    <a:pt x="2" y="133"/>
                  </a:lnTo>
                  <a:lnTo>
                    <a:pt x="2" y="144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Freeform 140"/>
            <p:cNvSpPr>
              <a:spLocks/>
            </p:cNvSpPr>
            <p:nvPr/>
          </p:nvSpPr>
          <p:spPr bwMode="auto">
            <a:xfrm>
              <a:off x="3204" y="2135"/>
              <a:ext cx="111" cy="40"/>
            </a:xfrm>
            <a:custGeom>
              <a:avLst/>
              <a:gdLst>
                <a:gd name="T0" fmla="*/ 42 w 125"/>
                <a:gd name="T1" fmla="*/ 6 h 50"/>
                <a:gd name="T2" fmla="*/ 41 w 125"/>
                <a:gd name="T3" fmla="*/ 6 h 50"/>
                <a:gd name="T4" fmla="*/ 41 w 125"/>
                <a:gd name="T5" fmla="*/ 5 h 50"/>
                <a:gd name="T6" fmla="*/ 41 w 125"/>
                <a:gd name="T7" fmla="*/ 4 h 50"/>
                <a:gd name="T8" fmla="*/ 37 w 125"/>
                <a:gd name="T9" fmla="*/ 2 h 50"/>
                <a:gd name="T10" fmla="*/ 36 w 125"/>
                <a:gd name="T11" fmla="*/ 2 h 50"/>
                <a:gd name="T12" fmla="*/ 32 w 125"/>
                <a:gd name="T13" fmla="*/ 2 h 50"/>
                <a:gd name="T14" fmla="*/ 32 w 125"/>
                <a:gd name="T15" fmla="*/ 2 h 50"/>
                <a:gd name="T16" fmla="*/ 28 w 125"/>
                <a:gd name="T17" fmla="*/ 2 h 50"/>
                <a:gd name="T18" fmla="*/ 28 w 125"/>
                <a:gd name="T19" fmla="*/ 2 h 50"/>
                <a:gd name="T20" fmla="*/ 25 w 125"/>
                <a:gd name="T21" fmla="*/ 2 h 50"/>
                <a:gd name="T22" fmla="*/ 25 w 125"/>
                <a:gd name="T23" fmla="*/ 0 h 50"/>
                <a:gd name="T24" fmla="*/ 21 w 125"/>
                <a:gd name="T25" fmla="*/ 0 h 50"/>
                <a:gd name="T26" fmla="*/ 18 w 125"/>
                <a:gd name="T27" fmla="*/ 0 h 50"/>
                <a:gd name="T28" fmla="*/ 15 w 125"/>
                <a:gd name="T29" fmla="*/ 2 h 50"/>
                <a:gd name="T30" fmla="*/ 12 w 125"/>
                <a:gd name="T31" fmla="*/ 2 h 50"/>
                <a:gd name="T32" fmla="*/ 10 w 125"/>
                <a:gd name="T33" fmla="*/ 2 h 50"/>
                <a:gd name="T34" fmla="*/ 6 w 125"/>
                <a:gd name="T35" fmla="*/ 2 h 50"/>
                <a:gd name="T36" fmla="*/ 4 w 125"/>
                <a:gd name="T37" fmla="*/ 3 h 50"/>
                <a:gd name="T38" fmla="*/ 0 w 125"/>
                <a:gd name="T39" fmla="*/ 4 h 50"/>
                <a:gd name="T40" fmla="*/ 0 w 125"/>
                <a:gd name="T41" fmla="*/ 6 h 50"/>
                <a:gd name="T42" fmla="*/ 0 w 125"/>
                <a:gd name="T43" fmla="*/ 6 h 50"/>
                <a:gd name="T44" fmla="*/ 4 w 125"/>
                <a:gd name="T45" fmla="*/ 6 h 50"/>
                <a:gd name="T46" fmla="*/ 4 w 125"/>
                <a:gd name="T47" fmla="*/ 5 h 50"/>
                <a:gd name="T48" fmla="*/ 4 w 125"/>
                <a:gd name="T49" fmla="*/ 5 h 50"/>
                <a:gd name="T50" fmla="*/ 6 w 125"/>
                <a:gd name="T51" fmla="*/ 4 h 50"/>
                <a:gd name="T52" fmla="*/ 8 w 125"/>
                <a:gd name="T53" fmla="*/ 3 h 50"/>
                <a:gd name="T54" fmla="*/ 11 w 125"/>
                <a:gd name="T55" fmla="*/ 3 h 50"/>
                <a:gd name="T56" fmla="*/ 12 w 125"/>
                <a:gd name="T57" fmla="*/ 3 h 50"/>
                <a:gd name="T58" fmla="*/ 14 w 125"/>
                <a:gd name="T59" fmla="*/ 3 h 50"/>
                <a:gd name="T60" fmla="*/ 18 w 125"/>
                <a:gd name="T61" fmla="*/ 3 h 50"/>
                <a:gd name="T62" fmla="*/ 20 w 125"/>
                <a:gd name="T63" fmla="*/ 3 h 50"/>
                <a:gd name="T64" fmla="*/ 22 w 125"/>
                <a:gd name="T65" fmla="*/ 3 h 50"/>
                <a:gd name="T66" fmla="*/ 25 w 125"/>
                <a:gd name="T67" fmla="*/ 3 h 50"/>
                <a:gd name="T68" fmla="*/ 28 w 125"/>
                <a:gd name="T69" fmla="*/ 4 h 50"/>
                <a:gd name="T70" fmla="*/ 32 w 125"/>
                <a:gd name="T71" fmla="*/ 4 h 50"/>
                <a:gd name="T72" fmla="*/ 32 w 125"/>
                <a:gd name="T73" fmla="*/ 4 h 50"/>
                <a:gd name="T74" fmla="*/ 36 w 125"/>
                <a:gd name="T75" fmla="*/ 5 h 50"/>
                <a:gd name="T76" fmla="*/ 36 w 125"/>
                <a:gd name="T77" fmla="*/ 6 h 50"/>
                <a:gd name="T78" fmla="*/ 38 w 125"/>
                <a:gd name="T79" fmla="*/ 6 h 50"/>
                <a:gd name="T80" fmla="*/ 41 w 125"/>
                <a:gd name="T81" fmla="*/ 6 h 50"/>
                <a:gd name="T82" fmla="*/ 42 w 125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50">
                  <a:moveTo>
                    <a:pt x="124" y="49"/>
                  </a:moveTo>
                  <a:lnTo>
                    <a:pt x="121" y="41"/>
                  </a:lnTo>
                  <a:lnTo>
                    <a:pt x="121" y="36"/>
                  </a:lnTo>
                  <a:lnTo>
                    <a:pt x="117" y="27"/>
                  </a:lnTo>
                  <a:lnTo>
                    <a:pt x="110" y="17"/>
                  </a:lnTo>
                  <a:lnTo>
                    <a:pt x="103" y="10"/>
                  </a:lnTo>
                  <a:lnTo>
                    <a:pt x="95" y="6"/>
                  </a:lnTo>
                  <a:lnTo>
                    <a:pt x="91" y="5"/>
                  </a:lnTo>
                  <a:lnTo>
                    <a:pt x="85" y="4"/>
                  </a:lnTo>
                  <a:lnTo>
                    <a:pt x="81" y="3"/>
                  </a:lnTo>
                  <a:lnTo>
                    <a:pt x="75" y="3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3" y="4"/>
                  </a:lnTo>
                  <a:lnTo>
                    <a:pt x="35" y="6"/>
                  </a:lnTo>
                  <a:lnTo>
                    <a:pt x="27" y="10"/>
                  </a:lnTo>
                  <a:lnTo>
                    <a:pt x="18" y="14"/>
                  </a:lnTo>
                  <a:lnTo>
                    <a:pt x="10" y="21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41"/>
                  </a:lnTo>
                  <a:lnTo>
                    <a:pt x="7" y="36"/>
                  </a:lnTo>
                  <a:lnTo>
                    <a:pt x="13" y="33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30" y="23"/>
                  </a:lnTo>
                  <a:lnTo>
                    <a:pt x="35" y="22"/>
                  </a:lnTo>
                  <a:lnTo>
                    <a:pt x="42" y="22"/>
                  </a:lnTo>
                  <a:lnTo>
                    <a:pt x="51" y="22"/>
                  </a:lnTo>
                  <a:lnTo>
                    <a:pt x="57" y="23"/>
                  </a:lnTo>
                  <a:lnTo>
                    <a:pt x="67" y="23"/>
                  </a:lnTo>
                  <a:lnTo>
                    <a:pt x="74" y="24"/>
                  </a:lnTo>
                  <a:lnTo>
                    <a:pt x="83" y="26"/>
                  </a:lnTo>
                  <a:lnTo>
                    <a:pt x="91" y="29"/>
                  </a:lnTo>
                  <a:lnTo>
                    <a:pt x="97" y="30"/>
                  </a:lnTo>
                  <a:lnTo>
                    <a:pt x="103" y="37"/>
                  </a:lnTo>
                  <a:lnTo>
                    <a:pt x="108" y="41"/>
                  </a:lnTo>
                  <a:lnTo>
                    <a:pt x="112" y="42"/>
                  </a:lnTo>
                  <a:lnTo>
                    <a:pt x="120" y="42"/>
                  </a:lnTo>
                  <a:lnTo>
                    <a:pt x="124" y="49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Freeform 141"/>
            <p:cNvSpPr>
              <a:spLocks/>
            </p:cNvSpPr>
            <p:nvPr/>
          </p:nvSpPr>
          <p:spPr bwMode="auto">
            <a:xfrm>
              <a:off x="3197" y="2046"/>
              <a:ext cx="118" cy="119"/>
            </a:xfrm>
            <a:custGeom>
              <a:avLst/>
              <a:gdLst>
                <a:gd name="T0" fmla="*/ 45 w 133"/>
                <a:gd name="T1" fmla="*/ 17 h 151"/>
                <a:gd name="T2" fmla="*/ 45 w 133"/>
                <a:gd name="T3" fmla="*/ 16 h 151"/>
                <a:gd name="T4" fmla="*/ 44 w 133"/>
                <a:gd name="T5" fmla="*/ 15 h 151"/>
                <a:gd name="T6" fmla="*/ 44 w 133"/>
                <a:gd name="T7" fmla="*/ 13 h 151"/>
                <a:gd name="T8" fmla="*/ 42 w 133"/>
                <a:gd name="T9" fmla="*/ 12 h 151"/>
                <a:gd name="T10" fmla="*/ 41 w 133"/>
                <a:gd name="T11" fmla="*/ 10 h 151"/>
                <a:gd name="T12" fmla="*/ 41 w 133"/>
                <a:gd name="T13" fmla="*/ 9 h 151"/>
                <a:gd name="T14" fmla="*/ 40 w 133"/>
                <a:gd name="T15" fmla="*/ 8 h 151"/>
                <a:gd name="T16" fmla="*/ 38 w 133"/>
                <a:gd name="T17" fmla="*/ 7 h 151"/>
                <a:gd name="T18" fmla="*/ 36 w 133"/>
                <a:gd name="T19" fmla="*/ 6 h 151"/>
                <a:gd name="T20" fmla="*/ 35 w 133"/>
                <a:gd name="T21" fmla="*/ 5 h 151"/>
                <a:gd name="T22" fmla="*/ 32 w 133"/>
                <a:gd name="T23" fmla="*/ 5 h 151"/>
                <a:gd name="T24" fmla="*/ 32 w 133"/>
                <a:gd name="T25" fmla="*/ 4 h 151"/>
                <a:gd name="T26" fmla="*/ 28 w 133"/>
                <a:gd name="T27" fmla="*/ 3 h 151"/>
                <a:gd name="T28" fmla="*/ 27 w 133"/>
                <a:gd name="T29" fmla="*/ 2 h 151"/>
                <a:gd name="T30" fmla="*/ 25 w 133"/>
                <a:gd name="T31" fmla="*/ 2 h 151"/>
                <a:gd name="T32" fmla="*/ 22 w 133"/>
                <a:gd name="T33" fmla="*/ 2 h 151"/>
                <a:gd name="T34" fmla="*/ 21 w 133"/>
                <a:gd name="T35" fmla="*/ 2 h 151"/>
                <a:gd name="T36" fmla="*/ 19 w 133"/>
                <a:gd name="T37" fmla="*/ 2 h 151"/>
                <a:gd name="T38" fmla="*/ 17 w 133"/>
                <a:gd name="T39" fmla="*/ 2 h 151"/>
                <a:gd name="T40" fmla="*/ 16 w 133"/>
                <a:gd name="T41" fmla="*/ 0 h 151"/>
                <a:gd name="T42" fmla="*/ 14 w 133"/>
                <a:gd name="T43" fmla="*/ 0 h 151"/>
                <a:gd name="T44" fmla="*/ 0 w 133"/>
                <a:gd name="T45" fmla="*/ 0 h 151"/>
                <a:gd name="T46" fmla="*/ 4 w 133"/>
                <a:gd name="T47" fmla="*/ 0 h 151"/>
                <a:gd name="T48" fmla="*/ 4 w 133"/>
                <a:gd name="T49" fmla="*/ 2 h 151"/>
                <a:gd name="T50" fmla="*/ 8 w 133"/>
                <a:gd name="T51" fmla="*/ 2 h 151"/>
                <a:gd name="T52" fmla="*/ 10 w 133"/>
                <a:gd name="T53" fmla="*/ 2 h 151"/>
                <a:gd name="T54" fmla="*/ 12 w 133"/>
                <a:gd name="T55" fmla="*/ 2 h 151"/>
                <a:gd name="T56" fmla="*/ 14 w 133"/>
                <a:gd name="T57" fmla="*/ 2 h 151"/>
                <a:gd name="T58" fmla="*/ 18 w 133"/>
                <a:gd name="T59" fmla="*/ 2 h 151"/>
                <a:gd name="T60" fmla="*/ 20 w 133"/>
                <a:gd name="T61" fmla="*/ 3 h 151"/>
                <a:gd name="T62" fmla="*/ 22 w 133"/>
                <a:gd name="T63" fmla="*/ 4 h 151"/>
                <a:gd name="T64" fmla="*/ 25 w 133"/>
                <a:gd name="T65" fmla="*/ 6 h 151"/>
                <a:gd name="T66" fmla="*/ 28 w 133"/>
                <a:gd name="T67" fmla="*/ 7 h 151"/>
                <a:gd name="T68" fmla="*/ 32 w 133"/>
                <a:gd name="T69" fmla="*/ 8 h 151"/>
                <a:gd name="T70" fmla="*/ 35 w 133"/>
                <a:gd name="T71" fmla="*/ 10 h 151"/>
                <a:gd name="T72" fmla="*/ 36 w 133"/>
                <a:gd name="T73" fmla="*/ 10 h 151"/>
                <a:gd name="T74" fmla="*/ 38 w 133"/>
                <a:gd name="T75" fmla="*/ 12 h 151"/>
                <a:gd name="T76" fmla="*/ 41 w 133"/>
                <a:gd name="T77" fmla="*/ 13 h 151"/>
                <a:gd name="T78" fmla="*/ 41 w 133"/>
                <a:gd name="T79" fmla="*/ 13 h 151"/>
                <a:gd name="T80" fmla="*/ 44 w 133"/>
                <a:gd name="T81" fmla="*/ 15 h 151"/>
                <a:gd name="T82" fmla="*/ 45 w 133"/>
                <a:gd name="T83" fmla="*/ 16 h 151"/>
                <a:gd name="T84" fmla="*/ 45 w 133"/>
                <a:gd name="T85" fmla="*/ 17 h 151"/>
                <a:gd name="T86" fmla="*/ 45 w 133"/>
                <a:gd name="T87" fmla="*/ 17 h 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3" h="151">
                  <a:moveTo>
                    <a:pt x="132" y="150"/>
                  </a:moveTo>
                  <a:lnTo>
                    <a:pt x="131" y="134"/>
                  </a:lnTo>
                  <a:lnTo>
                    <a:pt x="129" y="124"/>
                  </a:lnTo>
                  <a:lnTo>
                    <a:pt x="128" y="112"/>
                  </a:lnTo>
                  <a:lnTo>
                    <a:pt x="125" y="101"/>
                  </a:lnTo>
                  <a:lnTo>
                    <a:pt x="120" y="90"/>
                  </a:lnTo>
                  <a:lnTo>
                    <a:pt x="119" y="79"/>
                  </a:lnTo>
                  <a:lnTo>
                    <a:pt x="116" y="68"/>
                  </a:lnTo>
                  <a:lnTo>
                    <a:pt x="113" y="60"/>
                  </a:lnTo>
                  <a:lnTo>
                    <a:pt x="107" y="53"/>
                  </a:lnTo>
                  <a:lnTo>
                    <a:pt x="102" y="46"/>
                  </a:lnTo>
                  <a:lnTo>
                    <a:pt x="97" y="37"/>
                  </a:lnTo>
                  <a:lnTo>
                    <a:pt x="93" y="31"/>
                  </a:lnTo>
                  <a:lnTo>
                    <a:pt x="86" y="23"/>
                  </a:lnTo>
                  <a:lnTo>
                    <a:pt x="79" y="19"/>
                  </a:lnTo>
                  <a:lnTo>
                    <a:pt x="75" y="15"/>
                  </a:lnTo>
                  <a:lnTo>
                    <a:pt x="67" y="11"/>
                  </a:lnTo>
                  <a:lnTo>
                    <a:pt x="61" y="8"/>
                  </a:lnTo>
                  <a:lnTo>
                    <a:pt x="55" y="6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2"/>
                  </a:lnTo>
                  <a:lnTo>
                    <a:pt x="22" y="4"/>
                  </a:lnTo>
                  <a:lnTo>
                    <a:pt x="28" y="5"/>
                  </a:lnTo>
                  <a:lnTo>
                    <a:pt x="36" y="6"/>
                  </a:lnTo>
                  <a:lnTo>
                    <a:pt x="41" y="10"/>
                  </a:lnTo>
                  <a:lnTo>
                    <a:pt x="50" y="17"/>
                  </a:lnTo>
                  <a:lnTo>
                    <a:pt x="60" y="26"/>
                  </a:lnTo>
                  <a:lnTo>
                    <a:pt x="67" y="36"/>
                  </a:lnTo>
                  <a:lnTo>
                    <a:pt x="76" y="47"/>
                  </a:lnTo>
                  <a:lnTo>
                    <a:pt x="85" y="60"/>
                  </a:lnTo>
                  <a:lnTo>
                    <a:pt x="93" y="74"/>
                  </a:lnTo>
                  <a:lnTo>
                    <a:pt x="101" y="84"/>
                  </a:lnTo>
                  <a:lnTo>
                    <a:pt x="107" y="94"/>
                  </a:lnTo>
                  <a:lnTo>
                    <a:pt x="113" y="102"/>
                  </a:lnTo>
                  <a:lnTo>
                    <a:pt x="118" y="111"/>
                  </a:lnTo>
                  <a:lnTo>
                    <a:pt x="120" y="121"/>
                  </a:lnTo>
                  <a:lnTo>
                    <a:pt x="128" y="130"/>
                  </a:lnTo>
                  <a:lnTo>
                    <a:pt x="131" y="137"/>
                  </a:lnTo>
                  <a:lnTo>
                    <a:pt x="132" y="147"/>
                  </a:lnTo>
                  <a:lnTo>
                    <a:pt x="132" y="15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Freeform 142"/>
            <p:cNvSpPr>
              <a:spLocks/>
            </p:cNvSpPr>
            <p:nvPr/>
          </p:nvSpPr>
          <p:spPr bwMode="auto">
            <a:xfrm>
              <a:off x="3312" y="1996"/>
              <a:ext cx="114" cy="116"/>
            </a:xfrm>
            <a:custGeom>
              <a:avLst/>
              <a:gdLst>
                <a:gd name="T0" fmla="*/ 0 w 130"/>
                <a:gd name="T1" fmla="*/ 16 h 148"/>
                <a:gd name="T2" fmla="*/ 0 w 130"/>
                <a:gd name="T3" fmla="*/ 16 h 148"/>
                <a:gd name="T4" fmla="*/ 2 w 130"/>
                <a:gd name="T5" fmla="*/ 14 h 148"/>
                <a:gd name="T6" fmla="*/ 3 w 130"/>
                <a:gd name="T7" fmla="*/ 13 h 148"/>
                <a:gd name="T8" fmla="*/ 4 w 130"/>
                <a:gd name="T9" fmla="*/ 11 h 148"/>
                <a:gd name="T10" fmla="*/ 4 w 130"/>
                <a:gd name="T11" fmla="*/ 10 h 148"/>
                <a:gd name="T12" fmla="*/ 4 w 130"/>
                <a:gd name="T13" fmla="*/ 8 h 148"/>
                <a:gd name="T14" fmla="*/ 5 w 130"/>
                <a:gd name="T15" fmla="*/ 6 h 148"/>
                <a:gd name="T16" fmla="*/ 7 w 130"/>
                <a:gd name="T17" fmla="*/ 5 h 148"/>
                <a:gd name="T18" fmla="*/ 7 w 130"/>
                <a:gd name="T19" fmla="*/ 4 h 148"/>
                <a:gd name="T20" fmla="*/ 8 w 130"/>
                <a:gd name="T21" fmla="*/ 3 h 148"/>
                <a:gd name="T22" fmla="*/ 9 w 130"/>
                <a:gd name="T23" fmla="*/ 2 h 148"/>
                <a:gd name="T24" fmla="*/ 11 w 130"/>
                <a:gd name="T25" fmla="*/ 2 h 148"/>
                <a:gd name="T26" fmla="*/ 13 w 130"/>
                <a:gd name="T27" fmla="*/ 2 h 148"/>
                <a:gd name="T28" fmla="*/ 15 w 130"/>
                <a:gd name="T29" fmla="*/ 2 h 148"/>
                <a:gd name="T30" fmla="*/ 17 w 130"/>
                <a:gd name="T31" fmla="*/ 2 h 148"/>
                <a:gd name="T32" fmla="*/ 18 w 130"/>
                <a:gd name="T33" fmla="*/ 2 h 148"/>
                <a:gd name="T34" fmla="*/ 21 w 130"/>
                <a:gd name="T35" fmla="*/ 0 h 148"/>
                <a:gd name="T36" fmla="*/ 22 w 130"/>
                <a:gd name="T37" fmla="*/ 0 h 148"/>
                <a:gd name="T38" fmla="*/ 24 w 130"/>
                <a:gd name="T39" fmla="*/ 0 h 148"/>
                <a:gd name="T40" fmla="*/ 26 w 130"/>
                <a:gd name="T41" fmla="*/ 0 h 148"/>
                <a:gd name="T42" fmla="*/ 28 w 130"/>
                <a:gd name="T43" fmla="*/ 2 h 148"/>
                <a:gd name="T44" fmla="*/ 30 w 130"/>
                <a:gd name="T45" fmla="*/ 2 h 148"/>
                <a:gd name="T46" fmla="*/ 31 w 130"/>
                <a:gd name="T47" fmla="*/ 2 h 148"/>
                <a:gd name="T48" fmla="*/ 33 w 130"/>
                <a:gd name="T49" fmla="*/ 2 h 148"/>
                <a:gd name="T50" fmla="*/ 35 w 130"/>
                <a:gd name="T51" fmla="*/ 2 h 148"/>
                <a:gd name="T52" fmla="*/ 39 w 130"/>
                <a:gd name="T53" fmla="*/ 4 h 148"/>
                <a:gd name="T54" fmla="*/ 39 w 130"/>
                <a:gd name="T55" fmla="*/ 5 h 148"/>
                <a:gd name="T56" fmla="*/ 39 w 130"/>
                <a:gd name="T57" fmla="*/ 6 h 148"/>
                <a:gd name="T58" fmla="*/ 39 w 130"/>
                <a:gd name="T59" fmla="*/ 8 h 148"/>
                <a:gd name="T60" fmla="*/ 40 w 130"/>
                <a:gd name="T61" fmla="*/ 9 h 148"/>
                <a:gd name="T62" fmla="*/ 39 w 130"/>
                <a:gd name="T63" fmla="*/ 10 h 148"/>
                <a:gd name="T64" fmla="*/ 39 w 130"/>
                <a:gd name="T65" fmla="*/ 12 h 148"/>
                <a:gd name="T66" fmla="*/ 39 w 130"/>
                <a:gd name="T67" fmla="*/ 13 h 148"/>
                <a:gd name="T68" fmla="*/ 39 w 130"/>
                <a:gd name="T69" fmla="*/ 13 h 148"/>
                <a:gd name="T70" fmla="*/ 39 w 130"/>
                <a:gd name="T71" fmla="*/ 13 h 148"/>
                <a:gd name="T72" fmla="*/ 39 w 130"/>
                <a:gd name="T73" fmla="*/ 10 h 148"/>
                <a:gd name="T74" fmla="*/ 35 w 130"/>
                <a:gd name="T75" fmla="*/ 10 h 148"/>
                <a:gd name="T76" fmla="*/ 35 w 130"/>
                <a:gd name="T77" fmla="*/ 9 h 148"/>
                <a:gd name="T78" fmla="*/ 34 w 130"/>
                <a:gd name="T79" fmla="*/ 8 h 148"/>
                <a:gd name="T80" fmla="*/ 33 w 130"/>
                <a:gd name="T81" fmla="*/ 6 h 148"/>
                <a:gd name="T82" fmla="*/ 30 w 130"/>
                <a:gd name="T83" fmla="*/ 5 h 148"/>
                <a:gd name="T84" fmla="*/ 28 w 130"/>
                <a:gd name="T85" fmla="*/ 4 h 148"/>
                <a:gd name="T86" fmla="*/ 27 w 130"/>
                <a:gd name="T87" fmla="*/ 3 h 148"/>
                <a:gd name="T88" fmla="*/ 25 w 130"/>
                <a:gd name="T89" fmla="*/ 2 h 148"/>
                <a:gd name="T90" fmla="*/ 24 w 130"/>
                <a:gd name="T91" fmla="*/ 2 h 148"/>
                <a:gd name="T92" fmla="*/ 21 w 130"/>
                <a:gd name="T93" fmla="*/ 2 h 148"/>
                <a:gd name="T94" fmla="*/ 19 w 130"/>
                <a:gd name="T95" fmla="*/ 2 h 148"/>
                <a:gd name="T96" fmla="*/ 17 w 130"/>
                <a:gd name="T97" fmla="*/ 2 h 148"/>
                <a:gd name="T98" fmla="*/ 14 w 130"/>
                <a:gd name="T99" fmla="*/ 2 h 148"/>
                <a:gd name="T100" fmla="*/ 12 w 130"/>
                <a:gd name="T101" fmla="*/ 3 h 148"/>
                <a:gd name="T102" fmla="*/ 10 w 130"/>
                <a:gd name="T103" fmla="*/ 4 h 148"/>
                <a:gd name="T104" fmla="*/ 9 w 130"/>
                <a:gd name="T105" fmla="*/ 5 h 148"/>
                <a:gd name="T106" fmla="*/ 8 w 130"/>
                <a:gd name="T107" fmla="*/ 6 h 148"/>
                <a:gd name="T108" fmla="*/ 7 w 130"/>
                <a:gd name="T109" fmla="*/ 8 h 148"/>
                <a:gd name="T110" fmla="*/ 5 w 130"/>
                <a:gd name="T111" fmla="*/ 9 h 148"/>
                <a:gd name="T112" fmla="*/ 4 w 130"/>
                <a:gd name="T113" fmla="*/ 10 h 148"/>
                <a:gd name="T114" fmla="*/ 0 w 130"/>
                <a:gd name="T115" fmla="*/ 16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" h="148">
                  <a:moveTo>
                    <a:pt x="0" y="147"/>
                  </a:moveTo>
                  <a:lnTo>
                    <a:pt x="0" y="138"/>
                  </a:lnTo>
                  <a:lnTo>
                    <a:pt x="2" y="125"/>
                  </a:lnTo>
                  <a:lnTo>
                    <a:pt x="3" y="110"/>
                  </a:lnTo>
                  <a:lnTo>
                    <a:pt x="7" y="97"/>
                  </a:lnTo>
                  <a:lnTo>
                    <a:pt x="10" y="85"/>
                  </a:lnTo>
                  <a:lnTo>
                    <a:pt x="14" y="69"/>
                  </a:lnTo>
                  <a:lnTo>
                    <a:pt x="17" y="57"/>
                  </a:lnTo>
                  <a:lnTo>
                    <a:pt x="22" y="44"/>
                  </a:lnTo>
                  <a:lnTo>
                    <a:pt x="22" y="34"/>
                  </a:lnTo>
                  <a:lnTo>
                    <a:pt x="25" y="25"/>
                  </a:lnTo>
                  <a:lnTo>
                    <a:pt x="28" y="17"/>
                  </a:lnTo>
                  <a:lnTo>
                    <a:pt x="35" y="9"/>
                  </a:lnTo>
                  <a:lnTo>
                    <a:pt x="43" y="7"/>
                  </a:lnTo>
                  <a:lnTo>
                    <a:pt x="49" y="3"/>
                  </a:lnTo>
                  <a:lnTo>
                    <a:pt x="55" y="3"/>
                  </a:lnTo>
                  <a:lnTo>
                    <a:pt x="61" y="2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3" y="2"/>
                  </a:lnTo>
                  <a:lnTo>
                    <a:pt x="98" y="3"/>
                  </a:lnTo>
                  <a:lnTo>
                    <a:pt x="103" y="7"/>
                  </a:lnTo>
                  <a:lnTo>
                    <a:pt x="108" y="12"/>
                  </a:lnTo>
                  <a:lnTo>
                    <a:pt x="117" y="22"/>
                  </a:lnTo>
                  <a:lnTo>
                    <a:pt x="124" y="35"/>
                  </a:lnTo>
                  <a:lnTo>
                    <a:pt x="127" y="47"/>
                  </a:lnTo>
                  <a:lnTo>
                    <a:pt x="128" y="58"/>
                  </a:lnTo>
                  <a:lnTo>
                    <a:pt x="128" y="69"/>
                  </a:lnTo>
                  <a:lnTo>
                    <a:pt x="129" y="82"/>
                  </a:lnTo>
                  <a:lnTo>
                    <a:pt x="128" y="93"/>
                  </a:lnTo>
                  <a:lnTo>
                    <a:pt x="128" y="106"/>
                  </a:lnTo>
                  <a:lnTo>
                    <a:pt x="128" y="116"/>
                  </a:lnTo>
                  <a:lnTo>
                    <a:pt x="128" y="122"/>
                  </a:lnTo>
                  <a:lnTo>
                    <a:pt x="127" y="115"/>
                  </a:lnTo>
                  <a:lnTo>
                    <a:pt x="124" y="95"/>
                  </a:lnTo>
                  <a:lnTo>
                    <a:pt x="118" y="86"/>
                  </a:lnTo>
                  <a:lnTo>
                    <a:pt x="116" y="78"/>
                  </a:lnTo>
                  <a:lnTo>
                    <a:pt x="111" y="68"/>
                  </a:lnTo>
                  <a:lnTo>
                    <a:pt x="108" y="58"/>
                  </a:lnTo>
                  <a:lnTo>
                    <a:pt x="98" y="42"/>
                  </a:lnTo>
                  <a:lnTo>
                    <a:pt x="94" y="35"/>
                  </a:lnTo>
                  <a:lnTo>
                    <a:pt x="88" y="27"/>
                  </a:lnTo>
                  <a:lnTo>
                    <a:pt x="83" y="24"/>
                  </a:lnTo>
                  <a:lnTo>
                    <a:pt x="76" y="21"/>
                  </a:lnTo>
                  <a:lnTo>
                    <a:pt x="70" y="17"/>
                  </a:lnTo>
                  <a:lnTo>
                    <a:pt x="63" y="17"/>
                  </a:lnTo>
                  <a:lnTo>
                    <a:pt x="56" y="17"/>
                  </a:lnTo>
                  <a:lnTo>
                    <a:pt x="46" y="21"/>
                  </a:lnTo>
                  <a:lnTo>
                    <a:pt x="40" y="26"/>
                  </a:lnTo>
                  <a:lnTo>
                    <a:pt x="32" y="40"/>
                  </a:lnTo>
                  <a:lnTo>
                    <a:pt x="27" y="50"/>
                  </a:lnTo>
                  <a:lnTo>
                    <a:pt x="24" y="59"/>
                  </a:lnTo>
                  <a:lnTo>
                    <a:pt x="20" y="69"/>
                  </a:lnTo>
                  <a:lnTo>
                    <a:pt x="17" y="79"/>
                  </a:lnTo>
                  <a:lnTo>
                    <a:pt x="14" y="88"/>
                  </a:lnTo>
                  <a:lnTo>
                    <a:pt x="0" y="14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Freeform 143"/>
            <p:cNvSpPr>
              <a:spLocks/>
            </p:cNvSpPr>
            <p:nvPr/>
          </p:nvSpPr>
          <p:spPr bwMode="auto">
            <a:xfrm>
              <a:off x="3321" y="2575"/>
              <a:ext cx="82" cy="244"/>
            </a:xfrm>
            <a:custGeom>
              <a:avLst/>
              <a:gdLst>
                <a:gd name="T0" fmla="*/ 0 w 92"/>
                <a:gd name="T1" fmla="*/ 34 h 312"/>
                <a:gd name="T2" fmla="*/ 0 w 92"/>
                <a:gd name="T3" fmla="*/ 32 h 312"/>
                <a:gd name="T4" fmla="*/ 0 w 92"/>
                <a:gd name="T5" fmla="*/ 32 h 312"/>
                <a:gd name="T6" fmla="*/ 0 w 92"/>
                <a:gd name="T7" fmla="*/ 30 h 312"/>
                <a:gd name="T8" fmla="*/ 0 w 92"/>
                <a:gd name="T9" fmla="*/ 29 h 312"/>
                <a:gd name="T10" fmla="*/ 1 w 92"/>
                <a:gd name="T11" fmla="*/ 27 h 312"/>
                <a:gd name="T12" fmla="*/ 1 w 92"/>
                <a:gd name="T13" fmla="*/ 26 h 312"/>
                <a:gd name="T14" fmla="*/ 1 w 92"/>
                <a:gd name="T15" fmla="*/ 25 h 312"/>
                <a:gd name="T16" fmla="*/ 3 w 92"/>
                <a:gd name="T17" fmla="*/ 23 h 312"/>
                <a:gd name="T18" fmla="*/ 4 w 92"/>
                <a:gd name="T19" fmla="*/ 21 h 312"/>
                <a:gd name="T20" fmla="*/ 4 w 92"/>
                <a:gd name="T21" fmla="*/ 20 h 312"/>
                <a:gd name="T22" fmla="*/ 4 w 92"/>
                <a:gd name="T23" fmla="*/ 19 h 312"/>
                <a:gd name="T24" fmla="*/ 4 w 92"/>
                <a:gd name="T25" fmla="*/ 18 h 312"/>
                <a:gd name="T26" fmla="*/ 4 w 92"/>
                <a:gd name="T27" fmla="*/ 16 h 312"/>
                <a:gd name="T28" fmla="*/ 4 w 92"/>
                <a:gd name="T29" fmla="*/ 14 h 312"/>
                <a:gd name="T30" fmla="*/ 6 w 92"/>
                <a:gd name="T31" fmla="*/ 13 h 312"/>
                <a:gd name="T32" fmla="*/ 7 w 92"/>
                <a:gd name="T33" fmla="*/ 13 h 312"/>
                <a:gd name="T34" fmla="*/ 9 w 92"/>
                <a:gd name="T35" fmla="*/ 10 h 312"/>
                <a:gd name="T36" fmla="*/ 10 w 92"/>
                <a:gd name="T37" fmla="*/ 9 h 312"/>
                <a:gd name="T38" fmla="*/ 12 w 92"/>
                <a:gd name="T39" fmla="*/ 8 h 312"/>
                <a:gd name="T40" fmla="*/ 13 w 92"/>
                <a:gd name="T41" fmla="*/ 7 h 312"/>
                <a:gd name="T42" fmla="*/ 16 w 92"/>
                <a:gd name="T43" fmla="*/ 6 h 312"/>
                <a:gd name="T44" fmla="*/ 17 w 92"/>
                <a:gd name="T45" fmla="*/ 5 h 312"/>
                <a:gd name="T46" fmla="*/ 19 w 92"/>
                <a:gd name="T47" fmla="*/ 4 h 312"/>
                <a:gd name="T48" fmla="*/ 21 w 92"/>
                <a:gd name="T49" fmla="*/ 3 h 312"/>
                <a:gd name="T50" fmla="*/ 23 w 92"/>
                <a:gd name="T51" fmla="*/ 2 h 312"/>
                <a:gd name="T52" fmla="*/ 26 w 92"/>
                <a:gd name="T53" fmla="*/ 2 h 312"/>
                <a:gd name="T54" fmla="*/ 28 w 92"/>
                <a:gd name="T55" fmla="*/ 2 h 312"/>
                <a:gd name="T56" fmla="*/ 29 w 92"/>
                <a:gd name="T57" fmla="*/ 2 h 312"/>
                <a:gd name="T58" fmla="*/ 32 w 92"/>
                <a:gd name="T59" fmla="*/ 0 h 312"/>
                <a:gd name="T60" fmla="*/ 32 w 92"/>
                <a:gd name="T61" fmla="*/ 2 h 312"/>
                <a:gd name="T62" fmla="*/ 31 w 92"/>
                <a:gd name="T63" fmla="*/ 4 h 312"/>
                <a:gd name="T64" fmla="*/ 31 w 92"/>
                <a:gd name="T65" fmla="*/ 5 h 312"/>
                <a:gd name="T66" fmla="*/ 31 w 92"/>
                <a:gd name="T67" fmla="*/ 6 h 312"/>
                <a:gd name="T68" fmla="*/ 31 w 92"/>
                <a:gd name="T69" fmla="*/ 8 h 312"/>
                <a:gd name="T70" fmla="*/ 29 w 92"/>
                <a:gd name="T71" fmla="*/ 10 h 312"/>
                <a:gd name="T72" fmla="*/ 28 w 92"/>
                <a:gd name="T73" fmla="*/ 10 h 312"/>
                <a:gd name="T74" fmla="*/ 27 w 92"/>
                <a:gd name="T75" fmla="*/ 11 h 312"/>
                <a:gd name="T76" fmla="*/ 26 w 92"/>
                <a:gd name="T77" fmla="*/ 13 h 312"/>
                <a:gd name="T78" fmla="*/ 25 w 92"/>
                <a:gd name="T79" fmla="*/ 13 h 312"/>
                <a:gd name="T80" fmla="*/ 23 w 92"/>
                <a:gd name="T81" fmla="*/ 16 h 312"/>
                <a:gd name="T82" fmla="*/ 23 w 92"/>
                <a:gd name="T83" fmla="*/ 16 h 312"/>
                <a:gd name="T84" fmla="*/ 21 w 92"/>
                <a:gd name="T85" fmla="*/ 19 h 312"/>
                <a:gd name="T86" fmla="*/ 20 w 92"/>
                <a:gd name="T87" fmla="*/ 21 h 312"/>
                <a:gd name="T88" fmla="*/ 19 w 92"/>
                <a:gd name="T89" fmla="*/ 23 h 312"/>
                <a:gd name="T90" fmla="*/ 17 w 92"/>
                <a:gd name="T91" fmla="*/ 24 h 312"/>
                <a:gd name="T92" fmla="*/ 14 w 92"/>
                <a:gd name="T93" fmla="*/ 26 h 312"/>
                <a:gd name="T94" fmla="*/ 11 w 92"/>
                <a:gd name="T95" fmla="*/ 27 h 312"/>
                <a:gd name="T96" fmla="*/ 10 w 92"/>
                <a:gd name="T97" fmla="*/ 29 h 312"/>
                <a:gd name="T98" fmla="*/ 9 w 92"/>
                <a:gd name="T99" fmla="*/ 30 h 312"/>
                <a:gd name="T100" fmla="*/ 8 w 92"/>
                <a:gd name="T101" fmla="*/ 31 h 312"/>
                <a:gd name="T102" fmla="*/ 4 w 92"/>
                <a:gd name="T103" fmla="*/ 32 h 312"/>
                <a:gd name="T104" fmla="*/ 4 w 92"/>
                <a:gd name="T105" fmla="*/ 34 h 312"/>
                <a:gd name="T106" fmla="*/ 0 w 92"/>
                <a:gd name="T107" fmla="*/ 34 h 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" h="312">
                  <a:moveTo>
                    <a:pt x="0" y="311"/>
                  </a:moveTo>
                  <a:lnTo>
                    <a:pt x="0" y="296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0" y="266"/>
                  </a:lnTo>
                  <a:lnTo>
                    <a:pt x="1" y="252"/>
                  </a:lnTo>
                  <a:lnTo>
                    <a:pt x="1" y="238"/>
                  </a:lnTo>
                  <a:lnTo>
                    <a:pt x="1" y="225"/>
                  </a:lnTo>
                  <a:lnTo>
                    <a:pt x="3" y="210"/>
                  </a:lnTo>
                  <a:lnTo>
                    <a:pt x="4" y="198"/>
                  </a:lnTo>
                  <a:lnTo>
                    <a:pt x="5" y="184"/>
                  </a:lnTo>
                  <a:lnTo>
                    <a:pt x="7" y="172"/>
                  </a:lnTo>
                  <a:lnTo>
                    <a:pt x="7" y="161"/>
                  </a:lnTo>
                  <a:lnTo>
                    <a:pt x="11" y="146"/>
                  </a:lnTo>
                  <a:lnTo>
                    <a:pt x="14" y="130"/>
                  </a:lnTo>
                  <a:lnTo>
                    <a:pt x="17" y="120"/>
                  </a:lnTo>
                  <a:lnTo>
                    <a:pt x="20" y="110"/>
                  </a:lnTo>
                  <a:lnTo>
                    <a:pt x="24" y="96"/>
                  </a:lnTo>
                  <a:lnTo>
                    <a:pt x="28" y="83"/>
                  </a:lnTo>
                  <a:lnTo>
                    <a:pt x="33" y="72"/>
                  </a:lnTo>
                  <a:lnTo>
                    <a:pt x="37" y="64"/>
                  </a:lnTo>
                  <a:lnTo>
                    <a:pt x="44" y="52"/>
                  </a:lnTo>
                  <a:lnTo>
                    <a:pt x="47" y="44"/>
                  </a:lnTo>
                  <a:lnTo>
                    <a:pt x="54" y="35"/>
                  </a:lnTo>
                  <a:lnTo>
                    <a:pt x="61" y="28"/>
                  </a:lnTo>
                  <a:lnTo>
                    <a:pt x="65" y="19"/>
                  </a:lnTo>
                  <a:lnTo>
                    <a:pt x="73" y="13"/>
                  </a:lnTo>
                  <a:lnTo>
                    <a:pt x="79" y="7"/>
                  </a:lnTo>
                  <a:lnTo>
                    <a:pt x="84" y="3"/>
                  </a:lnTo>
                  <a:lnTo>
                    <a:pt x="91" y="0"/>
                  </a:lnTo>
                  <a:lnTo>
                    <a:pt x="91" y="23"/>
                  </a:lnTo>
                  <a:lnTo>
                    <a:pt x="89" y="36"/>
                  </a:lnTo>
                  <a:lnTo>
                    <a:pt x="88" y="48"/>
                  </a:lnTo>
                  <a:lnTo>
                    <a:pt x="87" y="57"/>
                  </a:lnTo>
                  <a:lnTo>
                    <a:pt x="86" y="71"/>
                  </a:lnTo>
                  <a:lnTo>
                    <a:pt x="83" y="84"/>
                  </a:lnTo>
                  <a:lnTo>
                    <a:pt x="79" y="92"/>
                  </a:lnTo>
                  <a:lnTo>
                    <a:pt x="76" y="103"/>
                  </a:lnTo>
                  <a:lnTo>
                    <a:pt x="73" y="115"/>
                  </a:lnTo>
                  <a:lnTo>
                    <a:pt x="70" y="124"/>
                  </a:lnTo>
                  <a:lnTo>
                    <a:pt x="67" y="139"/>
                  </a:lnTo>
                  <a:lnTo>
                    <a:pt x="63" y="155"/>
                  </a:lnTo>
                  <a:lnTo>
                    <a:pt x="59" y="172"/>
                  </a:lnTo>
                  <a:lnTo>
                    <a:pt x="55" y="190"/>
                  </a:lnTo>
                  <a:lnTo>
                    <a:pt x="50" y="206"/>
                  </a:lnTo>
                  <a:lnTo>
                    <a:pt x="45" y="220"/>
                  </a:lnTo>
                  <a:lnTo>
                    <a:pt x="39" y="235"/>
                  </a:lnTo>
                  <a:lnTo>
                    <a:pt x="31" y="254"/>
                  </a:lnTo>
                  <a:lnTo>
                    <a:pt x="27" y="262"/>
                  </a:lnTo>
                  <a:lnTo>
                    <a:pt x="24" y="276"/>
                  </a:lnTo>
                  <a:lnTo>
                    <a:pt x="21" y="285"/>
                  </a:lnTo>
                  <a:lnTo>
                    <a:pt x="14" y="297"/>
                  </a:lnTo>
                  <a:lnTo>
                    <a:pt x="7" y="306"/>
                  </a:lnTo>
                  <a:lnTo>
                    <a:pt x="0" y="311"/>
                  </a:lnTo>
                </a:path>
              </a:pathLst>
            </a:custGeom>
            <a:solidFill>
              <a:srgbClr val="BFDE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Freeform 144"/>
            <p:cNvSpPr>
              <a:spLocks/>
            </p:cNvSpPr>
            <p:nvPr/>
          </p:nvSpPr>
          <p:spPr bwMode="auto">
            <a:xfrm>
              <a:off x="3244" y="1943"/>
              <a:ext cx="62" cy="97"/>
            </a:xfrm>
            <a:custGeom>
              <a:avLst/>
              <a:gdLst>
                <a:gd name="T0" fmla="*/ 24 w 70"/>
                <a:gd name="T1" fmla="*/ 11 h 124"/>
                <a:gd name="T2" fmla="*/ 22 w 70"/>
                <a:gd name="T3" fmla="*/ 10 h 124"/>
                <a:gd name="T4" fmla="*/ 22 w 70"/>
                <a:gd name="T5" fmla="*/ 8 h 124"/>
                <a:gd name="T6" fmla="*/ 21 w 70"/>
                <a:gd name="T7" fmla="*/ 7 h 124"/>
                <a:gd name="T8" fmla="*/ 21 w 70"/>
                <a:gd name="T9" fmla="*/ 5 h 124"/>
                <a:gd name="T10" fmla="*/ 20 w 70"/>
                <a:gd name="T11" fmla="*/ 4 h 124"/>
                <a:gd name="T12" fmla="*/ 19 w 70"/>
                <a:gd name="T13" fmla="*/ 2 h 124"/>
                <a:gd name="T14" fmla="*/ 17 w 70"/>
                <a:gd name="T15" fmla="*/ 2 h 124"/>
                <a:gd name="T16" fmla="*/ 13 w 70"/>
                <a:gd name="T17" fmla="*/ 2 h 124"/>
                <a:gd name="T18" fmla="*/ 11 w 70"/>
                <a:gd name="T19" fmla="*/ 1 h 124"/>
                <a:gd name="T20" fmla="*/ 10 w 70"/>
                <a:gd name="T21" fmla="*/ 0 h 124"/>
                <a:gd name="T22" fmla="*/ 8 w 70"/>
                <a:gd name="T23" fmla="*/ 0 h 124"/>
                <a:gd name="T24" fmla="*/ 5 w 70"/>
                <a:gd name="T25" fmla="*/ 0 h 124"/>
                <a:gd name="T26" fmla="*/ 4 w 70"/>
                <a:gd name="T27" fmla="*/ 2 h 124"/>
                <a:gd name="T28" fmla="*/ 4 w 70"/>
                <a:gd name="T29" fmla="*/ 2 h 124"/>
                <a:gd name="T30" fmla="*/ 0 w 70"/>
                <a:gd name="T31" fmla="*/ 2 h 124"/>
                <a:gd name="T32" fmla="*/ 4 w 70"/>
                <a:gd name="T33" fmla="*/ 2 h 124"/>
                <a:gd name="T34" fmla="*/ 4 w 70"/>
                <a:gd name="T35" fmla="*/ 2 h 124"/>
                <a:gd name="T36" fmla="*/ 5 w 70"/>
                <a:gd name="T37" fmla="*/ 2 h 124"/>
                <a:gd name="T38" fmla="*/ 7 w 70"/>
                <a:gd name="T39" fmla="*/ 2 h 124"/>
                <a:gd name="T40" fmla="*/ 9 w 70"/>
                <a:gd name="T41" fmla="*/ 2 h 124"/>
                <a:gd name="T42" fmla="*/ 11 w 70"/>
                <a:gd name="T43" fmla="*/ 2 h 124"/>
                <a:gd name="T44" fmla="*/ 13 w 70"/>
                <a:gd name="T45" fmla="*/ 3 h 124"/>
                <a:gd name="T46" fmla="*/ 15 w 70"/>
                <a:gd name="T47" fmla="*/ 4 h 124"/>
                <a:gd name="T48" fmla="*/ 17 w 70"/>
                <a:gd name="T49" fmla="*/ 5 h 124"/>
                <a:gd name="T50" fmla="*/ 18 w 70"/>
                <a:gd name="T51" fmla="*/ 6 h 124"/>
                <a:gd name="T52" fmla="*/ 19 w 70"/>
                <a:gd name="T53" fmla="*/ 7 h 124"/>
                <a:gd name="T54" fmla="*/ 20 w 70"/>
                <a:gd name="T55" fmla="*/ 8 h 124"/>
                <a:gd name="T56" fmla="*/ 21 w 70"/>
                <a:gd name="T57" fmla="*/ 10 h 124"/>
                <a:gd name="T58" fmla="*/ 21 w 70"/>
                <a:gd name="T59" fmla="*/ 11 h 124"/>
                <a:gd name="T60" fmla="*/ 22 w 70"/>
                <a:gd name="T61" fmla="*/ 13 h 124"/>
                <a:gd name="T62" fmla="*/ 24 w 70"/>
                <a:gd name="T63" fmla="*/ 13 h 124"/>
                <a:gd name="T64" fmla="*/ 24 w 70"/>
                <a:gd name="T65" fmla="*/ 11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124">
                  <a:moveTo>
                    <a:pt x="69" y="102"/>
                  </a:moveTo>
                  <a:lnTo>
                    <a:pt x="67" y="92"/>
                  </a:lnTo>
                  <a:lnTo>
                    <a:pt x="67" y="76"/>
                  </a:lnTo>
                  <a:lnTo>
                    <a:pt x="65" y="61"/>
                  </a:lnTo>
                  <a:lnTo>
                    <a:pt x="63" y="47"/>
                  </a:lnTo>
                  <a:lnTo>
                    <a:pt x="60" y="34"/>
                  </a:lnTo>
                  <a:lnTo>
                    <a:pt x="55" y="24"/>
                  </a:lnTo>
                  <a:lnTo>
                    <a:pt x="48" y="13"/>
                  </a:lnTo>
                  <a:lnTo>
                    <a:pt x="39" y="4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9" y="12"/>
                  </a:lnTo>
                  <a:lnTo>
                    <a:pt x="15" y="12"/>
                  </a:lnTo>
                  <a:lnTo>
                    <a:pt x="20" y="13"/>
                  </a:lnTo>
                  <a:lnTo>
                    <a:pt x="26" y="14"/>
                  </a:lnTo>
                  <a:lnTo>
                    <a:pt x="31" y="17"/>
                  </a:lnTo>
                  <a:lnTo>
                    <a:pt x="38" y="25"/>
                  </a:lnTo>
                  <a:lnTo>
                    <a:pt x="44" y="33"/>
                  </a:lnTo>
                  <a:lnTo>
                    <a:pt x="48" y="44"/>
                  </a:lnTo>
                  <a:lnTo>
                    <a:pt x="53" y="54"/>
                  </a:lnTo>
                  <a:lnTo>
                    <a:pt x="57" y="65"/>
                  </a:lnTo>
                  <a:lnTo>
                    <a:pt x="60" y="76"/>
                  </a:lnTo>
                  <a:lnTo>
                    <a:pt x="63" y="92"/>
                  </a:lnTo>
                  <a:lnTo>
                    <a:pt x="65" y="102"/>
                  </a:lnTo>
                  <a:lnTo>
                    <a:pt x="67" y="113"/>
                  </a:lnTo>
                  <a:lnTo>
                    <a:pt x="69" y="123"/>
                  </a:lnTo>
                  <a:lnTo>
                    <a:pt x="69" y="102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Freeform 145"/>
            <p:cNvSpPr>
              <a:spLocks/>
            </p:cNvSpPr>
            <p:nvPr/>
          </p:nvSpPr>
          <p:spPr bwMode="auto">
            <a:xfrm>
              <a:off x="2336" y="3049"/>
              <a:ext cx="323" cy="874"/>
            </a:xfrm>
            <a:custGeom>
              <a:avLst/>
              <a:gdLst>
                <a:gd name="T0" fmla="*/ 65 w 365"/>
                <a:gd name="T1" fmla="*/ 112 h 1113"/>
                <a:gd name="T2" fmla="*/ 58 w 365"/>
                <a:gd name="T3" fmla="*/ 98 h 1113"/>
                <a:gd name="T4" fmla="*/ 35 w 365"/>
                <a:gd name="T5" fmla="*/ 91 h 1113"/>
                <a:gd name="T6" fmla="*/ 27 w 365"/>
                <a:gd name="T7" fmla="*/ 99 h 1113"/>
                <a:gd name="T8" fmla="*/ 37 w 365"/>
                <a:gd name="T9" fmla="*/ 88 h 1113"/>
                <a:gd name="T10" fmla="*/ 61 w 365"/>
                <a:gd name="T11" fmla="*/ 97 h 1113"/>
                <a:gd name="T12" fmla="*/ 65 w 365"/>
                <a:gd name="T13" fmla="*/ 91 h 1113"/>
                <a:gd name="T14" fmla="*/ 57 w 365"/>
                <a:gd name="T15" fmla="*/ 75 h 1113"/>
                <a:gd name="T16" fmla="*/ 32 w 365"/>
                <a:gd name="T17" fmla="*/ 69 h 1113"/>
                <a:gd name="T18" fmla="*/ 11 w 365"/>
                <a:gd name="T19" fmla="*/ 71 h 1113"/>
                <a:gd name="T20" fmla="*/ 13 w 365"/>
                <a:gd name="T21" fmla="*/ 65 h 1113"/>
                <a:gd name="T22" fmla="*/ 32 w 365"/>
                <a:gd name="T23" fmla="*/ 60 h 1113"/>
                <a:gd name="T24" fmla="*/ 58 w 365"/>
                <a:gd name="T25" fmla="*/ 68 h 1113"/>
                <a:gd name="T26" fmla="*/ 61 w 365"/>
                <a:gd name="T27" fmla="*/ 62 h 1113"/>
                <a:gd name="T28" fmla="*/ 45 w 365"/>
                <a:gd name="T29" fmla="*/ 47 h 1113"/>
                <a:gd name="T30" fmla="*/ 20 w 365"/>
                <a:gd name="T31" fmla="*/ 49 h 1113"/>
                <a:gd name="T32" fmla="*/ 6 w 365"/>
                <a:gd name="T33" fmla="*/ 49 h 1113"/>
                <a:gd name="T34" fmla="*/ 27 w 365"/>
                <a:gd name="T35" fmla="*/ 36 h 1113"/>
                <a:gd name="T36" fmla="*/ 51 w 365"/>
                <a:gd name="T37" fmla="*/ 42 h 1113"/>
                <a:gd name="T38" fmla="*/ 64 w 365"/>
                <a:gd name="T39" fmla="*/ 49 h 1113"/>
                <a:gd name="T40" fmla="*/ 54 w 365"/>
                <a:gd name="T41" fmla="*/ 33 h 1113"/>
                <a:gd name="T42" fmla="*/ 35 w 365"/>
                <a:gd name="T43" fmla="*/ 22 h 1113"/>
                <a:gd name="T44" fmla="*/ 19 w 365"/>
                <a:gd name="T45" fmla="*/ 27 h 1113"/>
                <a:gd name="T46" fmla="*/ 33 w 365"/>
                <a:gd name="T47" fmla="*/ 19 h 1113"/>
                <a:gd name="T48" fmla="*/ 58 w 365"/>
                <a:gd name="T49" fmla="*/ 20 h 1113"/>
                <a:gd name="T50" fmla="*/ 69 w 365"/>
                <a:gd name="T51" fmla="*/ 27 h 1113"/>
                <a:gd name="T52" fmla="*/ 76 w 365"/>
                <a:gd name="T53" fmla="*/ 9 h 1113"/>
                <a:gd name="T54" fmla="*/ 82 w 365"/>
                <a:gd name="T55" fmla="*/ 9 h 1113"/>
                <a:gd name="T56" fmla="*/ 79 w 365"/>
                <a:gd name="T57" fmla="*/ 20 h 1113"/>
                <a:gd name="T58" fmla="*/ 71 w 365"/>
                <a:gd name="T59" fmla="*/ 33 h 1113"/>
                <a:gd name="T60" fmla="*/ 72 w 365"/>
                <a:gd name="T61" fmla="*/ 36 h 1113"/>
                <a:gd name="T62" fmla="*/ 89 w 365"/>
                <a:gd name="T63" fmla="*/ 26 h 1113"/>
                <a:gd name="T64" fmla="*/ 108 w 365"/>
                <a:gd name="T65" fmla="*/ 24 h 1113"/>
                <a:gd name="T66" fmla="*/ 112 w 365"/>
                <a:gd name="T67" fmla="*/ 28 h 1113"/>
                <a:gd name="T68" fmla="*/ 88 w 365"/>
                <a:gd name="T69" fmla="*/ 31 h 1113"/>
                <a:gd name="T70" fmla="*/ 71 w 365"/>
                <a:gd name="T71" fmla="*/ 49 h 1113"/>
                <a:gd name="T72" fmla="*/ 71 w 365"/>
                <a:gd name="T73" fmla="*/ 50 h 1113"/>
                <a:gd name="T74" fmla="*/ 90 w 365"/>
                <a:gd name="T75" fmla="*/ 42 h 1113"/>
                <a:gd name="T76" fmla="*/ 112 w 365"/>
                <a:gd name="T77" fmla="*/ 47 h 1113"/>
                <a:gd name="T78" fmla="*/ 118 w 365"/>
                <a:gd name="T79" fmla="*/ 59 h 1113"/>
                <a:gd name="T80" fmla="*/ 97 w 365"/>
                <a:gd name="T81" fmla="*/ 49 h 1113"/>
                <a:gd name="T82" fmla="*/ 76 w 365"/>
                <a:gd name="T83" fmla="*/ 56 h 1113"/>
                <a:gd name="T84" fmla="*/ 71 w 365"/>
                <a:gd name="T85" fmla="*/ 68 h 1113"/>
                <a:gd name="T86" fmla="*/ 78 w 365"/>
                <a:gd name="T87" fmla="*/ 73 h 1113"/>
                <a:gd name="T88" fmla="*/ 103 w 365"/>
                <a:gd name="T89" fmla="*/ 67 h 1113"/>
                <a:gd name="T90" fmla="*/ 119 w 365"/>
                <a:gd name="T91" fmla="*/ 85 h 1113"/>
                <a:gd name="T92" fmla="*/ 112 w 365"/>
                <a:gd name="T93" fmla="*/ 82 h 1113"/>
                <a:gd name="T94" fmla="*/ 88 w 365"/>
                <a:gd name="T95" fmla="*/ 76 h 1113"/>
                <a:gd name="T96" fmla="*/ 72 w 365"/>
                <a:gd name="T97" fmla="*/ 89 h 1113"/>
                <a:gd name="T98" fmla="*/ 70 w 365"/>
                <a:gd name="T99" fmla="*/ 107 h 1113"/>
                <a:gd name="T100" fmla="*/ 90 w 365"/>
                <a:gd name="T101" fmla="*/ 100 h 1113"/>
                <a:gd name="T102" fmla="*/ 103 w 365"/>
                <a:gd name="T103" fmla="*/ 112 h 1113"/>
                <a:gd name="T104" fmla="*/ 93 w 365"/>
                <a:gd name="T105" fmla="*/ 105 h 1113"/>
                <a:gd name="T106" fmla="*/ 75 w 365"/>
                <a:gd name="T107" fmla="*/ 108 h 1113"/>
                <a:gd name="T108" fmla="*/ 72 w 365"/>
                <a:gd name="T109" fmla="*/ 121 h 11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65" h="1113">
                  <a:moveTo>
                    <a:pt x="197" y="1112"/>
                  </a:moveTo>
                  <a:lnTo>
                    <a:pt x="197" y="1076"/>
                  </a:lnTo>
                  <a:lnTo>
                    <a:pt x="197" y="1051"/>
                  </a:lnTo>
                  <a:lnTo>
                    <a:pt x="197" y="1029"/>
                  </a:lnTo>
                  <a:lnTo>
                    <a:pt x="197" y="1004"/>
                  </a:lnTo>
                  <a:lnTo>
                    <a:pt x="197" y="981"/>
                  </a:lnTo>
                  <a:lnTo>
                    <a:pt x="195" y="959"/>
                  </a:lnTo>
                  <a:lnTo>
                    <a:pt x="194" y="939"/>
                  </a:lnTo>
                  <a:lnTo>
                    <a:pt x="193" y="918"/>
                  </a:lnTo>
                  <a:lnTo>
                    <a:pt x="186" y="897"/>
                  </a:lnTo>
                  <a:lnTo>
                    <a:pt x="181" y="879"/>
                  </a:lnTo>
                  <a:lnTo>
                    <a:pt x="176" y="860"/>
                  </a:lnTo>
                  <a:lnTo>
                    <a:pt x="169" y="843"/>
                  </a:lnTo>
                  <a:lnTo>
                    <a:pt x="160" y="828"/>
                  </a:lnTo>
                  <a:lnTo>
                    <a:pt x="149" y="813"/>
                  </a:lnTo>
                  <a:lnTo>
                    <a:pt x="128" y="794"/>
                  </a:lnTo>
                  <a:lnTo>
                    <a:pt x="119" y="791"/>
                  </a:lnTo>
                  <a:lnTo>
                    <a:pt x="107" y="802"/>
                  </a:lnTo>
                  <a:lnTo>
                    <a:pt x="100" y="823"/>
                  </a:lnTo>
                  <a:lnTo>
                    <a:pt x="95" y="843"/>
                  </a:lnTo>
                  <a:lnTo>
                    <a:pt x="92" y="866"/>
                  </a:lnTo>
                  <a:lnTo>
                    <a:pt x="91" y="892"/>
                  </a:lnTo>
                  <a:lnTo>
                    <a:pt x="90" y="912"/>
                  </a:lnTo>
                  <a:lnTo>
                    <a:pt x="83" y="869"/>
                  </a:lnTo>
                  <a:lnTo>
                    <a:pt x="81" y="845"/>
                  </a:lnTo>
                  <a:lnTo>
                    <a:pt x="81" y="826"/>
                  </a:lnTo>
                  <a:lnTo>
                    <a:pt x="83" y="810"/>
                  </a:lnTo>
                  <a:lnTo>
                    <a:pt x="88" y="786"/>
                  </a:lnTo>
                  <a:lnTo>
                    <a:pt x="102" y="772"/>
                  </a:lnTo>
                  <a:lnTo>
                    <a:pt x="111" y="771"/>
                  </a:lnTo>
                  <a:lnTo>
                    <a:pt x="123" y="773"/>
                  </a:lnTo>
                  <a:lnTo>
                    <a:pt x="133" y="781"/>
                  </a:lnTo>
                  <a:lnTo>
                    <a:pt x="156" y="798"/>
                  </a:lnTo>
                  <a:lnTo>
                    <a:pt x="164" y="813"/>
                  </a:lnTo>
                  <a:lnTo>
                    <a:pt x="174" y="828"/>
                  </a:lnTo>
                  <a:lnTo>
                    <a:pt x="181" y="850"/>
                  </a:lnTo>
                  <a:lnTo>
                    <a:pt x="186" y="868"/>
                  </a:lnTo>
                  <a:lnTo>
                    <a:pt x="194" y="882"/>
                  </a:lnTo>
                  <a:lnTo>
                    <a:pt x="194" y="866"/>
                  </a:lnTo>
                  <a:lnTo>
                    <a:pt x="194" y="844"/>
                  </a:lnTo>
                  <a:lnTo>
                    <a:pt x="194" y="826"/>
                  </a:lnTo>
                  <a:lnTo>
                    <a:pt x="193" y="807"/>
                  </a:lnTo>
                  <a:lnTo>
                    <a:pt x="193" y="788"/>
                  </a:lnTo>
                  <a:lnTo>
                    <a:pt x="190" y="769"/>
                  </a:lnTo>
                  <a:lnTo>
                    <a:pt x="190" y="750"/>
                  </a:lnTo>
                  <a:lnTo>
                    <a:pt x="186" y="720"/>
                  </a:lnTo>
                  <a:lnTo>
                    <a:pt x="181" y="694"/>
                  </a:lnTo>
                  <a:lnTo>
                    <a:pt x="169" y="663"/>
                  </a:lnTo>
                  <a:lnTo>
                    <a:pt x="152" y="640"/>
                  </a:lnTo>
                  <a:lnTo>
                    <a:pt x="142" y="629"/>
                  </a:lnTo>
                  <a:lnTo>
                    <a:pt x="130" y="621"/>
                  </a:lnTo>
                  <a:lnTo>
                    <a:pt x="121" y="615"/>
                  </a:lnTo>
                  <a:lnTo>
                    <a:pt x="108" y="611"/>
                  </a:lnTo>
                  <a:lnTo>
                    <a:pt x="97" y="607"/>
                  </a:lnTo>
                  <a:lnTo>
                    <a:pt x="84" y="605"/>
                  </a:lnTo>
                  <a:lnTo>
                    <a:pt x="75" y="605"/>
                  </a:lnTo>
                  <a:lnTo>
                    <a:pt x="63" y="607"/>
                  </a:lnTo>
                  <a:lnTo>
                    <a:pt x="53" y="611"/>
                  </a:lnTo>
                  <a:lnTo>
                    <a:pt x="39" y="617"/>
                  </a:lnTo>
                  <a:lnTo>
                    <a:pt x="30" y="629"/>
                  </a:lnTo>
                  <a:lnTo>
                    <a:pt x="20" y="647"/>
                  </a:lnTo>
                  <a:lnTo>
                    <a:pt x="15" y="678"/>
                  </a:lnTo>
                  <a:lnTo>
                    <a:pt x="19" y="655"/>
                  </a:lnTo>
                  <a:lnTo>
                    <a:pt x="23" y="626"/>
                  </a:lnTo>
                  <a:lnTo>
                    <a:pt x="30" y="597"/>
                  </a:lnTo>
                  <a:lnTo>
                    <a:pt x="38" y="576"/>
                  </a:lnTo>
                  <a:lnTo>
                    <a:pt x="43" y="564"/>
                  </a:lnTo>
                  <a:lnTo>
                    <a:pt x="58" y="551"/>
                  </a:lnTo>
                  <a:lnTo>
                    <a:pt x="65" y="543"/>
                  </a:lnTo>
                  <a:lnTo>
                    <a:pt x="78" y="538"/>
                  </a:lnTo>
                  <a:lnTo>
                    <a:pt x="87" y="534"/>
                  </a:lnTo>
                  <a:lnTo>
                    <a:pt x="97" y="534"/>
                  </a:lnTo>
                  <a:lnTo>
                    <a:pt x="107" y="534"/>
                  </a:lnTo>
                  <a:lnTo>
                    <a:pt x="119" y="537"/>
                  </a:lnTo>
                  <a:lnTo>
                    <a:pt x="128" y="542"/>
                  </a:lnTo>
                  <a:lnTo>
                    <a:pt x="136" y="548"/>
                  </a:lnTo>
                  <a:lnTo>
                    <a:pt x="156" y="566"/>
                  </a:lnTo>
                  <a:lnTo>
                    <a:pt x="172" y="592"/>
                  </a:lnTo>
                  <a:lnTo>
                    <a:pt x="186" y="634"/>
                  </a:lnTo>
                  <a:lnTo>
                    <a:pt x="186" y="615"/>
                  </a:lnTo>
                  <a:lnTo>
                    <a:pt x="186" y="596"/>
                  </a:lnTo>
                  <a:lnTo>
                    <a:pt x="186" y="580"/>
                  </a:lnTo>
                  <a:lnTo>
                    <a:pt x="186" y="568"/>
                  </a:lnTo>
                  <a:lnTo>
                    <a:pt x="181" y="547"/>
                  </a:lnTo>
                  <a:lnTo>
                    <a:pt x="180" y="530"/>
                  </a:lnTo>
                  <a:lnTo>
                    <a:pt x="178" y="508"/>
                  </a:lnTo>
                  <a:lnTo>
                    <a:pt x="172" y="487"/>
                  </a:lnTo>
                  <a:lnTo>
                    <a:pt x="165" y="465"/>
                  </a:lnTo>
                  <a:lnTo>
                    <a:pt x="159" y="445"/>
                  </a:lnTo>
                  <a:lnTo>
                    <a:pt x="136" y="415"/>
                  </a:lnTo>
                  <a:lnTo>
                    <a:pt x="124" y="401"/>
                  </a:lnTo>
                  <a:lnTo>
                    <a:pt x="113" y="393"/>
                  </a:lnTo>
                  <a:lnTo>
                    <a:pt x="104" y="389"/>
                  </a:lnTo>
                  <a:lnTo>
                    <a:pt x="88" y="393"/>
                  </a:lnTo>
                  <a:lnTo>
                    <a:pt x="75" y="408"/>
                  </a:lnTo>
                  <a:lnTo>
                    <a:pt x="61" y="430"/>
                  </a:lnTo>
                  <a:lnTo>
                    <a:pt x="44" y="451"/>
                  </a:lnTo>
                  <a:lnTo>
                    <a:pt x="33" y="459"/>
                  </a:lnTo>
                  <a:lnTo>
                    <a:pt x="20" y="467"/>
                  </a:lnTo>
                  <a:lnTo>
                    <a:pt x="0" y="472"/>
                  </a:lnTo>
                  <a:lnTo>
                    <a:pt x="8" y="454"/>
                  </a:lnTo>
                  <a:lnTo>
                    <a:pt x="17" y="433"/>
                  </a:lnTo>
                  <a:lnTo>
                    <a:pt x="26" y="412"/>
                  </a:lnTo>
                  <a:lnTo>
                    <a:pt x="33" y="393"/>
                  </a:lnTo>
                  <a:lnTo>
                    <a:pt x="42" y="373"/>
                  </a:lnTo>
                  <a:lnTo>
                    <a:pt x="49" y="355"/>
                  </a:lnTo>
                  <a:lnTo>
                    <a:pt x="61" y="339"/>
                  </a:lnTo>
                  <a:lnTo>
                    <a:pt x="80" y="320"/>
                  </a:lnTo>
                  <a:lnTo>
                    <a:pt x="97" y="312"/>
                  </a:lnTo>
                  <a:lnTo>
                    <a:pt x="107" y="312"/>
                  </a:lnTo>
                  <a:lnTo>
                    <a:pt x="115" y="314"/>
                  </a:lnTo>
                  <a:lnTo>
                    <a:pt x="125" y="321"/>
                  </a:lnTo>
                  <a:lnTo>
                    <a:pt x="141" y="340"/>
                  </a:lnTo>
                  <a:lnTo>
                    <a:pt x="156" y="369"/>
                  </a:lnTo>
                  <a:lnTo>
                    <a:pt x="167" y="400"/>
                  </a:lnTo>
                  <a:lnTo>
                    <a:pt x="172" y="415"/>
                  </a:lnTo>
                  <a:lnTo>
                    <a:pt x="181" y="445"/>
                  </a:lnTo>
                  <a:lnTo>
                    <a:pt x="193" y="477"/>
                  </a:lnTo>
                  <a:lnTo>
                    <a:pt x="191" y="452"/>
                  </a:lnTo>
                  <a:lnTo>
                    <a:pt x="189" y="431"/>
                  </a:lnTo>
                  <a:lnTo>
                    <a:pt x="186" y="409"/>
                  </a:lnTo>
                  <a:lnTo>
                    <a:pt x="181" y="388"/>
                  </a:lnTo>
                  <a:lnTo>
                    <a:pt x="178" y="362"/>
                  </a:lnTo>
                  <a:lnTo>
                    <a:pt x="172" y="339"/>
                  </a:lnTo>
                  <a:lnTo>
                    <a:pt x="164" y="316"/>
                  </a:lnTo>
                  <a:lnTo>
                    <a:pt x="160" y="293"/>
                  </a:lnTo>
                  <a:lnTo>
                    <a:pt x="151" y="270"/>
                  </a:lnTo>
                  <a:lnTo>
                    <a:pt x="142" y="252"/>
                  </a:lnTo>
                  <a:lnTo>
                    <a:pt x="134" y="234"/>
                  </a:lnTo>
                  <a:lnTo>
                    <a:pt x="125" y="218"/>
                  </a:lnTo>
                  <a:lnTo>
                    <a:pt x="113" y="205"/>
                  </a:lnTo>
                  <a:lnTo>
                    <a:pt x="104" y="198"/>
                  </a:lnTo>
                  <a:lnTo>
                    <a:pt x="87" y="192"/>
                  </a:lnTo>
                  <a:lnTo>
                    <a:pt x="77" y="210"/>
                  </a:lnTo>
                  <a:lnTo>
                    <a:pt x="65" y="227"/>
                  </a:lnTo>
                  <a:lnTo>
                    <a:pt x="58" y="243"/>
                  </a:lnTo>
                  <a:lnTo>
                    <a:pt x="52" y="255"/>
                  </a:lnTo>
                  <a:lnTo>
                    <a:pt x="57" y="237"/>
                  </a:lnTo>
                  <a:lnTo>
                    <a:pt x="61" y="218"/>
                  </a:lnTo>
                  <a:lnTo>
                    <a:pt x="65" y="200"/>
                  </a:lnTo>
                  <a:lnTo>
                    <a:pt x="67" y="192"/>
                  </a:lnTo>
                  <a:lnTo>
                    <a:pt x="78" y="184"/>
                  </a:lnTo>
                  <a:lnTo>
                    <a:pt x="88" y="173"/>
                  </a:lnTo>
                  <a:lnTo>
                    <a:pt x="100" y="160"/>
                  </a:lnTo>
                  <a:lnTo>
                    <a:pt x="111" y="151"/>
                  </a:lnTo>
                  <a:lnTo>
                    <a:pt x="121" y="146"/>
                  </a:lnTo>
                  <a:lnTo>
                    <a:pt x="133" y="144"/>
                  </a:lnTo>
                  <a:lnTo>
                    <a:pt x="152" y="163"/>
                  </a:lnTo>
                  <a:lnTo>
                    <a:pt x="163" y="169"/>
                  </a:lnTo>
                  <a:lnTo>
                    <a:pt x="175" y="182"/>
                  </a:lnTo>
                  <a:lnTo>
                    <a:pt x="186" y="204"/>
                  </a:lnTo>
                  <a:lnTo>
                    <a:pt x="194" y="234"/>
                  </a:lnTo>
                  <a:lnTo>
                    <a:pt x="199" y="257"/>
                  </a:lnTo>
                  <a:lnTo>
                    <a:pt x="202" y="295"/>
                  </a:lnTo>
                  <a:lnTo>
                    <a:pt x="204" y="257"/>
                  </a:lnTo>
                  <a:lnTo>
                    <a:pt x="206" y="234"/>
                  </a:lnTo>
                  <a:lnTo>
                    <a:pt x="208" y="216"/>
                  </a:lnTo>
                  <a:lnTo>
                    <a:pt x="209" y="200"/>
                  </a:lnTo>
                  <a:lnTo>
                    <a:pt x="213" y="169"/>
                  </a:lnTo>
                  <a:lnTo>
                    <a:pt x="217" y="143"/>
                  </a:lnTo>
                  <a:lnTo>
                    <a:pt x="224" y="115"/>
                  </a:lnTo>
                  <a:lnTo>
                    <a:pt x="228" y="82"/>
                  </a:lnTo>
                  <a:lnTo>
                    <a:pt x="230" y="63"/>
                  </a:lnTo>
                  <a:lnTo>
                    <a:pt x="232" y="39"/>
                  </a:lnTo>
                  <a:lnTo>
                    <a:pt x="232" y="0"/>
                  </a:lnTo>
                  <a:lnTo>
                    <a:pt x="238" y="25"/>
                  </a:lnTo>
                  <a:lnTo>
                    <a:pt x="243" y="54"/>
                  </a:lnTo>
                  <a:lnTo>
                    <a:pt x="247" y="76"/>
                  </a:lnTo>
                  <a:lnTo>
                    <a:pt x="249" y="93"/>
                  </a:lnTo>
                  <a:lnTo>
                    <a:pt x="246" y="112"/>
                  </a:lnTo>
                  <a:lnTo>
                    <a:pt x="243" y="130"/>
                  </a:lnTo>
                  <a:lnTo>
                    <a:pt x="243" y="137"/>
                  </a:lnTo>
                  <a:lnTo>
                    <a:pt x="240" y="159"/>
                  </a:lnTo>
                  <a:lnTo>
                    <a:pt x="237" y="176"/>
                  </a:lnTo>
                  <a:lnTo>
                    <a:pt x="232" y="195"/>
                  </a:lnTo>
                  <a:lnTo>
                    <a:pt x="228" y="214"/>
                  </a:lnTo>
                  <a:lnTo>
                    <a:pt x="224" y="232"/>
                  </a:lnTo>
                  <a:lnTo>
                    <a:pt x="217" y="254"/>
                  </a:lnTo>
                  <a:lnTo>
                    <a:pt x="217" y="260"/>
                  </a:lnTo>
                  <a:lnTo>
                    <a:pt x="213" y="283"/>
                  </a:lnTo>
                  <a:lnTo>
                    <a:pt x="212" y="305"/>
                  </a:lnTo>
                  <a:lnTo>
                    <a:pt x="209" y="326"/>
                  </a:lnTo>
                  <a:lnTo>
                    <a:pt x="209" y="344"/>
                  </a:lnTo>
                  <a:lnTo>
                    <a:pt x="209" y="358"/>
                  </a:lnTo>
                  <a:lnTo>
                    <a:pt x="214" y="337"/>
                  </a:lnTo>
                  <a:lnTo>
                    <a:pt x="217" y="316"/>
                  </a:lnTo>
                  <a:lnTo>
                    <a:pt x="223" y="294"/>
                  </a:lnTo>
                  <a:lnTo>
                    <a:pt x="228" y="273"/>
                  </a:lnTo>
                  <a:lnTo>
                    <a:pt x="234" y="257"/>
                  </a:lnTo>
                  <a:lnTo>
                    <a:pt x="246" y="241"/>
                  </a:lnTo>
                  <a:lnTo>
                    <a:pt x="258" y="237"/>
                  </a:lnTo>
                  <a:lnTo>
                    <a:pt x="268" y="228"/>
                  </a:lnTo>
                  <a:lnTo>
                    <a:pt x="277" y="214"/>
                  </a:lnTo>
                  <a:lnTo>
                    <a:pt x="286" y="201"/>
                  </a:lnTo>
                  <a:lnTo>
                    <a:pt x="295" y="196"/>
                  </a:lnTo>
                  <a:lnTo>
                    <a:pt x="304" y="196"/>
                  </a:lnTo>
                  <a:lnTo>
                    <a:pt x="313" y="202"/>
                  </a:lnTo>
                  <a:lnTo>
                    <a:pt x="324" y="216"/>
                  </a:lnTo>
                  <a:lnTo>
                    <a:pt x="333" y="234"/>
                  </a:lnTo>
                  <a:lnTo>
                    <a:pt x="343" y="248"/>
                  </a:lnTo>
                  <a:lnTo>
                    <a:pt x="353" y="258"/>
                  </a:lnTo>
                  <a:lnTo>
                    <a:pt x="362" y="264"/>
                  </a:lnTo>
                  <a:lnTo>
                    <a:pt x="353" y="259"/>
                  </a:lnTo>
                  <a:lnTo>
                    <a:pt x="335" y="252"/>
                  </a:lnTo>
                  <a:lnTo>
                    <a:pt x="320" y="249"/>
                  </a:lnTo>
                  <a:lnTo>
                    <a:pt x="308" y="249"/>
                  </a:lnTo>
                  <a:lnTo>
                    <a:pt x="294" y="252"/>
                  </a:lnTo>
                  <a:lnTo>
                    <a:pt x="284" y="257"/>
                  </a:lnTo>
                  <a:lnTo>
                    <a:pt x="272" y="264"/>
                  </a:lnTo>
                  <a:lnTo>
                    <a:pt x="262" y="275"/>
                  </a:lnTo>
                  <a:lnTo>
                    <a:pt x="246" y="303"/>
                  </a:lnTo>
                  <a:lnTo>
                    <a:pt x="234" y="337"/>
                  </a:lnTo>
                  <a:lnTo>
                    <a:pt x="230" y="355"/>
                  </a:lnTo>
                  <a:lnTo>
                    <a:pt x="224" y="376"/>
                  </a:lnTo>
                  <a:lnTo>
                    <a:pt x="217" y="395"/>
                  </a:lnTo>
                  <a:lnTo>
                    <a:pt x="212" y="426"/>
                  </a:lnTo>
                  <a:lnTo>
                    <a:pt x="209" y="443"/>
                  </a:lnTo>
                  <a:lnTo>
                    <a:pt x="209" y="462"/>
                  </a:lnTo>
                  <a:lnTo>
                    <a:pt x="204" y="479"/>
                  </a:lnTo>
                  <a:lnTo>
                    <a:pt x="202" y="485"/>
                  </a:lnTo>
                  <a:lnTo>
                    <a:pt x="209" y="467"/>
                  </a:lnTo>
                  <a:lnTo>
                    <a:pt x="213" y="447"/>
                  </a:lnTo>
                  <a:lnTo>
                    <a:pt x="217" y="433"/>
                  </a:lnTo>
                  <a:lnTo>
                    <a:pt x="229" y="411"/>
                  </a:lnTo>
                  <a:lnTo>
                    <a:pt x="238" y="396"/>
                  </a:lnTo>
                  <a:lnTo>
                    <a:pt x="247" y="384"/>
                  </a:lnTo>
                  <a:lnTo>
                    <a:pt x="259" y="376"/>
                  </a:lnTo>
                  <a:lnTo>
                    <a:pt x="271" y="369"/>
                  </a:lnTo>
                  <a:lnTo>
                    <a:pt x="284" y="362"/>
                  </a:lnTo>
                  <a:lnTo>
                    <a:pt x="295" y="361"/>
                  </a:lnTo>
                  <a:lnTo>
                    <a:pt x="308" y="359"/>
                  </a:lnTo>
                  <a:lnTo>
                    <a:pt x="320" y="373"/>
                  </a:lnTo>
                  <a:lnTo>
                    <a:pt x="331" y="393"/>
                  </a:lnTo>
                  <a:lnTo>
                    <a:pt x="335" y="415"/>
                  </a:lnTo>
                  <a:lnTo>
                    <a:pt x="343" y="441"/>
                  </a:lnTo>
                  <a:lnTo>
                    <a:pt x="346" y="466"/>
                  </a:lnTo>
                  <a:lnTo>
                    <a:pt x="353" y="494"/>
                  </a:lnTo>
                  <a:lnTo>
                    <a:pt x="354" y="519"/>
                  </a:lnTo>
                  <a:lnTo>
                    <a:pt x="357" y="536"/>
                  </a:lnTo>
                  <a:lnTo>
                    <a:pt x="353" y="516"/>
                  </a:lnTo>
                  <a:lnTo>
                    <a:pt x="341" y="503"/>
                  </a:lnTo>
                  <a:lnTo>
                    <a:pt x="332" y="489"/>
                  </a:lnTo>
                  <a:lnTo>
                    <a:pt x="321" y="473"/>
                  </a:lnTo>
                  <a:lnTo>
                    <a:pt x="313" y="455"/>
                  </a:lnTo>
                  <a:lnTo>
                    <a:pt x="304" y="443"/>
                  </a:lnTo>
                  <a:lnTo>
                    <a:pt x="290" y="435"/>
                  </a:lnTo>
                  <a:lnTo>
                    <a:pt x="279" y="430"/>
                  </a:lnTo>
                  <a:lnTo>
                    <a:pt x="268" y="430"/>
                  </a:lnTo>
                  <a:lnTo>
                    <a:pt x="262" y="433"/>
                  </a:lnTo>
                  <a:lnTo>
                    <a:pt x="249" y="443"/>
                  </a:lnTo>
                  <a:lnTo>
                    <a:pt x="236" y="468"/>
                  </a:lnTo>
                  <a:lnTo>
                    <a:pt x="227" y="496"/>
                  </a:lnTo>
                  <a:lnTo>
                    <a:pt x="223" y="512"/>
                  </a:lnTo>
                  <a:lnTo>
                    <a:pt x="218" y="530"/>
                  </a:lnTo>
                  <a:lnTo>
                    <a:pt x="217" y="548"/>
                  </a:lnTo>
                  <a:lnTo>
                    <a:pt x="217" y="565"/>
                  </a:lnTo>
                  <a:lnTo>
                    <a:pt x="215" y="584"/>
                  </a:lnTo>
                  <a:lnTo>
                    <a:pt x="213" y="603"/>
                  </a:lnTo>
                  <a:lnTo>
                    <a:pt x="212" y="621"/>
                  </a:lnTo>
                  <a:lnTo>
                    <a:pt x="212" y="640"/>
                  </a:lnTo>
                  <a:lnTo>
                    <a:pt x="212" y="656"/>
                  </a:lnTo>
                  <a:lnTo>
                    <a:pt x="212" y="682"/>
                  </a:lnTo>
                  <a:lnTo>
                    <a:pt x="223" y="656"/>
                  </a:lnTo>
                  <a:lnTo>
                    <a:pt x="232" y="637"/>
                  </a:lnTo>
                  <a:lnTo>
                    <a:pt x="245" y="621"/>
                  </a:lnTo>
                  <a:lnTo>
                    <a:pt x="259" y="607"/>
                  </a:lnTo>
                  <a:lnTo>
                    <a:pt x="271" y="596"/>
                  </a:lnTo>
                  <a:lnTo>
                    <a:pt x="286" y="590"/>
                  </a:lnTo>
                  <a:lnTo>
                    <a:pt x="301" y="584"/>
                  </a:lnTo>
                  <a:lnTo>
                    <a:pt x="310" y="583"/>
                  </a:lnTo>
                  <a:lnTo>
                    <a:pt x="319" y="601"/>
                  </a:lnTo>
                  <a:lnTo>
                    <a:pt x="331" y="625"/>
                  </a:lnTo>
                  <a:lnTo>
                    <a:pt x="338" y="653"/>
                  </a:lnTo>
                  <a:lnTo>
                    <a:pt x="346" y="682"/>
                  </a:lnTo>
                  <a:lnTo>
                    <a:pt x="353" y="710"/>
                  </a:lnTo>
                  <a:lnTo>
                    <a:pt x="358" y="740"/>
                  </a:lnTo>
                  <a:lnTo>
                    <a:pt x="362" y="769"/>
                  </a:lnTo>
                  <a:lnTo>
                    <a:pt x="364" y="807"/>
                  </a:lnTo>
                  <a:lnTo>
                    <a:pt x="357" y="784"/>
                  </a:lnTo>
                  <a:lnTo>
                    <a:pt x="353" y="766"/>
                  </a:lnTo>
                  <a:lnTo>
                    <a:pt x="345" y="745"/>
                  </a:lnTo>
                  <a:lnTo>
                    <a:pt x="335" y="726"/>
                  </a:lnTo>
                  <a:lnTo>
                    <a:pt x="329" y="709"/>
                  </a:lnTo>
                  <a:lnTo>
                    <a:pt x="317" y="694"/>
                  </a:lnTo>
                  <a:lnTo>
                    <a:pt x="309" y="682"/>
                  </a:lnTo>
                  <a:lnTo>
                    <a:pt x="301" y="677"/>
                  </a:lnTo>
                  <a:lnTo>
                    <a:pt x="277" y="669"/>
                  </a:lnTo>
                  <a:lnTo>
                    <a:pt x="263" y="671"/>
                  </a:lnTo>
                  <a:lnTo>
                    <a:pt x="253" y="677"/>
                  </a:lnTo>
                  <a:lnTo>
                    <a:pt x="243" y="687"/>
                  </a:lnTo>
                  <a:lnTo>
                    <a:pt x="232" y="719"/>
                  </a:lnTo>
                  <a:lnTo>
                    <a:pt x="226" y="740"/>
                  </a:lnTo>
                  <a:lnTo>
                    <a:pt x="220" y="761"/>
                  </a:lnTo>
                  <a:lnTo>
                    <a:pt x="217" y="784"/>
                  </a:lnTo>
                  <a:lnTo>
                    <a:pt x="215" y="808"/>
                  </a:lnTo>
                  <a:lnTo>
                    <a:pt x="212" y="833"/>
                  </a:lnTo>
                  <a:lnTo>
                    <a:pt x="211" y="858"/>
                  </a:lnTo>
                  <a:lnTo>
                    <a:pt x="210" y="881"/>
                  </a:lnTo>
                  <a:lnTo>
                    <a:pt x="210" y="907"/>
                  </a:lnTo>
                  <a:lnTo>
                    <a:pt x="210" y="936"/>
                  </a:lnTo>
                  <a:lnTo>
                    <a:pt x="220" y="916"/>
                  </a:lnTo>
                  <a:lnTo>
                    <a:pt x="232" y="896"/>
                  </a:lnTo>
                  <a:lnTo>
                    <a:pt x="240" y="885"/>
                  </a:lnTo>
                  <a:lnTo>
                    <a:pt x="249" y="881"/>
                  </a:lnTo>
                  <a:lnTo>
                    <a:pt x="261" y="878"/>
                  </a:lnTo>
                  <a:lnTo>
                    <a:pt x="272" y="877"/>
                  </a:lnTo>
                  <a:lnTo>
                    <a:pt x="284" y="890"/>
                  </a:lnTo>
                  <a:lnTo>
                    <a:pt x="294" y="907"/>
                  </a:lnTo>
                  <a:lnTo>
                    <a:pt x="304" y="929"/>
                  </a:lnTo>
                  <a:lnTo>
                    <a:pt x="308" y="953"/>
                  </a:lnTo>
                  <a:lnTo>
                    <a:pt x="310" y="970"/>
                  </a:lnTo>
                  <a:lnTo>
                    <a:pt x="310" y="990"/>
                  </a:lnTo>
                  <a:lnTo>
                    <a:pt x="317" y="1015"/>
                  </a:lnTo>
                  <a:lnTo>
                    <a:pt x="307" y="995"/>
                  </a:lnTo>
                  <a:lnTo>
                    <a:pt x="298" y="976"/>
                  </a:lnTo>
                  <a:lnTo>
                    <a:pt x="294" y="958"/>
                  </a:lnTo>
                  <a:lnTo>
                    <a:pt x="292" y="940"/>
                  </a:lnTo>
                  <a:lnTo>
                    <a:pt x="284" y="929"/>
                  </a:lnTo>
                  <a:lnTo>
                    <a:pt x="271" y="915"/>
                  </a:lnTo>
                  <a:lnTo>
                    <a:pt x="261" y="902"/>
                  </a:lnTo>
                  <a:lnTo>
                    <a:pt x="251" y="906"/>
                  </a:lnTo>
                  <a:lnTo>
                    <a:pt x="242" y="923"/>
                  </a:lnTo>
                  <a:lnTo>
                    <a:pt x="232" y="951"/>
                  </a:lnTo>
                  <a:lnTo>
                    <a:pt x="226" y="951"/>
                  </a:lnTo>
                  <a:lnTo>
                    <a:pt x="223" y="969"/>
                  </a:lnTo>
                  <a:lnTo>
                    <a:pt x="217" y="987"/>
                  </a:lnTo>
                  <a:lnTo>
                    <a:pt x="213" y="1009"/>
                  </a:lnTo>
                  <a:lnTo>
                    <a:pt x="213" y="1028"/>
                  </a:lnTo>
                  <a:lnTo>
                    <a:pt x="214" y="1045"/>
                  </a:lnTo>
                  <a:lnTo>
                    <a:pt x="217" y="1062"/>
                  </a:lnTo>
                  <a:lnTo>
                    <a:pt x="217" y="1084"/>
                  </a:lnTo>
                  <a:lnTo>
                    <a:pt x="217" y="1112"/>
                  </a:lnTo>
                  <a:lnTo>
                    <a:pt x="197" y="1112"/>
                  </a:lnTo>
                </a:path>
              </a:pathLst>
            </a:custGeom>
            <a:solidFill>
              <a:srgbClr val="0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Freeform 146"/>
            <p:cNvSpPr>
              <a:spLocks/>
            </p:cNvSpPr>
            <p:nvPr/>
          </p:nvSpPr>
          <p:spPr bwMode="auto">
            <a:xfrm>
              <a:off x="2336" y="3049"/>
              <a:ext cx="323" cy="874"/>
            </a:xfrm>
            <a:custGeom>
              <a:avLst/>
              <a:gdLst>
                <a:gd name="T0" fmla="*/ 65 w 365"/>
                <a:gd name="T1" fmla="*/ 112 h 1113"/>
                <a:gd name="T2" fmla="*/ 58 w 365"/>
                <a:gd name="T3" fmla="*/ 98 h 1113"/>
                <a:gd name="T4" fmla="*/ 35 w 365"/>
                <a:gd name="T5" fmla="*/ 91 h 1113"/>
                <a:gd name="T6" fmla="*/ 27 w 365"/>
                <a:gd name="T7" fmla="*/ 99 h 1113"/>
                <a:gd name="T8" fmla="*/ 37 w 365"/>
                <a:gd name="T9" fmla="*/ 88 h 1113"/>
                <a:gd name="T10" fmla="*/ 61 w 365"/>
                <a:gd name="T11" fmla="*/ 97 h 1113"/>
                <a:gd name="T12" fmla="*/ 65 w 365"/>
                <a:gd name="T13" fmla="*/ 91 h 1113"/>
                <a:gd name="T14" fmla="*/ 57 w 365"/>
                <a:gd name="T15" fmla="*/ 75 h 1113"/>
                <a:gd name="T16" fmla="*/ 32 w 365"/>
                <a:gd name="T17" fmla="*/ 69 h 1113"/>
                <a:gd name="T18" fmla="*/ 11 w 365"/>
                <a:gd name="T19" fmla="*/ 71 h 1113"/>
                <a:gd name="T20" fmla="*/ 13 w 365"/>
                <a:gd name="T21" fmla="*/ 65 h 1113"/>
                <a:gd name="T22" fmla="*/ 32 w 365"/>
                <a:gd name="T23" fmla="*/ 60 h 1113"/>
                <a:gd name="T24" fmla="*/ 58 w 365"/>
                <a:gd name="T25" fmla="*/ 68 h 1113"/>
                <a:gd name="T26" fmla="*/ 61 w 365"/>
                <a:gd name="T27" fmla="*/ 62 h 1113"/>
                <a:gd name="T28" fmla="*/ 45 w 365"/>
                <a:gd name="T29" fmla="*/ 47 h 1113"/>
                <a:gd name="T30" fmla="*/ 20 w 365"/>
                <a:gd name="T31" fmla="*/ 49 h 1113"/>
                <a:gd name="T32" fmla="*/ 6 w 365"/>
                <a:gd name="T33" fmla="*/ 49 h 1113"/>
                <a:gd name="T34" fmla="*/ 27 w 365"/>
                <a:gd name="T35" fmla="*/ 36 h 1113"/>
                <a:gd name="T36" fmla="*/ 51 w 365"/>
                <a:gd name="T37" fmla="*/ 42 h 1113"/>
                <a:gd name="T38" fmla="*/ 64 w 365"/>
                <a:gd name="T39" fmla="*/ 49 h 1113"/>
                <a:gd name="T40" fmla="*/ 54 w 365"/>
                <a:gd name="T41" fmla="*/ 33 h 1113"/>
                <a:gd name="T42" fmla="*/ 35 w 365"/>
                <a:gd name="T43" fmla="*/ 22 h 1113"/>
                <a:gd name="T44" fmla="*/ 19 w 365"/>
                <a:gd name="T45" fmla="*/ 27 h 1113"/>
                <a:gd name="T46" fmla="*/ 33 w 365"/>
                <a:gd name="T47" fmla="*/ 19 h 1113"/>
                <a:gd name="T48" fmla="*/ 58 w 365"/>
                <a:gd name="T49" fmla="*/ 20 h 1113"/>
                <a:gd name="T50" fmla="*/ 69 w 365"/>
                <a:gd name="T51" fmla="*/ 27 h 1113"/>
                <a:gd name="T52" fmla="*/ 76 w 365"/>
                <a:gd name="T53" fmla="*/ 9 h 1113"/>
                <a:gd name="T54" fmla="*/ 82 w 365"/>
                <a:gd name="T55" fmla="*/ 9 h 1113"/>
                <a:gd name="T56" fmla="*/ 79 w 365"/>
                <a:gd name="T57" fmla="*/ 20 h 1113"/>
                <a:gd name="T58" fmla="*/ 71 w 365"/>
                <a:gd name="T59" fmla="*/ 33 h 1113"/>
                <a:gd name="T60" fmla="*/ 72 w 365"/>
                <a:gd name="T61" fmla="*/ 36 h 1113"/>
                <a:gd name="T62" fmla="*/ 89 w 365"/>
                <a:gd name="T63" fmla="*/ 26 h 1113"/>
                <a:gd name="T64" fmla="*/ 108 w 365"/>
                <a:gd name="T65" fmla="*/ 24 h 1113"/>
                <a:gd name="T66" fmla="*/ 112 w 365"/>
                <a:gd name="T67" fmla="*/ 28 h 1113"/>
                <a:gd name="T68" fmla="*/ 88 w 365"/>
                <a:gd name="T69" fmla="*/ 31 h 1113"/>
                <a:gd name="T70" fmla="*/ 71 w 365"/>
                <a:gd name="T71" fmla="*/ 49 h 1113"/>
                <a:gd name="T72" fmla="*/ 71 w 365"/>
                <a:gd name="T73" fmla="*/ 50 h 1113"/>
                <a:gd name="T74" fmla="*/ 90 w 365"/>
                <a:gd name="T75" fmla="*/ 42 h 1113"/>
                <a:gd name="T76" fmla="*/ 112 w 365"/>
                <a:gd name="T77" fmla="*/ 47 h 1113"/>
                <a:gd name="T78" fmla="*/ 118 w 365"/>
                <a:gd name="T79" fmla="*/ 59 h 1113"/>
                <a:gd name="T80" fmla="*/ 97 w 365"/>
                <a:gd name="T81" fmla="*/ 49 h 1113"/>
                <a:gd name="T82" fmla="*/ 76 w 365"/>
                <a:gd name="T83" fmla="*/ 56 h 1113"/>
                <a:gd name="T84" fmla="*/ 71 w 365"/>
                <a:gd name="T85" fmla="*/ 68 h 1113"/>
                <a:gd name="T86" fmla="*/ 78 w 365"/>
                <a:gd name="T87" fmla="*/ 73 h 1113"/>
                <a:gd name="T88" fmla="*/ 103 w 365"/>
                <a:gd name="T89" fmla="*/ 67 h 1113"/>
                <a:gd name="T90" fmla="*/ 119 w 365"/>
                <a:gd name="T91" fmla="*/ 85 h 1113"/>
                <a:gd name="T92" fmla="*/ 112 w 365"/>
                <a:gd name="T93" fmla="*/ 82 h 1113"/>
                <a:gd name="T94" fmla="*/ 88 w 365"/>
                <a:gd name="T95" fmla="*/ 76 h 1113"/>
                <a:gd name="T96" fmla="*/ 72 w 365"/>
                <a:gd name="T97" fmla="*/ 89 h 1113"/>
                <a:gd name="T98" fmla="*/ 70 w 365"/>
                <a:gd name="T99" fmla="*/ 107 h 1113"/>
                <a:gd name="T100" fmla="*/ 90 w 365"/>
                <a:gd name="T101" fmla="*/ 100 h 1113"/>
                <a:gd name="T102" fmla="*/ 103 w 365"/>
                <a:gd name="T103" fmla="*/ 112 h 1113"/>
                <a:gd name="T104" fmla="*/ 93 w 365"/>
                <a:gd name="T105" fmla="*/ 105 h 1113"/>
                <a:gd name="T106" fmla="*/ 75 w 365"/>
                <a:gd name="T107" fmla="*/ 108 h 1113"/>
                <a:gd name="T108" fmla="*/ 72 w 365"/>
                <a:gd name="T109" fmla="*/ 121 h 11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65" h="1113">
                  <a:moveTo>
                    <a:pt x="197" y="1112"/>
                  </a:moveTo>
                  <a:lnTo>
                    <a:pt x="197" y="1076"/>
                  </a:lnTo>
                  <a:lnTo>
                    <a:pt x="197" y="1051"/>
                  </a:lnTo>
                  <a:lnTo>
                    <a:pt x="197" y="1029"/>
                  </a:lnTo>
                  <a:lnTo>
                    <a:pt x="197" y="1004"/>
                  </a:lnTo>
                  <a:lnTo>
                    <a:pt x="197" y="981"/>
                  </a:lnTo>
                  <a:lnTo>
                    <a:pt x="195" y="959"/>
                  </a:lnTo>
                  <a:lnTo>
                    <a:pt x="194" y="939"/>
                  </a:lnTo>
                  <a:lnTo>
                    <a:pt x="193" y="918"/>
                  </a:lnTo>
                  <a:lnTo>
                    <a:pt x="186" y="897"/>
                  </a:lnTo>
                  <a:lnTo>
                    <a:pt x="181" y="879"/>
                  </a:lnTo>
                  <a:lnTo>
                    <a:pt x="176" y="860"/>
                  </a:lnTo>
                  <a:lnTo>
                    <a:pt x="169" y="843"/>
                  </a:lnTo>
                  <a:lnTo>
                    <a:pt x="160" y="828"/>
                  </a:lnTo>
                  <a:lnTo>
                    <a:pt x="149" y="813"/>
                  </a:lnTo>
                  <a:lnTo>
                    <a:pt x="128" y="794"/>
                  </a:lnTo>
                  <a:lnTo>
                    <a:pt x="119" y="791"/>
                  </a:lnTo>
                  <a:lnTo>
                    <a:pt x="107" y="802"/>
                  </a:lnTo>
                  <a:lnTo>
                    <a:pt x="100" y="823"/>
                  </a:lnTo>
                  <a:lnTo>
                    <a:pt x="95" y="843"/>
                  </a:lnTo>
                  <a:lnTo>
                    <a:pt x="92" y="866"/>
                  </a:lnTo>
                  <a:lnTo>
                    <a:pt x="91" y="892"/>
                  </a:lnTo>
                  <a:lnTo>
                    <a:pt x="90" y="912"/>
                  </a:lnTo>
                  <a:lnTo>
                    <a:pt x="83" y="869"/>
                  </a:lnTo>
                  <a:lnTo>
                    <a:pt x="81" y="845"/>
                  </a:lnTo>
                  <a:lnTo>
                    <a:pt x="81" y="826"/>
                  </a:lnTo>
                  <a:lnTo>
                    <a:pt x="83" y="810"/>
                  </a:lnTo>
                  <a:lnTo>
                    <a:pt x="88" y="786"/>
                  </a:lnTo>
                  <a:lnTo>
                    <a:pt x="102" y="772"/>
                  </a:lnTo>
                  <a:lnTo>
                    <a:pt x="111" y="771"/>
                  </a:lnTo>
                  <a:lnTo>
                    <a:pt x="123" y="773"/>
                  </a:lnTo>
                  <a:lnTo>
                    <a:pt x="133" y="781"/>
                  </a:lnTo>
                  <a:lnTo>
                    <a:pt x="156" y="798"/>
                  </a:lnTo>
                  <a:lnTo>
                    <a:pt x="164" y="813"/>
                  </a:lnTo>
                  <a:lnTo>
                    <a:pt x="174" y="828"/>
                  </a:lnTo>
                  <a:lnTo>
                    <a:pt x="181" y="850"/>
                  </a:lnTo>
                  <a:lnTo>
                    <a:pt x="186" y="868"/>
                  </a:lnTo>
                  <a:lnTo>
                    <a:pt x="194" y="882"/>
                  </a:lnTo>
                  <a:lnTo>
                    <a:pt x="194" y="866"/>
                  </a:lnTo>
                  <a:lnTo>
                    <a:pt x="194" y="844"/>
                  </a:lnTo>
                  <a:lnTo>
                    <a:pt x="194" y="826"/>
                  </a:lnTo>
                  <a:lnTo>
                    <a:pt x="193" y="807"/>
                  </a:lnTo>
                  <a:lnTo>
                    <a:pt x="193" y="788"/>
                  </a:lnTo>
                  <a:lnTo>
                    <a:pt x="190" y="769"/>
                  </a:lnTo>
                  <a:lnTo>
                    <a:pt x="190" y="750"/>
                  </a:lnTo>
                  <a:lnTo>
                    <a:pt x="186" y="720"/>
                  </a:lnTo>
                  <a:lnTo>
                    <a:pt x="181" y="694"/>
                  </a:lnTo>
                  <a:lnTo>
                    <a:pt x="169" y="663"/>
                  </a:lnTo>
                  <a:lnTo>
                    <a:pt x="152" y="640"/>
                  </a:lnTo>
                  <a:lnTo>
                    <a:pt x="142" y="629"/>
                  </a:lnTo>
                  <a:lnTo>
                    <a:pt x="130" y="621"/>
                  </a:lnTo>
                  <a:lnTo>
                    <a:pt x="121" y="615"/>
                  </a:lnTo>
                  <a:lnTo>
                    <a:pt x="108" y="611"/>
                  </a:lnTo>
                  <a:lnTo>
                    <a:pt x="97" y="607"/>
                  </a:lnTo>
                  <a:lnTo>
                    <a:pt x="84" y="605"/>
                  </a:lnTo>
                  <a:lnTo>
                    <a:pt x="75" y="605"/>
                  </a:lnTo>
                  <a:lnTo>
                    <a:pt x="63" y="607"/>
                  </a:lnTo>
                  <a:lnTo>
                    <a:pt x="53" y="611"/>
                  </a:lnTo>
                  <a:lnTo>
                    <a:pt x="39" y="617"/>
                  </a:lnTo>
                  <a:lnTo>
                    <a:pt x="30" y="629"/>
                  </a:lnTo>
                  <a:lnTo>
                    <a:pt x="20" y="647"/>
                  </a:lnTo>
                  <a:lnTo>
                    <a:pt x="15" y="678"/>
                  </a:lnTo>
                  <a:lnTo>
                    <a:pt x="19" y="655"/>
                  </a:lnTo>
                  <a:lnTo>
                    <a:pt x="23" y="626"/>
                  </a:lnTo>
                  <a:lnTo>
                    <a:pt x="30" y="597"/>
                  </a:lnTo>
                  <a:lnTo>
                    <a:pt x="38" y="576"/>
                  </a:lnTo>
                  <a:lnTo>
                    <a:pt x="43" y="564"/>
                  </a:lnTo>
                  <a:lnTo>
                    <a:pt x="58" y="551"/>
                  </a:lnTo>
                  <a:lnTo>
                    <a:pt x="65" y="543"/>
                  </a:lnTo>
                  <a:lnTo>
                    <a:pt x="78" y="538"/>
                  </a:lnTo>
                  <a:lnTo>
                    <a:pt x="87" y="534"/>
                  </a:lnTo>
                  <a:lnTo>
                    <a:pt x="97" y="534"/>
                  </a:lnTo>
                  <a:lnTo>
                    <a:pt x="107" y="534"/>
                  </a:lnTo>
                  <a:lnTo>
                    <a:pt x="119" y="537"/>
                  </a:lnTo>
                  <a:lnTo>
                    <a:pt x="128" y="542"/>
                  </a:lnTo>
                  <a:lnTo>
                    <a:pt x="136" y="548"/>
                  </a:lnTo>
                  <a:lnTo>
                    <a:pt x="156" y="566"/>
                  </a:lnTo>
                  <a:lnTo>
                    <a:pt x="172" y="592"/>
                  </a:lnTo>
                  <a:lnTo>
                    <a:pt x="186" y="634"/>
                  </a:lnTo>
                  <a:lnTo>
                    <a:pt x="186" y="615"/>
                  </a:lnTo>
                  <a:lnTo>
                    <a:pt x="186" y="596"/>
                  </a:lnTo>
                  <a:lnTo>
                    <a:pt x="186" y="580"/>
                  </a:lnTo>
                  <a:lnTo>
                    <a:pt x="186" y="568"/>
                  </a:lnTo>
                  <a:lnTo>
                    <a:pt x="181" y="547"/>
                  </a:lnTo>
                  <a:lnTo>
                    <a:pt x="180" y="530"/>
                  </a:lnTo>
                  <a:lnTo>
                    <a:pt x="178" y="508"/>
                  </a:lnTo>
                  <a:lnTo>
                    <a:pt x="172" y="487"/>
                  </a:lnTo>
                  <a:lnTo>
                    <a:pt x="165" y="465"/>
                  </a:lnTo>
                  <a:lnTo>
                    <a:pt x="159" y="445"/>
                  </a:lnTo>
                  <a:lnTo>
                    <a:pt x="136" y="415"/>
                  </a:lnTo>
                  <a:lnTo>
                    <a:pt x="124" y="401"/>
                  </a:lnTo>
                  <a:lnTo>
                    <a:pt x="113" y="393"/>
                  </a:lnTo>
                  <a:lnTo>
                    <a:pt x="104" y="389"/>
                  </a:lnTo>
                  <a:lnTo>
                    <a:pt x="88" y="393"/>
                  </a:lnTo>
                  <a:lnTo>
                    <a:pt x="75" y="408"/>
                  </a:lnTo>
                  <a:lnTo>
                    <a:pt x="61" y="430"/>
                  </a:lnTo>
                  <a:lnTo>
                    <a:pt x="44" y="451"/>
                  </a:lnTo>
                  <a:lnTo>
                    <a:pt x="33" y="459"/>
                  </a:lnTo>
                  <a:lnTo>
                    <a:pt x="20" y="467"/>
                  </a:lnTo>
                  <a:lnTo>
                    <a:pt x="0" y="472"/>
                  </a:lnTo>
                  <a:lnTo>
                    <a:pt x="8" y="454"/>
                  </a:lnTo>
                  <a:lnTo>
                    <a:pt x="17" y="433"/>
                  </a:lnTo>
                  <a:lnTo>
                    <a:pt x="26" y="412"/>
                  </a:lnTo>
                  <a:lnTo>
                    <a:pt x="33" y="393"/>
                  </a:lnTo>
                  <a:lnTo>
                    <a:pt x="42" y="373"/>
                  </a:lnTo>
                  <a:lnTo>
                    <a:pt x="49" y="355"/>
                  </a:lnTo>
                  <a:lnTo>
                    <a:pt x="61" y="339"/>
                  </a:lnTo>
                  <a:lnTo>
                    <a:pt x="80" y="320"/>
                  </a:lnTo>
                  <a:lnTo>
                    <a:pt x="97" y="312"/>
                  </a:lnTo>
                  <a:lnTo>
                    <a:pt x="107" y="312"/>
                  </a:lnTo>
                  <a:lnTo>
                    <a:pt x="115" y="314"/>
                  </a:lnTo>
                  <a:lnTo>
                    <a:pt x="125" y="321"/>
                  </a:lnTo>
                  <a:lnTo>
                    <a:pt x="141" y="340"/>
                  </a:lnTo>
                  <a:lnTo>
                    <a:pt x="156" y="369"/>
                  </a:lnTo>
                  <a:lnTo>
                    <a:pt x="167" y="400"/>
                  </a:lnTo>
                  <a:lnTo>
                    <a:pt x="172" y="415"/>
                  </a:lnTo>
                  <a:lnTo>
                    <a:pt x="181" y="445"/>
                  </a:lnTo>
                  <a:lnTo>
                    <a:pt x="193" y="477"/>
                  </a:lnTo>
                  <a:lnTo>
                    <a:pt x="191" y="452"/>
                  </a:lnTo>
                  <a:lnTo>
                    <a:pt x="189" y="431"/>
                  </a:lnTo>
                  <a:lnTo>
                    <a:pt x="186" y="409"/>
                  </a:lnTo>
                  <a:lnTo>
                    <a:pt x="181" y="388"/>
                  </a:lnTo>
                  <a:lnTo>
                    <a:pt x="178" y="362"/>
                  </a:lnTo>
                  <a:lnTo>
                    <a:pt x="172" y="339"/>
                  </a:lnTo>
                  <a:lnTo>
                    <a:pt x="164" y="316"/>
                  </a:lnTo>
                  <a:lnTo>
                    <a:pt x="160" y="293"/>
                  </a:lnTo>
                  <a:lnTo>
                    <a:pt x="151" y="270"/>
                  </a:lnTo>
                  <a:lnTo>
                    <a:pt x="142" y="252"/>
                  </a:lnTo>
                  <a:lnTo>
                    <a:pt x="134" y="234"/>
                  </a:lnTo>
                  <a:lnTo>
                    <a:pt x="125" y="218"/>
                  </a:lnTo>
                  <a:lnTo>
                    <a:pt x="113" y="205"/>
                  </a:lnTo>
                  <a:lnTo>
                    <a:pt x="104" y="198"/>
                  </a:lnTo>
                  <a:lnTo>
                    <a:pt x="87" y="192"/>
                  </a:lnTo>
                  <a:lnTo>
                    <a:pt x="77" y="210"/>
                  </a:lnTo>
                  <a:lnTo>
                    <a:pt x="65" y="227"/>
                  </a:lnTo>
                  <a:lnTo>
                    <a:pt x="58" y="243"/>
                  </a:lnTo>
                  <a:lnTo>
                    <a:pt x="52" y="255"/>
                  </a:lnTo>
                  <a:lnTo>
                    <a:pt x="57" y="237"/>
                  </a:lnTo>
                  <a:lnTo>
                    <a:pt x="61" y="218"/>
                  </a:lnTo>
                  <a:lnTo>
                    <a:pt x="65" y="200"/>
                  </a:lnTo>
                  <a:lnTo>
                    <a:pt x="67" y="192"/>
                  </a:lnTo>
                  <a:lnTo>
                    <a:pt x="78" y="184"/>
                  </a:lnTo>
                  <a:lnTo>
                    <a:pt x="88" y="173"/>
                  </a:lnTo>
                  <a:lnTo>
                    <a:pt x="100" y="160"/>
                  </a:lnTo>
                  <a:lnTo>
                    <a:pt x="111" y="151"/>
                  </a:lnTo>
                  <a:lnTo>
                    <a:pt x="121" y="146"/>
                  </a:lnTo>
                  <a:lnTo>
                    <a:pt x="133" y="144"/>
                  </a:lnTo>
                  <a:lnTo>
                    <a:pt x="152" y="163"/>
                  </a:lnTo>
                  <a:lnTo>
                    <a:pt x="163" y="169"/>
                  </a:lnTo>
                  <a:lnTo>
                    <a:pt x="175" y="182"/>
                  </a:lnTo>
                  <a:lnTo>
                    <a:pt x="186" y="204"/>
                  </a:lnTo>
                  <a:lnTo>
                    <a:pt x="194" y="234"/>
                  </a:lnTo>
                  <a:lnTo>
                    <a:pt x="199" y="257"/>
                  </a:lnTo>
                  <a:lnTo>
                    <a:pt x="202" y="295"/>
                  </a:lnTo>
                  <a:lnTo>
                    <a:pt x="204" y="257"/>
                  </a:lnTo>
                  <a:lnTo>
                    <a:pt x="206" y="234"/>
                  </a:lnTo>
                  <a:lnTo>
                    <a:pt x="208" y="216"/>
                  </a:lnTo>
                  <a:lnTo>
                    <a:pt x="209" y="200"/>
                  </a:lnTo>
                  <a:lnTo>
                    <a:pt x="213" y="169"/>
                  </a:lnTo>
                  <a:lnTo>
                    <a:pt x="217" y="143"/>
                  </a:lnTo>
                  <a:lnTo>
                    <a:pt x="224" y="115"/>
                  </a:lnTo>
                  <a:lnTo>
                    <a:pt x="228" y="82"/>
                  </a:lnTo>
                  <a:lnTo>
                    <a:pt x="230" y="63"/>
                  </a:lnTo>
                  <a:lnTo>
                    <a:pt x="232" y="39"/>
                  </a:lnTo>
                  <a:lnTo>
                    <a:pt x="232" y="0"/>
                  </a:lnTo>
                  <a:lnTo>
                    <a:pt x="238" y="25"/>
                  </a:lnTo>
                  <a:lnTo>
                    <a:pt x="243" y="54"/>
                  </a:lnTo>
                  <a:lnTo>
                    <a:pt x="247" y="76"/>
                  </a:lnTo>
                  <a:lnTo>
                    <a:pt x="249" y="93"/>
                  </a:lnTo>
                  <a:lnTo>
                    <a:pt x="246" y="112"/>
                  </a:lnTo>
                  <a:lnTo>
                    <a:pt x="243" y="130"/>
                  </a:lnTo>
                  <a:lnTo>
                    <a:pt x="243" y="137"/>
                  </a:lnTo>
                  <a:lnTo>
                    <a:pt x="240" y="159"/>
                  </a:lnTo>
                  <a:lnTo>
                    <a:pt x="237" y="176"/>
                  </a:lnTo>
                  <a:lnTo>
                    <a:pt x="232" y="195"/>
                  </a:lnTo>
                  <a:lnTo>
                    <a:pt x="228" y="214"/>
                  </a:lnTo>
                  <a:lnTo>
                    <a:pt x="224" y="232"/>
                  </a:lnTo>
                  <a:lnTo>
                    <a:pt x="217" y="254"/>
                  </a:lnTo>
                  <a:lnTo>
                    <a:pt x="217" y="260"/>
                  </a:lnTo>
                  <a:lnTo>
                    <a:pt x="213" y="283"/>
                  </a:lnTo>
                  <a:lnTo>
                    <a:pt x="212" y="305"/>
                  </a:lnTo>
                  <a:lnTo>
                    <a:pt x="209" y="326"/>
                  </a:lnTo>
                  <a:lnTo>
                    <a:pt x="209" y="344"/>
                  </a:lnTo>
                  <a:lnTo>
                    <a:pt x="209" y="358"/>
                  </a:lnTo>
                  <a:lnTo>
                    <a:pt x="214" y="337"/>
                  </a:lnTo>
                  <a:lnTo>
                    <a:pt x="217" y="316"/>
                  </a:lnTo>
                  <a:lnTo>
                    <a:pt x="223" y="294"/>
                  </a:lnTo>
                  <a:lnTo>
                    <a:pt x="228" y="273"/>
                  </a:lnTo>
                  <a:lnTo>
                    <a:pt x="234" y="257"/>
                  </a:lnTo>
                  <a:lnTo>
                    <a:pt x="246" y="241"/>
                  </a:lnTo>
                  <a:lnTo>
                    <a:pt x="258" y="237"/>
                  </a:lnTo>
                  <a:lnTo>
                    <a:pt x="268" y="228"/>
                  </a:lnTo>
                  <a:lnTo>
                    <a:pt x="277" y="214"/>
                  </a:lnTo>
                  <a:lnTo>
                    <a:pt x="286" y="201"/>
                  </a:lnTo>
                  <a:lnTo>
                    <a:pt x="295" y="196"/>
                  </a:lnTo>
                  <a:lnTo>
                    <a:pt x="304" y="196"/>
                  </a:lnTo>
                  <a:lnTo>
                    <a:pt x="313" y="202"/>
                  </a:lnTo>
                  <a:lnTo>
                    <a:pt x="324" y="216"/>
                  </a:lnTo>
                  <a:lnTo>
                    <a:pt x="333" y="234"/>
                  </a:lnTo>
                  <a:lnTo>
                    <a:pt x="343" y="248"/>
                  </a:lnTo>
                  <a:lnTo>
                    <a:pt x="353" y="258"/>
                  </a:lnTo>
                  <a:lnTo>
                    <a:pt x="362" y="264"/>
                  </a:lnTo>
                  <a:lnTo>
                    <a:pt x="353" y="259"/>
                  </a:lnTo>
                  <a:lnTo>
                    <a:pt x="335" y="252"/>
                  </a:lnTo>
                  <a:lnTo>
                    <a:pt x="320" y="249"/>
                  </a:lnTo>
                  <a:lnTo>
                    <a:pt x="308" y="249"/>
                  </a:lnTo>
                  <a:lnTo>
                    <a:pt x="294" y="252"/>
                  </a:lnTo>
                  <a:lnTo>
                    <a:pt x="284" y="257"/>
                  </a:lnTo>
                  <a:lnTo>
                    <a:pt x="272" y="264"/>
                  </a:lnTo>
                  <a:lnTo>
                    <a:pt x="262" y="275"/>
                  </a:lnTo>
                  <a:lnTo>
                    <a:pt x="246" y="303"/>
                  </a:lnTo>
                  <a:lnTo>
                    <a:pt x="234" y="337"/>
                  </a:lnTo>
                  <a:lnTo>
                    <a:pt x="230" y="355"/>
                  </a:lnTo>
                  <a:lnTo>
                    <a:pt x="224" y="376"/>
                  </a:lnTo>
                  <a:lnTo>
                    <a:pt x="217" y="395"/>
                  </a:lnTo>
                  <a:lnTo>
                    <a:pt x="212" y="426"/>
                  </a:lnTo>
                  <a:lnTo>
                    <a:pt x="209" y="443"/>
                  </a:lnTo>
                  <a:lnTo>
                    <a:pt x="209" y="462"/>
                  </a:lnTo>
                  <a:lnTo>
                    <a:pt x="204" y="479"/>
                  </a:lnTo>
                  <a:lnTo>
                    <a:pt x="202" y="485"/>
                  </a:lnTo>
                  <a:lnTo>
                    <a:pt x="209" y="467"/>
                  </a:lnTo>
                  <a:lnTo>
                    <a:pt x="213" y="447"/>
                  </a:lnTo>
                  <a:lnTo>
                    <a:pt x="217" y="433"/>
                  </a:lnTo>
                  <a:lnTo>
                    <a:pt x="229" y="411"/>
                  </a:lnTo>
                  <a:lnTo>
                    <a:pt x="238" y="396"/>
                  </a:lnTo>
                  <a:lnTo>
                    <a:pt x="247" y="384"/>
                  </a:lnTo>
                  <a:lnTo>
                    <a:pt x="259" y="376"/>
                  </a:lnTo>
                  <a:lnTo>
                    <a:pt x="271" y="369"/>
                  </a:lnTo>
                  <a:lnTo>
                    <a:pt x="284" y="362"/>
                  </a:lnTo>
                  <a:lnTo>
                    <a:pt x="295" y="361"/>
                  </a:lnTo>
                  <a:lnTo>
                    <a:pt x="308" y="359"/>
                  </a:lnTo>
                  <a:lnTo>
                    <a:pt x="320" y="373"/>
                  </a:lnTo>
                  <a:lnTo>
                    <a:pt x="331" y="393"/>
                  </a:lnTo>
                  <a:lnTo>
                    <a:pt x="335" y="415"/>
                  </a:lnTo>
                  <a:lnTo>
                    <a:pt x="343" y="441"/>
                  </a:lnTo>
                  <a:lnTo>
                    <a:pt x="346" y="466"/>
                  </a:lnTo>
                  <a:lnTo>
                    <a:pt x="353" y="494"/>
                  </a:lnTo>
                  <a:lnTo>
                    <a:pt x="354" y="519"/>
                  </a:lnTo>
                  <a:lnTo>
                    <a:pt x="357" y="536"/>
                  </a:lnTo>
                  <a:lnTo>
                    <a:pt x="353" y="516"/>
                  </a:lnTo>
                  <a:lnTo>
                    <a:pt x="341" y="503"/>
                  </a:lnTo>
                  <a:lnTo>
                    <a:pt x="332" y="489"/>
                  </a:lnTo>
                  <a:lnTo>
                    <a:pt x="321" y="473"/>
                  </a:lnTo>
                  <a:lnTo>
                    <a:pt x="313" y="455"/>
                  </a:lnTo>
                  <a:lnTo>
                    <a:pt x="304" y="443"/>
                  </a:lnTo>
                  <a:lnTo>
                    <a:pt x="290" y="435"/>
                  </a:lnTo>
                  <a:lnTo>
                    <a:pt x="279" y="430"/>
                  </a:lnTo>
                  <a:lnTo>
                    <a:pt x="268" y="430"/>
                  </a:lnTo>
                  <a:lnTo>
                    <a:pt x="262" y="433"/>
                  </a:lnTo>
                  <a:lnTo>
                    <a:pt x="249" y="443"/>
                  </a:lnTo>
                  <a:lnTo>
                    <a:pt x="236" y="468"/>
                  </a:lnTo>
                  <a:lnTo>
                    <a:pt x="227" y="496"/>
                  </a:lnTo>
                  <a:lnTo>
                    <a:pt x="223" y="512"/>
                  </a:lnTo>
                  <a:lnTo>
                    <a:pt x="218" y="530"/>
                  </a:lnTo>
                  <a:lnTo>
                    <a:pt x="217" y="548"/>
                  </a:lnTo>
                  <a:lnTo>
                    <a:pt x="217" y="565"/>
                  </a:lnTo>
                  <a:lnTo>
                    <a:pt x="215" y="584"/>
                  </a:lnTo>
                  <a:lnTo>
                    <a:pt x="213" y="603"/>
                  </a:lnTo>
                  <a:lnTo>
                    <a:pt x="212" y="621"/>
                  </a:lnTo>
                  <a:lnTo>
                    <a:pt x="212" y="640"/>
                  </a:lnTo>
                  <a:lnTo>
                    <a:pt x="212" y="656"/>
                  </a:lnTo>
                  <a:lnTo>
                    <a:pt x="212" y="682"/>
                  </a:lnTo>
                  <a:lnTo>
                    <a:pt x="223" y="656"/>
                  </a:lnTo>
                  <a:lnTo>
                    <a:pt x="232" y="637"/>
                  </a:lnTo>
                  <a:lnTo>
                    <a:pt x="245" y="621"/>
                  </a:lnTo>
                  <a:lnTo>
                    <a:pt x="259" y="607"/>
                  </a:lnTo>
                  <a:lnTo>
                    <a:pt x="271" y="596"/>
                  </a:lnTo>
                  <a:lnTo>
                    <a:pt x="286" y="590"/>
                  </a:lnTo>
                  <a:lnTo>
                    <a:pt x="301" y="584"/>
                  </a:lnTo>
                  <a:lnTo>
                    <a:pt x="310" y="583"/>
                  </a:lnTo>
                  <a:lnTo>
                    <a:pt x="319" y="601"/>
                  </a:lnTo>
                  <a:lnTo>
                    <a:pt x="331" y="625"/>
                  </a:lnTo>
                  <a:lnTo>
                    <a:pt x="338" y="653"/>
                  </a:lnTo>
                  <a:lnTo>
                    <a:pt x="346" y="682"/>
                  </a:lnTo>
                  <a:lnTo>
                    <a:pt x="353" y="710"/>
                  </a:lnTo>
                  <a:lnTo>
                    <a:pt x="358" y="740"/>
                  </a:lnTo>
                  <a:lnTo>
                    <a:pt x="362" y="769"/>
                  </a:lnTo>
                  <a:lnTo>
                    <a:pt x="364" y="807"/>
                  </a:lnTo>
                  <a:lnTo>
                    <a:pt x="357" y="784"/>
                  </a:lnTo>
                  <a:lnTo>
                    <a:pt x="353" y="766"/>
                  </a:lnTo>
                  <a:lnTo>
                    <a:pt x="345" y="745"/>
                  </a:lnTo>
                  <a:lnTo>
                    <a:pt x="335" y="726"/>
                  </a:lnTo>
                  <a:lnTo>
                    <a:pt x="329" y="709"/>
                  </a:lnTo>
                  <a:lnTo>
                    <a:pt x="317" y="694"/>
                  </a:lnTo>
                  <a:lnTo>
                    <a:pt x="309" y="682"/>
                  </a:lnTo>
                  <a:lnTo>
                    <a:pt x="301" y="677"/>
                  </a:lnTo>
                  <a:lnTo>
                    <a:pt x="277" y="669"/>
                  </a:lnTo>
                  <a:lnTo>
                    <a:pt x="263" y="671"/>
                  </a:lnTo>
                  <a:lnTo>
                    <a:pt x="253" y="677"/>
                  </a:lnTo>
                  <a:lnTo>
                    <a:pt x="243" y="687"/>
                  </a:lnTo>
                  <a:lnTo>
                    <a:pt x="232" y="719"/>
                  </a:lnTo>
                  <a:lnTo>
                    <a:pt x="226" y="740"/>
                  </a:lnTo>
                  <a:lnTo>
                    <a:pt x="220" y="761"/>
                  </a:lnTo>
                  <a:lnTo>
                    <a:pt x="217" y="784"/>
                  </a:lnTo>
                  <a:lnTo>
                    <a:pt x="215" y="808"/>
                  </a:lnTo>
                  <a:lnTo>
                    <a:pt x="212" y="833"/>
                  </a:lnTo>
                  <a:lnTo>
                    <a:pt x="211" y="858"/>
                  </a:lnTo>
                  <a:lnTo>
                    <a:pt x="210" y="881"/>
                  </a:lnTo>
                  <a:lnTo>
                    <a:pt x="210" y="907"/>
                  </a:lnTo>
                  <a:lnTo>
                    <a:pt x="210" y="936"/>
                  </a:lnTo>
                  <a:lnTo>
                    <a:pt x="220" y="916"/>
                  </a:lnTo>
                  <a:lnTo>
                    <a:pt x="232" y="896"/>
                  </a:lnTo>
                  <a:lnTo>
                    <a:pt x="240" y="885"/>
                  </a:lnTo>
                  <a:lnTo>
                    <a:pt x="249" y="881"/>
                  </a:lnTo>
                  <a:lnTo>
                    <a:pt x="261" y="878"/>
                  </a:lnTo>
                  <a:lnTo>
                    <a:pt x="272" y="877"/>
                  </a:lnTo>
                  <a:lnTo>
                    <a:pt x="284" y="890"/>
                  </a:lnTo>
                  <a:lnTo>
                    <a:pt x="294" y="907"/>
                  </a:lnTo>
                  <a:lnTo>
                    <a:pt x="304" y="929"/>
                  </a:lnTo>
                  <a:lnTo>
                    <a:pt x="308" y="953"/>
                  </a:lnTo>
                  <a:lnTo>
                    <a:pt x="310" y="970"/>
                  </a:lnTo>
                  <a:lnTo>
                    <a:pt x="310" y="990"/>
                  </a:lnTo>
                  <a:lnTo>
                    <a:pt x="317" y="1015"/>
                  </a:lnTo>
                  <a:lnTo>
                    <a:pt x="307" y="995"/>
                  </a:lnTo>
                  <a:lnTo>
                    <a:pt x="298" y="976"/>
                  </a:lnTo>
                  <a:lnTo>
                    <a:pt x="294" y="958"/>
                  </a:lnTo>
                  <a:lnTo>
                    <a:pt x="292" y="940"/>
                  </a:lnTo>
                  <a:lnTo>
                    <a:pt x="284" y="929"/>
                  </a:lnTo>
                  <a:lnTo>
                    <a:pt x="271" y="915"/>
                  </a:lnTo>
                  <a:lnTo>
                    <a:pt x="261" y="902"/>
                  </a:lnTo>
                  <a:lnTo>
                    <a:pt x="251" y="906"/>
                  </a:lnTo>
                  <a:lnTo>
                    <a:pt x="242" y="923"/>
                  </a:lnTo>
                  <a:lnTo>
                    <a:pt x="232" y="951"/>
                  </a:lnTo>
                  <a:lnTo>
                    <a:pt x="226" y="951"/>
                  </a:lnTo>
                  <a:lnTo>
                    <a:pt x="223" y="969"/>
                  </a:lnTo>
                  <a:lnTo>
                    <a:pt x="217" y="987"/>
                  </a:lnTo>
                  <a:lnTo>
                    <a:pt x="213" y="1009"/>
                  </a:lnTo>
                  <a:lnTo>
                    <a:pt x="213" y="1028"/>
                  </a:lnTo>
                  <a:lnTo>
                    <a:pt x="214" y="1045"/>
                  </a:lnTo>
                  <a:lnTo>
                    <a:pt x="217" y="1062"/>
                  </a:lnTo>
                  <a:lnTo>
                    <a:pt x="217" y="1084"/>
                  </a:lnTo>
                  <a:lnTo>
                    <a:pt x="217" y="1112"/>
                  </a:lnTo>
                  <a:lnTo>
                    <a:pt x="197" y="11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Freeform 147"/>
            <p:cNvSpPr>
              <a:spLocks/>
            </p:cNvSpPr>
            <p:nvPr/>
          </p:nvSpPr>
          <p:spPr bwMode="auto">
            <a:xfrm>
              <a:off x="2508" y="3892"/>
              <a:ext cx="4" cy="30"/>
            </a:xfrm>
            <a:custGeom>
              <a:avLst/>
              <a:gdLst>
                <a:gd name="T0" fmla="*/ 0 w 4"/>
                <a:gd name="T1" fmla="*/ 5 h 37"/>
                <a:gd name="T2" fmla="*/ 3 w 4"/>
                <a:gd name="T3" fmla="*/ 5 h 37"/>
                <a:gd name="T4" fmla="*/ 3 w 4"/>
                <a:gd name="T5" fmla="*/ 0 h 37"/>
                <a:gd name="T6" fmla="*/ 2 w 4"/>
                <a:gd name="T7" fmla="*/ 0 h 37"/>
                <a:gd name="T8" fmla="*/ 0 w 4"/>
                <a:gd name="T9" fmla="*/ 0 h 37"/>
                <a:gd name="T10" fmla="*/ 0 w 4"/>
                <a:gd name="T11" fmla="*/ 5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7">
                  <a:moveTo>
                    <a:pt x="0" y="36"/>
                  </a:moveTo>
                  <a:lnTo>
                    <a:pt x="3" y="36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Freeform 148"/>
            <p:cNvSpPr>
              <a:spLocks/>
            </p:cNvSpPr>
            <p:nvPr/>
          </p:nvSpPr>
          <p:spPr bwMode="auto">
            <a:xfrm>
              <a:off x="2508" y="3874"/>
              <a:ext cx="4" cy="39"/>
            </a:xfrm>
            <a:custGeom>
              <a:avLst/>
              <a:gdLst>
                <a:gd name="T0" fmla="*/ 2 w 4"/>
                <a:gd name="T1" fmla="*/ 2 h 50"/>
                <a:gd name="T2" fmla="*/ 2 w 4"/>
                <a:gd name="T3" fmla="*/ 2 h 50"/>
                <a:gd name="T4" fmla="*/ 3 w 4"/>
                <a:gd name="T5" fmla="*/ 0 h 50"/>
                <a:gd name="T6" fmla="*/ 2 w 4"/>
                <a:gd name="T7" fmla="*/ 0 h 50"/>
                <a:gd name="T8" fmla="*/ 2 w 4"/>
                <a:gd name="T9" fmla="*/ 0 h 50"/>
                <a:gd name="T10" fmla="*/ 0 w 4"/>
                <a:gd name="T11" fmla="*/ 5 h 50"/>
                <a:gd name="T12" fmla="*/ 0 w 4"/>
                <a:gd name="T13" fmla="*/ 2 h 50"/>
                <a:gd name="T14" fmla="*/ 2 w 4"/>
                <a:gd name="T15" fmla="*/ 2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0">
                  <a:moveTo>
                    <a:pt x="2" y="24"/>
                  </a:moveTo>
                  <a:lnTo>
                    <a:pt x="2" y="24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49"/>
                  </a:lnTo>
                  <a:lnTo>
                    <a:pt x="0" y="24"/>
                  </a:lnTo>
                  <a:lnTo>
                    <a:pt x="2" y="2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Freeform 149"/>
            <p:cNvSpPr>
              <a:spLocks/>
            </p:cNvSpPr>
            <p:nvPr/>
          </p:nvSpPr>
          <p:spPr bwMode="auto">
            <a:xfrm>
              <a:off x="2509" y="3836"/>
              <a:ext cx="3" cy="39"/>
            </a:xfrm>
            <a:custGeom>
              <a:avLst/>
              <a:gdLst>
                <a:gd name="T0" fmla="*/ 1 w 3"/>
                <a:gd name="T1" fmla="*/ 7 h 48"/>
                <a:gd name="T2" fmla="*/ 2 w 3"/>
                <a:gd name="T3" fmla="*/ 4 h 48"/>
                <a:gd name="T4" fmla="*/ 2 w 3"/>
                <a:gd name="T5" fmla="*/ 0 h 48"/>
                <a:gd name="T6" fmla="*/ 1 w 3"/>
                <a:gd name="T7" fmla="*/ 0 h 48"/>
                <a:gd name="T8" fmla="*/ 0 w 3"/>
                <a:gd name="T9" fmla="*/ 0 h 48"/>
                <a:gd name="T10" fmla="*/ 0 w 3"/>
                <a:gd name="T11" fmla="*/ 7 h 48"/>
                <a:gd name="T12" fmla="*/ 1 w 3"/>
                <a:gd name="T13" fmla="*/ 7 h 48"/>
                <a:gd name="T14" fmla="*/ 1 w 3"/>
                <a:gd name="T15" fmla="*/ 7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48">
                  <a:moveTo>
                    <a:pt x="1" y="47"/>
                  </a:moveTo>
                  <a:lnTo>
                    <a:pt x="2" y="2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" y="4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Freeform 150"/>
            <p:cNvSpPr>
              <a:spLocks/>
            </p:cNvSpPr>
            <p:nvPr/>
          </p:nvSpPr>
          <p:spPr bwMode="auto">
            <a:xfrm>
              <a:off x="2416" y="3669"/>
              <a:ext cx="96" cy="186"/>
            </a:xfrm>
            <a:custGeom>
              <a:avLst/>
              <a:gdLst>
                <a:gd name="T0" fmla="*/ 37 w 108"/>
                <a:gd name="T1" fmla="*/ 24 h 237"/>
                <a:gd name="T2" fmla="*/ 37 w 108"/>
                <a:gd name="T3" fmla="*/ 27 h 237"/>
                <a:gd name="T4" fmla="*/ 37 w 108"/>
                <a:gd name="T5" fmla="*/ 21 h 237"/>
                <a:gd name="T6" fmla="*/ 36 w 108"/>
                <a:gd name="T7" fmla="*/ 19 h 237"/>
                <a:gd name="T8" fmla="*/ 36 w 108"/>
                <a:gd name="T9" fmla="*/ 16 h 237"/>
                <a:gd name="T10" fmla="*/ 36 w 108"/>
                <a:gd name="T11" fmla="*/ 15 h 237"/>
                <a:gd name="T12" fmla="*/ 33 w 108"/>
                <a:gd name="T13" fmla="*/ 12 h 237"/>
                <a:gd name="T14" fmla="*/ 31 w 108"/>
                <a:gd name="T15" fmla="*/ 10 h 237"/>
                <a:gd name="T16" fmla="*/ 29 w 108"/>
                <a:gd name="T17" fmla="*/ 8 h 237"/>
                <a:gd name="T18" fmla="*/ 28 w 108"/>
                <a:gd name="T19" fmla="*/ 5 h 237"/>
                <a:gd name="T20" fmla="*/ 24 w 108"/>
                <a:gd name="T21" fmla="*/ 4 h 237"/>
                <a:gd name="T22" fmla="*/ 20 w 108"/>
                <a:gd name="T23" fmla="*/ 2 h 237"/>
                <a:gd name="T24" fmla="*/ 12 w 108"/>
                <a:gd name="T25" fmla="*/ 2 h 237"/>
                <a:gd name="T26" fmla="*/ 10 w 108"/>
                <a:gd name="T27" fmla="*/ 0 h 237"/>
                <a:gd name="T28" fmla="*/ 5 w 108"/>
                <a:gd name="T29" fmla="*/ 2 h 237"/>
                <a:gd name="T30" fmla="*/ 4 w 108"/>
                <a:gd name="T31" fmla="*/ 4 h 237"/>
                <a:gd name="T32" fmla="*/ 3 w 108"/>
                <a:gd name="T33" fmla="*/ 6 h 237"/>
                <a:gd name="T34" fmla="*/ 0 w 108"/>
                <a:gd name="T35" fmla="*/ 9 h 237"/>
                <a:gd name="T36" fmla="*/ 1 w 108"/>
                <a:gd name="T37" fmla="*/ 9 h 237"/>
                <a:gd name="T38" fmla="*/ 4 w 108"/>
                <a:gd name="T39" fmla="*/ 6 h 237"/>
                <a:gd name="T40" fmla="*/ 4 w 108"/>
                <a:gd name="T41" fmla="*/ 4 h 237"/>
                <a:gd name="T42" fmla="*/ 6 w 108"/>
                <a:gd name="T43" fmla="*/ 2 h 237"/>
                <a:gd name="T44" fmla="*/ 10 w 108"/>
                <a:gd name="T45" fmla="*/ 1 h 237"/>
                <a:gd name="T46" fmla="*/ 12 w 108"/>
                <a:gd name="T47" fmla="*/ 2 h 237"/>
                <a:gd name="T48" fmla="*/ 20 w 108"/>
                <a:gd name="T49" fmla="*/ 2 h 237"/>
                <a:gd name="T50" fmla="*/ 23 w 108"/>
                <a:gd name="T51" fmla="*/ 4 h 237"/>
                <a:gd name="T52" fmla="*/ 27 w 108"/>
                <a:gd name="T53" fmla="*/ 6 h 237"/>
                <a:gd name="T54" fmla="*/ 29 w 108"/>
                <a:gd name="T55" fmla="*/ 8 h 237"/>
                <a:gd name="T56" fmla="*/ 31 w 108"/>
                <a:gd name="T57" fmla="*/ 10 h 237"/>
                <a:gd name="T58" fmla="*/ 33 w 108"/>
                <a:gd name="T59" fmla="*/ 12 h 237"/>
                <a:gd name="T60" fmla="*/ 36 w 108"/>
                <a:gd name="T61" fmla="*/ 15 h 237"/>
                <a:gd name="T62" fmla="*/ 36 w 108"/>
                <a:gd name="T63" fmla="*/ 16 h 237"/>
                <a:gd name="T64" fmla="*/ 36 w 108"/>
                <a:gd name="T65" fmla="*/ 19 h 237"/>
                <a:gd name="T66" fmla="*/ 36 w 108"/>
                <a:gd name="T67" fmla="*/ 21 h 237"/>
                <a:gd name="T68" fmla="*/ 37 w 108"/>
                <a:gd name="T69" fmla="*/ 24 h 237"/>
                <a:gd name="T70" fmla="*/ 37 w 108"/>
                <a:gd name="T71" fmla="*/ 24 h 237"/>
                <a:gd name="T72" fmla="*/ 37 w 108"/>
                <a:gd name="T73" fmla="*/ 24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8" h="237">
                  <a:moveTo>
                    <a:pt x="107" y="213"/>
                  </a:moveTo>
                  <a:lnTo>
                    <a:pt x="107" y="236"/>
                  </a:lnTo>
                  <a:lnTo>
                    <a:pt x="106" y="190"/>
                  </a:lnTo>
                  <a:lnTo>
                    <a:pt x="105" y="169"/>
                  </a:lnTo>
                  <a:lnTo>
                    <a:pt x="104" y="148"/>
                  </a:lnTo>
                  <a:lnTo>
                    <a:pt x="103" y="127"/>
                  </a:lnTo>
                  <a:lnTo>
                    <a:pt x="96" y="106"/>
                  </a:lnTo>
                  <a:lnTo>
                    <a:pt x="90" y="88"/>
                  </a:lnTo>
                  <a:lnTo>
                    <a:pt x="85" y="70"/>
                  </a:lnTo>
                  <a:lnTo>
                    <a:pt x="79" y="51"/>
                  </a:lnTo>
                  <a:lnTo>
                    <a:pt x="69" y="37"/>
                  </a:lnTo>
                  <a:lnTo>
                    <a:pt x="58" y="22"/>
                  </a:lnTo>
                  <a:lnTo>
                    <a:pt x="37" y="3"/>
                  </a:lnTo>
                  <a:lnTo>
                    <a:pt x="28" y="0"/>
                  </a:lnTo>
                  <a:lnTo>
                    <a:pt x="16" y="11"/>
                  </a:lnTo>
                  <a:lnTo>
                    <a:pt x="8" y="33"/>
                  </a:lnTo>
                  <a:lnTo>
                    <a:pt x="3" y="52"/>
                  </a:lnTo>
                  <a:lnTo>
                    <a:pt x="0" y="76"/>
                  </a:lnTo>
                  <a:lnTo>
                    <a:pt x="1" y="76"/>
                  </a:lnTo>
                  <a:lnTo>
                    <a:pt x="4" y="52"/>
                  </a:lnTo>
                  <a:lnTo>
                    <a:pt x="9" y="33"/>
                  </a:lnTo>
                  <a:lnTo>
                    <a:pt x="17" y="13"/>
                  </a:lnTo>
                  <a:lnTo>
                    <a:pt x="28" y="1"/>
                  </a:lnTo>
                  <a:lnTo>
                    <a:pt x="36" y="4"/>
                  </a:lnTo>
                  <a:lnTo>
                    <a:pt x="57" y="24"/>
                  </a:lnTo>
                  <a:lnTo>
                    <a:pt x="68" y="38"/>
                  </a:lnTo>
                  <a:lnTo>
                    <a:pt x="78" y="53"/>
                  </a:lnTo>
                  <a:lnTo>
                    <a:pt x="84" y="70"/>
                  </a:lnTo>
                  <a:lnTo>
                    <a:pt x="89" y="88"/>
                  </a:lnTo>
                  <a:lnTo>
                    <a:pt x="95" y="106"/>
                  </a:lnTo>
                  <a:lnTo>
                    <a:pt x="102" y="127"/>
                  </a:lnTo>
                  <a:lnTo>
                    <a:pt x="103" y="148"/>
                  </a:lnTo>
                  <a:lnTo>
                    <a:pt x="104" y="169"/>
                  </a:lnTo>
                  <a:lnTo>
                    <a:pt x="105" y="190"/>
                  </a:lnTo>
                  <a:lnTo>
                    <a:pt x="106" y="213"/>
                  </a:lnTo>
                  <a:lnTo>
                    <a:pt x="107" y="2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Freeform 151"/>
            <p:cNvSpPr>
              <a:spLocks/>
            </p:cNvSpPr>
            <p:nvPr/>
          </p:nvSpPr>
          <p:spPr bwMode="auto">
            <a:xfrm>
              <a:off x="2408" y="3694"/>
              <a:ext cx="10" cy="71"/>
            </a:xfrm>
            <a:custGeom>
              <a:avLst/>
              <a:gdLst>
                <a:gd name="T0" fmla="*/ 3 w 12"/>
                <a:gd name="T1" fmla="*/ 4 h 91"/>
                <a:gd name="T2" fmla="*/ 3 w 12"/>
                <a:gd name="T3" fmla="*/ 7 h 91"/>
                <a:gd name="T4" fmla="*/ 3 w 12"/>
                <a:gd name="T5" fmla="*/ 9 h 91"/>
                <a:gd name="T6" fmla="*/ 3 w 12"/>
                <a:gd name="T7" fmla="*/ 5 h 91"/>
                <a:gd name="T8" fmla="*/ 2 w 12"/>
                <a:gd name="T9" fmla="*/ 3 h 91"/>
                <a:gd name="T10" fmla="*/ 2 w 12"/>
                <a:gd name="T11" fmla="*/ 0 h 91"/>
                <a:gd name="T12" fmla="*/ 0 w 12"/>
                <a:gd name="T13" fmla="*/ 2 h 91"/>
                <a:gd name="T14" fmla="*/ 0 w 12"/>
                <a:gd name="T15" fmla="*/ 2 h 91"/>
                <a:gd name="T16" fmla="*/ 3 w 12"/>
                <a:gd name="T17" fmla="*/ 5 h 91"/>
                <a:gd name="T18" fmla="*/ 3 w 12"/>
                <a:gd name="T19" fmla="*/ 9 h 91"/>
                <a:gd name="T20" fmla="*/ 3 w 12"/>
                <a:gd name="T21" fmla="*/ 9 h 91"/>
                <a:gd name="T22" fmla="*/ 3 w 12"/>
                <a:gd name="T23" fmla="*/ 7 h 91"/>
                <a:gd name="T24" fmla="*/ 3 w 12"/>
                <a:gd name="T25" fmla="*/ 4 h 91"/>
                <a:gd name="T26" fmla="*/ 3 w 12"/>
                <a:gd name="T27" fmla="*/ 4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91">
                  <a:moveTo>
                    <a:pt x="10" y="44"/>
                  </a:moveTo>
                  <a:lnTo>
                    <a:pt x="9" y="69"/>
                  </a:lnTo>
                  <a:lnTo>
                    <a:pt x="8" y="85"/>
                  </a:lnTo>
                  <a:lnTo>
                    <a:pt x="3" y="47"/>
                  </a:lnTo>
                  <a:lnTo>
                    <a:pt x="2" y="29"/>
                  </a:lnTo>
                  <a:lnTo>
                    <a:pt x="2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3" y="47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69"/>
                  </a:lnTo>
                  <a:lnTo>
                    <a:pt x="11" y="44"/>
                  </a:lnTo>
                  <a:lnTo>
                    <a:pt x="10" y="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Freeform 152"/>
            <p:cNvSpPr>
              <a:spLocks/>
            </p:cNvSpPr>
            <p:nvPr/>
          </p:nvSpPr>
          <p:spPr bwMode="auto">
            <a:xfrm>
              <a:off x="2408" y="3593"/>
              <a:ext cx="101" cy="148"/>
            </a:xfrm>
            <a:custGeom>
              <a:avLst/>
              <a:gdLst>
                <a:gd name="T0" fmla="*/ 2 w 115"/>
                <a:gd name="T1" fmla="*/ 15 h 188"/>
                <a:gd name="T2" fmla="*/ 4 w 115"/>
                <a:gd name="T3" fmla="*/ 13 h 188"/>
                <a:gd name="T4" fmla="*/ 4 w 115"/>
                <a:gd name="T5" fmla="*/ 10 h 188"/>
                <a:gd name="T6" fmla="*/ 7 w 115"/>
                <a:gd name="T7" fmla="*/ 9 h 188"/>
                <a:gd name="T8" fmla="*/ 10 w 115"/>
                <a:gd name="T9" fmla="*/ 9 h 188"/>
                <a:gd name="T10" fmla="*/ 13 w 115"/>
                <a:gd name="T11" fmla="*/ 9 h 188"/>
                <a:gd name="T12" fmla="*/ 16 w 115"/>
                <a:gd name="T13" fmla="*/ 10 h 188"/>
                <a:gd name="T14" fmla="*/ 24 w 115"/>
                <a:gd name="T15" fmla="*/ 12 h 188"/>
                <a:gd name="T16" fmla="*/ 25 w 115"/>
                <a:gd name="T17" fmla="*/ 13 h 188"/>
                <a:gd name="T18" fmla="*/ 28 w 115"/>
                <a:gd name="T19" fmla="*/ 15 h 188"/>
                <a:gd name="T20" fmla="*/ 31 w 115"/>
                <a:gd name="T21" fmla="*/ 18 h 188"/>
                <a:gd name="T22" fmla="*/ 32 w 115"/>
                <a:gd name="T23" fmla="*/ 20 h 188"/>
                <a:gd name="T24" fmla="*/ 35 w 115"/>
                <a:gd name="T25" fmla="*/ 22 h 188"/>
                <a:gd name="T26" fmla="*/ 36 w 115"/>
                <a:gd name="T27" fmla="*/ 22 h 188"/>
                <a:gd name="T28" fmla="*/ 36 w 115"/>
                <a:gd name="T29" fmla="*/ 17 h 188"/>
                <a:gd name="T30" fmla="*/ 35 w 115"/>
                <a:gd name="T31" fmla="*/ 14 h 188"/>
                <a:gd name="T32" fmla="*/ 35 w 115"/>
                <a:gd name="T33" fmla="*/ 12 h 188"/>
                <a:gd name="T34" fmla="*/ 35 w 115"/>
                <a:gd name="T35" fmla="*/ 9 h 188"/>
                <a:gd name="T36" fmla="*/ 35 w 115"/>
                <a:gd name="T37" fmla="*/ 6 h 188"/>
                <a:gd name="T38" fmla="*/ 32 w 115"/>
                <a:gd name="T39" fmla="*/ 3 h 188"/>
                <a:gd name="T40" fmla="*/ 32 w 115"/>
                <a:gd name="T41" fmla="*/ 0 h 188"/>
                <a:gd name="T42" fmla="*/ 31 w 115"/>
                <a:gd name="T43" fmla="*/ 0 h 188"/>
                <a:gd name="T44" fmla="*/ 32 w 115"/>
                <a:gd name="T45" fmla="*/ 3 h 188"/>
                <a:gd name="T46" fmla="*/ 33 w 115"/>
                <a:gd name="T47" fmla="*/ 6 h 188"/>
                <a:gd name="T48" fmla="*/ 33 w 115"/>
                <a:gd name="T49" fmla="*/ 8 h 188"/>
                <a:gd name="T50" fmla="*/ 35 w 115"/>
                <a:gd name="T51" fmla="*/ 10 h 188"/>
                <a:gd name="T52" fmla="*/ 35 w 115"/>
                <a:gd name="T53" fmla="*/ 12 h 188"/>
                <a:gd name="T54" fmla="*/ 35 w 115"/>
                <a:gd name="T55" fmla="*/ 14 h 188"/>
                <a:gd name="T56" fmla="*/ 35 w 115"/>
                <a:gd name="T57" fmla="*/ 22 h 188"/>
                <a:gd name="T58" fmla="*/ 32 w 115"/>
                <a:gd name="T59" fmla="*/ 20 h 188"/>
                <a:gd name="T60" fmla="*/ 32 w 115"/>
                <a:gd name="T61" fmla="*/ 18 h 188"/>
                <a:gd name="T62" fmla="*/ 29 w 115"/>
                <a:gd name="T63" fmla="*/ 15 h 188"/>
                <a:gd name="T64" fmla="*/ 25 w 115"/>
                <a:gd name="T65" fmla="*/ 13 h 188"/>
                <a:gd name="T66" fmla="*/ 24 w 115"/>
                <a:gd name="T67" fmla="*/ 12 h 188"/>
                <a:gd name="T68" fmla="*/ 17 w 115"/>
                <a:gd name="T69" fmla="*/ 10 h 188"/>
                <a:gd name="T70" fmla="*/ 13 w 115"/>
                <a:gd name="T71" fmla="*/ 9 h 188"/>
                <a:gd name="T72" fmla="*/ 10 w 115"/>
                <a:gd name="T73" fmla="*/ 9 h 188"/>
                <a:gd name="T74" fmla="*/ 7 w 115"/>
                <a:gd name="T75" fmla="*/ 9 h 188"/>
                <a:gd name="T76" fmla="*/ 4 w 115"/>
                <a:gd name="T77" fmla="*/ 10 h 188"/>
                <a:gd name="T78" fmla="*/ 3 w 115"/>
                <a:gd name="T79" fmla="*/ 13 h 188"/>
                <a:gd name="T80" fmla="*/ 0 w 115"/>
                <a:gd name="T81" fmla="*/ 15 h 188"/>
                <a:gd name="T82" fmla="*/ 2 w 115"/>
                <a:gd name="T83" fmla="*/ 15 h 1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" h="188">
                  <a:moveTo>
                    <a:pt x="2" y="128"/>
                  </a:moveTo>
                  <a:lnTo>
                    <a:pt x="4" y="116"/>
                  </a:lnTo>
                  <a:lnTo>
                    <a:pt x="9" y="93"/>
                  </a:lnTo>
                  <a:lnTo>
                    <a:pt x="22" y="78"/>
                  </a:lnTo>
                  <a:lnTo>
                    <a:pt x="31" y="78"/>
                  </a:lnTo>
                  <a:lnTo>
                    <a:pt x="42" y="79"/>
                  </a:lnTo>
                  <a:lnTo>
                    <a:pt x="52" y="87"/>
                  </a:lnTo>
                  <a:lnTo>
                    <a:pt x="75" y="104"/>
                  </a:lnTo>
                  <a:lnTo>
                    <a:pt x="83" y="121"/>
                  </a:lnTo>
                  <a:lnTo>
                    <a:pt x="93" y="134"/>
                  </a:lnTo>
                  <a:lnTo>
                    <a:pt x="99" y="156"/>
                  </a:lnTo>
                  <a:lnTo>
                    <a:pt x="105" y="173"/>
                  </a:lnTo>
                  <a:lnTo>
                    <a:pt x="113" y="187"/>
                  </a:lnTo>
                  <a:lnTo>
                    <a:pt x="114" y="187"/>
                  </a:lnTo>
                  <a:lnTo>
                    <a:pt x="114" y="141"/>
                  </a:lnTo>
                  <a:lnTo>
                    <a:pt x="113" y="122"/>
                  </a:lnTo>
                  <a:lnTo>
                    <a:pt x="113" y="98"/>
                  </a:lnTo>
                  <a:lnTo>
                    <a:pt x="110" y="78"/>
                  </a:lnTo>
                  <a:lnTo>
                    <a:pt x="110" y="59"/>
                  </a:lnTo>
                  <a:lnTo>
                    <a:pt x="106" y="26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105" y="26"/>
                  </a:lnTo>
                  <a:lnTo>
                    <a:pt x="108" y="51"/>
                  </a:lnTo>
                  <a:lnTo>
                    <a:pt x="108" y="71"/>
                  </a:lnTo>
                  <a:lnTo>
                    <a:pt x="111" y="90"/>
                  </a:lnTo>
                  <a:lnTo>
                    <a:pt x="111" y="103"/>
                  </a:lnTo>
                  <a:lnTo>
                    <a:pt x="112" y="122"/>
                  </a:lnTo>
                  <a:lnTo>
                    <a:pt x="112" y="184"/>
                  </a:lnTo>
                  <a:lnTo>
                    <a:pt x="106" y="173"/>
                  </a:lnTo>
                  <a:lnTo>
                    <a:pt x="100" y="156"/>
                  </a:lnTo>
                  <a:lnTo>
                    <a:pt x="94" y="133"/>
                  </a:lnTo>
                  <a:lnTo>
                    <a:pt x="83" y="117"/>
                  </a:lnTo>
                  <a:lnTo>
                    <a:pt x="76" y="103"/>
                  </a:lnTo>
                  <a:lnTo>
                    <a:pt x="53" y="86"/>
                  </a:lnTo>
                  <a:lnTo>
                    <a:pt x="43" y="78"/>
                  </a:lnTo>
                  <a:lnTo>
                    <a:pt x="31" y="76"/>
                  </a:lnTo>
                  <a:lnTo>
                    <a:pt x="21" y="77"/>
                  </a:lnTo>
                  <a:lnTo>
                    <a:pt x="7" y="92"/>
                  </a:lnTo>
                  <a:lnTo>
                    <a:pt x="3" y="116"/>
                  </a:lnTo>
                  <a:lnTo>
                    <a:pt x="0" y="135"/>
                  </a:lnTo>
                  <a:lnTo>
                    <a:pt x="2" y="1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Freeform 153"/>
            <p:cNvSpPr>
              <a:spLocks/>
            </p:cNvSpPr>
            <p:nvPr/>
          </p:nvSpPr>
          <p:spPr bwMode="auto">
            <a:xfrm>
              <a:off x="2348" y="3523"/>
              <a:ext cx="149" cy="71"/>
            </a:xfrm>
            <a:custGeom>
              <a:avLst/>
              <a:gdLst>
                <a:gd name="T0" fmla="*/ 57 w 168"/>
                <a:gd name="T1" fmla="*/ 9 h 91"/>
                <a:gd name="T2" fmla="*/ 52 w 168"/>
                <a:gd name="T3" fmla="*/ 6 h 91"/>
                <a:gd name="T4" fmla="*/ 46 w 168"/>
                <a:gd name="T5" fmla="*/ 3 h 91"/>
                <a:gd name="T6" fmla="*/ 44 w 168"/>
                <a:gd name="T7" fmla="*/ 2 h 91"/>
                <a:gd name="T8" fmla="*/ 40 w 168"/>
                <a:gd name="T9" fmla="*/ 2 h 91"/>
                <a:gd name="T10" fmla="*/ 36 w 168"/>
                <a:gd name="T11" fmla="*/ 2 h 91"/>
                <a:gd name="T12" fmla="*/ 32 w 168"/>
                <a:gd name="T13" fmla="*/ 2 h 91"/>
                <a:gd name="T14" fmla="*/ 27 w 168"/>
                <a:gd name="T15" fmla="*/ 2 h 91"/>
                <a:gd name="T16" fmla="*/ 22 w 168"/>
                <a:gd name="T17" fmla="*/ 0 h 91"/>
                <a:gd name="T18" fmla="*/ 21 w 168"/>
                <a:gd name="T19" fmla="*/ 0 h 91"/>
                <a:gd name="T20" fmla="*/ 17 w 168"/>
                <a:gd name="T21" fmla="*/ 2 h 91"/>
                <a:gd name="T22" fmla="*/ 13 w 168"/>
                <a:gd name="T23" fmla="*/ 2 h 91"/>
                <a:gd name="T24" fmla="*/ 9 w 168"/>
                <a:gd name="T25" fmla="*/ 2 h 91"/>
                <a:gd name="T26" fmla="*/ 5 w 168"/>
                <a:gd name="T27" fmla="*/ 2 h 91"/>
                <a:gd name="T28" fmla="*/ 4 w 168"/>
                <a:gd name="T29" fmla="*/ 4 h 91"/>
                <a:gd name="T30" fmla="*/ 0 w 168"/>
                <a:gd name="T31" fmla="*/ 7 h 91"/>
                <a:gd name="T32" fmla="*/ 0 w 168"/>
                <a:gd name="T33" fmla="*/ 7 h 91"/>
                <a:gd name="T34" fmla="*/ 1 w 168"/>
                <a:gd name="T35" fmla="*/ 7 h 91"/>
                <a:gd name="T36" fmla="*/ 4 w 168"/>
                <a:gd name="T37" fmla="*/ 4 h 91"/>
                <a:gd name="T38" fmla="*/ 5 w 168"/>
                <a:gd name="T39" fmla="*/ 2 h 91"/>
                <a:gd name="T40" fmla="*/ 9 w 168"/>
                <a:gd name="T41" fmla="*/ 2 h 91"/>
                <a:gd name="T42" fmla="*/ 13 w 168"/>
                <a:gd name="T43" fmla="*/ 2 h 91"/>
                <a:gd name="T44" fmla="*/ 17 w 168"/>
                <a:gd name="T45" fmla="*/ 2 h 91"/>
                <a:gd name="T46" fmla="*/ 19 w 168"/>
                <a:gd name="T47" fmla="*/ 2 h 91"/>
                <a:gd name="T48" fmla="*/ 25 w 168"/>
                <a:gd name="T49" fmla="*/ 2 h 91"/>
                <a:gd name="T50" fmla="*/ 27 w 168"/>
                <a:gd name="T51" fmla="*/ 2 h 91"/>
                <a:gd name="T52" fmla="*/ 32 w 168"/>
                <a:gd name="T53" fmla="*/ 2 h 91"/>
                <a:gd name="T54" fmla="*/ 35 w 168"/>
                <a:gd name="T55" fmla="*/ 2 h 91"/>
                <a:gd name="T56" fmla="*/ 40 w 168"/>
                <a:gd name="T57" fmla="*/ 2 h 91"/>
                <a:gd name="T58" fmla="*/ 43 w 168"/>
                <a:gd name="T59" fmla="*/ 2 h 91"/>
                <a:gd name="T60" fmla="*/ 46 w 168"/>
                <a:gd name="T61" fmla="*/ 4 h 91"/>
                <a:gd name="T62" fmla="*/ 52 w 168"/>
                <a:gd name="T63" fmla="*/ 7 h 91"/>
                <a:gd name="T64" fmla="*/ 56 w 168"/>
                <a:gd name="T65" fmla="*/ 9 h 91"/>
                <a:gd name="T66" fmla="*/ 57 w 168"/>
                <a:gd name="T67" fmla="*/ 9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8" h="91">
                  <a:moveTo>
                    <a:pt x="167" y="90"/>
                  </a:moveTo>
                  <a:lnTo>
                    <a:pt x="156" y="59"/>
                  </a:lnTo>
                  <a:lnTo>
                    <a:pt x="138" y="35"/>
                  </a:lnTo>
                  <a:lnTo>
                    <a:pt x="128" y="25"/>
                  </a:lnTo>
                  <a:lnTo>
                    <a:pt x="117" y="16"/>
                  </a:lnTo>
                  <a:lnTo>
                    <a:pt x="108" y="11"/>
                  </a:lnTo>
                  <a:lnTo>
                    <a:pt x="94" y="7"/>
                  </a:lnTo>
                  <a:lnTo>
                    <a:pt x="82" y="2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9" y="7"/>
                  </a:lnTo>
                  <a:lnTo>
                    <a:pt x="24" y="12"/>
                  </a:lnTo>
                  <a:lnTo>
                    <a:pt x="16" y="23"/>
                  </a:lnTo>
                  <a:lnTo>
                    <a:pt x="5" y="43"/>
                  </a:lnTo>
                  <a:lnTo>
                    <a:pt x="0" y="74"/>
                  </a:lnTo>
                  <a:lnTo>
                    <a:pt x="1" y="74"/>
                  </a:lnTo>
                  <a:lnTo>
                    <a:pt x="6" y="43"/>
                  </a:lnTo>
                  <a:lnTo>
                    <a:pt x="16" y="27"/>
                  </a:lnTo>
                  <a:lnTo>
                    <a:pt x="25" y="14"/>
                  </a:lnTo>
                  <a:lnTo>
                    <a:pt x="39" y="8"/>
                  </a:lnTo>
                  <a:lnTo>
                    <a:pt x="48" y="3"/>
                  </a:lnTo>
                  <a:lnTo>
                    <a:pt x="57" y="2"/>
                  </a:lnTo>
                  <a:lnTo>
                    <a:pt x="74" y="2"/>
                  </a:lnTo>
                  <a:lnTo>
                    <a:pt x="82" y="3"/>
                  </a:lnTo>
                  <a:lnTo>
                    <a:pt x="94" y="8"/>
                  </a:lnTo>
                  <a:lnTo>
                    <a:pt x="105" y="12"/>
                  </a:lnTo>
                  <a:lnTo>
                    <a:pt x="116" y="18"/>
                  </a:lnTo>
                  <a:lnTo>
                    <a:pt x="127" y="26"/>
                  </a:lnTo>
                  <a:lnTo>
                    <a:pt x="136" y="36"/>
                  </a:lnTo>
                  <a:lnTo>
                    <a:pt x="154" y="60"/>
                  </a:lnTo>
                  <a:lnTo>
                    <a:pt x="166" y="90"/>
                  </a:lnTo>
                  <a:lnTo>
                    <a:pt x="167" y="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Freeform 154"/>
            <p:cNvSpPr>
              <a:spLocks/>
            </p:cNvSpPr>
            <p:nvPr/>
          </p:nvSpPr>
          <p:spPr bwMode="auto">
            <a:xfrm>
              <a:off x="2348" y="3581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Freeform 155"/>
            <p:cNvSpPr>
              <a:spLocks/>
            </p:cNvSpPr>
            <p:nvPr/>
          </p:nvSpPr>
          <p:spPr bwMode="auto">
            <a:xfrm>
              <a:off x="2348" y="3398"/>
              <a:ext cx="154" cy="184"/>
            </a:xfrm>
            <a:custGeom>
              <a:avLst/>
              <a:gdLst>
                <a:gd name="T0" fmla="*/ 1 w 174"/>
                <a:gd name="T1" fmla="*/ 27 h 234"/>
                <a:gd name="T2" fmla="*/ 4 w 174"/>
                <a:gd name="T3" fmla="*/ 24 h 234"/>
                <a:gd name="T4" fmla="*/ 4 w 174"/>
                <a:gd name="T5" fmla="*/ 20 h 234"/>
                <a:gd name="T6" fmla="*/ 6 w 174"/>
                <a:gd name="T7" fmla="*/ 17 h 234"/>
                <a:gd name="T8" fmla="*/ 9 w 174"/>
                <a:gd name="T9" fmla="*/ 15 h 234"/>
                <a:gd name="T10" fmla="*/ 11 w 174"/>
                <a:gd name="T11" fmla="*/ 13 h 234"/>
                <a:gd name="T12" fmla="*/ 15 w 174"/>
                <a:gd name="T13" fmla="*/ 12 h 234"/>
                <a:gd name="T14" fmla="*/ 17 w 174"/>
                <a:gd name="T15" fmla="*/ 12 h 234"/>
                <a:gd name="T16" fmla="*/ 21 w 174"/>
                <a:gd name="T17" fmla="*/ 10 h 234"/>
                <a:gd name="T18" fmla="*/ 24 w 174"/>
                <a:gd name="T19" fmla="*/ 10 h 234"/>
                <a:gd name="T20" fmla="*/ 31 w 174"/>
                <a:gd name="T21" fmla="*/ 10 h 234"/>
                <a:gd name="T22" fmla="*/ 35 w 174"/>
                <a:gd name="T23" fmla="*/ 10 h 234"/>
                <a:gd name="T24" fmla="*/ 37 w 174"/>
                <a:gd name="T25" fmla="*/ 10 h 234"/>
                <a:gd name="T26" fmla="*/ 40 w 174"/>
                <a:gd name="T27" fmla="*/ 12 h 234"/>
                <a:gd name="T28" fmla="*/ 48 w 174"/>
                <a:gd name="T29" fmla="*/ 13 h 234"/>
                <a:gd name="T30" fmla="*/ 51 w 174"/>
                <a:gd name="T31" fmla="*/ 17 h 234"/>
                <a:gd name="T32" fmla="*/ 58 w 174"/>
                <a:gd name="T33" fmla="*/ 22 h 234"/>
                <a:gd name="T34" fmla="*/ 58 w 174"/>
                <a:gd name="T35" fmla="*/ 22 h 234"/>
                <a:gd name="T36" fmla="*/ 58 w 174"/>
                <a:gd name="T37" fmla="*/ 15 h 234"/>
                <a:gd name="T38" fmla="*/ 57 w 174"/>
                <a:gd name="T39" fmla="*/ 12 h 234"/>
                <a:gd name="T40" fmla="*/ 56 w 174"/>
                <a:gd name="T41" fmla="*/ 10 h 234"/>
                <a:gd name="T42" fmla="*/ 55 w 174"/>
                <a:gd name="T43" fmla="*/ 7 h 234"/>
                <a:gd name="T44" fmla="*/ 52 w 174"/>
                <a:gd name="T45" fmla="*/ 5 h 234"/>
                <a:gd name="T46" fmla="*/ 51 w 174"/>
                <a:gd name="T47" fmla="*/ 2 h 234"/>
                <a:gd name="T48" fmla="*/ 49 w 174"/>
                <a:gd name="T49" fmla="*/ 0 h 234"/>
                <a:gd name="T50" fmla="*/ 49 w 174"/>
                <a:gd name="T51" fmla="*/ 1 h 234"/>
                <a:gd name="T52" fmla="*/ 50 w 174"/>
                <a:gd name="T53" fmla="*/ 2 h 234"/>
                <a:gd name="T54" fmla="*/ 51 w 174"/>
                <a:gd name="T55" fmla="*/ 5 h 234"/>
                <a:gd name="T56" fmla="*/ 54 w 174"/>
                <a:gd name="T57" fmla="*/ 7 h 234"/>
                <a:gd name="T58" fmla="*/ 55 w 174"/>
                <a:gd name="T59" fmla="*/ 10 h 234"/>
                <a:gd name="T60" fmla="*/ 56 w 174"/>
                <a:gd name="T61" fmla="*/ 12 h 234"/>
                <a:gd name="T62" fmla="*/ 58 w 174"/>
                <a:gd name="T63" fmla="*/ 13 h 234"/>
                <a:gd name="T64" fmla="*/ 58 w 174"/>
                <a:gd name="T65" fmla="*/ 22 h 234"/>
                <a:gd name="T66" fmla="*/ 52 w 174"/>
                <a:gd name="T67" fmla="*/ 17 h 234"/>
                <a:gd name="T68" fmla="*/ 48 w 174"/>
                <a:gd name="T69" fmla="*/ 13 h 234"/>
                <a:gd name="T70" fmla="*/ 40 w 174"/>
                <a:gd name="T71" fmla="*/ 12 h 234"/>
                <a:gd name="T72" fmla="*/ 39 w 174"/>
                <a:gd name="T73" fmla="*/ 12 h 234"/>
                <a:gd name="T74" fmla="*/ 35 w 174"/>
                <a:gd name="T75" fmla="*/ 10 h 234"/>
                <a:gd name="T76" fmla="*/ 31 w 174"/>
                <a:gd name="T77" fmla="*/ 10 h 234"/>
                <a:gd name="T78" fmla="*/ 24 w 174"/>
                <a:gd name="T79" fmla="*/ 10 h 234"/>
                <a:gd name="T80" fmla="*/ 21 w 174"/>
                <a:gd name="T81" fmla="*/ 10 h 234"/>
                <a:gd name="T82" fmla="*/ 17 w 174"/>
                <a:gd name="T83" fmla="*/ 11 h 234"/>
                <a:gd name="T84" fmla="*/ 15 w 174"/>
                <a:gd name="T85" fmla="*/ 12 h 234"/>
                <a:gd name="T86" fmla="*/ 10 w 174"/>
                <a:gd name="T87" fmla="*/ 13 h 234"/>
                <a:gd name="T88" fmla="*/ 8 w 174"/>
                <a:gd name="T89" fmla="*/ 15 h 234"/>
                <a:gd name="T90" fmla="*/ 5 w 174"/>
                <a:gd name="T91" fmla="*/ 17 h 234"/>
                <a:gd name="T92" fmla="*/ 4 w 174"/>
                <a:gd name="T93" fmla="*/ 20 h 234"/>
                <a:gd name="T94" fmla="*/ 4 w 174"/>
                <a:gd name="T95" fmla="*/ 24 h 234"/>
                <a:gd name="T96" fmla="*/ 0 w 174"/>
                <a:gd name="T97" fmla="*/ 27 h 234"/>
                <a:gd name="T98" fmla="*/ 1 w 174"/>
                <a:gd name="T99" fmla="*/ 27 h 2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4" h="234">
                  <a:moveTo>
                    <a:pt x="1" y="233"/>
                  </a:moveTo>
                  <a:lnTo>
                    <a:pt x="5" y="210"/>
                  </a:lnTo>
                  <a:lnTo>
                    <a:pt x="9" y="181"/>
                  </a:lnTo>
                  <a:lnTo>
                    <a:pt x="17" y="152"/>
                  </a:lnTo>
                  <a:lnTo>
                    <a:pt x="24" y="131"/>
                  </a:lnTo>
                  <a:lnTo>
                    <a:pt x="30" y="120"/>
                  </a:lnTo>
                  <a:lnTo>
                    <a:pt x="45" y="106"/>
                  </a:lnTo>
                  <a:lnTo>
                    <a:pt x="52" y="98"/>
                  </a:lnTo>
                  <a:lnTo>
                    <a:pt x="64" y="94"/>
                  </a:lnTo>
                  <a:lnTo>
                    <a:pt x="72" y="91"/>
                  </a:lnTo>
                  <a:lnTo>
                    <a:pt x="95" y="91"/>
                  </a:lnTo>
                  <a:lnTo>
                    <a:pt x="105" y="93"/>
                  </a:lnTo>
                  <a:lnTo>
                    <a:pt x="112" y="96"/>
                  </a:lnTo>
                  <a:lnTo>
                    <a:pt x="121" y="103"/>
                  </a:lnTo>
                  <a:lnTo>
                    <a:pt x="142" y="122"/>
                  </a:lnTo>
                  <a:lnTo>
                    <a:pt x="157" y="147"/>
                  </a:lnTo>
                  <a:lnTo>
                    <a:pt x="172" y="189"/>
                  </a:lnTo>
                  <a:lnTo>
                    <a:pt x="173" y="189"/>
                  </a:lnTo>
                  <a:lnTo>
                    <a:pt x="173" y="125"/>
                  </a:lnTo>
                  <a:lnTo>
                    <a:pt x="167" y="102"/>
                  </a:lnTo>
                  <a:lnTo>
                    <a:pt x="166" y="85"/>
                  </a:lnTo>
                  <a:lnTo>
                    <a:pt x="164" y="63"/>
                  </a:lnTo>
                  <a:lnTo>
                    <a:pt x="158" y="42"/>
                  </a:lnTo>
                  <a:lnTo>
                    <a:pt x="152" y="2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50" y="20"/>
                  </a:lnTo>
                  <a:lnTo>
                    <a:pt x="157" y="42"/>
                  </a:lnTo>
                  <a:lnTo>
                    <a:pt x="163" y="63"/>
                  </a:lnTo>
                  <a:lnTo>
                    <a:pt x="165" y="85"/>
                  </a:lnTo>
                  <a:lnTo>
                    <a:pt x="166" y="102"/>
                  </a:lnTo>
                  <a:lnTo>
                    <a:pt x="171" y="121"/>
                  </a:lnTo>
                  <a:lnTo>
                    <a:pt x="171" y="185"/>
                  </a:lnTo>
                  <a:lnTo>
                    <a:pt x="158" y="147"/>
                  </a:lnTo>
                  <a:lnTo>
                    <a:pt x="142" y="120"/>
                  </a:lnTo>
                  <a:lnTo>
                    <a:pt x="123" y="102"/>
                  </a:lnTo>
                  <a:lnTo>
                    <a:pt x="116" y="98"/>
                  </a:lnTo>
                  <a:lnTo>
                    <a:pt x="105" y="92"/>
                  </a:lnTo>
                  <a:lnTo>
                    <a:pt x="91" y="88"/>
                  </a:lnTo>
                  <a:lnTo>
                    <a:pt x="74" y="88"/>
                  </a:lnTo>
                  <a:lnTo>
                    <a:pt x="64" y="93"/>
                  </a:lnTo>
                  <a:lnTo>
                    <a:pt x="50" y="97"/>
                  </a:lnTo>
                  <a:lnTo>
                    <a:pt x="43" y="105"/>
                  </a:lnTo>
                  <a:lnTo>
                    <a:pt x="28" y="118"/>
                  </a:lnTo>
                  <a:lnTo>
                    <a:pt x="23" y="131"/>
                  </a:lnTo>
                  <a:lnTo>
                    <a:pt x="16" y="152"/>
                  </a:lnTo>
                  <a:lnTo>
                    <a:pt x="8" y="181"/>
                  </a:lnTo>
                  <a:lnTo>
                    <a:pt x="4" y="210"/>
                  </a:lnTo>
                  <a:lnTo>
                    <a:pt x="0" y="233"/>
                  </a:lnTo>
                  <a:lnTo>
                    <a:pt x="1" y="23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Freeform 156"/>
            <p:cNvSpPr>
              <a:spLocks/>
            </p:cNvSpPr>
            <p:nvPr/>
          </p:nvSpPr>
          <p:spPr bwMode="auto">
            <a:xfrm>
              <a:off x="2335" y="3328"/>
              <a:ext cx="143" cy="92"/>
            </a:xfrm>
            <a:custGeom>
              <a:avLst/>
              <a:gdLst>
                <a:gd name="T0" fmla="*/ 52 w 162"/>
                <a:gd name="T1" fmla="*/ 9 h 118"/>
                <a:gd name="T2" fmla="*/ 44 w 162"/>
                <a:gd name="T3" fmla="*/ 7 h 118"/>
                <a:gd name="T4" fmla="*/ 41 w 162"/>
                <a:gd name="T5" fmla="*/ 5 h 118"/>
                <a:gd name="T6" fmla="*/ 38 w 162"/>
                <a:gd name="T7" fmla="*/ 4 h 118"/>
                <a:gd name="T8" fmla="*/ 34 w 162"/>
                <a:gd name="T9" fmla="*/ 3 h 118"/>
                <a:gd name="T10" fmla="*/ 29 w 162"/>
                <a:gd name="T11" fmla="*/ 4 h 118"/>
                <a:gd name="T12" fmla="*/ 24 w 162"/>
                <a:gd name="T13" fmla="*/ 5 h 118"/>
                <a:gd name="T14" fmla="*/ 20 w 162"/>
                <a:gd name="T15" fmla="*/ 7 h 118"/>
                <a:gd name="T16" fmla="*/ 14 w 162"/>
                <a:gd name="T17" fmla="*/ 9 h 118"/>
                <a:gd name="T18" fmla="*/ 11 w 162"/>
                <a:gd name="T19" fmla="*/ 11 h 118"/>
                <a:gd name="T20" fmla="*/ 7 w 162"/>
                <a:gd name="T21" fmla="*/ 12 h 118"/>
                <a:gd name="T22" fmla="*/ 1 w 162"/>
                <a:gd name="T23" fmla="*/ 12 h 118"/>
                <a:gd name="T24" fmla="*/ 4 w 162"/>
                <a:gd name="T25" fmla="*/ 11 h 118"/>
                <a:gd name="T26" fmla="*/ 6 w 162"/>
                <a:gd name="T27" fmla="*/ 9 h 118"/>
                <a:gd name="T28" fmla="*/ 9 w 162"/>
                <a:gd name="T29" fmla="*/ 5 h 118"/>
                <a:gd name="T30" fmla="*/ 11 w 162"/>
                <a:gd name="T31" fmla="*/ 4 h 118"/>
                <a:gd name="T32" fmla="*/ 14 w 162"/>
                <a:gd name="T33" fmla="*/ 2 h 118"/>
                <a:gd name="T34" fmla="*/ 16 w 162"/>
                <a:gd name="T35" fmla="*/ 2 h 118"/>
                <a:gd name="T36" fmla="*/ 16 w 162"/>
                <a:gd name="T37" fmla="*/ 0 h 118"/>
                <a:gd name="T38" fmla="*/ 14 w 162"/>
                <a:gd name="T39" fmla="*/ 2 h 118"/>
                <a:gd name="T40" fmla="*/ 11 w 162"/>
                <a:gd name="T41" fmla="*/ 4 h 118"/>
                <a:gd name="T42" fmla="*/ 9 w 162"/>
                <a:gd name="T43" fmla="*/ 5 h 118"/>
                <a:gd name="T44" fmla="*/ 5 w 162"/>
                <a:gd name="T45" fmla="*/ 9 h 118"/>
                <a:gd name="T46" fmla="*/ 4 w 162"/>
                <a:gd name="T47" fmla="*/ 11 h 118"/>
                <a:gd name="T48" fmla="*/ 0 w 162"/>
                <a:gd name="T49" fmla="*/ 12 h 118"/>
                <a:gd name="T50" fmla="*/ 0 w 162"/>
                <a:gd name="T51" fmla="*/ 12 h 118"/>
                <a:gd name="T52" fmla="*/ 7 w 162"/>
                <a:gd name="T53" fmla="*/ 12 h 118"/>
                <a:gd name="T54" fmla="*/ 11 w 162"/>
                <a:gd name="T55" fmla="*/ 11 h 118"/>
                <a:gd name="T56" fmla="*/ 15 w 162"/>
                <a:gd name="T57" fmla="*/ 10 h 118"/>
                <a:gd name="T58" fmla="*/ 20 w 162"/>
                <a:gd name="T59" fmla="*/ 8 h 118"/>
                <a:gd name="T60" fmla="*/ 25 w 162"/>
                <a:gd name="T61" fmla="*/ 5 h 118"/>
                <a:gd name="T62" fmla="*/ 30 w 162"/>
                <a:gd name="T63" fmla="*/ 4 h 118"/>
                <a:gd name="T64" fmla="*/ 34 w 162"/>
                <a:gd name="T65" fmla="*/ 3 h 118"/>
                <a:gd name="T66" fmla="*/ 37 w 162"/>
                <a:gd name="T67" fmla="*/ 4 h 118"/>
                <a:gd name="T68" fmla="*/ 40 w 162"/>
                <a:gd name="T69" fmla="*/ 5 h 118"/>
                <a:gd name="T70" fmla="*/ 43 w 162"/>
                <a:gd name="T71" fmla="*/ 7 h 118"/>
                <a:gd name="T72" fmla="*/ 51 w 162"/>
                <a:gd name="T73" fmla="*/ 9 h 118"/>
                <a:gd name="T74" fmla="*/ 52 w 162"/>
                <a:gd name="T75" fmla="*/ 9 h 1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2" h="118">
                  <a:moveTo>
                    <a:pt x="161" y="90"/>
                  </a:moveTo>
                  <a:lnTo>
                    <a:pt x="138" y="60"/>
                  </a:lnTo>
                  <a:lnTo>
                    <a:pt x="125" y="46"/>
                  </a:lnTo>
                  <a:lnTo>
                    <a:pt x="115" y="38"/>
                  </a:lnTo>
                  <a:lnTo>
                    <a:pt x="104" y="33"/>
                  </a:lnTo>
                  <a:lnTo>
                    <a:pt x="88" y="38"/>
                  </a:lnTo>
                  <a:lnTo>
                    <a:pt x="75" y="53"/>
                  </a:lnTo>
                  <a:lnTo>
                    <a:pt x="62" y="75"/>
                  </a:lnTo>
                  <a:lnTo>
                    <a:pt x="44" y="96"/>
                  </a:lnTo>
                  <a:lnTo>
                    <a:pt x="33" y="104"/>
                  </a:lnTo>
                  <a:lnTo>
                    <a:pt x="20" y="111"/>
                  </a:lnTo>
                  <a:lnTo>
                    <a:pt x="1" y="116"/>
                  </a:lnTo>
                  <a:lnTo>
                    <a:pt x="9" y="99"/>
                  </a:lnTo>
                  <a:lnTo>
                    <a:pt x="19" y="78"/>
                  </a:lnTo>
                  <a:lnTo>
                    <a:pt x="27" y="57"/>
                  </a:lnTo>
                  <a:lnTo>
                    <a:pt x="34" y="38"/>
                  </a:lnTo>
                  <a:lnTo>
                    <a:pt x="43" y="18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42" y="18"/>
                  </a:lnTo>
                  <a:lnTo>
                    <a:pt x="33" y="38"/>
                  </a:lnTo>
                  <a:lnTo>
                    <a:pt x="26" y="57"/>
                  </a:lnTo>
                  <a:lnTo>
                    <a:pt x="17" y="78"/>
                  </a:lnTo>
                  <a:lnTo>
                    <a:pt x="8" y="99"/>
                  </a:lnTo>
                  <a:lnTo>
                    <a:pt x="0" y="117"/>
                  </a:lnTo>
                  <a:lnTo>
                    <a:pt x="21" y="113"/>
                  </a:lnTo>
                  <a:lnTo>
                    <a:pt x="34" y="105"/>
                  </a:lnTo>
                  <a:lnTo>
                    <a:pt x="45" y="97"/>
                  </a:lnTo>
                  <a:lnTo>
                    <a:pt x="63" y="76"/>
                  </a:lnTo>
                  <a:lnTo>
                    <a:pt x="76" y="54"/>
                  </a:lnTo>
                  <a:lnTo>
                    <a:pt x="90" y="39"/>
                  </a:lnTo>
                  <a:lnTo>
                    <a:pt x="104" y="35"/>
                  </a:lnTo>
                  <a:lnTo>
                    <a:pt x="113" y="39"/>
                  </a:lnTo>
                  <a:lnTo>
                    <a:pt x="124" y="47"/>
                  </a:lnTo>
                  <a:lnTo>
                    <a:pt x="136" y="61"/>
                  </a:lnTo>
                  <a:lnTo>
                    <a:pt x="160" y="91"/>
                  </a:lnTo>
                  <a:lnTo>
                    <a:pt x="161" y="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Freeform 157"/>
            <p:cNvSpPr>
              <a:spLocks/>
            </p:cNvSpPr>
            <p:nvPr/>
          </p:nvSpPr>
          <p:spPr bwMode="auto">
            <a:xfrm>
              <a:off x="2378" y="3293"/>
              <a:ext cx="129" cy="131"/>
            </a:xfrm>
            <a:custGeom>
              <a:avLst/>
              <a:gdLst>
                <a:gd name="T0" fmla="*/ 1 w 146"/>
                <a:gd name="T1" fmla="*/ 5 h 167"/>
                <a:gd name="T2" fmla="*/ 4 w 146"/>
                <a:gd name="T3" fmla="*/ 3 h 167"/>
                <a:gd name="T4" fmla="*/ 11 w 146"/>
                <a:gd name="T5" fmla="*/ 2 h 167"/>
                <a:gd name="T6" fmla="*/ 16 w 146"/>
                <a:gd name="T7" fmla="*/ 2 h 167"/>
                <a:gd name="T8" fmla="*/ 20 w 146"/>
                <a:gd name="T9" fmla="*/ 2 h 167"/>
                <a:gd name="T10" fmla="*/ 21 w 146"/>
                <a:gd name="T11" fmla="*/ 2 h 167"/>
                <a:gd name="T12" fmla="*/ 24 w 146"/>
                <a:gd name="T13" fmla="*/ 2 h 167"/>
                <a:gd name="T14" fmla="*/ 30 w 146"/>
                <a:gd name="T15" fmla="*/ 3 h 167"/>
                <a:gd name="T16" fmla="*/ 34 w 146"/>
                <a:gd name="T17" fmla="*/ 6 h 167"/>
                <a:gd name="T18" fmla="*/ 39 w 146"/>
                <a:gd name="T19" fmla="*/ 10 h 167"/>
                <a:gd name="T20" fmla="*/ 39 w 146"/>
                <a:gd name="T21" fmla="*/ 12 h 167"/>
                <a:gd name="T22" fmla="*/ 43 w 146"/>
                <a:gd name="T23" fmla="*/ 15 h 167"/>
                <a:gd name="T24" fmla="*/ 47 w 146"/>
                <a:gd name="T25" fmla="*/ 19 h 167"/>
                <a:gd name="T26" fmla="*/ 48 w 146"/>
                <a:gd name="T27" fmla="*/ 19 h 167"/>
                <a:gd name="T28" fmla="*/ 47 w 146"/>
                <a:gd name="T29" fmla="*/ 16 h 167"/>
                <a:gd name="T30" fmla="*/ 46 w 146"/>
                <a:gd name="T31" fmla="*/ 13 h 167"/>
                <a:gd name="T32" fmla="*/ 44 w 146"/>
                <a:gd name="T33" fmla="*/ 11 h 167"/>
                <a:gd name="T34" fmla="*/ 44 w 146"/>
                <a:gd name="T35" fmla="*/ 9 h 167"/>
                <a:gd name="T36" fmla="*/ 43 w 146"/>
                <a:gd name="T37" fmla="*/ 5 h 167"/>
                <a:gd name="T38" fmla="*/ 40 w 146"/>
                <a:gd name="T39" fmla="*/ 3 h 167"/>
                <a:gd name="T40" fmla="*/ 39 w 146"/>
                <a:gd name="T41" fmla="*/ 3 h 167"/>
                <a:gd name="T42" fmla="*/ 43 w 146"/>
                <a:gd name="T43" fmla="*/ 5 h 167"/>
                <a:gd name="T44" fmla="*/ 43 w 146"/>
                <a:gd name="T45" fmla="*/ 9 h 167"/>
                <a:gd name="T46" fmla="*/ 44 w 146"/>
                <a:gd name="T47" fmla="*/ 11 h 167"/>
                <a:gd name="T48" fmla="*/ 46 w 146"/>
                <a:gd name="T49" fmla="*/ 13 h 167"/>
                <a:gd name="T50" fmla="*/ 46 w 146"/>
                <a:gd name="T51" fmla="*/ 16 h 167"/>
                <a:gd name="T52" fmla="*/ 47 w 146"/>
                <a:gd name="T53" fmla="*/ 19 h 167"/>
                <a:gd name="T54" fmla="*/ 44 w 146"/>
                <a:gd name="T55" fmla="*/ 15 h 167"/>
                <a:gd name="T56" fmla="*/ 40 w 146"/>
                <a:gd name="T57" fmla="*/ 12 h 167"/>
                <a:gd name="T58" fmla="*/ 39 w 146"/>
                <a:gd name="T59" fmla="*/ 10 h 167"/>
                <a:gd name="T60" fmla="*/ 34 w 146"/>
                <a:gd name="T61" fmla="*/ 6 h 167"/>
                <a:gd name="T62" fmla="*/ 30 w 146"/>
                <a:gd name="T63" fmla="*/ 3 h 167"/>
                <a:gd name="T64" fmla="*/ 26 w 146"/>
                <a:gd name="T65" fmla="*/ 2 h 167"/>
                <a:gd name="T66" fmla="*/ 22 w 146"/>
                <a:gd name="T67" fmla="*/ 2 h 167"/>
                <a:gd name="T68" fmla="*/ 19 w 146"/>
                <a:gd name="T69" fmla="*/ 0 h 167"/>
                <a:gd name="T70" fmla="*/ 16 w 146"/>
                <a:gd name="T71" fmla="*/ 0 h 167"/>
                <a:gd name="T72" fmla="*/ 10 w 146"/>
                <a:gd name="T73" fmla="*/ 2 h 167"/>
                <a:gd name="T74" fmla="*/ 4 w 146"/>
                <a:gd name="T75" fmla="*/ 3 h 167"/>
                <a:gd name="T76" fmla="*/ 0 w 146"/>
                <a:gd name="T77" fmla="*/ 5 h 167"/>
                <a:gd name="T78" fmla="*/ 1 w 146"/>
                <a:gd name="T79" fmla="*/ 5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167">
                  <a:moveTo>
                    <a:pt x="1" y="46"/>
                  </a:moveTo>
                  <a:lnTo>
                    <a:pt x="14" y="28"/>
                  </a:lnTo>
                  <a:lnTo>
                    <a:pt x="33" y="9"/>
                  </a:lnTo>
                  <a:lnTo>
                    <a:pt x="48" y="2"/>
                  </a:lnTo>
                  <a:lnTo>
                    <a:pt x="60" y="2"/>
                  </a:lnTo>
                  <a:lnTo>
                    <a:pt x="66" y="4"/>
                  </a:lnTo>
                  <a:lnTo>
                    <a:pt x="75" y="11"/>
                  </a:lnTo>
                  <a:lnTo>
                    <a:pt x="92" y="31"/>
                  </a:lnTo>
                  <a:lnTo>
                    <a:pt x="107" y="58"/>
                  </a:lnTo>
                  <a:lnTo>
                    <a:pt x="118" y="89"/>
                  </a:lnTo>
                  <a:lnTo>
                    <a:pt x="122" y="104"/>
                  </a:lnTo>
                  <a:lnTo>
                    <a:pt x="131" y="134"/>
                  </a:lnTo>
                  <a:lnTo>
                    <a:pt x="144" y="166"/>
                  </a:lnTo>
                  <a:lnTo>
                    <a:pt x="145" y="166"/>
                  </a:lnTo>
                  <a:lnTo>
                    <a:pt x="143" y="141"/>
                  </a:lnTo>
                  <a:lnTo>
                    <a:pt x="141" y="120"/>
                  </a:lnTo>
                  <a:lnTo>
                    <a:pt x="138" y="98"/>
                  </a:lnTo>
                  <a:lnTo>
                    <a:pt x="133" y="76"/>
                  </a:lnTo>
                  <a:lnTo>
                    <a:pt x="130" y="51"/>
                  </a:lnTo>
                  <a:lnTo>
                    <a:pt x="123" y="28"/>
                  </a:lnTo>
                  <a:lnTo>
                    <a:pt x="122" y="28"/>
                  </a:lnTo>
                  <a:lnTo>
                    <a:pt x="129" y="51"/>
                  </a:lnTo>
                  <a:lnTo>
                    <a:pt x="131" y="76"/>
                  </a:lnTo>
                  <a:lnTo>
                    <a:pt x="137" y="98"/>
                  </a:lnTo>
                  <a:lnTo>
                    <a:pt x="140" y="120"/>
                  </a:lnTo>
                  <a:lnTo>
                    <a:pt x="142" y="141"/>
                  </a:lnTo>
                  <a:lnTo>
                    <a:pt x="144" y="163"/>
                  </a:lnTo>
                  <a:lnTo>
                    <a:pt x="133" y="134"/>
                  </a:lnTo>
                  <a:lnTo>
                    <a:pt x="123" y="104"/>
                  </a:lnTo>
                  <a:lnTo>
                    <a:pt x="119" y="89"/>
                  </a:lnTo>
                  <a:lnTo>
                    <a:pt x="108" y="58"/>
                  </a:lnTo>
                  <a:lnTo>
                    <a:pt x="92" y="28"/>
                  </a:lnTo>
                  <a:lnTo>
                    <a:pt x="77" y="10"/>
                  </a:lnTo>
                  <a:lnTo>
                    <a:pt x="67" y="3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0" y="9"/>
                  </a:lnTo>
                  <a:lnTo>
                    <a:pt x="12" y="27"/>
                  </a:lnTo>
                  <a:lnTo>
                    <a:pt x="0" y="43"/>
                  </a:lnTo>
                  <a:lnTo>
                    <a:pt x="1" y="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Freeform 158"/>
            <p:cNvSpPr>
              <a:spLocks/>
            </p:cNvSpPr>
            <p:nvPr/>
          </p:nvSpPr>
          <p:spPr bwMode="auto">
            <a:xfrm>
              <a:off x="2381" y="3200"/>
              <a:ext cx="109" cy="116"/>
            </a:xfrm>
            <a:custGeom>
              <a:avLst/>
              <a:gdLst>
                <a:gd name="T0" fmla="*/ 40 w 123"/>
                <a:gd name="T1" fmla="*/ 16 h 148"/>
                <a:gd name="T2" fmla="*/ 39 w 123"/>
                <a:gd name="T3" fmla="*/ 14 h 148"/>
                <a:gd name="T4" fmla="*/ 36 w 123"/>
                <a:gd name="T5" fmla="*/ 12 h 148"/>
                <a:gd name="T6" fmla="*/ 35 w 123"/>
                <a:gd name="T7" fmla="*/ 9 h 148"/>
                <a:gd name="T8" fmla="*/ 31 w 123"/>
                <a:gd name="T9" fmla="*/ 7 h 148"/>
                <a:gd name="T10" fmla="*/ 27 w 123"/>
                <a:gd name="T11" fmla="*/ 5 h 148"/>
                <a:gd name="T12" fmla="*/ 24 w 123"/>
                <a:gd name="T13" fmla="*/ 3 h 148"/>
                <a:gd name="T14" fmla="*/ 21 w 123"/>
                <a:gd name="T15" fmla="*/ 2 h 148"/>
                <a:gd name="T16" fmla="*/ 19 w 123"/>
                <a:gd name="T17" fmla="*/ 2 h 148"/>
                <a:gd name="T18" fmla="*/ 12 w 123"/>
                <a:gd name="T19" fmla="*/ 0 h 148"/>
                <a:gd name="T20" fmla="*/ 10 w 123"/>
                <a:gd name="T21" fmla="*/ 2 h 148"/>
                <a:gd name="T22" fmla="*/ 4 w 123"/>
                <a:gd name="T23" fmla="*/ 4 h 148"/>
                <a:gd name="T24" fmla="*/ 4 w 123"/>
                <a:gd name="T25" fmla="*/ 6 h 148"/>
                <a:gd name="T26" fmla="*/ 2 w 123"/>
                <a:gd name="T27" fmla="*/ 6 h 148"/>
                <a:gd name="T28" fmla="*/ 4 w 123"/>
                <a:gd name="T29" fmla="*/ 5 h 148"/>
                <a:gd name="T30" fmla="*/ 4 w 123"/>
                <a:gd name="T31" fmla="*/ 3 h 148"/>
                <a:gd name="T32" fmla="*/ 5 w 123"/>
                <a:gd name="T33" fmla="*/ 2 h 148"/>
                <a:gd name="T34" fmla="*/ 5 w 123"/>
                <a:gd name="T35" fmla="*/ 1 h 148"/>
                <a:gd name="T36" fmla="*/ 5 w 123"/>
                <a:gd name="T37" fmla="*/ 0 h 148"/>
                <a:gd name="T38" fmla="*/ 4 w 123"/>
                <a:gd name="T39" fmla="*/ 2 h 148"/>
                <a:gd name="T40" fmla="*/ 4 w 123"/>
                <a:gd name="T41" fmla="*/ 3 h 148"/>
                <a:gd name="T42" fmla="*/ 4 w 123"/>
                <a:gd name="T43" fmla="*/ 5 h 148"/>
                <a:gd name="T44" fmla="*/ 0 w 123"/>
                <a:gd name="T45" fmla="*/ 7 h 148"/>
                <a:gd name="T46" fmla="*/ 1 w 123"/>
                <a:gd name="T47" fmla="*/ 7 h 148"/>
                <a:gd name="T48" fmla="*/ 4 w 123"/>
                <a:gd name="T49" fmla="*/ 6 h 148"/>
                <a:gd name="T50" fmla="*/ 4 w 123"/>
                <a:gd name="T51" fmla="*/ 4 h 148"/>
                <a:gd name="T52" fmla="*/ 8 w 123"/>
                <a:gd name="T53" fmla="*/ 3 h 148"/>
                <a:gd name="T54" fmla="*/ 12 w 123"/>
                <a:gd name="T55" fmla="*/ 1 h 148"/>
                <a:gd name="T56" fmla="*/ 17 w 123"/>
                <a:gd name="T57" fmla="*/ 2 h 148"/>
                <a:gd name="T58" fmla="*/ 21 w 123"/>
                <a:gd name="T59" fmla="*/ 2 h 148"/>
                <a:gd name="T60" fmla="*/ 24 w 123"/>
                <a:gd name="T61" fmla="*/ 3 h 148"/>
                <a:gd name="T62" fmla="*/ 27 w 123"/>
                <a:gd name="T63" fmla="*/ 5 h 148"/>
                <a:gd name="T64" fmla="*/ 31 w 123"/>
                <a:gd name="T65" fmla="*/ 7 h 148"/>
                <a:gd name="T66" fmla="*/ 34 w 123"/>
                <a:gd name="T67" fmla="*/ 9 h 148"/>
                <a:gd name="T68" fmla="*/ 36 w 123"/>
                <a:gd name="T69" fmla="*/ 12 h 148"/>
                <a:gd name="T70" fmla="*/ 38 w 123"/>
                <a:gd name="T71" fmla="*/ 14 h 148"/>
                <a:gd name="T72" fmla="*/ 40 w 123"/>
                <a:gd name="T73" fmla="*/ 16 h 148"/>
                <a:gd name="T74" fmla="*/ 40 w 123"/>
                <a:gd name="T75" fmla="*/ 16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3" h="148">
                  <a:moveTo>
                    <a:pt x="122" y="147"/>
                  </a:moveTo>
                  <a:lnTo>
                    <a:pt x="114" y="124"/>
                  </a:lnTo>
                  <a:lnTo>
                    <a:pt x="110" y="101"/>
                  </a:lnTo>
                  <a:lnTo>
                    <a:pt x="101" y="78"/>
                  </a:lnTo>
                  <a:lnTo>
                    <a:pt x="92" y="60"/>
                  </a:lnTo>
                  <a:lnTo>
                    <a:pt x="84" y="42"/>
                  </a:lnTo>
                  <a:lnTo>
                    <a:pt x="74" y="25"/>
                  </a:lnTo>
                  <a:lnTo>
                    <a:pt x="63" y="14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9" y="12"/>
                  </a:lnTo>
                  <a:lnTo>
                    <a:pt x="14" y="34"/>
                  </a:lnTo>
                  <a:lnTo>
                    <a:pt x="6" y="52"/>
                  </a:lnTo>
                  <a:lnTo>
                    <a:pt x="2" y="59"/>
                  </a:lnTo>
                  <a:lnTo>
                    <a:pt x="6" y="46"/>
                  </a:lnTo>
                  <a:lnTo>
                    <a:pt x="11" y="27"/>
                  </a:lnTo>
                  <a:lnTo>
                    <a:pt x="15" y="8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3" y="8"/>
                  </a:lnTo>
                  <a:lnTo>
                    <a:pt x="9" y="27"/>
                  </a:lnTo>
                  <a:lnTo>
                    <a:pt x="5" y="46"/>
                  </a:lnTo>
                  <a:lnTo>
                    <a:pt x="0" y="63"/>
                  </a:lnTo>
                  <a:lnTo>
                    <a:pt x="1" y="63"/>
                  </a:lnTo>
                  <a:lnTo>
                    <a:pt x="7" y="52"/>
                  </a:lnTo>
                  <a:lnTo>
                    <a:pt x="14" y="38"/>
                  </a:lnTo>
                  <a:lnTo>
                    <a:pt x="22" y="25"/>
                  </a:lnTo>
                  <a:lnTo>
                    <a:pt x="36" y="1"/>
                  </a:lnTo>
                  <a:lnTo>
                    <a:pt x="51" y="7"/>
                  </a:lnTo>
                  <a:lnTo>
                    <a:pt x="62" y="15"/>
                  </a:lnTo>
                  <a:lnTo>
                    <a:pt x="74" y="28"/>
                  </a:lnTo>
                  <a:lnTo>
                    <a:pt x="83" y="42"/>
                  </a:lnTo>
                  <a:lnTo>
                    <a:pt x="91" y="60"/>
                  </a:lnTo>
                  <a:lnTo>
                    <a:pt x="100" y="78"/>
                  </a:lnTo>
                  <a:lnTo>
                    <a:pt x="109" y="101"/>
                  </a:lnTo>
                  <a:lnTo>
                    <a:pt x="113" y="124"/>
                  </a:lnTo>
                  <a:lnTo>
                    <a:pt x="121" y="147"/>
                  </a:lnTo>
                  <a:lnTo>
                    <a:pt x="122" y="14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Freeform 159"/>
            <p:cNvSpPr>
              <a:spLocks/>
            </p:cNvSpPr>
            <p:nvPr/>
          </p:nvSpPr>
          <p:spPr bwMode="auto">
            <a:xfrm>
              <a:off x="2395" y="3049"/>
              <a:ext cx="162" cy="232"/>
            </a:xfrm>
            <a:custGeom>
              <a:avLst/>
              <a:gdLst>
                <a:gd name="T0" fmla="*/ 1 w 183"/>
                <a:gd name="T1" fmla="*/ 21 h 296"/>
                <a:gd name="T2" fmla="*/ 4 w 183"/>
                <a:gd name="T3" fmla="*/ 21 h 296"/>
                <a:gd name="T4" fmla="*/ 8 w 183"/>
                <a:gd name="T5" fmla="*/ 20 h 296"/>
                <a:gd name="T6" fmla="*/ 12 w 183"/>
                <a:gd name="T7" fmla="*/ 19 h 296"/>
                <a:gd name="T8" fmla="*/ 15 w 183"/>
                <a:gd name="T9" fmla="*/ 16 h 296"/>
                <a:gd name="T10" fmla="*/ 18 w 183"/>
                <a:gd name="T11" fmla="*/ 16 h 296"/>
                <a:gd name="T12" fmla="*/ 22 w 183"/>
                <a:gd name="T13" fmla="*/ 16 h 296"/>
                <a:gd name="T14" fmla="*/ 27 w 183"/>
                <a:gd name="T15" fmla="*/ 19 h 296"/>
                <a:gd name="T16" fmla="*/ 31 w 183"/>
                <a:gd name="T17" fmla="*/ 19 h 296"/>
                <a:gd name="T18" fmla="*/ 35 w 183"/>
                <a:gd name="T19" fmla="*/ 20 h 296"/>
                <a:gd name="T20" fmla="*/ 40 w 183"/>
                <a:gd name="T21" fmla="*/ 23 h 296"/>
                <a:gd name="T22" fmla="*/ 42 w 183"/>
                <a:gd name="T23" fmla="*/ 26 h 296"/>
                <a:gd name="T24" fmla="*/ 44 w 183"/>
                <a:gd name="T25" fmla="*/ 29 h 296"/>
                <a:gd name="T26" fmla="*/ 45 w 183"/>
                <a:gd name="T27" fmla="*/ 33 h 296"/>
                <a:gd name="T28" fmla="*/ 45 w 183"/>
                <a:gd name="T29" fmla="*/ 33 h 296"/>
                <a:gd name="T30" fmla="*/ 45 w 183"/>
                <a:gd name="T31" fmla="*/ 29 h 296"/>
                <a:gd name="T32" fmla="*/ 45 w 183"/>
                <a:gd name="T33" fmla="*/ 26 h 296"/>
                <a:gd name="T34" fmla="*/ 47 w 183"/>
                <a:gd name="T35" fmla="*/ 24 h 296"/>
                <a:gd name="T36" fmla="*/ 48 w 183"/>
                <a:gd name="T37" fmla="*/ 22 h 296"/>
                <a:gd name="T38" fmla="*/ 49 w 183"/>
                <a:gd name="T39" fmla="*/ 19 h 296"/>
                <a:gd name="T40" fmla="*/ 51 w 183"/>
                <a:gd name="T41" fmla="*/ 16 h 296"/>
                <a:gd name="T42" fmla="*/ 52 w 183"/>
                <a:gd name="T43" fmla="*/ 13 h 296"/>
                <a:gd name="T44" fmla="*/ 54 w 183"/>
                <a:gd name="T45" fmla="*/ 9 h 296"/>
                <a:gd name="T46" fmla="*/ 54 w 183"/>
                <a:gd name="T47" fmla="*/ 7 h 296"/>
                <a:gd name="T48" fmla="*/ 56 w 183"/>
                <a:gd name="T49" fmla="*/ 4 h 296"/>
                <a:gd name="T50" fmla="*/ 56 w 183"/>
                <a:gd name="T51" fmla="*/ 2 h 296"/>
                <a:gd name="T52" fmla="*/ 58 w 183"/>
                <a:gd name="T53" fmla="*/ 3 h 296"/>
                <a:gd name="T54" fmla="*/ 58 w 183"/>
                <a:gd name="T55" fmla="*/ 6 h 296"/>
                <a:gd name="T56" fmla="*/ 59 w 183"/>
                <a:gd name="T57" fmla="*/ 9 h 296"/>
                <a:gd name="T58" fmla="*/ 61 w 183"/>
                <a:gd name="T59" fmla="*/ 10 h 296"/>
                <a:gd name="T60" fmla="*/ 61 w 183"/>
                <a:gd name="T61" fmla="*/ 10 h 296"/>
                <a:gd name="T62" fmla="*/ 60 w 183"/>
                <a:gd name="T63" fmla="*/ 9 h 296"/>
                <a:gd name="T64" fmla="*/ 58 w 183"/>
                <a:gd name="T65" fmla="*/ 6 h 296"/>
                <a:gd name="T66" fmla="*/ 58 w 183"/>
                <a:gd name="T67" fmla="*/ 3 h 296"/>
                <a:gd name="T68" fmla="*/ 55 w 183"/>
                <a:gd name="T69" fmla="*/ 0 h 296"/>
                <a:gd name="T70" fmla="*/ 55 w 183"/>
                <a:gd name="T71" fmla="*/ 0 h 296"/>
                <a:gd name="T72" fmla="*/ 55 w 183"/>
                <a:gd name="T73" fmla="*/ 5 h 296"/>
                <a:gd name="T74" fmla="*/ 54 w 183"/>
                <a:gd name="T75" fmla="*/ 7 h 296"/>
                <a:gd name="T76" fmla="*/ 54 w 183"/>
                <a:gd name="T77" fmla="*/ 9 h 296"/>
                <a:gd name="T78" fmla="*/ 51 w 183"/>
                <a:gd name="T79" fmla="*/ 13 h 296"/>
                <a:gd name="T80" fmla="*/ 50 w 183"/>
                <a:gd name="T81" fmla="*/ 16 h 296"/>
                <a:gd name="T82" fmla="*/ 49 w 183"/>
                <a:gd name="T83" fmla="*/ 19 h 296"/>
                <a:gd name="T84" fmla="*/ 47 w 183"/>
                <a:gd name="T85" fmla="*/ 22 h 296"/>
                <a:gd name="T86" fmla="*/ 46 w 183"/>
                <a:gd name="T87" fmla="*/ 24 h 296"/>
                <a:gd name="T88" fmla="*/ 45 w 183"/>
                <a:gd name="T89" fmla="*/ 26 h 296"/>
                <a:gd name="T90" fmla="*/ 45 w 183"/>
                <a:gd name="T91" fmla="*/ 29 h 296"/>
                <a:gd name="T92" fmla="*/ 45 w 183"/>
                <a:gd name="T93" fmla="*/ 33 h 296"/>
                <a:gd name="T94" fmla="*/ 44 w 183"/>
                <a:gd name="T95" fmla="*/ 29 h 296"/>
                <a:gd name="T96" fmla="*/ 43 w 183"/>
                <a:gd name="T97" fmla="*/ 26 h 296"/>
                <a:gd name="T98" fmla="*/ 40 w 183"/>
                <a:gd name="T99" fmla="*/ 23 h 296"/>
                <a:gd name="T100" fmla="*/ 35 w 183"/>
                <a:gd name="T101" fmla="*/ 20 h 296"/>
                <a:gd name="T102" fmla="*/ 32 w 183"/>
                <a:gd name="T103" fmla="*/ 19 h 296"/>
                <a:gd name="T104" fmla="*/ 27 w 183"/>
                <a:gd name="T105" fmla="*/ 19 h 296"/>
                <a:gd name="T106" fmla="*/ 22 w 183"/>
                <a:gd name="T107" fmla="*/ 16 h 296"/>
                <a:gd name="T108" fmla="*/ 18 w 183"/>
                <a:gd name="T109" fmla="*/ 16 h 296"/>
                <a:gd name="T110" fmla="*/ 15 w 183"/>
                <a:gd name="T111" fmla="*/ 16 h 296"/>
                <a:gd name="T112" fmla="*/ 11 w 183"/>
                <a:gd name="T113" fmla="*/ 18 h 296"/>
                <a:gd name="T114" fmla="*/ 8 w 183"/>
                <a:gd name="T115" fmla="*/ 20 h 296"/>
                <a:gd name="T116" fmla="*/ 4 w 183"/>
                <a:gd name="T117" fmla="*/ 20 h 296"/>
                <a:gd name="T118" fmla="*/ 0 w 183"/>
                <a:gd name="T119" fmla="*/ 21 h 296"/>
                <a:gd name="T120" fmla="*/ 1 w 183"/>
                <a:gd name="T121" fmla="*/ 21 h 2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3" h="296">
                  <a:moveTo>
                    <a:pt x="1" y="193"/>
                  </a:moveTo>
                  <a:lnTo>
                    <a:pt x="12" y="184"/>
                  </a:lnTo>
                  <a:lnTo>
                    <a:pt x="22" y="174"/>
                  </a:lnTo>
                  <a:lnTo>
                    <a:pt x="34" y="161"/>
                  </a:lnTo>
                  <a:lnTo>
                    <a:pt x="45" y="151"/>
                  </a:lnTo>
                  <a:lnTo>
                    <a:pt x="54" y="147"/>
                  </a:lnTo>
                  <a:lnTo>
                    <a:pt x="67" y="145"/>
                  </a:lnTo>
                  <a:lnTo>
                    <a:pt x="84" y="163"/>
                  </a:lnTo>
                  <a:lnTo>
                    <a:pt x="96" y="169"/>
                  </a:lnTo>
                  <a:lnTo>
                    <a:pt x="108" y="183"/>
                  </a:lnTo>
                  <a:lnTo>
                    <a:pt x="119" y="204"/>
                  </a:lnTo>
                  <a:lnTo>
                    <a:pt x="127" y="234"/>
                  </a:lnTo>
                  <a:lnTo>
                    <a:pt x="131" y="258"/>
                  </a:lnTo>
                  <a:lnTo>
                    <a:pt x="134" y="295"/>
                  </a:lnTo>
                  <a:lnTo>
                    <a:pt x="135" y="295"/>
                  </a:lnTo>
                  <a:lnTo>
                    <a:pt x="137" y="258"/>
                  </a:lnTo>
                  <a:lnTo>
                    <a:pt x="139" y="234"/>
                  </a:lnTo>
                  <a:lnTo>
                    <a:pt x="141" y="216"/>
                  </a:lnTo>
                  <a:lnTo>
                    <a:pt x="142" y="200"/>
                  </a:lnTo>
                  <a:lnTo>
                    <a:pt x="146" y="169"/>
                  </a:lnTo>
                  <a:lnTo>
                    <a:pt x="151" y="143"/>
                  </a:lnTo>
                  <a:lnTo>
                    <a:pt x="158" y="115"/>
                  </a:lnTo>
                  <a:lnTo>
                    <a:pt x="161" y="82"/>
                  </a:lnTo>
                  <a:lnTo>
                    <a:pt x="163" y="63"/>
                  </a:lnTo>
                  <a:lnTo>
                    <a:pt x="166" y="33"/>
                  </a:lnTo>
                  <a:lnTo>
                    <a:pt x="166" y="7"/>
                  </a:lnTo>
                  <a:lnTo>
                    <a:pt x="171" y="25"/>
                  </a:lnTo>
                  <a:lnTo>
                    <a:pt x="176" y="54"/>
                  </a:lnTo>
                  <a:lnTo>
                    <a:pt x="179" y="77"/>
                  </a:lnTo>
                  <a:lnTo>
                    <a:pt x="181" y="94"/>
                  </a:lnTo>
                  <a:lnTo>
                    <a:pt x="182" y="94"/>
                  </a:lnTo>
                  <a:lnTo>
                    <a:pt x="180" y="77"/>
                  </a:lnTo>
                  <a:lnTo>
                    <a:pt x="177" y="54"/>
                  </a:lnTo>
                  <a:lnTo>
                    <a:pt x="172" y="25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4" y="45"/>
                  </a:lnTo>
                  <a:lnTo>
                    <a:pt x="162" y="63"/>
                  </a:lnTo>
                  <a:lnTo>
                    <a:pt x="160" y="82"/>
                  </a:lnTo>
                  <a:lnTo>
                    <a:pt x="157" y="115"/>
                  </a:lnTo>
                  <a:lnTo>
                    <a:pt x="150" y="143"/>
                  </a:lnTo>
                  <a:lnTo>
                    <a:pt x="145" y="169"/>
                  </a:lnTo>
                  <a:lnTo>
                    <a:pt x="141" y="200"/>
                  </a:lnTo>
                  <a:lnTo>
                    <a:pt x="140" y="216"/>
                  </a:lnTo>
                  <a:lnTo>
                    <a:pt x="138" y="234"/>
                  </a:lnTo>
                  <a:lnTo>
                    <a:pt x="136" y="258"/>
                  </a:lnTo>
                  <a:lnTo>
                    <a:pt x="135" y="286"/>
                  </a:lnTo>
                  <a:lnTo>
                    <a:pt x="133" y="258"/>
                  </a:lnTo>
                  <a:lnTo>
                    <a:pt x="128" y="234"/>
                  </a:lnTo>
                  <a:lnTo>
                    <a:pt x="120" y="204"/>
                  </a:lnTo>
                  <a:lnTo>
                    <a:pt x="108" y="181"/>
                  </a:lnTo>
                  <a:lnTo>
                    <a:pt x="97" y="169"/>
                  </a:lnTo>
                  <a:lnTo>
                    <a:pt x="85" y="163"/>
                  </a:lnTo>
                  <a:lnTo>
                    <a:pt x="67" y="144"/>
                  </a:lnTo>
                  <a:lnTo>
                    <a:pt x="54" y="146"/>
                  </a:lnTo>
                  <a:lnTo>
                    <a:pt x="43" y="150"/>
                  </a:lnTo>
                  <a:lnTo>
                    <a:pt x="33" y="159"/>
                  </a:lnTo>
                  <a:lnTo>
                    <a:pt x="21" y="173"/>
                  </a:lnTo>
                  <a:lnTo>
                    <a:pt x="11" y="183"/>
                  </a:lnTo>
                  <a:lnTo>
                    <a:pt x="0" y="191"/>
                  </a:lnTo>
                  <a:lnTo>
                    <a:pt x="1" y="19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Freeform 160"/>
            <p:cNvSpPr>
              <a:spLocks/>
            </p:cNvSpPr>
            <p:nvPr/>
          </p:nvSpPr>
          <p:spPr bwMode="auto">
            <a:xfrm>
              <a:off x="2520" y="3123"/>
              <a:ext cx="37" cy="207"/>
            </a:xfrm>
            <a:custGeom>
              <a:avLst/>
              <a:gdLst>
                <a:gd name="T0" fmla="*/ 13 w 42"/>
                <a:gd name="T1" fmla="*/ 0 h 265"/>
                <a:gd name="T2" fmla="*/ 12 w 42"/>
                <a:gd name="T3" fmla="*/ 2 h 265"/>
                <a:gd name="T4" fmla="*/ 11 w 42"/>
                <a:gd name="T5" fmla="*/ 4 h 265"/>
                <a:gd name="T6" fmla="*/ 11 w 42"/>
                <a:gd name="T7" fmla="*/ 5 h 265"/>
                <a:gd name="T8" fmla="*/ 10 w 42"/>
                <a:gd name="T9" fmla="*/ 7 h 265"/>
                <a:gd name="T10" fmla="*/ 9 w 42"/>
                <a:gd name="T11" fmla="*/ 9 h 265"/>
                <a:gd name="T12" fmla="*/ 8 w 42"/>
                <a:gd name="T13" fmla="*/ 11 h 265"/>
                <a:gd name="T14" fmla="*/ 6 w 42"/>
                <a:gd name="T15" fmla="*/ 12 h 265"/>
                <a:gd name="T16" fmla="*/ 4 w 42"/>
                <a:gd name="T17" fmla="*/ 16 h 265"/>
                <a:gd name="T18" fmla="*/ 4 w 42"/>
                <a:gd name="T19" fmla="*/ 18 h 265"/>
                <a:gd name="T20" fmla="*/ 4 w 42"/>
                <a:gd name="T21" fmla="*/ 18 h 265"/>
                <a:gd name="T22" fmla="*/ 4 w 42"/>
                <a:gd name="T23" fmla="*/ 21 h 265"/>
                <a:gd name="T24" fmla="*/ 3 w 42"/>
                <a:gd name="T25" fmla="*/ 23 h 265"/>
                <a:gd name="T26" fmla="*/ 0 w 42"/>
                <a:gd name="T27" fmla="*/ 26 h 265"/>
                <a:gd name="T28" fmla="*/ 0 w 42"/>
                <a:gd name="T29" fmla="*/ 29 h 265"/>
                <a:gd name="T30" fmla="*/ 1 w 42"/>
                <a:gd name="T31" fmla="*/ 29 h 265"/>
                <a:gd name="T32" fmla="*/ 2 w 42"/>
                <a:gd name="T33" fmla="*/ 27 h 265"/>
                <a:gd name="T34" fmla="*/ 2 w 42"/>
                <a:gd name="T35" fmla="*/ 25 h 265"/>
                <a:gd name="T36" fmla="*/ 4 w 42"/>
                <a:gd name="T37" fmla="*/ 23 h 265"/>
                <a:gd name="T38" fmla="*/ 4 w 42"/>
                <a:gd name="T39" fmla="*/ 21 h 265"/>
                <a:gd name="T40" fmla="*/ 4 w 42"/>
                <a:gd name="T41" fmla="*/ 18 h 265"/>
                <a:gd name="T42" fmla="*/ 4 w 42"/>
                <a:gd name="T43" fmla="*/ 18 h 265"/>
                <a:gd name="T44" fmla="*/ 5 w 42"/>
                <a:gd name="T45" fmla="*/ 16 h 265"/>
                <a:gd name="T46" fmla="*/ 7 w 42"/>
                <a:gd name="T47" fmla="*/ 12 h 265"/>
                <a:gd name="T48" fmla="*/ 8 w 42"/>
                <a:gd name="T49" fmla="*/ 11 h 265"/>
                <a:gd name="T50" fmla="*/ 10 w 42"/>
                <a:gd name="T51" fmla="*/ 9 h 265"/>
                <a:gd name="T52" fmla="*/ 11 w 42"/>
                <a:gd name="T53" fmla="*/ 7 h 265"/>
                <a:gd name="T54" fmla="*/ 11 w 42"/>
                <a:gd name="T55" fmla="*/ 4 h 265"/>
                <a:gd name="T56" fmla="*/ 11 w 42"/>
                <a:gd name="T57" fmla="*/ 3 h 265"/>
                <a:gd name="T58" fmla="*/ 12 w 42"/>
                <a:gd name="T59" fmla="*/ 2 h 265"/>
                <a:gd name="T60" fmla="*/ 13 w 42"/>
                <a:gd name="T61" fmla="*/ 0 h 265"/>
                <a:gd name="T62" fmla="*/ 13 w 42"/>
                <a:gd name="T63" fmla="*/ 0 h 2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" h="265">
                  <a:moveTo>
                    <a:pt x="40" y="0"/>
                  </a:moveTo>
                  <a:lnTo>
                    <a:pt x="38" y="18"/>
                  </a:lnTo>
                  <a:lnTo>
                    <a:pt x="34" y="39"/>
                  </a:lnTo>
                  <a:lnTo>
                    <a:pt x="34" y="48"/>
                  </a:lnTo>
                  <a:lnTo>
                    <a:pt x="31" y="65"/>
                  </a:lnTo>
                  <a:lnTo>
                    <a:pt x="28" y="82"/>
                  </a:lnTo>
                  <a:lnTo>
                    <a:pt x="23" y="101"/>
                  </a:lnTo>
                  <a:lnTo>
                    <a:pt x="19" y="120"/>
                  </a:lnTo>
                  <a:lnTo>
                    <a:pt x="15" y="138"/>
                  </a:lnTo>
                  <a:lnTo>
                    <a:pt x="8" y="160"/>
                  </a:lnTo>
                  <a:lnTo>
                    <a:pt x="8" y="166"/>
                  </a:lnTo>
                  <a:lnTo>
                    <a:pt x="4" y="189"/>
                  </a:lnTo>
                  <a:lnTo>
                    <a:pt x="3" y="212"/>
                  </a:lnTo>
                  <a:lnTo>
                    <a:pt x="0" y="237"/>
                  </a:lnTo>
                  <a:lnTo>
                    <a:pt x="0" y="264"/>
                  </a:lnTo>
                  <a:lnTo>
                    <a:pt x="1" y="264"/>
                  </a:lnTo>
                  <a:lnTo>
                    <a:pt x="2" y="256"/>
                  </a:lnTo>
                  <a:lnTo>
                    <a:pt x="2" y="228"/>
                  </a:lnTo>
                  <a:lnTo>
                    <a:pt x="4" y="212"/>
                  </a:lnTo>
                  <a:lnTo>
                    <a:pt x="5" y="189"/>
                  </a:lnTo>
                  <a:lnTo>
                    <a:pt x="9" y="166"/>
                  </a:lnTo>
                  <a:lnTo>
                    <a:pt x="10" y="160"/>
                  </a:lnTo>
                  <a:lnTo>
                    <a:pt x="16" y="138"/>
                  </a:lnTo>
                  <a:lnTo>
                    <a:pt x="20" y="120"/>
                  </a:lnTo>
                  <a:lnTo>
                    <a:pt x="24" y="101"/>
                  </a:lnTo>
                  <a:lnTo>
                    <a:pt x="29" y="82"/>
                  </a:lnTo>
                  <a:lnTo>
                    <a:pt x="33" y="65"/>
                  </a:lnTo>
                  <a:lnTo>
                    <a:pt x="36" y="39"/>
                  </a:lnTo>
                  <a:lnTo>
                    <a:pt x="36" y="33"/>
                  </a:lnTo>
                  <a:lnTo>
                    <a:pt x="39" y="18"/>
                  </a:lnTo>
                  <a:lnTo>
                    <a:pt x="41" y="0"/>
                  </a:lnTo>
                  <a:lnTo>
                    <a:pt x="4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Freeform 161"/>
            <p:cNvSpPr>
              <a:spLocks/>
            </p:cNvSpPr>
            <p:nvPr/>
          </p:nvSpPr>
          <p:spPr bwMode="auto">
            <a:xfrm>
              <a:off x="2522" y="3201"/>
              <a:ext cx="135" cy="129"/>
            </a:xfrm>
            <a:custGeom>
              <a:avLst/>
              <a:gdLst>
                <a:gd name="T0" fmla="*/ 0 w 153"/>
                <a:gd name="T1" fmla="*/ 19 h 164"/>
                <a:gd name="T2" fmla="*/ 4 w 153"/>
                <a:gd name="T3" fmla="*/ 16 h 164"/>
                <a:gd name="T4" fmla="*/ 4 w 153"/>
                <a:gd name="T5" fmla="*/ 13 h 164"/>
                <a:gd name="T6" fmla="*/ 4 w 153"/>
                <a:gd name="T7" fmla="*/ 12 h 164"/>
                <a:gd name="T8" fmla="*/ 6 w 153"/>
                <a:gd name="T9" fmla="*/ 9 h 164"/>
                <a:gd name="T10" fmla="*/ 8 w 153"/>
                <a:gd name="T11" fmla="*/ 7 h 164"/>
                <a:gd name="T12" fmla="*/ 12 w 153"/>
                <a:gd name="T13" fmla="*/ 6 h 164"/>
                <a:gd name="T14" fmla="*/ 16 w 153"/>
                <a:gd name="T15" fmla="*/ 5 h 164"/>
                <a:gd name="T16" fmla="*/ 19 w 153"/>
                <a:gd name="T17" fmla="*/ 4 h 164"/>
                <a:gd name="T18" fmla="*/ 22 w 153"/>
                <a:gd name="T19" fmla="*/ 2 h 164"/>
                <a:gd name="T20" fmla="*/ 25 w 153"/>
                <a:gd name="T21" fmla="*/ 2 h 164"/>
                <a:gd name="T22" fmla="*/ 27 w 153"/>
                <a:gd name="T23" fmla="*/ 1 h 164"/>
                <a:gd name="T24" fmla="*/ 30 w 153"/>
                <a:gd name="T25" fmla="*/ 2 h 164"/>
                <a:gd name="T26" fmla="*/ 34 w 153"/>
                <a:gd name="T27" fmla="*/ 2 h 164"/>
                <a:gd name="T28" fmla="*/ 38 w 153"/>
                <a:gd name="T29" fmla="*/ 2 h 164"/>
                <a:gd name="T30" fmla="*/ 40 w 153"/>
                <a:gd name="T31" fmla="*/ 5 h 164"/>
                <a:gd name="T32" fmla="*/ 43 w 153"/>
                <a:gd name="T33" fmla="*/ 6 h 164"/>
                <a:gd name="T34" fmla="*/ 46 w 153"/>
                <a:gd name="T35" fmla="*/ 7 h 164"/>
                <a:gd name="T36" fmla="*/ 47 w 153"/>
                <a:gd name="T37" fmla="*/ 7 h 164"/>
                <a:gd name="T38" fmla="*/ 49 w 153"/>
                <a:gd name="T39" fmla="*/ 8 h 164"/>
                <a:gd name="T40" fmla="*/ 49 w 153"/>
                <a:gd name="T41" fmla="*/ 8 h 164"/>
                <a:gd name="T42" fmla="*/ 47 w 153"/>
                <a:gd name="T43" fmla="*/ 7 h 164"/>
                <a:gd name="T44" fmla="*/ 43 w 153"/>
                <a:gd name="T45" fmla="*/ 6 h 164"/>
                <a:gd name="T46" fmla="*/ 40 w 153"/>
                <a:gd name="T47" fmla="*/ 5 h 164"/>
                <a:gd name="T48" fmla="*/ 38 w 153"/>
                <a:gd name="T49" fmla="*/ 2 h 164"/>
                <a:gd name="T50" fmla="*/ 34 w 153"/>
                <a:gd name="T51" fmla="*/ 2 h 164"/>
                <a:gd name="T52" fmla="*/ 30 w 153"/>
                <a:gd name="T53" fmla="*/ 1 h 164"/>
                <a:gd name="T54" fmla="*/ 27 w 153"/>
                <a:gd name="T55" fmla="*/ 0 h 164"/>
                <a:gd name="T56" fmla="*/ 25 w 153"/>
                <a:gd name="T57" fmla="*/ 2 h 164"/>
                <a:gd name="T58" fmla="*/ 21 w 153"/>
                <a:gd name="T59" fmla="*/ 2 h 164"/>
                <a:gd name="T60" fmla="*/ 18 w 153"/>
                <a:gd name="T61" fmla="*/ 4 h 164"/>
                <a:gd name="T62" fmla="*/ 15 w 153"/>
                <a:gd name="T63" fmla="*/ 5 h 164"/>
                <a:gd name="T64" fmla="*/ 11 w 153"/>
                <a:gd name="T65" fmla="*/ 5 h 164"/>
                <a:gd name="T66" fmla="*/ 8 w 153"/>
                <a:gd name="T67" fmla="*/ 7 h 164"/>
                <a:gd name="T68" fmla="*/ 6 w 153"/>
                <a:gd name="T69" fmla="*/ 9 h 164"/>
                <a:gd name="T70" fmla="*/ 4 w 153"/>
                <a:gd name="T71" fmla="*/ 12 h 164"/>
                <a:gd name="T72" fmla="*/ 4 w 153"/>
                <a:gd name="T73" fmla="*/ 13 h 164"/>
                <a:gd name="T74" fmla="*/ 3 w 153"/>
                <a:gd name="T75" fmla="*/ 16 h 164"/>
                <a:gd name="T76" fmla="*/ 1 w 153"/>
                <a:gd name="T77" fmla="*/ 18 h 164"/>
                <a:gd name="T78" fmla="*/ 0 w 153"/>
                <a:gd name="T79" fmla="*/ 19 h 1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3" h="164">
                  <a:moveTo>
                    <a:pt x="0" y="163"/>
                  </a:moveTo>
                  <a:lnTo>
                    <a:pt x="5" y="142"/>
                  </a:lnTo>
                  <a:lnTo>
                    <a:pt x="7" y="121"/>
                  </a:lnTo>
                  <a:lnTo>
                    <a:pt x="13" y="99"/>
                  </a:lnTo>
                  <a:lnTo>
                    <a:pt x="19" y="78"/>
                  </a:lnTo>
                  <a:lnTo>
                    <a:pt x="25" y="62"/>
                  </a:lnTo>
                  <a:lnTo>
                    <a:pt x="37" y="47"/>
                  </a:lnTo>
                  <a:lnTo>
                    <a:pt x="48" y="43"/>
                  </a:lnTo>
                  <a:lnTo>
                    <a:pt x="58" y="34"/>
                  </a:lnTo>
                  <a:lnTo>
                    <a:pt x="68" y="19"/>
                  </a:lnTo>
                  <a:lnTo>
                    <a:pt x="76" y="6"/>
                  </a:lnTo>
                  <a:lnTo>
                    <a:pt x="85" y="1"/>
                  </a:lnTo>
                  <a:lnTo>
                    <a:pt x="93" y="2"/>
                  </a:lnTo>
                  <a:lnTo>
                    <a:pt x="102" y="8"/>
                  </a:lnTo>
                  <a:lnTo>
                    <a:pt x="114" y="22"/>
                  </a:lnTo>
                  <a:lnTo>
                    <a:pt x="123" y="41"/>
                  </a:lnTo>
                  <a:lnTo>
                    <a:pt x="132" y="54"/>
                  </a:lnTo>
                  <a:lnTo>
                    <a:pt x="143" y="63"/>
                  </a:lnTo>
                  <a:lnTo>
                    <a:pt x="144" y="64"/>
                  </a:lnTo>
                  <a:lnTo>
                    <a:pt x="152" y="69"/>
                  </a:lnTo>
                  <a:lnTo>
                    <a:pt x="152" y="68"/>
                  </a:lnTo>
                  <a:lnTo>
                    <a:pt x="144" y="62"/>
                  </a:lnTo>
                  <a:lnTo>
                    <a:pt x="133" y="53"/>
                  </a:lnTo>
                  <a:lnTo>
                    <a:pt x="123" y="37"/>
                  </a:lnTo>
                  <a:lnTo>
                    <a:pt x="114" y="20"/>
                  </a:lnTo>
                  <a:lnTo>
                    <a:pt x="103" y="7"/>
                  </a:lnTo>
                  <a:lnTo>
                    <a:pt x="94" y="1"/>
                  </a:lnTo>
                  <a:lnTo>
                    <a:pt x="85" y="0"/>
                  </a:lnTo>
                  <a:lnTo>
                    <a:pt x="76" y="5"/>
                  </a:lnTo>
                  <a:lnTo>
                    <a:pt x="66" y="18"/>
                  </a:lnTo>
                  <a:lnTo>
                    <a:pt x="57" y="33"/>
                  </a:lnTo>
                  <a:lnTo>
                    <a:pt x="47" y="42"/>
                  </a:lnTo>
                  <a:lnTo>
                    <a:pt x="36" y="46"/>
                  </a:lnTo>
                  <a:lnTo>
                    <a:pt x="24" y="61"/>
                  </a:lnTo>
                  <a:lnTo>
                    <a:pt x="18" y="78"/>
                  </a:lnTo>
                  <a:lnTo>
                    <a:pt x="12" y="99"/>
                  </a:lnTo>
                  <a:lnTo>
                    <a:pt x="6" y="121"/>
                  </a:lnTo>
                  <a:lnTo>
                    <a:pt x="3" y="142"/>
                  </a:lnTo>
                  <a:lnTo>
                    <a:pt x="1" y="155"/>
                  </a:lnTo>
                  <a:lnTo>
                    <a:pt x="0" y="1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Freeform 162"/>
            <p:cNvSpPr>
              <a:spLocks/>
            </p:cNvSpPr>
            <p:nvPr/>
          </p:nvSpPr>
          <p:spPr bwMode="auto">
            <a:xfrm>
              <a:off x="2514" y="3243"/>
              <a:ext cx="143" cy="187"/>
            </a:xfrm>
            <a:custGeom>
              <a:avLst/>
              <a:gdLst>
                <a:gd name="T0" fmla="*/ 49 w 162"/>
                <a:gd name="T1" fmla="*/ 2 h 238"/>
                <a:gd name="T2" fmla="*/ 49 w 162"/>
                <a:gd name="T3" fmla="*/ 2 h 238"/>
                <a:gd name="T4" fmla="*/ 43 w 162"/>
                <a:gd name="T5" fmla="*/ 2 h 238"/>
                <a:gd name="T6" fmla="*/ 38 w 162"/>
                <a:gd name="T7" fmla="*/ 0 h 238"/>
                <a:gd name="T8" fmla="*/ 35 w 162"/>
                <a:gd name="T9" fmla="*/ 0 h 238"/>
                <a:gd name="T10" fmla="*/ 30 w 162"/>
                <a:gd name="T11" fmla="*/ 2 h 238"/>
                <a:gd name="T12" fmla="*/ 23 w 162"/>
                <a:gd name="T13" fmla="*/ 2 h 238"/>
                <a:gd name="T14" fmla="*/ 23 w 162"/>
                <a:gd name="T15" fmla="*/ 2 h 238"/>
                <a:gd name="T16" fmla="*/ 20 w 162"/>
                <a:gd name="T17" fmla="*/ 3 h 238"/>
                <a:gd name="T18" fmla="*/ 15 w 162"/>
                <a:gd name="T19" fmla="*/ 6 h 238"/>
                <a:gd name="T20" fmla="*/ 11 w 162"/>
                <a:gd name="T21" fmla="*/ 10 h 238"/>
                <a:gd name="T22" fmla="*/ 10 w 162"/>
                <a:gd name="T23" fmla="*/ 13 h 238"/>
                <a:gd name="T24" fmla="*/ 8 w 162"/>
                <a:gd name="T25" fmla="*/ 15 h 238"/>
                <a:gd name="T26" fmla="*/ 5 w 162"/>
                <a:gd name="T27" fmla="*/ 17 h 238"/>
                <a:gd name="T28" fmla="*/ 4 w 162"/>
                <a:gd name="T29" fmla="*/ 20 h 238"/>
                <a:gd name="T30" fmla="*/ 4 w 162"/>
                <a:gd name="T31" fmla="*/ 22 h 238"/>
                <a:gd name="T32" fmla="*/ 4 w 162"/>
                <a:gd name="T33" fmla="*/ 24 h 238"/>
                <a:gd name="T34" fmla="*/ 1 w 162"/>
                <a:gd name="T35" fmla="*/ 26 h 238"/>
                <a:gd name="T36" fmla="*/ 0 w 162"/>
                <a:gd name="T37" fmla="*/ 28 h 238"/>
                <a:gd name="T38" fmla="*/ 0 w 162"/>
                <a:gd name="T39" fmla="*/ 28 h 238"/>
                <a:gd name="T40" fmla="*/ 1 w 162"/>
                <a:gd name="T41" fmla="*/ 28 h 238"/>
                <a:gd name="T42" fmla="*/ 3 w 162"/>
                <a:gd name="T43" fmla="*/ 26 h 238"/>
                <a:gd name="T44" fmla="*/ 4 w 162"/>
                <a:gd name="T45" fmla="*/ 24 h 238"/>
                <a:gd name="T46" fmla="*/ 4 w 162"/>
                <a:gd name="T47" fmla="*/ 22 h 238"/>
                <a:gd name="T48" fmla="*/ 4 w 162"/>
                <a:gd name="T49" fmla="*/ 20 h 238"/>
                <a:gd name="T50" fmla="*/ 5 w 162"/>
                <a:gd name="T51" fmla="*/ 17 h 238"/>
                <a:gd name="T52" fmla="*/ 8 w 162"/>
                <a:gd name="T53" fmla="*/ 15 h 238"/>
                <a:gd name="T54" fmla="*/ 10 w 162"/>
                <a:gd name="T55" fmla="*/ 13 h 238"/>
                <a:gd name="T56" fmla="*/ 11 w 162"/>
                <a:gd name="T57" fmla="*/ 10 h 238"/>
                <a:gd name="T58" fmla="*/ 15 w 162"/>
                <a:gd name="T59" fmla="*/ 6 h 238"/>
                <a:gd name="T60" fmla="*/ 20 w 162"/>
                <a:gd name="T61" fmla="*/ 3 h 238"/>
                <a:gd name="T62" fmla="*/ 23 w 162"/>
                <a:gd name="T63" fmla="*/ 2 h 238"/>
                <a:gd name="T64" fmla="*/ 30 w 162"/>
                <a:gd name="T65" fmla="*/ 2 h 238"/>
                <a:gd name="T66" fmla="*/ 30 w 162"/>
                <a:gd name="T67" fmla="*/ 2 h 238"/>
                <a:gd name="T68" fmla="*/ 34 w 162"/>
                <a:gd name="T69" fmla="*/ 2 h 238"/>
                <a:gd name="T70" fmla="*/ 40 w 162"/>
                <a:gd name="T71" fmla="*/ 2 h 238"/>
                <a:gd name="T72" fmla="*/ 43 w 162"/>
                <a:gd name="T73" fmla="*/ 2 h 238"/>
                <a:gd name="T74" fmla="*/ 49 w 162"/>
                <a:gd name="T75" fmla="*/ 2 h 238"/>
                <a:gd name="T76" fmla="*/ 52 w 162"/>
                <a:gd name="T77" fmla="*/ 2 h 238"/>
                <a:gd name="T78" fmla="*/ 49 w 162"/>
                <a:gd name="T79" fmla="*/ 2 h 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2" h="238">
                  <a:moveTo>
                    <a:pt x="154" y="11"/>
                  </a:moveTo>
                  <a:lnTo>
                    <a:pt x="153" y="11"/>
                  </a:lnTo>
                  <a:lnTo>
                    <a:pt x="134" y="3"/>
                  </a:lnTo>
                  <a:lnTo>
                    <a:pt x="117" y="0"/>
                  </a:lnTo>
                  <a:lnTo>
                    <a:pt x="109" y="0"/>
                  </a:lnTo>
                  <a:lnTo>
                    <a:pt x="94" y="3"/>
                  </a:lnTo>
                  <a:lnTo>
                    <a:pt x="74" y="14"/>
                  </a:lnTo>
                  <a:lnTo>
                    <a:pt x="70" y="16"/>
                  </a:lnTo>
                  <a:lnTo>
                    <a:pt x="61" y="25"/>
                  </a:lnTo>
                  <a:lnTo>
                    <a:pt x="45" y="56"/>
                  </a:lnTo>
                  <a:lnTo>
                    <a:pt x="33" y="89"/>
                  </a:lnTo>
                  <a:lnTo>
                    <a:pt x="29" y="107"/>
                  </a:lnTo>
                  <a:lnTo>
                    <a:pt x="23" y="128"/>
                  </a:lnTo>
                  <a:lnTo>
                    <a:pt x="16" y="147"/>
                  </a:lnTo>
                  <a:lnTo>
                    <a:pt x="10" y="178"/>
                  </a:lnTo>
                  <a:lnTo>
                    <a:pt x="8" y="195"/>
                  </a:lnTo>
                  <a:lnTo>
                    <a:pt x="7" y="214"/>
                  </a:lnTo>
                  <a:lnTo>
                    <a:pt x="1" y="231"/>
                  </a:lnTo>
                  <a:lnTo>
                    <a:pt x="0" y="237"/>
                  </a:lnTo>
                  <a:lnTo>
                    <a:pt x="1" y="237"/>
                  </a:lnTo>
                  <a:lnTo>
                    <a:pt x="3" y="231"/>
                  </a:lnTo>
                  <a:lnTo>
                    <a:pt x="8" y="214"/>
                  </a:lnTo>
                  <a:lnTo>
                    <a:pt x="9" y="195"/>
                  </a:lnTo>
                  <a:lnTo>
                    <a:pt x="11" y="178"/>
                  </a:lnTo>
                  <a:lnTo>
                    <a:pt x="17" y="147"/>
                  </a:lnTo>
                  <a:lnTo>
                    <a:pt x="24" y="128"/>
                  </a:lnTo>
                  <a:lnTo>
                    <a:pt x="30" y="107"/>
                  </a:lnTo>
                  <a:lnTo>
                    <a:pt x="34" y="89"/>
                  </a:lnTo>
                  <a:lnTo>
                    <a:pt x="46" y="56"/>
                  </a:lnTo>
                  <a:lnTo>
                    <a:pt x="61" y="28"/>
                  </a:lnTo>
                  <a:lnTo>
                    <a:pt x="71" y="17"/>
                  </a:lnTo>
                  <a:lnTo>
                    <a:pt x="93" y="5"/>
                  </a:lnTo>
                  <a:lnTo>
                    <a:pt x="94" y="4"/>
                  </a:lnTo>
                  <a:lnTo>
                    <a:pt x="104" y="2"/>
                  </a:lnTo>
                  <a:lnTo>
                    <a:pt x="123" y="2"/>
                  </a:lnTo>
                  <a:lnTo>
                    <a:pt x="134" y="4"/>
                  </a:lnTo>
                  <a:lnTo>
                    <a:pt x="153" y="12"/>
                  </a:lnTo>
                  <a:lnTo>
                    <a:pt x="161" y="16"/>
                  </a:lnTo>
                  <a:lnTo>
                    <a:pt x="15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Freeform 163"/>
            <p:cNvSpPr>
              <a:spLocks/>
            </p:cNvSpPr>
            <p:nvPr/>
          </p:nvSpPr>
          <p:spPr bwMode="auto">
            <a:xfrm>
              <a:off x="2514" y="3429"/>
              <a:ext cx="1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Freeform 164"/>
            <p:cNvSpPr>
              <a:spLocks/>
            </p:cNvSpPr>
            <p:nvPr/>
          </p:nvSpPr>
          <p:spPr bwMode="auto">
            <a:xfrm>
              <a:off x="2514" y="3330"/>
              <a:ext cx="139" cy="140"/>
            </a:xfrm>
            <a:custGeom>
              <a:avLst/>
              <a:gdLst>
                <a:gd name="T0" fmla="*/ 1 w 158"/>
                <a:gd name="T1" fmla="*/ 15 h 178"/>
                <a:gd name="T2" fmla="*/ 4 w 158"/>
                <a:gd name="T3" fmla="*/ 13 h 178"/>
                <a:gd name="T4" fmla="*/ 4 w 158"/>
                <a:gd name="T5" fmla="*/ 10 h 178"/>
                <a:gd name="T6" fmla="*/ 5 w 158"/>
                <a:gd name="T7" fmla="*/ 8 h 178"/>
                <a:gd name="T8" fmla="*/ 9 w 158"/>
                <a:gd name="T9" fmla="*/ 6 h 178"/>
                <a:gd name="T10" fmla="*/ 12 w 158"/>
                <a:gd name="T11" fmla="*/ 5 h 178"/>
                <a:gd name="T12" fmla="*/ 14 w 158"/>
                <a:gd name="T13" fmla="*/ 3 h 178"/>
                <a:gd name="T14" fmla="*/ 18 w 158"/>
                <a:gd name="T15" fmla="*/ 2 h 178"/>
                <a:gd name="T16" fmla="*/ 24 w 158"/>
                <a:gd name="T17" fmla="*/ 2 h 178"/>
                <a:gd name="T18" fmla="*/ 26 w 158"/>
                <a:gd name="T19" fmla="*/ 2 h 178"/>
                <a:gd name="T20" fmla="*/ 29 w 158"/>
                <a:gd name="T21" fmla="*/ 2 h 178"/>
                <a:gd name="T22" fmla="*/ 33 w 158"/>
                <a:gd name="T23" fmla="*/ 1 h 178"/>
                <a:gd name="T24" fmla="*/ 37 w 158"/>
                <a:gd name="T25" fmla="*/ 2 h 178"/>
                <a:gd name="T26" fmla="*/ 41 w 158"/>
                <a:gd name="T27" fmla="*/ 4 h 178"/>
                <a:gd name="T28" fmla="*/ 42 w 158"/>
                <a:gd name="T29" fmla="*/ 6 h 178"/>
                <a:gd name="T30" fmla="*/ 45 w 158"/>
                <a:gd name="T31" fmla="*/ 9 h 178"/>
                <a:gd name="T32" fmla="*/ 47 w 158"/>
                <a:gd name="T33" fmla="*/ 13 h 178"/>
                <a:gd name="T34" fmla="*/ 48 w 158"/>
                <a:gd name="T35" fmla="*/ 16 h 178"/>
                <a:gd name="T36" fmla="*/ 48 w 158"/>
                <a:gd name="T37" fmla="*/ 19 h 178"/>
                <a:gd name="T38" fmla="*/ 48 w 158"/>
                <a:gd name="T39" fmla="*/ 20 h 178"/>
                <a:gd name="T40" fmla="*/ 48 w 158"/>
                <a:gd name="T41" fmla="*/ 20 h 178"/>
                <a:gd name="T42" fmla="*/ 48 w 158"/>
                <a:gd name="T43" fmla="*/ 20 h 178"/>
                <a:gd name="T44" fmla="*/ 48 w 158"/>
                <a:gd name="T45" fmla="*/ 19 h 178"/>
                <a:gd name="T46" fmla="*/ 48 w 158"/>
                <a:gd name="T47" fmla="*/ 16 h 178"/>
                <a:gd name="T48" fmla="*/ 47 w 158"/>
                <a:gd name="T49" fmla="*/ 13 h 178"/>
                <a:gd name="T50" fmla="*/ 46 w 158"/>
                <a:gd name="T51" fmla="*/ 9 h 178"/>
                <a:gd name="T52" fmla="*/ 42 w 158"/>
                <a:gd name="T53" fmla="*/ 6 h 178"/>
                <a:gd name="T54" fmla="*/ 41 w 158"/>
                <a:gd name="T55" fmla="*/ 4 h 178"/>
                <a:gd name="T56" fmla="*/ 37 w 158"/>
                <a:gd name="T57" fmla="*/ 2 h 178"/>
                <a:gd name="T58" fmla="*/ 33 w 158"/>
                <a:gd name="T59" fmla="*/ 0 h 178"/>
                <a:gd name="T60" fmla="*/ 29 w 158"/>
                <a:gd name="T61" fmla="*/ 2 h 178"/>
                <a:gd name="T62" fmla="*/ 26 w 158"/>
                <a:gd name="T63" fmla="*/ 2 h 178"/>
                <a:gd name="T64" fmla="*/ 21 w 158"/>
                <a:gd name="T65" fmla="*/ 2 h 178"/>
                <a:gd name="T66" fmla="*/ 18 w 158"/>
                <a:gd name="T67" fmla="*/ 2 h 178"/>
                <a:gd name="T68" fmla="*/ 14 w 158"/>
                <a:gd name="T69" fmla="*/ 3 h 178"/>
                <a:gd name="T70" fmla="*/ 12 w 158"/>
                <a:gd name="T71" fmla="*/ 5 h 178"/>
                <a:gd name="T72" fmla="*/ 10 w 158"/>
                <a:gd name="T73" fmla="*/ 6 h 178"/>
                <a:gd name="T74" fmla="*/ 4 w 158"/>
                <a:gd name="T75" fmla="*/ 8 h 178"/>
                <a:gd name="T76" fmla="*/ 4 w 158"/>
                <a:gd name="T77" fmla="*/ 10 h 178"/>
                <a:gd name="T78" fmla="*/ 4 w 158"/>
                <a:gd name="T79" fmla="*/ 13 h 178"/>
                <a:gd name="T80" fmla="*/ 0 w 158"/>
                <a:gd name="T81" fmla="*/ 15 h 178"/>
                <a:gd name="T82" fmla="*/ 1 w 158"/>
                <a:gd name="T83" fmla="*/ 15 h 1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8" h="178">
                  <a:moveTo>
                    <a:pt x="1" y="127"/>
                  </a:moveTo>
                  <a:lnTo>
                    <a:pt x="8" y="109"/>
                  </a:lnTo>
                  <a:lnTo>
                    <a:pt x="12" y="88"/>
                  </a:lnTo>
                  <a:lnTo>
                    <a:pt x="16" y="74"/>
                  </a:lnTo>
                  <a:lnTo>
                    <a:pt x="27" y="56"/>
                  </a:lnTo>
                  <a:lnTo>
                    <a:pt x="38" y="38"/>
                  </a:lnTo>
                  <a:lnTo>
                    <a:pt x="46" y="26"/>
                  </a:lnTo>
                  <a:lnTo>
                    <a:pt x="59" y="18"/>
                  </a:lnTo>
                  <a:lnTo>
                    <a:pt x="75" y="8"/>
                  </a:lnTo>
                  <a:lnTo>
                    <a:pt x="83" y="4"/>
                  </a:lnTo>
                  <a:lnTo>
                    <a:pt x="94" y="3"/>
                  </a:lnTo>
                  <a:lnTo>
                    <a:pt x="107" y="1"/>
                  </a:lnTo>
                  <a:lnTo>
                    <a:pt x="120" y="16"/>
                  </a:lnTo>
                  <a:lnTo>
                    <a:pt x="129" y="34"/>
                  </a:lnTo>
                  <a:lnTo>
                    <a:pt x="134" y="56"/>
                  </a:lnTo>
                  <a:lnTo>
                    <a:pt x="142" y="82"/>
                  </a:lnTo>
                  <a:lnTo>
                    <a:pt x="145" y="107"/>
                  </a:lnTo>
                  <a:lnTo>
                    <a:pt x="152" y="136"/>
                  </a:lnTo>
                  <a:lnTo>
                    <a:pt x="153" y="160"/>
                  </a:lnTo>
                  <a:lnTo>
                    <a:pt x="156" y="177"/>
                  </a:lnTo>
                  <a:lnTo>
                    <a:pt x="157" y="177"/>
                  </a:lnTo>
                  <a:lnTo>
                    <a:pt x="154" y="160"/>
                  </a:lnTo>
                  <a:lnTo>
                    <a:pt x="153" y="136"/>
                  </a:lnTo>
                  <a:lnTo>
                    <a:pt x="146" y="107"/>
                  </a:lnTo>
                  <a:lnTo>
                    <a:pt x="143" y="82"/>
                  </a:lnTo>
                  <a:lnTo>
                    <a:pt x="135" y="56"/>
                  </a:lnTo>
                  <a:lnTo>
                    <a:pt x="130" y="34"/>
                  </a:lnTo>
                  <a:lnTo>
                    <a:pt x="120" y="14"/>
                  </a:lnTo>
                  <a:lnTo>
                    <a:pt x="107" y="0"/>
                  </a:lnTo>
                  <a:lnTo>
                    <a:pt x="94" y="2"/>
                  </a:lnTo>
                  <a:lnTo>
                    <a:pt x="83" y="3"/>
                  </a:lnTo>
                  <a:lnTo>
                    <a:pt x="66" y="12"/>
                  </a:lnTo>
                  <a:lnTo>
                    <a:pt x="57" y="17"/>
                  </a:lnTo>
                  <a:lnTo>
                    <a:pt x="45" y="25"/>
                  </a:lnTo>
                  <a:lnTo>
                    <a:pt x="37" y="37"/>
                  </a:lnTo>
                  <a:lnTo>
                    <a:pt x="29" y="49"/>
                  </a:lnTo>
                  <a:lnTo>
                    <a:pt x="15" y="74"/>
                  </a:lnTo>
                  <a:lnTo>
                    <a:pt x="11" y="88"/>
                  </a:lnTo>
                  <a:lnTo>
                    <a:pt x="7" y="109"/>
                  </a:lnTo>
                  <a:lnTo>
                    <a:pt x="0" y="127"/>
                  </a:lnTo>
                  <a:lnTo>
                    <a:pt x="1" y="1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Freeform 165"/>
            <p:cNvSpPr>
              <a:spLocks/>
            </p:cNvSpPr>
            <p:nvPr/>
          </p:nvSpPr>
          <p:spPr bwMode="auto">
            <a:xfrm>
              <a:off x="2651" y="3470"/>
              <a:ext cx="2" cy="0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1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4" name="Freeform 166"/>
            <p:cNvSpPr>
              <a:spLocks/>
            </p:cNvSpPr>
            <p:nvPr/>
          </p:nvSpPr>
          <p:spPr bwMode="auto">
            <a:xfrm>
              <a:off x="2523" y="3386"/>
              <a:ext cx="130" cy="199"/>
            </a:xfrm>
            <a:custGeom>
              <a:avLst/>
              <a:gdLst>
                <a:gd name="T0" fmla="*/ 46 w 148"/>
                <a:gd name="T1" fmla="*/ 12 h 253"/>
                <a:gd name="T2" fmla="*/ 46 w 148"/>
                <a:gd name="T3" fmla="*/ 10 h 253"/>
                <a:gd name="T4" fmla="*/ 41 w 148"/>
                <a:gd name="T5" fmla="*/ 8 h 253"/>
                <a:gd name="T6" fmla="*/ 37 w 148"/>
                <a:gd name="T7" fmla="*/ 6 h 253"/>
                <a:gd name="T8" fmla="*/ 35 w 148"/>
                <a:gd name="T9" fmla="*/ 5 h 253"/>
                <a:gd name="T10" fmla="*/ 32 w 148"/>
                <a:gd name="T11" fmla="*/ 3 h 253"/>
                <a:gd name="T12" fmla="*/ 29 w 148"/>
                <a:gd name="T13" fmla="*/ 2 h 253"/>
                <a:gd name="T14" fmla="*/ 25 w 148"/>
                <a:gd name="T15" fmla="*/ 2 h 253"/>
                <a:gd name="T16" fmla="*/ 21 w 148"/>
                <a:gd name="T17" fmla="*/ 0 h 253"/>
                <a:gd name="T18" fmla="*/ 18 w 148"/>
                <a:gd name="T19" fmla="*/ 0 h 253"/>
                <a:gd name="T20" fmla="*/ 16 w 148"/>
                <a:gd name="T21" fmla="*/ 2 h 253"/>
                <a:gd name="T22" fmla="*/ 11 w 148"/>
                <a:gd name="T23" fmla="*/ 2 h 253"/>
                <a:gd name="T24" fmla="*/ 8 w 148"/>
                <a:gd name="T25" fmla="*/ 5 h 253"/>
                <a:gd name="T26" fmla="*/ 4 w 148"/>
                <a:gd name="T27" fmla="*/ 8 h 253"/>
                <a:gd name="T28" fmla="*/ 4 w 148"/>
                <a:gd name="T29" fmla="*/ 9 h 253"/>
                <a:gd name="T30" fmla="*/ 4 w 148"/>
                <a:gd name="T31" fmla="*/ 12 h 253"/>
                <a:gd name="T32" fmla="*/ 4 w 148"/>
                <a:gd name="T33" fmla="*/ 15 h 253"/>
                <a:gd name="T34" fmla="*/ 4 w 148"/>
                <a:gd name="T35" fmla="*/ 16 h 253"/>
                <a:gd name="T36" fmla="*/ 4 w 148"/>
                <a:gd name="T37" fmla="*/ 17 h 253"/>
                <a:gd name="T38" fmla="*/ 2 w 148"/>
                <a:gd name="T39" fmla="*/ 20 h 253"/>
                <a:gd name="T40" fmla="*/ 0 w 148"/>
                <a:gd name="T41" fmla="*/ 23 h 253"/>
                <a:gd name="T42" fmla="*/ 0 w 148"/>
                <a:gd name="T43" fmla="*/ 29 h 253"/>
                <a:gd name="T44" fmla="*/ 1 w 148"/>
                <a:gd name="T45" fmla="*/ 29 h 253"/>
                <a:gd name="T46" fmla="*/ 2 w 148"/>
                <a:gd name="T47" fmla="*/ 28 h 253"/>
                <a:gd name="T48" fmla="*/ 2 w 148"/>
                <a:gd name="T49" fmla="*/ 22 h 253"/>
                <a:gd name="T50" fmla="*/ 3 w 148"/>
                <a:gd name="T51" fmla="*/ 20 h 253"/>
                <a:gd name="T52" fmla="*/ 4 w 148"/>
                <a:gd name="T53" fmla="*/ 17 h 253"/>
                <a:gd name="T54" fmla="*/ 4 w 148"/>
                <a:gd name="T55" fmla="*/ 15 h 253"/>
                <a:gd name="T56" fmla="*/ 4 w 148"/>
                <a:gd name="T57" fmla="*/ 13 h 253"/>
                <a:gd name="T58" fmla="*/ 4 w 148"/>
                <a:gd name="T59" fmla="*/ 12 h 253"/>
                <a:gd name="T60" fmla="*/ 4 w 148"/>
                <a:gd name="T61" fmla="*/ 9 h 253"/>
                <a:gd name="T62" fmla="*/ 5 w 148"/>
                <a:gd name="T63" fmla="*/ 8 h 253"/>
                <a:gd name="T64" fmla="*/ 9 w 148"/>
                <a:gd name="T65" fmla="*/ 5 h 253"/>
                <a:gd name="T66" fmla="*/ 11 w 148"/>
                <a:gd name="T67" fmla="*/ 2 h 253"/>
                <a:gd name="T68" fmla="*/ 17 w 148"/>
                <a:gd name="T69" fmla="*/ 2 h 253"/>
                <a:gd name="T70" fmla="*/ 17 w 148"/>
                <a:gd name="T71" fmla="*/ 2 h 253"/>
                <a:gd name="T72" fmla="*/ 22 w 148"/>
                <a:gd name="T73" fmla="*/ 2 h 253"/>
                <a:gd name="T74" fmla="*/ 25 w 148"/>
                <a:gd name="T75" fmla="*/ 2 h 253"/>
                <a:gd name="T76" fmla="*/ 28 w 148"/>
                <a:gd name="T77" fmla="*/ 2 h 253"/>
                <a:gd name="T78" fmla="*/ 32 w 148"/>
                <a:gd name="T79" fmla="*/ 3 h 253"/>
                <a:gd name="T80" fmla="*/ 35 w 148"/>
                <a:gd name="T81" fmla="*/ 5 h 253"/>
                <a:gd name="T82" fmla="*/ 36 w 148"/>
                <a:gd name="T83" fmla="*/ 7 h 253"/>
                <a:gd name="T84" fmla="*/ 40 w 148"/>
                <a:gd name="T85" fmla="*/ 8 h 253"/>
                <a:gd name="T86" fmla="*/ 45 w 148"/>
                <a:gd name="T87" fmla="*/ 10 h 253"/>
                <a:gd name="T88" fmla="*/ 46 w 148"/>
                <a:gd name="T89" fmla="*/ 12 h 253"/>
                <a:gd name="T90" fmla="*/ 46 w 148"/>
                <a:gd name="T91" fmla="*/ 12 h 2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8" h="253">
                  <a:moveTo>
                    <a:pt x="147" y="106"/>
                  </a:moveTo>
                  <a:lnTo>
                    <a:pt x="143" y="86"/>
                  </a:lnTo>
                  <a:lnTo>
                    <a:pt x="131" y="73"/>
                  </a:lnTo>
                  <a:lnTo>
                    <a:pt x="121" y="59"/>
                  </a:lnTo>
                  <a:lnTo>
                    <a:pt x="111" y="41"/>
                  </a:lnTo>
                  <a:lnTo>
                    <a:pt x="102" y="24"/>
                  </a:lnTo>
                  <a:lnTo>
                    <a:pt x="93" y="13"/>
                  </a:lnTo>
                  <a:lnTo>
                    <a:pt x="80" y="6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50" y="3"/>
                  </a:lnTo>
                  <a:lnTo>
                    <a:pt x="37" y="13"/>
                  </a:lnTo>
                  <a:lnTo>
                    <a:pt x="25" y="38"/>
                  </a:lnTo>
                  <a:lnTo>
                    <a:pt x="15" y="66"/>
                  </a:lnTo>
                  <a:lnTo>
                    <a:pt x="11" y="82"/>
                  </a:lnTo>
                  <a:lnTo>
                    <a:pt x="6" y="100"/>
                  </a:lnTo>
                  <a:lnTo>
                    <a:pt x="5" y="126"/>
                  </a:lnTo>
                  <a:lnTo>
                    <a:pt x="5" y="142"/>
                  </a:lnTo>
                  <a:lnTo>
                    <a:pt x="4" y="154"/>
                  </a:lnTo>
                  <a:lnTo>
                    <a:pt x="2" y="173"/>
                  </a:lnTo>
                  <a:lnTo>
                    <a:pt x="0" y="197"/>
                  </a:lnTo>
                  <a:lnTo>
                    <a:pt x="0" y="252"/>
                  </a:lnTo>
                  <a:lnTo>
                    <a:pt x="1" y="252"/>
                  </a:lnTo>
                  <a:lnTo>
                    <a:pt x="2" y="248"/>
                  </a:lnTo>
                  <a:lnTo>
                    <a:pt x="2" y="185"/>
                  </a:lnTo>
                  <a:lnTo>
                    <a:pt x="3" y="173"/>
                  </a:lnTo>
                  <a:lnTo>
                    <a:pt x="5" y="154"/>
                  </a:lnTo>
                  <a:lnTo>
                    <a:pt x="7" y="130"/>
                  </a:lnTo>
                  <a:lnTo>
                    <a:pt x="7" y="109"/>
                  </a:lnTo>
                  <a:lnTo>
                    <a:pt x="8" y="100"/>
                  </a:lnTo>
                  <a:lnTo>
                    <a:pt x="12" y="82"/>
                  </a:lnTo>
                  <a:lnTo>
                    <a:pt x="16" y="66"/>
                  </a:lnTo>
                  <a:lnTo>
                    <a:pt x="26" y="38"/>
                  </a:lnTo>
                  <a:lnTo>
                    <a:pt x="38" y="14"/>
                  </a:lnTo>
                  <a:lnTo>
                    <a:pt x="53" y="4"/>
                  </a:lnTo>
                  <a:lnTo>
                    <a:pt x="56" y="2"/>
                  </a:lnTo>
                  <a:lnTo>
                    <a:pt x="69" y="2"/>
                  </a:lnTo>
                  <a:lnTo>
                    <a:pt x="78" y="6"/>
                  </a:lnTo>
                  <a:lnTo>
                    <a:pt x="92" y="14"/>
                  </a:lnTo>
                  <a:lnTo>
                    <a:pt x="102" y="26"/>
                  </a:lnTo>
                  <a:lnTo>
                    <a:pt x="111" y="46"/>
                  </a:lnTo>
                  <a:lnTo>
                    <a:pt x="120" y="60"/>
                  </a:lnTo>
                  <a:lnTo>
                    <a:pt x="129" y="74"/>
                  </a:lnTo>
                  <a:lnTo>
                    <a:pt x="142" y="87"/>
                  </a:lnTo>
                  <a:lnTo>
                    <a:pt x="146" y="106"/>
                  </a:lnTo>
                  <a:lnTo>
                    <a:pt x="147" y="10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Freeform 167"/>
            <p:cNvSpPr>
              <a:spLocks/>
            </p:cNvSpPr>
            <p:nvPr/>
          </p:nvSpPr>
          <p:spPr bwMode="auto">
            <a:xfrm>
              <a:off x="2524" y="3506"/>
              <a:ext cx="135" cy="176"/>
            </a:xfrm>
            <a:custGeom>
              <a:avLst/>
              <a:gdLst>
                <a:gd name="T0" fmla="*/ 0 w 152"/>
                <a:gd name="T1" fmla="*/ 12 h 224"/>
                <a:gd name="T2" fmla="*/ 4 w 152"/>
                <a:gd name="T3" fmla="*/ 8 h 224"/>
                <a:gd name="T4" fmla="*/ 7 w 152"/>
                <a:gd name="T5" fmla="*/ 6 h 224"/>
                <a:gd name="T6" fmla="*/ 11 w 152"/>
                <a:gd name="T7" fmla="*/ 5 h 224"/>
                <a:gd name="T8" fmla="*/ 16 w 152"/>
                <a:gd name="T9" fmla="*/ 3 h 224"/>
                <a:gd name="T10" fmla="*/ 20 w 152"/>
                <a:gd name="T11" fmla="*/ 2 h 224"/>
                <a:gd name="T12" fmla="*/ 25 w 152"/>
                <a:gd name="T13" fmla="*/ 2 h 224"/>
                <a:gd name="T14" fmla="*/ 30 w 152"/>
                <a:gd name="T15" fmla="*/ 2 h 224"/>
                <a:gd name="T16" fmla="*/ 33 w 152"/>
                <a:gd name="T17" fmla="*/ 1 h 224"/>
                <a:gd name="T18" fmla="*/ 36 w 152"/>
                <a:gd name="T19" fmla="*/ 2 h 224"/>
                <a:gd name="T20" fmla="*/ 41 w 152"/>
                <a:gd name="T21" fmla="*/ 5 h 224"/>
                <a:gd name="T22" fmla="*/ 42 w 152"/>
                <a:gd name="T23" fmla="*/ 8 h 224"/>
                <a:gd name="T24" fmla="*/ 46 w 152"/>
                <a:gd name="T25" fmla="*/ 12 h 224"/>
                <a:gd name="T26" fmla="*/ 47 w 152"/>
                <a:gd name="T27" fmla="*/ 15 h 224"/>
                <a:gd name="T28" fmla="*/ 50 w 152"/>
                <a:gd name="T29" fmla="*/ 18 h 224"/>
                <a:gd name="T30" fmla="*/ 51 w 152"/>
                <a:gd name="T31" fmla="*/ 22 h 224"/>
                <a:gd name="T32" fmla="*/ 52 w 152"/>
                <a:gd name="T33" fmla="*/ 24 h 224"/>
                <a:gd name="T34" fmla="*/ 52 w 152"/>
                <a:gd name="T35" fmla="*/ 26 h 224"/>
                <a:gd name="T36" fmla="*/ 52 w 152"/>
                <a:gd name="T37" fmla="*/ 26 h 224"/>
                <a:gd name="T38" fmla="*/ 52 w 152"/>
                <a:gd name="T39" fmla="*/ 22 h 224"/>
                <a:gd name="T40" fmla="*/ 51 w 152"/>
                <a:gd name="T41" fmla="*/ 18 h 224"/>
                <a:gd name="T42" fmla="*/ 47 w 152"/>
                <a:gd name="T43" fmla="*/ 15 h 224"/>
                <a:gd name="T44" fmla="*/ 46 w 152"/>
                <a:gd name="T45" fmla="*/ 12 h 224"/>
                <a:gd name="T46" fmla="*/ 43 w 152"/>
                <a:gd name="T47" fmla="*/ 8 h 224"/>
                <a:gd name="T48" fmla="*/ 41 w 152"/>
                <a:gd name="T49" fmla="*/ 5 h 224"/>
                <a:gd name="T50" fmla="*/ 37 w 152"/>
                <a:gd name="T51" fmla="*/ 2 h 224"/>
                <a:gd name="T52" fmla="*/ 33 w 152"/>
                <a:gd name="T53" fmla="*/ 0 h 224"/>
                <a:gd name="T54" fmla="*/ 30 w 152"/>
                <a:gd name="T55" fmla="*/ 1 h 224"/>
                <a:gd name="T56" fmla="*/ 25 w 152"/>
                <a:gd name="T57" fmla="*/ 2 h 224"/>
                <a:gd name="T58" fmla="*/ 20 w 152"/>
                <a:gd name="T59" fmla="*/ 2 h 224"/>
                <a:gd name="T60" fmla="*/ 16 w 152"/>
                <a:gd name="T61" fmla="*/ 3 h 224"/>
                <a:gd name="T62" fmla="*/ 11 w 152"/>
                <a:gd name="T63" fmla="*/ 5 h 224"/>
                <a:gd name="T64" fmla="*/ 7 w 152"/>
                <a:gd name="T65" fmla="*/ 6 h 224"/>
                <a:gd name="T66" fmla="*/ 4 w 152"/>
                <a:gd name="T67" fmla="*/ 8 h 224"/>
                <a:gd name="T68" fmla="*/ 0 w 152"/>
                <a:gd name="T69" fmla="*/ 10 h 224"/>
                <a:gd name="T70" fmla="*/ 0 w 152"/>
                <a:gd name="T71" fmla="*/ 12 h 2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2" h="224">
                  <a:moveTo>
                    <a:pt x="0" y="99"/>
                  </a:moveTo>
                  <a:lnTo>
                    <a:pt x="11" y="72"/>
                  </a:lnTo>
                  <a:lnTo>
                    <a:pt x="19" y="56"/>
                  </a:lnTo>
                  <a:lnTo>
                    <a:pt x="33" y="38"/>
                  </a:lnTo>
                  <a:lnTo>
                    <a:pt x="47" y="24"/>
                  </a:lnTo>
                  <a:lnTo>
                    <a:pt x="59" y="14"/>
                  </a:lnTo>
                  <a:lnTo>
                    <a:pt x="73" y="7"/>
                  </a:lnTo>
                  <a:lnTo>
                    <a:pt x="88" y="2"/>
                  </a:lnTo>
                  <a:lnTo>
                    <a:pt x="96" y="1"/>
                  </a:lnTo>
                  <a:lnTo>
                    <a:pt x="106" y="18"/>
                  </a:lnTo>
                  <a:lnTo>
                    <a:pt x="117" y="42"/>
                  </a:lnTo>
                  <a:lnTo>
                    <a:pt x="124" y="70"/>
                  </a:lnTo>
                  <a:lnTo>
                    <a:pt x="132" y="99"/>
                  </a:lnTo>
                  <a:lnTo>
                    <a:pt x="139" y="127"/>
                  </a:lnTo>
                  <a:lnTo>
                    <a:pt x="144" y="156"/>
                  </a:lnTo>
                  <a:lnTo>
                    <a:pt x="148" y="185"/>
                  </a:lnTo>
                  <a:lnTo>
                    <a:pt x="150" y="218"/>
                  </a:lnTo>
                  <a:lnTo>
                    <a:pt x="150" y="223"/>
                  </a:lnTo>
                  <a:lnTo>
                    <a:pt x="151" y="223"/>
                  </a:lnTo>
                  <a:lnTo>
                    <a:pt x="150" y="185"/>
                  </a:lnTo>
                  <a:lnTo>
                    <a:pt x="145" y="156"/>
                  </a:lnTo>
                  <a:lnTo>
                    <a:pt x="140" y="127"/>
                  </a:lnTo>
                  <a:lnTo>
                    <a:pt x="133" y="99"/>
                  </a:lnTo>
                  <a:lnTo>
                    <a:pt x="125" y="70"/>
                  </a:lnTo>
                  <a:lnTo>
                    <a:pt x="118" y="42"/>
                  </a:lnTo>
                  <a:lnTo>
                    <a:pt x="107" y="18"/>
                  </a:lnTo>
                  <a:lnTo>
                    <a:pt x="96" y="0"/>
                  </a:lnTo>
                  <a:lnTo>
                    <a:pt x="88" y="1"/>
                  </a:lnTo>
                  <a:lnTo>
                    <a:pt x="73" y="6"/>
                  </a:lnTo>
                  <a:lnTo>
                    <a:pt x="57" y="12"/>
                  </a:lnTo>
                  <a:lnTo>
                    <a:pt x="45" y="23"/>
                  </a:lnTo>
                  <a:lnTo>
                    <a:pt x="32" y="37"/>
                  </a:lnTo>
                  <a:lnTo>
                    <a:pt x="19" y="53"/>
                  </a:lnTo>
                  <a:lnTo>
                    <a:pt x="10" y="72"/>
                  </a:lnTo>
                  <a:lnTo>
                    <a:pt x="0" y="95"/>
                  </a:lnTo>
                  <a:lnTo>
                    <a:pt x="0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6" name="Freeform 168"/>
            <p:cNvSpPr>
              <a:spLocks/>
            </p:cNvSpPr>
            <p:nvPr/>
          </p:nvSpPr>
          <p:spPr bwMode="auto">
            <a:xfrm>
              <a:off x="2521" y="3573"/>
              <a:ext cx="137" cy="211"/>
            </a:xfrm>
            <a:custGeom>
              <a:avLst/>
              <a:gdLst>
                <a:gd name="T0" fmla="*/ 50 w 155"/>
                <a:gd name="T1" fmla="*/ 15 h 269"/>
                <a:gd name="T2" fmla="*/ 49 w 155"/>
                <a:gd name="T3" fmla="*/ 13 h 269"/>
                <a:gd name="T4" fmla="*/ 48 w 155"/>
                <a:gd name="T5" fmla="*/ 11 h 269"/>
                <a:gd name="T6" fmla="*/ 44 w 155"/>
                <a:gd name="T7" fmla="*/ 9 h 269"/>
                <a:gd name="T8" fmla="*/ 42 w 155"/>
                <a:gd name="T9" fmla="*/ 6 h 269"/>
                <a:gd name="T10" fmla="*/ 39 w 155"/>
                <a:gd name="T11" fmla="*/ 4 h 269"/>
                <a:gd name="T12" fmla="*/ 35 w 155"/>
                <a:gd name="T13" fmla="*/ 3 h 269"/>
                <a:gd name="T14" fmla="*/ 33 w 155"/>
                <a:gd name="T15" fmla="*/ 2 h 269"/>
                <a:gd name="T16" fmla="*/ 30 w 155"/>
                <a:gd name="T17" fmla="*/ 2 h 269"/>
                <a:gd name="T18" fmla="*/ 22 w 155"/>
                <a:gd name="T19" fmla="*/ 0 h 269"/>
                <a:gd name="T20" fmla="*/ 18 w 155"/>
                <a:gd name="T21" fmla="*/ 2 h 269"/>
                <a:gd name="T22" fmla="*/ 15 w 155"/>
                <a:gd name="T23" fmla="*/ 2 h 269"/>
                <a:gd name="T24" fmla="*/ 11 w 155"/>
                <a:gd name="T25" fmla="*/ 2 h 269"/>
                <a:gd name="T26" fmla="*/ 7 w 155"/>
                <a:gd name="T27" fmla="*/ 5 h 269"/>
                <a:gd name="T28" fmla="*/ 5 w 155"/>
                <a:gd name="T29" fmla="*/ 8 h 269"/>
                <a:gd name="T30" fmla="*/ 4 w 155"/>
                <a:gd name="T31" fmla="*/ 10 h 269"/>
                <a:gd name="T32" fmla="*/ 4 w 155"/>
                <a:gd name="T33" fmla="*/ 13 h 269"/>
                <a:gd name="T34" fmla="*/ 4 w 155"/>
                <a:gd name="T35" fmla="*/ 16 h 269"/>
                <a:gd name="T36" fmla="*/ 2 w 155"/>
                <a:gd name="T37" fmla="*/ 19 h 269"/>
                <a:gd name="T38" fmla="*/ 2 w 155"/>
                <a:gd name="T39" fmla="*/ 21 h 269"/>
                <a:gd name="T40" fmla="*/ 0 w 155"/>
                <a:gd name="T41" fmla="*/ 26 h 269"/>
                <a:gd name="T42" fmla="*/ 0 w 155"/>
                <a:gd name="T43" fmla="*/ 30 h 269"/>
                <a:gd name="T44" fmla="*/ 2 w 155"/>
                <a:gd name="T45" fmla="*/ 30 h 269"/>
                <a:gd name="T46" fmla="*/ 2 w 155"/>
                <a:gd name="T47" fmla="*/ 30 h 269"/>
                <a:gd name="T48" fmla="*/ 2 w 155"/>
                <a:gd name="T49" fmla="*/ 23 h 269"/>
                <a:gd name="T50" fmla="*/ 3 w 155"/>
                <a:gd name="T51" fmla="*/ 21 h 269"/>
                <a:gd name="T52" fmla="*/ 3 w 155"/>
                <a:gd name="T53" fmla="*/ 19 h 269"/>
                <a:gd name="T54" fmla="*/ 4 w 155"/>
                <a:gd name="T55" fmla="*/ 16 h 269"/>
                <a:gd name="T56" fmla="*/ 4 w 155"/>
                <a:gd name="T57" fmla="*/ 13 h 269"/>
                <a:gd name="T58" fmla="*/ 4 w 155"/>
                <a:gd name="T59" fmla="*/ 10 h 269"/>
                <a:gd name="T60" fmla="*/ 5 w 155"/>
                <a:gd name="T61" fmla="*/ 8 h 269"/>
                <a:gd name="T62" fmla="*/ 8 w 155"/>
                <a:gd name="T63" fmla="*/ 5 h 269"/>
                <a:gd name="T64" fmla="*/ 11 w 155"/>
                <a:gd name="T65" fmla="*/ 2 h 269"/>
                <a:gd name="T66" fmla="*/ 15 w 155"/>
                <a:gd name="T67" fmla="*/ 2 h 269"/>
                <a:gd name="T68" fmla="*/ 19 w 155"/>
                <a:gd name="T69" fmla="*/ 2 h 269"/>
                <a:gd name="T70" fmla="*/ 22 w 155"/>
                <a:gd name="T71" fmla="*/ 1 h 269"/>
                <a:gd name="T72" fmla="*/ 30 w 155"/>
                <a:gd name="T73" fmla="*/ 2 h 269"/>
                <a:gd name="T74" fmla="*/ 33 w 155"/>
                <a:gd name="T75" fmla="*/ 2 h 269"/>
                <a:gd name="T76" fmla="*/ 34 w 155"/>
                <a:gd name="T77" fmla="*/ 3 h 269"/>
                <a:gd name="T78" fmla="*/ 39 w 155"/>
                <a:gd name="T79" fmla="*/ 5 h 269"/>
                <a:gd name="T80" fmla="*/ 41 w 155"/>
                <a:gd name="T81" fmla="*/ 6 h 269"/>
                <a:gd name="T82" fmla="*/ 44 w 155"/>
                <a:gd name="T83" fmla="*/ 9 h 269"/>
                <a:gd name="T84" fmla="*/ 47 w 155"/>
                <a:gd name="T85" fmla="*/ 11 h 269"/>
                <a:gd name="T86" fmla="*/ 49 w 155"/>
                <a:gd name="T87" fmla="*/ 13 h 269"/>
                <a:gd name="T88" fmla="*/ 50 w 155"/>
                <a:gd name="T89" fmla="*/ 16 h 269"/>
                <a:gd name="T90" fmla="*/ 50 w 155"/>
                <a:gd name="T91" fmla="*/ 15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5" h="269">
                  <a:moveTo>
                    <a:pt x="154" y="134"/>
                  </a:moveTo>
                  <a:lnTo>
                    <a:pt x="148" y="116"/>
                  </a:lnTo>
                  <a:lnTo>
                    <a:pt x="144" y="97"/>
                  </a:lnTo>
                  <a:lnTo>
                    <a:pt x="136" y="77"/>
                  </a:lnTo>
                  <a:lnTo>
                    <a:pt x="126" y="58"/>
                  </a:lnTo>
                  <a:lnTo>
                    <a:pt x="120" y="40"/>
                  </a:lnTo>
                  <a:lnTo>
                    <a:pt x="109" y="25"/>
                  </a:lnTo>
                  <a:lnTo>
                    <a:pt x="100" y="13"/>
                  </a:lnTo>
                  <a:lnTo>
                    <a:pt x="91" y="8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4" y="8"/>
                  </a:lnTo>
                  <a:lnTo>
                    <a:pt x="33" y="18"/>
                  </a:lnTo>
                  <a:lnTo>
                    <a:pt x="22" y="51"/>
                  </a:lnTo>
                  <a:lnTo>
                    <a:pt x="16" y="71"/>
                  </a:lnTo>
                  <a:lnTo>
                    <a:pt x="10" y="92"/>
                  </a:lnTo>
                  <a:lnTo>
                    <a:pt x="7" y="116"/>
                  </a:lnTo>
                  <a:lnTo>
                    <a:pt x="6" y="139"/>
                  </a:lnTo>
                  <a:lnTo>
                    <a:pt x="2" y="164"/>
                  </a:lnTo>
                  <a:lnTo>
                    <a:pt x="2" y="190"/>
                  </a:lnTo>
                  <a:lnTo>
                    <a:pt x="0" y="224"/>
                  </a:lnTo>
                  <a:lnTo>
                    <a:pt x="0" y="268"/>
                  </a:lnTo>
                  <a:lnTo>
                    <a:pt x="2" y="268"/>
                  </a:lnTo>
                  <a:lnTo>
                    <a:pt x="2" y="265"/>
                  </a:lnTo>
                  <a:lnTo>
                    <a:pt x="2" y="201"/>
                  </a:lnTo>
                  <a:lnTo>
                    <a:pt x="3" y="190"/>
                  </a:lnTo>
                  <a:lnTo>
                    <a:pt x="3" y="164"/>
                  </a:lnTo>
                  <a:lnTo>
                    <a:pt x="7" y="139"/>
                  </a:lnTo>
                  <a:lnTo>
                    <a:pt x="8" y="116"/>
                  </a:lnTo>
                  <a:lnTo>
                    <a:pt x="11" y="92"/>
                  </a:lnTo>
                  <a:lnTo>
                    <a:pt x="17" y="71"/>
                  </a:lnTo>
                  <a:lnTo>
                    <a:pt x="23" y="51"/>
                  </a:lnTo>
                  <a:lnTo>
                    <a:pt x="34" y="19"/>
                  </a:lnTo>
                  <a:lnTo>
                    <a:pt x="44" y="10"/>
                  </a:lnTo>
                  <a:lnTo>
                    <a:pt x="55" y="3"/>
                  </a:lnTo>
                  <a:lnTo>
                    <a:pt x="67" y="1"/>
                  </a:lnTo>
                  <a:lnTo>
                    <a:pt x="91" y="10"/>
                  </a:lnTo>
                  <a:lnTo>
                    <a:pt x="99" y="14"/>
                  </a:lnTo>
                  <a:lnTo>
                    <a:pt x="108" y="26"/>
                  </a:lnTo>
                  <a:lnTo>
                    <a:pt x="119" y="41"/>
                  </a:lnTo>
                  <a:lnTo>
                    <a:pt x="125" y="58"/>
                  </a:lnTo>
                  <a:lnTo>
                    <a:pt x="134" y="77"/>
                  </a:lnTo>
                  <a:lnTo>
                    <a:pt x="143" y="97"/>
                  </a:lnTo>
                  <a:lnTo>
                    <a:pt x="147" y="116"/>
                  </a:lnTo>
                  <a:lnTo>
                    <a:pt x="154" y="139"/>
                  </a:lnTo>
                  <a:lnTo>
                    <a:pt x="154" y="1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7" name="Freeform 169"/>
            <p:cNvSpPr>
              <a:spLocks/>
            </p:cNvSpPr>
            <p:nvPr/>
          </p:nvSpPr>
          <p:spPr bwMode="auto">
            <a:xfrm>
              <a:off x="2523" y="3737"/>
              <a:ext cx="95" cy="110"/>
            </a:xfrm>
            <a:custGeom>
              <a:avLst/>
              <a:gdLst>
                <a:gd name="T0" fmla="*/ 0 w 108"/>
                <a:gd name="T1" fmla="*/ 7 h 139"/>
                <a:gd name="T2" fmla="*/ 4 w 108"/>
                <a:gd name="T3" fmla="*/ 5 h 139"/>
                <a:gd name="T4" fmla="*/ 7 w 108"/>
                <a:gd name="T5" fmla="*/ 2 h 139"/>
                <a:gd name="T6" fmla="*/ 10 w 108"/>
                <a:gd name="T7" fmla="*/ 2 h 139"/>
                <a:gd name="T8" fmla="*/ 12 w 108"/>
                <a:gd name="T9" fmla="*/ 2 h 139"/>
                <a:gd name="T10" fmla="*/ 16 w 108"/>
                <a:gd name="T11" fmla="*/ 2 h 139"/>
                <a:gd name="T12" fmla="*/ 20 w 108"/>
                <a:gd name="T13" fmla="*/ 1 h 139"/>
                <a:gd name="T14" fmla="*/ 23 w 108"/>
                <a:gd name="T15" fmla="*/ 2 h 139"/>
                <a:gd name="T16" fmla="*/ 26 w 108"/>
                <a:gd name="T17" fmla="*/ 4 h 139"/>
                <a:gd name="T18" fmla="*/ 29 w 108"/>
                <a:gd name="T19" fmla="*/ 6 h 139"/>
                <a:gd name="T20" fmla="*/ 30 w 108"/>
                <a:gd name="T21" fmla="*/ 9 h 139"/>
                <a:gd name="T22" fmla="*/ 31 w 108"/>
                <a:gd name="T23" fmla="*/ 10 h 139"/>
                <a:gd name="T24" fmla="*/ 31 w 108"/>
                <a:gd name="T25" fmla="*/ 13 h 139"/>
                <a:gd name="T26" fmla="*/ 33 w 108"/>
                <a:gd name="T27" fmla="*/ 16 h 139"/>
                <a:gd name="T28" fmla="*/ 33 w 108"/>
                <a:gd name="T29" fmla="*/ 17 h 139"/>
                <a:gd name="T30" fmla="*/ 33 w 108"/>
                <a:gd name="T31" fmla="*/ 17 h 139"/>
                <a:gd name="T32" fmla="*/ 32 w 108"/>
                <a:gd name="T33" fmla="*/ 13 h 139"/>
                <a:gd name="T34" fmla="*/ 32 w 108"/>
                <a:gd name="T35" fmla="*/ 12 h 139"/>
                <a:gd name="T36" fmla="*/ 31 w 108"/>
                <a:gd name="T37" fmla="*/ 9 h 139"/>
                <a:gd name="T38" fmla="*/ 29 w 108"/>
                <a:gd name="T39" fmla="*/ 6 h 139"/>
                <a:gd name="T40" fmla="*/ 26 w 108"/>
                <a:gd name="T41" fmla="*/ 3 h 139"/>
                <a:gd name="T42" fmla="*/ 23 w 108"/>
                <a:gd name="T43" fmla="*/ 2 h 139"/>
                <a:gd name="T44" fmla="*/ 20 w 108"/>
                <a:gd name="T45" fmla="*/ 0 h 139"/>
                <a:gd name="T46" fmla="*/ 16 w 108"/>
                <a:gd name="T47" fmla="*/ 0 h 139"/>
                <a:gd name="T48" fmla="*/ 12 w 108"/>
                <a:gd name="T49" fmla="*/ 2 h 139"/>
                <a:gd name="T50" fmla="*/ 9 w 108"/>
                <a:gd name="T51" fmla="*/ 2 h 139"/>
                <a:gd name="T52" fmla="*/ 7 w 108"/>
                <a:gd name="T53" fmla="*/ 2 h 139"/>
                <a:gd name="T54" fmla="*/ 4 w 108"/>
                <a:gd name="T55" fmla="*/ 5 h 139"/>
                <a:gd name="T56" fmla="*/ 0 w 108"/>
                <a:gd name="T57" fmla="*/ 6 h 139"/>
                <a:gd name="T58" fmla="*/ 0 w 108"/>
                <a:gd name="T59" fmla="*/ 7 h 1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8" h="139">
                  <a:moveTo>
                    <a:pt x="0" y="59"/>
                  </a:moveTo>
                  <a:lnTo>
                    <a:pt x="8" y="41"/>
                  </a:lnTo>
                  <a:lnTo>
                    <a:pt x="22" y="20"/>
                  </a:lnTo>
                  <a:lnTo>
                    <a:pt x="30" y="9"/>
                  </a:lnTo>
                  <a:lnTo>
                    <a:pt x="38" y="5"/>
                  </a:lnTo>
                  <a:lnTo>
                    <a:pt x="51" y="2"/>
                  </a:lnTo>
                  <a:lnTo>
                    <a:pt x="61" y="1"/>
                  </a:lnTo>
                  <a:lnTo>
                    <a:pt x="73" y="13"/>
                  </a:lnTo>
                  <a:lnTo>
                    <a:pt x="83" y="31"/>
                  </a:lnTo>
                  <a:lnTo>
                    <a:pt x="92" y="52"/>
                  </a:lnTo>
                  <a:lnTo>
                    <a:pt x="96" y="76"/>
                  </a:lnTo>
                  <a:lnTo>
                    <a:pt x="98" y="89"/>
                  </a:lnTo>
                  <a:lnTo>
                    <a:pt x="98" y="112"/>
                  </a:lnTo>
                  <a:lnTo>
                    <a:pt x="105" y="133"/>
                  </a:lnTo>
                  <a:lnTo>
                    <a:pt x="106" y="138"/>
                  </a:lnTo>
                  <a:lnTo>
                    <a:pt x="107" y="138"/>
                  </a:lnTo>
                  <a:lnTo>
                    <a:pt x="100" y="114"/>
                  </a:lnTo>
                  <a:lnTo>
                    <a:pt x="100" y="97"/>
                  </a:lnTo>
                  <a:lnTo>
                    <a:pt x="97" y="76"/>
                  </a:lnTo>
                  <a:lnTo>
                    <a:pt x="93" y="52"/>
                  </a:lnTo>
                  <a:lnTo>
                    <a:pt x="83" y="28"/>
                  </a:lnTo>
                  <a:lnTo>
                    <a:pt x="74" y="12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38" y="3"/>
                  </a:lnTo>
                  <a:lnTo>
                    <a:pt x="28" y="8"/>
                  </a:lnTo>
                  <a:lnTo>
                    <a:pt x="21" y="18"/>
                  </a:lnTo>
                  <a:lnTo>
                    <a:pt x="9" y="37"/>
                  </a:lnTo>
                  <a:lnTo>
                    <a:pt x="0" y="56"/>
                  </a:lnTo>
                  <a:lnTo>
                    <a:pt x="0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Freeform 170"/>
            <p:cNvSpPr>
              <a:spLocks/>
            </p:cNvSpPr>
            <p:nvPr/>
          </p:nvSpPr>
          <p:spPr bwMode="auto">
            <a:xfrm>
              <a:off x="2524" y="3757"/>
              <a:ext cx="93" cy="112"/>
            </a:xfrm>
            <a:custGeom>
              <a:avLst/>
              <a:gdLst>
                <a:gd name="T0" fmla="*/ 35 w 105"/>
                <a:gd name="T1" fmla="*/ 13 h 143"/>
                <a:gd name="T2" fmla="*/ 31 w 105"/>
                <a:gd name="T3" fmla="*/ 10 h 143"/>
                <a:gd name="T4" fmla="*/ 28 w 105"/>
                <a:gd name="T5" fmla="*/ 8 h 143"/>
                <a:gd name="T6" fmla="*/ 27 w 105"/>
                <a:gd name="T7" fmla="*/ 6 h 143"/>
                <a:gd name="T8" fmla="*/ 27 w 105"/>
                <a:gd name="T9" fmla="*/ 4 h 143"/>
                <a:gd name="T10" fmla="*/ 24 w 105"/>
                <a:gd name="T11" fmla="*/ 3 h 143"/>
                <a:gd name="T12" fmla="*/ 19 w 105"/>
                <a:gd name="T13" fmla="*/ 2 h 143"/>
                <a:gd name="T14" fmla="*/ 17 w 105"/>
                <a:gd name="T15" fmla="*/ 0 h 143"/>
                <a:gd name="T16" fmla="*/ 13 w 105"/>
                <a:gd name="T17" fmla="*/ 2 h 143"/>
                <a:gd name="T18" fmla="*/ 10 w 105"/>
                <a:gd name="T19" fmla="*/ 2 h 143"/>
                <a:gd name="T20" fmla="*/ 7 w 105"/>
                <a:gd name="T21" fmla="*/ 5 h 143"/>
                <a:gd name="T22" fmla="*/ 4 w 105"/>
                <a:gd name="T23" fmla="*/ 5 h 143"/>
                <a:gd name="T24" fmla="*/ 4 w 105"/>
                <a:gd name="T25" fmla="*/ 8 h 143"/>
                <a:gd name="T26" fmla="*/ 4 w 105"/>
                <a:gd name="T27" fmla="*/ 10 h 143"/>
                <a:gd name="T28" fmla="*/ 0 w 105"/>
                <a:gd name="T29" fmla="*/ 13 h 143"/>
                <a:gd name="T30" fmla="*/ 0 w 105"/>
                <a:gd name="T31" fmla="*/ 14 h 143"/>
                <a:gd name="T32" fmla="*/ 1 w 105"/>
                <a:gd name="T33" fmla="*/ 16 h 143"/>
                <a:gd name="T34" fmla="*/ 2 w 105"/>
                <a:gd name="T35" fmla="*/ 16 h 143"/>
                <a:gd name="T36" fmla="*/ 1 w 105"/>
                <a:gd name="T37" fmla="*/ 14 h 143"/>
                <a:gd name="T38" fmla="*/ 1 w 105"/>
                <a:gd name="T39" fmla="*/ 13 h 143"/>
                <a:gd name="T40" fmla="*/ 4 w 105"/>
                <a:gd name="T41" fmla="*/ 10 h 143"/>
                <a:gd name="T42" fmla="*/ 4 w 105"/>
                <a:gd name="T43" fmla="*/ 8 h 143"/>
                <a:gd name="T44" fmla="*/ 4 w 105"/>
                <a:gd name="T45" fmla="*/ 5 h 143"/>
                <a:gd name="T46" fmla="*/ 7 w 105"/>
                <a:gd name="T47" fmla="*/ 5 h 143"/>
                <a:gd name="T48" fmla="*/ 11 w 105"/>
                <a:gd name="T49" fmla="*/ 2 h 143"/>
                <a:gd name="T50" fmla="*/ 13 w 105"/>
                <a:gd name="T51" fmla="*/ 2 h 143"/>
                <a:gd name="T52" fmla="*/ 17 w 105"/>
                <a:gd name="T53" fmla="*/ 1 h 143"/>
                <a:gd name="T54" fmla="*/ 19 w 105"/>
                <a:gd name="T55" fmla="*/ 2 h 143"/>
                <a:gd name="T56" fmla="*/ 24 w 105"/>
                <a:gd name="T57" fmla="*/ 3 h 143"/>
                <a:gd name="T58" fmla="*/ 27 w 105"/>
                <a:gd name="T59" fmla="*/ 4 h 143"/>
                <a:gd name="T60" fmla="*/ 27 w 105"/>
                <a:gd name="T61" fmla="*/ 6 h 143"/>
                <a:gd name="T62" fmla="*/ 27 w 105"/>
                <a:gd name="T63" fmla="*/ 8 h 143"/>
                <a:gd name="T64" fmla="*/ 31 w 105"/>
                <a:gd name="T65" fmla="*/ 10 h 143"/>
                <a:gd name="T66" fmla="*/ 35 w 105"/>
                <a:gd name="T67" fmla="*/ 13 h 143"/>
                <a:gd name="T68" fmla="*/ 35 w 105"/>
                <a:gd name="T69" fmla="*/ 13 h 1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5" h="143">
                  <a:moveTo>
                    <a:pt x="103" y="108"/>
                  </a:moveTo>
                  <a:lnTo>
                    <a:pt x="95" y="93"/>
                  </a:lnTo>
                  <a:lnTo>
                    <a:pt x="86" y="74"/>
                  </a:lnTo>
                  <a:lnTo>
                    <a:pt x="82" y="56"/>
                  </a:lnTo>
                  <a:lnTo>
                    <a:pt x="80" y="38"/>
                  </a:lnTo>
                  <a:lnTo>
                    <a:pt x="71" y="27"/>
                  </a:lnTo>
                  <a:lnTo>
                    <a:pt x="59" y="13"/>
                  </a:lnTo>
                  <a:lnTo>
                    <a:pt x="49" y="0"/>
                  </a:lnTo>
                  <a:lnTo>
                    <a:pt x="38" y="4"/>
                  </a:lnTo>
                  <a:lnTo>
                    <a:pt x="29" y="21"/>
                  </a:lnTo>
                  <a:lnTo>
                    <a:pt x="19" y="48"/>
                  </a:lnTo>
                  <a:lnTo>
                    <a:pt x="13" y="48"/>
                  </a:lnTo>
                  <a:lnTo>
                    <a:pt x="10" y="67"/>
                  </a:lnTo>
                  <a:lnTo>
                    <a:pt x="4" y="85"/>
                  </a:lnTo>
                  <a:lnTo>
                    <a:pt x="0" y="107"/>
                  </a:lnTo>
                  <a:lnTo>
                    <a:pt x="0" y="125"/>
                  </a:lnTo>
                  <a:lnTo>
                    <a:pt x="1" y="142"/>
                  </a:lnTo>
                  <a:lnTo>
                    <a:pt x="2" y="142"/>
                  </a:lnTo>
                  <a:lnTo>
                    <a:pt x="1" y="125"/>
                  </a:lnTo>
                  <a:lnTo>
                    <a:pt x="1" y="107"/>
                  </a:lnTo>
                  <a:lnTo>
                    <a:pt x="5" y="85"/>
                  </a:lnTo>
                  <a:lnTo>
                    <a:pt x="11" y="67"/>
                  </a:lnTo>
                  <a:lnTo>
                    <a:pt x="13" y="50"/>
                  </a:lnTo>
                  <a:lnTo>
                    <a:pt x="20" y="50"/>
                  </a:lnTo>
                  <a:lnTo>
                    <a:pt x="30" y="21"/>
                  </a:lnTo>
                  <a:lnTo>
                    <a:pt x="38" y="5"/>
                  </a:lnTo>
                  <a:lnTo>
                    <a:pt x="48" y="1"/>
                  </a:lnTo>
                  <a:lnTo>
                    <a:pt x="58" y="14"/>
                  </a:lnTo>
                  <a:lnTo>
                    <a:pt x="70" y="28"/>
                  </a:lnTo>
                  <a:lnTo>
                    <a:pt x="79" y="39"/>
                  </a:lnTo>
                  <a:lnTo>
                    <a:pt x="81" y="56"/>
                  </a:lnTo>
                  <a:lnTo>
                    <a:pt x="85" y="74"/>
                  </a:lnTo>
                  <a:lnTo>
                    <a:pt x="93" y="93"/>
                  </a:lnTo>
                  <a:lnTo>
                    <a:pt x="104" y="113"/>
                  </a:lnTo>
                  <a:lnTo>
                    <a:pt x="103" y="10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Freeform 171"/>
            <p:cNvSpPr>
              <a:spLocks/>
            </p:cNvSpPr>
            <p:nvPr/>
          </p:nvSpPr>
          <p:spPr bwMode="auto">
            <a:xfrm>
              <a:off x="2508" y="3869"/>
              <a:ext cx="22" cy="54"/>
            </a:xfrm>
            <a:custGeom>
              <a:avLst/>
              <a:gdLst>
                <a:gd name="T0" fmla="*/ 9 w 24"/>
                <a:gd name="T1" fmla="*/ 0 h 69"/>
                <a:gd name="T2" fmla="*/ 10 w 24"/>
                <a:gd name="T3" fmla="*/ 2 h 69"/>
                <a:gd name="T4" fmla="*/ 10 w 24"/>
                <a:gd name="T5" fmla="*/ 8 h 69"/>
                <a:gd name="T6" fmla="*/ 2 w 24"/>
                <a:gd name="T7" fmla="*/ 8 h 69"/>
                <a:gd name="T8" fmla="*/ 0 w 24"/>
                <a:gd name="T9" fmla="*/ 8 h 69"/>
                <a:gd name="T10" fmla="*/ 0 w 24"/>
                <a:gd name="T11" fmla="*/ 8 h 69"/>
                <a:gd name="T12" fmla="*/ 11 w 24"/>
                <a:gd name="T13" fmla="*/ 8 h 69"/>
                <a:gd name="T14" fmla="*/ 11 w 24"/>
                <a:gd name="T15" fmla="*/ 2 h 69"/>
                <a:gd name="T16" fmla="*/ 10 w 24"/>
                <a:gd name="T17" fmla="*/ 0 h 69"/>
                <a:gd name="T18" fmla="*/ 9 w 24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69">
                  <a:moveTo>
                    <a:pt x="18" y="0"/>
                  </a:moveTo>
                  <a:lnTo>
                    <a:pt x="21" y="14"/>
                  </a:lnTo>
                  <a:lnTo>
                    <a:pt x="21" y="67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23" y="68"/>
                  </a:lnTo>
                  <a:lnTo>
                    <a:pt x="23" y="21"/>
                  </a:lnTo>
                  <a:lnTo>
                    <a:pt x="20" y="0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Freeform 172"/>
            <p:cNvSpPr>
              <a:spLocks/>
            </p:cNvSpPr>
            <p:nvPr/>
          </p:nvSpPr>
          <p:spPr bwMode="auto">
            <a:xfrm>
              <a:off x="2816" y="1950"/>
              <a:ext cx="422" cy="1940"/>
            </a:xfrm>
            <a:custGeom>
              <a:avLst/>
              <a:gdLst>
                <a:gd name="T0" fmla="*/ 73 w 477"/>
                <a:gd name="T1" fmla="*/ 253 h 2471"/>
                <a:gd name="T2" fmla="*/ 35 w 477"/>
                <a:gd name="T3" fmla="*/ 231 h 2471"/>
                <a:gd name="T4" fmla="*/ 40 w 477"/>
                <a:gd name="T5" fmla="*/ 226 h 2471"/>
                <a:gd name="T6" fmla="*/ 75 w 477"/>
                <a:gd name="T7" fmla="*/ 247 h 2471"/>
                <a:gd name="T8" fmla="*/ 64 w 477"/>
                <a:gd name="T9" fmla="*/ 204 h 2471"/>
                <a:gd name="T10" fmla="*/ 27 w 477"/>
                <a:gd name="T11" fmla="*/ 191 h 2471"/>
                <a:gd name="T12" fmla="*/ 11 w 477"/>
                <a:gd name="T13" fmla="*/ 199 h 2471"/>
                <a:gd name="T14" fmla="*/ 40 w 477"/>
                <a:gd name="T15" fmla="*/ 178 h 2471"/>
                <a:gd name="T16" fmla="*/ 73 w 477"/>
                <a:gd name="T17" fmla="*/ 202 h 2471"/>
                <a:gd name="T18" fmla="*/ 73 w 477"/>
                <a:gd name="T19" fmla="*/ 174 h 2471"/>
                <a:gd name="T20" fmla="*/ 52 w 477"/>
                <a:gd name="T21" fmla="*/ 150 h 2471"/>
                <a:gd name="T22" fmla="*/ 4 w 477"/>
                <a:gd name="T23" fmla="*/ 164 h 2471"/>
                <a:gd name="T24" fmla="*/ 32 w 477"/>
                <a:gd name="T25" fmla="*/ 133 h 2471"/>
                <a:gd name="T26" fmla="*/ 67 w 477"/>
                <a:gd name="T27" fmla="*/ 152 h 2471"/>
                <a:gd name="T28" fmla="*/ 53 w 477"/>
                <a:gd name="T29" fmla="*/ 114 h 2471"/>
                <a:gd name="T30" fmla="*/ 10 w 477"/>
                <a:gd name="T31" fmla="*/ 116 h 2471"/>
                <a:gd name="T32" fmla="*/ 15 w 477"/>
                <a:gd name="T33" fmla="*/ 98 h 2471"/>
                <a:gd name="T34" fmla="*/ 61 w 477"/>
                <a:gd name="T35" fmla="*/ 111 h 2471"/>
                <a:gd name="T36" fmla="*/ 69 w 477"/>
                <a:gd name="T37" fmla="*/ 100 h 2471"/>
                <a:gd name="T38" fmla="*/ 40 w 477"/>
                <a:gd name="T39" fmla="*/ 73 h 2471"/>
                <a:gd name="T40" fmla="*/ 27 w 477"/>
                <a:gd name="T41" fmla="*/ 65 h 2471"/>
                <a:gd name="T42" fmla="*/ 70 w 477"/>
                <a:gd name="T43" fmla="*/ 73 h 2471"/>
                <a:gd name="T44" fmla="*/ 57 w 477"/>
                <a:gd name="T45" fmla="*/ 42 h 2471"/>
                <a:gd name="T46" fmla="*/ 31 w 477"/>
                <a:gd name="T47" fmla="*/ 33 h 2471"/>
                <a:gd name="T48" fmla="*/ 73 w 477"/>
                <a:gd name="T49" fmla="*/ 48 h 2471"/>
                <a:gd name="T50" fmla="*/ 77 w 477"/>
                <a:gd name="T51" fmla="*/ 21 h 2471"/>
                <a:gd name="T52" fmla="*/ 82 w 477"/>
                <a:gd name="T53" fmla="*/ 18 h 2471"/>
                <a:gd name="T54" fmla="*/ 78 w 477"/>
                <a:gd name="T55" fmla="*/ 59 h 2471"/>
                <a:gd name="T56" fmla="*/ 111 w 477"/>
                <a:gd name="T57" fmla="*/ 38 h 2471"/>
                <a:gd name="T58" fmla="*/ 125 w 477"/>
                <a:gd name="T59" fmla="*/ 53 h 2471"/>
                <a:gd name="T60" fmla="*/ 87 w 477"/>
                <a:gd name="T61" fmla="*/ 57 h 2471"/>
                <a:gd name="T62" fmla="*/ 79 w 477"/>
                <a:gd name="T63" fmla="*/ 90 h 2471"/>
                <a:gd name="T64" fmla="*/ 132 w 477"/>
                <a:gd name="T65" fmla="*/ 93 h 2471"/>
                <a:gd name="T66" fmla="*/ 83 w 477"/>
                <a:gd name="T67" fmla="*/ 93 h 2471"/>
                <a:gd name="T68" fmla="*/ 82 w 477"/>
                <a:gd name="T69" fmla="*/ 124 h 2471"/>
                <a:gd name="T70" fmla="*/ 133 w 477"/>
                <a:gd name="T71" fmla="*/ 102 h 2471"/>
                <a:gd name="T72" fmla="*/ 157 w 477"/>
                <a:gd name="T73" fmla="*/ 130 h 2471"/>
                <a:gd name="T74" fmla="*/ 104 w 477"/>
                <a:gd name="T75" fmla="*/ 122 h 2471"/>
                <a:gd name="T76" fmla="*/ 78 w 477"/>
                <a:gd name="T77" fmla="*/ 156 h 2471"/>
                <a:gd name="T78" fmla="*/ 105 w 477"/>
                <a:gd name="T79" fmla="*/ 137 h 2471"/>
                <a:gd name="T80" fmla="*/ 150 w 477"/>
                <a:gd name="T81" fmla="*/ 155 h 2471"/>
                <a:gd name="T82" fmla="*/ 128 w 477"/>
                <a:gd name="T83" fmla="*/ 152 h 2471"/>
                <a:gd name="T84" fmla="*/ 83 w 477"/>
                <a:gd name="T85" fmla="*/ 166 h 2471"/>
                <a:gd name="T86" fmla="*/ 81 w 477"/>
                <a:gd name="T87" fmla="*/ 205 h 2471"/>
                <a:gd name="T88" fmla="*/ 99 w 477"/>
                <a:gd name="T89" fmla="*/ 191 h 2471"/>
                <a:gd name="T90" fmla="*/ 143 w 477"/>
                <a:gd name="T91" fmla="*/ 184 h 2471"/>
                <a:gd name="T92" fmla="*/ 153 w 477"/>
                <a:gd name="T93" fmla="*/ 214 h 2471"/>
                <a:gd name="T94" fmla="*/ 125 w 477"/>
                <a:gd name="T95" fmla="*/ 192 h 2471"/>
                <a:gd name="T96" fmla="*/ 82 w 477"/>
                <a:gd name="T97" fmla="*/ 225 h 2471"/>
                <a:gd name="T98" fmla="*/ 89 w 477"/>
                <a:gd name="T99" fmla="*/ 232 h 2471"/>
                <a:gd name="T100" fmla="*/ 122 w 477"/>
                <a:gd name="T101" fmla="*/ 234 h 2471"/>
                <a:gd name="T102" fmla="*/ 101 w 477"/>
                <a:gd name="T103" fmla="*/ 232 h 2471"/>
                <a:gd name="T104" fmla="*/ 82 w 477"/>
                <a:gd name="T105" fmla="*/ 276 h 24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" h="2471">
                  <a:moveTo>
                    <a:pt x="225" y="2470"/>
                  </a:moveTo>
                  <a:lnTo>
                    <a:pt x="225" y="2417"/>
                  </a:lnTo>
                  <a:lnTo>
                    <a:pt x="225" y="2368"/>
                  </a:lnTo>
                  <a:lnTo>
                    <a:pt x="225" y="2322"/>
                  </a:lnTo>
                  <a:lnTo>
                    <a:pt x="225" y="2276"/>
                  </a:lnTo>
                  <a:lnTo>
                    <a:pt x="223" y="2229"/>
                  </a:lnTo>
                  <a:lnTo>
                    <a:pt x="218" y="2184"/>
                  </a:lnTo>
                  <a:lnTo>
                    <a:pt x="204" y="2121"/>
                  </a:lnTo>
                  <a:lnTo>
                    <a:pt x="180" y="2070"/>
                  </a:lnTo>
                  <a:lnTo>
                    <a:pt x="153" y="2039"/>
                  </a:lnTo>
                  <a:lnTo>
                    <a:pt x="125" y="2027"/>
                  </a:lnTo>
                  <a:lnTo>
                    <a:pt x="104" y="2043"/>
                  </a:lnTo>
                  <a:lnTo>
                    <a:pt x="90" y="2096"/>
                  </a:lnTo>
                  <a:lnTo>
                    <a:pt x="82" y="2144"/>
                  </a:lnTo>
                  <a:lnTo>
                    <a:pt x="89" y="2085"/>
                  </a:lnTo>
                  <a:lnTo>
                    <a:pt x="99" y="2032"/>
                  </a:lnTo>
                  <a:lnTo>
                    <a:pt x="107" y="2012"/>
                  </a:lnTo>
                  <a:lnTo>
                    <a:pt x="122" y="1995"/>
                  </a:lnTo>
                  <a:lnTo>
                    <a:pt x="153" y="1978"/>
                  </a:lnTo>
                  <a:lnTo>
                    <a:pt x="180" y="1992"/>
                  </a:lnTo>
                  <a:lnTo>
                    <a:pt x="203" y="2032"/>
                  </a:lnTo>
                  <a:lnTo>
                    <a:pt x="216" y="2095"/>
                  </a:lnTo>
                  <a:lnTo>
                    <a:pt x="223" y="2138"/>
                  </a:lnTo>
                  <a:lnTo>
                    <a:pt x="225" y="2178"/>
                  </a:lnTo>
                  <a:lnTo>
                    <a:pt x="223" y="2091"/>
                  </a:lnTo>
                  <a:lnTo>
                    <a:pt x="218" y="2024"/>
                  </a:lnTo>
                  <a:lnTo>
                    <a:pt x="214" y="1963"/>
                  </a:lnTo>
                  <a:lnTo>
                    <a:pt x="208" y="1911"/>
                  </a:lnTo>
                  <a:lnTo>
                    <a:pt x="203" y="1865"/>
                  </a:lnTo>
                  <a:lnTo>
                    <a:pt x="190" y="1802"/>
                  </a:lnTo>
                  <a:lnTo>
                    <a:pt x="187" y="1788"/>
                  </a:lnTo>
                  <a:lnTo>
                    <a:pt x="165" y="1740"/>
                  </a:lnTo>
                  <a:lnTo>
                    <a:pt x="146" y="1689"/>
                  </a:lnTo>
                  <a:lnTo>
                    <a:pt x="139" y="1674"/>
                  </a:lnTo>
                  <a:lnTo>
                    <a:pt x="118" y="1655"/>
                  </a:lnTo>
                  <a:lnTo>
                    <a:pt x="85" y="1682"/>
                  </a:lnTo>
                  <a:lnTo>
                    <a:pt x="54" y="1760"/>
                  </a:lnTo>
                  <a:lnTo>
                    <a:pt x="40" y="1803"/>
                  </a:lnTo>
                  <a:lnTo>
                    <a:pt x="26" y="1849"/>
                  </a:lnTo>
                  <a:lnTo>
                    <a:pt x="17" y="1881"/>
                  </a:lnTo>
                  <a:lnTo>
                    <a:pt x="23" y="1836"/>
                  </a:lnTo>
                  <a:lnTo>
                    <a:pt x="31" y="1765"/>
                  </a:lnTo>
                  <a:lnTo>
                    <a:pt x="34" y="1700"/>
                  </a:lnTo>
                  <a:lnTo>
                    <a:pt x="38" y="1642"/>
                  </a:lnTo>
                  <a:lnTo>
                    <a:pt x="40" y="1624"/>
                  </a:lnTo>
                  <a:lnTo>
                    <a:pt x="54" y="1586"/>
                  </a:lnTo>
                  <a:lnTo>
                    <a:pt x="87" y="1569"/>
                  </a:lnTo>
                  <a:lnTo>
                    <a:pt x="120" y="1573"/>
                  </a:lnTo>
                  <a:lnTo>
                    <a:pt x="155" y="1586"/>
                  </a:lnTo>
                  <a:lnTo>
                    <a:pt x="177" y="1602"/>
                  </a:lnTo>
                  <a:lnTo>
                    <a:pt x="189" y="1652"/>
                  </a:lnTo>
                  <a:lnTo>
                    <a:pt x="202" y="1692"/>
                  </a:lnTo>
                  <a:lnTo>
                    <a:pt x="213" y="1736"/>
                  </a:lnTo>
                  <a:lnTo>
                    <a:pt x="218" y="1779"/>
                  </a:lnTo>
                  <a:lnTo>
                    <a:pt x="222" y="1794"/>
                  </a:lnTo>
                  <a:lnTo>
                    <a:pt x="222" y="1729"/>
                  </a:lnTo>
                  <a:lnTo>
                    <a:pt x="222" y="1681"/>
                  </a:lnTo>
                  <a:lnTo>
                    <a:pt x="221" y="1636"/>
                  </a:lnTo>
                  <a:lnTo>
                    <a:pt x="220" y="1589"/>
                  </a:lnTo>
                  <a:lnTo>
                    <a:pt x="218" y="1545"/>
                  </a:lnTo>
                  <a:lnTo>
                    <a:pt x="214" y="1497"/>
                  </a:lnTo>
                  <a:lnTo>
                    <a:pt x="208" y="1451"/>
                  </a:lnTo>
                  <a:lnTo>
                    <a:pt x="203" y="1411"/>
                  </a:lnTo>
                  <a:lnTo>
                    <a:pt x="181" y="1360"/>
                  </a:lnTo>
                  <a:lnTo>
                    <a:pt x="162" y="1328"/>
                  </a:lnTo>
                  <a:lnTo>
                    <a:pt x="158" y="1322"/>
                  </a:lnTo>
                  <a:lnTo>
                    <a:pt x="126" y="1311"/>
                  </a:lnTo>
                  <a:lnTo>
                    <a:pt x="97" y="1329"/>
                  </a:lnTo>
                  <a:lnTo>
                    <a:pt x="68" y="1358"/>
                  </a:lnTo>
                  <a:lnTo>
                    <a:pt x="41" y="1375"/>
                  </a:lnTo>
                  <a:lnTo>
                    <a:pt x="21" y="1406"/>
                  </a:lnTo>
                  <a:lnTo>
                    <a:pt x="9" y="1447"/>
                  </a:lnTo>
                  <a:lnTo>
                    <a:pt x="13" y="1392"/>
                  </a:lnTo>
                  <a:lnTo>
                    <a:pt x="34" y="1345"/>
                  </a:lnTo>
                  <a:lnTo>
                    <a:pt x="54" y="1311"/>
                  </a:lnTo>
                  <a:lnTo>
                    <a:pt x="69" y="1267"/>
                  </a:lnTo>
                  <a:lnTo>
                    <a:pt x="77" y="1219"/>
                  </a:lnTo>
                  <a:lnTo>
                    <a:pt x="97" y="1168"/>
                  </a:lnTo>
                  <a:lnTo>
                    <a:pt x="104" y="1162"/>
                  </a:lnTo>
                  <a:lnTo>
                    <a:pt x="126" y="1162"/>
                  </a:lnTo>
                  <a:lnTo>
                    <a:pt x="156" y="1186"/>
                  </a:lnTo>
                  <a:lnTo>
                    <a:pt x="177" y="1240"/>
                  </a:lnTo>
                  <a:lnTo>
                    <a:pt x="197" y="1309"/>
                  </a:lnTo>
                  <a:lnTo>
                    <a:pt x="202" y="1337"/>
                  </a:lnTo>
                  <a:lnTo>
                    <a:pt x="214" y="1352"/>
                  </a:lnTo>
                  <a:lnTo>
                    <a:pt x="208" y="1239"/>
                  </a:lnTo>
                  <a:lnTo>
                    <a:pt x="202" y="1168"/>
                  </a:lnTo>
                  <a:lnTo>
                    <a:pt x="195" y="1114"/>
                  </a:lnTo>
                  <a:lnTo>
                    <a:pt x="176" y="1043"/>
                  </a:lnTo>
                  <a:lnTo>
                    <a:pt x="159" y="1003"/>
                  </a:lnTo>
                  <a:lnTo>
                    <a:pt x="152" y="991"/>
                  </a:lnTo>
                  <a:lnTo>
                    <a:pt x="132" y="974"/>
                  </a:lnTo>
                  <a:lnTo>
                    <a:pt x="97" y="969"/>
                  </a:lnTo>
                  <a:lnTo>
                    <a:pt x="80" y="975"/>
                  </a:lnTo>
                  <a:lnTo>
                    <a:pt x="47" y="998"/>
                  </a:lnTo>
                  <a:lnTo>
                    <a:pt x="29" y="1028"/>
                  </a:lnTo>
                  <a:lnTo>
                    <a:pt x="7" y="1076"/>
                  </a:lnTo>
                  <a:lnTo>
                    <a:pt x="0" y="1099"/>
                  </a:lnTo>
                  <a:lnTo>
                    <a:pt x="11" y="1043"/>
                  </a:lnTo>
                  <a:lnTo>
                    <a:pt x="23" y="969"/>
                  </a:lnTo>
                  <a:lnTo>
                    <a:pt x="31" y="911"/>
                  </a:lnTo>
                  <a:lnTo>
                    <a:pt x="43" y="860"/>
                  </a:lnTo>
                  <a:lnTo>
                    <a:pt x="70" y="844"/>
                  </a:lnTo>
                  <a:lnTo>
                    <a:pt x="103" y="855"/>
                  </a:lnTo>
                  <a:lnTo>
                    <a:pt x="128" y="875"/>
                  </a:lnTo>
                  <a:lnTo>
                    <a:pt x="141" y="890"/>
                  </a:lnTo>
                  <a:lnTo>
                    <a:pt x="165" y="933"/>
                  </a:lnTo>
                  <a:lnTo>
                    <a:pt x="185" y="975"/>
                  </a:lnTo>
                  <a:lnTo>
                    <a:pt x="200" y="1027"/>
                  </a:lnTo>
                  <a:lnTo>
                    <a:pt x="215" y="1072"/>
                  </a:lnTo>
                  <a:lnTo>
                    <a:pt x="213" y="1020"/>
                  </a:lnTo>
                  <a:lnTo>
                    <a:pt x="211" y="992"/>
                  </a:lnTo>
                  <a:lnTo>
                    <a:pt x="209" y="938"/>
                  </a:lnTo>
                  <a:lnTo>
                    <a:pt x="209" y="888"/>
                  </a:lnTo>
                  <a:lnTo>
                    <a:pt x="208" y="844"/>
                  </a:lnTo>
                  <a:lnTo>
                    <a:pt x="202" y="784"/>
                  </a:lnTo>
                  <a:lnTo>
                    <a:pt x="189" y="725"/>
                  </a:lnTo>
                  <a:lnTo>
                    <a:pt x="167" y="680"/>
                  </a:lnTo>
                  <a:lnTo>
                    <a:pt x="140" y="651"/>
                  </a:lnTo>
                  <a:lnTo>
                    <a:pt x="122" y="650"/>
                  </a:lnTo>
                  <a:lnTo>
                    <a:pt x="89" y="675"/>
                  </a:lnTo>
                  <a:lnTo>
                    <a:pt x="58" y="706"/>
                  </a:lnTo>
                  <a:lnTo>
                    <a:pt x="29" y="706"/>
                  </a:lnTo>
                  <a:lnTo>
                    <a:pt x="47" y="668"/>
                  </a:lnTo>
                  <a:lnTo>
                    <a:pt x="63" y="625"/>
                  </a:lnTo>
                  <a:lnTo>
                    <a:pt x="80" y="576"/>
                  </a:lnTo>
                  <a:lnTo>
                    <a:pt x="99" y="540"/>
                  </a:lnTo>
                  <a:lnTo>
                    <a:pt x="122" y="527"/>
                  </a:lnTo>
                  <a:lnTo>
                    <a:pt x="149" y="544"/>
                  </a:lnTo>
                  <a:lnTo>
                    <a:pt x="181" y="609"/>
                  </a:lnTo>
                  <a:lnTo>
                    <a:pt x="208" y="694"/>
                  </a:lnTo>
                  <a:lnTo>
                    <a:pt x="211" y="638"/>
                  </a:lnTo>
                  <a:lnTo>
                    <a:pt x="209" y="584"/>
                  </a:lnTo>
                  <a:lnTo>
                    <a:pt x="206" y="532"/>
                  </a:lnTo>
                  <a:lnTo>
                    <a:pt x="200" y="496"/>
                  </a:lnTo>
                  <a:lnTo>
                    <a:pt x="189" y="445"/>
                  </a:lnTo>
                  <a:lnTo>
                    <a:pt x="180" y="401"/>
                  </a:lnTo>
                  <a:lnTo>
                    <a:pt x="167" y="361"/>
                  </a:lnTo>
                  <a:lnTo>
                    <a:pt x="147" y="329"/>
                  </a:lnTo>
                  <a:lnTo>
                    <a:pt x="125" y="307"/>
                  </a:lnTo>
                  <a:lnTo>
                    <a:pt x="114" y="301"/>
                  </a:lnTo>
                  <a:lnTo>
                    <a:pt x="89" y="339"/>
                  </a:lnTo>
                  <a:lnTo>
                    <a:pt x="69" y="364"/>
                  </a:lnTo>
                  <a:lnTo>
                    <a:pt x="91" y="294"/>
                  </a:lnTo>
                  <a:lnTo>
                    <a:pt x="112" y="248"/>
                  </a:lnTo>
                  <a:lnTo>
                    <a:pt x="136" y="237"/>
                  </a:lnTo>
                  <a:lnTo>
                    <a:pt x="155" y="247"/>
                  </a:lnTo>
                  <a:lnTo>
                    <a:pt x="189" y="296"/>
                  </a:lnTo>
                  <a:lnTo>
                    <a:pt x="213" y="375"/>
                  </a:lnTo>
                  <a:lnTo>
                    <a:pt x="218" y="424"/>
                  </a:lnTo>
                  <a:lnTo>
                    <a:pt x="218" y="462"/>
                  </a:lnTo>
                  <a:lnTo>
                    <a:pt x="218" y="399"/>
                  </a:lnTo>
                  <a:lnTo>
                    <a:pt x="220" y="337"/>
                  </a:lnTo>
                  <a:lnTo>
                    <a:pt x="223" y="280"/>
                  </a:lnTo>
                  <a:lnTo>
                    <a:pt x="228" y="232"/>
                  </a:lnTo>
                  <a:lnTo>
                    <a:pt x="232" y="188"/>
                  </a:lnTo>
                  <a:lnTo>
                    <a:pt x="234" y="113"/>
                  </a:lnTo>
                  <a:lnTo>
                    <a:pt x="236" y="47"/>
                  </a:lnTo>
                  <a:lnTo>
                    <a:pt x="252" y="0"/>
                  </a:lnTo>
                  <a:lnTo>
                    <a:pt x="243" y="66"/>
                  </a:lnTo>
                  <a:lnTo>
                    <a:pt x="245" y="109"/>
                  </a:lnTo>
                  <a:lnTo>
                    <a:pt x="251" y="158"/>
                  </a:lnTo>
                  <a:lnTo>
                    <a:pt x="255" y="206"/>
                  </a:lnTo>
                  <a:lnTo>
                    <a:pt x="259" y="254"/>
                  </a:lnTo>
                  <a:lnTo>
                    <a:pt x="257" y="318"/>
                  </a:lnTo>
                  <a:lnTo>
                    <a:pt x="245" y="429"/>
                  </a:lnTo>
                  <a:lnTo>
                    <a:pt x="238" y="486"/>
                  </a:lnTo>
                  <a:lnTo>
                    <a:pt x="236" y="524"/>
                  </a:lnTo>
                  <a:lnTo>
                    <a:pt x="246" y="469"/>
                  </a:lnTo>
                  <a:lnTo>
                    <a:pt x="257" y="418"/>
                  </a:lnTo>
                  <a:lnTo>
                    <a:pt x="272" y="373"/>
                  </a:lnTo>
                  <a:lnTo>
                    <a:pt x="288" y="348"/>
                  </a:lnTo>
                  <a:lnTo>
                    <a:pt x="307" y="336"/>
                  </a:lnTo>
                  <a:lnTo>
                    <a:pt x="331" y="332"/>
                  </a:lnTo>
                  <a:lnTo>
                    <a:pt x="368" y="357"/>
                  </a:lnTo>
                  <a:lnTo>
                    <a:pt x="380" y="417"/>
                  </a:lnTo>
                  <a:lnTo>
                    <a:pt x="384" y="464"/>
                  </a:lnTo>
                  <a:lnTo>
                    <a:pt x="387" y="508"/>
                  </a:lnTo>
                  <a:lnTo>
                    <a:pt x="387" y="524"/>
                  </a:lnTo>
                  <a:lnTo>
                    <a:pt x="377" y="468"/>
                  </a:lnTo>
                  <a:lnTo>
                    <a:pt x="358" y="438"/>
                  </a:lnTo>
                  <a:lnTo>
                    <a:pt x="347" y="424"/>
                  </a:lnTo>
                  <a:lnTo>
                    <a:pt x="303" y="430"/>
                  </a:lnTo>
                  <a:lnTo>
                    <a:pt x="282" y="445"/>
                  </a:lnTo>
                  <a:lnTo>
                    <a:pt x="270" y="458"/>
                  </a:lnTo>
                  <a:lnTo>
                    <a:pt x="260" y="510"/>
                  </a:lnTo>
                  <a:lnTo>
                    <a:pt x="255" y="534"/>
                  </a:lnTo>
                  <a:lnTo>
                    <a:pt x="243" y="611"/>
                  </a:lnTo>
                  <a:lnTo>
                    <a:pt x="240" y="655"/>
                  </a:lnTo>
                  <a:lnTo>
                    <a:pt x="238" y="698"/>
                  </a:lnTo>
                  <a:lnTo>
                    <a:pt x="236" y="773"/>
                  </a:lnTo>
                  <a:lnTo>
                    <a:pt x="238" y="791"/>
                  </a:lnTo>
                  <a:lnTo>
                    <a:pt x="257" y="733"/>
                  </a:lnTo>
                  <a:lnTo>
                    <a:pt x="289" y="667"/>
                  </a:lnTo>
                  <a:lnTo>
                    <a:pt x="321" y="629"/>
                  </a:lnTo>
                  <a:lnTo>
                    <a:pt x="366" y="683"/>
                  </a:lnTo>
                  <a:lnTo>
                    <a:pt x="374" y="749"/>
                  </a:lnTo>
                  <a:lnTo>
                    <a:pt x="397" y="825"/>
                  </a:lnTo>
                  <a:lnTo>
                    <a:pt x="413" y="857"/>
                  </a:lnTo>
                  <a:lnTo>
                    <a:pt x="374" y="814"/>
                  </a:lnTo>
                  <a:lnTo>
                    <a:pt x="350" y="781"/>
                  </a:lnTo>
                  <a:lnTo>
                    <a:pt x="302" y="742"/>
                  </a:lnTo>
                  <a:lnTo>
                    <a:pt x="286" y="743"/>
                  </a:lnTo>
                  <a:lnTo>
                    <a:pt x="252" y="811"/>
                  </a:lnTo>
                  <a:lnTo>
                    <a:pt x="241" y="864"/>
                  </a:lnTo>
                  <a:lnTo>
                    <a:pt x="238" y="918"/>
                  </a:lnTo>
                  <a:lnTo>
                    <a:pt x="239" y="964"/>
                  </a:lnTo>
                  <a:lnTo>
                    <a:pt x="235" y="1181"/>
                  </a:lnTo>
                  <a:lnTo>
                    <a:pt x="239" y="1136"/>
                  </a:lnTo>
                  <a:lnTo>
                    <a:pt x="249" y="1093"/>
                  </a:lnTo>
                  <a:lnTo>
                    <a:pt x="266" y="1042"/>
                  </a:lnTo>
                  <a:lnTo>
                    <a:pt x="272" y="1033"/>
                  </a:lnTo>
                  <a:lnTo>
                    <a:pt x="292" y="969"/>
                  </a:lnTo>
                  <a:lnTo>
                    <a:pt x="329" y="914"/>
                  </a:lnTo>
                  <a:lnTo>
                    <a:pt x="375" y="891"/>
                  </a:lnTo>
                  <a:lnTo>
                    <a:pt x="399" y="900"/>
                  </a:lnTo>
                  <a:lnTo>
                    <a:pt x="417" y="914"/>
                  </a:lnTo>
                  <a:lnTo>
                    <a:pt x="431" y="968"/>
                  </a:lnTo>
                  <a:lnTo>
                    <a:pt x="436" y="1014"/>
                  </a:lnTo>
                  <a:lnTo>
                    <a:pt x="441" y="1060"/>
                  </a:lnTo>
                  <a:lnTo>
                    <a:pt x="455" y="1110"/>
                  </a:lnTo>
                  <a:lnTo>
                    <a:pt x="473" y="1147"/>
                  </a:lnTo>
                  <a:lnTo>
                    <a:pt x="452" y="1116"/>
                  </a:lnTo>
                  <a:lnTo>
                    <a:pt x="431" y="1086"/>
                  </a:lnTo>
                  <a:lnTo>
                    <a:pt x="411" y="1043"/>
                  </a:lnTo>
                  <a:lnTo>
                    <a:pt x="391" y="1013"/>
                  </a:lnTo>
                  <a:lnTo>
                    <a:pt x="364" y="1024"/>
                  </a:lnTo>
                  <a:lnTo>
                    <a:pt x="311" y="1076"/>
                  </a:lnTo>
                  <a:lnTo>
                    <a:pt x="284" y="1112"/>
                  </a:lnTo>
                  <a:lnTo>
                    <a:pt x="276" y="1123"/>
                  </a:lnTo>
                  <a:lnTo>
                    <a:pt x="254" y="1182"/>
                  </a:lnTo>
                  <a:lnTo>
                    <a:pt x="241" y="1253"/>
                  </a:lnTo>
                  <a:lnTo>
                    <a:pt x="236" y="1335"/>
                  </a:lnTo>
                  <a:lnTo>
                    <a:pt x="235" y="1381"/>
                  </a:lnTo>
                  <a:lnTo>
                    <a:pt x="236" y="1417"/>
                  </a:lnTo>
                  <a:lnTo>
                    <a:pt x="255" y="1373"/>
                  </a:lnTo>
                  <a:lnTo>
                    <a:pt x="266" y="1345"/>
                  </a:lnTo>
                  <a:lnTo>
                    <a:pt x="281" y="1300"/>
                  </a:lnTo>
                  <a:lnTo>
                    <a:pt x="298" y="1258"/>
                  </a:lnTo>
                  <a:lnTo>
                    <a:pt x="321" y="1212"/>
                  </a:lnTo>
                  <a:lnTo>
                    <a:pt x="363" y="1153"/>
                  </a:lnTo>
                  <a:lnTo>
                    <a:pt x="391" y="1175"/>
                  </a:lnTo>
                  <a:lnTo>
                    <a:pt x="394" y="1215"/>
                  </a:lnTo>
                  <a:lnTo>
                    <a:pt x="406" y="1261"/>
                  </a:lnTo>
                  <a:lnTo>
                    <a:pt x="427" y="1305"/>
                  </a:lnTo>
                  <a:lnTo>
                    <a:pt x="451" y="1370"/>
                  </a:lnTo>
                  <a:lnTo>
                    <a:pt x="457" y="1420"/>
                  </a:lnTo>
                  <a:lnTo>
                    <a:pt x="462" y="1469"/>
                  </a:lnTo>
                  <a:lnTo>
                    <a:pt x="452" y="1415"/>
                  </a:lnTo>
                  <a:lnTo>
                    <a:pt x="433" y="1370"/>
                  </a:lnTo>
                  <a:lnTo>
                    <a:pt x="408" y="1356"/>
                  </a:lnTo>
                  <a:lnTo>
                    <a:pt x="385" y="1340"/>
                  </a:lnTo>
                  <a:lnTo>
                    <a:pt x="378" y="1329"/>
                  </a:lnTo>
                  <a:lnTo>
                    <a:pt x="347" y="1324"/>
                  </a:lnTo>
                  <a:lnTo>
                    <a:pt x="305" y="1361"/>
                  </a:lnTo>
                  <a:lnTo>
                    <a:pt x="288" y="1389"/>
                  </a:lnTo>
                  <a:lnTo>
                    <a:pt x="257" y="1447"/>
                  </a:lnTo>
                  <a:lnTo>
                    <a:pt x="252" y="1469"/>
                  </a:lnTo>
                  <a:lnTo>
                    <a:pt x="248" y="1534"/>
                  </a:lnTo>
                  <a:lnTo>
                    <a:pt x="246" y="1597"/>
                  </a:lnTo>
                  <a:lnTo>
                    <a:pt x="246" y="1660"/>
                  </a:lnTo>
                  <a:lnTo>
                    <a:pt x="245" y="1711"/>
                  </a:lnTo>
                  <a:lnTo>
                    <a:pt x="244" y="1754"/>
                  </a:lnTo>
                  <a:lnTo>
                    <a:pt x="243" y="1809"/>
                  </a:lnTo>
                  <a:lnTo>
                    <a:pt x="243" y="1861"/>
                  </a:lnTo>
                  <a:lnTo>
                    <a:pt x="243" y="1892"/>
                  </a:lnTo>
                  <a:lnTo>
                    <a:pt x="255" y="1824"/>
                  </a:lnTo>
                  <a:lnTo>
                    <a:pt x="265" y="1765"/>
                  </a:lnTo>
                  <a:lnTo>
                    <a:pt x="273" y="1722"/>
                  </a:lnTo>
                  <a:lnTo>
                    <a:pt x="298" y="1678"/>
                  </a:lnTo>
                  <a:lnTo>
                    <a:pt x="323" y="1606"/>
                  </a:lnTo>
                  <a:lnTo>
                    <a:pt x="350" y="1552"/>
                  </a:lnTo>
                  <a:lnTo>
                    <a:pt x="368" y="1545"/>
                  </a:lnTo>
                  <a:lnTo>
                    <a:pt x="394" y="1551"/>
                  </a:lnTo>
                  <a:lnTo>
                    <a:pt x="419" y="1572"/>
                  </a:lnTo>
                  <a:lnTo>
                    <a:pt x="433" y="1622"/>
                  </a:lnTo>
                  <a:lnTo>
                    <a:pt x="441" y="1670"/>
                  </a:lnTo>
                  <a:lnTo>
                    <a:pt x="443" y="1713"/>
                  </a:lnTo>
                  <a:lnTo>
                    <a:pt x="444" y="1723"/>
                  </a:lnTo>
                  <a:lnTo>
                    <a:pt x="446" y="1770"/>
                  </a:lnTo>
                  <a:lnTo>
                    <a:pt x="452" y="1833"/>
                  </a:lnTo>
                  <a:lnTo>
                    <a:pt x="460" y="1894"/>
                  </a:lnTo>
                  <a:lnTo>
                    <a:pt x="476" y="1942"/>
                  </a:lnTo>
                  <a:lnTo>
                    <a:pt x="452" y="1902"/>
                  </a:lnTo>
                  <a:lnTo>
                    <a:pt x="435" y="1838"/>
                  </a:lnTo>
                  <a:lnTo>
                    <a:pt x="418" y="1765"/>
                  </a:lnTo>
                  <a:lnTo>
                    <a:pt x="402" y="1711"/>
                  </a:lnTo>
                  <a:lnTo>
                    <a:pt x="374" y="1700"/>
                  </a:lnTo>
                  <a:lnTo>
                    <a:pt x="357" y="1711"/>
                  </a:lnTo>
                  <a:lnTo>
                    <a:pt x="301" y="1771"/>
                  </a:lnTo>
                  <a:lnTo>
                    <a:pt x="281" y="1822"/>
                  </a:lnTo>
                  <a:lnTo>
                    <a:pt x="265" y="1871"/>
                  </a:lnTo>
                  <a:lnTo>
                    <a:pt x="257" y="1931"/>
                  </a:lnTo>
                  <a:lnTo>
                    <a:pt x="249" y="1991"/>
                  </a:lnTo>
                  <a:lnTo>
                    <a:pt x="246" y="2021"/>
                  </a:lnTo>
                  <a:lnTo>
                    <a:pt x="245" y="2068"/>
                  </a:lnTo>
                  <a:lnTo>
                    <a:pt x="246" y="2125"/>
                  </a:lnTo>
                  <a:lnTo>
                    <a:pt x="247" y="2146"/>
                  </a:lnTo>
                  <a:lnTo>
                    <a:pt x="252" y="2104"/>
                  </a:lnTo>
                  <a:lnTo>
                    <a:pt x="269" y="2048"/>
                  </a:lnTo>
                  <a:lnTo>
                    <a:pt x="284" y="2004"/>
                  </a:lnTo>
                  <a:lnTo>
                    <a:pt x="289" y="1985"/>
                  </a:lnTo>
                  <a:lnTo>
                    <a:pt x="317" y="1981"/>
                  </a:lnTo>
                  <a:lnTo>
                    <a:pt x="334" y="1985"/>
                  </a:lnTo>
                  <a:lnTo>
                    <a:pt x="355" y="2002"/>
                  </a:lnTo>
                  <a:lnTo>
                    <a:pt x="366" y="2059"/>
                  </a:lnTo>
                  <a:lnTo>
                    <a:pt x="369" y="2121"/>
                  </a:lnTo>
                  <a:lnTo>
                    <a:pt x="373" y="2153"/>
                  </a:lnTo>
                  <a:lnTo>
                    <a:pt x="363" y="2108"/>
                  </a:lnTo>
                  <a:lnTo>
                    <a:pt x="357" y="2091"/>
                  </a:lnTo>
                  <a:lnTo>
                    <a:pt x="334" y="2043"/>
                  </a:lnTo>
                  <a:lnTo>
                    <a:pt x="304" y="2047"/>
                  </a:lnTo>
                  <a:lnTo>
                    <a:pt x="276" y="2082"/>
                  </a:lnTo>
                  <a:lnTo>
                    <a:pt x="261" y="2136"/>
                  </a:lnTo>
                  <a:lnTo>
                    <a:pt x="255" y="2189"/>
                  </a:lnTo>
                  <a:lnTo>
                    <a:pt x="251" y="2267"/>
                  </a:lnTo>
                  <a:lnTo>
                    <a:pt x="249" y="2349"/>
                  </a:lnTo>
                  <a:lnTo>
                    <a:pt x="250" y="2435"/>
                  </a:lnTo>
                  <a:lnTo>
                    <a:pt x="251" y="2467"/>
                  </a:lnTo>
                  <a:lnTo>
                    <a:pt x="225" y="2470"/>
                  </a:lnTo>
                </a:path>
              </a:pathLst>
            </a:custGeom>
            <a:solidFill>
              <a:srgbClr val="0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Freeform 173"/>
            <p:cNvSpPr>
              <a:spLocks/>
            </p:cNvSpPr>
            <p:nvPr/>
          </p:nvSpPr>
          <p:spPr bwMode="auto">
            <a:xfrm>
              <a:off x="2816" y="1950"/>
              <a:ext cx="422" cy="1940"/>
            </a:xfrm>
            <a:custGeom>
              <a:avLst/>
              <a:gdLst>
                <a:gd name="T0" fmla="*/ 73 w 477"/>
                <a:gd name="T1" fmla="*/ 253 h 2471"/>
                <a:gd name="T2" fmla="*/ 35 w 477"/>
                <a:gd name="T3" fmla="*/ 231 h 2471"/>
                <a:gd name="T4" fmla="*/ 40 w 477"/>
                <a:gd name="T5" fmla="*/ 226 h 2471"/>
                <a:gd name="T6" fmla="*/ 75 w 477"/>
                <a:gd name="T7" fmla="*/ 247 h 2471"/>
                <a:gd name="T8" fmla="*/ 64 w 477"/>
                <a:gd name="T9" fmla="*/ 204 h 2471"/>
                <a:gd name="T10" fmla="*/ 27 w 477"/>
                <a:gd name="T11" fmla="*/ 191 h 2471"/>
                <a:gd name="T12" fmla="*/ 11 w 477"/>
                <a:gd name="T13" fmla="*/ 199 h 2471"/>
                <a:gd name="T14" fmla="*/ 40 w 477"/>
                <a:gd name="T15" fmla="*/ 178 h 2471"/>
                <a:gd name="T16" fmla="*/ 73 w 477"/>
                <a:gd name="T17" fmla="*/ 202 h 2471"/>
                <a:gd name="T18" fmla="*/ 73 w 477"/>
                <a:gd name="T19" fmla="*/ 174 h 2471"/>
                <a:gd name="T20" fmla="*/ 52 w 477"/>
                <a:gd name="T21" fmla="*/ 150 h 2471"/>
                <a:gd name="T22" fmla="*/ 4 w 477"/>
                <a:gd name="T23" fmla="*/ 164 h 2471"/>
                <a:gd name="T24" fmla="*/ 32 w 477"/>
                <a:gd name="T25" fmla="*/ 133 h 2471"/>
                <a:gd name="T26" fmla="*/ 67 w 477"/>
                <a:gd name="T27" fmla="*/ 152 h 2471"/>
                <a:gd name="T28" fmla="*/ 53 w 477"/>
                <a:gd name="T29" fmla="*/ 114 h 2471"/>
                <a:gd name="T30" fmla="*/ 10 w 477"/>
                <a:gd name="T31" fmla="*/ 116 h 2471"/>
                <a:gd name="T32" fmla="*/ 15 w 477"/>
                <a:gd name="T33" fmla="*/ 98 h 2471"/>
                <a:gd name="T34" fmla="*/ 61 w 477"/>
                <a:gd name="T35" fmla="*/ 111 h 2471"/>
                <a:gd name="T36" fmla="*/ 69 w 477"/>
                <a:gd name="T37" fmla="*/ 100 h 2471"/>
                <a:gd name="T38" fmla="*/ 40 w 477"/>
                <a:gd name="T39" fmla="*/ 73 h 2471"/>
                <a:gd name="T40" fmla="*/ 27 w 477"/>
                <a:gd name="T41" fmla="*/ 65 h 2471"/>
                <a:gd name="T42" fmla="*/ 70 w 477"/>
                <a:gd name="T43" fmla="*/ 73 h 2471"/>
                <a:gd name="T44" fmla="*/ 57 w 477"/>
                <a:gd name="T45" fmla="*/ 42 h 2471"/>
                <a:gd name="T46" fmla="*/ 31 w 477"/>
                <a:gd name="T47" fmla="*/ 33 h 2471"/>
                <a:gd name="T48" fmla="*/ 73 w 477"/>
                <a:gd name="T49" fmla="*/ 48 h 2471"/>
                <a:gd name="T50" fmla="*/ 77 w 477"/>
                <a:gd name="T51" fmla="*/ 21 h 2471"/>
                <a:gd name="T52" fmla="*/ 82 w 477"/>
                <a:gd name="T53" fmla="*/ 18 h 2471"/>
                <a:gd name="T54" fmla="*/ 78 w 477"/>
                <a:gd name="T55" fmla="*/ 59 h 2471"/>
                <a:gd name="T56" fmla="*/ 111 w 477"/>
                <a:gd name="T57" fmla="*/ 38 h 2471"/>
                <a:gd name="T58" fmla="*/ 125 w 477"/>
                <a:gd name="T59" fmla="*/ 53 h 2471"/>
                <a:gd name="T60" fmla="*/ 87 w 477"/>
                <a:gd name="T61" fmla="*/ 57 h 2471"/>
                <a:gd name="T62" fmla="*/ 79 w 477"/>
                <a:gd name="T63" fmla="*/ 90 h 2471"/>
                <a:gd name="T64" fmla="*/ 132 w 477"/>
                <a:gd name="T65" fmla="*/ 93 h 2471"/>
                <a:gd name="T66" fmla="*/ 83 w 477"/>
                <a:gd name="T67" fmla="*/ 93 h 2471"/>
                <a:gd name="T68" fmla="*/ 82 w 477"/>
                <a:gd name="T69" fmla="*/ 124 h 2471"/>
                <a:gd name="T70" fmla="*/ 133 w 477"/>
                <a:gd name="T71" fmla="*/ 102 h 2471"/>
                <a:gd name="T72" fmla="*/ 157 w 477"/>
                <a:gd name="T73" fmla="*/ 130 h 2471"/>
                <a:gd name="T74" fmla="*/ 104 w 477"/>
                <a:gd name="T75" fmla="*/ 122 h 2471"/>
                <a:gd name="T76" fmla="*/ 78 w 477"/>
                <a:gd name="T77" fmla="*/ 156 h 2471"/>
                <a:gd name="T78" fmla="*/ 105 w 477"/>
                <a:gd name="T79" fmla="*/ 137 h 2471"/>
                <a:gd name="T80" fmla="*/ 150 w 477"/>
                <a:gd name="T81" fmla="*/ 155 h 2471"/>
                <a:gd name="T82" fmla="*/ 128 w 477"/>
                <a:gd name="T83" fmla="*/ 152 h 2471"/>
                <a:gd name="T84" fmla="*/ 83 w 477"/>
                <a:gd name="T85" fmla="*/ 166 h 2471"/>
                <a:gd name="T86" fmla="*/ 81 w 477"/>
                <a:gd name="T87" fmla="*/ 205 h 2471"/>
                <a:gd name="T88" fmla="*/ 99 w 477"/>
                <a:gd name="T89" fmla="*/ 191 h 2471"/>
                <a:gd name="T90" fmla="*/ 143 w 477"/>
                <a:gd name="T91" fmla="*/ 184 h 2471"/>
                <a:gd name="T92" fmla="*/ 153 w 477"/>
                <a:gd name="T93" fmla="*/ 214 h 2471"/>
                <a:gd name="T94" fmla="*/ 125 w 477"/>
                <a:gd name="T95" fmla="*/ 192 h 2471"/>
                <a:gd name="T96" fmla="*/ 82 w 477"/>
                <a:gd name="T97" fmla="*/ 225 h 2471"/>
                <a:gd name="T98" fmla="*/ 89 w 477"/>
                <a:gd name="T99" fmla="*/ 232 h 2471"/>
                <a:gd name="T100" fmla="*/ 122 w 477"/>
                <a:gd name="T101" fmla="*/ 234 h 2471"/>
                <a:gd name="T102" fmla="*/ 101 w 477"/>
                <a:gd name="T103" fmla="*/ 232 h 2471"/>
                <a:gd name="T104" fmla="*/ 82 w 477"/>
                <a:gd name="T105" fmla="*/ 276 h 24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" h="2471">
                  <a:moveTo>
                    <a:pt x="225" y="2470"/>
                  </a:moveTo>
                  <a:lnTo>
                    <a:pt x="225" y="2417"/>
                  </a:lnTo>
                  <a:lnTo>
                    <a:pt x="225" y="2368"/>
                  </a:lnTo>
                  <a:lnTo>
                    <a:pt x="225" y="2322"/>
                  </a:lnTo>
                  <a:lnTo>
                    <a:pt x="225" y="2276"/>
                  </a:lnTo>
                  <a:lnTo>
                    <a:pt x="223" y="2229"/>
                  </a:lnTo>
                  <a:lnTo>
                    <a:pt x="218" y="2184"/>
                  </a:lnTo>
                  <a:lnTo>
                    <a:pt x="204" y="2121"/>
                  </a:lnTo>
                  <a:lnTo>
                    <a:pt x="180" y="2070"/>
                  </a:lnTo>
                  <a:lnTo>
                    <a:pt x="153" y="2039"/>
                  </a:lnTo>
                  <a:lnTo>
                    <a:pt x="125" y="2027"/>
                  </a:lnTo>
                  <a:lnTo>
                    <a:pt x="104" y="2043"/>
                  </a:lnTo>
                  <a:lnTo>
                    <a:pt x="90" y="2096"/>
                  </a:lnTo>
                  <a:lnTo>
                    <a:pt x="82" y="2144"/>
                  </a:lnTo>
                  <a:lnTo>
                    <a:pt x="89" y="2085"/>
                  </a:lnTo>
                  <a:lnTo>
                    <a:pt x="99" y="2032"/>
                  </a:lnTo>
                  <a:lnTo>
                    <a:pt x="107" y="2012"/>
                  </a:lnTo>
                  <a:lnTo>
                    <a:pt x="122" y="1995"/>
                  </a:lnTo>
                  <a:lnTo>
                    <a:pt x="153" y="1978"/>
                  </a:lnTo>
                  <a:lnTo>
                    <a:pt x="180" y="1992"/>
                  </a:lnTo>
                  <a:lnTo>
                    <a:pt x="203" y="2032"/>
                  </a:lnTo>
                  <a:lnTo>
                    <a:pt x="216" y="2095"/>
                  </a:lnTo>
                  <a:lnTo>
                    <a:pt x="223" y="2138"/>
                  </a:lnTo>
                  <a:lnTo>
                    <a:pt x="225" y="2178"/>
                  </a:lnTo>
                  <a:lnTo>
                    <a:pt x="223" y="2091"/>
                  </a:lnTo>
                  <a:lnTo>
                    <a:pt x="218" y="2024"/>
                  </a:lnTo>
                  <a:lnTo>
                    <a:pt x="214" y="1963"/>
                  </a:lnTo>
                  <a:lnTo>
                    <a:pt x="208" y="1911"/>
                  </a:lnTo>
                  <a:lnTo>
                    <a:pt x="203" y="1865"/>
                  </a:lnTo>
                  <a:lnTo>
                    <a:pt x="190" y="1802"/>
                  </a:lnTo>
                  <a:lnTo>
                    <a:pt x="187" y="1788"/>
                  </a:lnTo>
                  <a:lnTo>
                    <a:pt x="165" y="1740"/>
                  </a:lnTo>
                  <a:lnTo>
                    <a:pt x="146" y="1689"/>
                  </a:lnTo>
                  <a:lnTo>
                    <a:pt x="139" y="1674"/>
                  </a:lnTo>
                  <a:lnTo>
                    <a:pt x="118" y="1655"/>
                  </a:lnTo>
                  <a:lnTo>
                    <a:pt x="85" y="1682"/>
                  </a:lnTo>
                  <a:lnTo>
                    <a:pt x="54" y="1760"/>
                  </a:lnTo>
                  <a:lnTo>
                    <a:pt x="40" y="1803"/>
                  </a:lnTo>
                  <a:lnTo>
                    <a:pt x="26" y="1849"/>
                  </a:lnTo>
                  <a:lnTo>
                    <a:pt x="17" y="1881"/>
                  </a:lnTo>
                  <a:lnTo>
                    <a:pt x="23" y="1836"/>
                  </a:lnTo>
                  <a:lnTo>
                    <a:pt x="31" y="1765"/>
                  </a:lnTo>
                  <a:lnTo>
                    <a:pt x="34" y="1700"/>
                  </a:lnTo>
                  <a:lnTo>
                    <a:pt x="38" y="1642"/>
                  </a:lnTo>
                  <a:lnTo>
                    <a:pt x="40" y="1624"/>
                  </a:lnTo>
                  <a:lnTo>
                    <a:pt x="54" y="1586"/>
                  </a:lnTo>
                  <a:lnTo>
                    <a:pt x="87" y="1569"/>
                  </a:lnTo>
                  <a:lnTo>
                    <a:pt x="120" y="1573"/>
                  </a:lnTo>
                  <a:lnTo>
                    <a:pt x="155" y="1586"/>
                  </a:lnTo>
                  <a:lnTo>
                    <a:pt x="177" y="1602"/>
                  </a:lnTo>
                  <a:lnTo>
                    <a:pt x="189" y="1652"/>
                  </a:lnTo>
                  <a:lnTo>
                    <a:pt x="202" y="1692"/>
                  </a:lnTo>
                  <a:lnTo>
                    <a:pt x="213" y="1736"/>
                  </a:lnTo>
                  <a:lnTo>
                    <a:pt x="218" y="1779"/>
                  </a:lnTo>
                  <a:lnTo>
                    <a:pt x="222" y="1794"/>
                  </a:lnTo>
                  <a:lnTo>
                    <a:pt x="222" y="1729"/>
                  </a:lnTo>
                  <a:lnTo>
                    <a:pt x="222" y="1681"/>
                  </a:lnTo>
                  <a:lnTo>
                    <a:pt x="221" y="1636"/>
                  </a:lnTo>
                  <a:lnTo>
                    <a:pt x="220" y="1589"/>
                  </a:lnTo>
                  <a:lnTo>
                    <a:pt x="218" y="1545"/>
                  </a:lnTo>
                  <a:lnTo>
                    <a:pt x="214" y="1497"/>
                  </a:lnTo>
                  <a:lnTo>
                    <a:pt x="208" y="1451"/>
                  </a:lnTo>
                  <a:lnTo>
                    <a:pt x="203" y="1411"/>
                  </a:lnTo>
                  <a:lnTo>
                    <a:pt x="181" y="1360"/>
                  </a:lnTo>
                  <a:lnTo>
                    <a:pt x="162" y="1328"/>
                  </a:lnTo>
                  <a:lnTo>
                    <a:pt x="158" y="1322"/>
                  </a:lnTo>
                  <a:lnTo>
                    <a:pt x="126" y="1311"/>
                  </a:lnTo>
                  <a:lnTo>
                    <a:pt x="97" y="1329"/>
                  </a:lnTo>
                  <a:lnTo>
                    <a:pt x="68" y="1358"/>
                  </a:lnTo>
                  <a:lnTo>
                    <a:pt x="41" y="1375"/>
                  </a:lnTo>
                  <a:lnTo>
                    <a:pt x="21" y="1406"/>
                  </a:lnTo>
                  <a:lnTo>
                    <a:pt x="9" y="1447"/>
                  </a:lnTo>
                  <a:lnTo>
                    <a:pt x="13" y="1392"/>
                  </a:lnTo>
                  <a:lnTo>
                    <a:pt x="34" y="1345"/>
                  </a:lnTo>
                  <a:lnTo>
                    <a:pt x="54" y="1311"/>
                  </a:lnTo>
                  <a:lnTo>
                    <a:pt x="69" y="1267"/>
                  </a:lnTo>
                  <a:lnTo>
                    <a:pt x="77" y="1219"/>
                  </a:lnTo>
                  <a:lnTo>
                    <a:pt x="97" y="1168"/>
                  </a:lnTo>
                  <a:lnTo>
                    <a:pt x="104" y="1162"/>
                  </a:lnTo>
                  <a:lnTo>
                    <a:pt x="126" y="1162"/>
                  </a:lnTo>
                  <a:lnTo>
                    <a:pt x="156" y="1186"/>
                  </a:lnTo>
                  <a:lnTo>
                    <a:pt x="177" y="1240"/>
                  </a:lnTo>
                  <a:lnTo>
                    <a:pt x="197" y="1309"/>
                  </a:lnTo>
                  <a:lnTo>
                    <a:pt x="202" y="1337"/>
                  </a:lnTo>
                  <a:lnTo>
                    <a:pt x="214" y="1352"/>
                  </a:lnTo>
                  <a:lnTo>
                    <a:pt x="208" y="1239"/>
                  </a:lnTo>
                  <a:lnTo>
                    <a:pt x="202" y="1168"/>
                  </a:lnTo>
                  <a:lnTo>
                    <a:pt x="195" y="1114"/>
                  </a:lnTo>
                  <a:lnTo>
                    <a:pt x="176" y="1043"/>
                  </a:lnTo>
                  <a:lnTo>
                    <a:pt x="159" y="1003"/>
                  </a:lnTo>
                  <a:lnTo>
                    <a:pt x="152" y="991"/>
                  </a:lnTo>
                  <a:lnTo>
                    <a:pt x="132" y="974"/>
                  </a:lnTo>
                  <a:lnTo>
                    <a:pt x="97" y="969"/>
                  </a:lnTo>
                  <a:lnTo>
                    <a:pt x="80" y="975"/>
                  </a:lnTo>
                  <a:lnTo>
                    <a:pt x="47" y="998"/>
                  </a:lnTo>
                  <a:lnTo>
                    <a:pt x="29" y="1028"/>
                  </a:lnTo>
                  <a:lnTo>
                    <a:pt x="7" y="1076"/>
                  </a:lnTo>
                  <a:lnTo>
                    <a:pt x="0" y="1099"/>
                  </a:lnTo>
                  <a:lnTo>
                    <a:pt x="11" y="1043"/>
                  </a:lnTo>
                  <a:lnTo>
                    <a:pt x="23" y="969"/>
                  </a:lnTo>
                  <a:lnTo>
                    <a:pt x="31" y="911"/>
                  </a:lnTo>
                  <a:lnTo>
                    <a:pt x="43" y="860"/>
                  </a:lnTo>
                  <a:lnTo>
                    <a:pt x="70" y="844"/>
                  </a:lnTo>
                  <a:lnTo>
                    <a:pt x="103" y="855"/>
                  </a:lnTo>
                  <a:lnTo>
                    <a:pt x="128" y="875"/>
                  </a:lnTo>
                  <a:lnTo>
                    <a:pt x="141" y="890"/>
                  </a:lnTo>
                  <a:lnTo>
                    <a:pt x="165" y="933"/>
                  </a:lnTo>
                  <a:lnTo>
                    <a:pt x="185" y="975"/>
                  </a:lnTo>
                  <a:lnTo>
                    <a:pt x="200" y="1027"/>
                  </a:lnTo>
                  <a:lnTo>
                    <a:pt x="215" y="1072"/>
                  </a:lnTo>
                  <a:lnTo>
                    <a:pt x="213" y="1020"/>
                  </a:lnTo>
                  <a:lnTo>
                    <a:pt x="211" y="992"/>
                  </a:lnTo>
                  <a:lnTo>
                    <a:pt x="209" y="938"/>
                  </a:lnTo>
                  <a:lnTo>
                    <a:pt x="209" y="888"/>
                  </a:lnTo>
                  <a:lnTo>
                    <a:pt x="208" y="844"/>
                  </a:lnTo>
                  <a:lnTo>
                    <a:pt x="202" y="784"/>
                  </a:lnTo>
                  <a:lnTo>
                    <a:pt x="189" y="725"/>
                  </a:lnTo>
                  <a:lnTo>
                    <a:pt x="167" y="680"/>
                  </a:lnTo>
                  <a:lnTo>
                    <a:pt x="140" y="651"/>
                  </a:lnTo>
                  <a:lnTo>
                    <a:pt x="122" y="650"/>
                  </a:lnTo>
                  <a:lnTo>
                    <a:pt x="89" y="675"/>
                  </a:lnTo>
                  <a:lnTo>
                    <a:pt x="58" y="706"/>
                  </a:lnTo>
                  <a:lnTo>
                    <a:pt x="29" y="706"/>
                  </a:lnTo>
                  <a:lnTo>
                    <a:pt x="47" y="668"/>
                  </a:lnTo>
                  <a:lnTo>
                    <a:pt x="63" y="625"/>
                  </a:lnTo>
                  <a:lnTo>
                    <a:pt x="80" y="576"/>
                  </a:lnTo>
                  <a:lnTo>
                    <a:pt x="99" y="540"/>
                  </a:lnTo>
                  <a:lnTo>
                    <a:pt x="122" y="527"/>
                  </a:lnTo>
                  <a:lnTo>
                    <a:pt x="149" y="544"/>
                  </a:lnTo>
                  <a:lnTo>
                    <a:pt x="181" y="609"/>
                  </a:lnTo>
                  <a:lnTo>
                    <a:pt x="208" y="694"/>
                  </a:lnTo>
                  <a:lnTo>
                    <a:pt x="211" y="638"/>
                  </a:lnTo>
                  <a:lnTo>
                    <a:pt x="209" y="584"/>
                  </a:lnTo>
                  <a:lnTo>
                    <a:pt x="206" y="532"/>
                  </a:lnTo>
                  <a:lnTo>
                    <a:pt x="200" y="496"/>
                  </a:lnTo>
                  <a:lnTo>
                    <a:pt x="189" y="445"/>
                  </a:lnTo>
                  <a:lnTo>
                    <a:pt x="180" y="401"/>
                  </a:lnTo>
                  <a:lnTo>
                    <a:pt x="167" y="361"/>
                  </a:lnTo>
                  <a:lnTo>
                    <a:pt x="147" y="329"/>
                  </a:lnTo>
                  <a:lnTo>
                    <a:pt x="125" y="307"/>
                  </a:lnTo>
                  <a:lnTo>
                    <a:pt x="114" y="301"/>
                  </a:lnTo>
                  <a:lnTo>
                    <a:pt x="89" y="339"/>
                  </a:lnTo>
                  <a:lnTo>
                    <a:pt x="69" y="364"/>
                  </a:lnTo>
                  <a:lnTo>
                    <a:pt x="91" y="294"/>
                  </a:lnTo>
                  <a:lnTo>
                    <a:pt x="112" y="248"/>
                  </a:lnTo>
                  <a:lnTo>
                    <a:pt x="136" y="237"/>
                  </a:lnTo>
                  <a:lnTo>
                    <a:pt x="155" y="247"/>
                  </a:lnTo>
                  <a:lnTo>
                    <a:pt x="189" y="296"/>
                  </a:lnTo>
                  <a:lnTo>
                    <a:pt x="213" y="375"/>
                  </a:lnTo>
                  <a:lnTo>
                    <a:pt x="218" y="424"/>
                  </a:lnTo>
                  <a:lnTo>
                    <a:pt x="218" y="462"/>
                  </a:lnTo>
                  <a:lnTo>
                    <a:pt x="218" y="399"/>
                  </a:lnTo>
                  <a:lnTo>
                    <a:pt x="220" y="337"/>
                  </a:lnTo>
                  <a:lnTo>
                    <a:pt x="223" y="280"/>
                  </a:lnTo>
                  <a:lnTo>
                    <a:pt x="228" y="232"/>
                  </a:lnTo>
                  <a:lnTo>
                    <a:pt x="232" y="188"/>
                  </a:lnTo>
                  <a:lnTo>
                    <a:pt x="234" y="113"/>
                  </a:lnTo>
                  <a:lnTo>
                    <a:pt x="236" y="47"/>
                  </a:lnTo>
                  <a:lnTo>
                    <a:pt x="252" y="0"/>
                  </a:lnTo>
                  <a:lnTo>
                    <a:pt x="243" y="66"/>
                  </a:lnTo>
                  <a:lnTo>
                    <a:pt x="245" y="109"/>
                  </a:lnTo>
                  <a:lnTo>
                    <a:pt x="251" y="158"/>
                  </a:lnTo>
                  <a:lnTo>
                    <a:pt x="255" y="206"/>
                  </a:lnTo>
                  <a:lnTo>
                    <a:pt x="259" y="254"/>
                  </a:lnTo>
                  <a:lnTo>
                    <a:pt x="257" y="318"/>
                  </a:lnTo>
                  <a:lnTo>
                    <a:pt x="245" y="429"/>
                  </a:lnTo>
                  <a:lnTo>
                    <a:pt x="238" y="486"/>
                  </a:lnTo>
                  <a:lnTo>
                    <a:pt x="236" y="524"/>
                  </a:lnTo>
                  <a:lnTo>
                    <a:pt x="246" y="469"/>
                  </a:lnTo>
                  <a:lnTo>
                    <a:pt x="257" y="418"/>
                  </a:lnTo>
                  <a:lnTo>
                    <a:pt x="272" y="373"/>
                  </a:lnTo>
                  <a:lnTo>
                    <a:pt x="288" y="348"/>
                  </a:lnTo>
                  <a:lnTo>
                    <a:pt x="307" y="336"/>
                  </a:lnTo>
                  <a:lnTo>
                    <a:pt x="331" y="332"/>
                  </a:lnTo>
                  <a:lnTo>
                    <a:pt x="368" y="357"/>
                  </a:lnTo>
                  <a:lnTo>
                    <a:pt x="380" y="417"/>
                  </a:lnTo>
                  <a:lnTo>
                    <a:pt x="384" y="464"/>
                  </a:lnTo>
                  <a:lnTo>
                    <a:pt x="387" y="508"/>
                  </a:lnTo>
                  <a:lnTo>
                    <a:pt x="387" y="524"/>
                  </a:lnTo>
                  <a:lnTo>
                    <a:pt x="377" y="468"/>
                  </a:lnTo>
                  <a:lnTo>
                    <a:pt x="358" y="438"/>
                  </a:lnTo>
                  <a:lnTo>
                    <a:pt x="347" y="424"/>
                  </a:lnTo>
                  <a:lnTo>
                    <a:pt x="303" y="430"/>
                  </a:lnTo>
                  <a:lnTo>
                    <a:pt x="282" y="445"/>
                  </a:lnTo>
                  <a:lnTo>
                    <a:pt x="270" y="458"/>
                  </a:lnTo>
                  <a:lnTo>
                    <a:pt x="260" y="510"/>
                  </a:lnTo>
                  <a:lnTo>
                    <a:pt x="255" y="534"/>
                  </a:lnTo>
                  <a:lnTo>
                    <a:pt x="243" y="611"/>
                  </a:lnTo>
                  <a:lnTo>
                    <a:pt x="240" y="655"/>
                  </a:lnTo>
                  <a:lnTo>
                    <a:pt x="238" y="698"/>
                  </a:lnTo>
                  <a:lnTo>
                    <a:pt x="236" y="773"/>
                  </a:lnTo>
                  <a:lnTo>
                    <a:pt x="238" y="791"/>
                  </a:lnTo>
                  <a:lnTo>
                    <a:pt x="257" y="733"/>
                  </a:lnTo>
                  <a:lnTo>
                    <a:pt x="289" y="667"/>
                  </a:lnTo>
                  <a:lnTo>
                    <a:pt x="321" y="629"/>
                  </a:lnTo>
                  <a:lnTo>
                    <a:pt x="366" y="683"/>
                  </a:lnTo>
                  <a:lnTo>
                    <a:pt x="374" y="749"/>
                  </a:lnTo>
                  <a:lnTo>
                    <a:pt x="397" y="825"/>
                  </a:lnTo>
                  <a:lnTo>
                    <a:pt x="413" y="857"/>
                  </a:lnTo>
                  <a:lnTo>
                    <a:pt x="374" y="814"/>
                  </a:lnTo>
                  <a:lnTo>
                    <a:pt x="350" y="781"/>
                  </a:lnTo>
                  <a:lnTo>
                    <a:pt x="302" y="742"/>
                  </a:lnTo>
                  <a:lnTo>
                    <a:pt x="286" y="743"/>
                  </a:lnTo>
                  <a:lnTo>
                    <a:pt x="252" y="811"/>
                  </a:lnTo>
                  <a:lnTo>
                    <a:pt x="241" y="864"/>
                  </a:lnTo>
                  <a:lnTo>
                    <a:pt x="238" y="918"/>
                  </a:lnTo>
                  <a:lnTo>
                    <a:pt x="239" y="964"/>
                  </a:lnTo>
                  <a:lnTo>
                    <a:pt x="235" y="1181"/>
                  </a:lnTo>
                  <a:lnTo>
                    <a:pt x="239" y="1136"/>
                  </a:lnTo>
                  <a:lnTo>
                    <a:pt x="249" y="1093"/>
                  </a:lnTo>
                  <a:lnTo>
                    <a:pt x="266" y="1042"/>
                  </a:lnTo>
                  <a:lnTo>
                    <a:pt x="272" y="1033"/>
                  </a:lnTo>
                  <a:lnTo>
                    <a:pt x="292" y="969"/>
                  </a:lnTo>
                  <a:lnTo>
                    <a:pt x="329" y="914"/>
                  </a:lnTo>
                  <a:lnTo>
                    <a:pt x="375" y="891"/>
                  </a:lnTo>
                  <a:lnTo>
                    <a:pt x="399" y="900"/>
                  </a:lnTo>
                  <a:lnTo>
                    <a:pt x="417" y="914"/>
                  </a:lnTo>
                  <a:lnTo>
                    <a:pt x="431" y="968"/>
                  </a:lnTo>
                  <a:lnTo>
                    <a:pt x="436" y="1014"/>
                  </a:lnTo>
                  <a:lnTo>
                    <a:pt x="441" y="1060"/>
                  </a:lnTo>
                  <a:lnTo>
                    <a:pt x="455" y="1110"/>
                  </a:lnTo>
                  <a:lnTo>
                    <a:pt x="473" y="1147"/>
                  </a:lnTo>
                  <a:lnTo>
                    <a:pt x="452" y="1116"/>
                  </a:lnTo>
                  <a:lnTo>
                    <a:pt x="431" y="1086"/>
                  </a:lnTo>
                  <a:lnTo>
                    <a:pt x="411" y="1043"/>
                  </a:lnTo>
                  <a:lnTo>
                    <a:pt x="391" y="1013"/>
                  </a:lnTo>
                  <a:lnTo>
                    <a:pt x="364" y="1024"/>
                  </a:lnTo>
                  <a:lnTo>
                    <a:pt x="311" y="1076"/>
                  </a:lnTo>
                  <a:lnTo>
                    <a:pt x="284" y="1112"/>
                  </a:lnTo>
                  <a:lnTo>
                    <a:pt x="276" y="1123"/>
                  </a:lnTo>
                  <a:lnTo>
                    <a:pt x="254" y="1182"/>
                  </a:lnTo>
                  <a:lnTo>
                    <a:pt x="241" y="1253"/>
                  </a:lnTo>
                  <a:lnTo>
                    <a:pt x="236" y="1335"/>
                  </a:lnTo>
                  <a:lnTo>
                    <a:pt x="235" y="1381"/>
                  </a:lnTo>
                  <a:lnTo>
                    <a:pt x="236" y="1417"/>
                  </a:lnTo>
                  <a:lnTo>
                    <a:pt x="255" y="1373"/>
                  </a:lnTo>
                  <a:lnTo>
                    <a:pt x="266" y="1345"/>
                  </a:lnTo>
                  <a:lnTo>
                    <a:pt x="281" y="1300"/>
                  </a:lnTo>
                  <a:lnTo>
                    <a:pt x="298" y="1258"/>
                  </a:lnTo>
                  <a:lnTo>
                    <a:pt x="321" y="1212"/>
                  </a:lnTo>
                  <a:lnTo>
                    <a:pt x="363" y="1153"/>
                  </a:lnTo>
                  <a:lnTo>
                    <a:pt x="391" y="1175"/>
                  </a:lnTo>
                  <a:lnTo>
                    <a:pt x="394" y="1215"/>
                  </a:lnTo>
                  <a:lnTo>
                    <a:pt x="406" y="1261"/>
                  </a:lnTo>
                  <a:lnTo>
                    <a:pt x="427" y="1305"/>
                  </a:lnTo>
                  <a:lnTo>
                    <a:pt x="451" y="1370"/>
                  </a:lnTo>
                  <a:lnTo>
                    <a:pt x="457" y="1420"/>
                  </a:lnTo>
                  <a:lnTo>
                    <a:pt x="462" y="1469"/>
                  </a:lnTo>
                  <a:lnTo>
                    <a:pt x="452" y="1415"/>
                  </a:lnTo>
                  <a:lnTo>
                    <a:pt x="433" y="1370"/>
                  </a:lnTo>
                  <a:lnTo>
                    <a:pt x="408" y="1356"/>
                  </a:lnTo>
                  <a:lnTo>
                    <a:pt x="385" y="1340"/>
                  </a:lnTo>
                  <a:lnTo>
                    <a:pt x="378" y="1329"/>
                  </a:lnTo>
                  <a:lnTo>
                    <a:pt x="347" y="1324"/>
                  </a:lnTo>
                  <a:lnTo>
                    <a:pt x="305" y="1361"/>
                  </a:lnTo>
                  <a:lnTo>
                    <a:pt x="288" y="1389"/>
                  </a:lnTo>
                  <a:lnTo>
                    <a:pt x="257" y="1447"/>
                  </a:lnTo>
                  <a:lnTo>
                    <a:pt x="252" y="1469"/>
                  </a:lnTo>
                  <a:lnTo>
                    <a:pt x="248" y="1534"/>
                  </a:lnTo>
                  <a:lnTo>
                    <a:pt x="246" y="1597"/>
                  </a:lnTo>
                  <a:lnTo>
                    <a:pt x="246" y="1660"/>
                  </a:lnTo>
                  <a:lnTo>
                    <a:pt x="245" y="1711"/>
                  </a:lnTo>
                  <a:lnTo>
                    <a:pt x="244" y="1754"/>
                  </a:lnTo>
                  <a:lnTo>
                    <a:pt x="243" y="1809"/>
                  </a:lnTo>
                  <a:lnTo>
                    <a:pt x="243" y="1861"/>
                  </a:lnTo>
                  <a:lnTo>
                    <a:pt x="243" y="1892"/>
                  </a:lnTo>
                  <a:lnTo>
                    <a:pt x="255" y="1824"/>
                  </a:lnTo>
                  <a:lnTo>
                    <a:pt x="265" y="1765"/>
                  </a:lnTo>
                  <a:lnTo>
                    <a:pt x="273" y="1722"/>
                  </a:lnTo>
                  <a:lnTo>
                    <a:pt x="298" y="1678"/>
                  </a:lnTo>
                  <a:lnTo>
                    <a:pt x="323" y="1606"/>
                  </a:lnTo>
                  <a:lnTo>
                    <a:pt x="350" y="1552"/>
                  </a:lnTo>
                  <a:lnTo>
                    <a:pt x="368" y="1545"/>
                  </a:lnTo>
                  <a:lnTo>
                    <a:pt x="394" y="1551"/>
                  </a:lnTo>
                  <a:lnTo>
                    <a:pt x="419" y="1572"/>
                  </a:lnTo>
                  <a:lnTo>
                    <a:pt x="433" y="1622"/>
                  </a:lnTo>
                  <a:lnTo>
                    <a:pt x="441" y="1670"/>
                  </a:lnTo>
                  <a:lnTo>
                    <a:pt x="443" y="1713"/>
                  </a:lnTo>
                  <a:lnTo>
                    <a:pt x="444" y="1723"/>
                  </a:lnTo>
                  <a:lnTo>
                    <a:pt x="446" y="1770"/>
                  </a:lnTo>
                  <a:lnTo>
                    <a:pt x="452" y="1833"/>
                  </a:lnTo>
                  <a:lnTo>
                    <a:pt x="460" y="1894"/>
                  </a:lnTo>
                  <a:lnTo>
                    <a:pt x="476" y="1942"/>
                  </a:lnTo>
                  <a:lnTo>
                    <a:pt x="452" y="1902"/>
                  </a:lnTo>
                  <a:lnTo>
                    <a:pt x="435" y="1838"/>
                  </a:lnTo>
                  <a:lnTo>
                    <a:pt x="418" y="1765"/>
                  </a:lnTo>
                  <a:lnTo>
                    <a:pt x="402" y="1711"/>
                  </a:lnTo>
                  <a:lnTo>
                    <a:pt x="374" y="1700"/>
                  </a:lnTo>
                  <a:lnTo>
                    <a:pt x="357" y="1711"/>
                  </a:lnTo>
                  <a:lnTo>
                    <a:pt x="301" y="1771"/>
                  </a:lnTo>
                  <a:lnTo>
                    <a:pt x="281" y="1822"/>
                  </a:lnTo>
                  <a:lnTo>
                    <a:pt x="265" y="1871"/>
                  </a:lnTo>
                  <a:lnTo>
                    <a:pt x="257" y="1931"/>
                  </a:lnTo>
                  <a:lnTo>
                    <a:pt x="249" y="1991"/>
                  </a:lnTo>
                  <a:lnTo>
                    <a:pt x="246" y="2021"/>
                  </a:lnTo>
                  <a:lnTo>
                    <a:pt x="245" y="2068"/>
                  </a:lnTo>
                  <a:lnTo>
                    <a:pt x="246" y="2125"/>
                  </a:lnTo>
                  <a:lnTo>
                    <a:pt x="247" y="2146"/>
                  </a:lnTo>
                  <a:lnTo>
                    <a:pt x="252" y="2104"/>
                  </a:lnTo>
                  <a:lnTo>
                    <a:pt x="269" y="2048"/>
                  </a:lnTo>
                  <a:lnTo>
                    <a:pt x="284" y="2004"/>
                  </a:lnTo>
                  <a:lnTo>
                    <a:pt x="289" y="1985"/>
                  </a:lnTo>
                  <a:lnTo>
                    <a:pt x="317" y="1981"/>
                  </a:lnTo>
                  <a:lnTo>
                    <a:pt x="334" y="1985"/>
                  </a:lnTo>
                  <a:lnTo>
                    <a:pt x="355" y="2002"/>
                  </a:lnTo>
                  <a:lnTo>
                    <a:pt x="366" y="2059"/>
                  </a:lnTo>
                  <a:lnTo>
                    <a:pt x="369" y="2121"/>
                  </a:lnTo>
                  <a:lnTo>
                    <a:pt x="373" y="2153"/>
                  </a:lnTo>
                  <a:lnTo>
                    <a:pt x="363" y="2108"/>
                  </a:lnTo>
                  <a:lnTo>
                    <a:pt x="357" y="2091"/>
                  </a:lnTo>
                  <a:lnTo>
                    <a:pt x="334" y="2043"/>
                  </a:lnTo>
                  <a:lnTo>
                    <a:pt x="304" y="2047"/>
                  </a:lnTo>
                  <a:lnTo>
                    <a:pt x="276" y="2082"/>
                  </a:lnTo>
                  <a:lnTo>
                    <a:pt x="261" y="2136"/>
                  </a:lnTo>
                  <a:lnTo>
                    <a:pt x="255" y="2189"/>
                  </a:lnTo>
                  <a:lnTo>
                    <a:pt x="251" y="2267"/>
                  </a:lnTo>
                  <a:lnTo>
                    <a:pt x="249" y="2349"/>
                  </a:lnTo>
                  <a:lnTo>
                    <a:pt x="250" y="2435"/>
                  </a:lnTo>
                  <a:lnTo>
                    <a:pt x="251" y="2467"/>
                  </a:lnTo>
                  <a:lnTo>
                    <a:pt x="225" y="247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Freeform 174"/>
            <p:cNvSpPr>
              <a:spLocks/>
            </p:cNvSpPr>
            <p:nvPr/>
          </p:nvSpPr>
          <p:spPr bwMode="auto">
            <a:xfrm>
              <a:off x="2888" y="3542"/>
              <a:ext cx="129" cy="348"/>
            </a:xfrm>
            <a:custGeom>
              <a:avLst/>
              <a:gdLst>
                <a:gd name="T0" fmla="*/ 47 w 146"/>
                <a:gd name="T1" fmla="*/ 49 h 444"/>
                <a:gd name="T2" fmla="*/ 48 w 146"/>
                <a:gd name="T3" fmla="*/ 49 h 444"/>
                <a:gd name="T4" fmla="*/ 48 w 146"/>
                <a:gd name="T5" fmla="*/ 30 h 444"/>
                <a:gd name="T6" fmla="*/ 46 w 146"/>
                <a:gd name="T7" fmla="*/ 23 h 444"/>
                <a:gd name="T8" fmla="*/ 44 w 146"/>
                <a:gd name="T9" fmla="*/ 17 h 444"/>
                <a:gd name="T10" fmla="*/ 40 w 146"/>
                <a:gd name="T11" fmla="*/ 10 h 444"/>
                <a:gd name="T12" fmla="*/ 33 w 146"/>
                <a:gd name="T13" fmla="*/ 5 h 444"/>
                <a:gd name="T14" fmla="*/ 24 w 146"/>
                <a:gd name="T15" fmla="*/ 2 h 444"/>
                <a:gd name="T16" fmla="*/ 15 w 146"/>
                <a:gd name="T17" fmla="*/ 0 h 444"/>
                <a:gd name="T18" fmla="*/ 7 w 146"/>
                <a:gd name="T19" fmla="*/ 2 h 444"/>
                <a:gd name="T20" fmla="*/ 4 w 146"/>
                <a:gd name="T21" fmla="*/ 8 h 444"/>
                <a:gd name="T22" fmla="*/ 3 w 146"/>
                <a:gd name="T23" fmla="*/ 10 h 444"/>
                <a:gd name="T24" fmla="*/ 4 w 146"/>
                <a:gd name="T25" fmla="*/ 6 h 444"/>
                <a:gd name="T26" fmla="*/ 4 w 146"/>
                <a:gd name="T27" fmla="*/ 6 h 444"/>
                <a:gd name="T28" fmla="*/ 0 w 146"/>
                <a:gd name="T29" fmla="*/ 13 h 444"/>
                <a:gd name="T30" fmla="*/ 1 w 146"/>
                <a:gd name="T31" fmla="*/ 13 h 444"/>
                <a:gd name="T32" fmla="*/ 4 w 146"/>
                <a:gd name="T33" fmla="*/ 8 h 444"/>
                <a:gd name="T34" fmla="*/ 8 w 146"/>
                <a:gd name="T35" fmla="*/ 2 h 444"/>
                <a:gd name="T36" fmla="*/ 15 w 146"/>
                <a:gd name="T37" fmla="*/ 1 h 444"/>
                <a:gd name="T38" fmla="*/ 24 w 146"/>
                <a:gd name="T39" fmla="*/ 2 h 444"/>
                <a:gd name="T40" fmla="*/ 33 w 146"/>
                <a:gd name="T41" fmla="*/ 5 h 444"/>
                <a:gd name="T42" fmla="*/ 39 w 146"/>
                <a:gd name="T43" fmla="*/ 10 h 444"/>
                <a:gd name="T44" fmla="*/ 44 w 146"/>
                <a:gd name="T45" fmla="*/ 17 h 444"/>
                <a:gd name="T46" fmla="*/ 46 w 146"/>
                <a:gd name="T47" fmla="*/ 23 h 444"/>
                <a:gd name="T48" fmla="*/ 47 w 146"/>
                <a:gd name="T49" fmla="*/ 27 h 444"/>
                <a:gd name="T50" fmla="*/ 47 w 146"/>
                <a:gd name="T51" fmla="*/ 49 h 4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6" h="444">
                  <a:moveTo>
                    <a:pt x="144" y="443"/>
                  </a:moveTo>
                  <a:lnTo>
                    <a:pt x="145" y="443"/>
                  </a:lnTo>
                  <a:lnTo>
                    <a:pt x="145" y="261"/>
                  </a:lnTo>
                  <a:lnTo>
                    <a:pt x="142" y="202"/>
                  </a:lnTo>
                  <a:lnTo>
                    <a:pt x="138" y="157"/>
                  </a:lnTo>
                  <a:lnTo>
                    <a:pt x="123" y="94"/>
                  </a:lnTo>
                  <a:lnTo>
                    <a:pt x="98" y="41"/>
                  </a:lnTo>
                  <a:lnTo>
                    <a:pt x="72" y="11"/>
                  </a:lnTo>
                  <a:lnTo>
                    <a:pt x="43" y="0"/>
                  </a:lnTo>
                  <a:lnTo>
                    <a:pt x="22" y="16"/>
                  </a:lnTo>
                  <a:lnTo>
                    <a:pt x="7" y="69"/>
                  </a:lnTo>
                  <a:lnTo>
                    <a:pt x="3" y="94"/>
                  </a:lnTo>
                  <a:lnTo>
                    <a:pt x="7" y="58"/>
                  </a:lnTo>
                  <a:lnTo>
                    <a:pt x="6" y="58"/>
                  </a:lnTo>
                  <a:lnTo>
                    <a:pt x="0" y="117"/>
                  </a:lnTo>
                  <a:lnTo>
                    <a:pt x="1" y="117"/>
                  </a:lnTo>
                  <a:lnTo>
                    <a:pt x="8" y="69"/>
                  </a:lnTo>
                  <a:lnTo>
                    <a:pt x="23" y="16"/>
                  </a:lnTo>
                  <a:lnTo>
                    <a:pt x="43" y="1"/>
                  </a:lnTo>
                  <a:lnTo>
                    <a:pt x="71" y="12"/>
                  </a:lnTo>
                  <a:lnTo>
                    <a:pt x="98" y="44"/>
                  </a:lnTo>
                  <a:lnTo>
                    <a:pt x="122" y="94"/>
                  </a:lnTo>
                  <a:lnTo>
                    <a:pt x="137" y="157"/>
                  </a:lnTo>
                  <a:lnTo>
                    <a:pt x="141" y="202"/>
                  </a:lnTo>
                  <a:lnTo>
                    <a:pt x="143" y="238"/>
                  </a:lnTo>
                  <a:lnTo>
                    <a:pt x="144" y="4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Freeform 175"/>
            <p:cNvSpPr>
              <a:spLocks/>
            </p:cNvSpPr>
            <p:nvPr/>
          </p:nvSpPr>
          <p:spPr bwMode="auto">
            <a:xfrm>
              <a:off x="2893" y="3503"/>
              <a:ext cx="123" cy="159"/>
            </a:xfrm>
            <a:custGeom>
              <a:avLst/>
              <a:gdLst>
                <a:gd name="T0" fmla="*/ 1 w 139"/>
                <a:gd name="T1" fmla="*/ 13 h 202"/>
                <a:gd name="T2" fmla="*/ 4 w 139"/>
                <a:gd name="T3" fmla="*/ 6 h 202"/>
                <a:gd name="T4" fmla="*/ 7 w 139"/>
                <a:gd name="T5" fmla="*/ 4 h 202"/>
                <a:gd name="T6" fmla="*/ 12 w 139"/>
                <a:gd name="T7" fmla="*/ 2 h 202"/>
                <a:gd name="T8" fmla="*/ 21 w 139"/>
                <a:gd name="T9" fmla="*/ 1 h 202"/>
                <a:gd name="T10" fmla="*/ 31 w 139"/>
                <a:gd name="T11" fmla="*/ 2 h 202"/>
                <a:gd name="T12" fmla="*/ 39 w 139"/>
                <a:gd name="T13" fmla="*/ 6 h 202"/>
                <a:gd name="T14" fmla="*/ 42 w 139"/>
                <a:gd name="T15" fmla="*/ 13 h 202"/>
                <a:gd name="T16" fmla="*/ 45 w 139"/>
                <a:gd name="T17" fmla="*/ 19 h 202"/>
                <a:gd name="T18" fmla="*/ 45 w 139"/>
                <a:gd name="T19" fmla="*/ 24 h 202"/>
                <a:gd name="T20" fmla="*/ 45 w 139"/>
                <a:gd name="T21" fmla="*/ 24 h 202"/>
                <a:gd name="T22" fmla="*/ 45 w 139"/>
                <a:gd name="T23" fmla="*/ 13 h 202"/>
                <a:gd name="T24" fmla="*/ 45 w 139"/>
                <a:gd name="T25" fmla="*/ 13 h 202"/>
                <a:gd name="T26" fmla="*/ 45 w 139"/>
                <a:gd name="T27" fmla="*/ 19 h 202"/>
                <a:gd name="T28" fmla="*/ 45 w 139"/>
                <a:gd name="T29" fmla="*/ 19 h 202"/>
                <a:gd name="T30" fmla="*/ 43 w 139"/>
                <a:gd name="T31" fmla="*/ 13 h 202"/>
                <a:gd name="T32" fmla="*/ 39 w 139"/>
                <a:gd name="T33" fmla="*/ 6 h 202"/>
                <a:gd name="T34" fmla="*/ 31 w 139"/>
                <a:gd name="T35" fmla="*/ 2 h 202"/>
                <a:gd name="T36" fmla="*/ 21 w 139"/>
                <a:gd name="T37" fmla="*/ 0 h 202"/>
                <a:gd name="T38" fmla="*/ 11 w 139"/>
                <a:gd name="T39" fmla="*/ 2 h 202"/>
                <a:gd name="T40" fmla="*/ 6 w 139"/>
                <a:gd name="T41" fmla="*/ 4 h 202"/>
                <a:gd name="T42" fmla="*/ 4 w 139"/>
                <a:gd name="T43" fmla="*/ 6 h 202"/>
                <a:gd name="T44" fmla="*/ 0 w 139"/>
                <a:gd name="T45" fmla="*/ 13 h 202"/>
                <a:gd name="T46" fmla="*/ 1 w 139"/>
                <a:gd name="T47" fmla="*/ 13 h 2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2">
                  <a:moveTo>
                    <a:pt x="1" y="108"/>
                  </a:moveTo>
                  <a:lnTo>
                    <a:pt x="11" y="55"/>
                  </a:lnTo>
                  <a:lnTo>
                    <a:pt x="19" y="35"/>
                  </a:lnTo>
                  <a:lnTo>
                    <a:pt x="34" y="17"/>
                  </a:lnTo>
                  <a:lnTo>
                    <a:pt x="65" y="1"/>
                  </a:lnTo>
                  <a:lnTo>
                    <a:pt x="92" y="15"/>
                  </a:lnTo>
                  <a:lnTo>
                    <a:pt x="115" y="55"/>
                  </a:lnTo>
                  <a:lnTo>
                    <a:pt x="128" y="118"/>
                  </a:lnTo>
                  <a:lnTo>
                    <a:pt x="135" y="160"/>
                  </a:lnTo>
                  <a:lnTo>
                    <a:pt x="137" y="201"/>
                  </a:lnTo>
                  <a:lnTo>
                    <a:pt x="138" y="201"/>
                  </a:lnTo>
                  <a:lnTo>
                    <a:pt x="136" y="114"/>
                  </a:lnTo>
                  <a:lnTo>
                    <a:pt x="135" y="114"/>
                  </a:lnTo>
                  <a:lnTo>
                    <a:pt x="137" y="163"/>
                  </a:lnTo>
                  <a:lnTo>
                    <a:pt x="136" y="160"/>
                  </a:lnTo>
                  <a:lnTo>
                    <a:pt x="129" y="118"/>
                  </a:lnTo>
                  <a:lnTo>
                    <a:pt x="116" y="55"/>
                  </a:lnTo>
                  <a:lnTo>
                    <a:pt x="92" y="14"/>
                  </a:lnTo>
                  <a:lnTo>
                    <a:pt x="65" y="0"/>
                  </a:lnTo>
                  <a:lnTo>
                    <a:pt x="33" y="17"/>
                  </a:lnTo>
                  <a:lnTo>
                    <a:pt x="18" y="34"/>
                  </a:lnTo>
                  <a:lnTo>
                    <a:pt x="10" y="55"/>
                  </a:lnTo>
                  <a:lnTo>
                    <a:pt x="0" y="108"/>
                  </a:lnTo>
                  <a:lnTo>
                    <a:pt x="1" y="10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Freeform 176"/>
            <p:cNvSpPr>
              <a:spLocks/>
            </p:cNvSpPr>
            <p:nvPr/>
          </p:nvSpPr>
          <p:spPr bwMode="auto">
            <a:xfrm>
              <a:off x="2829" y="3226"/>
              <a:ext cx="185" cy="367"/>
            </a:xfrm>
            <a:custGeom>
              <a:avLst/>
              <a:gdLst>
                <a:gd name="T0" fmla="*/ 69 w 209"/>
                <a:gd name="T1" fmla="*/ 53 h 467"/>
                <a:gd name="T2" fmla="*/ 69 w 209"/>
                <a:gd name="T3" fmla="*/ 46 h 467"/>
                <a:gd name="T4" fmla="*/ 66 w 209"/>
                <a:gd name="T5" fmla="*/ 39 h 467"/>
                <a:gd name="T6" fmla="*/ 65 w 209"/>
                <a:gd name="T7" fmla="*/ 33 h 467"/>
                <a:gd name="T8" fmla="*/ 63 w 209"/>
                <a:gd name="T9" fmla="*/ 28 h 467"/>
                <a:gd name="T10" fmla="*/ 58 w 209"/>
                <a:gd name="T11" fmla="*/ 20 h 467"/>
                <a:gd name="T12" fmla="*/ 58 w 209"/>
                <a:gd name="T13" fmla="*/ 19 h 467"/>
                <a:gd name="T14" fmla="*/ 51 w 209"/>
                <a:gd name="T15" fmla="*/ 13 h 467"/>
                <a:gd name="T16" fmla="*/ 44 w 209"/>
                <a:gd name="T17" fmla="*/ 7 h 467"/>
                <a:gd name="T18" fmla="*/ 41 w 209"/>
                <a:gd name="T19" fmla="*/ 6 h 467"/>
                <a:gd name="T20" fmla="*/ 35 w 209"/>
                <a:gd name="T21" fmla="*/ 4 h 467"/>
                <a:gd name="T22" fmla="*/ 23 w 209"/>
                <a:gd name="T23" fmla="*/ 6 h 467"/>
                <a:gd name="T24" fmla="*/ 13 w 209"/>
                <a:gd name="T25" fmla="*/ 15 h 467"/>
                <a:gd name="T26" fmla="*/ 9 w 209"/>
                <a:gd name="T27" fmla="*/ 20 h 467"/>
                <a:gd name="T28" fmla="*/ 4 w 209"/>
                <a:gd name="T29" fmla="*/ 26 h 467"/>
                <a:gd name="T30" fmla="*/ 2 w 209"/>
                <a:gd name="T31" fmla="*/ 28 h 467"/>
                <a:gd name="T32" fmla="*/ 4 w 209"/>
                <a:gd name="T33" fmla="*/ 24 h 467"/>
                <a:gd name="T34" fmla="*/ 5 w 209"/>
                <a:gd name="T35" fmla="*/ 16 h 467"/>
                <a:gd name="T36" fmla="*/ 7 w 209"/>
                <a:gd name="T37" fmla="*/ 8 h 467"/>
                <a:gd name="T38" fmla="*/ 9 w 209"/>
                <a:gd name="T39" fmla="*/ 2 h 467"/>
                <a:gd name="T40" fmla="*/ 9 w 209"/>
                <a:gd name="T41" fmla="*/ 0 h 467"/>
                <a:gd name="T42" fmla="*/ 9 w 209"/>
                <a:gd name="T43" fmla="*/ 0 h 467"/>
                <a:gd name="T44" fmla="*/ 8 w 209"/>
                <a:gd name="T45" fmla="*/ 2 h 467"/>
                <a:gd name="T46" fmla="*/ 6 w 209"/>
                <a:gd name="T47" fmla="*/ 8 h 467"/>
                <a:gd name="T48" fmla="*/ 5 w 209"/>
                <a:gd name="T49" fmla="*/ 16 h 467"/>
                <a:gd name="T50" fmla="*/ 4 w 209"/>
                <a:gd name="T51" fmla="*/ 24 h 467"/>
                <a:gd name="T52" fmla="*/ 0 w 209"/>
                <a:gd name="T53" fmla="*/ 30 h 467"/>
                <a:gd name="T54" fmla="*/ 1 w 209"/>
                <a:gd name="T55" fmla="*/ 30 h 467"/>
                <a:gd name="T56" fmla="*/ 4 w 209"/>
                <a:gd name="T57" fmla="*/ 26 h 467"/>
                <a:gd name="T58" fmla="*/ 9 w 209"/>
                <a:gd name="T59" fmla="*/ 20 h 467"/>
                <a:gd name="T60" fmla="*/ 13 w 209"/>
                <a:gd name="T61" fmla="*/ 15 h 467"/>
                <a:gd name="T62" fmla="*/ 24 w 209"/>
                <a:gd name="T63" fmla="*/ 6 h 467"/>
                <a:gd name="T64" fmla="*/ 35 w 209"/>
                <a:gd name="T65" fmla="*/ 4 h 467"/>
                <a:gd name="T66" fmla="*/ 40 w 209"/>
                <a:gd name="T67" fmla="*/ 6 h 467"/>
                <a:gd name="T68" fmla="*/ 44 w 209"/>
                <a:gd name="T69" fmla="*/ 7 h 467"/>
                <a:gd name="T70" fmla="*/ 50 w 209"/>
                <a:gd name="T71" fmla="*/ 13 h 467"/>
                <a:gd name="T72" fmla="*/ 58 w 209"/>
                <a:gd name="T73" fmla="*/ 19 h 467"/>
                <a:gd name="T74" fmla="*/ 58 w 209"/>
                <a:gd name="T75" fmla="*/ 20 h 467"/>
                <a:gd name="T76" fmla="*/ 63 w 209"/>
                <a:gd name="T77" fmla="*/ 28 h 467"/>
                <a:gd name="T78" fmla="*/ 65 w 209"/>
                <a:gd name="T79" fmla="*/ 33 h 467"/>
                <a:gd name="T80" fmla="*/ 66 w 209"/>
                <a:gd name="T81" fmla="*/ 39 h 467"/>
                <a:gd name="T82" fmla="*/ 68 w 209"/>
                <a:gd name="T83" fmla="*/ 46 h 467"/>
                <a:gd name="T84" fmla="*/ 69 w 209"/>
                <a:gd name="T85" fmla="*/ 53 h 467"/>
                <a:gd name="T86" fmla="*/ 69 w 209"/>
                <a:gd name="T87" fmla="*/ 53 h 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9" h="467">
                  <a:moveTo>
                    <a:pt x="208" y="466"/>
                  </a:moveTo>
                  <a:lnTo>
                    <a:pt x="204" y="399"/>
                  </a:lnTo>
                  <a:lnTo>
                    <a:pt x="199" y="338"/>
                  </a:lnTo>
                  <a:lnTo>
                    <a:pt x="194" y="286"/>
                  </a:lnTo>
                  <a:lnTo>
                    <a:pt x="188" y="240"/>
                  </a:lnTo>
                  <a:lnTo>
                    <a:pt x="176" y="177"/>
                  </a:lnTo>
                  <a:lnTo>
                    <a:pt x="172" y="164"/>
                  </a:lnTo>
                  <a:lnTo>
                    <a:pt x="151" y="115"/>
                  </a:lnTo>
                  <a:lnTo>
                    <a:pt x="131" y="64"/>
                  </a:lnTo>
                  <a:lnTo>
                    <a:pt x="124" y="49"/>
                  </a:lnTo>
                  <a:lnTo>
                    <a:pt x="103" y="30"/>
                  </a:lnTo>
                  <a:lnTo>
                    <a:pt x="69" y="57"/>
                  </a:lnTo>
                  <a:lnTo>
                    <a:pt x="38" y="135"/>
                  </a:lnTo>
                  <a:lnTo>
                    <a:pt x="24" y="178"/>
                  </a:lnTo>
                  <a:lnTo>
                    <a:pt x="10" y="224"/>
                  </a:lnTo>
                  <a:lnTo>
                    <a:pt x="2" y="249"/>
                  </a:lnTo>
                  <a:lnTo>
                    <a:pt x="9" y="211"/>
                  </a:lnTo>
                  <a:lnTo>
                    <a:pt x="16" y="140"/>
                  </a:lnTo>
                  <a:lnTo>
                    <a:pt x="19" y="75"/>
                  </a:lnTo>
                  <a:lnTo>
                    <a:pt x="24" y="18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18"/>
                  </a:lnTo>
                  <a:lnTo>
                    <a:pt x="18" y="75"/>
                  </a:lnTo>
                  <a:lnTo>
                    <a:pt x="15" y="140"/>
                  </a:lnTo>
                  <a:lnTo>
                    <a:pt x="7" y="211"/>
                  </a:lnTo>
                  <a:lnTo>
                    <a:pt x="0" y="257"/>
                  </a:lnTo>
                  <a:lnTo>
                    <a:pt x="1" y="257"/>
                  </a:lnTo>
                  <a:lnTo>
                    <a:pt x="11" y="224"/>
                  </a:lnTo>
                  <a:lnTo>
                    <a:pt x="25" y="178"/>
                  </a:lnTo>
                  <a:lnTo>
                    <a:pt x="39" y="135"/>
                  </a:lnTo>
                  <a:lnTo>
                    <a:pt x="70" y="58"/>
                  </a:lnTo>
                  <a:lnTo>
                    <a:pt x="102" y="32"/>
                  </a:lnTo>
                  <a:lnTo>
                    <a:pt x="123" y="50"/>
                  </a:lnTo>
                  <a:lnTo>
                    <a:pt x="130" y="64"/>
                  </a:lnTo>
                  <a:lnTo>
                    <a:pt x="150" y="115"/>
                  </a:lnTo>
                  <a:lnTo>
                    <a:pt x="171" y="164"/>
                  </a:lnTo>
                  <a:lnTo>
                    <a:pt x="174" y="177"/>
                  </a:lnTo>
                  <a:lnTo>
                    <a:pt x="187" y="240"/>
                  </a:lnTo>
                  <a:lnTo>
                    <a:pt x="193" y="286"/>
                  </a:lnTo>
                  <a:lnTo>
                    <a:pt x="198" y="338"/>
                  </a:lnTo>
                  <a:lnTo>
                    <a:pt x="203" y="399"/>
                  </a:lnTo>
                  <a:lnTo>
                    <a:pt x="207" y="466"/>
                  </a:lnTo>
                  <a:lnTo>
                    <a:pt x="208" y="4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5" name="Freeform 177"/>
            <p:cNvSpPr>
              <a:spLocks/>
            </p:cNvSpPr>
            <p:nvPr/>
          </p:nvSpPr>
          <p:spPr bwMode="auto">
            <a:xfrm>
              <a:off x="2850" y="3090"/>
              <a:ext cx="164" cy="270"/>
            </a:xfrm>
            <a:custGeom>
              <a:avLst/>
              <a:gdLst>
                <a:gd name="T0" fmla="*/ 1 w 186"/>
                <a:gd name="T1" fmla="*/ 20 h 343"/>
                <a:gd name="T2" fmla="*/ 5 w 186"/>
                <a:gd name="T3" fmla="*/ 15 h 343"/>
                <a:gd name="T4" fmla="*/ 16 w 186"/>
                <a:gd name="T5" fmla="*/ 13 h 343"/>
                <a:gd name="T6" fmla="*/ 26 w 186"/>
                <a:gd name="T7" fmla="*/ 14 h 343"/>
                <a:gd name="T8" fmla="*/ 37 w 186"/>
                <a:gd name="T9" fmla="*/ 15 h 343"/>
                <a:gd name="T10" fmla="*/ 44 w 186"/>
                <a:gd name="T11" fmla="*/ 17 h 343"/>
                <a:gd name="T12" fmla="*/ 49 w 186"/>
                <a:gd name="T13" fmla="*/ 24 h 343"/>
                <a:gd name="T14" fmla="*/ 53 w 186"/>
                <a:gd name="T15" fmla="*/ 28 h 343"/>
                <a:gd name="T16" fmla="*/ 56 w 186"/>
                <a:gd name="T17" fmla="*/ 34 h 343"/>
                <a:gd name="T18" fmla="*/ 57 w 186"/>
                <a:gd name="T19" fmla="*/ 38 h 343"/>
                <a:gd name="T20" fmla="*/ 59 w 186"/>
                <a:gd name="T21" fmla="*/ 39 h 343"/>
                <a:gd name="T22" fmla="*/ 60 w 186"/>
                <a:gd name="T23" fmla="*/ 39 h 343"/>
                <a:gd name="T24" fmla="*/ 60 w 186"/>
                <a:gd name="T25" fmla="*/ 29 h 343"/>
                <a:gd name="T26" fmla="*/ 59 w 186"/>
                <a:gd name="T27" fmla="*/ 22 h 343"/>
                <a:gd name="T28" fmla="*/ 59 w 186"/>
                <a:gd name="T29" fmla="*/ 16 h 343"/>
                <a:gd name="T30" fmla="*/ 58 w 186"/>
                <a:gd name="T31" fmla="*/ 10 h 343"/>
                <a:gd name="T32" fmla="*/ 56 w 186"/>
                <a:gd name="T33" fmla="*/ 5 h 343"/>
                <a:gd name="T34" fmla="*/ 56 w 186"/>
                <a:gd name="T35" fmla="*/ 0 h 343"/>
                <a:gd name="T36" fmla="*/ 55 w 186"/>
                <a:gd name="T37" fmla="*/ 0 h 343"/>
                <a:gd name="T38" fmla="*/ 56 w 186"/>
                <a:gd name="T39" fmla="*/ 5 h 343"/>
                <a:gd name="T40" fmla="*/ 57 w 186"/>
                <a:gd name="T41" fmla="*/ 10 h 343"/>
                <a:gd name="T42" fmla="*/ 58 w 186"/>
                <a:gd name="T43" fmla="*/ 16 h 343"/>
                <a:gd name="T44" fmla="*/ 59 w 186"/>
                <a:gd name="T45" fmla="*/ 22 h 343"/>
                <a:gd name="T46" fmla="*/ 59 w 186"/>
                <a:gd name="T47" fmla="*/ 24 h 343"/>
                <a:gd name="T48" fmla="*/ 59 w 186"/>
                <a:gd name="T49" fmla="*/ 39 h 343"/>
                <a:gd name="T50" fmla="*/ 58 w 186"/>
                <a:gd name="T51" fmla="*/ 38 h 343"/>
                <a:gd name="T52" fmla="*/ 56 w 186"/>
                <a:gd name="T53" fmla="*/ 34 h 343"/>
                <a:gd name="T54" fmla="*/ 54 w 186"/>
                <a:gd name="T55" fmla="*/ 28 h 343"/>
                <a:gd name="T56" fmla="*/ 49 w 186"/>
                <a:gd name="T57" fmla="*/ 24 h 343"/>
                <a:gd name="T58" fmla="*/ 44 w 186"/>
                <a:gd name="T59" fmla="*/ 17 h 343"/>
                <a:gd name="T60" fmla="*/ 38 w 186"/>
                <a:gd name="T61" fmla="*/ 15 h 343"/>
                <a:gd name="T62" fmla="*/ 26 w 186"/>
                <a:gd name="T63" fmla="*/ 13 h 343"/>
                <a:gd name="T64" fmla="*/ 16 w 186"/>
                <a:gd name="T65" fmla="*/ 13 h 343"/>
                <a:gd name="T66" fmla="*/ 4 w 186"/>
                <a:gd name="T67" fmla="*/ 15 h 343"/>
                <a:gd name="T68" fmla="*/ 0 w 186"/>
                <a:gd name="T69" fmla="*/ 20 h 343"/>
                <a:gd name="T70" fmla="*/ 1 w 186"/>
                <a:gd name="T71" fmla="*/ 20 h 34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6" h="343">
                  <a:moveTo>
                    <a:pt x="1" y="173"/>
                  </a:moveTo>
                  <a:lnTo>
                    <a:pt x="16" y="135"/>
                  </a:lnTo>
                  <a:lnTo>
                    <a:pt x="48" y="119"/>
                  </a:lnTo>
                  <a:lnTo>
                    <a:pt x="82" y="123"/>
                  </a:lnTo>
                  <a:lnTo>
                    <a:pt x="116" y="135"/>
                  </a:lnTo>
                  <a:lnTo>
                    <a:pt x="138" y="151"/>
                  </a:lnTo>
                  <a:lnTo>
                    <a:pt x="151" y="200"/>
                  </a:lnTo>
                  <a:lnTo>
                    <a:pt x="163" y="240"/>
                  </a:lnTo>
                  <a:lnTo>
                    <a:pt x="175" y="285"/>
                  </a:lnTo>
                  <a:lnTo>
                    <a:pt x="180" y="327"/>
                  </a:lnTo>
                  <a:lnTo>
                    <a:pt x="184" y="342"/>
                  </a:lnTo>
                  <a:lnTo>
                    <a:pt x="185" y="342"/>
                  </a:lnTo>
                  <a:lnTo>
                    <a:pt x="185" y="252"/>
                  </a:lnTo>
                  <a:lnTo>
                    <a:pt x="184" y="184"/>
                  </a:lnTo>
                  <a:lnTo>
                    <a:pt x="183" y="137"/>
                  </a:lnTo>
                  <a:lnTo>
                    <a:pt x="181" y="94"/>
                  </a:lnTo>
                  <a:lnTo>
                    <a:pt x="176" y="46"/>
                  </a:lnTo>
                  <a:lnTo>
                    <a:pt x="171" y="0"/>
                  </a:lnTo>
                  <a:lnTo>
                    <a:pt x="170" y="0"/>
                  </a:lnTo>
                  <a:lnTo>
                    <a:pt x="175" y="46"/>
                  </a:lnTo>
                  <a:lnTo>
                    <a:pt x="180" y="94"/>
                  </a:lnTo>
                  <a:lnTo>
                    <a:pt x="181" y="137"/>
                  </a:lnTo>
                  <a:lnTo>
                    <a:pt x="183" y="184"/>
                  </a:lnTo>
                  <a:lnTo>
                    <a:pt x="183" y="208"/>
                  </a:lnTo>
                  <a:lnTo>
                    <a:pt x="183" y="336"/>
                  </a:lnTo>
                  <a:lnTo>
                    <a:pt x="181" y="327"/>
                  </a:lnTo>
                  <a:lnTo>
                    <a:pt x="176" y="285"/>
                  </a:lnTo>
                  <a:lnTo>
                    <a:pt x="164" y="240"/>
                  </a:lnTo>
                  <a:lnTo>
                    <a:pt x="152" y="200"/>
                  </a:lnTo>
                  <a:lnTo>
                    <a:pt x="139" y="150"/>
                  </a:lnTo>
                  <a:lnTo>
                    <a:pt x="118" y="135"/>
                  </a:lnTo>
                  <a:lnTo>
                    <a:pt x="82" y="121"/>
                  </a:lnTo>
                  <a:lnTo>
                    <a:pt x="48" y="117"/>
                  </a:lnTo>
                  <a:lnTo>
                    <a:pt x="15" y="135"/>
                  </a:lnTo>
                  <a:lnTo>
                    <a:pt x="0" y="173"/>
                  </a:lnTo>
                  <a:lnTo>
                    <a:pt x="1" y="17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6" name="Freeform 178"/>
            <p:cNvSpPr>
              <a:spLocks/>
            </p:cNvSpPr>
            <p:nvPr/>
          </p:nvSpPr>
          <p:spPr bwMode="auto">
            <a:xfrm>
              <a:off x="2823" y="2979"/>
              <a:ext cx="178" cy="112"/>
            </a:xfrm>
            <a:custGeom>
              <a:avLst/>
              <a:gdLst>
                <a:gd name="T0" fmla="*/ 67 w 201"/>
                <a:gd name="T1" fmla="*/ 17 h 142"/>
                <a:gd name="T2" fmla="*/ 66 w 201"/>
                <a:gd name="T3" fmla="*/ 12 h 142"/>
                <a:gd name="T4" fmla="*/ 58 w 201"/>
                <a:gd name="T5" fmla="*/ 6 h 142"/>
                <a:gd name="T6" fmla="*/ 51 w 201"/>
                <a:gd name="T7" fmla="*/ 2 h 142"/>
                <a:gd name="T8" fmla="*/ 50 w 201"/>
                <a:gd name="T9" fmla="*/ 2 h 142"/>
                <a:gd name="T10" fmla="*/ 39 w 201"/>
                <a:gd name="T11" fmla="*/ 0 h 142"/>
                <a:gd name="T12" fmla="*/ 30 w 201"/>
                <a:gd name="T13" fmla="*/ 2 h 142"/>
                <a:gd name="T14" fmla="*/ 19 w 201"/>
                <a:gd name="T15" fmla="*/ 6 h 142"/>
                <a:gd name="T16" fmla="*/ 11 w 201"/>
                <a:gd name="T17" fmla="*/ 7 h 142"/>
                <a:gd name="T18" fmla="*/ 4 w 201"/>
                <a:gd name="T19" fmla="*/ 11 h 142"/>
                <a:gd name="T20" fmla="*/ 1 w 201"/>
                <a:gd name="T21" fmla="*/ 16 h 142"/>
                <a:gd name="T22" fmla="*/ 4 w 201"/>
                <a:gd name="T23" fmla="*/ 10 h 142"/>
                <a:gd name="T24" fmla="*/ 4 w 201"/>
                <a:gd name="T25" fmla="*/ 10 h 142"/>
                <a:gd name="T26" fmla="*/ 0 w 201"/>
                <a:gd name="T27" fmla="*/ 17 h 142"/>
                <a:gd name="T28" fmla="*/ 1 w 201"/>
                <a:gd name="T29" fmla="*/ 17 h 142"/>
                <a:gd name="T30" fmla="*/ 4 w 201"/>
                <a:gd name="T31" fmla="*/ 12 h 142"/>
                <a:gd name="T32" fmla="*/ 11 w 201"/>
                <a:gd name="T33" fmla="*/ 8 h 142"/>
                <a:gd name="T34" fmla="*/ 20 w 201"/>
                <a:gd name="T35" fmla="*/ 6 h 142"/>
                <a:gd name="T36" fmla="*/ 30 w 201"/>
                <a:gd name="T37" fmla="*/ 2 h 142"/>
                <a:gd name="T38" fmla="*/ 39 w 201"/>
                <a:gd name="T39" fmla="*/ 1 h 142"/>
                <a:gd name="T40" fmla="*/ 50 w 201"/>
                <a:gd name="T41" fmla="*/ 2 h 142"/>
                <a:gd name="T42" fmla="*/ 51 w 201"/>
                <a:gd name="T43" fmla="*/ 2 h 142"/>
                <a:gd name="T44" fmla="*/ 58 w 201"/>
                <a:gd name="T45" fmla="*/ 6 h 142"/>
                <a:gd name="T46" fmla="*/ 65 w 201"/>
                <a:gd name="T47" fmla="*/ 12 h 142"/>
                <a:gd name="T48" fmla="*/ 66 w 201"/>
                <a:gd name="T49" fmla="*/ 17 h 142"/>
                <a:gd name="T50" fmla="*/ 67 w 201"/>
                <a:gd name="T51" fmla="*/ 17 h 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1" h="142">
                  <a:moveTo>
                    <a:pt x="200" y="141"/>
                  </a:moveTo>
                  <a:lnTo>
                    <a:pt x="194" y="101"/>
                  </a:lnTo>
                  <a:lnTo>
                    <a:pt x="172" y="48"/>
                  </a:lnTo>
                  <a:lnTo>
                    <a:pt x="154" y="18"/>
                  </a:lnTo>
                  <a:lnTo>
                    <a:pt x="149" y="11"/>
                  </a:lnTo>
                  <a:lnTo>
                    <a:pt x="117" y="0"/>
                  </a:lnTo>
                  <a:lnTo>
                    <a:pt x="88" y="18"/>
                  </a:lnTo>
                  <a:lnTo>
                    <a:pt x="59" y="47"/>
                  </a:lnTo>
                  <a:lnTo>
                    <a:pt x="32" y="64"/>
                  </a:lnTo>
                  <a:lnTo>
                    <a:pt x="12" y="96"/>
                  </a:lnTo>
                  <a:lnTo>
                    <a:pt x="1" y="132"/>
                  </a:lnTo>
                  <a:lnTo>
                    <a:pt x="5" y="82"/>
                  </a:lnTo>
                  <a:lnTo>
                    <a:pt x="4" y="82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13" y="97"/>
                  </a:lnTo>
                  <a:lnTo>
                    <a:pt x="33" y="65"/>
                  </a:lnTo>
                  <a:lnTo>
                    <a:pt x="60" y="48"/>
                  </a:lnTo>
                  <a:lnTo>
                    <a:pt x="89" y="19"/>
                  </a:lnTo>
                  <a:lnTo>
                    <a:pt x="117" y="1"/>
                  </a:lnTo>
                  <a:lnTo>
                    <a:pt x="148" y="12"/>
                  </a:lnTo>
                  <a:lnTo>
                    <a:pt x="153" y="18"/>
                  </a:lnTo>
                  <a:lnTo>
                    <a:pt x="172" y="51"/>
                  </a:lnTo>
                  <a:lnTo>
                    <a:pt x="193" y="101"/>
                  </a:lnTo>
                  <a:lnTo>
                    <a:pt x="199" y="141"/>
                  </a:lnTo>
                  <a:lnTo>
                    <a:pt x="200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7" name="Freeform 179"/>
            <p:cNvSpPr>
              <a:spLocks/>
            </p:cNvSpPr>
            <p:nvPr/>
          </p:nvSpPr>
          <p:spPr bwMode="auto">
            <a:xfrm>
              <a:off x="2827" y="2824"/>
              <a:ext cx="178" cy="221"/>
            </a:xfrm>
            <a:custGeom>
              <a:avLst/>
              <a:gdLst>
                <a:gd name="T0" fmla="*/ 1 w 202"/>
                <a:gd name="T1" fmla="*/ 33 h 280"/>
                <a:gd name="T2" fmla="*/ 7 w 202"/>
                <a:gd name="T3" fmla="*/ 28 h 280"/>
                <a:gd name="T4" fmla="*/ 14 w 202"/>
                <a:gd name="T5" fmla="*/ 23 h 280"/>
                <a:gd name="T6" fmla="*/ 18 w 202"/>
                <a:gd name="T7" fmla="*/ 18 h 280"/>
                <a:gd name="T8" fmla="*/ 20 w 202"/>
                <a:gd name="T9" fmla="*/ 13 h 280"/>
                <a:gd name="T10" fmla="*/ 27 w 202"/>
                <a:gd name="T11" fmla="*/ 6 h 280"/>
                <a:gd name="T12" fmla="*/ 29 w 202"/>
                <a:gd name="T13" fmla="*/ 6 h 280"/>
                <a:gd name="T14" fmla="*/ 37 w 202"/>
                <a:gd name="T15" fmla="*/ 6 h 280"/>
                <a:gd name="T16" fmla="*/ 45 w 202"/>
                <a:gd name="T17" fmla="*/ 8 h 280"/>
                <a:gd name="T18" fmla="*/ 54 w 202"/>
                <a:gd name="T19" fmla="*/ 15 h 280"/>
                <a:gd name="T20" fmla="*/ 58 w 202"/>
                <a:gd name="T21" fmla="*/ 23 h 280"/>
                <a:gd name="T22" fmla="*/ 61 w 202"/>
                <a:gd name="T23" fmla="*/ 27 h 280"/>
                <a:gd name="T24" fmla="*/ 64 w 202"/>
                <a:gd name="T25" fmla="*/ 28 h 280"/>
                <a:gd name="T26" fmla="*/ 64 w 202"/>
                <a:gd name="T27" fmla="*/ 28 h 280"/>
                <a:gd name="T28" fmla="*/ 63 w 202"/>
                <a:gd name="T29" fmla="*/ 15 h 280"/>
                <a:gd name="T30" fmla="*/ 61 w 202"/>
                <a:gd name="T31" fmla="*/ 6 h 280"/>
                <a:gd name="T32" fmla="*/ 58 w 202"/>
                <a:gd name="T33" fmla="*/ 0 h 280"/>
                <a:gd name="T34" fmla="*/ 57 w 202"/>
                <a:gd name="T35" fmla="*/ 0 h 280"/>
                <a:gd name="T36" fmla="*/ 61 w 202"/>
                <a:gd name="T37" fmla="*/ 6 h 280"/>
                <a:gd name="T38" fmla="*/ 62 w 202"/>
                <a:gd name="T39" fmla="*/ 15 h 280"/>
                <a:gd name="T40" fmla="*/ 64 w 202"/>
                <a:gd name="T41" fmla="*/ 28 h 280"/>
                <a:gd name="T42" fmla="*/ 61 w 202"/>
                <a:gd name="T43" fmla="*/ 27 h 280"/>
                <a:gd name="T44" fmla="*/ 59 w 202"/>
                <a:gd name="T45" fmla="*/ 23 h 280"/>
                <a:gd name="T46" fmla="*/ 54 w 202"/>
                <a:gd name="T47" fmla="*/ 15 h 280"/>
                <a:gd name="T48" fmla="*/ 46 w 202"/>
                <a:gd name="T49" fmla="*/ 8 h 280"/>
                <a:gd name="T50" fmla="*/ 37 w 202"/>
                <a:gd name="T51" fmla="*/ 6 h 280"/>
                <a:gd name="T52" fmla="*/ 29 w 202"/>
                <a:gd name="T53" fmla="*/ 6 h 280"/>
                <a:gd name="T54" fmla="*/ 26 w 202"/>
                <a:gd name="T55" fmla="*/ 6 h 280"/>
                <a:gd name="T56" fmla="*/ 20 w 202"/>
                <a:gd name="T57" fmla="*/ 13 h 280"/>
                <a:gd name="T58" fmla="*/ 18 w 202"/>
                <a:gd name="T59" fmla="*/ 18 h 280"/>
                <a:gd name="T60" fmla="*/ 13 w 202"/>
                <a:gd name="T61" fmla="*/ 23 h 280"/>
                <a:gd name="T62" fmla="*/ 7 w 202"/>
                <a:gd name="T63" fmla="*/ 28 h 280"/>
                <a:gd name="T64" fmla="*/ 0 w 202"/>
                <a:gd name="T65" fmla="*/ 33 h 280"/>
                <a:gd name="T66" fmla="*/ 1 w 202"/>
                <a:gd name="T67" fmla="*/ 33 h 2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2" h="280">
                  <a:moveTo>
                    <a:pt x="1" y="279"/>
                  </a:moveTo>
                  <a:lnTo>
                    <a:pt x="22" y="232"/>
                  </a:lnTo>
                  <a:lnTo>
                    <a:pt x="42" y="197"/>
                  </a:lnTo>
                  <a:lnTo>
                    <a:pt x="57" y="153"/>
                  </a:lnTo>
                  <a:lnTo>
                    <a:pt x="65" y="105"/>
                  </a:lnTo>
                  <a:lnTo>
                    <a:pt x="85" y="54"/>
                  </a:lnTo>
                  <a:lnTo>
                    <a:pt x="91" y="49"/>
                  </a:lnTo>
                  <a:lnTo>
                    <a:pt x="113" y="49"/>
                  </a:lnTo>
                  <a:lnTo>
                    <a:pt x="142" y="73"/>
                  </a:lnTo>
                  <a:lnTo>
                    <a:pt x="164" y="126"/>
                  </a:lnTo>
                  <a:lnTo>
                    <a:pt x="183" y="196"/>
                  </a:lnTo>
                  <a:lnTo>
                    <a:pt x="188" y="224"/>
                  </a:lnTo>
                  <a:lnTo>
                    <a:pt x="200" y="239"/>
                  </a:lnTo>
                  <a:lnTo>
                    <a:pt x="201" y="239"/>
                  </a:lnTo>
                  <a:lnTo>
                    <a:pt x="195" y="125"/>
                  </a:lnTo>
                  <a:lnTo>
                    <a:pt x="189" y="54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88" y="54"/>
                  </a:lnTo>
                  <a:lnTo>
                    <a:pt x="194" y="125"/>
                  </a:lnTo>
                  <a:lnTo>
                    <a:pt x="200" y="237"/>
                  </a:lnTo>
                  <a:lnTo>
                    <a:pt x="189" y="223"/>
                  </a:lnTo>
                  <a:lnTo>
                    <a:pt x="184" y="196"/>
                  </a:lnTo>
                  <a:lnTo>
                    <a:pt x="164" y="126"/>
                  </a:lnTo>
                  <a:lnTo>
                    <a:pt x="143" y="72"/>
                  </a:lnTo>
                  <a:lnTo>
                    <a:pt x="113" y="47"/>
                  </a:lnTo>
                  <a:lnTo>
                    <a:pt x="91" y="47"/>
                  </a:lnTo>
                  <a:lnTo>
                    <a:pt x="84" y="53"/>
                  </a:lnTo>
                  <a:lnTo>
                    <a:pt x="64" y="105"/>
                  </a:lnTo>
                  <a:lnTo>
                    <a:pt x="56" y="153"/>
                  </a:lnTo>
                  <a:lnTo>
                    <a:pt x="41" y="197"/>
                  </a:lnTo>
                  <a:lnTo>
                    <a:pt x="21" y="232"/>
                  </a:lnTo>
                  <a:lnTo>
                    <a:pt x="0" y="279"/>
                  </a:lnTo>
                  <a:lnTo>
                    <a:pt x="1" y="2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Freeform 180"/>
            <p:cNvSpPr>
              <a:spLocks/>
            </p:cNvSpPr>
            <p:nvPr/>
          </p:nvSpPr>
          <p:spPr bwMode="auto">
            <a:xfrm>
              <a:off x="2815" y="2625"/>
              <a:ext cx="175" cy="200"/>
            </a:xfrm>
            <a:custGeom>
              <a:avLst/>
              <a:gdLst>
                <a:gd name="T0" fmla="*/ 68 w 197"/>
                <a:gd name="T1" fmla="*/ 28 h 255"/>
                <a:gd name="T2" fmla="*/ 60 w 197"/>
                <a:gd name="T3" fmla="*/ 21 h 255"/>
                <a:gd name="T4" fmla="*/ 54 w 197"/>
                <a:gd name="T5" fmla="*/ 16 h 255"/>
                <a:gd name="T6" fmla="*/ 53 w 197"/>
                <a:gd name="T7" fmla="*/ 15 h 255"/>
                <a:gd name="T8" fmla="*/ 46 w 197"/>
                <a:gd name="T9" fmla="*/ 13 h 255"/>
                <a:gd name="T10" fmla="*/ 33 w 197"/>
                <a:gd name="T11" fmla="*/ 13 h 255"/>
                <a:gd name="T12" fmla="*/ 28 w 197"/>
                <a:gd name="T13" fmla="*/ 13 h 255"/>
                <a:gd name="T14" fmla="*/ 16 w 197"/>
                <a:gd name="T15" fmla="*/ 16 h 255"/>
                <a:gd name="T16" fmla="*/ 10 w 197"/>
                <a:gd name="T17" fmla="*/ 19 h 255"/>
                <a:gd name="T18" fmla="*/ 4 w 197"/>
                <a:gd name="T19" fmla="*/ 24 h 255"/>
                <a:gd name="T20" fmla="*/ 3 w 197"/>
                <a:gd name="T21" fmla="*/ 26 h 255"/>
                <a:gd name="T22" fmla="*/ 4 w 197"/>
                <a:gd name="T23" fmla="*/ 21 h 255"/>
                <a:gd name="T24" fmla="*/ 9 w 197"/>
                <a:gd name="T25" fmla="*/ 13 h 255"/>
                <a:gd name="T26" fmla="*/ 11 w 197"/>
                <a:gd name="T27" fmla="*/ 5 h 255"/>
                <a:gd name="T28" fmla="*/ 16 w 197"/>
                <a:gd name="T29" fmla="*/ 1 h 255"/>
                <a:gd name="T30" fmla="*/ 14 w 197"/>
                <a:gd name="T31" fmla="*/ 0 h 255"/>
                <a:gd name="T32" fmla="*/ 11 w 197"/>
                <a:gd name="T33" fmla="*/ 5 h 255"/>
                <a:gd name="T34" fmla="*/ 8 w 197"/>
                <a:gd name="T35" fmla="*/ 13 h 255"/>
                <a:gd name="T36" fmla="*/ 4 w 197"/>
                <a:gd name="T37" fmla="*/ 21 h 255"/>
                <a:gd name="T38" fmla="*/ 0 w 197"/>
                <a:gd name="T39" fmla="*/ 27 h 255"/>
                <a:gd name="T40" fmla="*/ 1 w 197"/>
                <a:gd name="T41" fmla="*/ 27 h 255"/>
                <a:gd name="T42" fmla="*/ 4 w 197"/>
                <a:gd name="T43" fmla="*/ 24 h 255"/>
                <a:gd name="T44" fmla="*/ 11 w 197"/>
                <a:gd name="T45" fmla="*/ 19 h 255"/>
                <a:gd name="T46" fmla="*/ 17 w 197"/>
                <a:gd name="T47" fmla="*/ 16 h 255"/>
                <a:gd name="T48" fmla="*/ 28 w 197"/>
                <a:gd name="T49" fmla="*/ 13 h 255"/>
                <a:gd name="T50" fmla="*/ 33 w 197"/>
                <a:gd name="T51" fmla="*/ 13 h 255"/>
                <a:gd name="T52" fmla="*/ 46 w 197"/>
                <a:gd name="T53" fmla="*/ 13 h 255"/>
                <a:gd name="T54" fmla="*/ 53 w 197"/>
                <a:gd name="T55" fmla="*/ 15 h 255"/>
                <a:gd name="T56" fmla="*/ 54 w 197"/>
                <a:gd name="T57" fmla="*/ 16 h 255"/>
                <a:gd name="T58" fmla="*/ 60 w 197"/>
                <a:gd name="T59" fmla="*/ 21 h 255"/>
                <a:gd name="T60" fmla="*/ 68 w 197"/>
                <a:gd name="T61" fmla="*/ 28 h 255"/>
                <a:gd name="T62" fmla="*/ 68 w 197"/>
                <a:gd name="T63" fmla="*/ 28 h 2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7" h="255">
                  <a:moveTo>
                    <a:pt x="196" y="254"/>
                  </a:moveTo>
                  <a:lnTo>
                    <a:pt x="177" y="183"/>
                  </a:lnTo>
                  <a:lnTo>
                    <a:pt x="160" y="141"/>
                  </a:lnTo>
                  <a:lnTo>
                    <a:pt x="153" y="130"/>
                  </a:lnTo>
                  <a:lnTo>
                    <a:pt x="133" y="114"/>
                  </a:lnTo>
                  <a:lnTo>
                    <a:pt x="98" y="109"/>
                  </a:lnTo>
                  <a:lnTo>
                    <a:pt x="79" y="114"/>
                  </a:lnTo>
                  <a:lnTo>
                    <a:pt x="47" y="137"/>
                  </a:lnTo>
                  <a:lnTo>
                    <a:pt x="29" y="168"/>
                  </a:lnTo>
                  <a:lnTo>
                    <a:pt x="7" y="215"/>
                  </a:lnTo>
                  <a:lnTo>
                    <a:pt x="3" y="229"/>
                  </a:lnTo>
                  <a:lnTo>
                    <a:pt x="12" y="183"/>
                  </a:lnTo>
                  <a:lnTo>
                    <a:pt x="24" y="109"/>
                  </a:lnTo>
                  <a:lnTo>
                    <a:pt x="32" y="5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1" y="51"/>
                  </a:lnTo>
                  <a:lnTo>
                    <a:pt x="23" y="109"/>
                  </a:lnTo>
                  <a:lnTo>
                    <a:pt x="11" y="183"/>
                  </a:lnTo>
                  <a:lnTo>
                    <a:pt x="0" y="239"/>
                  </a:lnTo>
                  <a:lnTo>
                    <a:pt x="1" y="239"/>
                  </a:lnTo>
                  <a:lnTo>
                    <a:pt x="8" y="215"/>
                  </a:lnTo>
                  <a:lnTo>
                    <a:pt x="30" y="168"/>
                  </a:lnTo>
                  <a:lnTo>
                    <a:pt x="48" y="139"/>
                  </a:lnTo>
                  <a:lnTo>
                    <a:pt x="81" y="115"/>
                  </a:lnTo>
                  <a:lnTo>
                    <a:pt x="98" y="110"/>
                  </a:lnTo>
                  <a:lnTo>
                    <a:pt x="132" y="115"/>
                  </a:lnTo>
                  <a:lnTo>
                    <a:pt x="152" y="132"/>
                  </a:lnTo>
                  <a:lnTo>
                    <a:pt x="160" y="143"/>
                  </a:lnTo>
                  <a:lnTo>
                    <a:pt x="176" y="183"/>
                  </a:lnTo>
                  <a:lnTo>
                    <a:pt x="195" y="254"/>
                  </a:lnTo>
                  <a:lnTo>
                    <a:pt x="196" y="2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Freeform 181"/>
            <p:cNvSpPr>
              <a:spLocks/>
            </p:cNvSpPr>
            <p:nvPr/>
          </p:nvSpPr>
          <p:spPr bwMode="auto">
            <a:xfrm>
              <a:off x="2852" y="2520"/>
              <a:ext cx="155" cy="273"/>
            </a:xfrm>
            <a:custGeom>
              <a:avLst/>
              <a:gdLst>
                <a:gd name="T0" fmla="*/ 1 w 175"/>
                <a:gd name="T1" fmla="*/ 15 h 349"/>
                <a:gd name="T2" fmla="*/ 10 w 175"/>
                <a:gd name="T3" fmla="*/ 13 h 349"/>
                <a:gd name="T4" fmla="*/ 21 w 175"/>
                <a:gd name="T5" fmla="*/ 14 h 349"/>
                <a:gd name="T6" fmla="*/ 27 w 175"/>
                <a:gd name="T7" fmla="*/ 16 h 349"/>
                <a:gd name="T8" fmla="*/ 34 w 175"/>
                <a:gd name="T9" fmla="*/ 18 h 349"/>
                <a:gd name="T10" fmla="*/ 41 w 175"/>
                <a:gd name="T11" fmla="*/ 23 h 349"/>
                <a:gd name="T12" fmla="*/ 48 w 175"/>
                <a:gd name="T13" fmla="*/ 27 h 349"/>
                <a:gd name="T14" fmla="*/ 52 w 175"/>
                <a:gd name="T15" fmla="*/ 33 h 349"/>
                <a:gd name="T16" fmla="*/ 58 w 175"/>
                <a:gd name="T17" fmla="*/ 38 h 349"/>
                <a:gd name="T18" fmla="*/ 58 w 175"/>
                <a:gd name="T19" fmla="*/ 38 h 349"/>
                <a:gd name="T20" fmla="*/ 58 w 175"/>
                <a:gd name="T21" fmla="*/ 32 h 349"/>
                <a:gd name="T22" fmla="*/ 58 w 175"/>
                <a:gd name="T23" fmla="*/ 30 h 349"/>
                <a:gd name="T24" fmla="*/ 58 w 175"/>
                <a:gd name="T25" fmla="*/ 25 h 349"/>
                <a:gd name="T26" fmla="*/ 58 w 175"/>
                <a:gd name="T27" fmla="*/ 20 h 349"/>
                <a:gd name="T28" fmla="*/ 57 w 175"/>
                <a:gd name="T29" fmla="*/ 13 h 349"/>
                <a:gd name="T30" fmla="*/ 54 w 175"/>
                <a:gd name="T31" fmla="*/ 6 h 349"/>
                <a:gd name="T32" fmla="*/ 50 w 175"/>
                <a:gd name="T33" fmla="*/ 0 h 349"/>
                <a:gd name="T34" fmla="*/ 50 w 175"/>
                <a:gd name="T35" fmla="*/ 0 h 349"/>
                <a:gd name="T36" fmla="*/ 53 w 175"/>
                <a:gd name="T37" fmla="*/ 6 h 349"/>
                <a:gd name="T38" fmla="*/ 56 w 175"/>
                <a:gd name="T39" fmla="*/ 13 h 349"/>
                <a:gd name="T40" fmla="*/ 56 w 175"/>
                <a:gd name="T41" fmla="*/ 16 h 349"/>
                <a:gd name="T42" fmla="*/ 56 w 175"/>
                <a:gd name="T43" fmla="*/ 21 h 349"/>
                <a:gd name="T44" fmla="*/ 58 w 175"/>
                <a:gd name="T45" fmla="*/ 30 h 349"/>
                <a:gd name="T46" fmla="*/ 58 w 175"/>
                <a:gd name="T47" fmla="*/ 32 h 349"/>
                <a:gd name="T48" fmla="*/ 58 w 175"/>
                <a:gd name="T49" fmla="*/ 38 h 349"/>
                <a:gd name="T50" fmla="*/ 52 w 175"/>
                <a:gd name="T51" fmla="*/ 33 h 349"/>
                <a:gd name="T52" fmla="*/ 49 w 175"/>
                <a:gd name="T53" fmla="*/ 27 h 349"/>
                <a:gd name="T54" fmla="*/ 41 w 175"/>
                <a:gd name="T55" fmla="*/ 23 h 349"/>
                <a:gd name="T56" fmla="*/ 34 w 175"/>
                <a:gd name="T57" fmla="*/ 18 h 349"/>
                <a:gd name="T58" fmla="*/ 29 w 175"/>
                <a:gd name="T59" fmla="*/ 16 h 349"/>
                <a:gd name="T60" fmla="*/ 21 w 175"/>
                <a:gd name="T61" fmla="*/ 14 h 349"/>
                <a:gd name="T62" fmla="*/ 10 w 175"/>
                <a:gd name="T63" fmla="*/ 13 h 349"/>
                <a:gd name="T64" fmla="*/ 0 w 175"/>
                <a:gd name="T65" fmla="*/ 15 h 349"/>
                <a:gd name="T66" fmla="*/ 1 w 175"/>
                <a:gd name="T67" fmla="*/ 15 h 3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5" h="349">
                  <a:moveTo>
                    <a:pt x="1" y="136"/>
                  </a:moveTo>
                  <a:lnTo>
                    <a:pt x="29" y="120"/>
                  </a:lnTo>
                  <a:lnTo>
                    <a:pt x="61" y="131"/>
                  </a:lnTo>
                  <a:lnTo>
                    <a:pt x="85" y="151"/>
                  </a:lnTo>
                  <a:lnTo>
                    <a:pt x="100" y="166"/>
                  </a:lnTo>
                  <a:lnTo>
                    <a:pt x="123" y="209"/>
                  </a:lnTo>
                  <a:lnTo>
                    <a:pt x="143" y="251"/>
                  </a:lnTo>
                  <a:lnTo>
                    <a:pt x="157" y="302"/>
                  </a:lnTo>
                  <a:lnTo>
                    <a:pt x="173" y="348"/>
                  </a:lnTo>
                  <a:lnTo>
                    <a:pt x="174" y="348"/>
                  </a:lnTo>
                  <a:lnTo>
                    <a:pt x="172" y="295"/>
                  </a:lnTo>
                  <a:lnTo>
                    <a:pt x="170" y="267"/>
                  </a:lnTo>
                  <a:lnTo>
                    <a:pt x="169" y="231"/>
                  </a:lnTo>
                  <a:lnTo>
                    <a:pt x="169" y="184"/>
                  </a:lnTo>
                  <a:lnTo>
                    <a:pt x="167" y="119"/>
                  </a:lnTo>
                  <a:lnTo>
                    <a:pt x="161" y="59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59" y="59"/>
                  </a:lnTo>
                  <a:lnTo>
                    <a:pt x="166" y="119"/>
                  </a:lnTo>
                  <a:lnTo>
                    <a:pt x="166" y="142"/>
                  </a:lnTo>
                  <a:lnTo>
                    <a:pt x="166" y="195"/>
                  </a:lnTo>
                  <a:lnTo>
                    <a:pt x="169" y="267"/>
                  </a:lnTo>
                  <a:lnTo>
                    <a:pt x="170" y="295"/>
                  </a:lnTo>
                  <a:lnTo>
                    <a:pt x="173" y="344"/>
                  </a:lnTo>
                  <a:lnTo>
                    <a:pt x="158" y="302"/>
                  </a:lnTo>
                  <a:lnTo>
                    <a:pt x="144" y="251"/>
                  </a:lnTo>
                  <a:lnTo>
                    <a:pt x="124" y="209"/>
                  </a:lnTo>
                  <a:lnTo>
                    <a:pt x="100" y="164"/>
                  </a:lnTo>
                  <a:lnTo>
                    <a:pt x="87" y="150"/>
                  </a:lnTo>
                  <a:lnTo>
                    <a:pt x="62" y="130"/>
                  </a:lnTo>
                  <a:lnTo>
                    <a:pt x="28" y="119"/>
                  </a:lnTo>
                  <a:lnTo>
                    <a:pt x="0" y="135"/>
                  </a:lnTo>
                  <a:lnTo>
                    <a:pt x="1" y="1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Freeform 182"/>
            <p:cNvSpPr>
              <a:spLocks/>
            </p:cNvSpPr>
            <p:nvPr/>
          </p:nvSpPr>
          <p:spPr bwMode="auto">
            <a:xfrm>
              <a:off x="2841" y="2374"/>
              <a:ext cx="144" cy="146"/>
            </a:xfrm>
            <a:custGeom>
              <a:avLst/>
              <a:gdLst>
                <a:gd name="T0" fmla="*/ 53 w 163"/>
                <a:gd name="T1" fmla="*/ 21 h 186"/>
                <a:gd name="T2" fmla="*/ 46 w 163"/>
                <a:gd name="T3" fmla="*/ 16 h 186"/>
                <a:gd name="T4" fmla="*/ 37 w 163"/>
                <a:gd name="T5" fmla="*/ 13 h 186"/>
                <a:gd name="T6" fmla="*/ 30 w 163"/>
                <a:gd name="T7" fmla="*/ 13 h 186"/>
                <a:gd name="T8" fmla="*/ 20 w 163"/>
                <a:gd name="T9" fmla="*/ 15 h 186"/>
                <a:gd name="T10" fmla="*/ 10 w 163"/>
                <a:gd name="T11" fmla="*/ 19 h 186"/>
                <a:gd name="T12" fmla="*/ 1 w 163"/>
                <a:gd name="T13" fmla="*/ 19 h 186"/>
                <a:gd name="T14" fmla="*/ 6 w 163"/>
                <a:gd name="T15" fmla="*/ 15 h 186"/>
                <a:gd name="T16" fmla="*/ 11 w 163"/>
                <a:gd name="T17" fmla="*/ 10 h 186"/>
                <a:gd name="T18" fmla="*/ 17 w 163"/>
                <a:gd name="T19" fmla="*/ 4 h 186"/>
                <a:gd name="T20" fmla="*/ 24 w 163"/>
                <a:gd name="T21" fmla="*/ 1 h 186"/>
                <a:gd name="T22" fmla="*/ 24 w 163"/>
                <a:gd name="T23" fmla="*/ 0 h 186"/>
                <a:gd name="T24" fmla="*/ 17 w 163"/>
                <a:gd name="T25" fmla="*/ 4 h 186"/>
                <a:gd name="T26" fmla="*/ 11 w 163"/>
                <a:gd name="T27" fmla="*/ 10 h 186"/>
                <a:gd name="T28" fmla="*/ 6 w 163"/>
                <a:gd name="T29" fmla="*/ 15 h 186"/>
                <a:gd name="T30" fmla="*/ 0 w 163"/>
                <a:gd name="T31" fmla="*/ 19 h 186"/>
                <a:gd name="T32" fmla="*/ 10 w 163"/>
                <a:gd name="T33" fmla="*/ 19 h 186"/>
                <a:gd name="T34" fmla="*/ 20 w 163"/>
                <a:gd name="T35" fmla="*/ 16 h 186"/>
                <a:gd name="T36" fmla="*/ 30 w 163"/>
                <a:gd name="T37" fmla="*/ 13 h 186"/>
                <a:gd name="T38" fmla="*/ 37 w 163"/>
                <a:gd name="T39" fmla="*/ 13 h 186"/>
                <a:gd name="T40" fmla="*/ 45 w 163"/>
                <a:gd name="T41" fmla="*/ 16 h 186"/>
                <a:gd name="T42" fmla="*/ 52 w 163"/>
                <a:gd name="T43" fmla="*/ 21 h 186"/>
                <a:gd name="T44" fmla="*/ 53 w 163"/>
                <a:gd name="T45" fmla="*/ 21 h 1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3" h="186">
                  <a:moveTo>
                    <a:pt x="162" y="185"/>
                  </a:moveTo>
                  <a:lnTo>
                    <a:pt x="140" y="139"/>
                  </a:lnTo>
                  <a:lnTo>
                    <a:pt x="113" y="111"/>
                  </a:lnTo>
                  <a:lnTo>
                    <a:pt x="94" y="110"/>
                  </a:lnTo>
                  <a:lnTo>
                    <a:pt x="60" y="135"/>
                  </a:lnTo>
                  <a:lnTo>
                    <a:pt x="29" y="165"/>
                  </a:lnTo>
                  <a:lnTo>
                    <a:pt x="1" y="165"/>
                  </a:lnTo>
                  <a:lnTo>
                    <a:pt x="19" y="128"/>
                  </a:lnTo>
                  <a:lnTo>
                    <a:pt x="35" y="85"/>
                  </a:lnTo>
                  <a:lnTo>
                    <a:pt x="52" y="37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50" y="37"/>
                  </a:lnTo>
                  <a:lnTo>
                    <a:pt x="34" y="85"/>
                  </a:lnTo>
                  <a:lnTo>
                    <a:pt x="18" y="128"/>
                  </a:lnTo>
                  <a:lnTo>
                    <a:pt x="0" y="167"/>
                  </a:lnTo>
                  <a:lnTo>
                    <a:pt x="30" y="167"/>
                  </a:lnTo>
                  <a:lnTo>
                    <a:pt x="61" y="136"/>
                  </a:lnTo>
                  <a:lnTo>
                    <a:pt x="94" y="111"/>
                  </a:lnTo>
                  <a:lnTo>
                    <a:pt x="112" y="112"/>
                  </a:lnTo>
                  <a:lnTo>
                    <a:pt x="139" y="141"/>
                  </a:lnTo>
                  <a:lnTo>
                    <a:pt x="161" y="185"/>
                  </a:lnTo>
                  <a:lnTo>
                    <a:pt x="162" y="1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Freeform 183"/>
            <p:cNvSpPr>
              <a:spLocks/>
            </p:cNvSpPr>
            <p:nvPr/>
          </p:nvSpPr>
          <p:spPr bwMode="auto">
            <a:xfrm>
              <a:off x="2903" y="2232"/>
              <a:ext cx="101" cy="265"/>
            </a:xfrm>
            <a:custGeom>
              <a:avLst/>
              <a:gdLst>
                <a:gd name="T0" fmla="*/ 1 w 114"/>
                <a:gd name="T1" fmla="*/ 21 h 336"/>
                <a:gd name="T2" fmla="*/ 8 w 114"/>
                <a:gd name="T3" fmla="*/ 20 h 336"/>
                <a:gd name="T4" fmla="*/ 17 w 114"/>
                <a:gd name="T5" fmla="*/ 22 h 336"/>
                <a:gd name="T6" fmla="*/ 27 w 114"/>
                <a:gd name="T7" fmla="*/ 29 h 336"/>
                <a:gd name="T8" fmla="*/ 36 w 114"/>
                <a:gd name="T9" fmla="*/ 39 h 336"/>
                <a:gd name="T10" fmla="*/ 37 w 114"/>
                <a:gd name="T11" fmla="*/ 39 h 336"/>
                <a:gd name="T12" fmla="*/ 38 w 114"/>
                <a:gd name="T13" fmla="*/ 33 h 336"/>
                <a:gd name="T14" fmla="*/ 38 w 114"/>
                <a:gd name="T15" fmla="*/ 27 h 336"/>
                <a:gd name="T16" fmla="*/ 35 w 114"/>
                <a:gd name="T17" fmla="*/ 20 h 336"/>
                <a:gd name="T18" fmla="*/ 35 w 114"/>
                <a:gd name="T19" fmla="*/ 17 h 336"/>
                <a:gd name="T20" fmla="*/ 31 w 114"/>
                <a:gd name="T21" fmla="*/ 10 h 336"/>
                <a:gd name="T22" fmla="*/ 27 w 114"/>
                <a:gd name="T23" fmla="*/ 5 h 336"/>
                <a:gd name="T24" fmla="*/ 24 w 114"/>
                <a:gd name="T25" fmla="*/ 0 h 336"/>
                <a:gd name="T26" fmla="*/ 23 w 114"/>
                <a:gd name="T27" fmla="*/ 1 h 336"/>
                <a:gd name="T28" fmla="*/ 27 w 114"/>
                <a:gd name="T29" fmla="*/ 5 h 336"/>
                <a:gd name="T30" fmla="*/ 31 w 114"/>
                <a:gd name="T31" fmla="*/ 10 h 336"/>
                <a:gd name="T32" fmla="*/ 34 w 114"/>
                <a:gd name="T33" fmla="*/ 17 h 336"/>
                <a:gd name="T34" fmla="*/ 35 w 114"/>
                <a:gd name="T35" fmla="*/ 20 h 336"/>
                <a:gd name="T36" fmla="*/ 36 w 114"/>
                <a:gd name="T37" fmla="*/ 27 h 336"/>
                <a:gd name="T38" fmla="*/ 38 w 114"/>
                <a:gd name="T39" fmla="*/ 33 h 336"/>
                <a:gd name="T40" fmla="*/ 36 w 114"/>
                <a:gd name="T41" fmla="*/ 39 h 336"/>
                <a:gd name="T42" fmla="*/ 27 w 114"/>
                <a:gd name="T43" fmla="*/ 29 h 336"/>
                <a:gd name="T44" fmla="*/ 17 w 114"/>
                <a:gd name="T45" fmla="*/ 22 h 336"/>
                <a:gd name="T46" fmla="*/ 8 w 114"/>
                <a:gd name="T47" fmla="*/ 20 h 336"/>
                <a:gd name="T48" fmla="*/ 0 w 114"/>
                <a:gd name="T49" fmla="*/ 21 h 336"/>
                <a:gd name="T50" fmla="*/ 1 w 114"/>
                <a:gd name="T51" fmla="*/ 21 h 3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4" h="336">
                  <a:moveTo>
                    <a:pt x="1" y="181"/>
                  </a:moveTo>
                  <a:lnTo>
                    <a:pt x="23" y="168"/>
                  </a:lnTo>
                  <a:lnTo>
                    <a:pt x="50" y="186"/>
                  </a:lnTo>
                  <a:lnTo>
                    <a:pt x="82" y="249"/>
                  </a:lnTo>
                  <a:lnTo>
                    <a:pt x="110" y="335"/>
                  </a:lnTo>
                  <a:lnTo>
                    <a:pt x="111" y="335"/>
                  </a:lnTo>
                  <a:lnTo>
                    <a:pt x="113" y="279"/>
                  </a:lnTo>
                  <a:lnTo>
                    <a:pt x="112" y="224"/>
                  </a:lnTo>
                  <a:lnTo>
                    <a:pt x="108" y="173"/>
                  </a:lnTo>
                  <a:lnTo>
                    <a:pt x="102" y="137"/>
                  </a:lnTo>
                  <a:lnTo>
                    <a:pt x="91" y="86"/>
                  </a:lnTo>
                  <a:lnTo>
                    <a:pt x="82" y="41"/>
                  </a:lnTo>
                  <a:lnTo>
                    <a:pt x="69" y="0"/>
                  </a:lnTo>
                  <a:lnTo>
                    <a:pt x="68" y="1"/>
                  </a:lnTo>
                  <a:lnTo>
                    <a:pt x="80" y="41"/>
                  </a:lnTo>
                  <a:lnTo>
                    <a:pt x="90" y="86"/>
                  </a:lnTo>
                  <a:lnTo>
                    <a:pt x="101" y="137"/>
                  </a:lnTo>
                  <a:lnTo>
                    <a:pt x="107" y="173"/>
                  </a:lnTo>
                  <a:lnTo>
                    <a:pt x="110" y="224"/>
                  </a:lnTo>
                  <a:lnTo>
                    <a:pt x="112" y="279"/>
                  </a:lnTo>
                  <a:lnTo>
                    <a:pt x="110" y="332"/>
                  </a:lnTo>
                  <a:lnTo>
                    <a:pt x="83" y="249"/>
                  </a:lnTo>
                  <a:lnTo>
                    <a:pt x="52" y="185"/>
                  </a:lnTo>
                  <a:lnTo>
                    <a:pt x="23" y="167"/>
                  </a:lnTo>
                  <a:lnTo>
                    <a:pt x="0" y="180"/>
                  </a:lnTo>
                  <a:lnTo>
                    <a:pt x="1" y="18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Freeform 184"/>
            <p:cNvSpPr>
              <a:spLocks/>
            </p:cNvSpPr>
            <p:nvPr/>
          </p:nvSpPr>
          <p:spPr bwMode="auto">
            <a:xfrm>
              <a:off x="2876" y="2145"/>
              <a:ext cx="89" cy="93"/>
            </a:xfrm>
            <a:custGeom>
              <a:avLst/>
              <a:gdLst>
                <a:gd name="T0" fmla="*/ 34 w 100"/>
                <a:gd name="T1" fmla="*/ 14 h 117"/>
                <a:gd name="T2" fmla="*/ 27 w 100"/>
                <a:gd name="T3" fmla="*/ 11 h 117"/>
                <a:gd name="T4" fmla="*/ 20 w 100"/>
                <a:gd name="T5" fmla="*/ 7 h 117"/>
                <a:gd name="T6" fmla="*/ 16 w 100"/>
                <a:gd name="T7" fmla="*/ 7 h 117"/>
                <a:gd name="T8" fmla="*/ 7 w 100"/>
                <a:gd name="T9" fmla="*/ 11 h 117"/>
                <a:gd name="T10" fmla="*/ 1 w 100"/>
                <a:gd name="T11" fmla="*/ 14 h 117"/>
                <a:gd name="T12" fmla="*/ 8 w 100"/>
                <a:gd name="T13" fmla="*/ 6 h 117"/>
                <a:gd name="T14" fmla="*/ 16 w 100"/>
                <a:gd name="T15" fmla="*/ 0 h 117"/>
                <a:gd name="T16" fmla="*/ 15 w 100"/>
                <a:gd name="T17" fmla="*/ 0 h 117"/>
                <a:gd name="T18" fmla="*/ 8 w 100"/>
                <a:gd name="T19" fmla="*/ 6 h 117"/>
                <a:gd name="T20" fmla="*/ 0 w 100"/>
                <a:gd name="T21" fmla="*/ 14 h 117"/>
                <a:gd name="T22" fmla="*/ 1 w 100"/>
                <a:gd name="T23" fmla="*/ 14 h 117"/>
                <a:gd name="T24" fmla="*/ 8 w 100"/>
                <a:gd name="T25" fmla="*/ 11 h 117"/>
                <a:gd name="T26" fmla="*/ 16 w 100"/>
                <a:gd name="T27" fmla="*/ 7 h 117"/>
                <a:gd name="T28" fmla="*/ 20 w 100"/>
                <a:gd name="T29" fmla="*/ 7 h 117"/>
                <a:gd name="T30" fmla="*/ 27 w 100"/>
                <a:gd name="T31" fmla="*/ 11 h 117"/>
                <a:gd name="T32" fmla="*/ 34 w 100"/>
                <a:gd name="T33" fmla="*/ 14 h 117"/>
                <a:gd name="T34" fmla="*/ 34 w 100"/>
                <a:gd name="T35" fmla="*/ 14 h 1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" h="117">
                  <a:moveTo>
                    <a:pt x="99" y="111"/>
                  </a:moveTo>
                  <a:lnTo>
                    <a:pt x="78" y="81"/>
                  </a:lnTo>
                  <a:lnTo>
                    <a:pt x="56" y="59"/>
                  </a:lnTo>
                  <a:lnTo>
                    <a:pt x="45" y="53"/>
                  </a:lnTo>
                  <a:lnTo>
                    <a:pt x="20" y="90"/>
                  </a:lnTo>
                  <a:lnTo>
                    <a:pt x="1" y="113"/>
                  </a:lnTo>
                  <a:lnTo>
                    <a:pt x="23" y="46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21" y="46"/>
                  </a:lnTo>
                  <a:lnTo>
                    <a:pt x="0" y="116"/>
                  </a:lnTo>
                  <a:lnTo>
                    <a:pt x="1" y="116"/>
                  </a:lnTo>
                  <a:lnTo>
                    <a:pt x="21" y="91"/>
                  </a:lnTo>
                  <a:lnTo>
                    <a:pt x="45" y="54"/>
                  </a:lnTo>
                  <a:lnTo>
                    <a:pt x="55" y="59"/>
                  </a:lnTo>
                  <a:lnTo>
                    <a:pt x="77" y="82"/>
                  </a:lnTo>
                  <a:lnTo>
                    <a:pt x="98" y="113"/>
                  </a:lnTo>
                  <a:lnTo>
                    <a:pt x="99" y="1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Freeform 185"/>
            <p:cNvSpPr>
              <a:spLocks/>
            </p:cNvSpPr>
            <p:nvPr/>
          </p:nvSpPr>
          <p:spPr bwMode="auto">
            <a:xfrm>
              <a:off x="2914" y="2136"/>
              <a:ext cx="97" cy="179"/>
            </a:xfrm>
            <a:custGeom>
              <a:avLst/>
              <a:gdLst>
                <a:gd name="T0" fmla="*/ 1 w 109"/>
                <a:gd name="T1" fmla="*/ 2 h 227"/>
                <a:gd name="T2" fmla="*/ 9 w 109"/>
                <a:gd name="T3" fmla="*/ 1 h 227"/>
                <a:gd name="T4" fmla="*/ 15 w 109"/>
                <a:gd name="T5" fmla="*/ 2 h 227"/>
                <a:gd name="T6" fmla="*/ 27 w 109"/>
                <a:gd name="T7" fmla="*/ 7 h 227"/>
                <a:gd name="T8" fmla="*/ 35 w 109"/>
                <a:gd name="T9" fmla="*/ 17 h 227"/>
                <a:gd name="T10" fmla="*/ 37 w 109"/>
                <a:gd name="T11" fmla="*/ 22 h 227"/>
                <a:gd name="T12" fmla="*/ 37 w 109"/>
                <a:gd name="T13" fmla="*/ 27 h 227"/>
                <a:gd name="T14" fmla="*/ 38 w 109"/>
                <a:gd name="T15" fmla="*/ 27 h 227"/>
                <a:gd name="T16" fmla="*/ 38 w 109"/>
                <a:gd name="T17" fmla="*/ 23 h 227"/>
                <a:gd name="T18" fmla="*/ 36 w 109"/>
                <a:gd name="T19" fmla="*/ 17 h 227"/>
                <a:gd name="T20" fmla="*/ 28 w 109"/>
                <a:gd name="T21" fmla="*/ 7 h 227"/>
                <a:gd name="T22" fmla="*/ 16 w 109"/>
                <a:gd name="T23" fmla="*/ 2 h 227"/>
                <a:gd name="T24" fmla="*/ 9 w 109"/>
                <a:gd name="T25" fmla="*/ 0 h 227"/>
                <a:gd name="T26" fmla="*/ 0 w 109"/>
                <a:gd name="T27" fmla="*/ 2 h 227"/>
                <a:gd name="T28" fmla="*/ 1 w 109"/>
                <a:gd name="T29" fmla="*/ 2 h 2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" h="227">
                  <a:moveTo>
                    <a:pt x="1" y="11"/>
                  </a:moveTo>
                  <a:lnTo>
                    <a:pt x="25" y="1"/>
                  </a:lnTo>
                  <a:lnTo>
                    <a:pt x="43" y="10"/>
                  </a:lnTo>
                  <a:lnTo>
                    <a:pt x="78" y="61"/>
                  </a:lnTo>
                  <a:lnTo>
                    <a:pt x="101" y="139"/>
                  </a:lnTo>
                  <a:lnTo>
                    <a:pt x="106" y="183"/>
                  </a:lnTo>
                  <a:lnTo>
                    <a:pt x="106" y="226"/>
                  </a:lnTo>
                  <a:lnTo>
                    <a:pt x="108" y="226"/>
                  </a:lnTo>
                  <a:lnTo>
                    <a:pt x="108" y="193"/>
                  </a:lnTo>
                  <a:lnTo>
                    <a:pt x="102" y="139"/>
                  </a:lnTo>
                  <a:lnTo>
                    <a:pt x="79" y="60"/>
                  </a:lnTo>
                  <a:lnTo>
                    <a:pt x="44" y="9"/>
                  </a:lnTo>
                  <a:lnTo>
                    <a:pt x="25" y="0"/>
                  </a:lnTo>
                  <a:lnTo>
                    <a:pt x="0" y="11"/>
                  </a:lnTo>
                  <a:lnTo>
                    <a:pt x="1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Freeform 186"/>
            <p:cNvSpPr>
              <a:spLocks/>
            </p:cNvSpPr>
            <p:nvPr/>
          </p:nvSpPr>
          <p:spPr bwMode="auto">
            <a:xfrm>
              <a:off x="3007" y="1950"/>
              <a:ext cx="33" cy="365"/>
            </a:xfrm>
            <a:custGeom>
              <a:avLst/>
              <a:gdLst>
                <a:gd name="T0" fmla="*/ 2 w 37"/>
                <a:gd name="T1" fmla="*/ 53 h 464"/>
                <a:gd name="T2" fmla="*/ 2 w 37"/>
                <a:gd name="T3" fmla="*/ 44 h 464"/>
                <a:gd name="T4" fmla="*/ 3 w 37"/>
                <a:gd name="T5" fmla="*/ 39 h 464"/>
                <a:gd name="T6" fmla="*/ 4 w 37"/>
                <a:gd name="T7" fmla="*/ 33 h 464"/>
                <a:gd name="T8" fmla="*/ 4 w 37"/>
                <a:gd name="T9" fmla="*/ 27 h 464"/>
                <a:gd name="T10" fmla="*/ 5 w 37"/>
                <a:gd name="T11" fmla="*/ 22 h 464"/>
                <a:gd name="T12" fmla="*/ 6 w 37"/>
                <a:gd name="T13" fmla="*/ 13 h 464"/>
                <a:gd name="T14" fmla="*/ 7 w 37"/>
                <a:gd name="T15" fmla="*/ 6 h 464"/>
                <a:gd name="T16" fmla="*/ 12 w 37"/>
                <a:gd name="T17" fmla="*/ 2 h 464"/>
                <a:gd name="T18" fmla="*/ 13 w 37"/>
                <a:gd name="T19" fmla="*/ 0 h 464"/>
                <a:gd name="T20" fmla="*/ 12 w 37"/>
                <a:gd name="T21" fmla="*/ 0 h 464"/>
                <a:gd name="T22" fmla="*/ 7 w 37"/>
                <a:gd name="T23" fmla="*/ 6 h 464"/>
                <a:gd name="T24" fmla="*/ 5 w 37"/>
                <a:gd name="T25" fmla="*/ 13 h 464"/>
                <a:gd name="T26" fmla="*/ 4 w 37"/>
                <a:gd name="T27" fmla="*/ 22 h 464"/>
                <a:gd name="T28" fmla="*/ 4 w 37"/>
                <a:gd name="T29" fmla="*/ 27 h 464"/>
                <a:gd name="T30" fmla="*/ 4 w 37"/>
                <a:gd name="T31" fmla="*/ 33 h 464"/>
                <a:gd name="T32" fmla="*/ 2 w 37"/>
                <a:gd name="T33" fmla="*/ 39 h 464"/>
                <a:gd name="T34" fmla="*/ 0 w 37"/>
                <a:gd name="T35" fmla="*/ 49 h 464"/>
                <a:gd name="T36" fmla="*/ 2 w 37"/>
                <a:gd name="T37" fmla="*/ 49 h 464"/>
                <a:gd name="T38" fmla="*/ 2 w 37"/>
                <a:gd name="T39" fmla="*/ 53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7" h="464">
                  <a:moveTo>
                    <a:pt x="2" y="463"/>
                  </a:moveTo>
                  <a:lnTo>
                    <a:pt x="2" y="379"/>
                  </a:lnTo>
                  <a:lnTo>
                    <a:pt x="3" y="337"/>
                  </a:lnTo>
                  <a:lnTo>
                    <a:pt x="6" y="281"/>
                  </a:lnTo>
                  <a:lnTo>
                    <a:pt x="11" y="232"/>
                  </a:lnTo>
                  <a:lnTo>
                    <a:pt x="15" y="189"/>
                  </a:lnTo>
                  <a:lnTo>
                    <a:pt x="17" y="113"/>
                  </a:lnTo>
                  <a:lnTo>
                    <a:pt x="20" y="47"/>
                  </a:lnTo>
                  <a:lnTo>
                    <a:pt x="35" y="5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19" y="47"/>
                  </a:lnTo>
                  <a:lnTo>
                    <a:pt x="16" y="113"/>
                  </a:lnTo>
                  <a:lnTo>
                    <a:pt x="14" y="189"/>
                  </a:lnTo>
                  <a:lnTo>
                    <a:pt x="10" y="232"/>
                  </a:lnTo>
                  <a:lnTo>
                    <a:pt x="5" y="281"/>
                  </a:lnTo>
                  <a:lnTo>
                    <a:pt x="2" y="337"/>
                  </a:lnTo>
                  <a:lnTo>
                    <a:pt x="0" y="420"/>
                  </a:lnTo>
                  <a:lnTo>
                    <a:pt x="2" y="430"/>
                  </a:lnTo>
                  <a:lnTo>
                    <a:pt x="2" y="4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Freeform 187"/>
            <p:cNvSpPr>
              <a:spLocks/>
            </p:cNvSpPr>
            <p:nvPr/>
          </p:nvSpPr>
          <p:spPr bwMode="auto">
            <a:xfrm>
              <a:off x="3024" y="1950"/>
              <a:ext cx="137" cy="412"/>
            </a:xfrm>
            <a:custGeom>
              <a:avLst/>
              <a:gdLst>
                <a:gd name="T0" fmla="*/ 5 w 155"/>
                <a:gd name="T1" fmla="*/ 2 h 525"/>
                <a:gd name="T2" fmla="*/ 4 w 155"/>
                <a:gd name="T3" fmla="*/ 8 h 525"/>
                <a:gd name="T4" fmla="*/ 4 w 155"/>
                <a:gd name="T5" fmla="*/ 13 h 525"/>
                <a:gd name="T6" fmla="*/ 4 w 155"/>
                <a:gd name="T7" fmla="*/ 18 h 525"/>
                <a:gd name="T8" fmla="*/ 7 w 155"/>
                <a:gd name="T9" fmla="*/ 24 h 525"/>
                <a:gd name="T10" fmla="*/ 8 w 155"/>
                <a:gd name="T11" fmla="*/ 28 h 525"/>
                <a:gd name="T12" fmla="*/ 7 w 155"/>
                <a:gd name="T13" fmla="*/ 36 h 525"/>
                <a:gd name="T14" fmla="*/ 4 w 155"/>
                <a:gd name="T15" fmla="*/ 48 h 525"/>
                <a:gd name="T16" fmla="*/ 2 w 155"/>
                <a:gd name="T17" fmla="*/ 55 h 525"/>
                <a:gd name="T18" fmla="*/ 0 w 155"/>
                <a:gd name="T19" fmla="*/ 59 h 525"/>
                <a:gd name="T20" fmla="*/ 1 w 155"/>
                <a:gd name="T21" fmla="*/ 59 h 525"/>
                <a:gd name="T22" fmla="*/ 4 w 155"/>
                <a:gd name="T23" fmla="*/ 53 h 525"/>
                <a:gd name="T24" fmla="*/ 8 w 155"/>
                <a:gd name="T25" fmla="*/ 47 h 525"/>
                <a:gd name="T26" fmla="*/ 12 w 155"/>
                <a:gd name="T27" fmla="*/ 42 h 525"/>
                <a:gd name="T28" fmla="*/ 18 w 155"/>
                <a:gd name="T29" fmla="*/ 39 h 525"/>
                <a:gd name="T30" fmla="*/ 24 w 155"/>
                <a:gd name="T31" fmla="*/ 38 h 525"/>
                <a:gd name="T32" fmla="*/ 31 w 155"/>
                <a:gd name="T33" fmla="*/ 38 h 525"/>
                <a:gd name="T34" fmla="*/ 44 w 155"/>
                <a:gd name="T35" fmla="*/ 41 h 525"/>
                <a:gd name="T36" fmla="*/ 48 w 155"/>
                <a:gd name="T37" fmla="*/ 47 h 525"/>
                <a:gd name="T38" fmla="*/ 49 w 155"/>
                <a:gd name="T39" fmla="*/ 53 h 525"/>
                <a:gd name="T40" fmla="*/ 50 w 155"/>
                <a:gd name="T41" fmla="*/ 57 h 525"/>
                <a:gd name="T42" fmla="*/ 50 w 155"/>
                <a:gd name="T43" fmla="*/ 58 h 525"/>
                <a:gd name="T44" fmla="*/ 50 w 155"/>
                <a:gd name="T45" fmla="*/ 59 h 525"/>
                <a:gd name="T46" fmla="*/ 50 w 155"/>
                <a:gd name="T47" fmla="*/ 59 h 525"/>
                <a:gd name="T48" fmla="*/ 50 w 155"/>
                <a:gd name="T49" fmla="*/ 59 h 525"/>
                <a:gd name="T50" fmla="*/ 50 w 155"/>
                <a:gd name="T51" fmla="*/ 53 h 525"/>
                <a:gd name="T52" fmla="*/ 49 w 155"/>
                <a:gd name="T53" fmla="*/ 47 h 525"/>
                <a:gd name="T54" fmla="*/ 44 w 155"/>
                <a:gd name="T55" fmla="*/ 40 h 525"/>
                <a:gd name="T56" fmla="*/ 31 w 155"/>
                <a:gd name="T57" fmla="*/ 38 h 525"/>
                <a:gd name="T58" fmla="*/ 24 w 155"/>
                <a:gd name="T59" fmla="*/ 38 h 525"/>
                <a:gd name="T60" fmla="*/ 18 w 155"/>
                <a:gd name="T61" fmla="*/ 39 h 525"/>
                <a:gd name="T62" fmla="*/ 11 w 155"/>
                <a:gd name="T63" fmla="*/ 42 h 525"/>
                <a:gd name="T64" fmla="*/ 7 w 155"/>
                <a:gd name="T65" fmla="*/ 47 h 525"/>
                <a:gd name="T66" fmla="*/ 4 w 155"/>
                <a:gd name="T67" fmla="*/ 53 h 525"/>
                <a:gd name="T68" fmla="*/ 1 w 155"/>
                <a:gd name="T69" fmla="*/ 59 h 525"/>
                <a:gd name="T70" fmla="*/ 3 w 155"/>
                <a:gd name="T71" fmla="*/ 55 h 525"/>
                <a:gd name="T72" fmla="*/ 4 w 155"/>
                <a:gd name="T73" fmla="*/ 48 h 525"/>
                <a:gd name="T74" fmla="*/ 8 w 155"/>
                <a:gd name="T75" fmla="*/ 36 h 525"/>
                <a:gd name="T76" fmla="*/ 8 w 155"/>
                <a:gd name="T77" fmla="*/ 28 h 525"/>
                <a:gd name="T78" fmla="*/ 7 w 155"/>
                <a:gd name="T79" fmla="*/ 24 h 525"/>
                <a:gd name="T80" fmla="*/ 5 w 155"/>
                <a:gd name="T81" fmla="*/ 18 h 525"/>
                <a:gd name="T82" fmla="*/ 4 w 155"/>
                <a:gd name="T83" fmla="*/ 13 h 525"/>
                <a:gd name="T84" fmla="*/ 4 w 155"/>
                <a:gd name="T85" fmla="*/ 8 h 525"/>
                <a:gd name="T86" fmla="*/ 6 w 155"/>
                <a:gd name="T87" fmla="*/ 0 h 525"/>
                <a:gd name="T88" fmla="*/ 5 w 155"/>
                <a:gd name="T89" fmla="*/ 2 h 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5" h="525">
                  <a:moveTo>
                    <a:pt x="16" y="5"/>
                  </a:moveTo>
                  <a:lnTo>
                    <a:pt x="6" y="66"/>
                  </a:lnTo>
                  <a:lnTo>
                    <a:pt x="9" y="109"/>
                  </a:lnTo>
                  <a:lnTo>
                    <a:pt x="15" y="158"/>
                  </a:lnTo>
                  <a:lnTo>
                    <a:pt x="20" y="206"/>
                  </a:lnTo>
                  <a:lnTo>
                    <a:pt x="23" y="254"/>
                  </a:lnTo>
                  <a:lnTo>
                    <a:pt x="21" y="318"/>
                  </a:lnTo>
                  <a:lnTo>
                    <a:pt x="9" y="429"/>
                  </a:lnTo>
                  <a:lnTo>
                    <a:pt x="2" y="486"/>
                  </a:lnTo>
                  <a:lnTo>
                    <a:pt x="0" y="524"/>
                  </a:lnTo>
                  <a:lnTo>
                    <a:pt x="1" y="524"/>
                  </a:lnTo>
                  <a:lnTo>
                    <a:pt x="11" y="469"/>
                  </a:lnTo>
                  <a:lnTo>
                    <a:pt x="23" y="418"/>
                  </a:lnTo>
                  <a:lnTo>
                    <a:pt x="37" y="375"/>
                  </a:lnTo>
                  <a:lnTo>
                    <a:pt x="54" y="349"/>
                  </a:lnTo>
                  <a:lnTo>
                    <a:pt x="72" y="337"/>
                  </a:lnTo>
                  <a:lnTo>
                    <a:pt x="96" y="333"/>
                  </a:lnTo>
                  <a:lnTo>
                    <a:pt x="133" y="358"/>
                  </a:lnTo>
                  <a:lnTo>
                    <a:pt x="145" y="417"/>
                  </a:lnTo>
                  <a:lnTo>
                    <a:pt x="149" y="465"/>
                  </a:lnTo>
                  <a:lnTo>
                    <a:pt x="152" y="501"/>
                  </a:lnTo>
                  <a:lnTo>
                    <a:pt x="152" y="515"/>
                  </a:lnTo>
                  <a:lnTo>
                    <a:pt x="153" y="524"/>
                  </a:lnTo>
                  <a:lnTo>
                    <a:pt x="154" y="524"/>
                  </a:lnTo>
                  <a:lnTo>
                    <a:pt x="154" y="516"/>
                  </a:lnTo>
                  <a:lnTo>
                    <a:pt x="150" y="465"/>
                  </a:lnTo>
                  <a:lnTo>
                    <a:pt x="146" y="417"/>
                  </a:lnTo>
                  <a:lnTo>
                    <a:pt x="134" y="356"/>
                  </a:lnTo>
                  <a:lnTo>
                    <a:pt x="96" y="332"/>
                  </a:lnTo>
                  <a:lnTo>
                    <a:pt x="71" y="336"/>
                  </a:lnTo>
                  <a:lnTo>
                    <a:pt x="53" y="348"/>
                  </a:lnTo>
                  <a:lnTo>
                    <a:pt x="36" y="373"/>
                  </a:lnTo>
                  <a:lnTo>
                    <a:pt x="21" y="418"/>
                  </a:lnTo>
                  <a:lnTo>
                    <a:pt x="10" y="469"/>
                  </a:lnTo>
                  <a:lnTo>
                    <a:pt x="1" y="516"/>
                  </a:lnTo>
                  <a:lnTo>
                    <a:pt x="3" y="486"/>
                  </a:lnTo>
                  <a:lnTo>
                    <a:pt x="10" y="429"/>
                  </a:lnTo>
                  <a:lnTo>
                    <a:pt x="23" y="318"/>
                  </a:lnTo>
                  <a:lnTo>
                    <a:pt x="24" y="254"/>
                  </a:lnTo>
                  <a:lnTo>
                    <a:pt x="21" y="206"/>
                  </a:lnTo>
                  <a:lnTo>
                    <a:pt x="16" y="158"/>
                  </a:lnTo>
                  <a:lnTo>
                    <a:pt x="10" y="109"/>
                  </a:lnTo>
                  <a:lnTo>
                    <a:pt x="8" y="66"/>
                  </a:lnTo>
                  <a:lnTo>
                    <a:pt x="18" y="0"/>
                  </a:lnTo>
                  <a:lnTo>
                    <a:pt x="16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Freeform 188"/>
            <p:cNvSpPr>
              <a:spLocks/>
            </p:cNvSpPr>
            <p:nvPr/>
          </p:nvSpPr>
          <p:spPr bwMode="auto">
            <a:xfrm>
              <a:off x="3024" y="2283"/>
              <a:ext cx="135" cy="290"/>
            </a:xfrm>
            <a:custGeom>
              <a:avLst/>
              <a:gdLst>
                <a:gd name="T0" fmla="*/ 49 w 153"/>
                <a:gd name="T1" fmla="*/ 10 h 369"/>
                <a:gd name="T2" fmla="*/ 46 w 153"/>
                <a:gd name="T3" fmla="*/ 5 h 369"/>
                <a:gd name="T4" fmla="*/ 40 w 153"/>
                <a:gd name="T5" fmla="*/ 2 h 369"/>
                <a:gd name="T6" fmla="*/ 37 w 153"/>
                <a:gd name="T7" fmla="*/ 0 h 369"/>
                <a:gd name="T8" fmla="*/ 22 w 153"/>
                <a:gd name="T9" fmla="*/ 2 h 369"/>
                <a:gd name="T10" fmla="*/ 15 w 153"/>
                <a:gd name="T11" fmla="*/ 2 h 369"/>
                <a:gd name="T12" fmla="*/ 11 w 153"/>
                <a:gd name="T13" fmla="*/ 4 h 369"/>
                <a:gd name="T14" fmla="*/ 8 w 153"/>
                <a:gd name="T15" fmla="*/ 10 h 369"/>
                <a:gd name="T16" fmla="*/ 6 w 153"/>
                <a:gd name="T17" fmla="*/ 13 h 369"/>
                <a:gd name="T18" fmla="*/ 4 w 153"/>
                <a:gd name="T19" fmla="*/ 22 h 369"/>
                <a:gd name="T20" fmla="*/ 3 w 153"/>
                <a:gd name="T21" fmla="*/ 26 h 369"/>
                <a:gd name="T22" fmla="*/ 1 w 153"/>
                <a:gd name="T23" fmla="*/ 31 h 369"/>
                <a:gd name="T24" fmla="*/ 0 w 153"/>
                <a:gd name="T25" fmla="*/ 40 h 369"/>
                <a:gd name="T26" fmla="*/ 1 w 153"/>
                <a:gd name="T27" fmla="*/ 42 h 369"/>
                <a:gd name="T28" fmla="*/ 3 w 153"/>
                <a:gd name="T29" fmla="*/ 42 h 369"/>
                <a:gd name="T30" fmla="*/ 3 w 153"/>
                <a:gd name="T31" fmla="*/ 42 h 369"/>
                <a:gd name="T32" fmla="*/ 1 w 153"/>
                <a:gd name="T33" fmla="*/ 40 h 369"/>
                <a:gd name="T34" fmla="*/ 3 w 153"/>
                <a:gd name="T35" fmla="*/ 31 h 369"/>
                <a:gd name="T36" fmla="*/ 4 w 153"/>
                <a:gd name="T37" fmla="*/ 26 h 369"/>
                <a:gd name="T38" fmla="*/ 4 w 153"/>
                <a:gd name="T39" fmla="*/ 22 h 369"/>
                <a:gd name="T40" fmla="*/ 7 w 153"/>
                <a:gd name="T41" fmla="*/ 13 h 369"/>
                <a:gd name="T42" fmla="*/ 9 w 153"/>
                <a:gd name="T43" fmla="*/ 10 h 369"/>
                <a:gd name="T44" fmla="*/ 11 w 153"/>
                <a:gd name="T45" fmla="*/ 4 h 369"/>
                <a:gd name="T46" fmla="*/ 16 w 153"/>
                <a:gd name="T47" fmla="*/ 3 h 369"/>
                <a:gd name="T48" fmla="*/ 22 w 153"/>
                <a:gd name="T49" fmla="*/ 2 h 369"/>
                <a:gd name="T50" fmla="*/ 36 w 153"/>
                <a:gd name="T51" fmla="*/ 1 h 369"/>
                <a:gd name="T52" fmla="*/ 39 w 153"/>
                <a:gd name="T53" fmla="*/ 2 h 369"/>
                <a:gd name="T54" fmla="*/ 46 w 153"/>
                <a:gd name="T55" fmla="*/ 5 h 369"/>
                <a:gd name="T56" fmla="*/ 49 w 153"/>
                <a:gd name="T57" fmla="*/ 12 h 369"/>
                <a:gd name="T58" fmla="*/ 49 w 153"/>
                <a:gd name="T59" fmla="*/ 10 h 3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3" h="369">
                  <a:moveTo>
                    <a:pt x="151" y="92"/>
                  </a:moveTo>
                  <a:lnTo>
                    <a:pt x="143" y="44"/>
                  </a:lnTo>
                  <a:lnTo>
                    <a:pt x="123" y="14"/>
                  </a:lnTo>
                  <a:lnTo>
                    <a:pt x="113" y="0"/>
                  </a:lnTo>
                  <a:lnTo>
                    <a:pt x="67" y="7"/>
                  </a:lnTo>
                  <a:lnTo>
                    <a:pt x="46" y="21"/>
                  </a:lnTo>
                  <a:lnTo>
                    <a:pt x="33" y="34"/>
                  </a:lnTo>
                  <a:lnTo>
                    <a:pt x="24" y="87"/>
                  </a:lnTo>
                  <a:lnTo>
                    <a:pt x="19" y="111"/>
                  </a:lnTo>
                  <a:lnTo>
                    <a:pt x="6" y="188"/>
                  </a:lnTo>
                  <a:lnTo>
                    <a:pt x="3" y="232"/>
                  </a:lnTo>
                  <a:lnTo>
                    <a:pt x="1" y="275"/>
                  </a:lnTo>
                  <a:lnTo>
                    <a:pt x="0" y="350"/>
                  </a:lnTo>
                  <a:lnTo>
                    <a:pt x="1" y="368"/>
                  </a:lnTo>
                  <a:lnTo>
                    <a:pt x="3" y="368"/>
                  </a:lnTo>
                  <a:lnTo>
                    <a:pt x="3" y="366"/>
                  </a:lnTo>
                  <a:lnTo>
                    <a:pt x="1" y="350"/>
                  </a:lnTo>
                  <a:lnTo>
                    <a:pt x="3" y="275"/>
                  </a:lnTo>
                  <a:lnTo>
                    <a:pt x="4" y="232"/>
                  </a:lnTo>
                  <a:lnTo>
                    <a:pt x="7" y="188"/>
                  </a:lnTo>
                  <a:lnTo>
                    <a:pt x="20" y="111"/>
                  </a:lnTo>
                  <a:lnTo>
                    <a:pt x="26" y="87"/>
                  </a:lnTo>
                  <a:lnTo>
                    <a:pt x="34" y="35"/>
                  </a:lnTo>
                  <a:lnTo>
                    <a:pt x="48" y="23"/>
                  </a:lnTo>
                  <a:lnTo>
                    <a:pt x="68" y="8"/>
                  </a:lnTo>
                  <a:lnTo>
                    <a:pt x="112" y="1"/>
                  </a:lnTo>
                  <a:lnTo>
                    <a:pt x="122" y="16"/>
                  </a:lnTo>
                  <a:lnTo>
                    <a:pt x="142" y="45"/>
                  </a:lnTo>
                  <a:lnTo>
                    <a:pt x="152" y="100"/>
                  </a:lnTo>
                  <a:lnTo>
                    <a:pt x="151" y="9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Freeform 189"/>
            <p:cNvSpPr>
              <a:spLocks/>
            </p:cNvSpPr>
            <p:nvPr/>
          </p:nvSpPr>
          <p:spPr bwMode="auto">
            <a:xfrm>
              <a:off x="3027" y="2444"/>
              <a:ext cx="155" cy="181"/>
            </a:xfrm>
            <a:custGeom>
              <a:avLst/>
              <a:gdLst>
                <a:gd name="T0" fmla="*/ 0 w 176"/>
                <a:gd name="T1" fmla="*/ 19 h 231"/>
                <a:gd name="T2" fmla="*/ 6 w 176"/>
                <a:gd name="T3" fmla="*/ 12 h 231"/>
                <a:gd name="T4" fmla="*/ 16 w 176"/>
                <a:gd name="T5" fmla="*/ 4 h 231"/>
                <a:gd name="T6" fmla="*/ 26 w 176"/>
                <a:gd name="T7" fmla="*/ 2 h 231"/>
                <a:gd name="T8" fmla="*/ 41 w 176"/>
                <a:gd name="T9" fmla="*/ 6 h 231"/>
                <a:gd name="T10" fmla="*/ 42 w 176"/>
                <a:gd name="T11" fmla="*/ 13 h 231"/>
                <a:gd name="T12" fmla="*/ 49 w 176"/>
                <a:gd name="T13" fmla="*/ 21 h 231"/>
                <a:gd name="T14" fmla="*/ 55 w 176"/>
                <a:gd name="T15" fmla="*/ 25 h 231"/>
                <a:gd name="T16" fmla="*/ 55 w 176"/>
                <a:gd name="T17" fmla="*/ 25 h 231"/>
                <a:gd name="T18" fmla="*/ 55 w 176"/>
                <a:gd name="T19" fmla="*/ 25 h 231"/>
                <a:gd name="T20" fmla="*/ 51 w 176"/>
                <a:gd name="T21" fmla="*/ 21 h 231"/>
                <a:gd name="T22" fmla="*/ 42 w 176"/>
                <a:gd name="T23" fmla="*/ 13 h 231"/>
                <a:gd name="T24" fmla="*/ 42 w 176"/>
                <a:gd name="T25" fmla="*/ 6 h 231"/>
                <a:gd name="T26" fmla="*/ 26 w 176"/>
                <a:gd name="T27" fmla="*/ 0 h 231"/>
                <a:gd name="T28" fmla="*/ 16 w 176"/>
                <a:gd name="T29" fmla="*/ 4 h 231"/>
                <a:gd name="T30" fmla="*/ 6 w 176"/>
                <a:gd name="T31" fmla="*/ 12 h 231"/>
                <a:gd name="T32" fmla="*/ 0 w 176"/>
                <a:gd name="T33" fmla="*/ 19 h 231"/>
                <a:gd name="T34" fmla="*/ 0 w 176"/>
                <a:gd name="T35" fmla="*/ 19 h 2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" h="231">
                  <a:moveTo>
                    <a:pt x="0" y="163"/>
                  </a:moveTo>
                  <a:lnTo>
                    <a:pt x="19" y="105"/>
                  </a:lnTo>
                  <a:lnTo>
                    <a:pt x="50" y="40"/>
                  </a:lnTo>
                  <a:lnTo>
                    <a:pt x="83" y="2"/>
                  </a:lnTo>
                  <a:lnTo>
                    <a:pt x="127" y="56"/>
                  </a:lnTo>
                  <a:lnTo>
                    <a:pt x="135" y="120"/>
                  </a:lnTo>
                  <a:lnTo>
                    <a:pt x="158" y="197"/>
                  </a:lnTo>
                  <a:lnTo>
                    <a:pt x="172" y="226"/>
                  </a:lnTo>
                  <a:lnTo>
                    <a:pt x="174" y="230"/>
                  </a:lnTo>
                  <a:lnTo>
                    <a:pt x="175" y="230"/>
                  </a:lnTo>
                  <a:lnTo>
                    <a:pt x="160" y="197"/>
                  </a:lnTo>
                  <a:lnTo>
                    <a:pt x="136" y="120"/>
                  </a:lnTo>
                  <a:lnTo>
                    <a:pt x="128" y="55"/>
                  </a:lnTo>
                  <a:lnTo>
                    <a:pt x="83" y="0"/>
                  </a:lnTo>
                  <a:lnTo>
                    <a:pt x="50" y="38"/>
                  </a:lnTo>
                  <a:lnTo>
                    <a:pt x="18" y="105"/>
                  </a:lnTo>
                  <a:lnTo>
                    <a:pt x="0" y="161"/>
                  </a:lnTo>
                  <a:lnTo>
                    <a:pt x="0" y="16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Freeform 190"/>
            <p:cNvSpPr>
              <a:spLocks/>
            </p:cNvSpPr>
            <p:nvPr/>
          </p:nvSpPr>
          <p:spPr bwMode="auto">
            <a:xfrm>
              <a:off x="3023" y="2532"/>
              <a:ext cx="158" cy="346"/>
            </a:xfrm>
            <a:custGeom>
              <a:avLst/>
              <a:gdLst>
                <a:gd name="T0" fmla="*/ 57 w 179"/>
                <a:gd name="T1" fmla="*/ 13 h 440"/>
                <a:gd name="T2" fmla="*/ 45 w 179"/>
                <a:gd name="T3" fmla="*/ 8 h 440"/>
                <a:gd name="T4" fmla="*/ 38 w 179"/>
                <a:gd name="T5" fmla="*/ 5 h 440"/>
                <a:gd name="T6" fmla="*/ 23 w 179"/>
                <a:gd name="T7" fmla="*/ 0 h 440"/>
                <a:gd name="T8" fmla="*/ 17 w 179"/>
                <a:gd name="T9" fmla="*/ 2 h 440"/>
                <a:gd name="T10" fmla="*/ 5 w 179"/>
                <a:gd name="T11" fmla="*/ 8 h 440"/>
                <a:gd name="T12" fmla="*/ 4 w 179"/>
                <a:gd name="T13" fmla="*/ 13 h 440"/>
                <a:gd name="T14" fmla="*/ 3 w 179"/>
                <a:gd name="T15" fmla="*/ 20 h 440"/>
                <a:gd name="T16" fmla="*/ 3 w 179"/>
                <a:gd name="T17" fmla="*/ 26 h 440"/>
                <a:gd name="T18" fmla="*/ 0 w 179"/>
                <a:gd name="T19" fmla="*/ 50 h 440"/>
                <a:gd name="T20" fmla="*/ 1 w 179"/>
                <a:gd name="T21" fmla="*/ 50 h 440"/>
                <a:gd name="T22" fmla="*/ 1 w 179"/>
                <a:gd name="T23" fmla="*/ 48 h 440"/>
                <a:gd name="T24" fmla="*/ 4 w 179"/>
                <a:gd name="T25" fmla="*/ 26 h 440"/>
                <a:gd name="T26" fmla="*/ 4 w 179"/>
                <a:gd name="T27" fmla="*/ 20 h 440"/>
                <a:gd name="T28" fmla="*/ 4 w 179"/>
                <a:gd name="T29" fmla="*/ 13 h 440"/>
                <a:gd name="T30" fmla="*/ 6 w 179"/>
                <a:gd name="T31" fmla="*/ 8 h 440"/>
                <a:gd name="T32" fmla="*/ 17 w 179"/>
                <a:gd name="T33" fmla="*/ 2 h 440"/>
                <a:gd name="T34" fmla="*/ 22 w 179"/>
                <a:gd name="T35" fmla="*/ 1 h 440"/>
                <a:gd name="T36" fmla="*/ 38 w 179"/>
                <a:gd name="T37" fmla="*/ 5 h 440"/>
                <a:gd name="T38" fmla="*/ 45 w 179"/>
                <a:gd name="T39" fmla="*/ 8 h 440"/>
                <a:gd name="T40" fmla="*/ 58 w 179"/>
                <a:gd name="T41" fmla="*/ 13 h 440"/>
                <a:gd name="T42" fmla="*/ 57 w 179"/>
                <a:gd name="T43" fmla="*/ 13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9" h="440">
                  <a:moveTo>
                    <a:pt x="177" y="112"/>
                  </a:moveTo>
                  <a:lnTo>
                    <a:pt x="141" y="72"/>
                  </a:lnTo>
                  <a:lnTo>
                    <a:pt x="117" y="39"/>
                  </a:lnTo>
                  <a:lnTo>
                    <a:pt x="69" y="0"/>
                  </a:lnTo>
                  <a:lnTo>
                    <a:pt x="52" y="2"/>
                  </a:lnTo>
                  <a:lnTo>
                    <a:pt x="17" y="70"/>
                  </a:lnTo>
                  <a:lnTo>
                    <a:pt x="6" y="122"/>
                  </a:lnTo>
                  <a:lnTo>
                    <a:pt x="3" y="177"/>
                  </a:lnTo>
                  <a:lnTo>
                    <a:pt x="3" y="223"/>
                  </a:lnTo>
                  <a:lnTo>
                    <a:pt x="0" y="439"/>
                  </a:lnTo>
                  <a:lnTo>
                    <a:pt x="1" y="439"/>
                  </a:lnTo>
                  <a:lnTo>
                    <a:pt x="1" y="420"/>
                  </a:lnTo>
                  <a:lnTo>
                    <a:pt x="5" y="223"/>
                  </a:lnTo>
                  <a:lnTo>
                    <a:pt x="4" y="177"/>
                  </a:lnTo>
                  <a:lnTo>
                    <a:pt x="7" y="122"/>
                  </a:lnTo>
                  <a:lnTo>
                    <a:pt x="18" y="70"/>
                  </a:lnTo>
                  <a:lnTo>
                    <a:pt x="52" y="3"/>
                  </a:lnTo>
                  <a:lnTo>
                    <a:pt x="68" y="1"/>
                  </a:lnTo>
                  <a:lnTo>
                    <a:pt x="116" y="40"/>
                  </a:lnTo>
                  <a:lnTo>
                    <a:pt x="140" y="73"/>
                  </a:lnTo>
                  <a:lnTo>
                    <a:pt x="178" y="117"/>
                  </a:lnTo>
                  <a:lnTo>
                    <a:pt x="177" y="1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Freeform 191"/>
            <p:cNvSpPr>
              <a:spLocks/>
            </p:cNvSpPr>
            <p:nvPr/>
          </p:nvSpPr>
          <p:spPr bwMode="auto">
            <a:xfrm>
              <a:off x="3024" y="2650"/>
              <a:ext cx="211" cy="228"/>
            </a:xfrm>
            <a:custGeom>
              <a:avLst/>
              <a:gdLst>
                <a:gd name="T0" fmla="*/ 0 w 239"/>
                <a:gd name="T1" fmla="*/ 32 h 291"/>
                <a:gd name="T2" fmla="*/ 3 w 239"/>
                <a:gd name="T3" fmla="*/ 27 h 291"/>
                <a:gd name="T4" fmla="*/ 4 w 239"/>
                <a:gd name="T5" fmla="*/ 23 h 291"/>
                <a:gd name="T6" fmla="*/ 10 w 239"/>
                <a:gd name="T7" fmla="*/ 16 h 291"/>
                <a:gd name="T8" fmla="*/ 12 w 239"/>
                <a:gd name="T9" fmla="*/ 16 h 291"/>
                <a:gd name="T10" fmla="*/ 18 w 239"/>
                <a:gd name="T11" fmla="*/ 9 h 291"/>
                <a:gd name="T12" fmla="*/ 30 w 239"/>
                <a:gd name="T13" fmla="*/ 2 h 291"/>
                <a:gd name="T14" fmla="*/ 45 w 239"/>
                <a:gd name="T15" fmla="*/ 1 h 291"/>
                <a:gd name="T16" fmla="*/ 53 w 239"/>
                <a:gd name="T17" fmla="*/ 2 h 291"/>
                <a:gd name="T18" fmla="*/ 59 w 239"/>
                <a:gd name="T19" fmla="*/ 2 h 291"/>
                <a:gd name="T20" fmla="*/ 64 w 239"/>
                <a:gd name="T21" fmla="*/ 9 h 291"/>
                <a:gd name="T22" fmla="*/ 65 w 239"/>
                <a:gd name="T23" fmla="*/ 13 h 291"/>
                <a:gd name="T24" fmla="*/ 66 w 239"/>
                <a:gd name="T25" fmla="*/ 19 h 291"/>
                <a:gd name="T26" fmla="*/ 71 w 239"/>
                <a:gd name="T27" fmla="*/ 24 h 291"/>
                <a:gd name="T28" fmla="*/ 77 w 239"/>
                <a:gd name="T29" fmla="*/ 27 h 291"/>
                <a:gd name="T30" fmla="*/ 77 w 239"/>
                <a:gd name="T31" fmla="*/ 28 h 291"/>
                <a:gd name="T32" fmla="*/ 77 w 239"/>
                <a:gd name="T33" fmla="*/ 28 h 291"/>
                <a:gd name="T34" fmla="*/ 72 w 239"/>
                <a:gd name="T35" fmla="*/ 24 h 291"/>
                <a:gd name="T36" fmla="*/ 67 w 239"/>
                <a:gd name="T37" fmla="*/ 19 h 291"/>
                <a:gd name="T38" fmla="*/ 66 w 239"/>
                <a:gd name="T39" fmla="*/ 13 h 291"/>
                <a:gd name="T40" fmla="*/ 64 w 239"/>
                <a:gd name="T41" fmla="*/ 9 h 291"/>
                <a:gd name="T42" fmla="*/ 60 w 239"/>
                <a:gd name="T43" fmla="*/ 2 h 291"/>
                <a:gd name="T44" fmla="*/ 54 w 239"/>
                <a:gd name="T45" fmla="*/ 2 h 291"/>
                <a:gd name="T46" fmla="*/ 45 w 239"/>
                <a:gd name="T47" fmla="*/ 0 h 291"/>
                <a:gd name="T48" fmla="*/ 30 w 239"/>
                <a:gd name="T49" fmla="*/ 2 h 291"/>
                <a:gd name="T50" fmla="*/ 18 w 239"/>
                <a:gd name="T51" fmla="*/ 9 h 291"/>
                <a:gd name="T52" fmla="*/ 11 w 239"/>
                <a:gd name="T53" fmla="*/ 16 h 291"/>
                <a:gd name="T54" fmla="*/ 10 w 239"/>
                <a:gd name="T55" fmla="*/ 16 h 291"/>
                <a:gd name="T56" fmla="*/ 4 w 239"/>
                <a:gd name="T57" fmla="*/ 23 h 291"/>
                <a:gd name="T58" fmla="*/ 2 w 239"/>
                <a:gd name="T59" fmla="*/ 27 h 291"/>
                <a:gd name="T60" fmla="*/ 0 w 239"/>
                <a:gd name="T61" fmla="*/ 30 h 291"/>
                <a:gd name="T62" fmla="*/ 0 w 239"/>
                <a:gd name="T63" fmla="*/ 32 h 2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9" h="291">
                  <a:moveTo>
                    <a:pt x="0" y="290"/>
                  </a:moveTo>
                  <a:lnTo>
                    <a:pt x="3" y="245"/>
                  </a:lnTo>
                  <a:lnTo>
                    <a:pt x="13" y="202"/>
                  </a:lnTo>
                  <a:lnTo>
                    <a:pt x="31" y="153"/>
                  </a:lnTo>
                  <a:lnTo>
                    <a:pt x="37" y="143"/>
                  </a:lnTo>
                  <a:lnTo>
                    <a:pt x="57" y="79"/>
                  </a:lnTo>
                  <a:lnTo>
                    <a:pt x="94" y="24"/>
                  </a:lnTo>
                  <a:lnTo>
                    <a:pt x="139" y="1"/>
                  </a:lnTo>
                  <a:lnTo>
                    <a:pt x="163" y="10"/>
                  </a:lnTo>
                  <a:lnTo>
                    <a:pt x="182" y="24"/>
                  </a:lnTo>
                  <a:lnTo>
                    <a:pt x="195" y="78"/>
                  </a:lnTo>
                  <a:lnTo>
                    <a:pt x="201" y="123"/>
                  </a:lnTo>
                  <a:lnTo>
                    <a:pt x="205" y="169"/>
                  </a:lnTo>
                  <a:lnTo>
                    <a:pt x="220" y="219"/>
                  </a:lnTo>
                  <a:lnTo>
                    <a:pt x="234" y="250"/>
                  </a:lnTo>
                  <a:lnTo>
                    <a:pt x="237" y="257"/>
                  </a:lnTo>
                  <a:lnTo>
                    <a:pt x="238" y="256"/>
                  </a:lnTo>
                  <a:lnTo>
                    <a:pt x="221" y="219"/>
                  </a:lnTo>
                  <a:lnTo>
                    <a:pt x="206" y="169"/>
                  </a:lnTo>
                  <a:lnTo>
                    <a:pt x="202" y="123"/>
                  </a:lnTo>
                  <a:lnTo>
                    <a:pt x="197" y="78"/>
                  </a:lnTo>
                  <a:lnTo>
                    <a:pt x="183" y="24"/>
                  </a:lnTo>
                  <a:lnTo>
                    <a:pt x="164" y="9"/>
                  </a:lnTo>
                  <a:lnTo>
                    <a:pt x="139" y="0"/>
                  </a:lnTo>
                  <a:lnTo>
                    <a:pt x="93" y="24"/>
                  </a:lnTo>
                  <a:lnTo>
                    <a:pt x="56" y="78"/>
                  </a:lnTo>
                  <a:lnTo>
                    <a:pt x="35" y="141"/>
                  </a:lnTo>
                  <a:lnTo>
                    <a:pt x="30" y="150"/>
                  </a:lnTo>
                  <a:lnTo>
                    <a:pt x="12" y="202"/>
                  </a:lnTo>
                  <a:lnTo>
                    <a:pt x="2" y="245"/>
                  </a:lnTo>
                  <a:lnTo>
                    <a:pt x="0" y="271"/>
                  </a:lnTo>
                  <a:lnTo>
                    <a:pt x="0" y="2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0" name="Freeform 192"/>
            <p:cNvSpPr>
              <a:spLocks/>
            </p:cNvSpPr>
            <p:nvPr/>
          </p:nvSpPr>
          <p:spPr bwMode="auto">
            <a:xfrm>
              <a:off x="3023" y="2747"/>
              <a:ext cx="212" cy="316"/>
            </a:xfrm>
            <a:custGeom>
              <a:avLst/>
              <a:gdLst>
                <a:gd name="T0" fmla="*/ 80 w 239"/>
                <a:gd name="T1" fmla="*/ 14 h 404"/>
                <a:gd name="T2" fmla="*/ 74 w 239"/>
                <a:gd name="T3" fmla="*/ 11 h 404"/>
                <a:gd name="T4" fmla="*/ 67 w 239"/>
                <a:gd name="T5" fmla="*/ 8 h 404"/>
                <a:gd name="T6" fmla="*/ 59 w 239"/>
                <a:gd name="T7" fmla="*/ 3 h 404"/>
                <a:gd name="T8" fmla="*/ 52 w 239"/>
                <a:gd name="T9" fmla="*/ 0 h 404"/>
                <a:gd name="T10" fmla="*/ 44 w 239"/>
                <a:gd name="T11" fmla="*/ 2 h 404"/>
                <a:gd name="T12" fmla="*/ 25 w 239"/>
                <a:gd name="T13" fmla="*/ 7 h 404"/>
                <a:gd name="T14" fmla="*/ 17 w 239"/>
                <a:gd name="T15" fmla="*/ 11 h 404"/>
                <a:gd name="T16" fmla="*/ 14 w 239"/>
                <a:gd name="T17" fmla="*/ 13 h 404"/>
                <a:gd name="T18" fmla="*/ 7 w 239"/>
                <a:gd name="T19" fmla="*/ 18 h 404"/>
                <a:gd name="T20" fmla="*/ 4 w 239"/>
                <a:gd name="T21" fmla="*/ 27 h 404"/>
                <a:gd name="T22" fmla="*/ 1 w 239"/>
                <a:gd name="T23" fmla="*/ 35 h 404"/>
                <a:gd name="T24" fmla="*/ 0 w 239"/>
                <a:gd name="T25" fmla="*/ 41 h 404"/>
                <a:gd name="T26" fmla="*/ 1 w 239"/>
                <a:gd name="T27" fmla="*/ 44 h 404"/>
                <a:gd name="T28" fmla="*/ 2 w 239"/>
                <a:gd name="T29" fmla="*/ 44 h 404"/>
                <a:gd name="T30" fmla="*/ 2 w 239"/>
                <a:gd name="T31" fmla="*/ 44 h 404"/>
                <a:gd name="T32" fmla="*/ 1 w 239"/>
                <a:gd name="T33" fmla="*/ 41 h 404"/>
                <a:gd name="T34" fmla="*/ 2 w 239"/>
                <a:gd name="T35" fmla="*/ 35 h 404"/>
                <a:gd name="T36" fmla="*/ 4 w 239"/>
                <a:gd name="T37" fmla="*/ 27 h 404"/>
                <a:gd name="T38" fmla="*/ 8 w 239"/>
                <a:gd name="T39" fmla="*/ 18 h 404"/>
                <a:gd name="T40" fmla="*/ 15 w 239"/>
                <a:gd name="T41" fmla="*/ 13 h 404"/>
                <a:gd name="T42" fmla="*/ 17 w 239"/>
                <a:gd name="T43" fmla="*/ 11 h 404"/>
                <a:gd name="T44" fmla="*/ 26 w 239"/>
                <a:gd name="T45" fmla="*/ 7 h 404"/>
                <a:gd name="T46" fmla="*/ 45 w 239"/>
                <a:gd name="T47" fmla="*/ 2 h 404"/>
                <a:gd name="T48" fmla="*/ 52 w 239"/>
                <a:gd name="T49" fmla="*/ 1 h 404"/>
                <a:gd name="T50" fmla="*/ 59 w 239"/>
                <a:gd name="T51" fmla="*/ 3 h 404"/>
                <a:gd name="T52" fmla="*/ 67 w 239"/>
                <a:gd name="T53" fmla="*/ 8 h 404"/>
                <a:gd name="T54" fmla="*/ 74 w 239"/>
                <a:gd name="T55" fmla="*/ 11 h 404"/>
                <a:gd name="T56" fmla="*/ 80 w 239"/>
                <a:gd name="T57" fmla="*/ 15 h 404"/>
                <a:gd name="T58" fmla="*/ 80 w 239"/>
                <a:gd name="T59" fmla="*/ 14 h 4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9" h="404">
                  <a:moveTo>
                    <a:pt x="235" y="127"/>
                  </a:moveTo>
                  <a:lnTo>
                    <a:pt x="218" y="102"/>
                  </a:lnTo>
                  <a:lnTo>
                    <a:pt x="196" y="72"/>
                  </a:lnTo>
                  <a:lnTo>
                    <a:pt x="177" y="30"/>
                  </a:lnTo>
                  <a:lnTo>
                    <a:pt x="157" y="0"/>
                  </a:lnTo>
                  <a:lnTo>
                    <a:pt x="129" y="10"/>
                  </a:lnTo>
                  <a:lnTo>
                    <a:pt x="76" y="62"/>
                  </a:lnTo>
                  <a:lnTo>
                    <a:pt x="49" y="99"/>
                  </a:lnTo>
                  <a:lnTo>
                    <a:pt x="42" y="109"/>
                  </a:lnTo>
                  <a:lnTo>
                    <a:pt x="20" y="169"/>
                  </a:lnTo>
                  <a:lnTo>
                    <a:pt x="6" y="240"/>
                  </a:lnTo>
                  <a:lnTo>
                    <a:pt x="1" y="322"/>
                  </a:lnTo>
                  <a:lnTo>
                    <a:pt x="0" y="367"/>
                  </a:lnTo>
                  <a:lnTo>
                    <a:pt x="1" y="403"/>
                  </a:lnTo>
                  <a:lnTo>
                    <a:pt x="2" y="403"/>
                  </a:lnTo>
                  <a:lnTo>
                    <a:pt x="2" y="401"/>
                  </a:lnTo>
                  <a:lnTo>
                    <a:pt x="1" y="367"/>
                  </a:lnTo>
                  <a:lnTo>
                    <a:pt x="2" y="322"/>
                  </a:lnTo>
                  <a:lnTo>
                    <a:pt x="7" y="240"/>
                  </a:lnTo>
                  <a:lnTo>
                    <a:pt x="21" y="169"/>
                  </a:lnTo>
                  <a:lnTo>
                    <a:pt x="43" y="111"/>
                  </a:lnTo>
                  <a:lnTo>
                    <a:pt x="50" y="100"/>
                  </a:lnTo>
                  <a:lnTo>
                    <a:pt x="77" y="63"/>
                  </a:lnTo>
                  <a:lnTo>
                    <a:pt x="131" y="12"/>
                  </a:lnTo>
                  <a:lnTo>
                    <a:pt x="156" y="1"/>
                  </a:lnTo>
                  <a:lnTo>
                    <a:pt x="177" y="31"/>
                  </a:lnTo>
                  <a:lnTo>
                    <a:pt x="196" y="74"/>
                  </a:lnTo>
                  <a:lnTo>
                    <a:pt x="217" y="104"/>
                  </a:lnTo>
                  <a:lnTo>
                    <a:pt x="238" y="134"/>
                  </a:lnTo>
                  <a:lnTo>
                    <a:pt x="235" y="1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Freeform 193"/>
            <p:cNvSpPr>
              <a:spLocks/>
            </p:cNvSpPr>
            <p:nvPr/>
          </p:nvSpPr>
          <p:spPr bwMode="auto">
            <a:xfrm>
              <a:off x="3025" y="2855"/>
              <a:ext cx="202" cy="250"/>
            </a:xfrm>
            <a:custGeom>
              <a:avLst/>
              <a:gdLst>
                <a:gd name="T0" fmla="*/ 0 w 228"/>
                <a:gd name="T1" fmla="*/ 30 h 319"/>
                <a:gd name="T2" fmla="*/ 7 w 228"/>
                <a:gd name="T3" fmla="*/ 25 h 319"/>
                <a:gd name="T4" fmla="*/ 11 w 228"/>
                <a:gd name="T5" fmla="*/ 21 h 319"/>
                <a:gd name="T6" fmla="*/ 15 w 228"/>
                <a:gd name="T7" fmla="*/ 16 h 319"/>
                <a:gd name="T8" fmla="*/ 21 w 228"/>
                <a:gd name="T9" fmla="*/ 12 h 319"/>
                <a:gd name="T10" fmla="*/ 27 w 228"/>
                <a:gd name="T11" fmla="*/ 7 h 319"/>
                <a:gd name="T12" fmla="*/ 43 w 228"/>
                <a:gd name="T13" fmla="*/ 2 h 319"/>
                <a:gd name="T14" fmla="*/ 51 w 228"/>
                <a:gd name="T15" fmla="*/ 2 h 319"/>
                <a:gd name="T16" fmla="*/ 52 w 228"/>
                <a:gd name="T17" fmla="*/ 7 h 319"/>
                <a:gd name="T18" fmla="*/ 58 w 228"/>
                <a:gd name="T19" fmla="*/ 13 h 319"/>
                <a:gd name="T20" fmla="*/ 65 w 228"/>
                <a:gd name="T21" fmla="*/ 16 h 319"/>
                <a:gd name="T22" fmla="*/ 73 w 228"/>
                <a:gd name="T23" fmla="*/ 24 h 319"/>
                <a:gd name="T24" fmla="*/ 74 w 228"/>
                <a:gd name="T25" fmla="*/ 30 h 319"/>
                <a:gd name="T26" fmla="*/ 75 w 228"/>
                <a:gd name="T27" fmla="*/ 34 h 319"/>
                <a:gd name="T28" fmla="*/ 76 w 228"/>
                <a:gd name="T29" fmla="*/ 35 h 319"/>
                <a:gd name="T30" fmla="*/ 76 w 228"/>
                <a:gd name="T31" fmla="*/ 35 h 319"/>
                <a:gd name="T32" fmla="*/ 74 w 228"/>
                <a:gd name="T33" fmla="*/ 30 h 319"/>
                <a:gd name="T34" fmla="*/ 73 w 228"/>
                <a:gd name="T35" fmla="*/ 24 h 319"/>
                <a:gd name="T36" fmla="*/ 65 w 228"/>
                <a:gd name="T37" fmla="*/ 16 h 319"/>
                <a:gd name="T38" fmla="*/ 58 w 228"/>
                <a:gd name="T39" fmla="*/ 13 h 319"/>
                <a:gd name="T40" fmla="*/ 53 w 228"/>
                <a:gd name="T41" fmla="*/ 7 h 319"/>
                <a:gd name="T42" fmla="*/ 51 w 228"/>
                <a:gd name="T43" fmla="*/ 2 h 319"/>
                <a:gd name="T44" fmla="*/ 43 w 228"/>
                <a:gd name="T45" fmla="*/ 0 h 319"/>
                <a:gd name="T46" fmla="*/ 27 w 228"/>
                <a:gd name="T47" fmla="*/ 6 h 319"/>
                <a:gd name="T48" fmla="*/ 21 w 228"/>
                <a:gd name="T49" fmla="*/ 12 h 319"/>
                <a:gd name="T50" fmla="*/ 15 w 228"/>
                <a:gd name="T51" fmla="*/ 16 h 319"/>
                <a:gd name="T52" fmla="*/ 10 w 228"/>
                <a:gd name="T53" fmla="*/ 21 h 319"/>
                <a:gd name="T54" fmla="*/ 7 w 228"/>
                <a:gd name="T55" fmla="*/ 25 h 319"/>
                <a:gd name="T56" fmla="*/ 0 w 228"/>
                <a:gd name="T57" fmla="*/ 30 h 319"/>
                <a:gd name="T58" fmla="*/ 0 w 228"/>
                <a:gd name="T59" fmla="*/ 30 h 3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28" h="319">
                  <a:moveTo>
                    <a:pt x="0" y="266"/>
                  </a:moveTo>
                  <a:lnTo>
                    <a:pt x="20" y="222"/>
                  </a:lnTo>
                  <a:lnTo>
                    <a:pt x="30" y="194"/>
                  </a:lnTo>
                  <a:lnTo>
                    <a:pt x="45" y="148"/>
                  </a:lnTo>
                  <a:lnTo>
                    <a:pt x="62" y="106"/>
                  </a:lnTo>
                  <a:lnTo>
                    <a:pt x="85" y="62"/>
                  </a:lnTo>
                  <a:lnTo>
                    <a:pt x="128" y="2"/>
                  </a:lnTo>
                  <a:lnTo>
                    <a:pt x="154" y="24"/>
                  </a:lnTo>
                  <a:lnTo>
                    <a:pt x="157" y="64"/>
                  </a:lnTo>
                  <a:lnTo>
                    <a:pt x="169" y="110"/>
                  </a:lnTo>
                  <a:lnTo>
                    <a:pt x="190" y="154"/>
                  </a:lnTo>
                  <a:lnTo>
                    <a:pt x="214" y="219"/>
                  </a:lnTo>
                  <a:lnTo>
                    <a:pt x="221" y="269"/>
                  </a:lnTo>
                  <a:lnTo>
                    <a:pt x="225" y="305"/>
                  </a:lnTo>
                  <a:lnTo>
                    <a:pt x="226" y="318"/>
                  </a:lnTo>
                  <a:lnTo>
                    <a:pt x="227" y="318"/>
                  </a:lnTo>
                  <a:lnTo>
                    <a:pt x="222" y="269"/>
                  </a:lnTo>
                  <a:lnTo>
                    <a:pt x="215" y="219"/>
                  </a:lnTo>
                  <a:lnTo>
                    <a:pt x="192" y="154"/>
                  </a:lnTo>
                  <a:lnTo>
                    <a:pt x="170" y="110"/>
                  </a:lnTo>
                  <a:lnTo>
                    <a:pt x="159" y="64"/>
                  </a:lnTo>
                  <a:lnTo>
                    <a:pt x="155" y="23"/>
                  </a:lnTo>
                  <a:lnTo>
                    <a:pt x="127" y="0"/>
                  </a:lnTo>
                  <a:lnTo>
                    <a:pt x="85" y="59"/>
                  </a:lnTo>
                  <a:lnTo>
                    <a:pt x="61" y="106"/>
                  </a:lnTo>
                  <a:lnTo>
                    <a:pt x="44" y="148"/>
                  </a:lnTo>
                  <a:lnTo>
                    <a:pt x="29" y="194"/>
                  </a:lnTo>
                  <a:lnTo>
                    <a:pt x="19" y="222"/>
                  </a:lnTo>
                  <a:lnTo>
                    <a:pt x="0" y="264"/>
                  </a:lnTo>
                  <a:lnTo>
                    <a:pt x="0" y="2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Freeform 194"/>
            <p:cNvSpPr>
              <a:spLocks/>
            </p:cNvSpPr>
            <p:nvPr/>
          </p:nvSpPr>
          <p:spPr bwMode="auto">
            <a:xfrm>
              <a:off x="3029" y="2990"/>
              <a:ext cx="196" cy="447"/>
            </a:xfrm>
            <a:custGeom>
              <a:avLst/>
              <a:gdLst>
                <a:gd name="T0" fmla="*/ 74 w 221"/>
                <a:gd name="T1" fmla="*/ 15 h 569"/>
                <a:gd name="T2" fmla="*/ 71 w 221"/>
                <a:gd name="T3" fmla="*/ 10 h 569"/>
                <a:gd name="T4" fmla="*/ 66 w 221"/>
                <a:gd name="T5" fmla="*/ 5 h 569"/>
                <a:gd name="T6" fmla="*/ 57 w 221"/>
                <a:gd name="T7" fmla="*/ 4 h 569"/>
                <a:gd name="T8" fmla="*/ 49 w 221"/>
                <a:gd name="T9" fmla="*/ 2 h 569"/>
                <a:gd name="T10" fmla="*/ 46 w 221"/>
                <a:gd name="T11" fmla="*/ 2 h 569"/>
                <a:gd name="T12" fmla="*/ 36 w 221"/>
                <a:gd name="T13" fmla="*/ 0 h 569"/>
                <a:gd name="T14" fmla="*/ 21 w 221"/>
                <a:gd name="T15" fmla="*/ 4 h 569"/>
                <a:gd name="T16" fmla="*/ 17 w 221"/>
                <a:gd name="T17" fmla="*/ 7 h 569"/>
                <a:gd name="T18" fmla="*/ 5 w 221"/>
                <a:gd name="T19" fmla="*/ 14 h 569"/>
                <a:gd name="T20" fmla="*/ 4 w 221"/>
                <a:gd name="T21" fmla="*/ 16 h 569"/>
                <a:gd name="T22" fmla="*/ 4 w 221"/>
                <a:gd name="T23" fmla="*/ 24 h 569"/>
                <a:gd name="T24" fmla="*/ 3 w 221"/>
                <a:gd name="T25" fmla="*/ 33 h 569"/>
                <a:gd name="T26" fmla="*/ 3 w 221"/>
                <a:gd name="T27" fmla="*/ 42 h 569"/>
                <a:gd name="T28" fmla="*/ 3 w 221"/>
                <a:gd name="T29" fmla="*/ 44 h 569"/>
                <a:gd name="T30" fmla="*/ 2 w 221"/>
                <a:gd name="T31" fmla="*/ 49 h 569"/>
                <a:gd name="T32" fmla="*/ 0 w 221"/>
                <a:gd name="T33" fmla="*/ 59 h 569"/>
                <a:gd name="T34" fmla="*/ 0 w 221"/>
                <a:gd name="T35" fmla="*/ 64 h 569"/>
                <a:gd name="T36" fmla="*/ 2 w 221"/>
                <a:gd name="T37" fmla="*/ 64 h 569"/>
                <a:gd name="T38" fmla="*/ 2 w 221"/>
                <a:gd name="T39" fmla="*/ 64 h 569"/>
                <a:gd name="T40" fmla="*/ 2 w 221"/>
                <a:gd name="T41" fmla="*/ 53 h 569"/>
                <a:gd name="T42" fmla="*/ 3 w 221"/>
                <a:gd name="T43" fmla="*/ 49 h 569"/>
                <a:gd name="T44" fmla="*/ 4 w 221"/>
                <a:gd name="T45" fmla="*/ 44 h 569"/>
                <a:gd name="T46" fmla="*/ 4 w 221"/>
                <a:gd name="T47" fmla="*/ 35 h 569"/>
                <a:gd name="T48" fmla="*/ 4 w 221"/>
                <a:gd name="T49" fmla="*/ 29 h 569"/>
                <a:gd name="T50" fmla="*/ 4 w 221"/>
                <a:gd name="T51" fmla="*/ 24 h 569"/>
                <a:gd name="T52" fmla="*/ 4 w 221"/>
                <a:gd name="T53" fmla="*/ 16 h 569"/>
                <a:gd name="T54" fmla="*/ 6 w 221"/>
                <a:gd name="T55" fmla="*/ 14 h 569"/>
                <a:gd name="T56" fmla="*/ 15 w 221"/>
                <a:gd name="T57" fmla="*/ 8 h 569"/>
                <a:gd name="T58" fmla="*/ 21 w 221"/>
                <a:gd name="T59" fmla="*/ 4 h 569"/>
                <a:gd name="T60" fmla="*/ 36 w 221"/>
                <a:gd name="T61" fmla="*/ 1 h 569"/>
                <a:gd name="T62" fmla="*/ 46 w 221"/>
                <a:gd name="T63" fmla="*/ 2 h 569"/>
                <a:gd name="T64" fmla="*/ 48 w 221"/>
                <a:gd name="T65" fmla="*/ 2 h 569"/>
                <a:gd name="T66" fmla="*/ 56 w 221"/>
                <a:gd name="T67" fmla="*/ 4 h 569"/>
                <a:gd name="T68" fmla="*/ 65 w 221"/>
                <a:gd name="T69" fmla="*/ 5 h 569"/>
                <a:gd name="T70" fmla="*/ 71 w 221"/>
                <a:gd name="T71" fmla="*/ 10 h 569"/>
                <a:gd name="T72" fmla="*/ 74 w 221"/>
                <a:gd name="T73" fmla="*/ 16 h 569"/>
                <a:gd name="T74" fmla="*/ 74 w 221"/>
                <a:gd name="T75" fmla="*/ 15 h 5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21" h="569">
                  <a:moveTo>
                    <a:pt x="219" y="132"/>
                  </a:moveTo>
                  <a:lnTo>
                    <a:pt x="211" y="91"/>
                  </a:lnTo>
                  <a:lnTo>
                    <a:pt x="192" y="46"/>
                  </a:lnTo>
                  <a:lnTo>
                    <a:pt x="167" y="32"/>
                  </a:lnTo>
                  <a:lnTo>
                    <a:pt x="143" y="16"/>
                  </a:lnTo>
                  <a:lnTo>
                    <a:pt x="137" y="5"/>
                  </a:lnTo>
                  <a:lnTo>
                    <a:pt x="106" y="0"/>
                  </a:lnTo>
                  <a:lnTo>
                    <a:pt x="63" y="37"/>
                  </a:lnTo>
                  <a:lnTo>
                    <a:pt x="48" y="61"/>
                  </a:lnTo>
                  <a:lnTo>
                    <a:pt x="15" y="123"/>
                  </a:lnTo>
                  <a:lnTo>
                    <a:pt x="11" y="145"/>
                  </a:lnTo>
                  <a:lnTo>
                    <a:pt x="6" y="211"/>
                  </a:lnTo>
                  <a:lnTo>
                    <a:pt x="3" y="294"/>
                  </a:lnTo>
                  <a:lnTo>
                    <a:pt x="3" y="362"/>
                  </a:lnTo>
                  <a:lnTo>
                    <a:pt x="3" y="387"/>
                  </a:lnTo>
                  <a:lnTo>
                    <a:pt x="2" y="430"/>
                  </a:lnTo>
                  <a:lnTo>
                    <a:pt x="0" y="513"/>
                  </a:lnTo>
                  <a:lnTo>
                    <a:pt x="0" y="568"/>
                  </a:lnTo>
                  <a:lnTo>
                    <a:pt x="2" y="568"/>
                  </a:lnTo>
                  <a:lnTo>
                    <a:pt x="2" y="559"/>
                  </a:lnTo>
                  <a:lnTo>
                    <a:pt x="2" y="458"/>
                  </a:lnTo>
                  <a:lnTo>
                    <a:pt x="3" y="430"/>
                  </a:lnTo>
                  <a:lnTo>
                    <a:pt x="4" y="387"/>
                  </a:lnTo>
                  <a:lnTo>
                    <a:pt x="6" y="312"/>
                  </a:lnTo>
                  <a:lnTo>
                    <a:pt x="6" y="252"/>
                  </a:lnTo>
                  <a:lnTo>
                    <a:pt x="7" y="211"/>
                  </a:lnTo>
                  <a:lnTo>
                    <a:pt x="12" y="145"/>
                  </a:lnTo>
                  <a:lnTo>
                    <a:pt x="17" y="123"/>
                  </a:lnTo>
                  <a:lnTo>
                    <a:pt x="45" y="69"/>
                  </a:lnTo>
                  <a:lnTo>
                    <a:pt x="64" y="38"/>
                  </a:lnTo>
                  <a:lnTo>
                    <a:pt x="106" y="1"/>
                  </a:lnTo>
                  <a:lnTo>
                    <a:pt x="136" y="6"/>
                  </a:lnTo>
                  <a:lnTo>
                    <a:pt x="142" y="16"/>
                  </a:lnTo>
                  <a:lnTo>
                    <a:pt x="166" y="33"/>
                  </a:lnTo>
                  <a:lnTo>
                    <a:pt x="191" y="47"/>
                  </a:lnTo>
                  <a:lnTo>
                    <a:pt x="210" y="91"/>
                  </a:lnTo>
                  <a:lnTo>
                    <a:pt x="220" y="145"/>
                  </a:lnTo>
                  <a:lnTo>
                    <a:pt x="219" y="1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Freeform 195"/>
            <p:cNvSpPr>
              <a:spLocks/>
            </p:cNvSpPr>
            <p:nvPr/>
          </p:nvSpPr>
          <p:spPr bwMode="auto">
            <a:xfrm>
              <a:off x="3031" y="3162"/>
              <a:ext cx="207" cy="314"/>
            </a:xfrm>
            <a:custGeom>
              <a:avLst/>
              <a:gdLst>
                <a:gd name="T0" fmla="*/ 0 w 234"/>
                <a:gd name="T1" fmla="*/ 40 h 399"/>
                <a:gd name="T2" fmla="*/ 4 w 234"/>
                <a:gd name="T3" fmla="*/ 32 h 399"/>
                <a:gd name="T4" fmla="*/ 8 w 234"/>
                <a:gd name="T5" fmla="*/ 26 h 399"/>
                <a:gd name="T6" fmla="*/ 11 w 234"/>
                <a:gd name="T7" fmla="*/ 20 h 399"/>
                <a:gd name="T8" fmla="*/ 19 w 234"/>
                <a:gd name="T9" fmla="*/ 15 h 399"/>
                <a:gd name="T10" fmla="*/ 27 w 234"/>
                <a:gd name="T11" fmla="*/ 7 h 399"/>
                <a:gd name="T12" fmla="*/ 35 w 234"/>
                <a:gd name="T13" fmla="*/ 2 h 399"/>
                <a:gd name="T14" fmla="*/ 42 w 234"/>
                <a:gd name="T15" fmla="*/ 1 h 399"/>
                <a:gd name="T16" fmla="*/ 50 w 234"/>
                <a:gd name="T17" fmla="*/ 2 h 399"/>
                <a:gd name="T18" fmla="*/ 58 w 234"/>
                <a:gd name="T19" fmla="*/ 3 h 399"/>
                <a:gd name="T20" fmla="*/ 64 w 234"/>
                <a:gd name="T21" fmla="*/ 9 h 399"/>
                <a:gd name="T22" fmla="*/ 65 w 234"/>
                <a:gd name="T23" fmla="*/ 15 h 399"/>
                <a:gd name="T24" fmla="*/ 66 w 234"/>
                <a:gd name="T25" fmla="*/ 19 h 399"/>
                <a:gd name="T26" fmla="*/ 66 w 234"/>
                <a:gd name="T27" fmla="*/ 20 h 399"/>
                <a:gd name="T28" fmla="*/ 67 w 234"/>
                <a:gd name="T29" fmla="*/ 26 h 399"/>
                <a:gd name="T30" fmla="*/ 69 w 234"/>
                <a:gd name="T31" fmla="*/ 33 h 399"/>
                <a:gd name="T32" fmla="*/ 72 w 234"/>
                <a:gd name="T33" fmla="*/ 40 h 399"/>
                <a:gd name="T34" fmla="*/ 77 w 234"/>
                <a:gd name="T35" fmla="*/ 45 h 399"/>
                <a:gd name="T36" fmla="*/ 77 w 234"/>
                <a:gd name="T37" fmla="*/ 46 h 399"/>
                <a:gd name="T38" fmla="*/ 77 w 234"/>
                <a:gd name="T39" fmla="*/ 46 h 399"/>
                <a:gd name="T40" fmla="*/ 72 w 234"/>
                <a:gd name="T41" fmla="*/ 40 h 399"/>
                <a:gd name="T42" fmla="*/ 69 w 234"/>
                <a:gd name="T43" fmla="*/ 33 h 399"/>
                <a:gd name="T44" fmla="*/ 68 w 234"/>
                <a:gd name="T45" fmla="*/ 26 h 399"/>
                <a:gd name="T46" fmla="*/ 66 w 234"/>
                <a:gd name="T47" fmla="*/ 20 h 399"/>
                <a:gd name="T48" fmla="*/ 66 w 234"/>
                <a:gd name="T49" fmla="*/ 19 h 399"/>
                <a:gd name="T50" fmla="*/ 65 w 234"/>
                <a:gd name="T51" fmla="*/ 15 h 399"/>
                <a:gd name="T52" fmla="*/ 64 w 234"/>
                <a:gd name="T53" fmla="*/ 9 h 399"/>
                <a:gd name="T54" fmla="*/ 58 w 234"/>
                <a:gd name="T55" fmla="*/ 3 h 399"/>
                <a:gd name="T56" fmla="*/ 51 w 234"/>
                <a:gd name="T57" fmla="*/ 2 h 399"/>
                <a:gd name="T58" fmla="*/ 42 w 234"/>
                <a:gd name="T59" fmla="*/ 0 h 399"/>
                <a:gd name="T60" fmla="*/ 35 w 234"/>
                <a:gd name="T61" fmla="*/ 2 h 399"/>
                <a:gd name="T62" fmla="*/ 27 w 234"/>
                <a:gd name="T63" fmla="*/ 7 h 399"/>
                <a:gd name="T64" fmla="*/ 19 w 234"/>
                <a:gd name="T65" fmla="*/ 15 h 399"/>
                <a:gd name="T66" fmla="*/ 11 w 234"/>
                <a:gd name="T67" fmla="*/ 20 h 399"/>
                <a:gd name="T68" fmla="*/ 8 w 234"/>
                <a:gd name="T69" fmla="*/ 26 h 399"/>
                <a:gd name="T70" fmla="*/ 4 w 234"/>
                <a:gd name="T71" fmla="*/ 32 h 399"/>
                <a:gd name="T72" fmla="*/ 0 w 234"/>
                <a:gd name="T73" fmla="*/ 39 h 399"/>
                <a:gd name="T74" fmla="*/ 0 w 234"/>
                <a:gd name="T75" fmla="*/ 40 h 3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34" h="399">
                  <a:moveTo>
                    <a:pt x="0" y="348"/>
                  </a:moveTo>
                  <a:lnTo>
                    <a:pt x="12" y="280"/>
                  </a:lnTo>
                  <a:lnTo>
                    <a:pt x="22" y="221"/>
                  </a:lnTo>
                  <a:lnTo>
                    <a:pt x="31" y="178"/>
                  </a:lnTo>
                  <a:lnTo>
                    <a:pt x="56" y="134"/>
                  </a:lnTo>
                  <a:lnTo>
                    <a:pt x="81" y="63"/>
                  </a:lnTo>
                  <a:lnTo>
                    <a:pt x="107" y="8"/>
                  </a:lnTo>
                  <a:lnTo>
                    <a:pt x="125" y="1"/>
                  </a:lnTo>
                  <a:lnTo>
                    <a:pt x="150" y="8"/>
                  </a:lnTo>
                  <a:lnTo>
                    <a:pt x="175" y="28"/>
                  </a:lnTo>
                  <a:lnTo>
                    <a:pt x="190" y="78"/>
                  </a:lnTo>
                  <a:lnTo>
                    <a:pt x="197" y="126"/>
                  </a:lnTo>
                  <a:lnTo>
                    <a:pt x="199" y="169"/>
                  </a:lnTo>
                  <a:lnTo>
                    <a:pt x="200" y="179"/>
                  </a:lnTo>
                  <a:lnTo>
                    <a:pt x="202" y="227"/>
                  </a:lnTo>
                  <a:lnTo>
                    <a:pt x="208" y="289"/>
                  </a:lnTo>
                  <a:lnTo>
                    <a:pt x="216" y="350"/>
                  </a:lnTo>
                  <a:lnTo>
                    <a:pt x="230" y="392"/>
                  </a:lnTo>
                  <a:lnTo>
                    <a:pt x="232" y="398"/>
                  </a:lnTo>
                  <a:lnTo>
                    <a:pt x="233" y="398"/>
                  </a:lnTo>
                  <a:lnTo>
                    <a:pt x="217" y="350"/>
                  </a:lnTo>
                  <a:lnTo>
                    <a:pt x="209" y="289"/>
                  </a:lnTo>
                  <a:lnTo>
                    <a:pt x="203" y="227"/>
                  </a:lnTo>
                  <a:lnTo>
                    <a:pt x="201" y="179"/>
                  </a:lnTo>
                  <a:lnTo>
                    <a:pt x="200" y="169"/>
                  </a:lnTo>
                  <a:lnTo>
                    <a:pt x="198" y="126"/>
                  </a:lnTo>
                  <a:lnTo>
                    <a:pt x="191" y="78"/>
                  </a:lnTo>
                  <a:lnTo>
                    <a:pt x="177" y="27"/>
                  </a:lnTo>
                  <a:lnTo>
                    <a:pt x="151" y="7"/>
                  </a:lnTo>
                  <a:lnTo>
                    <a:pt x="125" y="0"/>
                  </a:lnTo>
                  <a:lnTo>
                    <a:pt x="106" y="8"/>
                  </a:lnTo>
                  <a:lnTo>
                    <a:pt x="79" y="63"/>
                  </a:lnTo>
                  <a:lnTo>
                    <a:pt x="55" y="134"/>
                  </a:lnTo>
                  <a:lnTo>
                    <a:pt x="30" y="178"/>
                  </a:lnTo>
                  <a:lnTo>
                    <a:pt x="21" y="221"/>
                  </a:lnTo>
                  <a:lnTo>
                    <a:pt x="11" y="280"/>
                  </a:lnTo>
                  <a:lnTo>
                    <a:pt x="0" y="339"/>
                  </a:lnTo>
                  <a:lnTo>
                    <a:pt x="0" y="3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Freeform 196"/>
            <p:cNvSpPr>
              <a:spLocks/>
            </p:cNvSpPr>
            <p:nvPr/>
          </p:nvSpPr>
          <p:spPr bwMode="auto">
            <a:xfrm>
              <a:off x="3032" y="3286"/>
              <a:ext cx="205" cy="351"/>
            </a:xfrm>
            <a:custGeom>
              <a:avLst/>
              <a:gdLst>
                <a:gd name="T0" fmla="*/ 76 w 232"/>
                <a:gd name="T1" fmla="*/ 27 h 447"/>
                <a:gd name="T2" fmla="*/ 68 w 232"/>
                <a:gd name="T3" fmla="*/ 23 h 447"/>
                <a:gd name="T4" fmla="*/ 63 w 232"/>
                <a:gd name="T5" fmla="*/ 16 h 447"/>
                <a:gd name="T6" fmla="*/ 57 w 232"/>
                <a:gd name="T7" fmla="*/ 7 h 447"/>
                <a:gd name="T8" fmla="*/ 52 w 232"/>
                <a:gd name="T9" fmla="*/ 2 h 447"/>
                <a:gd name="T10" fmla="*/ 43 w 232"/>
                <a:gd name="T11" fmla="*/ 0 h 447"/>
                <a:gd name="T12" fmla="*/ 37 w 232"/>
                <a:gd name="T13" fmla="*/ 2 h 447"/>
                <a:gd name="T14" fmla="*/ 19 w 232"/>
                <a:gd name="T15" fmla="*/ 8 h 447"/>
                <a:gd name="T16" fmla="*/ 11 w 232"/>
                <a:gd name="T17" fmla="*/ 13 h 447"/>
                <a:gd name="T18" fmla="*/ 7 w 232"/>
                <a:gd name="T19" fmla="*/ 19 h 447"/>
                <a:gd name="T20" fmla="*/ 4 w 232"/>
                <a:gd name="T21" fmla="*/ 26 h 447"/>
                <a:gd name="T22" fmla="*/ 4 w 232"/>
                <a:gd name="T23" fmla="*/ 33 h 447"/>
                <a:gd name="T24" fmla="*/ 1 w 232"/>
                <a:gd name="T25" fmla="*/ 36 h 447"/>
                <a:gd name="T26" fmla="*/ 0 w 232"/>
                <a:gd name="T27" fmla="*/ 42 h 447"/>
                <a:gd name="T28" fmla="*/ 1 w 232"/>
                <a:gd name="T29" fmla="*/ 49 h 447"/>
                <a:gd name="T30" fmla="*/ 1 w 232"/>
                <a:gd name="T31" fmla="*/ 50 h 447"/>
                <a:gd name="T32" fmla="*/ 3 w 232"/>
                <a:gd name="T33" fmla="*/ 50 h 447"/>
                <a:gd name="T34" fmla="*/ 3 w 232"/>
                <a:gd name="T35" fmla="*/ 50 h 447"/>
                <a:gd name="T36" fmla="*/ 2 w 232"/>
                <a:gd name="T37" fmla="*/ 49 h 447"/>
                <a:gd name="T38" fmla="*/ 1 w 232"/>
                <a:gd name="T39" fmla="*/ 42 h 447"/>
                <a:gd name="T40" fmla="*/ 2 w 232"/>
                <a:gd name="T41" fmla="*/ 36 h 447"/>
                <a:gd name="T42" fmla="*/ 4 w 232"/>
                <a:gd name="T43" fmla="*/ 33 h 447"/>
                <a:gd name="T44" fmla="*/ 4 w 232"/>
                <a:gd name="T45" fmla="*/ 26 h 447"/>
                <a:gd name="T46" fmla="*/ 7 w 232"/>
                <a:gd name="T47" fmla="*/ 19 h 447"/>
                <a:gd name="T48" fmla="*/ 12 w 232"/>
                <a:gd name="T49" fmla="*/ 13 h 447"/>
                <a:gd name="T50" fmla="*/ 19 w 232"/>
                <a:gd name="T51" fmla="*/ 8 h 447"/>
                <a:gd name="T52" fmla="*/ 38 w 232"/>
                <a:gd name="T53" fmla="*/ 2 h 447"/>
                <a:gd name="T54" fmla="*/ 43 w 232"/>
                <a:gd name="T55" fmla="*/ 1 h 447"/>
                <a:gd name="T56" fmla="*/ 51 w 232"/>
                <a:gd name="T57" fmla="*/ 2 h 447"/>
                <a:gd name="T58" fmla="*/ 57 w 232"/>
                <a:gd name="T59" fmla="*/ 7 h 447"/>
                <a:gd name="T60" fmla="*/ 63 w 232"/>
                <a:gd name="T61" fmla="*/ 16 h 447"/>
                <a:gd name="T62" fmla="*/ 68 w 232"/>
                <a:gd name="T63" fmla="*/ 23 h 447"/>
                <a:gd name="T64" fmla="*/ 76 w 232"/>
                <a:gd name="T65" fmla="*/ 27 h 447"/>
                <a:gd name="T66" fmla="*/ 76 w 232"/>
                <a:gd name="T67" fmla="*/ 27 h 4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447">
                  <a:moveTo>
                    <a:pt x="230" y="236"/>
                  </a:moveTo>
                  <a:lnTo>
                    <a:pt x="208" y="202"/>
                  </a:lnTo>
                  <a:lnTo>
                    <a:pt x="191" y="138"/>
                  </a:lnTo>
                  <a:lnTo>
                    <a:pt x="175" y="65"/>
                  </a:lnTo>
                  <a:lnTo>
                    <a:pt x="158" y="11"/>
                  </a:lnTo>
                  <a:lnTo>
                    <a:pt x="130" y="0"/>
                  </a:lnTo>
                  <a:lnTo>
                    <a:pt x="112" y="10"/>
                  </a:lnTo>
                  <a:lnTo>
                    <a:pt x="56" y="71"/>
                  </a:lnTo>
                  <a:lnTo>
                    <a:pt x="36" y="122"/>
                  </a:lnTo>
                  <a:lnTo>
                    <a:pt x="20" y="171"/>
                  </a:lnTo>
                  <a:lnTo>
                    <a:pt x="12" y="231"/>
                  </a:lnTo>
                  <a:lnTo>
                    <a:pt x="4" y="291"/>
                  </a:lnTo>
                  <a:lnTo>
                    <a:pt x="1" y="321"/>
                  </a:lnTo>
                  <a:lnTo>
                    <a:pt x="0" y="368"/>
                  </a:lnTo>
                  <a:lnTo>
                    <a:pt x="1" y="425"/>
                  </a:lnTo>
                  <a:lnTo>
                    <a:pt x="1" y="446"/>
                  </a:lnTo>
                  <a:lnTo>
                    <a:pt x="3" y="446"/>
                  </a:lnTo>
                  <a:lnTo>
                    <a:pt x="3" y="439"/>
                  </a:lnTo>
                  <a:lnTo>
                    <a:pt x="2" y="425"/>
                  </a:lnTo>
                  <a:lnTo>
                    <a:pt x="1" y="368"/>
                  </a:lnTo>
                  <a:lnTo>
                    <a:pt x="2" y="321"/>
                  </a:lnTo>
                  <a:lnTo>
                    <a:pt x="6" y="291"/>
                  </a:lnTo>
                  <a:lnTo>
                    <a:pt x="14" y="231"/>
                  </a:lnTo>
                  <a:lnTo>
                    <a:pt x="21" y="171"/>
                  </a:lnTo>
                  <a:lnTo>
                    <a:pt x="37" y="122"/>
                  </a:lnTo>
                  <a:lnTo>
                    <a:pt x="58" y="72"/>
                  </a:lnTo>
                  <a:lnTo>
                    <a:pt x="114" y="11"/>
                  </a:lnTo>
                  <a:lnTo>
                    <a:pt x="130" y="1"/>
                  </a:lnTo>
                  <a:lnTo>
                    <a:pt x="157" y="11"/>
                  </a:lnTo>
                  <a:lnTo>
                    <a:pt x="174" y="65"/>
                  </a:lnTo>
                  <a:lnTo>
                    <a:pt x="190" y="138"/>
                  </a:lnTo>
                  <a:lnTo>
                    <a:pt x="207" y="203"/>
                  </a:lnTo>
                  <a:lnTo>
                    <a:pt x="231" y="242"/>
                  </a:lnTo>
                  <a:lnTo>
                    <a:pt x="230" y="2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5" name="Freeform 197"/>
            <p:cNvSpPr>
              <a:spLocks/>
            </p:cNvSpPr>
            <p:nvPr/>
          </p:nvSpPr>
          <p:spPr bwMode="auto">
            <a:xfrm>
              <a:off x="3035" y="3505"/>
              <a:ext cx="112" cy="137"/>
            </a:xfrm>
            <a:custGeom>
              <a:avLst/>
              <a:gdLst>
                <a:gd name="T0" fmla="*/ 0 w 127"/>
                <a:gd name="T1" fmla="*/ 19 h 174"/>
                <a:gd name="T2" fmla="*/ 4 w 127"/>
                <a:gd name="T3" fmla="*/ 15 h 174"/>
                <a:gd name="T4" fmla="*/ 7 w 127"/>
                <a:gd name="T5" fmla="*/ 8 h 174"/>
                <a:gd name="T6" fmla="*/ 12 w 127"/>
                <a:gd name="T7" fmla="*/ 3 h 174"/>
                <a:gd name="T8" fmla="*/ 14 w 127"/>
                <a:gd name="T9" fmla="*/ 2 h 174"/>
                <a:gd name="T10" fmla="*/ 23 w 127"/>
                <a:gd name="T11" fmla="*/ 1 h 174"/>
                <a:gd name="T12" fmla="*/ 28 w 127"/>
                <a:gd name="T13" fmla="*/ 2 h 174"/>
                <a:gd name="T14" fmla="*/ 34 w 127"/>
                <a:gd name="T15" fmla="*/ 3 h 174"/>
                <a:gd name="T16" fmla="*/ 38 w 127"/>
                <a:gd name="T17" fmla="*/ 9 h 174"/>
                <a:gd name="T18" fmla="*/ 39 w 127"/>
                <a:gd name="T19" fmla="*/ 17 h 174"/>
                <a:gd name="T20" fmla="*/ 40 w 127"/>
                <a:gd name="T21" fmla="*/ 19 h 174"/>
                <a:gd name="T22" fmla="*/ 41 w 127"/>
                <a:gd name="T23" fmla="*/ 20 h 174"/>
                <a:gd name="T24" fmla="*/ 41 w 127"/>
                <a:gd name="T25" fmla="*/ 20 h 174"/>
                <a:gd name="T26" fmla="*/ 39 w 127"/>
                <a:gd name="T27" fmla="*/ 17 h 174"/>
                <a:gd name="T28" fmla="*/ 38 w 127"/>
                <a:gd name="T29" fmla="*/ 9 h 174"/>
                <a:gd name="T30" fmla="*/ 34 w 127"/>
                <a:gd name="T31" fmla="*/ 2 h 174"/>
                <a:gd name="T32" fmla="*/ 29 w 127"/>
                <a:gd name="T33" fmla="*/ 2 h 174"/>
                <a:gd name="T34" fmla="*/ 23 w 127"/>
                <a:gd name="T35" fmla="*/ 0 h 174"/>
                <a:gd name="T36" fmla="*/ 13 w 127"/>
                <a:gd name="T37" fmla="*/ 2 h 174"/>
                <a:gd name="T38" fmla="*/ 11 w 127"/>
                <a:gd name="T39" fmla="*/ 3 h 174"/>
                <a:gd name="T40" fmla="*/ 7 w 127"/>
                <a:gd name="T41" fmla="*/ 8 h 174"/>
                <a:gd name="T42" fmla="*/ 4 w 127"/>
                <a:gd name="T43" fmla="*/ 15 h 174"/>
                <a:gd name="T44" fmla="*/ 0 w 127"/>
                <a:gd name="T45" fmla="*/ 19 h 174"/>
                <a:gd name="T46" fmla="*/ 0 w 127"/>
                <a:gd name="T47" fmla="*/ 19 h 1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7" h="174">
                  <a:moveTo>
                    <a:pt x="0" y="166"/>
                  </a:moveTo>
                  <a:lnTo>
                    <a:pt x="5" y="124"/>
                  </a:lnTo>
                  <a:lnTo>
                    <a:pt x="22" y="68"/>
                  </a:lnTo>
                  <a:lnTo>
                    <a:pt x="37" y="24"/>
                  </a:lnTo>
                  <a:lnTo>
                    <a:pt x="42" y="5"/>
                  </a:lnTo>
                  <a:lnTo>
                    <a:pt x="69" y="1"/>
                  </a:lnTo>
                  <a:lnTo>
                    <a:pt x="86" y="6"/>
                  </a:lnTo>
                  <a:lnTo>
                    <a:pt x="107" y="23"/>
                  </a:lnTo>
                  <a:lnTo>
                    <a:pt x="119" y="79"/>
                  </a:lnTo>
                  <a:lnTo>
                    <a:pt x="122" y="141"/>
                  </a:lnTo>
                  <a:lnTo>
                    <a:pt x="124" y="162"/>
                  </a:lnTo>
                  <a:lnTo>
                    <a:pt x="125" y="173"/>
                  </a:lnTo>
                  <a:lnTo>
                    <a:pt x="126" y="173"/>
                  </a:lnTo>
                  <a:lnTo>
                    <a:pt x="123" y="141"/>
                  </a:lnTo>
                  <a:lnTo>
                    <a:pt x="120" y="79"/>
                  </a:lnTo>
                  <a:lnTo>
                    <a:pt x="108" y="22"/>
                  </a:lnTo>
                  <a:lnTo>
                    <a:pt x="88" y="5"/>
                  </a:lnTo>
                  <a:lnTo>
                    <a:pt x="69" y="0"/>
                  </a:lnTo>
                  <a:lnTo>
                    <a:pt x="41" y="5"/>
                  </a:lnTo>
                  <a:lnTo>
                    <a:pt x="36" y="24"/>
                  </a:lnTo>
                  <a:lnTo>
                    <a:pt x="21" y="68"/>
                  </a:lnTo>
                  <a:lnTo>
                    <a:pt x="4" y="124"/>
                  </a:lnTo>
                  <a:lnTo>
                    <a:pt x="0" y="160"/>
                  </a:lnTo>
                  <a:lnTo>
                    <a:pt x="0" y="1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6" name="Freeform 198"/>
            <p:cNvSpPr>
              <a:spLocks/>
            </p:cNvSpPr>
            <p:nvPr/>
          </p:nvSpPr>
          <p:spPr bwMode="auto">
            <a:xfrm>
              <a:off x="3014" y="3555"/>
              <a:ext cx="132" cy="336"/>
            </a:xfrm>
            <a:custGeom>
              <a:avLst/>
              <a:gdLst>
                <a:gd name="T0" fmla="*/ 50 w 149"/>
                <a:gd name="T1" fmla="*/ 11 h 429"/>
                <a:gd name="T2" fmla="*/ 46 w 149"/>
                <a:gd name="T3" fmla="*/ 8 h 429"/>
                <a:gd name="T4" fmla="*/ 45 w 149"/>
                <a:gd name="T5" fmla="*/ 5 h 429"/>
                <a:gd name="T6" fmla="*/ 37 w 149"/>
                <a:gd name="T7" fmla="*/ 0 h 429"/>
                <a:gd name="T8" fmla="*/ 27 w 149"/>
                <a:gd name="T9" fmla="*/ 2 h 429"/>
                <a:gd name="T10" fmla="*/ 17 w 149"/>
                <a:gd name="T11" fmla="*/ 4 h 429"/>
                <a:gd name="T12" fmla="*/ 12 w 149"/>
                <a:gd name="T13" fmla="*/ 10 h 429"/>
                <a:gd name="T14" fmla="*/ 11 w 149"/>
                <a:gd name="T15" fmla="*/ 16 h 429"/>
                <a:gd name="T16" fmla="*/ 9 w 149"/>
                <a:gd name="T17" fmla="*/ 25 h 429"/>
                <a:gd name="T18" fmla="*/ 9 w 149"/>
                <a:gd name="T19" fmla="*/ 34 h 429"/>
                <a:gd name="T20" fmla="*/ 9 w 149"/>
                <a:gd name="T21" fmla="*/ 43 h 429"/>
                <a:gd name="T22" fmla="*/ 9 w 149"/>
                <a:gd name="T23" fmla="*/ 47 h 429"/>
                <a:gd name="T24" fmla="*/ 1 w 149"/>
                <a:gd name="T25" fmla="*/ 48 h 429"/>
                <a:gd name="T26" fmla="*/ 0 w 149"/>
                <a:gd name="T27" fmla="*/ 48 h 429"/>
                <a:gd name="T28" fmla="*/ 0 w 149"/>
                <a:gd name="T29" fmla="*/ 48 h 429"/>
                <a:gd name="T30" fmla="*/ 10 w 149"/>
                <a:gd name="T31" fmla="*/ 47 h 429"/>
                <a:gd name="T32" fmla="*/ 9 w 149"/>
                <a:gd name="T33" fmla="*/ 43 h 429"/>
                <a:gd name="T34" fmla="*/ 9 w 149"/>
                <a:gd name="T35" fmla="*/ 34 h 429"/>
                <a:gd name="T36" fmla="*/ 10 w 149"/>
                <a:gd name="T37" fmla="*/ 25 h 429"/>
                <a:gd name="T38" fmla="*/ 11 w 149"/>
                <a:gd name="T39" fmla="*/ 16 h 429"/>
                <a:gd name="T40" fmla="*/ 12 w 149"/>
                <a:gd name="T41" fmla="*/ 10 h 429"/>
                <a:gd name="T42" fmla="*/ 17 w 149"/>
                <a:gd name="T43" fmla="*/ 4 h 429"/>
                <a:gd name="T44" fmla="*/ 27 w 149"/>
                <a:gd name="T45" fmla="*/ 2 h 429"/>
                <a:gd name="T46" fmla="*/ 36 w 149"/>
                <a:gd name="T47" fmla="*/ 1 h 429"/>
                <a:gd name="T48" fmla="*/ 45 w 149"/>
                <a:gd name="T49" fmla="*/ 5 h 429"/>
                <a:gd name="T50" fmla="*/ 46 w 149"/>
                <a:gd name="T51" fmla="*/ 8 h 429"/>
                <a:gd name="T52" fmla="*/ 50 w 149"/>
                <a:gd name="T53" fmla="*/ 13 h 429"/>
                <a:gd name="T54" fmla="*/ 50 w 149"/>
                <a:gd name="T55" fmla="*/ 11 h 4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9" h="429">
                  <a:moveTo>
                    <a:pt x="147" y="99"/>
                  </a:moveTo>
                  <a:lnTo>
                    <a:pt x="140" y="66"/>
                  </a:lnTo>
                  <a:lnTo>
                    <a:pt x="133" y="49"/>
                  </a:lnTo>
                  <a:lnTo>
                    <a:pt x="111" y="0"/>
                  </a:lnTo>
                  <a:lnTo>
                    <a:pt x="79" y="4"/>
                  </a:lnTo>
                  <a:lnTo>
                    <a:pt x="51" y="39"/>
                  </a:lnTo>
                  <a:lnTo>
                    <a:pt x="36" y="94"/>
                  </a:lnTo>
                  <a:lnTo>
                    <a:pt x="30" y="146"/>
                  </a:lnTo>
                  <a:lnTo>
                    <a:pt x="26" y="225"/>
                  </a:lnTo>
                  <a:lnTo>
                    <a:pt x="24" y="307"/>
                  </a:lnTo>
                  <a:lnTo>
                    <a:pt x="25" y="392"/>
                  </a:lnTo>
                  <a:lnTo>
                    <a:pt x="26" y="425"/>
                  </a:lnTo>
                  <a:lnTo>
                    <a:pt x="1" y="427"/>
                  </a:lnTo>
                  <a:lnTo>
                    <a:pt x="0" y="428"/>
                  </a:lnTo>
                  <a:lnTo>
                    <a:pt x="27" y="425"/>
                  </a:lnTo>
                  <a:lnTo>
                    <a:pt x="26" y="392"/>
                  </a:lnTo>
                  <a:lnTo>
                    <a:pt x="25" y="307"/>
                  </a:lnTo>
                  <a:lnTo>
                    <a:pt x="27" y="225"/>
                  </a:lnTo>
                  <a:lnTo>
                    <a:pt x="31" y="146"/>
                  </a:lnTo>
                  <a:lnTo>
                    <a:pt x="37" y="94"/>
                  </a:lnTo>
                  <a:lnTo>
                    <a:pt x="52" y="40"/>
                  </a:lnTo>
                  <a:lnTo>
                    <a:pt x="80" y="5"/>
                  </a:lnTo>
                  <a:lnTo>
                    <a:pt x="109" y="1"/>
                  </a:lnTo>
                  <a:lnTo>
                    <a:pt x="132" y="49"/>
                  </a:lnTo>
                  <a:lnTo>
                    <a:pt x="139" y="66"/>
                  </a:lnTo>
                  <a:lnTo>
                    <a:pt x="148" y="110"/>
                  </a:lnTo>
                  <a:lnTo>
                    <a:pt x="147" y="9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7" name="Freeform 199"/>
            <p:cNvSpPr>
              <a:spLocks/>
            </p:cNvSpPr>
            <p:nvPr/>
          </p:nvSpPr>
          <p:spPr bwMode="auto">
            <a:xfrm>
              <a:off x="3006" y="1930"/>
              <a:ext cx="21" cy="324"/>
            </a:xfrm>
            <a:custGeom>
              <a:avLst/>
              <a:gdLst>
                <a:gd name="T0" fmla="*/ 5 w 23"/>
                <a:gd name="T1" fmla="*/ 46 h 413"/>
                <a:gd name="T2" fmla="*/ 5 w 23"/>
                <a:gd name="T3" fmla="*/ 45 h 413"/>
                <a:gd name="T4" fmla="*/ 5 w 23"/>
                <a:gd name="T5" fmla="*/ 44 h 413"/>
                <a:gd name="T6" fmla="*/ 5 w 23"/>
                <a:gd name="T7" fmla="*/ 42 h 413"/>
                <a:gd name="T8" fmla="*/ 5 w 23"/>
                <a:gd name="T9" fmla="*/ 41 h 413"/>
                <a:gd name="T10" fmla="*/ 6 w 23"/>
                <a:gd name="T11" fmla="*/ 38 h 413"/>
                <a:gd name="T12" fmla="*/ 6 w 23"/>
                <a:gd name="T13" fmla="*/ 36 h 413"/>
                <a:gd name="T14" fmla="*/ 5 w 23"/>
                <a:gd name="T15" fmla="*/ 33 h 413"/>
                <a:gd name="T16" fmla="*/ 5 w 23"/>
                <a:gd name="T17" fmla="*/ 31 h 413"/>
                <a:gd name="T18" fmla="*/ 5 w 23"/>
                <a:gd name="T19" fmla="*/ 28 h 413"/>
                <a:gd name="T20" fmla="*/ 5 w 23"/>
                <a:gd name="T21" fmla="*/ 26 h 413"/>
                <a:gd name="T22" fmla="*/ 5 w 23"/>
                <a:gd name="T23" fmla="*/ 24 h 413"/>
                <a:gd name="T24" fmla="*/ 5 w 23"/>
                <a:gd name="T25" fmla="*/ 20 h 413"/>
                <a:gd name="T26" fmla="*/ 5 w 23"/>
                <a:gd name="T27" fmla="*/ 18 h 413"/>
                <a:gd name="T28" fmla="*/ 3 w 23"/>
                <a:gd name="T29" fmla="*/ 16 h 413"/>
                <a:gd name="T30" fmla="*/ 3 w 23"/>
                <a:gd name="T31" fmla="*/ 13 h 413"/>
                <a:gd name="T32" fmla="*/ 2 w 23"/>
                <a:gd name="T33" fmla="*/ 10 h 413"/>
                <a:gd name="T34" fmla="*/ 0 w 23"/>
                <a:gd name="T35" fmla="*/ 8 h 413"/>
                <a:gd name="T36" fmla="*/ 3 w 23"/>
                <a:gd name="T37" fmla="*/ 5 h 413"/>
                <a:gd name="T38" fmla="*/ 4 w 23"/>
                <a:gd name="T39" fmla="*/ 2 h 413"/>
                <a:gd name="T40" fmla="*/ 4 w 23"/>
                <a:gd name="T41" fmla="*/ 0 h 413"/>
                <a:gd name="T42" fmla="*/ 5 w 23"/>
                <a:gd name="T43" fmla="*/ 2 h 413"/>
                <a:gd name="T44" fmla="*/ 5 w 23"/>
                <a:gd name="T45" fmla="*/ 2 h 413"/>
                <a:gd name="T46" fmla="*/ 5 w 23"/>
                <a:gd name="T47" fmla="*/ 4 h 413"/>
                <a:gd name="T48" fmla="*/ 5 w 23"/>
                <a:gd name="T49" fmla="*/ 5 h 413"/>
                <a:gd name="T50" fmla="*/ 5 w 23"/>
                <a:gd name="T51" fmla="*/ 7 h 413"/>
                <a:gd name="T52" fmla="*/ 5 w 23"/>
                <a:gd name="T53" fmla="*/ 10 h 413"/>
                <a:gd name="T54" fmla="*/ 5 w 23"/>
                <a:gd name="T55" fmla="*/ 11 h 413"/>
                <a:gd name="T56" fmla="*/ 5 w 23"/>
                <a:gd name="T57" fmla="*/ 13 h 413"/>
                <a:gd name="T58" fmla="*/ 5 w 23"/>
                <a:gd name="T59" fmla="*/ 15 h 413"/>
                <a:gd name="T60" fmla="*/ 5 w 23"/>
                <a:gd name="T61" fmla="*/ 16 h 413"/>
                <a:gd name="T62" fmla="*/ 5 w 23"/>
                <a:gd name="T63" fmla="*/ 18 h 413"/>
                <a:gd name="T64" fmla="*/ 6 w 23"/>
                <a:gd name="T65" fmla="*/ 19 h 413"/>
                <a:gd name="T66" fmla="*/ 6 w 23"/>
                <a:gd name="T67" fmla="*/ 21 h 413"/>
                <a:gd name="T68" fmla="*/ 9 w 23"/>
                <a:gd name="T69" fmla="*/ 23 h 413"/>
                <a:gd name="T70" fmla="*/ 9 w 23"/>
                <a:gd name="T71" fmla="*/ 24 h 413"/>
                <a:gd name="T72" fmla="*/ 9 w 23"/>
                <a:gd name="T73" fmla="*/ 26 h 413"/>
                <a:gd name="T74" fmla="*/ 10 w 23"/>
                <a:gd name="T75" fmla="*/ 27 h 413"/>
                <a:gd name="T76" fmla="*/ 10 w 23"/>
                <a:gd name="T77" fmla="*/ 29 h 413"/>
                <a:gd name="T78" fmla="*/ 10 w 23"/>
                <a:gd name="T79" fmla="*/ 31 h 413"/>
                <a:gd name="T80" fmla="*/ 10 w 23"/>
                <a:gd name="T81" fmla="*/ 33 h 413"/>
                <a:gd name="T82" fmla="*/ 9 w 23"/>
                <a:gd name="T83" fmla="*/ 35 h 413"/>
                <a:gd name="T84" fmla="*/ 6 w 23"/>
                <a:gd name="T85" fmla="*/ 36 h 413"/>
                <a:gd name="T86" fmla="*/ 5 w 23"/>
                <a:gd name="T87" fmla="*/ 38 h 413"/>
                <a:gd name="T88" fmla="*/ 5 w 23"/>
                <a:gd name="T89" fmla="*/ 39 h 413"/>
                <a:gd name="T90" fmla="*/ 5 w 23"/>
                <a:gd name="T91" fmla="*/ 42 h 413"/>
                <a:gd name="T92" fmla="*/ 5 w 23"/>
                <a:gd name="T93" fmla="*/ 44 h 413"/>
                <a:gd name="T94" fmla="*/ 5 w 23"/>
                <a:gd name="T95" fmla="*/ 45 h 413"/>
                <a:gd name="T96" fmla="*/ 5 w 23"/>
                <a:gd name="T97" fmla="*/ 46 h 4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" h="413">
                  <a:moveTo>
                    <a:pt x="10" y="412"/>
                  </a:moveTo>
                  <a:lnTo>
                    <a:pt x="10" y="401"/>
                  </a:lnTo>
                  <a:lnTo>
                    <a:pt x="11" y="388"/>
                  </a:lnTo>
                  <a:lnTo>
                    <a:pt x="13" y="377"/>
                  </a:lnTo>
                  <a:lnTo>
                    <a:pt x="14" y="362"/>
                  </a:lnTo>
                  <a:lnTo>
                    <a:pt x="15" y="338"/>
                  </a:lnTo>
                  <a:lnTo>
                    <a:pt x="15" y="318"/>
                  </a:lnTo>
                  <a:lnTo>
                    <a:pt x="14" y="294"/>
                  </a:lnTo>
                  <a:lnTo>
                    <a:pt x="13" y="272"/>
                  </a:lnTo>
                  <a:lnTo>
                    <a:pt x="11" y="251"/>
                  </a:lnTo>
                  <a:lnTo>
                    <a:pt x="10" y="226"/>
                  </a:lnTo>
                  <a:lnTo>
                    <a:pt x="7" y="204"/>
                  </a:lnTo>
                  <a:lnTo>
                    <a:pt x="7" y="180"/>
                  </a:lnTo>
                  <a:lnTo>
                    <a:pt x="6" y="159"/>
                  </a:lnTo>
                  <a:lnTo>
                    <a:pt x="3" y="136"/>
                  </a:lnTo>
                  <a:lnTo>
                    <a:pt x="3" y="112"/>
                  </a:lnTo>
                  <a:lnTo>
                    <a:pt x="2" y="91"/>
                  </a:lnTo>
                  <a:lnTo>
                    <a:pt x="0" y="69"/>
                  </a:lnTo>
                  <a:lnTo>
                    <a:pt x="3" y="45"/>
                  </a:lnTo>
                  <a:lnTo>
                    <a:pt x="4" y="11"/>
                  </a:lnTo>
                  <a:lnTo>
                    <a:pt x="4" y="0"/>
                  </a:lnTo>
                  <a:lnTo>
                    <a:pt x="7" y="11"/>
                  </a:lnTo>
                  <a:lnTo>
                    <a:pt x="7" y="23"/>
                  </a:lnTo>
                  <a:lnTo>
                    <a:pt x="7" y="37"/>
                  </a:lnTo>
                  <a:lnTo>
                    <a:pt x="7" y="51"/>
                  </a:lnTo>
                  <a:lnTo>
                    <a:pt x="7" y="62"/>
                  </a:lnTo>
                  <a:lnTo>
                    <a:pt x="7" y="86"/>
                  </a:lnTo>
                  <a:lnTo>
                    <a:pt x="9" y="98"/>
                  </a:lnTo>
                  <a:lnTo>
                    <a:pt x="10" y="115"/>
                  </a:lnTo>
                  <a:lnTo>
                    <a:pt x="11" y="129"/>
                  </a:lnTo>
                  <a:lnTo>
                    <a:pt x="13" y="144"/>
                  </a:lnTo>
                  <a:lnTo>
                    <a:pt x="14" y="159"/>
                  </a:lnTo>
                  <a:lnTo>
                    <a:pt x="15" y="172"/>
                  </a:lnTo>
                  <a:lnTo>
                    <a:pt x="15" y="184"/>
                  </a:lnTo>
                  <a:lnTo>
                    <a:pt x="19" y="202"/>
                  </a:lnTo>
                  <a:lnTo>
                    <a:pt x="19" y="215"/>
                  </a:lnTo>
                  <a:lnTo>
                    <a:pt x="20" y="229"/>
                  </a:lnTo>
                  <a:lnTo>
                    <a:pt x="21" y="244"/>
                  </a:lnTo>
                  <a:lnTo>
                    <a:pt x="21" y="258"/>
                  </a:lnTo>
                  <a:lnTo>
                    <a:pt x="22" y="272"/>
                  </a:lnTo>
                  <a:lnTo>
                    <a:pt x="22" y="294"/>
                  </a:lnTo>
                  <a:lnTo>
                    <a:pt x="19" y="308"/>
                  </a:lnTo>
                  <a:lnTo>
                    <a:pt x="15" y="320"/>
                  </a:lnTo>
                  <a:lnTo>
                    <a:pt x="14" y="335"/>
                  </a:lnTo>
                  <a:lnTo>
                    <a:pt x="13" y="352"/>
                  </a:lnTo>
                  <a:lnTo>
                    <a:pt x="13" y="369"/>
                  </a:lnTo>
                  <a:lnTo>
                    <a:pt x="11" y="386"/>
                  </a:lnTo>
                  <a:lnTo>
                    <a:pt x="10" y="402"/>
                  </a:lnTo>
                  <a:lnTo>
                    <a:pt x="10" y="412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8" name="Freeform 200"/>
            <p:cNvSpPr>
              <a:spLocks/>
            </p:cNvSpPr>
            <p:nvPr/>
          </p:nvSpPr>
          <p:spPr bwMode="auto">
            <a:xfrm>
              <a:off x="3328" y="2068"/>
              <a:ext cx="555" cy="1826"/>
            </a:xfrm>
            <a:custGeom>
              <a:avLst/>
              <a:gdLst>
                <a:gd name="T0" fmla="*/ 108 w 627"/>
                <a:gd name="T1" fmla="*/ 238 h 2325"/>
                <a:gd name="T2" fmla="*/ 105 w 627"/>
                <a:gd name="T3" fmla="*/ 229 h 2325"/>
                <a:gd name="T4" fmla="*/ 106 w 627"/>
                <a:gd name="T5" fmla="*/ 215 h 2325"/>
                <a:gd name="T6" fmla="*/ 78 w 627"/>
                <a:gd name="T7" fmla="*/ 188 h 2325"/>
                <a:gd name="T8" fmla="*/ 58 w 627"/>
                <a:gd name="T9" fmla="*/ 197 h 2325"/>
                <a:gd name="T10" fmla="*/ 90 w 627"/>
                <a:gd name="T11" fmla="*/ 187 h 2325"/>
                <a:gd name="T12" fmla="*/ 110 w 627"/>
                <a:gd name="T13" fmla="*/ 195 h 2325"/>
                <a:gd name="T14" fmla="*/ 91 w 627"/>
                <a:gd name="T15" fmla="*/ 166 h 2325"/>
                <a:gd name="T16" fmla="*/ 24 w 627"/>
                <a:gd name="T17" fmla="*/ 171 h 2325"/>
                <a:gd name="T18" fmla="*/ 55 w 627"/>
                <a:gd name="T19" fmla="*/ 149 h 2325"/>
                <a:gd name="T20" fmla="*/ 104 w 627"/>
                <a:gd name="T21" fmla="*/ 166 h 2325"/>
                <a:gd name="T22" fmla="*/ 69 w 627"/>
                <a:gd name="T23" fmla="*/ 134 h 2325"/>
                <a:gd name="T24" fmla="*/ 17 w 627"/>
                <a:gd name="T25" fmla="*/ 141 h 2325"/>
                <a:gd name="T26" fmla="*/ 72 w 627"/>
                <a:gd name="T27" fmla="*/ 126 h 2325"/>
                <a:gd name="T28" fmla="*/ 99 w 627"/>
                <a:gd name="T29" fmla="*/ 130 h 2325"/>
                <a:gd name="T30" fmla="*/ 72 w 627"/>
                <a:gd name="T31" fmla="*/ 97 h 2325"/>
                <a:gd name="T32" fmla="*/ 16 w 627"/>
                <a:gd name="T33" fmla="*/ 99 h 2325"/>
                <a:gd name="T34" fmla="*/ 59 w 627"/>
                <a:gd name="T35" fmla="*/ 84 h 2325"/>
                <a:gd name="T36" fmla="*/ 103 w 627"/>
                <a:gd name="T37" fmla="*/ 73 h 2325"/>
                <a:gd name="T38" fmla="*/ 40 w 627"/>
                <a:gd name="T39" fmla="*/ 47 h 2325"/>
                <a:gd name="T40" fmla="*/ 81 w 627"/>
                <a:gd name="T41" fmla="*/ 50 h 2325"/>
                <a:gd name="T42" fmla="*/ 102 w 627"/>
                <a:gd name="T43" fmla="*/ 38 h 2325"/>
                <a:gd name="T44" fmla="*/ 48 w 627"/>
                <a:gd name="T45" fmla="*/ 28 h 2325"/>
                <a:gd name="T46" fmla="*/ 86 w 627"/>
                <a:gd name="T47" fmla="*/ 20 h 2325"/>
                <a:gd name="T48" fmla="*/ 110 w 627"/>
                <a:gd name="T49" fmla="*/ 21 h 2325"/>
                <a:gd name="T50" fmla="*/ 66 w 627"/>
                <a:gd name="T51" fmla="*/ 8 h 2325"/>
                <a:gd name="T52" fmla="*/ 58 w 627"/>
                <a:gd name="T53" fmla="*/ 5 h 2325"/>
                <a:gd name="T54" fmla="*/ 104 w 627"/>
                <a:gd name="T55" fmla="*/ 10 h 2325"/>
                <a:gd name="T56" fmla="*/ 124 w 627"/>
                <a:gd name="T57" fmla="*/ 10 h 2325"/>
                <a:gd name="T58" fmla="*/ 153 w 627"/>
                <a:gd name="T59" fmla="*/ 4 h 2325"/>
                <a:gd name="T60" fmla="*/ 174 w 627"/>
                <a:gd name="T61" fmla="*/ 4 h 2325"/>
                <a:gd name="T62" fmla="*/ 130 w 627"/>
                <a:gd name="T63" fmla="*/ 16 h 2325"/>
                <a:gd name="T64" fmla="*/ 117 w 627"/>
                <a:gd name="T65" fmla="*/ 42 h 2325"/>
                <a:gd name="T66" fmla="*/ 166 w 627"/>
                <a:gd name="T67" fmla="*/ 24 h 2325"/>
                <a:gd name="T68" fmla="*/ 168 w 627"/>
                <a:gd name="T69" fmla="*/ 33 h 2325"/>
                <a:gd name="T70" fmla="*/ 126 w 627"/>
                <a:gd name="T71" fmla="*/ 42 h 2325"/>
                <a:gd name="T72" fmla="*/ 152 w 627"/>
                <a:gd name="T73" fmla="*/ 47 h 2325"/>
                <a:gd name="T74" fmla="*/ 164 w 627"/>
                <a:gd name="T75" fmla="*/ 60 h 2325"/>
                <a:gd name="T76" fmla="*/ 115 w 627"/>
                <a:gd name="T77" fmla="*/ 102 h 2325"/>
                <a:gd name="T78" fmla="*/ 147 w 627"/>
                <a:gd name="T79" fmla="*/ 83 h 2325"/>
                <a:gd name="T80" fmla="*/ 202 w 627"/>
                <a:gd name="T81" fmla="*/ 99 h 2325"/>
                <a:gd name="T82" fmla="*/ 179 w 627"/>
                <a:gd name="T83" fmla="*/ 93 h 2325"/>
                <a:gd name="T84" fmla="*/ 135 w 627"/>
                <a:gd name="T85" fmla="*/ 116 h 2325"/>
                <a:gd name="T86" fmla="*/ 116 w 627"/>
                <a:gd name="T87" fmla="*/ 145 h 2325"/>
                <a:gd name="T88" fmla="*/ 179 w 627"/>
                <a:gd name="T89" fmla="*/ 127 h 2325"/>
                <a:gd name="T90" fmla="*/ 199 w 627"/>
                <a:gd name="T91" fmla="*/ 147 h 2325"/>
                <a:gd name="T92" fmla="*/ 127 w 627"/>
                <a:gd name="T93" fmla="*/ 148 h 2325"/>
                <a:gd name="T94" fmla="*/ 127 w 627"/>
                <a:gd name="T95" fmla="*/ 166 h 2325"/>
                <a:gd name="T96" fmla="*/ 179 w 627"/>
                <a:gd name="T97" fmla="*/ 154 h 2325"/>
                <a:gd name="T98" fmla="*/ 195 w 627"/>
                <a:gd name="T99" fmla="*/ 168 h 2325"/>
                <a:gd name="T100" fmla="*/ 135 w 627"/>
                <a:gd name="T101" fmla="*/ 169 h 2325"/>
                <a:gd name="T102" fmla="*/ 118 w 627"/>
                <a:gd name="T103" fmla="*/ 202 h 2325"/>
                <a:gd name="T104" fmla="*/ 140 w 627"/>
                <a:gd name="T105" fmla="*/ 196 h 2325"/>
                <a:gd name="T106" fmla="*/ 179 w 627"/>
                <a:gd name="T107" fmla="*/ 214 h 2325"/>
                <a:gd name="T108" fmla="*/ 139 w 627"/>
                <a:gd name="T109" fmla="*/ 203 h 2325"/>
                <a:gd name="T110" fmla="*/ 119 w 627"/>
                <a:gd name="T111" fmla="*/ 232 h 2325"/>
                <a:gd name="T112" fmla="*/ 126 w 627"/>
                <a:gd name="T113" fmla="*/ 233 h 2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27" h="2325">
                  <a:moveTo>
                    <a:pt x="332" y="2324"/>
                  </a:moveTo>
                  <a:lnTo>
                    <a:pt x="333" y="2281"/>
                  </a:lnTo>
                  <a:lnTo>
                    <a:pt x="333" y="2241"/>
                  </a:lnTo>
                  <a:lnTo>
                    <a:pt x="334" y="2203"/>
                  </a:lnTo>
                  <a:lnTo>
                    <a:pt x="333" y="2163"/>
                  </a:lnTo>
                  <a:lnTo>
                    <a:pt x="331" y="2127"/>
                  </a:lnTo>
                  <a:lnTo>
                    <a:pt x="324" y="2092"/>
                  </a:lnTo>
                  <a:lnTo>
                    <a:pt x="307" y="2039"/>
                  </a:lnTo>
                  <a:lnTo>
                    <a:pt x="297" y="2002"/>
                  </a:lnTo>
                  <a:lnTo>
                    <a:pt x="281" y="2033"/>
                  </a:lnTo>
                  <a:lnTo>
                    <a:pt x="262" y="2067"/>
                  </a:lnTo>
                  <a:lnTo>
                    <a:pt x="269" y="2031"/>
                  </a:lnTo>
                  <a:lnTo>
                    <a:pt x="291" y="2015"/>
                  </a:lnTo>
                  <a:lnTo>
                    <a:pt x="315" y="2011"/>
                  </a:lnTo>
                  <a:lnTo>
                    <a:pt x="319" y="2017"/>
                  </a:lnTo>
                  <a:lnTo>
                    <a:pt x="328" y="2052"/>
                  </a:lnTo>
                  <a:lnTo>
                    <a:pt x="333" y="2085"/>
                  </a:lnTo>
                  <a:lnTo>
                    <a:pt x="331" y="2011"/>
                  </a:lnTo>
                  <a:lnTo>
                    <a:pt x="326" y="1955"/>
                  </a:lnTo>
                  <a:lnTo>
                    <a:pt x="324" y="1936"/>
                  </a:lnTo>
                  <a:lnTo>
                    <a:pt x="320" y="1888"/>
                  </a:lnTo>
                  <a:lnTo>
                    <a:pt x="317" y="1847"/>
                  </a:lnTo>
                  <a:lnTo>
                    <a:pt x="305" y="1788"/>
                  </a:lnTo>
                  <a:lnTo>
                    <a:pt x="302" y="1777"/>
                  </a:lnTo>
                  <a:lnTo>
                    <a:pt x="280" y="1732"/>
                  </a:lnTo>
                  <a:lnTo>
                    <a:pt x="268" y="1696"/>
                  </a:lnTo>
                  <a:lnTo>
                    <a:pt x="258" y="1668"/>
                  </a:lnTo>
                  <a:lnTo>
                    <a:pt x="232" y="1652"/>
                  </a:lnTo>
                  <a:lnTo>
                    <a:pt x="208" y="1673"/>
                  </a:lnTo>
                  <a:lnTo>
                    <a:pt x="190" y="1732"/>
                  </a:lnTo>
                  <a:lnTo>
                    <a:pt x="180" y="1768"/>
                  </a:lnTo>
                  <a:lnTo>
                    <a:pt x="168" y="1805"/>
                  </a:lnTo>
                  <a:lnTo>
                    <a:pt x="156" y="1831"/>
                  </a:lnTo>
                  <a:lnTo>
                    <a:pt x="170" y="1775"/>
                  </a:lnTo>
                  <a:lnTo>
                    <a:pt x="176" y="1736"/>
                  </a:lnTo>
                  <a:lnTo>
                    <a:pt x="181" y="1701"/>
                  </a:lnTo>
                  <a:lnTo>
                    <a:pt x="190" y="1670"/>
                  </a:lnTo>
                  <a:lnTo>
                    <a:pt x="199" y="1630"/>
                  </a:lnTo>
                  <a:lnTo>
                    <a:pt x="205" y="1617"/>
                  </a:lnTo>
                  <a:lnTo>
                    <a:pt x="232" y="1609"/>
                  </a:lnTo>
                  <a:lnTo>
                    <a:pt x="262" y="1644"/>
                  </a:lnTo>
                  <a:lnTo>
                    <a:pt x="271" y="1648"/>
                  </a:lnTo>
                  <a:lnTo>
                    <a:pt x="288" y="1691"/>
                  </a:lnTo>
                  <a:lnTo>
                    <a:pt x="302" y="1726"/>
                  </a:lnTo>
                  <a:lnTo>
                    <a:pt x="317" y="1761"/>
                  </a:lnTo>
                  <a:lnTo>
                    <a:pt x="324" y="1794"/>
                  </a:lnTo>
                  <a:lnTo>
                    <a:pt x="326" y="1807"/>
                  </a:lnTo>
                  <a:lnTo>
                    <a:pt x="326" y="1755"/>
                  </a:lnTo>
                  <a:lnTo>
                    <a:pt x="326" y="1714"/>
                  </a:lnTo>
                  <a:lnTo>
                    <a:pt x="326" y="1677"/>
                  </a:lnTo>
                  <a:lnTo>
                    <a:pt x="324" y="1641"/>
                  </a:lnTo>
                  <a:lnTo>
                    <a:pt x="323" y="1568"/>
                  </a:lnTo>
                  <a:lnTo>
                    <a:pt x="313" y="1615"/>
                  </a:lnTo>
                  <a:lnTo>
                    <a:pt x="308" y="1540"/>
                  </a:lnTo>
                  <a:lnTo>
                    <a:pt x="300" y="1511"/>
                  </a:lnTo>
                  <a:lnTo>
                    <a:pt x="273" y="1467"/>
                  </a:lnTo>
                  <a:lnTo>
                    <a:pt x="249" y="1444"/>
                  </a:lnTo>
                  <a:lnTo>
                    <a:pt x="242" y="1436"/>
                  </a:lnTo>
                  <a:lnTo>
                    <a:pt x="205" y="1427"/>
                  </a:lnTo>
                  <a:lnTo>
                    <a:pt x="167" y="1444"/>
                  </a:lnTo>
                  <a:lnTo>
                    <a:pt x="129" y="1465"/>
                  </a:lnTo>
                  <a:lnTo>
                    <a:pt x="99" y="1479"/>
                  </a:lnTo>
                  <a:lnTo>
                    <a:pt x="71" y="1505"/>
                  </a:lnTo>
                  <a:lnTo>
                    <a:pt x="56" y="1539"/>
                  </a:lnTo>
                  <a:lnTo>
                    <a:pt x="62" y="1493"/>
                  </a:lnTo>
                  <a:lnTo>
                    <a:pt x="90" y="1456"/>
                  </a:lnTo>
                  <a:lnTo>
                    <a:pt x="114" y="1427"/>
                  </a:lnTo>
                  <a:lnTo>
                    <a:pt x="131" y="1392"/>
                  </a:lnTo>
                  <a:lnTo>
                    <a:pt x="143" y="1353"/>
                  </a:lnTo>
                  <a:lnTo>
                    <a:pt x="165" y="1311"/>
                  </a:lnTo>
                  <a:lnTo>
                    <a:pt x="175" y="1307"/>
                  </a:lnTo>
                  <a:lnTo>
                    <a:pt x="205" y="1306"/>
                  </a:lnTo>
                  <a:lnTo>
                    <a:pt x="239" y="1327"/>
                  </a:lnTo>
                  <a:lnTo>
                    <a:pt x="266" y="1370"/>
                  </a:lnTo>
                  <a:lnTo>
                    <a:pt x="288" y="1427"/>
                  </a:lnTo>
                  <a:lnTo>
                    <a:pt x="297" y="1449"/>
                  </a:lnTo>
                  <a:lnTo>
                    <a:pt x="313" y="1461"/>
                  </a:lnTo>
                  <a:lnTo>
                    <a:pt x="305" y="1368"/>
                  </a:lnTo>
                  <a:lnTo>
                    <a:pt x="297" y="1311"/>
                  </a:lnTo>
                  <a:lnTo>
                    <a:pt x="279" y="1292"/>
                  </a:lnTo>
                  <a:lnTo>
                    <a:pt x="257" y="1233"/>
                  </a:lnTo>
                  <a:lnTo>
                    <a:pt x="235" y="1201"/>
                  </a:lnTo>
                  <a:lnTo>
                    <a:pt x="226" y="1191"/>
                  </a:lnTo>
                  <a:lnTo>
                    <a:pt x="205" y="1178"/>
                  </a:lnTo>
                  <a:lnTo>
                    <a:pt x="158" y="1172"/>
                  </a:lnTo>
                  <a:lnTo>
                    <a:pt x="136" y="1178"/>
                  </a:lnTo>
                  <a:lnTo>
                    <a:pt x="96" y="1196"/>
                  </a:lnTo>
                  <a:lnTo>
                    <a:pt x="75" y="1223"/>
                  </a:lnTo>
                  <a:lnTo>
                    <a:pt x="45" y="1261"/>
                  </a:lnTo>
                  <a:lnTo>
                    <a:pt x="38" y="1280"/>
                  </a:lnTo>
                  <a:lnTo>
                    <a:pt x="51" y="1235"/>
                  </a:lnTo>
                  <a:lnTo>
                    <a:pt x="65" y="1172"/>
                  </a:lnTo>
                  <a:lnTo>
                    <a:pt x="76" y="1126"/>
                  </a:lnTo>
                  <a:lnTo>
                    <a:pt x="92" y="1083"/>
                  </a:lnTo>
                  <a:lnTo>
                    <a:pt x="125" y="1072"/>
                  </a:lnTo>
                  <a:lnTo>
                    <a:pt x="164" y="1080"/>
                  </a:lnTo>
                  <a:lnTo>
                    <a:pt x="199" y="1096"/>
                  </a:lnTo>
                  <a:lnTo>
                    <a:pt x="214" y="1109"/>
                  </a:lnTo>
                  <a:lnTo>
                    <a:pt x="245" y="1143"/>
                  </a:lnTo>
                  <a:lnTo>
                    <a:pt x="268" y="1179"/>
                  </a:lnTo>
                  <a:lnTo>
                    <a:pt x="288" y="1220"/>
                  </a:lnTo>
                  <a:lnTo>
                    <a:pt x="306" y="1257"/>
                  </a:lnTo>
                  <a:lnTo>
                    <a:pt x="302" y="1215"/>
                  </a:lnTo>
                  <a:lnTo>
                    <a:pt x="302" y="1192"/>
                  </a:lnTo>
                  <a:lnTo>
                    <a:pt x="301" y="1148"/>
                  </a:lnTo>
                  <a:lnTo>
                    <a:pt x="308" y="1083"/>
                  </a:lnTo>
                  <a:lnTo>
                    <a:pt x="300" y="1024"/>
                  </a:lnTo>
                  <a:lnTo>
                    <a:pt x="293" y="918"/>
                  </a:lnTo>
                  <a:lnTo>
                    <a:pt x="277" y="872"/>
                  </a:lnTo>
                  <a:lnTo>
                    <a:pt x="269" y="858"/>
                  </a:lnTo>
                  <a:lnTo>
                    <a:pt x="242" y="849"/>
                  </a:lnTo>
                  <a:lnTo>
                    <a:pt x="217" y="856"/>
                  </a:lnTo>
                  <a:lnTo>
                    <a:pt x="192" y="862"/>
                  </a:lnTo>
                  <a:lnTo>
                    <a:pt x="173" y="858"/>
                  </a:lnTo>
                  <a:lnTo>
                    <a:pt x="142" y="837"/>
                  </a:lnTo>
                  <a:lnTo>
                    <a:pt x="118" y="834"/>
                  </a:lnTo>
                  <a:lnTo>
                    <a:pt x="87" y="846"/>
                  </a:lnTo>
                  <a:lnTo>
                    <a:pt x="79" y="850"/>
                  </a:lnTo>
                  <a:lnTo>
                    <a:pt x="48" y="873"/>
                  </a:lnTo>
                  <a:lnTo>
                    <a:pt x="18" y="882"/>
                  </a:lnTo>
                  <a:lnTo>
                    <a:pt x="0" y="878"/>
                  </a:lnTo>
                  <a:lnTo>
                    <a:pt x="27" y="849"/>
                  </a:lnTo>
                  <a:lnTo>
                    <a:pt x="58" y="814"/>
                  </a:lnTo>
                  <a:lnTo>
                    <a:pt x="95" y="776"/>
                  </a:lnTo>
                  <a:lnTo>
                    <a:pt x="134" y="746"/>
                  </a:lnTo>
                  <a:lnTo>
                    <a:pt x="178" y="736"/>
                  </a:lnTo>
                  <a:lnTo>
                    <a:pt x="224" y="751"/>
                  </a:lnTo>
                  <a:lnTo>
                    <a:pt x="273" y="804"/>
                  </a:lnTo>
                  <a:lnTo>
                    <a:pt x="312" y="873"/>
                  </a:lnTo>
                  <a:lnTo>
                    <a:pt x="315" y="837"/>
                  </a:lnTo>
                  <a:lnTo>
                    <a:pt x="315" y="793"/>
                  </a:lnTo>
                  <a:lnTo>
                    <a:pt x="315" y="781"/>
                  </a:lnTo>
                  <a:lnTo>
                    <a:pt x="307" y="643"/>
                  </a:lnTo>
                  <a:lnTo>
                    <a:pt x="291" y="581"/>
                  </a:lnTo>
                  <a:lnTo>
                    <a:pt x="253" y="544"/>
                  </a:lnTo>
                  <a:lnTo>
                    <a:pt x="212" y="561"/>
                  </a:lnTo>
                  <a:lnTo>
                    <a:pt x="186" y="560"/>
                  </a:lnTo>
                  <a:lnTo>
                    <a:pt x="161" y="510"/>
                  </a:lnTo>
                  <a:lnTo>
                    <a:pt x="150" y="455"/>
                  </a:lnTo>
                  <a:lnTo>
                    <a:pt x="121" y="415"/>
                  </a:lnTo>
                  <a:lnTo>
                    <a:pt x="87" y="407"/>
                  </a:lnTo>
                  <a:lnTo>
                    <a:pt x="47" y="401"/>
                  </a:lnTo>
                  <a:lnTo>
                    <a:pt x="80" y="394"/>
                  </a:lnTo>
                  <a:lnTo>
                    <a:pt x="114" y="394"/>
                  </a:lnTo>
                  <a:lnTo>
                    <a:pt x="153" y="400"/>
                  </a:lnTo>
                  <a:lnTo>
                    <a:pt x="197" y="418"/>
                  </a:lnTo>
                  <a:lnTo>
                    <a:pt x="242" y="451"/>
                  </a:lnTo>
                  <a:lnTo>
                    <a:pt x="286" y="497"/>
                  </a:lnTo>
                  <a:lnTo>
                    <a:pt x="317" y="544"/>
                  </a:lnTo>
                  <a:lnTo>
                    <a:pt x="317" y="497"/>
                  </a:lnTo>
                  <a:lnTo>
                    <a:pt x="315" y="464"/>
                  </a:lnTo>
                  <a:lnTo>
                    <a:pt x="313" y="401"/>
                  </a:lnTo>
                  <a:lnTo>
                    <a:pt x="310" y="357"/>
                  </a:lnTo>
                  <a:lnTo>
                    <a:pt x="305" y="338"/>
                  </a:lnTo>
                  <a:lnTo>
                    <a:pt x="282" y="312"/>
                  </a:lnTo>
                  <a:lnTo>
                    <a:pt x="254" y="283"/>
                  </a:lnTo>
                  <a:lnTo>
                    <a:pt x="241" y="268"/>
                  </a:lnTo>
                  <a:lnTo>
                    <a:pt x="217" y="243"/>
                  </a:lnTo>
                  <a:lnTo>
                    <a:pt x="190" y="224"/>
                  </a:lnTo>
                  <a:lnTo>
                    <a:pt x="173" y="218"/>
                  </a:lnTo>
                  <a:lnTo>
                    <a:pt x="143" y="250"/>
                  </a:lnTo>
                  <a:lnTo>
                    <a:pt x="118" y="271"/>
                  </a:lnTo>
                  <a:lnTo>
                    <a:pt x="138" y="230"/>
                  </a:lnTo>
                  <a:lnTo>
                    <a:pt x="162" y="185"/>
                  </a:lnTo>
                  <a:lnTo>
                    <a:pt x="173" y="173"/>
                  </a:lnTo>
                  <a:lnTo>
                    <a:pt x="205" y="165"/>
                  </a:lnTo>
                  <a:lnTo>
                    <a:pt x="229" y="169"/>
                  </a:lnTo>
                  <a:lnTo>
                    <a:pt x="258" y="182"/>
                  </a:lnTo>
                  <a:lnTo>
                    <a:pt x="281" y="201"/>
                  </a:lnTo>
                  <a:lnTo>
                    <a:pt x="319" y="257"/>
                  </a:lnTo>
                  <a:lnTo>
                    <a:pt x="331" y="293"/>
                  </a:lnTo>
                  <a:lnTo>
                    <a:pt x="333" y="322"/>
                  </a:lnTo>
                  <a:lnTo>
                    <a:pt x="333" y="269"/>
                  </a:lnTo>
                  <a:lnTo>
                    <a:pt x="333" y="214"/>
                  </a:lnTo>
                  <a:lnTo>
                    <a:pt x="330" y="184"/>
                  </a:lnTo>
                  <a:lnTo>
                    <a:pt x="321" y="159"/>
                  </a:lnTo>
                  <a:lnTo>
                    <a:pt x="306" y="137"/>
                  </a:lnTo>
                  <a:lnTo>
                    <a:pt x="289" y="119"/>
                  </a:lnTo>
                  <a:lnTo>
                    <a:pt x="269" y="103"/>
                  </a:lnTo>
                  <a:lnTo>
                    <a:pt x="247" y="90"/>
                  </a:lnTo>
                  <a:lnTo>
                    <a:pt x="223" y="78"/>
                  </a:lnTo>
                  <a:lnTo>
                    <a:pt x="200" y="68"/>
                  </a:lnTo>
                  <a:lnTo>
                    <a:pt x="177" y="59"/>
                  </a:lnTo>
                  <a:lnTo>
                    <a:pt x="156" y="51"/>
                  </a:lnTo>
                  <a:lnTo>
                    <a:pt x="138" y="43"/>
                  </a:lnTo>
                  <a:lnTo>
                    <a:pt x="124" y="34"/>
                  </a:lnTo>
                  <a:lnTo>
                    <a:pt x="140" y="42"/>
                  </a:lnTo>
                  <a:lnTo>
                    <a:pt x="158" y="48"/>
                  </a:lnTo>
                  <a:lnTo>
                    <a:pt x="177" y="51"/>
                  </a:lnTo>
                  <a:lnTo>
                    <a:pt x="197" y="54"/>
                  </a:lnTo>
                  <a:lnTo>
                    <a:pt x="217" y="57"/>
                  </a:lnTo>
                  <a:lnTo>
                    <a:pt x="238" y="58"/>
                  </a:lnTo>
                  <a:lnTo>
                    <a:pt x="258" y="62"/>
                  </a:lnTo>
                  <a:lnTo>
                    <a:pt x="277" y="68"/>
                  </a:lnTo>
                  <a:lnTo>
                    <a:pt x="295" y="76"/>
                  </a:lnTo>
                  <a:lnTo>
                    <a:pt x="312" y="88"/>
                  </a:lnTo>
                  <a:lnTo>
                    <a:pt x="327" y="104"/>
                  </a:lnTo>
                  <a:lnTo>
                    <a:pt x="341" y="124"/>
                  </a:lnTo>
                  <a:lnTo>
                    <a:pt x="350" y="82"/>
                  </a:lnTo>
                  <a:lnTo>
                    <a:pt x="363" y="36"/>
                  </a:lnTo>
                  <a:lnTo>
                    <a:pt x="376" y="0"/>
                  </a:lnTo>
                  <a:lnTo>
                    <a:pt x="362" y="41"/>
                  </a:lnTo>
                  <a:lnTo>
                    <a:pt x="371" y="92"/>
                  </a:lnTo>
                  <a:lnTo>
                    <a:pt x="370" y="108"/>
                  </a:lnTo>
                  <a:lnTo>
                    <a:pt x="377" y="89"/>
                  </a:lnTo>
                  <a:lnTo>
                    <a:pt x="388" y="73"/>
                  </a:lnTo>
                  <a:lnTo>
                    <a:pt x="402" y="61"/>
                  </a:lnTo>
                  <a:lnTo>
                    <a:pt x="419" y="51"/>
                  </a:lnTo>
                  <a:lnTo>
                    <a:pt x="437" y="44"/>
                  </a:lnTo>
                  <a:lnTo>
                    <a:pt x="457" y="39"/>
                  </a:lnTo>
                  <a:lnTo>
                    <a:pt x="477" y="35"/>
                  </a:lnTo>
                  <a:lnTo>
                    <a:pt x="497" y="32"/>
                  </a:lnTo>
                  <a:lnTo>
                    <a:pt x="517" y="29"/>
                  </a:lnTo>
                  <a:lnTo>
                    <a:pt x="535" y="25"/>
                  </a:lnTo>
                  <a:lnTo>
                    <a:pt x="550" y="22"/>
                  </a:lnTo>
                  <a:lnTo>
                    <a:pt x="564" y="17"/>
                  </a:lnTo>
                  <a:lnTo>
                    <a:pt x="521" y="34"/>
                  </a:lnTo>
                  <a:lnTo>
                    <a:pt x="486" y="50"/>
                  </a:lnTo>
                  <a:lnTo>
                    <a:pt x="457" y="66"/>
                  </a:lnTo>
                  <a:lnTo>
                    <a:pt x="435" y="81"/>
                  </a:lnTo>
                  <a:lnTo>
                    <a:pt x="418" y="96"/>
                  </a:lnTo>
                  <a:lnTo>
                    <a:pt x="405" y="112"/>
                  </a:lnTo>
                  <a:lnTo>
                    <a:pt x="396" y="129"/>
                  </a:lnTo>
                  <a:lnTo>
                    <a:pt x="389" y="146"/>
                  </a:lnTo>
                  <a:lnTo>
                    <a:pt x="384" y="165"/>
                  </a:lnTo>
                  <a:lnTo>
                    <a:pt x="379" y="186"/>
                  </a:lnTo>
                  <a:lnTo>
                    <a:pt x="375" y="209"/>
                  </a:lnTo>
                  <a:lnTo>
                    <a:pt x="370" y="234"/>
                  </a:lnTo>
                  <a:lnTo>
                    <a:pt x="362" y="283"/>
                  </a:lnTo>
                  <a:lnTo>
                    <a:pt x="353" y="329"/>
                  </a:lnTo>
                  <a:lnTo>
                    <a:pt x="350" y="358"/>
                  </a:lnTo>
                  <a:lnTo>
                    <a:pt x="363" y="317"/>
                  </a:lnTo>
                  <a:lnTo>
                    <a:pt x="379" y="274"/>
                  </a:lnTo>
                  <a:lnTo>
                    <a:pt x="397" y="239"/>
                  </a:lnTo>
                  <a:lnTo>
                    <a:pt x="415" y="218"/>
                  </a:lnTo>
                  <a:lnTo>
                    <a:pt x="440" y="207"/>
                  </a:lnTo>
                  <a:lnTo>
                    <a:pt x="470" y="204"/>
                  </a:lnTo>
                  <a:lnTo>
                    <a:pt x="498" y="210"/>
                  </a:lnTo>
                  <a:lnTo>
                    <a:pt x="516" y="224"/>
                  </a:lnTo>
                  <a:lnTo>
                    <a:pt x="530" y="272"/>
                  </a:lnTo>
                  <a:lnTo>
                    <a:pt x="535" y="312"/>
                  </a:lnTo>
                  <a:lnTo>
                    <a:pt x="538" y="348"/>
                  </a:lnTo>
                  <a:lnTo>
                    <a:pt x="539" y="358"/>
                  </a:lnTo>
                  <a:lnTo>
                    <a:pt x="527" y="315"/>
                  </a:lnTo>
                  <a:lnTo>
                    <a:pt x="505" y="290"/>
                  </a:lnTo>
                  <a:lnTo>
                    <a:pt x="489" y="278"/>
                  </a:lnTo>
                  <a:lnTo>
                    <a:pt x="465" y="275"/>
                  </a:lnTo>
                  <a:lnTo>
                    <a:pt x="435" y="285"/>
                  </a:lnTo>
                  <a:lnTo>
                    <a:pt x="409" y="296"/>
                  </a:lnTo>
                  <a:lnTo>
                    <a:pt x="392" y="305"/>
                  </a:lnTo>
                  <a:lnTo>
                    <a:pt x="383" y="349"/>
                  </a:lnTo>
                  <a:lnTo>
                    <a:pt x="375" y="368"/>
                  </a:lnTo>
                  <a:lnTo>
                    <a:pt x="360" y="427"/>
                  </a:lnTo>
                  <a:lnTo>
                    <a:pt x="350" y="485"/>
                  </a:lnTo>
                  <a:lnTo>
                    <a:pt x="350" y="544"/>
                  </a:lnTo>
                  <a:lnTo>
                    <a:pt x="355" y="564"/>
                  </a:lnTo>
                  <a:lnTo>
                    <a:pt x="404" y="465"/>
                  </a:lnTo>
                  <a:lnTo>
                    <a:pt x="431" y="423"/>
                  </a:lnTo>
                  <a:lnTo>
                    <a:pt x="454" y="410"/>
                  </a:lnTo>
                  <a:lnTo>
                    <a:pt x="496" y="445"/>
                  </a:lnTo>
                  <a:lnTo>
                    <a:pt x="519" y="485"/>
                  </a:lnTo>
                  <a:lnTo>
                    <a:pt x="547" y="533"/>
                  </a:lnTo>
                  <a:lnTo>
                    <a:pt x="576" y="569"/>
                  </a:lnTo>
                  <a:lnTo>
                    <a:pt x="546" y="574"/>
                  </a:lnTo>
                  <a:lnTo>
                    <a:pt x="519" y="554"/>
                  </a:lnTo>
                  <a:lnTo>
                    <a:pt x="491" y="525"/>
                  </a:lnTo>
                  <a:lnTo>
                    <a:pt x="458" y="524"/>
                  </a:lnTo>
                  <a:lnTo>
                    <a:pt x="433" y="532"/>
                  </a:lnTo>
                  <a:lnTo>
                    <a:pt x="391" y="575"/>
                  </a:lnTo>
                  <a:lnTo>
                    <a:pt x="362" y="685"/>
                  </a:lnTo>
                  <a:lnTo>
                    <a:pt x="350" y="773"/>
                  </a:lnTo>
                  <a:lnTo>
                    <a:pt x="346" y="854"/>
                  </a:lnTo>
                  <a:lnTo>
                    <a:pt x="346" y="900"/>
                  </a:lnTo>
                  <a:lnTo>
                    <a:pt x="346" y="940"/>
                  </a:lnTo>
                  <a:lnTo>
                    <a:pt x="343" y="1003"/>
                  </a:lnTo>
                  <a:lnTo>
                    <a:pt x="362" y="903"/>
                  </a:lnTo>
                  <a:lnTo>
                    <a:pt x="373" y="846"/>
                  </a:lnTo>
                  <a:lnTo>
                    <a:pt x="389" y="793"/>
                  </a:lnTo>
                  <a:lnTo>
                    <a:pt x="411" y="757"/>
                  </a:lnTo>
                  <a:lnTo>
                    <a:pt x="440" y="734"/>
                  </a:lnTo>
                  <a:lnTo>
                    <a:pt x="462" y="724"/>
                  </a:lnTo>
                  <a:lnTo>
                    <a:pt x="486" y="720"/>
                  </a:lnTo>
                  <a:lnTo>
                    <a:pt x="528" y="724"/>
                  </a:lnTo>
                  <a:lnTo>
                    <a:pt x="558" y="735"/>
                  </a:lnTo>
                  <a:lnTo>
                    <a:pt x="563" y="739"/>
                  </a:lnTo>
                  <a:lnTo>
                    <a:pt x="594" y="799"/>
                  </a:lnTo>
                  <a:lnTo>
                    <a:pt x="606" y="872"/>
                  </a:lnTo>
                  <a:lnTo>
                    <a:pt x="607" y="913"/>
                  </a:lnTo>
                  <a:lnTo>
                    <a:pt x="600" y="1007"/>
                  </a:lnTo>
                  <a:lnTo>
                    <a:pt x="585" y="1067"/>
                  </a:lnTo>
                  <a:lnTo>
                    <a:pt x="592" y="1004"/>
                  </a:lnTo>
                  <a:lnTo>
                    <a:pt x="583" y="911"/>
                  </a:lnTo>
                  <a:lnTo>
                    <a:pt x="563" y="868"/>
                  </a:lnTo>
                  <a:lnTo>
                    <a:pt x="538" y="827"/>
                  </a:lnTo>
                  <a:lnTo>
                    <a:pt x="513" y="794"/>
                  </a:lnTo>
                  <a:lnTo>
                    <a:pt x="490" y="778"/>
                  </a:lnTo>
                  <a:lnTo>
                    <a:pt x="462" y="794"/>
                  </a:lnTo>
                  <a:lnTo>
                    <a:pt x="449" y="842"/>
                  </a:lnTo>
                  <a:lnTo>
                    <a:pt x="435" y="883"/>
                  </a:lnTo>
                  <a:lnTo>
                    <a:pt x="422" y="928"/>
                  </a:lnTo>
                  <a:lnTo>
                    <a:pt x="404" y="1020"/>
                  </a:lnTo>
                  <a:lnTo>
                    <a:pt x="387" y="1056"/>
                  </a:lnTo>
                  <a:lnTo>
                    <a:pt x="358" y="1106"/>
                  </a:lnTo>
                  <a:lnTo>
                    <a:pt x="339" y="1138"/>
                  </a:lnTo>
                  <a:lnTo>
                    <a:pt x="335" y="1168"/>
                  </a:lnTo>
                  <a:lnTo>
                    <a:pt x="338" y="1322"/>
                  </a:lnTo>
                  <a:lnTo>
                    <a:pt x="343" y="1285"/>
                  </a:lnTo>
                  <a:lnTo>
                    <a:pt x="347" y="1274"/>
                  </a:lnTo>
                  <a:lnTo>
                    <a:pt x="370" y="1233"/>
                  </a:lnTo>
                  <a:lnTo>
                    <a:pt x="376" y="1228"/>
                  </a:lnTo>
                  <a:lnTo>
                    <a:pt x="404" y="1172"/>
                  </a:lnTo>
                  <a:lnTo>
                    <a:pt x="450" y="1128"/>
                  </a:lnTo>
                  <a:lnTo>
                    <a:pt x="477" y="1114"/>
                  </a:lnTo>
                  <a:lnTo>
                    <a:pt x="506" y="1110"/>
                  </a:lnTo>
                  <a:lnTo>
                    <a:pt x="536" y="1115"/>
                  </a:lnTo>
                  <a:lnTo>
                    <a:pt x="560" y="1128"/>
                  </a:lnTo>
                  <a:lnTo>
                    <a:pt x="576" y="1172"/>
                  </a:lnTo>
                  <a:lnTo>
                    <a:pt x="582" y="1210"/>
                  </a:lnTo>
                  <a:lnTo>
                    <a:pt x="585" y="1249"/>
                  </a:lnTo>
                  <a:lnTo>
                    <a:pt x="607" y="1289"/>
                  </a:lnTo>
                  <a:lnTo>
                    <a:pt x="626" y="1320"/>
                  </a:lnTo>
                  <a:lnTo>
                    <a:pt x="598" y="1293"/>
                  </a:lnTo>
                  <a:lnTo>
                    <a:pt x="574" y="1270"/>
                  </a:lnTo>
                  <a:lnTo>
                    <a:pt x="551" y="1233"/>
                  </a:lnTo>
                  <a:lnTo>
                    <a:pt x="525" y="1208"/>
                  </a:lnTo>
                  <a:lnTo>
                    <a:pt x="493" y="1220"/>
                  </a:lnTo>
                  <a:lnTo>
                    <a:pt x="447" y="1245"/>
                  </a:lnTo>
                  <a:lnTo>
                    <a:pt x="406" y="1276"/>
                  </a:lnTo>
                  <a:lnTo>
                    <a:pt x="380" y="1297"/>
                  </a:lnTo>
                  <a:lnTo>
                    <a:pt x="363" y="1322"/>
                  </a:lnTo>
                  <a:lnTo>
                    <a:pt x="349" y="1379"/>
                  </a:lnTo>
                  <a:lnTo>
                    <a:pt x="340" y="1449"/>
                  </a:lnTo>
                  <a:lnTo>
                    <a:pt x="338" y="1484"/>
                  </a:lnTo>
                  <a:lnTo>
                    <a:pt x="340" y="1514"/>
                  </a:lnTo>
                  <a:lnTo>
                    <a:pt x="366" y="1479"/>
                  </a:lnTo>
                  <a:lnTo>
                    <a:pt x="378" y="1456"/>
                  </a:lnTo>
                  <a:lnTo>
                    <a:pt x="395" y="1419"/>
                  </a:lnTo>
                  <a:lnTo>
                    <a:pt x="417" y="1383"/>
                  </a:lnTo>
                  <a:lnTo>
                    <a:pt x="445" y="1348"/>
                  </a:lnTo>
                  <a:lnTo>
                    <a:pt x="472" y="1317"/>
                  </a:lnTo>
                  <a:lnTo>
                    <a:pt x="500" y="1299"/>
                  </a:lnTo>
                  <a:lnTo>
                    <a:pt x="534" y="1317"/>
                  </a:lnTo>
                  <a:lnTo>
                    <a:pt x="538" y="1350"/>
                  </a:lnTo>
                  <a:lnTo>
                    <a:pt x="550" y="1389"/>
                  </a:lnTo>
                  <a:lnTo>
                    <a:pt x="579" y="1422"/>
                  </a:lnTo>
                  <a:lnTo>
                    <a:pt x="605" y="1477"/>
                  </a:lnTo>
                  <a:lnTo>
                    <a:pt x="616" y="1517"/>
                  </a:lnTo>
                  <a:lnTo>
                    <a:pt x="620" y="1556"/>
                  </a:lnTo>
                  <a:lnTo>
                    <a:pt x="613" y="1511"/>
                  </a:lnTo>
                  <a:lnTo>
                    <a:pt x="586" y="1477"/>
                  </a:lnTo>
                  <a:lnTo>
                    <a:pt x="555" y="1463"/>
                  </a:lnTo>
                  <a:lnTo>
                    <a:pt x="525" y="1452"/>
                  </a:lnTo>
                  <a:lnTo>
                    <a:pt x="518" y="1444"/>
                  </a:lnTo>
                  <a:lnTo>
                    <a:pt x="479" y="1439"/>
                  </a:lnTo>
                  <a:lnTo>
                    <a:pt x="454" y="1450"/>
                  </a:lnTo>
                  <a:lnTo>
                    <a:pt x="428" y="1467"/>
                  </a:lnTo>
                  <a:lnTo>
                    <a:pt x="405" y="1489"/>
                  </a:lnTo>
                  <a:lnTo>
                    <a:pt x="367" y="1539"/>
                  </a:lnTo>
                  <a:lnTo>
                    <a:pt x="362" y="1556"/>
                  </a:lnTo>
                  <a:lnTo>
                    <a:pt x="360" y="1560"/>
                  </a:lnTo>
                  <a:lnTo>
                    <a:pt x="358" y="1645"/>
                  </a:lnTo>
                  <a:lnTo>
                    <a:pt x="356" y="1698"/>
                  </a:lnTo>
                  <a:lnTo>
                    <a:pt x="355" y="1739"/>
                  </a:lnTo>
                  <a:lnTo>
                    <a:pt x="353" y="1774"/>
                  </a:lnTo>
                  <a:lnTo>
                    <a:pt x="353" y="1819"/>
                  </a:lnTo>
                  <a:lnTo>
                    <a:pt x="353" y="1861"/>
                  </a:lnTo>
                  <a:lnTo>
                    <a:pt x="353" y="1888"/>
                  </a:lnTo>
                  <a:lnTo>
                    <a:pt x="371" y="1839"/>
                  </a:lnTo>
                  <a:lnTo>
                    <a:pt x="387" y="1804"/>
                  </a:lnTo>
                  <a:lnTo>
                    <a:pt x="406" y="1768"/>
                  </a:lnTo>
                  <a:lnTo>
                    <a:pt x="417" y="1717"/>
                  </a:lnTo>
                  <a:lnTo>
                    <a:pt x="446" y="1688"/>
                  </a:lnTo>
                  <a:lnTo>
                    <a:pt x="465" y="1678"/>
                  </a:lnTo>
                  <a:lnTo>
                    <a:pt x="490" y="1693"/>
                  </a:lnTo>
                  <a:lnTo>
                    <a:pt x="499" y="1732"/>
                  </a:lnTo>
                  <a:lnTo>
                    <a:pt x="506" y="1774"/>
                  </a:lnTo>
                  <a:lnTo>
                    <a:pt x="517" y="1827"/>
                  </a:lnTo>
                  <a:lnTo>
                    <a:pt x="535" y="1881"/>
                  </a:lnTo>
                  <a:lnTo>
                    <a:pt x="554" y="1918"/>
                  </a:lnTo>
                  <a:lnTo>
                    <a:pt x="527" y="1888"/>
                  </a:lnTo>
                  <a:lnTo>
                    <a:pt x="506" y="1835"/>
                  </a:lnTo>
                  <a:lnTo>
                    <a:pt x="486" y="1775"/>
                  </a:lnTo>
                  <a:lnTo>
                    <a:pt x="463" y="1729"/>
                  </a:lnTo>
                  <a:lnTo>
                    <a:pt x="439" y="1734"/>
                  </a:lnTo>
                  <a:lnTo>
                    <a:pt x="415" y="1788"/>
                  </a:lnTo>
                  <a:lnTo>
                    <a:pt x="400" y="1831"/>
                  </a:lnTo>
                  <a:lnTo>
                    <a:pt x="379" y="1870"/>
                  </a:lnTo>
                  <a:lnTo>
                    <a:pt x="371" y="1920"/>
                  </a:lnTo>
                  <a:lnTo>
                    <a:pt x="362" y="1932"/>
                  </a:lnTo>
                  <a:lnTo>
                    <a:pt x="356" y="1955"/>
                  </a:lnTo>
                  <a:lnTo>
                    <a:pt x="355" y="1996"/>
                  </a:lnTo>
                  <a:lnTo>
                    <a:pt x="358" y="2042"/>
                  </a:lnTo>
                  <a:lnTo>
                    <a:pt x="358" y="2059"/>
                  </a:lnTo>
                  <a:lnTo>
                    <a:pt x="362" y="2031"/>
                  </a:lnTo>
                  <a:lnTo>
                    <a:pt x="387" y="1992"/>
                  </a:lnTo>
                  <a:lnTo>
                    <a:pt x="401" y="1992"/>
                  </a:lnTo>
                  <a:lnTo>
                    <a:pt x="410" y="2028"/>
                  </a:lnTo>
                  <a:lnTo>
                    <a:pt x="395" y="2002"/>
                  </a:lnTo>
                  <a:lnTo>
                    <a:pt x="376" y="2050"/>
                  </a:lnTo>
                  <a:lnTo>
                    <a:pt x="369" y="2093"/>
                  </a:lnTo>
                  <a:lnTo>
                    <a:pt x="363" y="2158"/>
                  </a:lnTo>
                  <a:lnTo>
                    <a:pt x="362" y="2224"/>
                  </a:lnTo>
                  <a:lnTo>
                    <a:pt x="362" y="2294"/>
                  </a:lnTo>
                  <a:lnTo>
                    <a:pt x="362" y="2321"/>
                  </a:lnTo>
                  <a:lnTo>
                    <a:pt x="332" y="2324"/>
                  </a:lnTo>
                </a:path>
              </a:pathLst>
            </a:custGeom>
            <a:solidFill>
              <a:srgbClr val="0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9" name="Freeform 201"/>
            <p:cNvSpPr>
              <a:spLocks/>
            </p:cNvSpPr>
            <p:nvPr/>
          </p:nvSpPr>
          <p:spPr bwMode="auto">
            <a:xfrm>
              <a:off x="3328" y="2068"/>
              <a:ext cx="555" cy="1826"/>
            </a:xfrm>
            <a:custGeom>
              <a:avLst/>
              <a:gdLst>
                <a:gd name="T0" fmla="*/ 108 w 627"/>
                <a:gd name="T1" fmla="*/ 238 h 2325"/>
                <a:gd name="T2" fmla="*/ 105 w 627"/>
                <a:gd name="T3" fmla="*/ 229 h 2325"/>
                <a:gd name="T4" fmla="*/ 106 w 627"/>
                <a:gd name="T5" fmla="*/ 215 h 2325"/>
                <a:gd name="T6" fmla="*/ 78 w 627"/>
                <a:gd name="T7" fmla="*/ 188 h 2325"/>
                <a:gd name="T8" fmla="*/ 58 w 627"/>
                <a:gd name="T9" fmla="*/ 197 h 2325"/>
                <a:gd name="T10" fmla="*/ 90 w 627"/>
                <a:gd name="T11" fmla="*/ 187 h 2325"/>
                <a:gd name="T12" fmla="*/ 110 w 627"/>
                <a:gd name="T13" fmla="*/ 195 h 2325"/>
                <a:gd name="T14" fmla="*/ 91 w 627"/>
                <a:gd name="T15" fmla="*/ 166 h 2325"/>
                <a:gd name="T16" fmla="*/ 24 w 627"/>
                <a:gd name="T17" fmla="*/ 171 h 2325"/>
                <a:gd name="T18" fmla="*/ 55 w 627"/>
                <a:gd name="T19" fmla="*/ 149 h 2325"/>
                <a:gd name="T20" fmla="*/ 104 w 627"/>
                <a:gd name="T21" fmla="*/ 166 h 2325"/>
                <a:gd name="T22" fmla="*/ 69 w 627"/>
                <a:gd name="T23" fmla="*/ 134 h 2325"/>
                <a:gd name="T24" fmla="*/ 17 w 627"/>
                <a:gd name="T25" fmla="*/ 141 h 2325"/>
                <a:gd name="T26" fmla="*/ 72 w 627"/>
                <a:gd name="T27" fmla="*/ 126 h 2325"/>
                <a:gd name="T28" fmla="*/ 99 w 627"/>
                <a:gd name="T29" fmla="*/ 130 h 2325"/>
                <a:gd name="T30" fmla="*/ 72 w 627"/>
                <a:gd name="T31" fmla="*/ 97 h 2325"/>
                <a:gd name="T32" fmla="*/ 16 w 627"/>
                <a:gd name="T33" fmla="*/ 99 h 2325"/>
                <a:gd name="T34" fmla="*/ 59 w 627"/>
                <a:gd name="T35" fmla="*/ 84 h 2325"/>
                <a:gd name="T36" fmla="*/ 103 w 627"/>
                <a:gd name="T37" fmla="*/ 73 h 2325"/>
                <a:gd name="T38" fmla="*/ 40 w 627"/>
                <a:gd name="T39" fmla="*/ 47 h 2325"/>
                <a:gd name="T40" fmla="*/ 81 w 627"/>
                <a:gd name="T41" fmla="*/ 50 h 2325"/>
                <a:gd name="T42" fmla="*/ 102 w 627"/>
                <a:gd name="T43" fmla="*/ 38 h 2325"/>
                <a:gd name="T44" fmla="*/ 48 w 627"/>
                <a:gd name="T45" fmla="*/ 28 h 2325"/>
                <a:gd name="T46" fmla="*/ 86 w 627"/>
                <a:gd name="T47" fmla="*/ 20 h 2325"/>
                <a:gd name="T48" fmla="*/ 110 w 627"/>
                <a:gd name="T49" fmla="*/ 21 h 2325"/>
                <a:gd name="T50" fmla="*/ 66 w 627"/>
                <a:gd name="T51" fmla="*/ 8 h 2325"/>
                <a:gd name="T52" fmla="*/ 58 w 627"/>
                <a:gd name="T53" fmla="*/ 5 h 2325"/>
                <a:gd name="T54" fmla="*/ 104 w 627"/>
                <a:gd name="T55" fmla="*/ 10 h 2325"/>
                <a:gd name="T56" fmla="*/ 124 w 627"/>
                <a:gd name="T57" fmla="*/ 10 h 2325"/>
                <a:gd name="T58" fmla="*/ 153 w 627"/>
                <a:gd name="T59" fmla="*/ 4 h 2325"/>
                <a:gd name="T60" fmla="*/ 174 w 627"/>
                <a:gd name="T61" fmla="*/ 4 h 2325"/>
                <a:gd name="T62" fmla="*/ 130 w 627"/>
                <a:gd name="T63" fmla="*/ 16 h 2325"/>
                <a:gd name="T64" fmla="*/ 117 w 627"/>
                <a:gd name="T65" fmla="*/ 42 h 2325"/>
                <a:gd name="T66" fmla="*/ 166 w 627"/>
                <a:gd name="T67" fmla="*/ 24 h 2325"/>
                <a:gd name="T68" fmla="*/ 168 w 627"/>
                <a:gd name="T69" fmla="*/ 33 h 2325"/>
                <a:gd name="T70" fmla="*/ 126 w 627"/>
                <a:gd name="T71" fmla="*/ 42 h 2325"/>
                <a:gd name="T72" fmla="*/ 152 w 627"/>
                <a:gd name="T73" fmla="*/ 47 h 2325"/>
                <a:gd name="T74" fmla="*/ 164 w 627"/>
                <a:gd name="T75" fmla="*/ 60 h 2325"/>
                <a:gd name="T76" fmla="*/ 115 w 627"/>
                <a:gd name="T77" fmla="*/ 102 h 2325"/>
                <a:gd name="T78" fmla="*/ 147 w 627"/>
                <a:gd name="T79" fmla="*/ 83 h 2325"/>
                <a:gd name="T80" fmla="*/ 202 w 627"/>
                <a:gd name="T81" fmla="*/ 99 h 2325"/>
                <a:gd name="T82" fmla="*/ 179 w 627"/>
                <a:gd name="T83" fmla="*/ 93 h 2325"/>
                <a:gd name="T84" fmla="*/ 135 w 627"/>
                <a:gd name="T85" fmla="*/ 116 h 2325"/>
                <a:gd name="T86" fmla="*/ 116 w 627"/>
                <a:gd name="T87" fmla="*/ 145 h 2325"/>
                <a:gd name="T88" fmla="*/ 179 w 627"/>
                <a:gd name="T89" fmla="*/ 127 h 2325"/>
                <a:gd name="T90" fmla="*/ 199 w 627"/>
                <a:gd name="T91" fmla="*/ 147 h 2325"/>
                <a:gd name="T92" fmla="*/ 127 w 627"/>
                <a:gd name="T93" fmla="*/ 148 h 2325"/>
                <a:gd name="T94" fmla="*/ 127 w 627"/>
                <a:gd name="T95" fmla="*/ 166 h 2325"/>
                <a:gd name="T96" fmla="*/ 179 w 627"/>
                <a:gd name="T97" fmla="*/ 154 h 2325"/>
                <a:gd name="T98" fmla="*/ 195 w 627"/>
                <a:gd name="T99" fmla="*/ 168 h 2325"/>
                <a:gd name="T100" fmla="*/ 135 w 627"/>
                <a:gd name="T101" fmla="*/ 169 h 2325"/>
                <a:gd name="T102" fmla="*/ 118 w 627"/>
                <a:gd name="T103" fmla="*/ 202 h 2325"/>
                <a:gd name="T104" fmla="*/ 140 w 627"/>
                <a:gd name="T105" fmla="*/ 196 h 2325"/>
                <a:gd name="T106" fmla="*/ 179 w 627"/>
                <a:gd name="T107" fmla="*/ 214 h 2325"/>
                <a:gd name="T108" fmla="*/ 139 w 627"/>
                <a:gd name="T109" fmla="*/ 203 h 2325"/>
                <a:gd name="T110" fmla="*/ 119 w 627"/>
                <a:gd name="T111" fmla="*/ 232 h 2325"/>
                <a:gd name="T112" fmla="*/ 126 w 627"/>
                <a:gd name="T113" fmla="*/ 233 h 2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27" h="2325">
                  <a:moveTo>
                    <a:pt x="332" y="2324"/>
                  </a:moveTo>
                  <a:lnTo>
                    <a:pt x="333" y="2281"/>
                  </a:lnTo>
                  <a:lnTo>
                    <a:pt x="333" y="2241"/>
                  </a:lnTo>
                  <a:lnTo>
                    <a:pt x="334" y="2203"/>
                  </a:lnTo>
                  <a:lnTo>
                    <a:pt x="333" y="2163"/>
                  </a:lnTo>
                  <a:lnTo>
                    <a:pt x="331" y="2127"/>
                  </a:lnTo>
                  <a:lnTo>
                    <a:pt x="324" y="2092"/>
                  </a:lnTo>
                  <a:lnTo>
                    <a:pt x="307" y="2039"/>
                  </a:lnTo>
                  <a:lnTo>
                    <a:pt x="297" y="2002"/>
                  </a:lnTo>
                  <a:lnTo>
                    <a:pt x="281" y="2033"/>
                  </a:lnTo>
                  <a:lnTo>
                    <a:pt x="262" y="2067"/>
                  </a:lnTo>
                  <a:lnTo>
                    <a:pt x="269" y="2031"/>
                  </a:lnTo>
                  <a:lnTo>
                    <a:pt x="291" y="2015"/>
                  </a:lnTo>
                  <a:lnTo>
                    <a:pt x="315" y="2011"/>
                  </a:lnTo>
                  <a:lnTo>
                    <a:pt x="319" y="2017"/>
                  </a:lnTo>
                  <a:lnTo>
                    <a:pt x="328" y="2052"/>
                  </a:lnTo>
                  <a:lnTo>
                    <a:pt x="333" y="2085"/>
                  </a:lnTo>
                  <a:lnTo>
                    <a:pt x="331" y="2011"/>
                  </a:lnTo>
                  <a:lnTo>
                    <a:pt x="326" y="1955"/>
                  </a:lnTo>
                  <a:lnTo>
                    <a:pt x="324" y="1936"/>
                  </a:lnTo>
                  <a:lnTo>
                    <a:pt x="320" y="1888"/>
                  </a:lnTo>
                  <a:lnTo>
                    <a:pt x="317" y="1847"/>
                  </a:lnTo>
                  <a:lnTo>
                    <a:pt x="305" y="1788"/>
                  </a:lnTo>
                  <a:lnTo>
                    <a:pt x="302" y="1777"/>
                  </a:lnTo>
                  <a:lnTo>
                    <a:pt x="280" y="1732"/>
                  </a:lnTo>
                  <a:lnTo>
                    <a:pt x="268" y="1696"/>
                  </a:lnTo>
                  <a:lnTo>
                    <a:pt x="258" y="1668"/>
                  </a:lnTo>
                  <a:lnTo>
                    <a:pt x="232" y="1652"/>
                  </a:lnTo>
                  <a:lnTo>
                    <a:pt x="208" y="1673"/>
                  </a:lnTo>
                  <a:lnTo>
                    <a:pt x="190" y="1732"/>
                  </a:lnTo>
                  <a:lnTo>
                    <a:pt x="180" y="1768"/>
                  </a:lnTo>
                  <a:lnTo>
                    <a:pt x="168" y="1805"/>
                  </a:lnTo>
                  <a:lnTo>
                    <a:pt x="156" y="1831"/>
                  </a:lnTo>
                  <a:lnTo>
                    <a:pt x="170" y="1775"/>
                  </a:lnTo>
                  <a:lnTo>
                    <a:pt x="176" y="1736"/>
                  </a:lnTo>
                  <a:lnTo>
                    <a:pt x="181" y="1701"/>
                  </a:lnTo>
                  <a:lnTo>
                    <a:pt x="190" y="1670"/>
                  </a:lnTo>
                  <a:lnTo>
                    <a:pt x="199" y="1630"/>
                  </a:lnTo>
                  <a:lnTo>
                    <a:pt x="205" y="1617"/>
                  </a:lnTo>
                  <a:lnTo>
                    <a:pt x="232" y="1609"/>
                  </a:lnTo>
                  <a:lnTo>
                    <a:pt x="262" y="1644"/>
                  </a:lnTo>
                  <a:lnTo>
                    <a:pt x="271" y="1648"/>
                  </a:lnTo>
                  <a:lnTo>
                    <a:pt x="288" y="1691"/>
                  </a:lnTo>
                  <a:lnTo>
                    <a:pt x="302" y="1726"/>
                  </a:lnTo>
                  <a:lnTo>
                    <a:pt x="317" y="1761"/>
                  </a:lnTo>
                  <a:lnTo>
                    <a:pt x="324" y="1794"/>
                  </a:lnTo>
                  <a:lnTo>
                    <a:pt x="326" y="1807"/>
                  </a:lnTo>
                  <a:lnTo>
                    <a:pt x="326" y="1755"/>
                  </a:lnTo>
                  <a:lnTo>
                    <a:pt x="326" y="1714"/>
                  </a:lnTo>
                  <a:lnTo>
                    <a:pt x="326" y="1677"/>
                  </a:lnTo>
                  <a:lnTo>
                    <a:pt x="324" y="1641"/>
                  </a:lnTo>
                  <a:lnTo>
                    <a:pt x="323" y="1568"/>
                  </a:lnTo>
                  <a:lnTo>
                    <a:pt x="313" y="1615"/>
                  </a:lnTo>
                  <a:lnTo>
                    <a:pt x="308" y="1540"/>
                  </a:lnTo>
                  <a:lnTo>
                    <a:pt x="300" y="1511"/>
                  </a:lnTo>
                  <a:lnTo>
                    <a:pt x="273" y="1467"/>
                  </a:lnTo>
                  <a:lnTo>
                    <a:pt x="249" y="1444"/>
                  </a:lnTo>
                  <a:lnTo>
                    <a:pt x="242" y="1436"/>
                  </a:lnTo>
                  <a:lnTo>
                    <a:pt x="205" y="1427"/>
                  </a:lnTo>
                  <a:lnTo>
                    <a:pt x="167" y="1444"/>
                  </a:lnTo>
                  <a:lnTo>
                    <a:pt x="129" y="1465"/>
                  </a:lnTo>
                  <a:lnTo>
                    <a:pt x="99" y="1479"/>
                  </a:lnTo>
                  <a:lnTo>
                    <a:pt x="71" y="1505"/>
                  </a:lnTo>
                  <a:lnTo>
                    <a:pt x="56" y="1539"/>
                  </a:lnTo>
                  <a:lnTo>
                    <a:pt x="62" y="1493"/>
                  </a:lnTo>
                  <a:lnTo>
                    <a:pt x="90" y="1456"/>
                  </a:lnTo>
                  <a:lnTo>
                    <a:pt x="114" y="1427"/>
                  </a:lnTo>
                  <a:lnTo>
                    <a:pt x="131" y="1392"/>
                  </a:lnTo>
                  <a:lnTo>
                    <a:pt x="143" y="1353"/>
                  </a:lnTo>
                  <a:lnTo>
                    <a:pt x="165" y="1311"/>
                  </a:lnTo>
                  <a:lnTo>
                    <a:pt x="175" y="1307"/>
                  </a:lnTo>
                  <a:lnTo>
                    <a:pt x="205" y="1306"/>
                  </a:lnTo>
                  <a:lnTo>
                    <a:pt x="239" y="1327"/>
                  </a:lnTo>
                  <a:lnTo>
                    <a:pt x="266" y="1370"/>
                  </a:lnTo>
                  <a:lnTo>
                    <a:pt x="288" y="1427"/>
                  </a:lnTo>
                  <a:lnTo>
                    <a:pt x="297" y="1449"/>
                  </a:lnTo>
                  <a:lnTo>
                    <a:pt x="313" y="1461"/>
                  </a:lnTo>
                  <a:lnTo>
                    <a:pt x="305" y="1368"/>
                  </a:lnTo>
                  <a:lnTo>
                    <a:pt x="297" y="1311"/>
                  </a:lnTo>
                  <a:lnTo>
                    <a:pt x="279" y="1292"/>
                  </a:lnTo>
                  <a:lnTo>
                    <a:pt x="257" y="1233"/>
                  </a:lnTo>
                  <a:lnTo>
                    <a:pt x="235" y="1201"/>
                  </a:lnTo>
                  <a:lnTo>
                    <a:pt x="226" y="1191"/>
                  </a:lnTo>
                  <a:lnTo>
                    <a:pt x="205" y="1178"/>
                  </a:lnTo>
                  <a:lnTo>
                    <a:pt x="158" y="1172"/>
                  </a:lnTo>
                  <a:lnTo>
                    <a:pt x="136" y="1178"/>
                  </a:lnTo>
                  <a:lnTo>
                    <a:pt x="96" y="1196"/>
                  </a:lnTo>
                  <a:lnTo>
                    <a:pt x="75" y="1223"/>
                  </a:lnTo>
                  <a:lnTo>
                    <a:pt x="45" y="1261"/>
                  </a:lnTo>
                  <a:lnTo>
                    <a:pt x="38" y="1280"/>
                  </a:lnTo>
                  <a:lnTo>
                    <a:pt x="51" y="1235"/>
                  </a:lnTo>
                  <a:lnTo>
                    <a:pt x="65" y="1172"/>
                  </a:lnTo>
                  <a:lnTo>
                    <a:pt x="76" y="1126"/>
                  </a:lnTo>
                  <a:lnTo>
                    <a:pt x="92" y="1083"/>
                  </a:lnTo>
                  <a:lnTo>
                    <a:pt x="125" y="1072"/>
                  </a:lnTo>
                  <a:lnTo>
                    <a:pt x="164" y="1080"/>
                  </a:lnTo>
                  <a:lnTo>
                    <a:pt x="199" y="1096"/>
                  </a:lnTo>
                  <a:lnTo>
                    <a:pt x="214" y="1109"/>
                  </a:lnTo>
                  <a:lnTo>
                    <a:pt x="245" y="1143"/>
                  </a:lnTo>
                  <a:lnTo>
                    <a:pt x="268" y="1179"/>
                  </a:lnTo>
                  <a:lnTo>
                    <a:pt x="288" y="1220"/>
                  </a:lnTo>
                  <a:lnTo>
                    <a:pt x="306" y="1257"/>
                  </a:lnTo>
                  <a:lnTo>
                    <a:pt x="302" y="1215"/>
                  </a:lnTo>
                  <a:lnTo>
                    <a:pt x="302" y="1192"/>
                  </a:lnTo>
                  <a:lnTo>
                    <a:pt x="301" y="1148"/>
                  </a:lnTo>
                  <a:lnTo>
                    <a:pt x="308" y="1083"/>
                  </a:lnTo>
                  <a:lnTo>
                    <a:pt x="300" y="1024"/>
                  </a:lnTo>
                  <a:lnTo>
                    <a:pt x="293" y="918"/>
                  </a:lnTo>
                  <a:lnTo>
                    <a:pt x="277" y="872"/>
                  </a:lnTo>
                  <a:lnTo>
                    <a:pt x="269" y="858"/>
                  </a:lnTo>
                  <a:lnTo>
                    <a:pt x="242" y="849"/>
                  </a:lnTo>
                  <a:lnTo>
                    <a:pt x="217" y="856"/>
                  </a:lnTo>
                  <a:lnTo>
                    <a:pt x="192" y="862"/>
                  </a:lnTo>
                  <a:lnTo>
                    <a:pt x="173" y="858"/>
                  </a:lnTo>
                  <a:lnTo>
                    <a:pt x="142" y="837"/>
                  </a:lnTo>
                  <a:lnTo>
                    <a:pt x="118" y="834"/>
                  </a:lnTo>
                  <a:lnTo>
                    <a:pt x="87" y="846"/>
                  </a:lnTo>
                  <a:lnTo>
                    <a:pt x="79" y="850"/>
                  </a:lnTo>
                  <a:lnTo>
                    <a:pt x="48" y="873"/>
                  </a:lnTo>
                  <a:lnTo>
                    <a:pt x="18" y="882"/>
                  </a:lnTo>
                  <a:lnTo>
                    <a:pt x="0" y="878"/>
                  </a:lnTo>
                  <a:lnTo>
                    <a:pt x="27" y="849"/>
                  </a:lnTo>
                  <a:lnTo>
                    <a:pt x="58" y="814"/>
                  </a:lnTo>
                  <a:lnTo>
                    <a:pt x="95" y="776"/>
                  </a:lnTo>
                  <a:lnTo>
                    <a:pt x="134" y="746"/>
                  </a:lnTo>
                  <a:lnTo>
                    <a:pt x="178" y="736"/>
                  </a:lnTo>
                  <a:lnTo>
                    <a:pt x="224" y="751"/>
                  </a:lnTo>
                  <a:lnTo>
                    <a:pt x="273" y="804"/>
                  </a:lnTo>
                  <a:lnTo>
                    <a:pt x="312" y="873"/>
                  </a:lnTo>
                  <a:lnTo>
                    <a:pt x="315" y="837"/>
                  </a:lnTo>
                  <a:lnTo>
                    <a:pt x="315" y="793"/>
                  </a:lnTo>
                  <a:lnTo>
                    <a:pt x="315" y="781"/>
                  </a:lnTo>
                  <a:lnTo>
                    <a:pt x="307" y="643"/>
                  </a:lnTo>
                  <a:lnTo>
                    <a:pt x="291" y="581"/>
                  </a:lnTo>
                  <a:lnTo>
                    <a:pt x="253" y="544"/>
                  </a:lnTo>
                  <a:lnTo>
                    <a:pt x="212" y="561"/>
                  </a:lnTo>
                  <a:lnTo>
                    <a:pt x="186" y="560"/>
                  </a:lnTo>
                  <a:lnTo>
                    <a:pt x="161" y="510"/>
                  </a:lnTo>
                  <a:lnTo>
                    <a:pt x="150" y="455"/>
                  </a:lnTo>
                  <a:lnTo>
                    <a:pt x="121" y="415"/>
                  </a:lnTo>
                  <a:lnTo>
                    <a:pt x="87" y="407"/>
                  </a:lnTo>
                  <a:lnTo>
                    <a:pt x="47" y="401"/>
                  </a:lnTo>
                  <a:lnTo>
                    <a:pt x="80" y="394"/>
                  </a:lnTo>
                  <a:lnTo>
                    <a:pt x="114" y="394"/>
                  </a:lnTo>
                  <a:lnTo>
                    <a:pt x="153" y="400"/>
                  </a:lnTo>
                  <a:lnTo>
                    <a:pt x="197" y="418"/>
                  </a:lnTo>
                  <a:lnTo>
                    <a:pt x="242" y="451"/>
                  </a:lnTo>
                  <a:lnTo>
                    <a:pt x="286" y="497"/>
                  </a:lnTo>
                  <a:lnTo>
                    <a:pt x="317" y="544"/>
                  </a:lnTo>
                  <a:lnTo>
                    <a:pt x="317" y="497"/>
                  </a:lnTo>
                  <a:lnTo>
                    <a:pt x="315" y="464"/>
                  </a:lnTo>
                  <a:lnTo>
                    <a:pt x="313" y="401"/>
                  </a:lnTo>
                  <a:lnTo>
                    <a:pt x="310" y="357"/>
                  </a:lnTo>
                  <a:lnTo>
                    <a:pt x="305" y="338"/>
                  </a:lnTo>
                  <a:lnTo>
                    <a:pt x="282" y="312"/>
                  </a:lnTo>
                  <a:lnTo>
                    <a:pt x="254" y="283"/>
                  </a:lnTo>
                  <a:lnTo>
                    <a:pt x="241" y="268"/>
                  </a:lnTo>
                  <a:lnTo>
                    <a:pt x="217" y="243"/>
                  </a:lnTo>
                  <a:lnTo>
                    <a:pt x="190" y="224"/>
                  </a:lnTo>
                  <a:lnTo>
                    <a:pt x="173" y="218"/>
                  </a:lnTo>
                  <a:lnTo>
                    <a:pt x="143" y="250"/>
                  </a:lnTo>
                  <a:lnTo>
                    <a:pt x="118" y="271"/>
                  </a:lnTo>
                  <a:lnTo>
                    <a:pt x="138" y="230"/>
                  </a:lnTo>
                  <a:lnTo>
                    <a:pt x="162" y="185"/>
                  </a:lnTo>
                  <a:lnTo>
                    <a:pt x="173" y="173"/>
                  </a:lnTo>
                  <a:lnTo>
                    <a:pt x="205" y="165"/>
                  </a:lnTo>
                  <a:lnTo>
                    <a:pt x="229" y="169"/>
                  </a:lnTo>
                  <a:lnTo>
                    <a:pt x="258" y="182"/>
                  </a:lnTo>
                  <a:lnTo>
                    <a:pt x="281" y="201"/>
                  </a:lnTo>
                  <a:lnTo>
                    <a:pt x="319" y="257"/>
                  </a:lnTo>
                  <a:lnTo>
                    <a:pt x="331" y="293"/>
                  </a:lnTo>
                  <a:lnTo>
                    <a:pt x="333" y="322"/>
                  </a:lnTo>
                  <a:lnTo>
                    <a:pt x="333" y="269"/>
                  </a:lnTo>
                  <a:lnTo>
                    <a:pt x="333" y="214"/>
                  </a:lnTo>
                  <a:lnTo>
                    <a:pt x="330" y="184"/>
                  </a:lnTo>
                  <a:lnTo>
                    <a:pt x="321" y="159"/>
                  </a:lnTo>
                  <a:lnTo>
                    <a:pt x="306" y="137"/>
                  </a:lnTo>
                  <a:lnTo>
                    <a:pt x="289" y="119"/>
                  </a:lnTo>
                  <a:lnTo>
                    <a:pt x="269" y="103"/>
                  </a:lnTo>
                  <a:lnTo>
                    <a:pt x="247" y="90"/>
                  </a:lnTo>
                  <a:lnTo>
                    <a:pt x="223" y="78"/>
                  </a:lnTo>
                  <a:lnTo>
                    <a:pt x="200" y="68"/>
                  </a:lnTo>
                  <a:lnTo>
                    <a:pt x="177" y="59"/>
                  </a:lnTo>
                  <a:lnTo>
                    <a:pt x="156" y="51"/>
                  </a:lnTo>
                  <a:lnTo>
                    <a:pt x="138" y="43"/>
                  </a:lnTo>
                  <a:lnTo>
                    <a:pt x="124" y="34"/>
                  </a:lnTo>
                  <a:lnTo>
                    <a:pt x="140" y="42"/>
                  </a:lnTo>
                  <a:lnTo>
                    <a:pt x="158" y="48"/>
                  </a:lnTo>
                  <a:lnTo>
                    <a:pt x="177" y="51"/>
                  </a:lnTo>
                  <a:lnTo>
                    <a:pt x="197" y="54"/>
                  </a:lnTo>
                  <a:lnTo>
                    <a:pt x="217" y="57"/>
                  </a:lnTo>
                  <a:lnTo>
                    <a:pt x="238" y="58"/>
                  </a:lnTo>
                  <a:lnTo>
                    <a:pt x="258" y="62"/>
                  </a:lnTo>
                  <a:lnTo>
                    <a:pt x="277" y="68"/>
                  </a:lnTo>
                  <a:lnTo>
                    <a:pt x="295" y="76"/>
                  </a:lnTo>
                  <a:lnTo>
                    <a:pt x="312" y="88"/>
                  </a:lnTo>
                  <a:lnTo>
                    <a:pt x="327" y="104"/>
                  </a:lnTo>
                  <a:lnTo>
                    <a:pt x="341" y="124"/>
                  </a:lnTo>
                  <a:lnTo>
                    <a:pt x="350" y="82"/>
                  </a:lnTo>
                  <a:lnTo>
                    <a:pt x="363" y="36"/>
                  </a:lnTo>
                  <a:lnTo>
                    <a:pt x="376" y="0"/>
                  </a:lnTo>
                  <a:lnTo>
                    <a:pt x="362" y="41"/>
                  </a:lnTo>
                  <a:lnTo>
                    <a:pt x="371" y="92"/>
                  </a:lnTo>
                  <a:lnTo>
                    <a:pt x="370" y="108"/>
                  </a:lnTo>
                  <a:lnTo>
                    <a:pt x="377" y="89"/>
                  </a:lnTo>
                  <a:lnTo>
                    <a:pt x="388" y="73"/>
                  </a:lnTo>
                  <a:lnTo>
                    <a:pt x="402" y="61"/>
                  </a:lnTo>
                  <a:lnTo>
                    <a:pt x="419" y="51"/>
                  </a:lnTo>
                  <a:lnTo>
                    <a:pt x="437" y="44"/>
                  </a:lnTo>
                  <a:lnTo>
                    <a:pt x="457" y="39"/>
                  </a:lnTo>
                  <a:lnTo>
                    <a:pt x="477" y="35"/>
                  </a:lnTo>
                  <a:lnTo>
                    <a:pt x="497" y="32"/>
                  </a:lnTo>
                  <a:lnTo>
                    <a:pt x="517" y="29"/>
                  </a:lnTo>
                  <a:lnTo>
                    <a:pt x="535" y="25"/>
                  </a:lnTo>
                  <a:lnTo>
                    <a:pt x="550" y="22"/>
                  </a:lnTo>
                  <a:lnTo>
                    <a:pt x="564" y="17"/>
                  </a:lnTo>
                  <a:lnTo>
                    <a:pt x="521" y="34"/>
                  </a:lnTo>
                  <a:lnTo>
                    <a:pt x="486" y="50"/>
                  </a:lnTo>
                  <a:lnTo>
                    <a:pt x="457" y="66"/>
                  </a:lnTo>
                  <a:lnTo>
                    <a:pt x="435" y="81"/>
                  </a:lnTo>
                  <a:lnTo>
                    <a:pt x="418" y="96"/>
                  </a:lnTo>
                  <a:lnTo>
                    <a:pt x="405" y="112"/>
                  </a:lnTo>
                  <a:lnTo>
                    <a:pt x="396" y="129"/>
                  </a:lnTo>
                  <a:lnTo>
                    <a:pt x="389" y="146"/>
                  </a:lnTo>
                  <a:lnTo>
                    <a:pt x="384" y="165"/>
                  </a:lnTo>
                  <a:lnTo>
                    <a:pt x="379" y="186"/>
                  </a:lnTo>
                  <a:lnTo>
                    <a:pt x="375" y="209"/>
                  </a:lnTo>
                  <a:lnTo>
                    <a:pt x="370" y="234"/>
                  </a:lnTo>
                  <a:lnTo>
                    <a:pt x="362" y="283"/>
                  </a:lnTo>
                  <a:lnTo>
                    <a:pt x="353" y="329"/>
                  </a:lnTo>
                  <a:lnTo>
                    <a:pt x="350" y="358"/>
                  </a:lnTo>
                  <a:lnTo>
                    <a:pt x="363" y="317"/>
                  </a:lnTo>
                  <a:lnTo>
                    <a:pt x="379" y="274"/>
                  </a:lnTo>
                  <a:lnTo>
                    <a:pt x="397" y="239"/>
                  </a:lnTo>
                  <a:lnTo>
                    <a:pt x="415" y="218"/>
                  </a:lnTo>
                  <a:lnTo>
                    <a:pt x="440" y="207"/>
                  </a:lnTo>
                  <a:lnTo>
                    <a:pt x="470" y="204"/>
                  </a:lnTo>
                  <a:lnTo>
                    <a:pt x="498" y="210"/>
                  </a:lnTo>
                  <a:lnTo>
                    <a:pt x="516" y="224"/>
                  </a:lnTo>
                  <a:lnTo>
                    <a:pt x="530" y="272"/>
                  </a:lnTo>
                  <a:lnTo>
                    <a:pt x="535" y="312"/>
                  </a:lnTo>
                  <a:lnTo>
                    <a:pt x="538" y="348"/>
                  </a:lnTo>
                  <a:lnTo>
                    <a:pt x="539" y="358"/>
                  </a:lnTo>
                  <a:lnTo>
                    <a:pt x="527" y="315"/>
                  </a:lnTo>
                  <a:lnTo>
                    <a:pt x="505" y="290"/>
                  </a:lnTo>
                  <a:lnTo>
                    <a:pt x="489" y="278"/>
                  </a:lnTo>
                  <a:lnTo>
                    <a:pt x="465" y="275"/>
                  </a:lnTo>
                  <a:lnTo>
                    <a:pt x="435" y="285"/>
                  </a:lnTo>
                  <a:lnTo>
                    <a:pt x="409" y="296"/>
                  </a:lnTo>
                  <a:lnTo>
                    <a:pt x="392" y="305"/>
                  </a:lnTo>
                  <a:lnTo>
                    <a:pt x="383" y="349"/>
                  </a:lnTo>
                  <a:lnTo>
                    <a:pt x="375" y="368"/>
                  </a:lnTo>
                  <a:lnTo>
                    <a:pt x="360" y="427"/>
                  </a:lnTo>
                  <a:lnTo>
                    <a:pt x="350" y="485"/>
                  </a:lnTo>
                  <a:lnTo>
                    <a:pt x="350" y="544"/>
                  </a:lnTo>
                  <a:lnTo>
                    <a:pt x="355" y="564"/>
                  </a:lnTo>
                  <a:lnTo>
                    <a:pt x="404" y="465"/>
                  </a:lnTo>
                  <a:lnTo>
                    <a:pt x="431" y="423"/>
                  </a:lnTo>
                  <a:lnTo>
                    <a:pt x="454" y="410"/>
                  </a:lnTo>
                  <a:lnTo>
                    <a:pt x="496" y="445"/>
                  </a:lnTo>
                  <a:lnTo>
                    <a:pt x="519" y="485"/>
                  </a:lnTo>
                  <a:lnTo>
                    <a:pt x="547" y="533"/>
                  </a:lnTo>
                  <a:lnTo>
                    <a:pt x="576" y="569"/>
                  </a:lnTo>
                  <a:lnTo>
                    <a:pt x="546" y="574"/>
                  </a:lnTo>
                  <a:lnTo>
                    <a:pt x="519" y="554"/>
                  </a:lnTo>
                  <a:lnTo>
                    <a:pt x="491" y="525"/>
                  </a:lnTo>
                  <a:lnTo>
                    <a:pt x="458" y="524"/>
                  </a:lnTo>
                  <a:lnTo>
                    <a:pt x="433" y="532"/>
                  </a:lnTo>
                  <a:lnTo>
                    <a:pt x="391" y="575"/>
                  </a:lnTo>
                  <a:lnTo>
                    <a:pt x="362" y="685"/>
                  </a:lnTo>
                  <a:lnTo>
                    <a:pt x="350" y="773"/>
                  </a:lnTo>
                  <a:lnTo>
                    <a:pt x="346" y="854"/>
                  </a:lnTo>
                  <a:lnTo>
                    <a:pt x="346" y="900"/>
                  </a:lnTo>
                  <a:lnTo>
                    <a:pt x="346" y="940"/>
                  </a:lnTo>
                  <a:lnTo>
                    <a:pt x="343" y="1003"/>
                  </a:lnTo>
                  <a:lnTo>
                    <a:pt x="362" y="903"/>
                  </a:lnTo>
                  <a:lnTo>
                    <a:pt x="373" y="846"/>
                  </a:lnTo>
                  <a:lnTo>
                    <a:pt x="389" y="793"/>
                  </a:lnTo>
                  <a:lnTo>
                    <a:pt x="411" y="757"/>
                  </a:lnTo>
                  <a:lnTo>
                    <a:pt x="440" y="734"/>
                  </a:lnTo>
                  <a:lnTo>
                    <a:pt x="462" y="724"/>
                  </a:lnTo>
                  <a:lnTo>
                    <a:pt x="486" y="720"/>
                  </a:lnTo>
                  <a:lnTo>
                    <a:pt x="528" y="724"/>
                  </a:lnTo>
                  <a:lnTo>
                    <a:pt x="558" y="735"/>
                  </a:lnTo>
                  <a:lnTo>
                    <a:pt x="563" y="739"/>
                  </a:lnTo>
                  <a:lnTo>
                    <a:pt x="594" y="799"/>
                  </a:lnTo>
                  <a:lnTo>
                    <a:pt x="606" y="872"/>
                  </a:lnTo>
                  <a:lnTo>
                    <a:pt x="607" y="913"/>
                  </a:lnTo>
                  <a:lnTo>
                    <a:pt x="600" y="1007"/>
                  </a:lnTo>
                  <a:lnTo>
                    <a:pt x="585" y="1067"/>
                  </a:lnTo>
                  <a:lnTo>
                    <a:pt x="592" y="1004"/>
                  </a:lnTo>
                  <a:lnTo>
                    <a:pt x="583" y="911"/>
                  </a:lnTo>
                  <a:lnTo>
                    <a:pt x="563" y="868"/>
                  </a:lnTo>
                  <a:lnTo>
                    <a:pt x="538" y="827"/>
                  </a:lnTo>
                  <a:lnTo>
                    <a:pt x="513" y="794"/>
                  </a:lnTo>
                  <a:lnTo>
                    <a:pt x="490" y="778"/>
                  </a:lnTo>
                  <a:lnTo>
                    <a:pt x="462" y="794"/>
                  </a:lnTo>
                  <a:lnTo>
                    <a:pt x="449" y="842"/>
                  </a:lnTo>
                  <a:lnTo>
                    <a:pt x="435" y="883"/>
                  </a:lnTo>
                  <a:lnTo>
                    <a:pt x="422" y="928"/>
                  </a:lnTo>
                  <a:lnTo>
                    <a:pt x="404" y="1020"/>
                  </a:lnTo>
                  <a:lnTo>
                    <a:pt x="387" y="1056"/>
                  </a:lnTo>
                  <a:lnTo>
                    <a:pt x="358" y="1106"/>
                  </a:lnTo>
                  <a:lnTo>
                    <a:pt x="339" y="1138"/>
                  </a:lnTo>
                  <a:lnTo>
                    <a:pt x="335" y="1168"/>
                  </a:lnTo>
                  <a:lnTo>
                    <a:pt x="338" y="1322"/>
                  </a:lnTo>
                  <a:lnTo>
                    <a:pt x="343" y="1285"/>
                  </a:lnTo>
                  <a:lnTo>
                    <a:pt x="347" y="1274"/>
                  </a:lnTo>
                  <a:lnTo>
                    <a:pt x="370" y="1233"/>
                  </a:lnTo>
                  <a:lnTo>
                    <a:pt x="376" y="1228"/>
                  </a:lnTo>
                  <a:lnTo>
                    <a:pt x="404" y="1172"/>
                  </a:lnTo>
                  <a:lnTo>
                    <a:pt x="450" y="1128"/>
                  </a:lnTo>
                  <a:lnTo>
                    <a:pt x="477" y="1114"/>
                  </a:lnTo>
                  <a:lnTo>
                    <a:pt x="506" y="1110"/>
                  </a:lnTo>
                  <a:lnTo>
                    <a:pt x="536" y="1115"/>
                  </a:lnTo>
                  <a:lnTo>
                    <a:pt x="560" y="1128"/>
                  </a:lnTo>
                  <a:lnTo>
                    <a:pt x="576" y="1172"/>
                  </a:lnTo>
                  <a:lnTo>
                    <a:pt x="582" y="1210"/>
                  </a:lnTo>
                  <a:lnTo>
                    <a:pt x="585" y="1249"/>
                  </a:lnTo>
                  <a:lnTo>
                    <a:pt x="607" y="1289"/>
                  </a:lnTo>
                  <a:lnTo>
                    <a:pt x="626" y="1320"/>
                  </a:lnTo>
                  <a:lnTo>
                    <a:pt x="598" y="1293"/>
                  </a:lnTo>
                  <a:lnTo>
                    <a:pt x="574" y="1270"/>
                  </a:lnTo>
                  <a:lnTo>
                    <a:pt x="551" y="1233"/>
                  </a:lnTo>
                  <a:lnTo>
                    <a:pt x="525" y="1208"/>
                  </a:lnTo>
                  <a:lnTo>
                    <a:pt x="493" y="1220"/>
                  </a:lnTo>
                  <a:lnTo>
                    <a:pt x="447" y="1245"/>
                  </a:lnTo>
                  <a:lnTo>
                    <a:pt x="406" y="1276"/>
                  </a:lnTo>
                  <a:lnTo>
                    <a:pt x="380" y="1297"/>
                  </a:lnTo>
                  <a:lnTo>
                    <a:pt x="363" y="1322"/>
                  </a:lnTo>
                  <a:lnTo>
                    <a:pt x="349" y="1379"/>
                  </a:lnTo>
                  <a:lnTo>
                    <a:pt x="340" y="1449"/>
                  </a:lnTo>
                  <a:lnTo>
                    <a:pt x="338" y="1484"/>
                  </a:lnTo>
                  <a:lnTo>
                    <a:pt x="340" y="1514"/>
                  </a:lnTo>
                  <a:lnTo>
                    <a:pt x="366" y="1479"/>
                  </a:lnTo>
                  <a:lnTo>
                    <a:pt x="378" y="1456"/>
                  </a:lnTo>
                  <a:lnTo>
                    <a:pt x="395" y="1419"/>
                  </a:lnTo>
                  <a:lnTo>
                    <a:pt x="417" y="1383"/>
                  </a:lnTo>
                  <a:lnTo>
                    <a:pt x="445" y="1348"/>
                  </a:lnTo>
                  <a:lnTo>
                    <a:pt x="472" y="1317"/>
                  </a:lnTo>
                  <a:lnTo>
                    <a:pt x="500" y="1299"/>
                  </a:lnTo>
                  <a:lnTo>
                    <a:pt x="534" y="1317"/>
                  </a:lnTo>
                  <a:lnTo>
                    <a:pt x="538" y="1350"/>
                  </a:lnTo>
                  <a:lnTo>
                    <a:pt x="550" y="1389"/>
                  </a:lnTo>
                  <a:lnTo>
                    <a:pt x="579" y="1422"/>
                  </a:lnTo>
                  <a:lnTo>
                    <a:pt x="605" y="1477"/>
                  </a:lnTo>
                  <a:lnTo>
                    <a:pt x="616" y="1517"/>
                  </a:lnTo>
                  <a:lnTo>
                    <a:pt x="620" y="1556"/>
                  </a:lnTo>
                  <a:lnTo>
                    <a:pt x="613" y="1511"/>
                  </a:lnTo>
                  <a:lnTo>
                    <a:pt x="586" y="1477"/>
                  </a:lnTo>
                  <a:lnTo>
                    <a:pt x="555" y="1463"/>
                  </a:lnTo>
                  <a:lnTo>
                    <a:pt x="525" y="1452"/>
                  </a:lnTo>
                  <a:lnTo>
                    <a:pt x="518" y="1444"/>
                  </a:lnTo>
                  <a:lnTo>
                    <a:pt x="479" y="1439"/>
                  </a:lnTo>
                  <a:lnTo>
                    <a:pt x="454" y="1450"/>
                  </a:lnTo>
                  <a:lnTo>
                    <a:pt x="428" y="1467"/>
                  </a:lnTo>
                  <a:lnTo>
                    <a:pt x="405" y="1489"/>
                  </a:lnTo>
                  <a:lnTo>
                    <a:pt x="367" y="1539"/>
                  </a:lnTo>
                  <a:lnTo>
                    <a:pt x="362" y="1556"/>
                  </a:lnTo>
                  <a:lnTo>
                    <a:pt x="360" y="1560"/>
                  </a:lnTo>
                  <a:lnTo>
                    <a:pt x="358" y="1645"/>
                  </a:lnTo>
                  <a:lnTo>
                    <a:pt x="356" y="1698"/>
                  </a:lnTo>
                  <a:lnTo>
                    <a:pt x="355" y="1739"/>
                  </a:lnTo>
                  <a:lnTo>
                    <a:pt x="353" y="1774"/>
                  </a:lnTo>
                  <a:lnTo>
                    <a:pt x="353" y="1819"/>
                  </a:lnTo>
                  <a:lnTo>
                    <a:pt x="353" y="1861"/>
                  </a:lnTo>
                  <a:lnTo>
                    <a:pt x="353" y="1888"/>
                  </a:lnTo>
                  <a:lnTo>
                    <a:pt x="371" y="1839"/>
                  </a:lnTo>
                  <a:lnTo>
                    <a:pt x="387" y="1804"/>
                  </a:lnTo>
                  <a:lnTo>
                    <a:pt x="406" y="1768"/>
                  </a:lnTo>
                  <a:lnTo>
                    <a:pt x="417" y="1717"/>
                  </a:lnTo>
                  <a:lnTo>
                    <a:pt x="446" y="1688"/>
                  </a:lnTo>
                  <a:lnTo>
                    <a:pt x="465" y="1678"/>
                  </a:lnTo>
                  <a:lnTo>
                    <a:pt x="490" y="1693"/>
                  </a:lnTo>
                  <a:lnTo>
                    <a:pt x="499" y="1732"/>
                  </a:lnTo>
                  <a:lnTo>
                    <a:pt x="506" y="1774"/>
                  </a:lnTo>
                  <a:lnTo>
                    <a:pt x="517" y="1827"/>
                  </a:lnTo>
                  <a:lnTo>
                    <a:pt x="535" y="1881"/>
                  </a:lnTo>
                  <a:lnTo>
                    <a:pt x="554" y="1918"/>
                  </a:lnTo>
                  <a:lnTo>
                    <a:pt x="527" y="1888"/>
                  </a:lnTo>
                  <a:lnTo>
                    <a:pt x="506" y="1835"/>
                  </a:lnTo>
                  <a:lnTo>
                    <a:pt x="486" y="1775"/>
                  </a:lnTo>
                  <a:lnTo>
                    <a:pt x="463" y="1729"/>
                  </a:lnTo>
                  <a:lnTo>
                    <a:pt x="439" y="1734"/>
                  </a:lnTo>
                  <a:lnTo>
                    <a:pt x="415" y="1788"/>
                  </a:lnTo>
                  <a:lnTo>
                    <a:pt x="400" y="1831"/>
                  </a:lnTo>
                  <a:lnTo>
                    <a:pt x="379" y="1870"/>
                  </a:lnTo>
                  <a:lnTo>
                    <a:pt x="371" y="1920"/>
                  </a:lnTo>
                  <a:lnTo>
                    <a:pt x="362" y="1932"/>
                  </a:lnTo>
                  <a:lnTo>
                    <a:pt x="356" y="1955"/>
                  </a:lnTo>
                  <a:lnTo>
                    <a:pt x="355" y="1996"/>
                  </a:lnTo>
                  <a:lnTo>
                    <a:pt x="358" y="2042"/>
                  </a:lnTo>
                  <a:lnTo>
                    <a:pt x="358" y="2059"/>
                  </a:lnTo>
                  <a:lnTo>
                    <a:pt x="362" y="2031"/>
                  </a:lnTo>
                  <a:lnTo>
                    <a:pt x="387" y="1992"/>
                  </a:lnTo>
                  <a:lnTo>
                    <a:pt x="401" y="1992"/>
                  </a:lnTo>
                  <a:lnTo>
                    <a:pt x="410" y="2028"/>
                  </a:lnTo>
                  <a:lnTo>
                    <a:pt x="395" y="2002"/>
                  </a:lnTo>
                  <a:lnTo>
                    <a:pt x="376" y="2050"/>
                  </a:lnTo>
                  <a:lnTo>
                    <a:pt x="369" y="2093"/>
                  </a:lnTo>
                  <a:lnTo>
                    <a:pt x="363" y="2158"/>
                  </a:lnTo>
                  <a:lnTo>
                    <a:pt x="362" y="2224"/>
                  </a:lnTo>
                  <a:lnTo>
                    <a:pt x="362" y="2294"/>
                  </a:lnTo>
                  <a:lnTo>
                    <a:pt x="362" y="2321"/>
                  </a:lnTo>
                  <a:lnTo>
                    <a:pt x="332" y="23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Freeform 202"/>
            <p:cNvSpPr>
              <a:spLocks/>
            </p:cNvSpPr>
            <p:nvPr/>
          </p:nvSpPr>
          <p:spPr bwMode="auto">
            <a:xfrm>
              <a:off x="3560" y="3641"/>
              <a:ext cx="66" cy="253"/>
            </a:xfrm>
            <a:custGeom>
              <a:avLst/>
              <a:gdLst>
                <a:gd name="T0" fmla="*/ 25 w 74"/>
                <a:gd name="T1" fmla="*/ 35 h 323"/>
                <a:gd name="T2" fmla="*/ 26 w 74"/>
                <a:gd name="T3" fmla="*/ 35 h 323"/>
                <a:gd name="T4" fmla="*/ 26 w 74"/>
                <a:gd name="T5" fmla="*/ 28 h 323"/>
                <a:gd name="T6" fmla="*/ 26 w 74"/>
                <a:gd name="T7" fmla="*/ 25 h 323"/>
                <a:gd name="T8" fmla="*/ 26 w 74"/>
                <a:gd name="T9" fmla="*/ 22 h 323"/>
                <a:gd name="T10" fmla="*/ 26 w 74"/>
                <a:gd name="T11" fmla="*/ 18 h 323"/>
                <a:gd name="T12" fmla="*/ 25 w 74"/>
                <a:gd name="T13" fmla="*/ 14 h 323"/>
                <a:gd name="T14" fmla="*/ 22 w 74"/>
                <a:gd name="T15" fmla="*/ 10 h 323"/>
                <a:gd name="T16" fmla="*/ 17 w 74"/>
                <a:gd name="T17" fmla="*/ 4 h 323"/>
                <a:gd name="T18" fmla="*/ 12 w 74"/>
                <a:gd name="T19" fmla="*/ 0 h 323"/>
                <a:gd name="T20" fmla="*/ 12 w 74"/>
                <a:gd name="T21" fmla="*/ 0 h 323"/>
                <a:gd name="T22" fmla="*/ 6 w 74"/>
                <a:gd name="T23" fmla="*/ 4 h 323"/>
                <a:gd name="T24" fmla="*/ 1 w 74"/>
                <a:gd name="T25" fmla="*/ 7 h 323"/>
                <a:gd name="T26" fmla="*/ 4 w 74"/>
                <a:gd name="T27" fmla="*/ 3 h 323"/>
                <a:gd name="T28" fmla="*/ 4 w 74"/>
                <a:gd name="T29" fmla="*/ 3 h 323"/>
                <a:gd name="T30" fmla="*/ 0 w 74"/>
                <a:gd name="T31" fmla="*/ 7 h 323"/>
                <a:gd name="T32" fmla="*/ 1 w 74"/>
                <a:gd name="T33" fmla="*/ 7 h 323"/>
                <a:gd name="T34" fmla="*/ 7 w 74"/>
                <a:gd name="T35" fmla="*/ 4 h 323"/>
                <a:gd name="T36" fmla="*/ 12 w 74"/>
                <a:gd name="T37" fmla="*/ 1 h 323"/>
                <a:gd name="T38" fmla="*/ 17 w 74"/>
                <a:gd name="T39" fmla="*/ 4 h 323"/>
                <a:gd name="T40" fmla="*/ 21 w 74"/>
                <a:gd name="T41" fmla="*/ 10 h 323"/>
                <a:gd name="T42" fmla="*/ 25 w 74"/>
                <a:gd name="T43" fmla="*/ 14 h 323"/>
                <a:gd name="T44" fmla="*/ 26 w 74"/>
                <a:gd name="T45" fmla="*/ 18 h 323"/>
                <a:gd name="T46" fmla="*/ 26 w 74"/>
                <a:gd name="T47" fmla="*/ 22 h 323"/>
                <a:gd name="T48" fmla="*/ 25 w 74"/>
                <a:gd name="T49" fmla="*/ 29 h 323"/>
                <a:gd name="T50" fmla="*/ 25 w 74"/>
                <a:gd name="T51" fmla="*/ 34 h 323"/>
                <a:gd name="T52" fmla="*/ 25 w 74"/>
                <a:gd name="T53" fmla="*/ 35 h 3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4" h="323">
                  <a:moveTo>
                    <a:pt x="70" y="322"/>
                  </a:moveTo>
                  <a:lnTo>
                    <a:pt x="71" y="322"/>
                  </a:lnTo>
                  <a:lnTo>
                    <a:pt x="73" y="257"/>
                  </a:lnTo>
                  <a:lnTo>
                    <a:pt x="73" y="221"/>
                  </a:lnTo>
                  <a:lnTo>
                    <a:pt x="73" y="201"/>
                  </a:lnTo>
                  <a:lnTo>
                    <a:pt x="72" y="161"/>
                  </a:lnTo>
                  <a:lnTo>
                    <a:pt x="70" y="125"/>
                  </a:lnTo>
                  <a:lnTo>
                    <a:pt x="62" y="90"/>
                  </a:lnTo>
                  <a:lnTo>
                    <a:pt x="46" y="37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18" y="32"/>
                  </a:lnTo>
                  <a:lnTo>
                    <a:pt x="1" y="62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9" y="32"/>
                  </a:lnTo>
                  <a:lnTo>
                    <a:pt x="34" y="1"/>
                  </a:lnTo>
                  <a:lnTo>
                    <a:pt x="45" y="37"/>
                  </a:lnTo>
                  <a:lnTo>
                    <a:pt x="61" y="90"/>
                  </a:lnTo>
                  <a:lnTo>
                    <a:pt x="69" y="125"/>
                  </a:lnTo>
                  <a:lnTo>
                    <a:pt x="71" y="161"/>
                  </a:lnTo>
                  <a:lnTo>
                    <a:pt x="72" y="201"/>
                  </a:lnTo>
                  <a:lnTo>
                    <a:pt x="70" y="258"/>
                  </a:lnTo>
                  <a:lnTo>
                    <a:pt x="70" y="300"/>
                  </a:lnTo>
                  <a:lnTo>
                    <a:pt x="70" y="3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Freeform 203"/>
            <p:cNvSpPr>
              <a:spLocks/>
            </p:cNvSpPr>
            <p:nvPr/>
          </p:nvSpPr>
          <p:spPr bwMode="auto">
            <a:xfrm>
              <a:off x="3565" y="3604"/>
              <a:ext cx="60" cy="103"/>
            </a:xfrm>
            <a:custGeom>
              <a:avLst/>
              <a:gdLst>
                <a:gd name="T0" fmla="*/ 1 w 67"/>
                <a:gd name="T1" fmla="*/ 9 h 131"/>
                <a:gd name="T2" fmla="*/ 9 w 67"/>
                <a:gd name="T3" fmla="*/ 7 h 131"/>
                <a:gd name="T4" fmla="*/ 17 w 67"/>
                <a:gd name="T5" fmla="*/ 6 h 131"/>
                <a:gd name="T6" fmla="*/ 19 w 67"/>
                <a:gd name="T7" fmla="*/ 7 h 131"/>
                <a:gd name="T8" fmla="*/ 22 w 67"/>
                <a:gd name="T9" fmla="*/ 11 h 131"/>
                <a:gd name="T10" fmla="*/ 24 w 67"/>
                <a:gd name="T11" fmla="*/ 15 h 131"/>
                <a:gd name="T12" fmla="*/ 24 w 67"/>
                <a:gd name="T13" fmla="*/ 15 h 131"/>
                <a:gd name="T14" fmla="*/ 24 w 67"/>
                <a:gd name="T15" fmla="*/ 6 h 131"/>
                <a:gd name="T16" fmla="*/ 21 w 67"/>
                <a:gd name="T17" fmla="*/ 0 h 131"/>
                <a:gd name="T18" fmla="*/ 21 w 67"/>
                <a:gd name="T19" fmla="*/ 0 h 131"/>
                <a:gd name="T20" fmla="*/ 23 w 67"/>
                <a:gd name="T21" fmla="*/ 6 h 131"/>
                <a:gd name="T22" fmla="*/ 24 w 67"/>
                <a:gd name="T23" fmla="*/ 13 h 131"/>
                <a:gd name="T24" fmla="*/ 22 w 67"/>
                <a:gd name="T25" fmla="*/ 11 h 131"/>
                <a:gd name="T26" fmla="*/ 19 w 67"/>
                <a:gd name="T27" fmla="*/ 7 h 131"/>
                <a:gd name="T28" fmla="*/ 17 w 67"/>
                <a:gd name="T29" fmla="*/ 6 h 131"/>
                <a:gd name="T30" fmla="*/ 9 w 67"/>
                <a:gd name="T31" fmla="*/ 6 h 131"/>
                <a:gd name="T32" fmla="*/ 0 w 67"/>
                <a:gd name="T33" fmla="*/ 9 h 131"/>
                <a:gd name="T34" fmla="*/ 1 w 67"/>
                <a:gd name="T35" fmla="*/ 9 h 1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7" h="131">
                  <a:moveTo>
                    <a:pt x="1" y="77"/>
                  </a:moveTo>
                  <a:lnTo>
                    <a:pt x="24" y="61"/>
                  </a:lnTo>
                  <a:lnTo>
                    <a:pt x="47" y="57"/>
                  </a:lnTo>
                  <a:lnTo>
                    <a:pt x="50" y="62"/>
                  </a:lnTo>
                  <a:lnTo>
                    <a:pt x="60" y="97"/>
                  </a:lnTo>
                  <a:lnTo>
                    <a:pt x="65" y="130"/>
                  </a:lnTo>
                  <a:lnTo>
                    <a:pt x="66" y="130"/>
                  </a:lnTo>
                  <a:lnTo>
                    <a:pt x="64" y="56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63" y="56"/>
                  </a:lnTo>
                  <a:lnTo>
                    <a:pt x="65" y="120"/>
                  </a:lnTo>
                  <a:lnTo>
                    <a:pt x="61" y="97"/>
                  </a:lnTo>
                  <a:lnTo>
                    <a:pt x="51" y="62"/>
                  </a:lnTo>
                  <a:lnTo>
                    <a:pt x="47" y="56"/>
                  </a:lnTo>
                  <a:lnTo>
                    <a:pt x="23" y="59"/>
                  </a:lnTo>
                  <a:lnTo>
                    <a:pt x="0" y="76"/>
                  </a:lnTo>
                  <a:lnTo>
                    <a:pt x="1" y="7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Freeform 204"/>
            <p:cNvSpPr>
              <a:spLocks/>
            </p:cNvSpPr>
            <p:nvPr/>
          </p:nvSpPr>
          <p:spPr bwMode="auto">
            <a:xfrm>
              <a:off x="3465" y="3365"/>
              <a:ext cx="153" cy="239"/>
            </a:xfrm>
            <a:custGeom>
              <a:avLst/>
              <a:gdLst>
                <a:gd name="T0" fmla="*/ 57 w 173"/>
                <a:gd name="T1" fmla="*/ 34 h 305"/>
                <a:gd name="T2" fmla="*/ 56 w 173"/>
                <a:gd name="T3" fmla="*/ 33 h 305"/>
                <a:gd name="T4" fmla="*/ 56 w 173"/>
                <a:gd name="T5" fmla="*/ 27 h 305"/>
                <a:gd name="T6" fmla="*/ 54 w 173"/>
                <a:gd name="T7" fmla="*/ 21 h 305"/>
                <a:gd name="T8" fmla="*/ 50 w 173"/>
                <a:gd name="T9" fmla="*/ 16 h 305"/>
                <a:gd name="T10" fmla="*/ 50 w 173"/>
                <a:gd name="T11" fmla="*/ 15 h 305"/>
                <a:gd name="T12" fmla="*/ 42 w 173"/>
                <a:gd name="T13" fmla="*/ 9 h 305"/>
                <a:gd name="T14" fmla="*/ 38 w 173"/>
                <a:gd name="T15" fmla="*/ 5 h 305"/>
                <a:gd name="T16" fmla="*/ 34 w 173"/>
                <a:gd name="T17" fmla="*/ 2 h 305"/>
                <a:gd name="T18" fmla="*/ 26 w 173"/>
                <a:gd name="T19" fmla="*/ 0 h 305"/>
                <a:gd name="T20" fmla="*/ 17 w 173"/>
                <a:gd name="T21" fmla="*/ 2 h 305"/>
                <a:gd name="T22" fmla="*/ 11 w 173"/>
                <a:gd name="T23" fmla="*/ 9 h 305"/>
                <a:gd name="T24" fmla="*/ 8 w 173"/>
                <a:gd name="T25" fmla="*/ 13 h 305"/>
                <a:gd name="T26" fmla="*/ 4 w 173"/>
                <a:gd name="T27" fmla="*/ 16 h 305"/>
                <a:gd name="T28" fmla="*/ 2 w 173"/>
                <a:gd name="T29" fmla="*/ 20 h 305"/>
                <a:gd name="T30" fmla="*/ 4 w 173"/>
                <a:gd name="T31" fmla="*/ 14 h 305"/>
                <a:gd name="T32" fmla="*/ 7 w 173"/>
                <a:gd name="T33" fmla="*/ 10 h 305"/>
                <a:gd name="T34" fmla="*/ 9 w 173"/>
                <a:gd name="T35" fmla="*/ 5 h 305"/>
                <a:gd name="T36" fmla="*/ 8 w 173"/>
                <a:gd name="T37" fmla="*/ 5 h 305"/>
                <a:gd name="T38" fmla="*/ 7 w 173"/>
                <a:gd name="T39" fmla="*/ 10 h 305"/>
                <a:gd name="T40" fmla="*/ 4 w 173"/>
                <a:gd name="T41" fmla="*/ 14 h 305"/>
                <a:gd name="T42" fmla="*/ 0 w 173"/>
                <a:gd name="T43" fmla="*/ 20 h 305"/>
                <a:gd name="T44" fmla="*/ 1 w 173"/>
                <a:gd name="T45" fmla="*/ 20 h 305"/>
                <a:gd name="T46" fmla="*/ 4 w 173"/>
                <a:gd name="T47" fmla="*/ 16 h 305"/>
                <a:gd name="T48" fmla="*/ 8 w 173"/>
                <a:gd name="T49" fmla="*/ 13 h 305"/>
                <a:gd name="T50" fmla="*/ 11 w 173"/>
                <a:gd name="T51" fmla="*/ 9 h 305"/>
                <a:gd name="T52" fmla="*/ 18 w 173"/>
                <a:gd name="T53" fmla="*/ 2 h 305"/>
                <a:gd name="T54" fmla="*/ 26 w 173"/>
                <a:gd name="T55" fmla="*/ 1 h 305"/>
                <a:gd name="T56" fmla="*/ 34 w 173"/>
                <a:gd name="T57" fmla="*/ 2 h 305"/>
                <a:gd name="T58" fmla="*/ 37 w 173"/>
                <a:gd name="T59" fmla="*/ 5 h 305"/>
                <a:gd name="T60" fmla="*/ 41 w 173"/>
                <a:gd name="T61" fmla="*/ 9 h 305"/>
                <a:gd name="T62" fmla="*/ 49 w 173"/>
                <a:gd name="T63" fmla="*/ 15 h 305"/>
                <a:gd name="T64" fmla="*/ 50 w 173"/>
                <a:gd name="T65" fmla="*/ 16 h 305"/>
                <a:gd name="T66" fmla="*/ 53 w 173"/>
                <a:gd name="T67" fmla="*/ 21 h 305"/>
                <a:gd name="T68" fmla="*/ 55 w 173"/>
                <a:gd name="T69" fmla="*/ 27 h 305"/>
                <a:gd name="T70" fmla="*/ 56 w 173"/>
                <a:gd name="T71" fmla="*/ 33 h 305"/>
                <a:gd name="T72" fmla="*/ 57 w 173"/>
                <a:gd name="T73" fmla="*/ 34 h 305"/>
                <a:gd name="T74" fmla="*/ 57 w 173"/>
                <a:gd name="T75" fmla="*/ 34 h 3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3" h="305">
                  <a:moveTo>
                    <a:pt x="172" y="304"/>
                  </a:moveTo>
                  <a:lnTo>
                    <a:pt x="169" y="286"/>
                  </a:lnTo>
                  <a:lnTo>
                    <a:pt x="166" y="238"/>
                  </a:lnTo>
                  <a:lnTo>
                    <a:pt x="163" y="196"/>
                  </a:lnTo>
                  <a:lnTo>
                    <a:pt x="150" y="138"/>
                  </a:lnTo>
                  <a:lnTo>
                    <a:pt x="147" y="127"/>
                  </a:lnTo>
                  <a:lnTo>
                    <a:pt x="125" y="81"/>
                  </a:lnTo>
                  <a:lnTo>
                    <a:pt x="114" y="45"/>
                  </a:lnTo>
                  <a:lnTo>
                    <a:pt x="103" y="17"/>
                  </a:lnTo>
                  <a:lnTo>
                    <a:pt x="77" y="0"/>
                  </a:lnTo>
                  <a:lnTo>
                    <a:pt x="52" y="22"/>
                  </a:lnTo>
                  <a:lnTo>
                    <a:pt x="33" y="82"/>
                  </a:lnTo>
                  <a:lnTo>
                    <a:pt x="24" y="118"/>
                  </a:lnTo>
                  <a:lnTo>
                    <a:pt x="11" y="155"/>
                  </a:lnTo>
                  <a:lnTo>
                    <a:pt x="2" y="174"/>
                  </a:lnTo>
                  <a:lnTo>
                    <a:pt x="14" y="124"/>
                  </a:lnTo>
                  <a:lnTo>
                    <a:pt x="21" y="86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0" y="86"/>
                  </a:lnTo>
                  <a:lnTo>
                    <a:pt x="13" y="124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12" y="155"/>
                  </a:lnTo>
                  <a:lnTo>
                    <a:pt x="25" y="118"/>
                  </a:lnTo>
                  <a:lnTo>
                    <a:pt x="34" y="82"/>
                  </a:lnTo>
                  <a:lnTo>
                    <a:pt x="53" y="23"/>
                  </a:lnTo>
                  <a:lnTo>
                    <a:pt x="77" y="1"/>
                  </a:lnTo>
                  <a:lnTo>
                    <a:pt x="102" y="18"/>
                  </a:lnTo>
                  <a:lnTo>
                    <a:pt x="113" y="45"/>
                  </a:lnTo>
                  <a:lnTo>
                    <a:pt x="124" y="81"/>
                  </a:lnTo>
                  <a:lnTo>
                    <a:pt x="146" y="127"/>
                  </a:lnTo>
                  <a:lnTo>
                    <a:pt x="149" y="138"/>
                  </a:lnTo>
                  <a:lnTo>
                    <a:pt x="162" y="196"/>
                  </a:lnTo>
                  <a:lnTo>
                    <a:pt x="165" y="238"/>
                  </a:lnTo>
                  <a:lnTo>
                    <a:pt x="168" y="286"/>
                  </a:lnTo>
                  <a:lnTo>
                    <a:pt x="171" y="304"/>
                  </a:lnTo>
                  <a:lnTo>
                    <a:pt x="172" y="3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3" name="Freeform 205"/>
            <p:cNvSpPr>
              <a:spLocks/>
            </p:cNvSpPr>
            <p:nvPr/>
          </p:nvSpPr>
          <p:spPr bwMode="auto">
            <a:xfrm>
              <a:off x="3488" y="3331"/>
              <a:ext cx="131" cy="157"/>
            </a:xfrm>
            <a:custGeom>
              <a:avLst/>
              <a:gdLst>
                <a:gd name="T0" fmla="*/ 1 w 148"/>
                <a:gd name="T1" fmla="*/ 10 h 199"/>
                <a:gd name="T2" fmla="*/ 4 w 148"/>
                <a:gd name="T3" fmla="*/ 7 h 199"/>
                <a:gd name="T4" fmla="*/ 7 w 148"/>
                <a:gd name="T5" fmla="*/ 2 h 199"/>
                <a:gd name="T6" fmla="*/ 9 w 148"/>
                <a:gd name="T7" fmla="*/ 2 h 199"/>
                <a:gd name="T8" fmla="*/ 17 w 148"/>
                <a:gd name="T9" fmla="*/ 1 h 199"/>
                <a:gd name="T10" fmla="*/ 27 w 148"/>
                <a:gd name="T11" fmla="*/ 4 h 199"/>
                <a:gd name="T12" fmla="*/ 31 w 148"/>
                <a:gd name="T13" fmla="*/ 5 h 199"/>
                <a:gd name="T14" fmla="*/ 35 w 148"/>
                <a:gd name="T15" fmla="*/ 10 h 199"/>
                <a:gd name="T16" fmla="*/ 40 w 148"/>
                <a:gd name="T17" fmla="*/ 13 h 199"/>
                <a:gd name="T18" fmla="*/ 45 w 148"/>
                <a:gd name="T19" fmla="*/ 18 h 199"/>
                <a:gd name="T20" fmla="*/ 48 w 148"/>
                <a:gd name="T21" fmla="*/ 22 h 199"/>
                <a:gd name="T22" fmla="*/ 49 w 148"/>
                <a:gd name="T23" fmla="*/ 24 h 199"/>
                <a:gd name="T24" fmla="*/ 50 w 148"/>
                <a:gd name="T25" fmla="*/ 24 h 199"/>
                <a:gd name="T26" fmla="*/ 50 w 148"/>
                <a:gd name="T27" fmla="*/ 13 h 199"/>
                <a:gd name="T28" fmla="*/ 49 w 148"/>
                <a:gd name="T29" fmla="*/ 13 h 199"/>
                <a:gd name="T30" fmla="*/ 49 w 148"/>
                <a:gd name="T31" fmla="*/ 13 h 199"/>
                <a:gd name="T32" fmla="*/ 49 w 148"/>
                <a:gd name="T33" fmla="*/ 22 h 199"/>
                <a:gd name="T34" fmla="*/ 48 w 148"/>
                <a:gd name="T35" fmla="*/ 22 h 199"/>
                <a:gd name="T36" fmla="*/ 45 w 148"/>
                <a:gd name="T37" fmla="*/ 18 h 199"/>
                <a:gd name="T38" fmla="*/ 40 w 148"/>
                <a:gd name="T39" fmla="*/ 13 h 199"/>
                <a:gd name="T40" fmla="*/ 35 w 148"/>
                <a:gd name="T41" fmla="*/ 10 h 199"/>
                <a:gd name="T42" fmla="*/ 31 w 148"/>
                <a:gd name="T43" fmla="*/ 5 h 199"/>
                <a:gd name="T44" fmla="*/ 27 w 148"/>
                <a:gd name="T45" fmla="*/ 4 h 199"/>
                <a:gd name="T46" fmla="*/ 17 w 148"/>
                <a:gd name="T47" fmla="*/ 0 h 199"/>
                <a:gd name="T48" fmla="*/ 9 w 148"/>
                <a:gd name="T49" fmla="*/ 2 h 199"/>
                <a:gd name="T50" fmla="*/ 6 w 148"/>
                <a:gd name="T51" fmla="*/ 2 h 199"/>
                <a:gd name="T52" fmla="*/ 4 w 148"/>
                <a:gd name="T53" fmla="*/ 7 h 199"/>
                <a:gd name="T54" fmla="*/ 0 w 148"/>
                <a:gd name="T55" fmla="*/ 10 h 199"/>
                <a:gd name="T56" fmla="*/ 1 w 148"/>
                <a:gd name="T57" fmla="*/ 10 h 1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8" h="199">
                  <a:moveTo>
                    <a:pt x="1" y="92"/>
                  </a:moveTo>
                  <a:lnTo>
                    <a:pt x="10" y="62"/>
                  </a:lnTo>
                  <a:lnTo>
                    <a:pt x="19" y="22"/>
                  </a:lnTo>
                  <a:lnTo>
                    <a:pt x="25" y="8"/>
                  </a:lnTo>
                  <a:lnTo>
                    <a:pt x="52" y="1"/>
                  </a:lnTo>
                  <a:lnTo>
                    <a:pt x="82" y="36"/>
                  </a:lnTo>
                  <a:lnTo>
                    <a:pt x="90" y="40"/>
                  </a:lnTo>
                  <a:lnTo>
                    <a:pt x="107" y="82"/>
                  </a:lnTo>
                  <a:lnTo>
                    <a:pt x="121" y="117"/>
                  </a:lnTo>
                  <a:lnTo>
                    <a:pt x="136" y="152"/>
                  </a:lnTo>
                  <a:lnTo>
                    <a:pt x="143" y="186"/>
                  </a:lnTo>
                  <a:lnTo>
                    <a:pt x="146" y="198"/>
                  </a:lnTo>
                  <a:lnTo>
                    <a:pt x="147" y="198"/>
                  </a:lnTo>
                  <a:lnTo>
                    <a:pt x="147" y="106"/>
                  </a:lnTo>
                  <a:lnTo>
                    <a:pt x="146" y="106"/>
                  </a:lnTo>
                  <a:lnTo>
                    <a:pt x="145" y="106"/>
                  </a:lnTo>
                  <a:lnTo>
                    <a:pt x="145" y="191"/>
                  </a:lnTo>
                  <a:lnTo>
                    <a:pt x="144" y="186"/>
                  </a:lnTo>
                  <a:lnTo>
                    <a:pt x="137" y="152"/>
                  </a:lnTo>
                  <a:lnTo>
                    <a:pt x="122" y="117"/>
                  </a:lnTo>
                  <a:lnTo>
                    <a:pt x="108" y="82"/>
                  </a:lnTo>
                  <a:lnTo>
                    <a:pt x="90" y="39"/>
                  </a:lnTo>
                  <a:lnTo>
                    <a:pt x="83" y="35"/>
                  </a:lnTo>
                  <a:lnTo>
                    <a:pt x="52" y="0"/>
                  </a:lnTo>
                  <a:lnTo>
                    <a:pt x="24" y="8"/>
                  </a:lnTo>
                  <a:lnTo>
                    <a:pt x="18" y="22"/>
                  </a:lnTo>
                  <a:lnTo>
                    <a:pt x="9" y="62"/>
                  </a:lnTo>
                  <a:lnTo>
                    <a:pt x="0" y="92"/>
                  </a:lnTo>
                  <a:lnTo>
                    <a:pt x="1" y="9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4" name="Freeform 206"/>
            <p:cNvSpPr>
              <a:spLocks/>
            </p:cNvSpPr>
            <p:nvPr/>
          </p:nvSpPr>
          <p:spPr bwMode="auto">
            <a:xfrm>
              <a:off x="3614" y="3300"/>
              <a:ext cx="5" cy="145"/>
            </a:xfrm>
            <a:custGeom>
              <a:avLst/>
              <a:gdLst>
                <a:gd name="T0" fmla="*/ 3 w 6"/>
                <a:gd name="T1" fmla="*/ 16 h 185"/>
                <a:gd name="T2" fmla="*/ 3 w 6"/>
                <a:gd name="T3" fmla="*/ 21 h 185"/>
                <a:gd name="T4" fmla="*/ 3 w 6"/>
                <a:gd name="T5" fmla="*/ 13 h 185"/>
                <a:gd name="T6" fmla="*/ 2 w 6"/>
                <a:gd name="T7" fmla="*/ 8 h 185"/>
                <a:gd name="T8" fmla="*/ 1 w 6"/>
                <a:gd name="T9" fmla="*/ 0 h 185"/>
                <a:gd name="T10" fmla="*/ 0 w 6"/>
                <a:gd name="T11" fmla="*/ 0 h 185"/>
                <a:gd name="T12" fmla="*/ 0 w 6"/>
                <a:gd name="T13" fmla="*/ 2 h 185"/>
                <a:gd name="T14" fmla="*/ 1 w 6"/>
                <a:gd name="T15" fmla="*/ 8 h 185"/>
                <a:gd name="T16" fmla="*/ 2 w 6"/>
                <a:gd name="T17" fmla="*/ 13 h 185"/>
                <a:gd name="T18" fmla="*/ 3 w 6"/>
                <a:gd name="T19" fmla="*/ 16 h 185"/>
                <a:gd name="T20" fmla="*/ 3 w 6"/>
                <a:gd name="T21" fmla="*/ 16 h 185"/>
                <a:gd name="T22" fmla="*/ 3 w 6"/>
                <a:gd name="T23" fmla="*/ 16 h 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" h="185">
                  <a:moveTo>
                    <a:pt x="5" y="146"/>
                  </a:moveTo>
                  <a:lnTo>
                    <a:pt x="5" y="184"/>
                  </a:lnTo>
                  <a:lnTo>
                    <a:pt x="4" y="109"/>
                  </a:lnTo>
                  <a:lnTo>
                    <a:pt x="2" y="7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73"/>
                  </a:lnTo>
                  <a:lnTo>
                    <a:pt x="2" y="109"/>
                  </a:lnTo>
                  <a:lnTo>
                    <a:pt x="3" y="146"/>
                  </a:lnTo>
                  <a:lnTo>
                    <a:pt x="4" y="146"/>
                  </a:lnTo>
                  <a:lnTo>
                    <a:pt x="5" y="14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5" name="Freeform 207"/>
            <p:cNvSpPr>
              <a:spLocks/>
            </p:cNvSpPr>
            <p:nvPr/>
          </p:nvSpPr>
          <p:spPr bwMode="auto">
            <a:xfrm>
              <a:off x="3377" y="3189"/>
              <a:ext cx="238" cy="149"/>
            </a:xfrm>
            <a:custGeom>
              <a:avLst/>
              <a:gdLst>
                <a:gd name="T0" fmla="*/ 89 w 269"/>
                <a:gd name="T1" fmla="*/ 16 h 190"/>
                <a:gd name="T2" fmla="*/ 86 w 269"/>
                <a:gd name="T3" fmla="*/ 21 h 190"/>
                <a:gd name="T4" fmla="*/ 85 w 269"/>
                <a:gd name="T5" fmla="*/ 13 h 190"/>
                <a:gd name="T6" fmla="*/ 82 w 269"/>
                <a:gd name="T7" fmla="*/ 10 h 190"/>
                <a:gd name="T8" fmla="*/ 73 w 269"/>
                <a:gd name="T9" fmla="*/ 4 h 190"/>
                <a:gd name="T10" fmla="*/ 65 w 269"/>
                <a:gd name="T11" fmla="*/ 2 h 190"/>
                <a:gd name="T12" fmla="*/ 63 w 269"/>
                <a:gd name="T13" fmla="*/ 2 h 190"/>
                <a:gd name="T14" fmla="*/ 50 w 269"/>
                <a:gd name="T15" fmla="*/ 0 h 190"/>
                <a:gd name="T16" fmla="*/ 36 w 269"/>
                <a:gd name="T17" fmla="*/ 2 h 190"/>
                <a:gd name="T18" fmla="*/ 24 w 269"/>
                <a:gd name="T19" fmla="*/ 4 h 190"/>
                <a:gd name="T20" fmla="*/ 15 w 269"/>
                <a:gd name="T21" fmla="*/ 6 h 190"/>
                <a:gd name="T22" fmla="*/ 5 w 269"/>
                <a:gd name="T23" fmla="*/ 9 h 190"/>
                <a:gd name="T24" fmla="*/ 1 w 269"/>
                <a:gd name="T25" fmla="*/ 13 h 190"/>
                <a:gd name="T26" fmla="*/ 4 w 269"/>
                <a:gd name="T27" fmla="*/ 8 h 190"/>
                <a:gd name="T28" fmla="*/ 4 w 269"/>
                <a:gd name="T29" fmla="*/ 8 h 190"/>
                <a:gd name="T30" fmla="*/ 0 w 269"/>
                <a:gd name="T31" fmla="*/ 13 h 190"/>
                <a:gd name="T32" fmla="*/ 1 w 269"/>
                <a:gd name="T33" fmla="*/ 13 h 190"/>
                <a:gd name="T34" fmla="*/ 5 w 269"/>
                <a:gd name="T35" fmla="*/ 9 h 190"/>
                <a:gd name="T36" fmla="*/ 15 w 269"/>
                <a:gd name="T37" fmla="*/ 6 h 190"/>
                <a:gd name="T38" fmla="*/ 26 w 269"/>
                <a:gd name="T39" fmla="*/ 4 h 190"/>
                <a:gd name="T40" fmla="*/ 38 w 269"/>
                <a:gd name="T41" fmla="*/ 2 h 190"/>
                <a:gd name="T42" fmla="*/ 50 w 269"/>
                <a:gd name="T43" fmla="*/ 1 h 190"/>
                <a:gd name="T44" fmla="*/ 62 w 269"/>
                <a:gd name="T45" fmla="*/ 2 h 190"/>
                <a:gd name="T46" fmla="*/ 65 w 269"/>
                <a:gd name="T47" fmla="*/ 2 h 190"/>
                <a:gd name="T48" fmla="*/ 73 w 269"/>
                <a:gd name="T49" fmla="*/ 5 h 190"/>
                <a:gd name="T50" fmla="*/ 81 w 269"/>
                <a:gd name="T51" fmla="*/ 10 h 190"/>
                <a:gd name="T52" fmla="*/ 83 w 269"/>
                <a:gd name="T53" fmla="*/ 13 h 190"/>
                <a:gd name="T54" fmla="*/ 86 w 269"/>
                <a:gd name="T55" fmla="*/ 21 h 190"/>
                <a:gd name="T56" fmla="*/ 87 w 269"/>
                <a:gd name="T57" fmla="*/ 21 h 190"/>
                <a:gd name="T58" fmla="*/ 89 w 269"/>
                <a:gd name="T59" fmla="*/ 16 h 190"/>
                <a:gd name="T60" fmla="*/ 89 w 269"/>
                <a:gd name="T61" fmla="*/ 16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9" h="190">
                  <a:moveTo>
                    <a:pt x="268" y="141"/>
                  </a:moveTo>
                  <a:lnTo>
                    <a:pt x="258" y="185"/>
                  </a:lnTo>
                  <a:lnTo>
                    <a:pt x="254" y="114"/>
                  </a:lnTo>
                  <a:lnTo>
                    <a:pt x="246" y="84"/>
                  </a:lnTo>
                  <a:lnTo>
                    <a:pt x="219" y="40"/>
                  </a:lnTo>
                  <a:lnTo>
                    <a:pt x="195" y="17"/>
                  </a:lnTo>
                  <a:lnTo>
                    <a:pt x="188" y="9"/>
                  </a:lnTo>
                  <a:lnTo>
                    <a:pt x="150" y="0"/>
                  </a:lnTo>
                  <a:lnTo>
                    <a:pt x="110" y="18"/>
                  </a:lnTo>
                  <a:lnTo>
                    <a:pt x="72" y="40"/>
                  </a:lnTo>
                  <a:lnTo>
                    <a:pt x="43" y="53"/>
                  </a:lnTo>
                  <a:lnTo>
                    <a:pt x="15" y="78"/>
                  </a:lnTo>
                  <a:lnTo>
                    <a:pt x="1" y="109"/>
                  </a:lnTo>
                  <a:lnTo>
                    <a:pt x="7" y="67"/>
                  </a:lnTo>
                  <a:lnTo>
                    <a:pt x="6" y="66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6" y="79"/>
                  </a:lnTo>
                  <a:lnTo>
                    <a:pt x="46" y="53"/>
                  </a:lnTo>
                  <a:lnTo>
                    <a:pt x="77" y="38"/>
                  </a:lnTo>
                  <a:lnTo>
                    <a:pt x="114" y="17"/>
                  </a:lnTo>
                  <a:lnTo>
                    <a:pt x="150" y="1"/>
                  </a:lnTo>
                  <a:lnTo>
                    <a:pt x="187" y="9"/>
                  </a:lnTo>
                  <a:lnTo>
                    <a:pt x="194" y="18"/>
                  </a:lnTo>
                  <a:lnTo>
                    <a:pt x="218" y="41"/>
                  </a:lnTo>
                  <a:lnTo>
                    <a:pt x="244" y="85"/>
                  </a:lnTo>
                  <a:lnTo>
                    <a:pt x="252" y="114"/>
                  </a:lnTo>
                  <a:lnTo>
                    <a:pt x="258" y="189"/>
                  </a:lnTo>
                  <a:lnTo>
                    <a:pt x="259" y="189"/>
                  </a:lnTo>
                  <a:lnTo>
                    <a:pt x="268" y="146"/>
                  </a:lnTo>
                  <a:lnTo>
                    <a:pt x="268" y="1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6" name="Freeform 208"/>
            <p:cNvSpPr>
              <a:spLocks/>
            </p:cNvSpPr>
            <p:nvPr/>
          </p:nvSpPr>
          <p:spPr bwMode="auto">
            <a:xfrm>
              <a:off x="3382" y="3094"/>
              <a:ext cx="225" cy="148"/>
            </a:xfrm>
            <a:custGeom>
              <a:avLst/>
              <a:gdLst>
                <a:gd name="T0" fmla="*/ 1 w 254"/>
                <a:gd name="T1" fmla="*/ 22 h 188"/>
                <a:gd name="T2" fmla="*/ 10 w 254"/>
                <a:gd name="T3" fmla="*/ 17 h 188"/>
                <a:gd name="T4" fmla="*/ 18 w 254"/>
                <a:gd name="T5" fmla="*/ 14 h 188"/>
                <a:gd name="T6" fmla="*/ 24 w 254"/>
                <a:gd name="T7" fmla="*/ 10 h 188"/>
                <a:gd name="T8" fmla="*/ 27 w 254"/>
                <a:gd name="T9" fmla="*/ 6 h 188"/>
                <a:gd name="T10" fmla="*/ 35 w 254"/>
                <a:gd name="T11" fmla="*/ 2 h 188"/>
                <a:gd name="T12" fmla="*/ 38 w 254"/>
                <a:gd name="T13" fmla="*/ 1 h 188"/>
                <a:gd name="T14" fmla="*/ 49 w 254"/>
                <a:gd name="T15" fmla="*/ 1 h 188"/>
                <a:gd name="T16" fmla="*/ 59 w 254"/>
                <a:gd name="T17" fmla="*/ 2 h 188"/>
                <a:gd name="T18" fmla="*/ 70 w 254"/>
                <a:gd name="T19" fmla="*/ 7 h 188"/>
                <a:gd name="T20" fmla="*/ 76 w 254"/>
                <a:gd name="T21" fmla="*/ 13 h 188"/>
                <a:gd name="T22" fmla="*/ 79 w 254"/>
                <a:gd name="T23" fmla="*/ 17 h 188"/>
                <a:gd name="T24" fmla="*/ 84 w 254"/>
                <a:gd name="T25" fmla="*/ 18 h 188"/>
                <a:gd name="T26" fmla="*/ 84 w 254"/>
                <a:gd name="T27" fmla="*/ 18 h 188"/>
                <a:gd name="T28" fmla="*/ 82 w 254"/>
                <a:gd name="T29" fmla="*/ 7 h 188"/>
                <a:gd name="T30" fmla="*/ 79 w 254"/>
                <a:gd name="T31" fmla="*/ 2 h 188"/>
                <a:gd name="T32" fmla="*/ 79 w 254"/>
                <a:gd name="T33" fmla="*/ 2 h 188"/>
                <a:gd name="T34" fmla="*/ 82 w 254"/>
                <a:gd name="T35" fmla="*/ 7 h 188"/>
                <a:gd name="T36" fmla="*/ 84 w 254"/>
                <a:gd name="T37" fmla="*/ 17 h 188"/>
                <a:gd name="T38" fmla="*/ 79 w 254"/>
                <a:gd name="T39" fmla="*/ 17 h 188"/>
                <a:gd name="T40" fmla="*/ 77 w 254"/>
                <a:gd name="T41" fmla="*/ 13 h 188"/>
                <a:gd name="T42" fmla="*/ 70 w 254"/>
                <a:gd name="T43" fmla="*/ 7 h 188"/>
                <a:gd name="T44" fmla="*/ 60 w 254"/>
                <a:gd name="T45" fmla="*/ 2 h 188"/>
                <a:gd name="T46" fmla="*/ 49 w 254"/>
                <a:gd name="T47" fmla="*/ 0 h 188"/>
                <a:gd name="T48" fmla="*/ 38 w 254"/>
                <a:gd name="T49" fmla="*/ 0 h 188"/>
                <a:gd name="T50" fmla="*/ 35 w 254"/>
                <a:gd name="T51" fmla="*/ 2 h 188"/>
                <a:gd name="T52" fmla="*/ 27 w 254"/>
                <a:gd name="T53" fmla="*/ 6 h 188"/>
                <a:gd name="T54" fmla="*/ 24 w 254"/>
                <a:gd name="T55" fmla="*/ 10 h 188"/>
                <a:gd name="T56" fmla="*/ 18 w 254"/>
                <a:gd name="T57" fmla="*/ 13 h 188"/>
                <a:gd name="T58" fmla="*/ 10 w 254"/>
                <a:gd name="T59" fmla="*/ 17 h 188"/>
                <a:gd name="T60" fmla="*/ 0 w 254"/>
                <a:gd name="T61" fmla="*/ 22 h 188"/>
                <a:gd name="T62" fmla="*/ 1 w 254"/>
                <a:gd name="T63" fmla="*/ 22 h 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54" h="188">
                  <a:moveTo>
                    <a:pt x="1" y="187"/>
                  </a:moveTo>
                  <a:lnTo>
                    <a:pt x="29" y="150"/>
                  </a:lnTo>
                  <a:lnTo>
                    <a:pt x="53" y="122"/>
                  </a:lnTo>
                  <a:lnTo>
                    <a:pt x="71" y="86"/>
                  </a:lnTo>
                  <a:lnTo>
                    <a:pt x="83" y="47"/>
                  </a:lnTo>
                  <a:lnTo>
                    <a:pt x="105" y="5"/>
                  </a:lnTo>
                  <a:lnTo>
                    <a:pt x="114" y="1"/>
                  </a:lnTo>
                  <a:lnTo>
                    <a:pt x="144" y="1"/>
                  </a:lnTo>
                  <a:lnTo>
                    <a:pt x="178" y="22"/>
                  </a:lnTo>
                  <a:lnTo>
                    <a:pt x="205" y="65"/>
                  </a:lnTo>
                  <a:lnTo>
                    <a:pt x="227" y="121"/>
                  </a:lnTo>
                  <a:lnTo>
                    <a:pt x="236" y="144"/>
                  </a:lnTo>
                  <a:lnTo>
                    <a:pt x="252" y="156"/>
                  </a:lnTo>
                  <a:lnTo>
                    <a:pt x="253" y="155"/>
                  </a:lnTo>
                  <a:lnTo>
                    <a:pt x="246" y="62"/>
                  </a:lnTo>
                  <a:lnTo>
                    <a:pt x="237" y="4"/>
                  </a:lnTo>
                  <a:lnTo>
                    <a:pt x="236" y="5"/>
                  </a:lnTo>
                  <a:lnTo>
                    <a:pt x="245" y="62"/>
                  </a:lnTo>
                  <a:lnTo>
                    <a:pt x="252" y="154"/>
                  </a:lnTo>
                  <a:lnTo>
                    <a:pt x="237" y="143"/>
                  </a:lnTo>
                  <a:lnTo>
                    <a:pt x="229" y="121"/>
                  </a:lnTo>
                  <a:lnTo>
                    <a:pt x="205" y="63"/>
                  </a:lnTo>
                  <a:lnTo>
                    <a:pt x="179" y="21"/>
                  </a:lnTo>
                  <a:lnTo>
                    <a:pt x="144" y="0"/>
                  </a:lnTo>
                  <a:lnTo>
                    <a:pt x="114" y="0"/>
                  </a:lnTo>
                  <a:lnTo>
                    <a:pt x="104" y="5"/>
                  </a:lnTo>
                  <a:lnTo>
                    <a:pt x="82" y="47"/>
                  </a:lnTo>
                  <a:lnTo>
                    <a:pt x="70" y="86"/>
                  </a:lnTo>
                  <a:lnTo>
                    <a:pt x="53" y="120"/>
                  </a:lnTo>
                  <a:lnTo>
                    <a:pt x="28" y="149"/>
                  </a:lnTo>
                  <a:lnTo>
                    <a:pt x="0" y="186"/>
                  </a:lnTo>
                  <a:lnTo>
                    <a:pt x="1" y="1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7" name="Freeform 209"/>
            <p:cNvSpPr>
              <a:spLocks/>
            </p:cNvSpPr>
            <p:nvPr/>
          </p:nvSpPr>
          <p:spPr bwMode="auto">
            <a:xfrm>
              <a:off x="3361" y="2919"/>
              <a:ext cx="231" cy="180"/>
            </a:xfrm>
            <a:custGeom>
              <a:avLst/>
              <a:gdLst>
                <a:gd name="T0" fmla="*/ 88 w 261"/>
                <a:gd name="T1" fmla="*/ 26 h 229"/>
                <a:gd name="T2" fmla="*/ 81 w 261"/>
                <a:gd name="T3" fmla="*/ 24 h 229"/>
                <a:gd name="T4" fmla="*/ 73 w 261"/>
                <a:gd name="T5" fmla="*/ 17 h 229"/>
                <a:gd name="T6" fmla="*/ 65 w 261"/>
                <a:gd name="T7" fmla="*/ 13 h 229"/>
                <a:gd name="T8" fmla="*/ 64 w 261"/>
                <a:gd name="T9" fmla="*/ 13 h 229"/>
                <a:gd name="T10" fmla="*/ 57 w 261"/>
                <a:gd name="T11" fmla="*/ 10 h 229"/>
                <a:gd name="T12" fmla="*/ 40 w 261"/>
                <a:gd name="T13" fmla="*/ 10 h 229"/>
                <a:gd name="T14" fmla="*/ 33 w 261"/>
                <a:gd name="T15" fmla="*/ 10 h 229"/>
                <a:gd name="T16" fmla="*/ 19 w 261"/>
                <a:gd name="T17" fmla="*/ 13 h 229"/>
                <a:gd name="T18" fmla="*/ 13 w 261"/>
                <a:gd name="T19" fmla="*/ 16 h 229"/>
                <a:gd name="T20" fmla="*/ 4 w 261"/>
                <a:gd name="T21" fmla="*/ 20 h 229"/>
                <a:gd name="T22" fmla="*/ 4 w 261"/>
                <a:gd name="T23" fmla="*/ 22 h 229"/>
                <a:gd name="T24" fmla="*/ 5 w 261"/>
                <a:gd name="T25" fmla="*/ 17 h 229"/>
                <a:gd name="T26" fmla="*/ 10 w 261"/>
                <a:gd name="T27" fmla="*/ 10 h 229"/>
                <a:gd name="T28" fmla="*/ 13 w 261"/>
                <a:gd name="T29" fmla="*/ 5 h 229"/>
                <a:gd name="T30" fmla="*/ 19 w 261"/>
                <a:gd name="T31" fmla="*/ 0 h 229"/>
                <a:gd name="T32" fmla="*/ 19 w 261"/>
                <a:gd name="T33" fmla="*/ 0 h 229"/>
                <a:gd name="T34" fmla="*/ 13 w 261"/>
                <a:gd name="T35" fmla="*/ 5 h 229"/>
                <a:gd name="T36" fmla="*/ 10 w 261"/>
                <a:gd name="T37" fmla="*/ 10 h 229"/>
                <a:gd name="T38" fmla="*/ 4 w 261"/>
                <a:gd name="T39" fmla="*/ 17 h 229"/>
                <a:gd name="T40" fmla="*/ 0 w 261"/>
                <a:gd name="T41" fmla="*/ 22 h 229"/>
                <a:gd name="T42" fmla="*/ 1 w 261"/>
                <a:gd name="T43" fmla="*/ 22 h 229"/>
                <a:gd name="T44" fmla="*/ 4 w 261"/>
                <a:gd name="T45" fmla="*/ 20 h 229"/>
                <a:gd name="T46" fmla="*/ 13 w 261"/>
                <a:gd name="T47" fmla="*/ 16 h 229"/>
                <a:gd name="T48" fmla="*/ 20 w 261"/>
                <a:gd name="T49" fmla="*/ 13 h 229"/>
                <a:gd name="T50" fmla="*/ 33 w 261"/>
                <a:gd name="T51" fmla="*/ 10 h 229"/>
                <a:gd name="T52" fmla="*/ 40 w 261"/>
                <a:gd name="T53" fmla="*/ 10 h 229"/>
                <a:gd name="T54" fmla="*/ 57 w 261"/>
                <a:gd name="T55" fmla="*/ 10 h 229"/>
                <a:gd name="T56" fmla="*/ 63 w 261"/>
                <a:gd name="T57" fmla="*/ 13 h 229"/>
                <a:gd name="T58" fmla="*/ 65 w 261"/>
                <a:gd name="T59" fmla="*/ 13 h 229"/>
                <a:gd name="T60" fmla="*/ 73 w 261"/>
                <a:gd name="T61" fmla="*/ 17 h 229"/>
                <a:gd name="T62" fmla="*/ 81 w 261"/>
                <a:gd name="T63" fmla="*/ 24 h 229"/>
                <a:gd name="T64" fmla="*/ 87 w 261"/>
                <a:gd name="T65" fmla="*/ 26 h 229"/>
                <a:gd name="T66" fmla="*/ 88 w 261"/>
                <a:gd name="T67" fmla="*/ 26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61" h="229">
                  <a:moveTo>
                    <a:pt x="260" y="227"/>
                  </a:moveTo>
                  <a:lnTo>
                    <a:pt x="242" y="208"/>
                  </a:lnTo>
                  <a:lnTo>
                    <a:pt x="220" y="149"/>
                  </a:lnTo>
                  <a:lnTo>
                    <a:pt x="198" y="118"/>
                  </a:lnTo>
                  <a:lnTo>
                    <a:pt x="189" y="107"/>
                  </a:lnTo>
                  <a:lnTo>
                    <a:pt x="168" y="94"/>
                  </a:lnTo>
                  <a:lnTo>
                    <a:pt x="121" y="89"/>
                  </a:lnTo>
                  <a:lnTo>
                    <a:pt x="99" y="94"/>
                  </a:lnTo>
                  <a:lnTo>
                    <a:pt x="58" y="113"/>
                  </a:lnTo>
                  <a:lnTo>
                    <a:pt x="38" y="139"/>
                  </a:lnTo>
                  <a:lnTo>
                    <a:pt x="8" y="177"/>
                  </a:lnTo>
                  <a:lnTo>
                    <a:pt x="5" y="186"/>
                  </a:lnTo>
                  <a:lnTo>
                    <a:pt x="16" y="152"/>
                  </a:lnTo>
                  <a:lnTo>
                    <a:pt x="29" y="89"/>
                  </a:lnTo>
                  <a:lnTo>
                    <a:pt x="39" y="42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38" y="42"/>
                  </a:lnTo>
                  <a:lnTo>
                    <a:pt x="28" y="89"/>
                  </a:lnTo>
                  <a:lnTo>
                    <a:pt x="14" y="152"/>
                  </a:lnTo>
                  <a:lnTo>
                    <a:pt x="0" y="197"/>
                  </a:lnTo>
                  <a:lnTo>
                    <a:pt x="1" y="197"/>
                  </a:lnTo>
                  <a:lnTo>
                    <a:pt x="9" y="179"/>
                  </a:lnTo>
                  <a:lnTo>
                    <a:pt x="39" y="141"/>
                  </a:lnTo>
                  <a:lnTo>
                    <a:pt x="60" y="114"/>
                  </a:lnTo>
                  <a:lnTo>
                    <a:pt x="99" y="95"/>
                  </a:lnTo>
                  <a:lnTo>
                    <a:pt x="121" y="90"/>
                  </a:lnTo>
                  <a:lnTo>
                    <a:pt x="167" y="95"/>
                  </a:lnTo>
                  <a:lnTo>
                    <a:pt x="188" y="109"/>
                  </a:lnTo>
                  <a:lnTo>
                    <a:pt x="197" y="119"/>
                  </a:lnTo>
                  <a:lnTo>
                    <a:pt x="219" y="152"/>
                  </a:lnTo>
                  <a:lnTo>
                    <a:pt x="241" y="209"/>
                  </a:lnTo>
                  <a:lnTo>
                    <a:pt x="259" y="228"/>
                  </a:lnTo>
                  <a:lnTo>
                    <a:pt x="260" y="2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8" name="Freeform 210"/>
            <p:cNvSpPr>
              <a:spLocks/>
            </p:cNvSpPr>
            <p:nvPr/>
          </p:nvSpPr>
          <p:spPr bwMode="auto">
            <a:xfrm>
              <a:off x="3410" y="2753"/>
              <a:ext cx="193" cy="304"/>
            </a:xfrm>
            <a:custGeom>
              <a:avLst/>
              <a:gdLst>
                <a:gd name="T0" fmla="*/ 1 w 218"/>
                <a:gd name="T1" fmla="*/ 24 h 386"/>
                <a:gd name="T2" fmla="*/ 12 w 218"/>
                <a:gd name="T3" fmla="*/ 24 h 386"/>
                <a:gd name="T4" fmla="*/ 24 w 218"/>
                <a:gd name="T5" fmla="*/ 24 h 386"/>
                <a:gd name="T6" fmla="*/ 35 w 218"/>
                <a:gd name="T7" fmla="*/ 27 h 386"/>
                <a:gd name="T8" fmla="*/ 40 w 218"/>
                <a:gd name="T9" fmla="*/ 28 h 386"/>
                <a:gd name="T10" fmla="*/ 51 w 218"/>
                <a:gd name="T11" fmla="*/ 32 h 386"/>
                <a:gd name="T12" fmla="*/ 59 w 218"/>
                <a:gd name="T13" fmla="*/ 35 h 386"/>
                <a:gd name="T14" fmla="*/ 65 w 218"/>
                <a:gd name="T15" fmla="*/ 40 h 386"/>
                <a:gd name="T16" fmla="*/ 72 w 218"/>
                <a:gd name="T17" fmla="*/ 45 h 386"/>
                <a:gd name="T18" fmla="*/ 72 w 218"/>
                <a:gd name="T19" fmla="*/ 45 h 386"/>
                <a:gd name="T20" fmla="*/ 71 w 218"/>
                <a:gd name="T21" fmla="*/ 40 h 386"/>
                <a:gd name="T22" fmla="*/ 71 w 218"/>
                <a:gd name="T23" fmla="*/ 39 h 386"/>
                <a:gd name="T24" fmla="*/ 70 w 218"/>
                <a:gd name="T25" fmla="*/ 32 h 386"/>
                <a:gd name="T26" fmla="*/ 73 w 218"/>
                <a:gd name="T27" fmla="*/ 24 h 386"/>
                <a:gd name="T28" fmla="*/ 70 w 218"/>
                <a:gd name="T29" fmla="*/ 17 h 386"/>
                <a:gd name="T30" fmla="*/ 67 w 218"/>
                <a:gd name="T31" fmla="*/ 5 h 386"/>
                <a:gd name="T32" fmla="*/ 62 w 218"/>
                <a:gd name="T33" fmla="*/ 0 h 386"/>
                <a:gd name="T34" fmla="*/ 61 w 218"/>
                <a:gd name="T35" fmla="*/ 0 h 386"/>
                <a:gd name="T36" fmla="*/ 67 w 218"/>
                <a:gd name="T37" fmla="*/ 5 h 386"/>
                <a:gd name="T38" fmla="*/ 69 w 218"/>
                <a:gd name="T39" fmla="*/ 17 h 386"/>
                <a:gd name="T40" fmla="*/ 72 w 218"/>
                <a:gd name="T41" fmla="*/ 24 h 386"/>
                <a:gd name="T42" fmla="*/ 69 w 218"/>
                <a:gd name="T43" fmla="*/ 32 h 386"/>
                <a:gd name="T44" fmla="*/ 70 w 218"/>
                <a:gd name="T45" fmla="*/ 35 h 386"/>
                <a:gd name="T46" fmla="*/ 70 w 218"/>
                <a:gd name="T47" fmla="*/ 39 h 386"/>
                <a:gd name="T48" fmla="*/ 72 w 218"/>
                <a:gd name="T49" fmla="*/ 45 h 386"/>
                <a:gd name="T50" fmla="*/ 65 w 218"/>
                <a:gd name="T51" fmla="*/ 40 h 386"/>
                <a:gd name="T52" fmla="*/ 59 w 218"/>
                <a:gd name="T53" fmla="*/ 35 h 386"/>
                <a:gd name="T54" fmla="*/ 51 w 218"/>
                <a:gd name="T55" fmla="*/ 32 h 386"/>
                <a:gd name="T56" fmla="*/ 41 w 218"/>
                <a:gd name="T57" fmla="*/ 28 h 386"/>
                <a:gd name="T58" fmla="*/ 36 w 218"/>
                <a:gd name="T59" fmla="*/ 27 h 386"/>
                <a:gd name="T60" fmla="*/ 24 w 218"/>
                <a:gd name="T61" fmla="*/ 24 h 386"/>
                <a:gd name="T62" fmla="*/ 12 w 218"/>
                <a:gd name="T63" fmla="*/ 24 h 386"/>
                <a:gd name="T64" fmla="*/ 0 w 218"/>
                <a:gd name="T65" fmla="*/ 24 h 386"/>
                <a:gd name="T66" fmla="*/ 1 w 218"/>
                <a:gd name="T67" fmla="*/ 24 h 3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8" h="386">
                  <a:moveTo>
                    <a:pt x="1" y="211"/>
                  </a:moveTo>
                  <a:lnTo>
                    <a:pt x="34" y="201"/>
                  </a:lnTo>
                  <a:lnTo>
                    <a:pt x="72" y="209"/>
                  </a:lnTo>
                  <a:lnTo>
                    <a:pt x="106" y="225"/>
                  </a:lnTo>
                  <a:lnTo>
                    <a:pt x="122" y="238"/>
                  </a:lnTo>
                  <a:lnTo>
                    <a:pt x="152" y="272"/>
                  </a:lnTo>
                  <a:lnTo>
                    <a:pt x="177" y="309"/>
                  </a:lnTo>
                  <a:lnTo>
                    <a:pt x="196" y="349"/>
                  </a:lnTo>
                  <a:lnTo>
                    <a:pt x="214" y="385"/>
                  </a:lnTo>
                  <a:lnTo>
                    <a:pt x="215" y="385"/>
                  </a:lnTo>
                  <a:lnTo>
                    <a:pt x="211" y="349"/>
                  </a:lnTo>
                  <a:lnTo>
                    <a:pt x="211" y="334"/>
                  </a:lnTo>
                  <a:lnTo>
                    <a:pt x="209" y="276"/>
                  </a:lnTo>
                  <a:lnTo>
                    <a:pt x="217" y="211"/>
                  </a:lnTo>
                  <a:lnTo>
                    <a:pt x="209" y="152"/>
                  </a:lnTo>
                  <a:lnTo>
                    <a:pt x="202" y="46"/>
                  </a:lnTo>
                  <a:lnTo>
                    <a:pt x="185" y="0"/>
                  </a:lnTo>
                  <a:lnTo>
                    <a:pt x="184" y="0"/>
                  </a:lnTo>
                  <a:lnTo>
                    <a:pt x="201" y="46"/>
                  </a:lnTo>
                  <a:lnTo>
                    <a:pt x="207" y="152"/>
                  </a:lnTo>
                  <a:lnTo>
                    <a:pt x="216" y="211"/>
                  </a:lnTo>
                  <a:lnTo>
                    <a:pt x="208" y="276"/>
                  </a:lnTo>
                  <a:lnTo>
                    <a:pt x="209" y="306"/>
                  </a:lnTo>
                  <a:lnTo>
                    <a:pt x="209" y="337"/>
                  </a:lnTo>
                  <a:lnTo>
                    <a:pt x="214" y="382"/>
                  </a:lnTo>
                  <a:lnTo>
                    <a:pt x="197" y="349"/>
                  </a:lnTo>
                  <a:lnTo>
                    <a:pt x="177" y="305"/>
                  </a:lnTo>
                  <a:lnTo>
                    <a:pt x="154" y="271"/>
                  </a:lnTo>
                  <a:lnTo>
                    <a:pt x="123" y="236"/>
                  </a:lnTo>
                  <a:lnTo>
                    <a:pt x="109" y="224"/>
                  </a:lnTo>
                  <a:lnTo>
                    <a:pt x="72" y="208"/>
                  </a:lnTo>
                  <a:lnTo>
                    <a:pt x="34" y="200"/>
                  </a:lnTo>
                  <a:lnTo>
                    <a:pt x="0" y="211"/>
                  </a:lnTo>
                  <a:lnTo>
                    <a:pt x="1" y="2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9" name="Freeform 211"/>
            <p:cNvSpPr>
              <a:spLocks/>
            </p:cNvSpPr>
            <p:nvPr/>
          </p:nvSpPr>
          <p:spPr bwMode="auto">
            <a:xfrm>
              <a:off x="3327" y="2654"/>
              <a:ext cx="248" cy="109"/>
            </a:xfrm>
            <a:custGeom>
              <a:avLst/>
              <a:gdLst>
                <a:gd name="T0" fmla="*/ 94 w 280"/>
                <a:gd name="T1" fmla="*/ 15 h 138"/>
                <a:gd name="T2" fmla="*/ 91 w 280"/>
                <a:gd name="T3" fmla="*/ 13 h 138"/>
                <a:gd name="T4" fmla="*/ 82 w 280"/>
                <a:gd name="T5" fmla="*/ 13 h 138"/>
                <a:gd name="T6" fmla="*/ 74 w 280"/>
                <a:gd name="T7" fmla="*/ 13 h 138"/>
                <a:gd name="T8" fmla="*/ 66 w 280"/>
                <a:gd name="T9" fmla="*/ 13 h 138"/>
                <a:gd name="T10" fmla="*/ 58 w 280"/>
                <a:gd name="T11" fmla="*/ 13 h 138"/>
                <a:gd name="T12" fmla="*/ 49 w 280"/>
                <a:gd name="T13" fmla="*/ 10 h 138"/>
                <a:gd name="T14" fmla="*/ 40 w 280"/>
                <a:gd name="T15" fmla="*/ 10 h 138"/>
                <a:gd name="T16" fmla="*/ 30 w 280"/>
                <a:gd name="T17" fmla="*/ 12 h 138"/>
                <a:gd name="T18" fmla="*/ 27 w 280"/>
                <a:gd name="T19" fmla="*/ 13 h 138"/>
                <a:gd name="T20" fmla="*/ 17 w 280"/>
                <a:gd name="T21" fmla="*/ 15 h 138"/>
                <a:gd name="T22" fmla="*/ 7 w 280"/>
                <a:gd name="T23" fmla="*/ 17 h 138"/>
                <a:gd name="T24" fmla="*/ 2 w 280"/>
                <a:gd name="T25" fmla="*/ 16 h 138"/>
                <a:gd name="T26" fmla="*/ 10 w 280"/>
                <a:gd name="T27" fmla="*/ 13 h 138"/>
                <a:gd name="T28" fmla="*/ 19 w 280"/>
                <a:gd name="T29" fmla="*/ 8 h 138"/>
                <a:gd name="T30" fmla="*/ 32 w 280"/>
                <a:gd name="T31" fmla="*/ 4 h 138"/>
                <a:gd name="T32" fmla="*/ 45 w 280"/>
                <a:gd name="T33" fmla="*/ 1 h 138"/>
                <a:gd name="T34" fmla="*/ 45 w 280"/>
                <a:gd name="T35" fmla="*/ 0 h 138"/>
                <a:gd name="T36" fmla="*/ 31 w 280"/>
                <a:gd name="T37" fmla="*/ 4 h 138"/>
                <a:gd name="T38" fmla="*/ 19 w 280"/>
                <a:gd name="T39" fmla="*/ 8 h 138"/>
                <a:gd name="T40" fmla="*/ 10 w 280"/>
                <a:gd name="T41" fmla="*/ 13 h 138"/>
                <a:gd name="T42" fmla="*/ 0 w 280"/>
                <a:gd name="T43" fmla="*/ 16 h 138"/>
                <a:gd name="T44" fmla="*/ 7 w 280"/>
                <a:gd name="T45" fmla="*/ 17 h 138"/>
                <a:gd name="T46" fmla="*/ 17 w 280"/>
                <a:gd name="T47" fmla="*/ 15 h 138"/>
                <a:gd name="T48" fmla="*/ 27 w 280"/>
                <a:gd name="T49" fmla="*/ 13 h 138"/>
                <a:gd name="T50" fmla="*/ 30 w 280"/>
                <a:gd name="T51" fmla="*/ 12 h 138"/>
                <a:gd name="T52" fmla="*/ 40 w 280"/>
                <a:gd name="T53" fmla="*/ 10 h 138"/>
                <a:gd name="T54" fmla="*/ 48 w 280"/>
                <a:gd name="T55" fmla="*/ 10 h 138"/>
                <a:gd name="T56" fmla="*/ 58 w 280"/>
                <a:gd name="T57" fmla="*/ 13 h 138"/>
                <a:gd name="T58" fmla="*/ 66 w 280"/>
                <a:gd name="T59" fmla="*/ 13 h 138"/>
                <a:gd name="T60" fmla="*/ 74 w 280"/>
                <a:gd name="T61" fmla="*/ 13 h 138"/>
                <a:gd name="T62" fmla="*/ 82 w 280"/>
                <a:gd name="T63" fmla="*/ 13 h 138"/>
                <a:gd name="T64" fmla="*/ 91 w 280"/>
                <a:gd name="T65" fmla="*/ 13 h 138"/>
                <a:gd name="T66" fmla="*/ 93 w 280"/>
                <a:gd name="T67" fmla="*/ 15 h 138"/>
                <a:gd name="T68" fmla="*/ 94 w 280"/>
                <a:gd name="T69" fmla="*/ 15 h 1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38">
                  <a:moveTo>
                    <a:pt x="279" y="126"/>
                  </a:moveTo>
                  <a:lnTo>
                    <a:pt x="271" y="113"/>
                  </a:lnTo>
                  <a:lnTo>
                    <a:pt x="244" y="103"/>
                  </a:lnTo>
                  <a:lnTo>
                    <a:pt x="219" y="110"/>
                  </a:lnTo>
                  <a:lnTo>
                    <a:pt x="194" y="116"/>
                  </a:lnTo>
                  <a:lnTo>
                    <a:pt x="175" y="112"/>
                  </a:lnTo>
                  <a:lnTo>
                    <a:pt x="144" y="91"/>
                  </a:lnTo>
                  <a:lnTo>
                    <a:pt x="119" y="88"/>
                  </a:lnTo>
                  <a:lnTo>
                    <a:pt x="89" y="100"/>
                  </a:lnTo>
                  <a:lnTo>
                    <a:pt x="78" y="105"/>
                  </a:lnTo>
                  <a:lnTo>
                    <a:pt x="49" y="127"/>
                  </a:lnTo>
                  <a:lnTo>
                    <a:pt x="19" y="136"/>
                  </a:lnTo>
                  <a:lnTo>
                    <a:pt x="2" y="131"/>
                  </a:lnTo>
                  <a:lnTo>
                    <a:pt x="29" y="104"/>
                  </a:lnTo>
                  <a:lnTo>
                    <a:pt x="59" y="69"/>
                  </a:lnTo>
                  <a:lnTo>
                    <a:pt x="97" y="32"/>
                  </a:lnTo>
                  <a:lnTo>
                    <a:pt x="136" y="1"/>
                  </a:lnTo>
                  <a:lnTo>
                    <a:pt x="135" y="0"/>
                  </a:lnTo>
                  <a:lnTo>
                    <a:pt x="96" y="30"/>
                  </a:lnTo>
                  <a:lnTo>
                    <a:pt x="58" y="68"/>
                  </a:lnTo>
                  <a:lnTo>
                    <a:pt x="28" y="103"/>
                  </a:lnTo>
                  <a:lnTo>
                    <a:pt x="0" y="132"/>
                  </a:lnTo>
                  <a:lnTo>
                    <a:pt x="19" y="137"/>
                  </a:lnTo>
                  <a:lnTo>
                    <a:pt x="50" y="128"/>
                  </a:lnTo>
                  <a:lnTo>
                    <a:pt x="81" y="105"/>
                  </a:lnTo>
                  <a:lnTo>
                    <a:pt x="89" y="101"/>
                  </a:lnTo>
                  <a:lnTo>
                    <a:pt x="119" y="89"/>
                  </a:lnTo>
                  <a:lnTo>
                    <a:pt x="143" y="92"/>
                  </a:lnTo>
                  <a:lnTo>
                    <a:pt x="174" y="113"/>
                  </a:lnTo>
                  <a:lnTo>
                    <a:pt x="194" y="117"/>
                  </a:lnTo>
                  <a:lnTo>
                    <a:pt x="219" y="111"/>
                  </a:lnTo>
                  <a:lnTo>
                    <a:pt x="244" y="104"/>
                  </a:lnTo>
                  <a:lnTo>
                    <a:pt x="270" y="113"/>
                  </a:lnTo>
                  <a:lnTo>
                    <a:pt x="278" y="126"/>
                  </a:lnTo>
                  <a:lnTo>
                    <a:pt x="279" y="1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0" name="Freeform 212"/>
            <p:cNvSpPr>
              <a:spLocks/>
            </p:cNvSpPr>
            <p:nvPr/>
          </p:nvSpPr>
          <p:spPr bwMode="auto">
            <a:xfrm>
              <a:off x="3447" y="2525"/>
              <a:ext cx="162" cy="230"/>
            </a:xfrm>
            <a:custGeom>
              <a:avLst/>
              <a:gdLst>
                <a:gd name="T0" fmla="*/ 1 w 183"/>
                <a:gd name="T1" fmla="*/ 19 h 293"/>
                <a:gd name="T2" fmla="*/ 15 w 183"/>
                <a:gd name="T3" fmla="*/ 17 h 293"/>
                <a:gd name="T4" fmla="*/ 31 w 183"/>
                <a:gd name="T5" fmla="*/ 19 h 293"/>
                <a:gd name="T6" fmla="*/ 45 w 183"/>
                <a:gd name="T7" fmla="*/ 26 h 293"/>
                <a:gd name="T8" fmla="*/ 59 w 183"/>
                <a:gd name="T9" fmla="*/ 33 h 293"/>
                <a:gd name="T10" fmla="*/ 59 w 183"/>
                <a:gd name="T11" fmla="*/ 33 h 293"/>
                <a:gd name="T12" fmla="*/ 61 w 183"/>
                <a:gd name="T13" fmla="*/ 28 h 293"/>
                <a:gd name="T14" fmla="*/ 61 w 183"/>
                <a:gd name="T15" fmla="*/ 24 h 293"/>
                <a:gd name="T16" fmla="*/ 58 w 183"/>
                <a:gd name="T17" fmla="*/ 7 h 293"/>
                <a:gd name="T18" fmla="*/ 52 w 183"/>
                <a:gd name="T19" fmla="*/ 0 h 293"/>
                <a:gd name="T20" fmla="*/ 51 w 183"/>
                <a:gd name="T21" fmla="*/ 1 h 293"/>
                <a:gd name="T22" fmla="*/ 58 w 183"/>
                <a:gd name="T23" fmla="*/ 7 h 293"/>
                <a:gd name="T24" fmla="*/ 60 w 183"/>
                <a:gd name="T25" fmla="*/ 21 h 293"/>
                <a:gd name="T26" fmla="*/ 60 w 183"/>
                <a:gd name="T27" fmla="*/ 30 h 293"/>
                <a:gd name="T28" fmla="*/ 59 w 183"/>
                <a:gd name="T29" fmla="*/ 33 h 293"/>
                <a:gd name="T30" fmla="*/ 45 w 183"/>
                <a:gd name="T31" fmla="*/ 26 h 293"/>
                <a:gd name="T32" fmla="*/ 31 w 183"/>
                <a:gd name="T33" fmla="*/ 19 h 293"/>
                <a:gd name="T34" fmla="*/ 15 w 183"/>
                <a:gd name="T35" fmla="*/ 17 h 293"/>
                <a:gd name="T36" fmla="*/ 0 w 183"/>
                <a:gd name="T37" fmla="*/ 19 h 293"/>
                <a:gd name="T38" fmla="*/ 1 w 183"/>
                <a:gd name="T39" fmla="*/ 19 h 2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3" h="293">
                  <a:moveTo>
                    <a:pt x="1" y="166"/>
                  </a:moveTo>
                  <a:lnTo>
                    <a:pt x="44" y="155"/>
                  </a:lnTo>
                  <a:lnTo>
                    <a:pt x="90" y="170"/>
                  </a:lnTo>
                  <a:lnTo>
                    <a:pt x="139" y="224"/>
                  </a:lnTo>
                  <a:lnTo>
                    <a:pt x="178" y="292"/>
                  </a:lnTo>
                  <a:lnTo>
                    <a:pt x="179" y="292"/>
                  </a:lnTo>
                  <a:lnTo>
                    <a:pt x="182" y="249"/>
                  </a:lnTo>
                  <a:lnTo>
                    <a:pt x="182" y="209"/>
                  </a:lnTo>
                  <a:lnTo>
                    <a:pt x="174" y="63"/>
                  </a:lnTo>
                  <a:lnTo>
                    <a:pt x="158" y="0"/>
                  </a:lnTo>
                  <a:lnTo>
                    <a:pt x="157" y="1"/>
                  </a:lnTo>
                  <a:lnTo>
                    <a:pt x="172" y="63"/>
                  </a:lnTo>
                  <a:lnTo>
                    <a:pt x="180" y="190"/>
                  </a:lnTo>
                  <a:lnTo>
                    <a:pt x="180" y="263"/>
                  </a:lnTo>
                  <a:lnTo>
                    <a:pt x="178" y="290"/>
                  </a:lnTo>
                  <a:lnTo>
                    <a:pt x="139" y="222"/>
                  </a:lnTo>
                  <a:lnTo>
                    <a:pt x="91" y="169"/>
                  </a:lnTo>
                  <a:lnTo>
                    <a:pt x="44" y="154"/>
                  </a:lnTo>
                  <a:lnTo>
                    <a:pt x="0" y="165"/>
                  </a:lnTo>
                  <a:lnTo>
                    <a:pt x="1" y="1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1" name="Freeform 213"/>
            <p:cNvSpPr>
              <a:spLocks/>
            </p:cNvSpPr>
            <p:nvPr/>
          </p:nvSpPr>
          <p:spPr bwMode="auto">
            <a:xfrm>
              <a:off x="3370" y="2384"/>
              <a:ext cx="217" cy="142"/>
            </a:xfrm>
            <a:custGeom>
              <a:avLst/>
              <a:gdLst>
                <a:gd name="T0" fmla="*/ 79 w 246"/>
                <a:gd name="T1" fmla="*/ 20 h 181"/>
                <a:gd name="T2" fmla="*/ 67 w 246"/>
                <a:gd name="T3" fmla="*/ 16 h 181"/>
                <a:gd name="T4" fmla="*/ 55 w 246"/>
                <a:gd name="T5" fmla="*/ 18 h 181"/>
                <a:gd name="T6" fmla="*/ 45 w 246"/>
                <a:gd name="T7" fmla="*/ 18 h 181"/>
                <a:gd name="T8" fmla="*/ 38 w 246"/>
                <a:gd name="T9" fmla="*/ 13 h 181"/>
                <a:gd name="T10" fmla="*/ 34 w 246"/>
                <a:gd name="T11" fmla="*/ 6 h 181"/>
                <a:gd name="T12" fmla="*/ 23 w 246"/>
                <a:gd name="T13" fmla="*/ 2 h 181"/>
                <a:gd name="T14" fmla="*/ 13 w 246"/>
                <a:gd name="T15" fmla="*/ 2 h 181"/>
                <a:gd name="T16" fmla="*/ 3 w 246"/>
                <a:gd name="T17" fmla="*/ 0 h 181"/>
                <a:gd name="T18" fmla="*/ 0 w 246"/>
                <a:gd name="T19" fmla="*/ 0 h 181"/>
                <a:gd name="T20" fmla="*/ 0 w 246"/>
                <a:gd name="T21" fmla="*/ 1 h 181"/>
                <a:gd name="T22" fmla="*/ 13 w 246"/>
                <a:gd name="T23" fmla="*/ 2 h 181"/>
                <a:gd name="T24" fmla="*/ 23 w 246"/>
                <a:gd name="T25" fmla="*/ 2 h 181"/>
                <a:gd name="T26" fmla="*/ 34 w 246"/>
                <a:gd name="T27" fmla="*/ 6 h 181"/>
                <a:gd name="T28" fmla="*/ 37 w 246"/>
                <a:gd name="T29" fmla="*/ 13 h 181"/>
                <a:gd name="T30" fmla="*/ 45 w 246"/>
                <a:gd name="T31" fmla="*/ 18 h 181"/>
                <a:gd name="T32" fmla="*/ 55 w 246"/>
                <a:gd name="T33" fmla="*/ 19 h 181"/>
                <a:gd name="T34" fmla="*/ 67 w 246"/>
                <a:gd name="T35" fmla="*/ 16 h 181"/>
                <a:gd name="T36" fmla="*/ 79 w 246"/>
                <a:gd name="T37" fmla="*/ 20 h 181"/>
                <a:gd name="T38" fmla="*/ 79 w 246"/>
                <a:gd name="T39" fmla="*/ 20 h 1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6" h="181">
                  <a:moveTo>
                    <a:pt x="245" y="179"/>
                  </a:moveTo>
                  <a:lnTo>
                    <a:pt x="207" y="142"/>
                  </a:lnTo>
                  <a:lnTo>
                    <a:pt x="165" y="159"/>
                  </a:lnTo>
                  <a:lnTo>
                    <a:pt x="139" y="158"/>
                  </a:lnTo>
                  <a:lnTo>
                    <a:pt x="114" y="109"/>
                  </a:lnTo>
                  <a:lnTo>
                    <a:pt x="104" y="53"/>
                  </a:lnTo>
                  <a:lnTo>
                    <a:pt x="74" y="14"/>
                  </a:lnTo>
                  <a:lnTo>
                    <a:pt x="41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1" y="7"/>
                  </a:lnTo>
                  <a:lnTo>
                    <a:pt x="73" y="15"/>
                  </a:lnTo>
                  <a:lnTo>
                    <a:pt x="103" y="54"/>
                  </a:lnTo>
                  <a:lnTo>
                    <a:pt x="113" y="109"/>
                  </a:lnTo>
                  <a:lnTo>
                    <a:pt x="139" y="159"/>
                  </a:lnTo>
                  <a:lnTo>
                    <a:pt x="165" y="160"/>
                  </a:lnTo>
                  <a:lnTo>
                    <a:pt x="206" y="144"/>
                  </a:lnTo>
                  <a:lnTo>
                    <a:pt x="244" y="180"/>
                  </a:lnTo>
                  <a:lnTo>
                    <a:pt x="245" y="1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2" name="Freeform 214"/>
            <p:cNvSpPr>
              <a:spLocks/>
            </p:cNvSpPr>
            <p:nvPr/>
          </p:nvSpPr>
          <p:spPr bwMode="auto">
            <a:xfrm>
              <a:off x="3370" y="2333"/>
              <a:ext cx="241" cy="165"/>
            </a:xfrm>
            <a:custGeom>
              <a:avLst/>
              <a:gdLst>
                <a:gd name="T0" fmla="*/ 3 w 273"/>
                <a:gd name="T1" fmla="*/ 8 h 209"/>
                <a:gd name="T2" fmla="*/ 10 w 273"/>
                <a:gd name="T3" fmla="*/ 6 h 209"/>
                <a:gd name="T4" fmla="*/ 23 w 273"/>
                <a:gd name="T5" fmla="*/ 6 h 209"/>
                <a:gd name="T6" fmla="*/ 34 w 273"/>
                <a:gd name="T7" fmla="*/ 8 h 209"/>
                <a:gd name="T8" fmla="*/ 49 w 273"/>
                <a:gd name="T9" fmla="*/ 10 h 209"/>
                <a:gd name="T10" fmla="*/ 64 w 273"/>
                <a:gd name="T11" fmla="*/ 13 h 209"/>
                <a:gd name="T12" fmla="*/ 78 w 273"/>
                <a:gd name="T13" fmla="*/ 19 h 209"/>
                <a:gd name="T14" fmla="*/ 87 w 273"/>
                <a:gd name="T15" fmla="*/ 25 h 209"/>
                <a:gd name="T16" fmla="*/ 89 w 273"/>
                <a:gd name="T17" fmla="*/ 25 h 209"/>
                <a:gd name="T18" fmla="*/ 89 w 273"/>
                <a:gd name="T19" fmla="*/ 20 h 209"/>
                <a:gd name="T20" fmla="*/ 87 w 273"/>
                <a:gd name="T21" fmla="*/ 15 h 209"/>
                <a:gd name="T22" fmla="*/ 87 w 273"/>
                <a:gd name="T23" fmla="*/ 8 h 209"/>
                <a:gd name="T24" fmla="*/ 86 w 273"/>
                <a:gd name="T25" fmla="*/ 2 h 209"/>
                <a:gd name="T26" fmla="*/ 85 w 273"/>
                <a:gd name="T27" fmla="*/ 0 h 209"/>
                <a:gd name="T28" fmla="*/ 84 w 273"/>
                <a:gd name="T29" fmla="*/ 1 h 209"/>
                <a:gd name="T30" fmla="*/ 85 w 273"/>
                <a:gd name="T31" fmla="*/ 2 h 209"/>
                <a:gd name="T32" fmla="*/ 87 w 273"/>
                <a:gd name="T33" fmla="*/ 8 h 209"/>
                <a:gd name="T34" fmla="*/ 87 w 273"/>
                <a:gd name="T35" fmla="*/ 15 h 209"/>
                <a:gd name="T36" fmla="*/ 87 w 273"/>
                <a:gd name="T37" fmla="*/ 18 h 209"/>
                <a:gd name="T38" fmla="*/ 87 w 273"/>
                <a:gd name="T39" fmla="*/ 24 h 209"/>
                <a:gd name="T40" fmla="*/ 79 w 273"/>
                <a:gd name="T41" fmla="*/ 19 h 209"/>
                <a:gd name="T42" fmla="*/ 64 w 273"/>
                <a:gd name="T43" fmla="*/ 13 h 209"/>
                <a:gd name="T44" fmla="*/ 49 w 273"/>
                <a:gd name="T45" fmla="*/ 10 h 209"/>
                <a:gd name="T46" fmla="*/ 34 w 273"/>
                <a:gd name="T47" fmla="*/ 7 h 209"/>
                <a:gd name="T48" fmla="*/ 20 w 273"/>
                <a:gd name="T49" fmla="*/ 6 h 209"/>
                <a:gd name="T50" fmla="*/ 11 w 273"/>
                <a:gd name="T51" fmla="*/ 6 h 209"/>
                <a:gd name="T52" fmla="*/ 0 w 273"/>
                <a:gd name="T53" fmla="*/ 8 h 209"/>
                <a:gd name="T54" fmla="*/ 3 w 273"/>
                <a:gd name="T55" fmla="*/ 8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73" h="209">
                  <a:moveTo>
                    <a:pt x="3" y="64"/>
                  </a:moveTo>
                  <a:lnTo>
                    <a:pt x="30" y="58"/>
                  </a:lnTo>
                  <a:lnTo>
                    <a:pt x="70" y="58"/>
                  </a:lnTo>
                  <a:lnTo>
                    <a:pt x="107" y="64"/>
                  </a:lnTo>
                  <a:lnTo>
                    <a:pt x="149" y="82"/>
                  </a:lnTo>
                  <a:lnTo>
                    <a:pt x="195" y="114"/>
                  </a:lnTo>
                  <a:lnTo>
                    <a:pt x="239" y="160"/>
                  </a:lnTo>
                  <a:lnTo>
                    <a:pt x="270" y="208"/>
                  </a:lnTo>
                  <a:lnTo>
                    <a:pt x="272" y="207"/>
                  </a:lnTo>
                  <a:lnTo>
                    <a:pt x="272" y="168"/>
                  </a:lnTo>
                  <a:lnTo>
                    <a:pt x="269" y="126"/>
                  </a:lnTo>
                  <a:lnTo>
                    <a:pt x="267" y="64"/>
                  </a:lnTo>
                  <a:lnTo>
                    <a:pt x="264" y="19"/>
                  </a:lnTo>
                  <a:lnTo>
                    <a:pt x="259" y="0"/>
                  </a:lnTo>
                  <a:lnTo>
                    <a:pt x="258" y="1"/>
                  </a:lnTo>
                  <a:lnTo>
                    <a:pt x="263" y="19"/>
                  </a:lnTo>
                  <a:lnTo>
                    <a:pt x="266" y="64"/>
                  </a:lnTo>
                  <a:lnTo>
                    <a:pt x="268" y="126"/>
                  </a:lnTo>
                  <a:lnTo>
                    <a:pt x="270" y="152"/>
                  </a:lnTo>
                  <a:lnTo>
                    <a:pt x="270" y="205"/>
                  </a:lnTo>
                  <a:lnTo>
                    <a:pt x="240" y="159"/>
                  </a:lnTo>
                  <a:lnTo>
                    <a:pt x="196" y="113"/>
                  </a:lnTo>
                  <a:lnTo>
                    <a:pt x="152" y="81"/>
                  </a:lnTo>
                  <a:lnTo>
                    <a:pt x="107" y="63"/>
                  </a:lnTo>
                  <a:lnTo>
                    <a:pt x="64" y="56"/>
                  </a:lnTo>
                  <a:lnTo>
                    <a:pt x="35" y="56"/>
                  </a:lnTo>
                  <a:lnTo>
                    <a:pt x="0" y="64"/>
                  </a:lnTo>
                  <a:lnTo>
                    <a:pt x="3" y="6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3" name="Freeform 215"/>
            <p:cNvSpPr>
              <a:spLocks/>
            </p:cNvSpPr>
            <p:nvPr/>
          </p:nvSpPr>
          <p:spPr bwMode="auto">
            <a:xfrm>
              <a:off x="3432" y="2205"/>
              <a:ext cx="168" cy="130"/>
            </a:xfrm>
            <a:custGeom>
              <a:avLst/>
              <a:gdLst>
                <a:gd name="T0" fmla="*/ 63 w 190"/>
                <a:gd name="T1" fmla="*/ 18 h 166"/>
                <a:gd name="T2" fmla="*/ 56 w 190"/>
                <a:gd name="T3" fmla="*/ 16 h 166"/>
                <a:gd name="T4" fmla="*/ 44 w 190"/>
                <a:gd name="T5" fmla="*/ 13 h 166"/>
                <a:gd name="T6" fmla="*/ 42 w 190"/>
                <a:gd name="T7" fmla="*/ 10 h 166"/>
                <a:gd name="T8" fmla="*/ 34 w 190"/>
                <a:gd name="T9" fmla="*/ 8 h 166"/>
                <a:gd name="T10" fmla="*/ 24 w 190"/>
                <a:gd name="T11" fmla="*/ 5 h 166"/>
                <a:gd name="T12" fmla="*/ 19 w 190"/>
                <a:gd name="T13" fmla="*/ 5 h 166"/>
                <a:gd name="T14" fmla="*/ 8 w 190"/>
                <a:gd name="T15" fmla="*/ 9 h 166"/>
                <a:gd name="T16" fmla="*/ 2 w 190"/>
                <a:gd name="T17" fmla="*/ 10 h 166"/>
                <a:gd name="T18" fmla="*/ 7 w 190"/>
                <a:gd name="T19" fmla="*/ 6 h 166"/>
                <a:gd name="T20" fmla="*/ 15 w 190"/>
                <a:gd name="T21" fmla="*/ 2 h 166"/>
                <a:gd name="T22" fmla="*/ 19 w 190"/>
                <a:gd name="T23" fmla="*/ 1 h 166"/>
                <a:gd name="T24" fmla="*/ 19 w 190"/>
                <a:gd name="T25" fmla="*/ 0 h 166"/>
                <a:gd name="T26" fmla="*/ 15 w 190"/>
                <a:gd name="T27" fmla="*/ 2 h 166"/>
                <a:gd name="T28" fmla="*/ 7 w 190"/>
                <a:gd name="T29" fmla="*/ 6 h 166"/>
                <a:gd name="T30" fmla="*/ 0 w 190"/>
                <a:gd name="T31" fmla="*/ 11 h 166"/>
                <a:gd name="T32" fmla="*/ 1 w 190"/>
                <a:gd name="T33" fmla="*/ 11 h 166"/>
                <a:gd name="T34" fmla="*/ 9 w 190"/>
                <a:gd name="T35" fmla="*/ 9 h 166"/>
                <a:gd name="T36" fmla="*/ 19 w 190"/>
                <a:gd name="T37" fmla="*/ 5 h 166"/>
                <a:gd name="T38" fmla="*/ 24 w 190"/>
                <a:gd name="T39" fmla="*/ 6 h 166"/>
                <a:gd name="T40" fmla="*/ 33 w 190"/>
                <a:gd name="T41" fmla="*/ 8 h 166"/>
                <a:gd name="T42" fmla="*/ 40 w 190"/>
                <a:gd name="T43" fmla="*/ 10 h 166"/>
                <a:gd name="T44" fmla="*/ 44 w 190"/>
                <a:gd name="T45" fmla="*/ 13 h 166"/>
                <a:gd name="T46" fmla="*/ 55 w 190"/>
                <a:gd name="T47" fmla="*/ 16 h 166"/>
                <a:gd name="T48" fmla="*/ 63 w 190"/>
                <a:gd name="T49" fmla="*/ 18 h 166"/>
                <a:gd name="T50" fmla="*/ 63 w 190"/>
                <a:gd name="T51" fmla="*/ 18 h 1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0" h="166">
                  <a:moveTo>
                    <a:pt x="189" y="164"/>
                  </a:moveTo>
                  <a:lnTo>
                    <a:pt x="166" y="138"/>
                  </a:lnTo>
                  <a:lnTo>
                    <a:pt x="138" y="109"/>
                  </a:lnTo>
                  <a:lnTo>
                    <a:pt x="125" y="95"/>
                  </a:lnTo>
                  <a:lnTo>
                    <a:pt x="101" y="69"/>
                  </a:lnTo>
                  <a:lnTo>
                    <a:pt x="73" y="50"/>
                  </a:lnTo>
                  <a:lnTo>
                    <a:pt x="56" y="45"/>
                  </a:lnTo>
                  <a:lnTo>
                    <a:pt x="25" y="76"/>
                  </a:lnTo>
                  <a:lnTo>
                    <a:pt x="2" y="95"/>
                  </a:lnTo>
                  <a:lnTo>
                    <a:pt x="21" y="57"/>
                  </a:lnTo>
                  <a:lnTo>
                    <a:pt x="45" y="14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45" y="11"/>
                  </a:lnTo>
                  <a:lnTo>
                    <a:pt x="20" y="57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26" y="77"/>
                  </a:lnTo>
                  <a:lnTo>
                    <a:pt x="56" y="46"/>
                  </a:lnTo>
                  <a:lnTo>
                    <a:pt x="72" y="52"/>
                  </a:lnTo>
                  <a:lnTo>
                    <a:pt x="100" y="70"/>
                  </a:lnTo>
                  <a:lnTo>
                    <a:pt x="123" y="96"/>
                  </a:lnTo>
                  <a:lnTo>
                    <a:pt x="137" y="110"/>
                  </a:lnTo>
                  <a:lnTo>
                    <a:pt x="165" y="139"/>
                  </a:lnTo>
                  <a:lnTo>
                    <a:pt x="188" y="165"/>
                  </a:lnTo>
                  <a:lnTo>
                    <a:pt x="189" y="16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4" name="Freeform 216"/>
            <p:cNvSpPr>
              <a:spLocks/>
            </p:cNvSpPr>
            <p:nvPr/>
          </p:nvSpPr>
          <p:spPr bwMode="auto">
            <a:xfrm>
              <a:off x="3481" y="2198"/>
              <a:ext cx="145" cy="123"/>
            </a:xfrm>
            <a:custGeom>
              <a:avLst/>
              <a:gdLst>
                <a:gd name="T0" fmla="*/ 1 w 163"/>
                <a:gd name="T1" fmla="*/ 2 h 158"/>
                <a:gd name="T2" fmla="*/ 11 w 163"/>
                <a:gd name="T3" fmla="*/ 1 h 158"/>
                <a:gd name="T4" fmla="*/ 20 w 163"/>
                <a:gd name="T5" fmla="*/ 2 h 158"/>
                <a:gd name="T6" fmla="*/ 29 w 163"/>
                <a:gd name="T7" fmla="*/ 2 h 158"/>
                <a:gd name="T8" fmla="*/ 37 w 163"/>
                <a:gd name="T9" fmla="*/ 4 h 158"/>
                <a:gd name="T10" fmla="*/ 51 w 163"/>
                <a:gd name="T11" fmla="*/ 9 h 158"/>
                <a:gd name="T12" fmla="*/ 54 w 163"/>
                <a:gd name="T13" fmla="*/ 14 h 158"/>
                <a:gd name="T14" fmla="*/ 55 w 163"/>
                <a:gd name="T15" fmla="*/ 16 h 158"/>
                <a:gd name="T16" fmla="*/ 56 w 163"/>
                <a:gd name="T17" fmla="*/ 16 h 158"/>
                <a:gd name="T18" fmla="*/ 56 w 163"/>
                <a:gd name="T19" fmla="*/ 5 h 158"/>
                <a:gd name="T20" fmla="*/ 55 w 163"/>
                <a:gd name="T21" fmla="*/ 4 h 158"/>
                <a:gd name="T22" fmla="*/ 55 w 163"/>
                <a:gd name="T23" fmla="*/ 15 h 158"/>
                <a:gd name="T24" fmla="*/ 54 w 163"/>
                <a:gd name="T25" fmla="*/ 14 h 158"/>
                <a:gd name="T26" fmla="*/ 52 w 163"/>
                <a:gd name="T27" fmla="*/ 9 h 158"/>
                <a:gd name="T28" fmla="*/ 37 w 163"/>
                <a:gd name="T29" fmla="*/ 4 h 158"/>
                <a:gd name="T30" fmla="*/ 29 w 163"/>
                <a:gd name="T31" fmla="*/ 2 h 158"/>
                <a:gd name="T32" fmla="*/ 20 w 163"/>
                <a:gd name="T33" fmla="*/ 2 h 158"/>
                <a:gd name="T34" fmla="*/ 11 w 163"/>
                <a:gd name="T35" fmla="*/ 0 h 158"/>
                <a:gd name="T36" fmla="*/ 0 w 163"/>
                <a:gd name="T37" fmla="*/ 2 h 158"/>
                <a:gd name="T38" fmla="*/ 1 w 163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3" h="158">
                  <a:moveTo>
                    <a:pt x="1" y="10"/>
                  </a:moveTo>
                  <a:lnTo>
                    <a:pt x="32" y="1"/>
                  </a:lnTo>
                  <a:lnTo>
                    <a:pt x="57" y="6"/>
                  </a:lnTo>
                  <a:lnTo>
                    <a:pt x="84" y="18"/>
                  </a:lnTo>
                  <a:lnTo>
                    <a:pt x="108" y="37"/>
                  </a:lnTo>
                  <a:lnTo>
                    <a:pt x="145" y="93"/>
                  </a:lnTo>
                  <a:lnTo>
                    <a:pt x="158" y="129"/>
                  </a:lnTo>
                  <a:lnTo>
                    <a:pt x="160" y="157"/>
                  </a:lnTo>
                  <a:lnTo>
                    <a:pt x="162" y="157"/>
                  </a:lnTo>
                  <a:lnTo>
                    <a:pt x="162" y="54"/>
                  </a:lnTo>
                  <a:lnTo>
                    <a:pt x="160" y="44"/>
                  </a:lnTo>
                  <a:lnTo>
                    <a:pt x="160" y="136"/>
                  </a:lnTo>
                  <a:lnTo>
                    <a:pt x="159" y="129"/>
                  </a:lnTo>
                  <a:lnTo>
                    <a:pt x="147" y="92"/>
                  </a:lnTo>
                  <a:lnTo>
                    <a:pt x="109" y="36"/>
                  </a:lnTo>
                  <a:lnTo>
                    <a:pt x="86" y="17"/>
                  </a:lnTo>
                  <a:lnTo>
                    <a:pt x="57" y="5"/>
                  </a:lnTo>
                  <a:lnTo>
                    <a:pt x="32" y="0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5" name="Freeform 217"/>
            <p:cNvSpPr>
              <a:spLocks/>
            </p:cNvSpPr>
            <p:nvPr/>
          </p:nvSpPr>
          <p:spPr bwMode="auto">
            <a:xfrm>
              <a:off x="3437" y="2095"/>
              <a:ext cx="189" cy="146"/>
            </a:xfrm>
            <a:custGeom>
              <a:avLst/>
              <a:gdLst>
                <a:gd name="T0" fmla="*/ 72 w 213"/>
                <a:gd name="T1" fmla="*/ 21 h 186"/>
                <a:gd name="T2" fmla="*/ 72 w 213"/>
                <a:gd name="T3" fmla="*/ 16 h 186"/>
                <a:gd name="T4" fmla="*/ 67 w 213"/>
                <a:gd name="T5" fmla="*/ 14 h 186"/>
                <a:gd name="T6" fmla="*/ 63 w 213"/>
                <a:gd name="T7" fmla="*/ 12 h 186"/>
                <a:gd name="T8" fmla="*/ 57 w 213"/>
                <a:gd name="T9" fmla="*/ 10 h 186"/>
                <a:gd name="T10" fmla="*/ 51 w 213"/>
                <a:gd name="T11" fmla="*/ 8 h 186"/>
                <a:gd name="T12" fmla="*/ 43 w 213"/>
                <a:gd name="T13" fmla="*/ 6 h 186"/>
                <a:gd name="T14" fmla="*/ 34 w 213"/>
                <a:gd name="T15" fmla="*/ 5 h 186"/>
                <a:gd name="T16" fmla="*/ 26 w 213"/>
                <a:gd name="T17" fmla="*/ 4 h 186"/>
                <a:gd name="T18" fmla="*/ 19 w 213"/>
                <a:gd name="T19" fmla="*/ 3 h 186"/>
                <a:gd name="T20" fmla="*/ 11 w 213"/>
                <a:gd name="T21" fmla="*/ 2 h 186"/>
                <a:gd name="T22" fmla="*/ 5 w 213"/>
                <a:gd name="T23" fmla="*/ 2 h 186"/>
                <a:gd name="T24" fmla="*/ 4 w 213"/>
                <a:gd name="T25" fmla="*/ 2 h 186"/>
                <a:gd name="T26" fmla="*/ 0 w 213"/>
                <a:gd name="T27" fmla="*/ 0 h 186"/>
                <a:gd name="T28" fmla="*/ 0 w 213"/>
                <a:gd name="T29" fmla="*/ 1 h 186"/>
                <a:gd name="T30" fmla="*/ 4 w 213"/>
                <a:gd name="T31" fmla="*/ 2 h 186"/>
                <a:gd name="T32" fmla="*/ 11 w 213"/>
                <a:gd name="T33" fmla="*/ 2 h 186"/>
                <a:gd name="T34" fmla="*/ 19 w 213"/>
                <a:gd name="T35" fmla="*/ 3 h 186"/>
                <a:gd name="T36" fmla="*/ 26 w 213"/>
                <a:gd name="T37" fmla="*/ 4 h 186"/>
                <a:gd name="T38" fmla="*/ 34 w 213"/>
                <a:gd name="T39" fmla="*/ 5 h 186"/>
                <a:gd name="T40" fmla="*/ 41 w 213"/>
                <a:gd name="T41" fmla="*/ 6 h 186"/>
                <a:gd name="T42" fmla="*/ 51 w 213"/>
                <a:gd name="T43" fmla="*/ 8 h 186"/>
                <a:gd name="T44" fmla="*/ 57 w 213"/>
                <a:gd name="T45" fmla="*/ 10 h 186"/>
                <a:gd name="T46" fmla="*/ 63 w 213"/>
                <a:gd name="T47" fmla="*/ 12 h 186"/>
                <a:gd name="T48" fmla="*/ 67 w 213"/>
                <a:gd name="T49" fmla="*/ 15 h 186"/>
                <a:gd name="T50" fmla="*/ 71 w 213"/>
                <a:gd name="T51" fmla="*/ 16 h 186"/>
                <a:gd name="T52" fmla="*/ 72 w 213"/>
                <a:gd name="T53" fmla="*/ 20 h 186"/>
                <a:gd name="T54" fmla="*/ 72 w 213"/>
                <a:gd name="T55" fmla="*/ 21 h 1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3" h="186">
                  <a:moveTo>
                    <a:pt x="212" y="185"/>
                  </a:moveTo>
                  <a:lnTo>
                    <a:pt x="208" y="151"/>
                  </a:lnTo>
                  <a:lnTo>
                    <a:pt x="199" y="125"/>
                  </a:lnTo>
                  <a:lnTo>
                    <a:pt x="184" y="103"/>
                  </a:lnTo>
                  <a:lnTo>
                    <a:pt x="167" y="85"/>
                  </a:lnTo>
                  <a:lnTo>
                    <a:pt x="147" y="69"/>
                  </a:lnTo>
                  <a:lnTo>
                    <a:pt x="126" y="57"/>
                  </a:lnTo>
                  <a:lnTo>
                    <a:pt x="100" y="44"/>
                  </a:lnTo>
                  <a:lnTo>
                    <a:pt x="77" y="34"/>
                  </a:lnTo>
                  <a:lnTo>
                    <a:pt x="54" y="25"/>
                  </a:lnTo>
                  <a:lnTo>
                    <a:pt x="33" y="17"/>
                  </a:lnTo>
                  <a:lnTo>
                    <a:pt x="16" y="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0" y="1"/>
                  </a:lnTo>
                  <a:lnTo>
                    <a:pt x="13" y="9"/>
                  </a:lnTo>
                  <a:lnTo>
                    <a:pt x="33" y="18"/>
                  </a:lnTo>
                  <a:lnTo>
                    <a:pt x="54" y="26"/>
                  </a:lnTo>
                  <a:lnTo>
                    <a:pt x="77" y="35"/>
                  </a:lnTo>
                  <a:lnTo>
                    <a:pt x="100" y="45"/>
                  </a:lnTo>
                  <a:lnTo>
                    <a:pt x="122" y="56"/>
                  </a:lnTo>
                  <a:lnTo>
                    <a:pt x="146" y="70"/>
                  </a:lnTo>
                  <a:lnTo>
                    <a:pt x="166" y="86"/>
                  </a:lnTo>
                  <a:lnTo>
                    <a:pt x="183" y="105"/>
                  </a:lnTo>
                  <a:lnTo>
                    <a:pt x="198" y="127"/>
                  </a:lnTo>
                  <a:lnTo>
                    <a:pt x="207" y="151"/>
                  </a:lnTo>
                  <a:lnTo>
                    <a:pt x="210" y="175"/>
                  </a:lnTo>
                  <a:lnTo>
                    <a:pt x="212" y="1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6" name="Freeform 218"/>
            <p:cNvSpPr>
              <a:spLocks/>
            </p:cNvSpPr>
            <p:nvPr/>
          </p:nvSpPr>
          <p:spPr bwMode="auto">
            <a:xfrm>
              <a:off x="3438" y="2068"/>
              <a:ext cx="226" cy="98"/>
            </a:xfrm>
            <a:custGeom>
              <a:avLst/>
              <a:gdLst>
                <a:gd name="T0" fmla="*/ 4 w 255"/>
                <a:gd name="T1" fmla="*/ 4 h 125"/>
                <a:gd name="T2" fmla="*/ 5 w 255"/>
                <a:gd name="T3" fmla="*/ 5 h 125"/>
                <a:gd name="T4" fmla="*/ 12 w 255"/>
                <a:gd name="T5" fmla="*/ 5 h 125"/>
                <a:gd name="T6" fmla="*/ 19 w 255"/>
                <a:gd name="T7" fmla="*/ 6 h 125"/>
                <a:gd name="T8" fmla="*/ 24 w 255"/>
                <a:gd name="T9" fmla="*/ 6 h 125"/>
                <a:gd name="T10" fmla="*/ 39 w 255"/>
                <a:gd name="T11" fmla="*/ 6 h 125"/>
                <a:gd name="T12" fmla="*/ 45 w 255"/>
                <a:gd name="T13" fmla="*/ 7 h 125"/>
                <a:gd name="T14" fmla="*/ 51 w 255"/>
                <a:gd name="T15" fmla="*/ 8 h 125"/>
                <a:gd name="T16" fmla="*/ 58 w 255"/>
                <a:gd name="T17" fmla="*/ 9 h 125"/>
                <a:gd name="T18" fmla="*/ 64 w 255"/>
                <a:gd name="T19" fmla="*/ 10 h 125"/>
                <a:gd name="T20" fmla="*/ 69 w 255"/>
                <a:gd name="T21" fmla="*/ 12 h 125"/>
                <a:gd name="T22" fmla="*/ 73 w 255"/>
                <a:gd name="T23" fmla="*/ 14 h 125"/>
                <a:gd name="T24" fmla="*/ 74 w 255"/>
                <a:gd name="T25" fmla="*/ 14 h 125"/>
                <a:gd name="T26" fmla="*/ 77 w 255"/>
                <a:gd name="T27" fmla="*/ 9 h 125"/>
                <a:gd name="T28" fmla="*/ 82 w 255"/>
                <a:gd name="T29" fmla="*/ 4 h 125"/>
                <a:gd name="T30" fmla="*/ 85 w 255"/>
                <a:gd name="T31" fmla="*/ 0 h 125"/>
                <a:gd name="T32" fmla="*/ 85 w 255"/>
                <a:gd name="T33" fmla="*/ 0 h 125"/>
                <a:gd name="T34" fmla="*/ 85 w 255"/>
                <a:gd name="T35" fmla="*/ 0 h 125"/>
                <a:gd name="T36" fmla="*/ 81 w 255"/>
                <a:gd name="T37" fmla="*/ 4 h 125"/>
                <a:gd name="T38" fmla="*/ 76 w 255"/>
                <a:gd name="T39" fmla="*/ 9 h 125"/>
                <a:gd name="T40" fmla="*/ 74 w 255"/>
                <a:gd name="T41" fmla="*/ 13 h 125"/>
                <a:gd name="T42" fmla="*/ 70 w 255"/>
                <a:gd name="T43" fmla="*/ 12 h 125"/>
                <a:gd name="T44" fmla="*/ 65 w 255"/>
                <a:gd name="T45" fmla="*/ 10 h 125"/>
                <a:gd name="T46" fmla="*/ 58 w 255"/>
                <a:gd name="T47" fmla="*/ 9 h 125"/>
                <a:gd name="T48" fmla="*/ 51 w 255"/>
                <a:gd name="T49" fmla="*/ 8 h 125"/>
                <a:gd name="T50" fmla="*/ 45 w 255"/>
                <a:gd name="T51" fmla="*/ 7 h 125"/>
                <a:gd name="T52" fmla="*/ 39 w 255"/>
                <a:gd name="T53" fmla="*/ 6 h 125"/>
                <a:gd name="T54" fmla="*/ 24 w 255"/>
                <a:gd name="T55" fmla="*/ 6 h 125"/>
                <a:gd name="T56" fmla="*/ 19 w 255"/>
                <a:gd name="T57" fmla="*/ 5 h 125"/>
                <a:gd name="T58" fmla="*/ 12 w 255"/>
                <a:gd name="T59" fmla="*/ 5 h 125"/>
                <a:gd name="T60" fmla="*/ 5 w 255"/>
                <a:gd name="T61" fmla="*/ 5 h 125"/>
                <a:gd name="T62" fmla="*/ 0 w 255"/>
                <a:gd name="T63" fmla="*/ 4 h 125"/>
                <a:gd name="T64" fmla="*/ 4 w 255"/>
                <a:gd name="T65" fmla="*/ 4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5" h="125">
                  <a:moveTo>
                    <a:pt x="12" y="40"/>
                  </a:moveTo>
                  <a:lnTo>
                    <a:pt x="16" y="43"/>
                  </a:lnTo>
                  <a:lnTo>
                    <a:pt x="34" y="48"/>
                  </a:lnTo>
                  <a:lnTo>
                    <a:pt x="54" y="52"/>
                  </a:lnTo>
                  <a:lnTo>
                    <a:pt x="74" y="54"/>
                  </a:lnTo>
                  <a:lnTo>
                    <a:pt x="114" y="59"/>
                  </a:lnTo>
                  <a:lnTo>
                    <a:pt x="134" y="63"/>
                  </a:lnTo>
                  <a:lnTo>
                    <a:pt x="153" y="69"/>
                  </a:lnTo>
                  <a:lnTo>
                    <a:pt x="170" y="76"/>
                  </a:lnTo>
                  <a:lnTo>
                    <a:pt x="188" y="88"/>
                  </a:lnTo>
                  <a:lnTo>
                    <a:pt x="204" y="104"/>
                  </a:lnTo>
                  <a:lnTo>
                    <a:pt x="217" y="124"/>
                  </a:lnTo>
                  <a:lnTo>
                    <a:pt x="219" y="124"/>
                  </a:lnTo>
                  <a:lnTo>
                    <a:pt x="228" y="81"/>
                  </a:lnTo>
                  <a:lnTo>
                    <a:pt x="241" y="36"/>
                  </a:lnTo>
                  <a:lnTo>
                    <a:pt x="254" y="0"/>
                  </a:lnTo>
                  <a:lnTo>
                    <a:pt x="253" y="0"/>
                  </a:lnTo>
                  <a:lnTo>
                    <a:pt x="239" y="36"/>
                  </a:lnTo>
                  <a:lnTo>
                    <a:pt x="227" y="81"/>
                  </a:lnTo>
                  <a:lnTo>
                    <a:pt x="218" y="122"/>
                  </a:lnTo>
                  <a:lnTo>
                    <a:pt x="205" y="103"/>
                  </a:lnTo>
                  <a:lnTo>
                    <a:pt x="189" y="87"/>
                  </a:lnTo>
                  <a:lnTo>
                    <a:pt x="173" y="76"/>
                  </a:lnTo>
                  <a:lnTo>
                    <a:pt x="153" y="68"/>
                  </a:lnTo>
                  <a:lnTo>
                    <a:pt x="134" y="62"/>
                  </a:lnTo>
                  <a:lnTo>
                    <a:pt x="114" y="58"/>
                  </a:lnTo>
                  <a:lnTo>
                    <a:pt x="74" y="54"/>
                  </a:lnTo>
                  <a:lnTo>
                    <a:pt x="54" y="51"/>
                  </a:lnTo>
                  <a:lnTo>
                    <a:pt x="34" y="47"/>
                  </a:lnTo>
                  <a:lnTo>
                    <a:pt x="16" y="42"/>
                  </a:lnTo>
                  <a:lnTo>
                    <a:pt x="0" y="33"/>
                  </a:lnTo>
                  <a:lnTo>
                    <a:pt x="1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7" name="Freeform 219"/>
            <p:cNvSpPr>
              <a:spLocks/>
            </p:cNvSpPr>
            <p:nvPr/>
          </p:nvSpPr>
          <p:spPr bwMode="auto">
            <a:xfrm>
              <a:off x="3662" y="2068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" name="Freeform 220"/>
            <p:cNvSpPr>
              <a:spLocks/>
            </p:cNvSpPr>
            <p:nvPr/>
          </p:nvSpPr>
          <p:spPr bwMode="auto">
            <a:xfrm>
              <a:off x="3649" y="2068"/>
              <a:ext cx="180" cy="87"/>
            </a:xfrm>
            <a:custGeom>
              <a:avLst/>
              <a:gdLst>
                <a:gd name="T0" fmla="*/ 4 w 204"/>
                <a:gd name="T1" fmla="*/ 0 h 109"/>
                <a:gd name="T2" fmla="*/ 0 w 204"/>
                <a:gd name="T3" fmla="*/ 6 h 109"/>
                <a:gd name="T4" fmla="*/ 4 w 204"/>
                <a:gd name="T5" fmla="*/ 12 h 109"/>
                <a:gd name="T6" fmla="*/ 4 w 204"/>
                <a:gd name="T7" fmla="*/ 14 h 109"/>
                <a:gd name="T8" fmla="*/ 4 w 204"/>
                <a:gd name="T9" fmla="*/ 14 h 109"/>
                <a:gd name="T10" fmla="*/ 5 w 204"/>
                <a:gd name="T11" fmla="*/ 11 h 109"/>
                <a:gd name="T12" fmla="*/ 9 w 204"/>
                <a:gd name="T13" fmla="*/ 10 h 109"/>
                <a:gd name="T14" fmla="*/ 13 w 204"/>
                <a:gd name="T15" fmla="*/ 8 h 109"/>
                <a:gd name="T16" fmla="*/ 18 w 204"/>
                <a:gd name="T17" fmla="*/ 7 h 109"/>
                <a:gd name="T18" fmla="*/ 25 w 204"/>
                <a:gd name="T19" fmla="*/ 6 h 109"/>
                <a:gd name="T20" fmla="*/ 31 w 204"/>
                <a:gd name="T21" fmla="*/ 6 h 109"/>
                <a:gd name="T22" fmla="*/ 38 w 204"/>
                <a:gd name="T23" fmla="*/ 5 h 109"/>
                <a:gd name="T24" fmla="*/ 43 w 204"/>
                <a:gd name="T25" fmla="*/ 5 h 109"/>
                <a:gd name="T26" fmla="*/ 49 w 204"/>
                <a:gd name="T27" fmla="*/ 4 h 109"/>
                <a:gd name="T28" fmla="*/ 56 w 204"/>
                <a:gd name="T29" fmla="*/ 4 h 109"/>
                <a:gd name="T30" fmla="*/ 62 w 204"/>
                <a:gd name="T31" fmla="*/ 3 h 109"/>
                <a:gd name="T32" fmla="*/ 66 w 204"/>
                <a:gd name="T33" fmla="*/ 2 h 109"/>
                <a:gd name="T34" fmla="*/ 66 w 204"/>
                <a:gd name="T35" fmla="*/ 2 h 109"/>
                <a:gd name="T36" fmla="*/ 66 w 204"/>
                <a:gd name="T37" fmla="*/ 2 h 109"/>
                <a:gd name="T38" fmla="*/ 62 w 204"/>
                <a:gd name="T39" fmla="*/ 3 h 109"/>
                <a:gd name="T40" fmla="*/ 56 w 204"/>
                <a:gd name="T41" fmla="*/ 3 h 109"/>
                <a:gd name="T42" fmla="*/ 49 w 204"/>
                <a:gd name="T43" fmla="*/ 4 h 109"/>
                <a:gd name="T44" fmla="*/ 43 w 204"/>
                <a:gd name="T45" fmla="*/ 4 h 109"/>
                <a:gd name="T46" fmla="*/ 38 w 204"/>
                <a:gd name="T47" fmla="*/ 5 h 109"/>
                <a:gd name="T48" fmla="*/ 31 w 204"/>
                <a:gd name="T49" fmla="*/ 5 h 109"/>
                <a:gd name="T50" fmla="*/ 25 w 204"/>
                <a:gd name="T51" fmla="*/ 6 h 109"/>
                <a:gd name="T52" fmla="*/ 18 w 204"/>
                <a:gd name="T53" fmla="*/ 7 h 109"/>
                <a:gd name="T54" fmla="*/ 12 w 204"/>
                <a:gd name="T55" fmla="*/ 8 h 109"/>
                <a:gd name="T56" fmla="*/ 8 w 204"/>
                <a:gd name="T57" fmla="*/ 10 h 109"/>
                <a:gd name="T58" fmla="*/ 4 w 204"/>
                <a:gd name="T59" fmla="*/ 11 h 109"/>
                <a:gd name="T60" fmla="*/ 4 w 204"/>
                <a:gd name="T61" fmla="*/ 14 h 109"/>
                <a:gd name="T62" fmla="*/ 4 w 204"/>
                <a:gd name="T63" fmla="*/ 12 h 109"/>
                <a:gd name="T64" fmla="*/ 1 w 204"/>
                <a:gd name="T65" fmla="*/ 6 h 109"/>
                <a:gd name="T66" fmla="*/ 4 w 204"/>
                <a:gd name="T67" fmla="*/ 0 h 109"/>
                <a:gd name="T68" fmla="*/ 4 w 204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4" h="109">
                  <a:moveTo>
                    <a:pt x="14" y="0"/>
                  </a:moveTo>
                  <a:lnTo>
                    <a:pt x="0" y="41"/>
                  </a:lnTo>
                  <a:lnTo>
                    <a:pt x="9" y="92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16" y="90"/>
                  </a:lnTo>
                  <a:lnTo>
                    <a:pt x="26" y="74"/>
                  </a:lnTo>
                  <a:lnTo>
                    <a:pt x="41" y="61"/>
                  </a:lnTo>
                  <a:lnTo>
                    <a:pt x="57" y="52"/>
                  </a:lnTo>
                  <a:lnTo>
                    <a:pt x="76" y="44"/>
                  </a:lnTo>
                  <a:lnTo>
                    <a:pt x="96" y="40"/>
                  </a:lnTo>
                  <a:lnTo>
                    <a:pt x="116" y="35"/>
                  </a:lnTo>
                  <a:lnTo>
                    <a:pt x="136" y="32"/>
                  </a:lnTo>
                  <a:lnTo>
                    <a:pt x="155" y="29"/>
                  </a:lnTo>
                  <a:lnTo>
                    <a:pt x="174" y="26"/>
                  </a:lnTo>
                  <a:lnTo>
                    <a:pt x="189" y="23"/>
                  </a:lnTo>
                  <a:lnTo>
                    <a:pt x="203" y="17"/>
                  </a:lnTo>
                  <a:lnTo>
                    <a:pt x="203" y="16"/>
                  </a:lnTo>
                  <a:lnTo>
                    <a:pt x="189" y="22"/>
                  </a:lnTo>
                  <a:lnTo>
                    <a:pt x="174" y="25"/>
                  </a:lnTo>
                  <a:lnTo>
                    <a:pt x="155" y="28"/>
                  </a:lnTo>
                  <a:lnTo>
                    <a:pt x="136" y="31"/>
                  </a:lnTo>
                  <a:lnTo>
                    <a:pt x="116" y="34"/>
                  </a:lnTo>
                  <a:lnTo>
                    <a:pt x="96" y="39"/>
                  </a:lnTo>
                  <a:lnTo>
                    <a:pt x="76" y="43"/>
                  </a:lnTo>
                  <a:lnTo>
                    <a:pt x="57" y="51"/>
                  </a:lnTo>
                  <a:lnTo>
                    <a:pt x="39" y="61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9" y="105"/>
                  </a:lnTo>
                  <a:lnTo>
                    <a:pt x="10" y="92"/>
                  </a:lnTo>
                  <a:lnTo>
                    <a:pt x="1" y="41"/>
                  </a:lnTo>
                  <a:lnTo>
                    <a:pt x="15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" name="Freeform 221"/>
            <p:cNvSpPr>
              <a:spLocks/>
            </p:cNvSpPr>
            <p:nvPr/>
          </p:nvSpPr>
          <p:spPr bwMode="auto">
            <a:xfrm>
              <a:off x="3828" y="2082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0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" name="Freeform 222"/>
            <p:cNvSpPr>
              <a:spLocks/>
            </p:cNvSpPr>
            <p:nvPr/>
          </p:nvSpPr>
          <p:spPr bwMode="auto">
            <a:xfrm>
              <a:off x="3638" y="2082"/>
              <a:ext cx="191" cy="268"/>
            </a:xfrm>
            <a:custGeom>
              <a:avLst/>
              <a:gdLst>
                <a:gd name="T0" fmla="*/ 71 w 216"/>
                <a:gd name="T1" fmla="*/ 0 h 342"/>
                <a:gd name="T2" fmla="*/ 57 w 216"/>
                <a:gd name="T3" fmla="*/ 2 h 342"/>
                <a:gd name="T4" fmla="*/ 44 w 216"/>
                <a:gd name="T5" fmla="*/ 4 h 342"/>
                <a:gd name="T6" fmla="*/ 34 w 216"/>
                <a:gd name="T7" fmla="*/ 5 h 342"/>
                <a:gd name="T8" fmla="*/ 27 w 216"/>
                <a:gd name="T9" fmla="*/ 7 h 342"/>
                <a:gd name="T10" fmla="*/ 23 w 216"/>
                <a:gd name="T11" fmla="*/ 9 h 342"/>
                <a:gd name="T12" fmla="*/ 19 w 216"/>
                <a:gd name="T13" fmla="*/ 10 h 342"/>
                <a:gd name="T14" fmla="*/ 15 w 216"/>
                <a:gd name="T15" fmla="*/ 13 h 342"/>
                <a:gd name="T16" fmla="*/ 13 w 216"/>
                <a:gd name="T17" fmla="*/ 15 h 342"/>
                <a:gd name="T18" fmla="*/ 11 w 216"/>
                <a:gd name="T19" fmla="*/ 16 h 342"/>
                <a:gd name="T20" fmla="*/ 10 w 216"/>
                <a:gd name="T21" fmla="*/ 19 h 342"/>
                <a:gd name="T22" fmla="*/ 8 w 216"/>
                <a:gd name="T23" fmla="*/ 21 h 342"/>
                <a:gd name="T24" fmla="*/ 7 w 216"/>
                <a:gd name="T25" fmla="*/ 24 h 342"/>
                <a:gd name="T26" fmla="*/ 4 w 216"/>
                <a:gd name="T27" fmla="*/ 30 h 342"/>
                <a:gd name="T28" fmla="*/ 3 w 216"/>
                <a:gd name="T29" fmla="*/ 34 h 342"/>
                <a:gd name="T30" fmla="*/ 0 w 216"/>
                <a:gd name="T31" fmla="*/ 38 h 342"/>
                <a:gd name="T32" fmla="*/ 1 w 216"/>
                <a:gd name="T33" fmla="*/ 38 h 342"/>
                <a:gd name="T34" fmla="*/ 1 w 216"/>
                <a:gd name="T35" fmla="*/ 38 h 342"/>
                <a:gd name="T36" fmla="*/ 4 w 216"/>
                <a:gd name="T37" fmla="*/ 34 h 342"/>
                <a:gd name="T38" fmla="*/ 4 w 216"/>
                <a:gd name="T39" fmla="*/ 30 h 342"/>
                <a:gd name="T40" fmla="*/ 7 w 216"/>
                <a:gd name="T41" fmla="*/ 24 h 342"/>
                <a:gd name="T42" fmla="*/ 9 w 216"/>
                <a:gd name="T43" fmla="*/ 21 h 342"/>
                <a:gd name="T44" fmla="*/ 10 w 216"/>
                <a:gd name="T45" fmla="*/ 19 h 342"/>
                <a:gd name="T46" fmla="*/ 11 w 216"/>
                <a:gd name="T47" fmla="*/ 16 h 342"/>
                <a:gd name="T48" fmla="*/ 13 w 216"/>
                <a:gd name="T49" fmla="*/ 15 h 342"/>
                <a:gd name="T50" fmla="*/ 16 w 216"/>
                <a:gd name="T51" fmla="*/ 13 h 342"/>
                <a:gd name="T52" fmla="*/ 19 w 216"/>
                <a:gd name="T53" fmla="*/ 11 h 342"/>
                <a:gd name="T54" fmla="*/ 23 w 216"/>
                <a:gd name="T55" fmla="*/ 9 h 342"/>
                <a:gd name="T56" fmla="*/ 28 w 216"/>
                <a:gd name="T57" fmla="*/ 7 h 342"/>
                <a:gd name="T58" fmla="*/ 36 w 216"/>
                <a:gd name="T59" fmla="*/ 5 h 342"/>
                <a:gd name="T60" fmla="*/ 44 w 216"/>
                <a:gd name="T61" fmla="*/ 4 h 342"/>
                <a:gd name="T62" fmla="*/ 57 w 216"/>
                <a:gd name="T63" fmla="*/ 2 h 342"/>
                <a:gd name="T64" fmla="*/ 71 w 216"/>
                <a:gd name="T65" fmla="*/ 1 h 342"/>
                <a:gd name="T66" fmla="*/ 71 w 216"/>
                <a:gd name="T67" fmla="*/ 0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6" h="342">
                  <a:moveTo>
                    <a:pt x="215" y="0"/>
                  </a:moveTo>
                  <a:lnTo>
                    <a:pt x="172" y="17"/>
                  </a:lnTo>
                  <a:lnTo>
                    <a:pt x="136" y="34"/>
                  </a:lnTo>
                  <a:lnTo>
                    <a:pt x="106" y="50"/>
                  </a:lnTo>
                  <a:lnTo>
                    <a:pt x="85" y="64"/>
                  </a:lnTo>
                  <a:lnTo>
                    <a:pt x="68" y="79"/>
                  </a:lnTo>
                  <a:lnTo>
                    <a:pt x="55" y="95"/>
                  </a:lnTo>
                  <a:lnTo>
                    <a:pt x="46" y="112"/>
                  </a:lnTo>
                  <a:lnTo>
                    <a:pt x="38" y="130"/>
                  </a:lnTo>
                  <a:lnTo>
                    <a:pt x="33" y="149"/>
                  </a:lnTo>
                  <a:lnTo>
                    <a:pt x="29" y="169"/>
                  </a:lnTo>
                  <a:lnTo>
                    <a:pt x="25" y="192"/>
                  </a:lnTo>
                  <a:lnTo>
                    <a:pt x="20" y="217"/>
                  </a:lnTo>
                  <a:lnTo>
                    <a:pt x="11" y="267"/>
                  </a:lnTo>
                  <a:lnTo>
                    <a:pt x="3" y="312"/>
                  </a:lnTo>
                  <a:lnTo>
                    <a:pt x="0" y="341"/>
                  </a:lnTo>
                  <a:lnTo>
                    <a:pt x="1" y="341"/>
                  </a:lnTo>
                  <a:lnTo>
                    <a:pt x="1" y="336"/>
                  </a:lnTo>
                  <a:lnTo>
                    <a:pt x="4" y="312"/>
                  </a:lnTo>
                  <a:lnTo>
                    <a:pt x="12" y="267"/>
                  </a:lnTo>
                  <a:lnTo>
                    <a:pt x="21" y="217"/>
                  </a:lnTo>
                  <a:lnTo>
                    <a:pt x="26" y="192"/>
                  </a:lnTo>
                  <a:lnTo>
                    <a:pt x="30" y="169"/>
                  </a:lnTo>
                  <a:lnTo>
                    <a:pt x="34" y="149"/>
                  </a:lnTo>
                  <a:lnTo>
                    <a:pt x="40" y="130"/>
                  </a:lnTo>
                  <a:lnTo>
                    <a:pt x="47" y="112"/>
                  </a:lnTo>
                  <a:lnTo>
                    <a:pt x="55" y="97"/>
                  </a:lnTo>
                  <a:lnTo>
                    <a:pt x="69" y="80"/>
                  </a:lnTo>
                  <a:lnTo>
                    <a:pt x="86" y="65"/>
                  </a:lnTo>
                  <a:lnTo>
                    <a:pt x="110" y="49"/>
                  </a:lnTo>
                  <a:lnTo>
                    <a:pt x="136" y="35"/>
                  </a:lnTo>
                  <a:lnTo>
                    <a:pt x="172" y="19"/>
                  </a:lnTo>
                  <a:lnTo>
                    <a:pt x="215" y="1"/>
                  </a:lnTo>
                  <a:lnTo>
                    <a:pt x="21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1" name="Freeform 223"/>
            <p:cNvSpPr>
              <a:spLocks/>
            </p:cNvSpPr>
            <p:nvPr/>
          </p:nvSpPr>
          <p:spPr bwMode="auto">
            <a:xfrm>
              <a:off x="3639" y="2228"/>
              <a:ext cx="168" cy="122"/>
            </a:xfrm>
            <a:custGeom>
              <a:avLst/>
              <a:gdLst>
                <a:gd name="T0" fmla="*/ 0 w 190"/>
                <a:gd name="T1" fmla="*/ 16 h 156"/>
                <a:gd name="T2" fmla="*/ 4 w 190"/>
                <a:gd name="T3" fmla="*/ 13 h 156"/>
                <a:gd name="T4" fmla="*/ 9 w 190"/>
                <a:gd name="T5" fmla="*/ 8 h 156"/>
                <a:gd name="T6" fmla="*/ 15 w 190"/>
                <a:gd name="T7" fmla="*/ 4 h 156"/>
                <a:gd name="T8" fmla="*/ 21 w 190"/>
                <a:gd name="T9" fmla="*/ 2 h 156"/>
                <a:gd name="T10" fmla="*/ 30 w 190"/>
                <a:gd name="T11" fmla="*/ 2 h 156"/>
                <a:gd name="T12" fmla="*/ 39 w 190"/>
                <a:gd name="T13" fmla="*/ 1 h 156"/>
                <a:gd name="T14" fmla="*/ 50 w 190"/>
                <a:gd name="T15" fmla="*/ 2 h 156"/>
                <a:gd name="T16" fmla="*/ 55 w 190"/>
                <a:gd name="T17" fmla="*/ 2 h 156"/>
                <a:gd name="T18" fmla="*/ 60 w 190"/>
                <a:gd name="T19" fmla="*/ 8 h 156"/>
                <a:gd name="T20" fmla="*/ 61 w 190"/>
                <a:gd name="T21" fmla="*/ 13 h 156"/>
                <a:gd name="T22" fmla="*/ 63 w 190"/>
                <a:gd name="T23" fmla="*/ 16 h 156"/>
                <a:gd name="T24" fmla="*/ 63 w 190"/>
                <a:gd name="T25" fmla="*/ 16 h 156"/>
                <a:gd name="T26" fmla="*/ 63 w 190"/>
                <a:gd name="T27" fmla="*/ 16 h 156"/>
                <a:gd name="T28" fmla="*/ 63 w 190"/>
                <a:gd name="T29" fmla="*/ 16 h 156"/>
                <a:gd name="T30" fmla="*/ 63 w 190"/>
                <a:gd name="T31" fmla="*/ 16 h 156"/>
                <a:gd name="T32" fmla="*/ 61 w 190"/>
                <a:gd name="T33" fmla="*/ 13 h 156"/>
                <a:gd name="T34" fmla="*/ 60 w 190"/>
                <a:gd name="T35" fmla="*/ 8 h 156"/>
                <a:gd name="T36" fmla="*/ 56 w 190"/>
                <a:gd name="T37" fmla="*/ 2 h 156"/>
                <a:gd name="T38" fmla="*/ 50 w 190"/>
                <a:gd name="T39" fmla="*/ 2 h 156"/>
                <a:gd name="T40" fmla="*/ 39 w 190"/>
                <a:gd name="T41" fmla="*/ 0 h 156"/>
                <a:gd name="T42" fmla="*/ 30 w 190"/>
                <a:gd name="T43" fmla="*/ 2 h 156"/>
                <a:gd name="T44" fmla="*/ 21 w 190"/>
                <a:gd name="T45" fmla="*/ 2 h 156"/>
                <a:gd name="T46" fmla="*/ 15 w 190"/>
                <a:gd name="T47" fmla="*/ 4 h 156"/>
                <a:gd name="T48" fmla="*/ 9 w 190"/>
                <a:gd name="T49" fmla="*/ 8 h 156"/>
                <a:gd name="T50" fmla="*/ 4 w 190"/>
                <a:gd name="T51" fmla="*/ 13 h 156"/>
                <a:gd name="T52" fmla="*/ 0 w 190"/>
                <a:gd name="T53" fmla="*/ 16 h 156"/>
                <a:gd name="T54" fmla="*/ 0 w 190"/>
                <a:gd name="T55" fmla="*/ 16 h 1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0" h="156">
                  <a:moveTo>
                    <a:pt x="0" y="155"/>
                  </a:moveTo>
                  <a:lnTo>
                    <a:pt x="13" y="114"/>
                  </a:lnTo>
                  <a:lnTo>
                    <a:pt x="28" y="71"/>
                  </a:lnTo>
                  <a:lnTo>
                    <a:pt x="46" y="36"/>
                  </a:lnTo>
                  <a:lnTo>
                    <a:pt x="65" y="15"/>
                  </a:lnTo>
                  <a:lnTo>
                    <a:pt x="89" y="4"/>
                  </a:lnTo>
                  <a:lnTo>
                    <a:pt x="119" y="1"/>
                  </a:lnTo>
                  <a:lnTo>
                    <a:pt x="148" y="7"/>
                  </a:lnTo>
                  <a:lnTo>
                    <a:pt x="165" y="21"/>
                  </a:lnTo>
                  <a:lnTo>
                    <a:pt x="180" y="68"/>
                  </a:lnTo>
                  <a:lnTo>
                    <a:pt x="185" y="109"/>
                  </a:lnTo>
                  <a:lnTo>
                    <a:pt x="188" y="145"/>
                  </a:lnTo>
                  <a:lnTo>
                    <a:pt x="188" y="150"/>
                  </a:lnTo>
                  <a:lnTo>
                    <a:pt x="188" y="155"/>
                  </a:lnTo>
                  <a:lnTo>
                    <a:pt x="189" y="155"/>
                  </a:lnTo>
                  <a:lnTo>
                    <a:pt x="189" y="145"/>
                  </a:lnTo>
                  <a:lnTo>
                    <a:pt x="186" y="109"/>
                  </a:lnTo>
                  <a:lnTo>
                    <a:pt x="181" y="68"/>
                  </a:lnTo>
                  <a:lnTo>
                    <a:pt x="166" y="19"/>
                  </a:lnTo>
                  <a:lnTo>
                    <a:pt x="149" y="6"/>
                  </a:lnTo>
                  <a:lnTo>
                    <a:pt x="119" y="0"/>
                  </a:lnTo>
                  <a:lnTo>
                    <a:pt x="89" y="3"/>
                  </a:lnTo>
                  <a:lnTo>
                    <a:pt x="63" y="14"/>
                  </a:lnTo>
                  <a:lnTo>
                    <a:pt x="46" y="34"/>
                  </a:lnTo>
                  <a:lnTo>
                    <a:pt x="27" y="71"/>
                  </a:lnTo>
                  <a:lnTo>
                    <a:pt x="11" y="114"/>
                  </a:lnTo>
                  <a:lnTo>
                    <a:pt x="0" y="150"/>
                  </a:lnTo>
                  <a:lnTo>
                    <a:pt x="0" y="1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2" name="Freeform 224"/>
            <p:cNvSpPr>
              <a:spLocks/>
            </p:cNvSpPr>
            <p:nvPr/>
          </p:nvSpPr>
          <p:spPr bwMode="auto">
            <a:xfrm>
              <a:off x="3637" y="2284"/>
              <a:ext cx="168" cy="228"/>
            </a:xfrm>
            <a:custGeom>
              <a:avLst/>
              <a:gdLst>
                <a:gd name="T0" fmla="*/ 63 w 190"/>
                <a:gd name="T1" fmla="*/ 9 h 291"/>
                <a:gd name="T2" fmla="*/ 58 w 190"/>
                <a:gd name="T3" fmla="*/ 4 h 291"/>
                <a:gd name="T4" fmla="*/ 50 w 190"/>
                <a:gd name="T5" fmla="*/ 2 h 291"/>
                <a:gd name="T6" fmla="*/ 47 w 190"/>
                <a:gd name="T7" fmla="*/ 2 h 291"/>
                <a:gd name="T8" fmla="*/ 39 w 190"/>
                <a:gd name="T9" fmla="*/ 0 h 291"/>
                <a:gd name="T10" fmla="*/ 28 w 190"/>
                <a:gd name="T11" fmla="*/ 2 h 291"/>
                <a:gd name="T12" fmla="*/ 19 w 190"/>
                <a:gd name="T13" fmla="*/ 2 h 291"/>
                <a:gd name="T14" fmla="*/ 15 w 190"/>
                <a:gd name="T15" fmla="*/ 3 h 291"/>
                <a:gd name="T16" fmla="*/ 11 w 190"/>
                <a:gd name="T17" fmla="*/ 8 h 291"/>
                <a:gd name="T18" fmla="*/ 8 w 190"/>
                <a:gd name="T19" fmla="*/ 10 h 291"/>
                <a:gd name="T20" fmla="*/ 4 w 190"/>
                <a:gd name="T21" fmla="*/ 16 h 291"/>
                <a:gd name="T22" fmla="*/ 0 w 190"/>
                <a:gd name="T23" fmla="*/ 24 h 291"/>
                <a:gd name="T24" fmla="*/ 0 w 190"/>
                <a:gd name="T25" fmla="*/ 30 h 291"/>
                <a:gd name="T26" fmla="*/ 4 w 190"/>
                <a:gd name="T27" fmla="*/ 32 h 291"/>
                <a:gd name="T28" fmla="*/ 4 w 190"/>
                <a:gd name="T29" fmla="*/ 32 h 291"/>
                <a:gd name="T30" fmla="*/ 4 w 190"/>
                <a:gd name="T31" fmla="*/ 32 h 291"/>
                <a:gd name="T32" fmla="*/ 2 w 190"/>
                <a:gd name="T33" fmla="*/ 30 h 291"/>
                <a:gd name="T34" fmla="*/ 2 w 190"/>
                <a:gd name="T35" fmla="*/ 24 h 291"/>
                <a:gd name="T36" fmla="*/ 4 w 190"/>
                <a:gd name="T37" fmla="*/ 16 h 291"/>
                <a:gd name="T38" fmla="*/ 9 w 190"/>
                <a:gd name="T39" fmla="*/ 10 h 291"/>
                <a:gd name="T40" fmla="*/ 11 w 190"/>
                <a:gd name="T41" fmla="*/ 8 h 291"/>
                <a:gd name="T42" fmla="*/ 15 w 190"/>
                <a:gd name="T43" fmla="*/ 3 h 291"/>
                <a:gd name="T44" fmla="*/ 19 w 190"/>
                <a:gd name="T45" fmla="*/ 2 h 291"/>
                <a:gd name="T46" fmla="*/ 28 w 190"/>
                <a:gd name="T47" fmla="*/ 2 h 291"/>
                <a:gd name="T48" fmla="*/ 39 w 190"/>
                <a:gd name="T49" fmla="*/ 1 h 291"/>
                <a:gd name="T50" fmla="*/ 46 w 190"/>
                <a:gd name="T51" fmla="*/ 2 h 291"/>
                <a:gd name="T52" fmla="*/ 50 w 190"/>
                <a:gd name="T53" fmla="*/ 2 h 291"/>
                <a:gd name="T54" fmla="*/ 58 w 190"/>
                <a:gd name="T55" fmla="*/ 5 h 291"/>
                <a:gd name="T56" fmla="*/ 63 w 190"/>
                <a:gd name="T57" fmla="*/ 10 h 291"/>
                <a:gd name="T58" fmla="*/ 63 w 190"/>
                <a:gd name="T59" fmla="*/ 9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0" h="291">
                  <a:moveTo>
                    <a:pt x="189" y="79"/>
                  </a:moveTo>
                  <a:lnTo>
                    <a:pt x="178" y="40"/>
                  </a:lnTo>
                  <a:lnTo>
                    <a:pt x="156" y="16"/>
                  </a:lnTo>
                  <a:lnTo>
                    <a:pt x="141" y="3"/>
                  </a:lnTo>
                  <a:lnTo>
                    <a:pt x="116" y="0"/>
                  </a:lnTo>
                  <a:lnTo>
                    <a:pt x="86" y="9"/>
                  </a:lnTo>
                  <a:lnTo>
                    <a:pt x="59" y="21"/>
                  </a:lnTo>
                  <a:lnTo>
                    <a:pt x="43" y="30"/>
                  </a:lnTo>
                  <a:lnTo>
                    <a:pt x="33" y="75"/>
                  </a:lnTo>
                  <a:lnTo>
                    <a:pt x="25" y="94"/>
                  </a:lnTo>
                  <a:lnTo>
                    <a:pt x="10" y="153"/>
                  </a:lnTo>
                  <a:lnTo>
                    <a:pt x="0" y="214"/>
                  </a:lnTo>
                  <a:lnTo>
                    <a:pt x="0" y="269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6" y="289"/>
                  </a:lnTo>
                  <a:lnTo>
                    <a:pt x="2" y="273"/>
                  </a:lnTo>
                  <a:lnTo>
                    <a:pt x="2" y="208"/>
                  </a:lnTo>
                  <a:lnTo>
                    <a:pt x="11" y="153"/>
                  </a:lnTo>
                  <a:lnTo>
                    <a:pt x="26" y="94"/>
                  </a:lnTo>
                  <a:lnTo>
                    <a:pt x="34" y="75"/>
                  </a:lnTo>
                  <a:lnTo>
                    <a:pt x="43" y="31"/>
                  </a:lnTo>
                  <a:lnTo>
                    <a:pt x="59" y="22"/>
                  </a:lnTo>
                  <a:lnTo>
                    <a:pt x="86" y="11"/>
                  </a:lnTo>
                  <a:lnTo>
                    <a:pt x="116" y="1"/>
                  </a:lnTo>
                  <a:lnTo>
                    <a:pt x="140" y="4"/>
                  </a:lnTo>
                  <a:lnTo>
                    <a:pt x="155" y="17"/>
                  </a:lnTo>
                  <a:lnTo>
                    <a:pt x="177" y="41"/>
                  </a:lnTo>
                  <a:lnTo>
                    <a:pt x="189" y="84"/>
                  </a:lnTo>
                  <a:lnTo>
                    <a:pt x="189" y="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3" name="Freeform 225"/>
            <p:cNvSpPr>
              <a:spLocks/>
            </p:cNvSpPr>
            <p:nvPr/>
          </p:nvSpPr>
          <p:spPr bwMode="auto">
            <a:xfrm>
              <a:off x="3643" y="2390"/>
              <a:ext cx="197" cy="126"/>
            </a:xfrm>
            <a:custGeom>
              <a:avLst/>
              <a:gdLst>
                <a:gd name="T0" fmla="*/ 0 w 222"/>
                <a:gd name="T1" fmla="*/ 16 h 161"/>
                <a:gd name="T2" fmla="*/ 17 w 222"/>
                <a:gd name="T3" fmla="*/ 6 h 161"/>
                <a:gd name="T4" fmla="*/ 25 w 222"/>
                <a:gd name="T5" fmla="*/ 2 h 161"/>
                <a:gd name="T6" fmla="*/ 34 w 222"/>
                <a:gd name="T7" fmla="*/ 1 h 161"/>
                <a:gd name="T8" fmla="*/ 48 w 222"/>
                <a:gd name="T9" fmla="*/ 4 h 161"/>
                <a:gd name="T10" fmla="*/ 56 w 222"/>
                <a:gd name="T11" fmla="*/ 8 h 161"/>
                <a:gd name="T12" fmla="*/ 66 w 222"/>
                <a:gd name="T13" fmla="*/ 14 h 161"/>
                <a:gd name="T14" fmla="*/ 75 w 222"/>
                <a:gd name="T15" fmla="*/ 18 h 161"/>
                <a:gd name="T16" fmla="*/ 75 w 222"/>
                <a:gd name="T17" fmla="*/ 18 h 161"/>
                <a:gd name="T18" fmla="*/ 66 w 222"/>
                <a:gd name="T19" fmla="*/ 13 h 161"/>
                <a:gd name="T20" fmla="*/ 57 w 222"/>
                <a:gd name="T21" fmla="*/ 8 h 161"/>
                <a:gd name="T22" fmla="*/ 48 w 222"/>
                <a:gd name="T23" fmla="*/ 4 h 161"/>
                <a:gd name="T24" fmla="*/ 34 w 222"/>
                <a:gd name="T25" fmla="*/ 0 h 161"/>
                <a:gd name="T26" fmla="*/ 25 w 222"/>
                <a:gd name="T27" fmla="*/ 2 h 161"/>
                <a:gd name="T28" fmla="*/ 17 w 222"/>
                <a:gd name="T29" fmla="*/ 6 h 161"/>
                <a:gd name="T30" fmla="*/ 0 w 222"/>
                <a:gd name="T31" fmla="*/ 16 h 161"/>
                <a:gd name="T32" fmla="*/ 0 w 222"/>
                <a:gd name="T33" fmla="*/ 16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2" h="161">
                  <a:moveTo>
                    <a:pt x="0" y="155"/>
                  </a:moveTo>
                  <a:lnTo>
                    <a:pt x="48" y="58"/>
                  </a:lnTo>
                  <a:lnTo>
                    <a:pt x="76" y="14"/>
                  </a:lnTo>
                  <a:lnTo>
                    <a:pt x="99" y="1"/>
                  </a:lnTo>
                  <a:lnTo>
                    <a:pt x="141" y="36"/>
                  </a:lnTo>
                  <a:lnTo>
                    <a:pt x="163" y="76"/>
                  </a:lnTo>
                  <a:lnTo>
                    <a:pt x="191" y="126"/>
                  </a:lnTo>
                  <a:lnTo>
                    <a:pt x="219" y="160"/>
                  </a:lnTo>
                  <a:lnTo>
                    <a:pt x="221" y="160"/>
                  </a:lnTo>
                  <a:lnTo>
                    <a:pt x="191" y="123"/>
                  </a:lnTo>
                  <a:lnTo>
                    <a:pt x="164" y="76"/>
                  </a:lnTo>
                  <a:lnTo>
                    <a:pt x="141" y="35"/>
                  </a:lnTo>
                  <a:lnTo>
                    <a:pt x="99" y="0"/>
                  </a:lnTo>
                  <a:lnTo>
                    <a:pt x="75" y="13"/>
                  </a:lnTo>
                  <a:lnTo>
                    <a:pt x="49" y="54"/>
                  </a:lnTo>
                  <a:lnTo>
                    <a:pt x="0" y="153"/>
                  </a:lnTo>
                  <a:lnTo>
                    <a:pt x="0" y="1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4" name="Freeform 226"/>
            <p:cNvSpPr>
              <a:spLocks/>
            </p:cNvSpPr>
            <p:nvPr/>
          </p:nvSpPr>
          <p:spPr bwMode="auto">
            <a:xfrm>
              <a:off x="3633" y="2480"/>
              <a:ext cx="207" cy="296"/>
            </a:xfrm>
            <a:custGeom>
              <a:avLst/>
              <a:gdLst>
                <a:gd name="T0" fmla="*/ 79 w 233"/>
                <a:gd name="T1" fmla="*/ 5 h 377"/>
                <a:gd name="T2" fmla="*/ 69 w 233"/>
                <a:gd name="T3" fmla="*/ 5 h 377"/>
                <a:gd name="T4" fmla="*/ 60 w 233"/>
                <a:gd name="T5" fmla="*/ 3 h 377"/>
                <a:gd name="T6" fmla="*/ 51 w 233"/>
                <a:gd name="T7" fmla="*/ 1 h 377"/>
                <a:gd name="T8" fmla="*/ 39 w 233"/>
                <a:gd name="T9" fmla="*/ 0 h 377"/>
                <a:gd name="T10" fmla="*/ 29 w 233"/>
                <a:gd name="T11" fmla="*/ 2 h 377"/>
                <a:gd name="T12" fmla="*/ 16 w 233"/>
                <a:gd name="T13" fmla="*/ 5 h 377"/>
                <a:gd name="T14" fmla="*/ 5 w 233"/>
                <a:gd name="T15" fmla="*/ 19 h 377"/>
                <a:gd name="T16" fmla="*/ 4 w 233"/>
                <a:gd name="T17" fmla="*/ 28 h 377"/>
                <a:gd name="T18" fmla="*/ 0 w 233"/>
                <a:gd name="T19" fmla="*/ 37 h 377"/>
                <a:gd name="T20" fmla="*/ 0 w 233"/>
                <a:gd name="T21" fmla="*/ 42 h 377"/>
                <a:gd name="T22" fmla="*/ 0 w 233"/>
                <a:gd name="T23" fmla="*/ 42 h 377"/>
                <a:gd name="T24" fmla="*/ 1 w 233"/>
                <a:gd name="T25" fmla="*/ 42 h 377"/>
                <a:gd name="T26" fmla="*/ 1 w 233"/>
                <a:gd name="T27" fmla="*/ 37 h 377"/>
                <a:gd name="T28" fmla="*/ 4 w 233"/>
                <a:gd name="T29" fmla="*/ 28 h 377"/>
                <a:gd name="T30" fmla="*/ 6 w 233"/>
                <a:gd name="T31" fmla="*/ 19 h 377"/>
                <a:gd name="T32" fmla="*/ 16 w 233"/>
                <a:gd name="T33" fmla="*/ 6 h 377"/>
                <a:gd name="T34" fmla="*/ 31 w 233"/>
                <a:gd name="T35" fmla="*/ 2 h 377"/>
                <a:gd name="T36" fmla="*/ 39 w 233"/>
                <a:gd name="T37" fmla="*/ 1 h 377"/>
                <a:gd name="T38" fmla="*/ 51 w 233"/>
                <a:gd name="T39" fmla="*/ 2 h 377"/>
                <a:gd name="T40" fmla="*/ 60 w 233"/>
                <a:gd name="T41" fmla="*/ 3 h 377"/>
                <a:gd name="T42" fmla="*/ 69 w 233"/>
                <a:gd name="T43" fmla="*/ 5 h 377"/>
                <a:gd name="T44" fmla="*/ 81 w 233"/>
                <a:gd name="T45" fmla="*/ 5 h 377"/>
                <a:gd name="T46" fmla="*/ 79 w 233"/>
                <a:gd name="T47" fmla="*/ 5 h 3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33" h="377">
                  <a:moveTo>
                    <a:pt x="230" y="45"/>
                  </a:moveTo>
                  <a:lnTo>
                    <a:pt x="201" y="50"/>
                  </a:lnTo>
                  <a:lnTo>
                    <a:pt x="175" y="30"/>
                  </a:lnTo>
                  <a:lnTo>
                    <a:pt x="146" y="1"/>
                  </a:lnTo>
                  <a:lnTo>
                    <a:pt x="113" y="0"/>
                  </a:lnTo>
                  <a:lnTo>
                    <a:pt x="87" y="8"/>
                  </a:lnTo>
                  <a:lnTo>
                    <a:pt x="46" y="51"/>
                  </a:lnTo>
                  <a:lnTo>
                    <a:pt x="16" y="161"/>
                  </a:lnTo>
                  <a:lnTo>
                    <a:pt x="4" y="249"/>
                  </a:lnTo>
                  <a:lnTo>
                    <a:pt x="0" y="329"/>
                  </a:lnTo>
                  <a:lnTo>
                    <a:pt x="0" y="376"/>
                  </a:lnTo>
                  <a:lnTo>
                    <a:pt x="1" y="376"/>
                  </a:lnTo>
                  <a:lnTo>
                    <a:pt x="1" y="329"/>
                  </a:lnTo>
                  <a:lnTo>
                    <a:pt x="5" y="249"/>
                  </a:lnTo>
                  <a:lnTo>
                    <a:pt x="17" y="161"/>
                  </a:lnTo>
                  <a:lnTo>
                    <a:pt x="47" y="52"/>
                  </a:lnTo>
                  <a:lnTo>
                    <a:pt x="89" y="8"/>
                  </a:lnTo>
                  <a:lnTo>
                    <a:pt x="113" y="1"/>
                  </a:lnTo>
                  <a:lnTo>
                    <a:pt x="145" y="2"/>
                  </a:lnTo>
                  <a:lnTo>
                    <a:pt x="174" y="31"/>
                  </a:lnTo>
                  <a:lnTo>
                    <a:pt x="201" y="51"/>
                  </a:lnTo>
                  <a:lnTo>
                    <a:pt x="232" y="45"/>
                  </a:lnTo>
                  <a:lnTo>
                    <a:pt x="230" y="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5" name="Freeform 227"/>
            <p:cNvSpPr>
              <a:spLocks/>
            </p:cNvSpPr>
            <p:nvPr/>
          </p:nvSpPr>
          <p:spPr bwMode="auto">
            <a:xfrm>
              <a:off x="3631" y="2775"/>
              <a:ext cx="5" cy="82"/>
            </a:xfrm>
            <a:custGeom>
              <a:avLst/>
              <a:gdLst>
                <a:gd name="T0" fmla="*/ 3 w 6"/>
                <a:gd name="T1" fmla="*/ 0 h 104"/>
                <a:gd name="T2" fmla="*/ 3 w 6"/>
                <a:gd name="T3" fmla="*/ 6 h 104"/>
                <a:gd name="T4" fmla="*/ 3 w 6"/>
                <a:gd name="T5" fmla="*/ 6 h 104"/>
                <a:gd name="T6" fmla="*/ 0 w 6"/>
                <a:gd name="T7" fmla="*/ 12 h 104"/>
                <a:gd name="T8" fmla="*/ 1 w 6"/>
                <a:gd name="T9" fmla="*/ 12 h 104"/>
                <a:gd name="T10" fmla="*/ 1 w 6"/>
                <a:gd name="T11" fmla="*/ 11 h 104"/>
                <a:gd name="T12" fmla="*/ 3 w 6"/>
                <a:gd name="T13" fmla="*/ 4 h 104"/>
                <a:gd name="T14" fmla="*/ 3 w 6"/>
                <a:gd name="T15" fmla="*/ 0 h 104"/>
                <a:gd name="T16" fmla="*/ 3 w 6"/>
                <a:gd name="T17" fmla="*/ 0 h 104"/>
                <a:gd name="T18" fmla="*/ 3 w 6"/>
                <a:gd name="T19" fmla="*/ 0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104">
                  <a:moveTo>
                    <a:pt x="3" y="0"/>
                  </a:moveTo>
                  <a:lnTo>
                    <a:pt x="3" y="47"/>
                  </a:lnTo>
                  <a:lnTo>
                    <a:pt x="3" y="51"/>
                  </a:lnTo>
                  <a:lnTo>
                    <a:pt x="0" y="103"/>
                  </a:lnTo>
                  <a:lnTo>
                    <a:pt x="1" y="103"/>
                  </a:lnTo>
                  <a:lnTo>
                    <a:pt x="1" y="95"/>
                  </a:lnTo>
                  <a:lnTo>
                    <a:pt x="5" y="3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6" name="Freeform 228"/>
            <p:cNvSpPr>
              <a:spLocks/>
            </p:cNvSpPr>
            <p:nvPr/>
          </p:nvSpPr>
          <p:spPr bwMode="auto">
            <a:xfrm>
              <a:off x="3632" y="2633"/>
              <a:ext cx="235" cy="227"/>
            </a:xfrm>
            <a:custGeom>
              <a:avLst/>
              <a:gdLst>
                <a:gd name="T0" fmla="*/ 0 w 266"/>
                <a:gd name="T1" fmla="*/ 33 h 289"/>
                <a:gd name="T2" fmla="*/ 6 w 266"/>
                <a:gd name="T3" fmla="*/ 21 h 289"/>
                <a:gd name="T4" fmla="*/ 10 w 266"/>
                <a:gd name="T5" fmla="*/ 15 h 289"/>
                <a:gd name="T6" fmla="*/ 16 w 266"/>
                <a:gd name="T7" fmla="*/ 8 h 289"/>
                <a:gd name="T8" fmla="*/ 23 w 266"/>
                <a:gd name="T9" fmla="*/ 4 h 289"/>
                <a:gd name="T10" fmla="*/ 33 w 266"/>
                <a:gd name="T11" fmla="*/ 2 h 289"/>
                <a:gd name="T12" fmla="*/ 39 w 266"/>
                <a:gd name="T13" fmla="*/ 2 h 289"/>
                <a:gd name="T14" fmla="*/ 47 w 266"/>
                <a:gd name="T15" fmla="*/ 1 h 289"/>
                <a:gd name="T16" fmla="*/ 61 w 266"/>
                <a:gd name="T17" fmla="*/ 2 h 289"/>
                <a:gd name="T18" fmla="*/ 71 w 266"/>
                <a:gd name="T19" fmla="*/ 2 h 289"/>
                <a:gd name="T20" fmla="*/ 72 w 266"/>
                <a:gd name="T21" fmla="*/ 2 h 289"/>
                <a:gd name="T22" fmla="*/ 82 w 266"/>
                <a:gd name="T23" fmla="*/ 9 h 289"/>
                <a:gd name="T24" fmla="*/ 86 w 266"/>
                <a:gd name="T25" fmla="*/ 17 h 289"/>
                <a:gd name="T26" fmla="*/ 86 w 266"/>
                <a:gd name="T27" fmla="*/ 21 h 289"/>
                <a:gd name="T28" fmla="*/ 84 w 266"/>
                <a:gd name="T29" fmla="*/ 33 h 289"/>
                <a:gd name="T30" fmla="*/ 85 w 266"/>
                <a:gd name="T31" fmla="*/ 33 h 289"/>
                <a:gd name="T32" fmla="*/ 87 w 266"/>
                <a:gd name="T33" fmla="*/ 21 h 289"/>
                <a:gd name="T34" fmla="*/ 87 w 266"/>
                <a:gd name="T35" fmla="*/ 17 h 289"/>
                <a:gd name="T36" fmla="*/ 83 w 266"/>
                <a:gd name="T37" fmla="*/ 9 h 289"/>
                <a:gd name="T38" fmla="*/ 72 w 266"/>
                <a:gd name="T39" fmla="*/ 2 h 289"/>
                <a:gd name="T40" fmla="*/ 71 w 266"/>
                <a:gd name="T41" fmla="*/ 2 h 289"/>
                <a:gd name="T42" fmla="*/ 61 w 266"/>
                <a:gd name="T43" fmla="*/ 2 h 289"/>
                <a:gd name="T44" fmla="*/ 47 w 266"/>
                <a:gd name="T45" fmla="*/ 0 h 289"/>
                <a:gd name="T46" fmla="*/ 39 w 266"/>
                <a:gd name="T47" fmla="*/ 2 h 289"/>
                <a:gd name="T48" fmla="*/ 31 w 266"/>
                <a:gd name="T49" fmla="*/ 2 h 289"/>
                <a:gd name="T50" fmla="*/ 23 w 266"/>
                <a:gd name="T51" fmla="*/ 4 h 289"/>
                <a:gd name="T52" fmla="*/ 15 w 266"/>
                <a:gd name="T53" fmla="*/ 8 h 289"/>
                <a:gd name="T54" fmla="*/ 10 w 266"/>
                <a:gd name="T55" fmla="*/ 15 h 289"/>
                <a:gd name="T56" fmla="*/ 6 w 266"/>
                <a:gd name="T57" fmla="*/ 21 h 289"/>
                <a:gd name="T58" fmla="*/ 0 w 266"/>
                <a:gd name="T59" fmla="*/ 31 h 289"/>
                <a:gd name="T60" fmla="*/ 0 w 266"/>
                <a:gd name="T61" fmla="*/ 33 h 2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6" h="289">
                  <a:moveTo>
                    <a:pt x="0" y="284"/>
                  </a:moveTo>
                  <a:lnTo>
                    <a:pt x="19" y="184"/>
                  </a:lnTo>
                  <a:lnTo>
                    <a:pt x="30" y="127"/>
                  </a:lnTo>
                  <a:lnTo>
                    <a:pt x="47" y="75"/>
                  </a:lnTo>
                  <a:lnTo>
                    <a:pt x="69" y="38"/>
                  </a:lnTo>
                  <a:lnTo>
                    <a:pt x="98" y="15"/>
                  </a:lnTo>
                  <a:lnTo>
                    <a:pt x="119" y="5"/>
                  </a:lnTo>
                  <a:lnTo>
                    <a:pt x="144" y="1"/>
                  </a:lnTo>
                  <a:lnTo>
                    <a:pt x="186" y="5"/>
                  </a:lnTo>
                  <a:lnTo>
                    <a:pt x="215" y="16"/>
                  </a:lnTo>
                  <a:lnTo>
                    <a:pt x="220" y="20"/>
                  </a:lnTo>
                  <a:lnTo>
                    <a:pt x="251" y="80"/>
                  </a:lnTo>
                  <a:lnTo>
                    <a:pt x="263" y="153"/>
                  </a:lnTo>
                  <a:lnTo>
                    <a:pt x="264" y="194"/>
                  </a:lnTo>
                  <a:lnTo>
                    <a:pt x="256" y="288"/>
                  </a:lnTo>
                  <a:lnTo>
                    <a:pt x="258" y="288"/>
                  </a:lnTo>
                  <a:lnTo>
                    <a:pt x="265" y="194"/>
                  </a:lnTo>
                  <a:lnTo>
                    <a:pt x="265" y="153"/>
                  </a:lnTo>
                  <a:lnTo>
                    <a:pt x="252" y="80"/>
                  </a:lnTo>
                  <a:lnTo>
                    <a:pt x="221" y="19"/>
                  </a:lnTo>
                  <a:lnTo>
                    <a:pt x="216" y="15"/>
                  </a:lnTo>
                  <a:lnTo>
                    <a:pt x="186" y="4"/>
                  </a:lnTo>
                  <a:lnTo>
                    <a:pt x="144" y="0"/>
                  </a:lnTo>
                  <a:lnTo>
                    <a:pt x="119" y="4"/>
                  </a:lnTo>
                  <a:lnTo>
                    <a:pt x="96" y="15"/>
                  </a:lnTo>
                  <a:lnTo>
                    <a:pt x="68" y="37"/>
                  </a:lnTo>
                  <a:lnTo>
                    <a:pt x="46" y="73"/>
                  </a:lnTo>
                  <a:lnTo>
                    <a:pt x="29" y="127"/>
                  </a:lnTo>
                  <a:lnTo>
                    <a:pt x="18" y="184"/>
                  </a:lnTo>
                  <a:lnTo>
                    <a:pt x="0" y="276"/>
                  </a:lnTo>
                  <a:lnTo>
                    <a:pt x="0" y="2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7" name="Freeform 229"/>
            <p:cNvSpPr>
              <a:spLocks/>
            </p:cNvSpPr>
            <p:nvPr/>
          </p:nvSpPr>
          <p:spPr bwMode="auto">
            <a:xfrm>
              <a:off x="3625" y="2679"/>
              <a:ext cx="236" cy="307"/>
            </a:xfrm>
            <a:custGeom>
              <a:avLst/>
              <a:gdLst>
                <a:gd name="T0" fmla="*/ 87 w 267"/>
                <a:gd name="T1" fmla="*/ 25 h 392"/>
                <a:gd name="T2" fmla="*/ 83 w 267"/>
                <a:gd name="T3" fmla="*/ 31 h 392"/>
                <a:gd name="T4" fmla="*/ 86 w 267"/>
                <a:gd name="T5" fmla="*/ 25 h 392"/>
                <a:gd name="T6" fmla="*/ 81 w 267"/>
                <a:gd name="T7" fmla="*/ 15 h 392"/>
                <a:gd name="T8" fmla="*/ 76 w 267"/>
                <a:gd name="T9" fmla="*/ 10 h 392"/>
                <a:gd name="T10" fmla="*/ 67 w 267"/>
                <a:gd name="T11" fmla="*/ 5 h 392"/>
                <a:gd name="T12" fmla="*/ 59 w 267"/>
                <a:gd name="T13" fmla="*/ 2 h 392"/>
                <a:gd name="T14" fmla="*/ 50 w 267"/>
                <a:gd name="T15" fmla="*/ 0 h 392"/>
                <a:gd name="T16" fmla="*/ 42 w 267"/>
                <a:gd name="T17" fmla="*/ 2 h 392"/>
                <a:gd name="T18" fmla="*/ 38 w 267"/>
                <a:gd name="T19" fmla="*/ 7 h 392"/>
                <a:gd name="T20" fmla="*/ 34 w 267"/>
                <a:gd name="T21" fmla="*/ 12 h 392"/>
                <a:gd name="T22" fmla="*/ 29 w 267"/>
                <a:gd name="T23" fmla="*/ 16 h 392"/>
                <a:gd name="T24" fmla="*/ 23 w 267"/>
                <a:gd name="T25" fmla="*/ 27 h 392"/>
                <a:gd name="T26" fmla="*/ 17 w 267"/>
                <a:gd name="T27" fmla="*/ 31 h 392"/>
                <a:gd name="T28" fmla="*/ 8 w 267"/>
                <a:gd name="T29" fmla="*/ 37 h 392"/>
                <a:gd name="T30" fmla="*/ 4 w 267"/>
                <a:gd name="T31" fmla="*/ 41 h 392"/>
                <a:gd name="T32" fmla="*/ 0 w 267"/>
                <a:gd name="T33" fmla="*/ 43 h 392"/>
                <a:gd name="T34" fmla="*/ 1 w 267"/>
                <a:gd name="T35" fmla="*/ 43 h 392"/>
                <a:gd name="T36" fmla="*/ 4 w 267"/>
                <a:gd name="T37" fmla="*/ 41 h 392"/>
                <a:gd name="T38" fmla="*/ 8 w 267"/>
                <a:gd name="T39" fmla="*/ 37 h 392"/>
                <a:gd name="T40" fmla="*/ 18 w 267"/>
                <a:gd name="T41" fmla="*/ 31 h 392"/>
                <a:gd name="T42" fmla="*/ 24 w 267"/>
                <a:gd name="T43" fmla="*/ 27 h 392"/>
                <a:gd name="T44" fmla="*/ 30 w 267"/>
                <a:gd name="T45" fmla="*/ 16 h 392"/>
                <a:gd name="T46" fmla="*/ 34 w 267"/>
                <a:gd name="T47" fmla="*/ 12 h 392"/>
                <a:gd name="T48" fmla="*/ 38 w 267"/>
                <a:gd name="T49" fmla="*/ 7 h 392"/>
                <a:gd name="T50" fmla="*/ 43 w 267"/>
                <a:gd name="T51" fmla="*/ 2 h 392"/>
                <a:gd name="T52" fmla="*/ 50 w 267"/>
                <a:gd name="T53" fmla="*/ 1 h 392"/>
                <a:gd name="T54" fmla="*/ 58 w 267"/>
                <a:gd name="T55" fmla="*/ 2 h 392"/>
                <a:gd name="T56" fmla="*/ 67 w 267"/>
                <a:gd name="T57" fmla="*/ 5 h 392"/>
                <a:gd name="T58" fmla="*/ 76 w 267"/>
                <a:gd name="T59" fmla="*/ 10 h 392"/>
                <a:gd name="T60" fmla="*/ 81 w 267"/>
                <a:gd name="T61" fmla="*/ 15 h 392"/>
                <a:gd name="T62" fmla="*/ 85 w 267"/>
                <a:gd name="T63" fmla="*/ 25 h 392"/>
                <a:gd name="T64" fmla="*/ 82 w 267"/>
                <a:gd name="T65" fmla="*/ 32 h 392"/>
                <a:gd name="T66" fmla="*/ 83 w 267"/>
                <a:gd name="T67" fmla="*/ 32 h 392"/>
                <a:gd name="T68" fmla="*/ 88 w 267"/>
                <a:gd name="T69" fmla="*/ 25 h 392"/>
                <a:gd name="T70" fmla="*/ 87 w 267"/>
                <a:gd name="T71" fmla="*/ 25 h 3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7" h="392">
                  <a:moveTo>
                    <a:pt x="265" y="230"/>
                  </a:moveTo>
                  <a:lnTo>
                    <a:pt x="252" y="281"/>
                  </a:lnTo>
                  <a:lnTo>
                    <a:pt x="259" y="226"/>
                  </a:lnTo>
                  <a:lnTo>
                    <a:pt x="249" y="134"/>
                  </a:lnTo>
                  <a:lnTo>
                    <a:pt x="229" y="89"/>
                  </a:lnTo>
                  <a:lnTo>
                    <a:pt x="204" y="49"/>
                  </a:lnTo>
                  <a:lnTo>
                    <a:pt x="179" y="17"/>
                  </a:lnTo>
                  <a:lnTo>
                    <a:pt x="156" y="0"/>
                  </a:lnTo>
                  <a:lnTo>
                    <a:pt x="127" y="16"/>
                  </a:lnTo>
                  <a:lnTo>
                    <a:pt x="114" y="65"/>
                  </a:lnTo>
                  <a:lnTo>
                    <a:pt x="101" y="106"/>
                  </a:lnTo>
                  <a:lnTo>
                    <a:pt x="87" y="151"/>
                  </a:lnTo>
                  <a:lnTo>
                    <a:pt x="69" y="243"/>
                  </a:lnTo>
                  <a:lnTo>
                    <a:pt x="52" y="279"/>
                  </a:lnTo>
                  <a:lnTo>
                    <a:pt x="23" y="329"/>
                  </a:lnTo>
                  <a:lnTo>
                    <a:pt x="4" y="361"/>
                  </a:lnTo>
                  <a:lnTo>
                    <a:pt x="0" y="391"/>
                  </a:lnTo>
                  <a:lnTo>
                    <a:pt x="1" y="391"/>
                  </a:lnTo>
                  <a:lnTo>
                    <a:pt x="5" y="361"/>
                  </a:lnTo>
                  <a:lnTo>
                    <a:pt x="24" y="329"/>
                  </a:lnTo>
                  <a:lnTo>
                    <a:pt x="53" y="279"/>
                  </a:lnTo>
                  <a:lnTo>
                    <a:pt x="70" y="243"/>
                  </a:lnTo>
                  <a:lnTo>
                    <a:pt x="89" y="151"/>
                  </a:lnTo>
                  <a:lnTo>
                    <a:pt x="102" y="106"/>
                  </a:lnTo>
                  <a:lnTo>
                    <a:pt x="115" y="65"/>
                  </a:lnTo>
                  <a:lnTo>
                    <a:pt x="129" y="17"/>
                  </a:lnTo>
                  <a:lnTo>
                    <a:pt x="155" y="1"/>
                  </a:lnTo>
                  <a:lnTo>
                    <a:pt x="178" y="18"/>
                  </a:lnTo>
                  <a:lnTo>
                    <a:pt x="203" y="50"/>
                  </a:lnTo>
                  <a:lnTo>
                    <a:pt x="229" y="92"/>
                  </a:lnTo>
                  <a:lnTo>
                    <a:pt x="248" y="134"/>
                  </a:lnTo>
                  <a:lnTo>
                    <a:pt x="257" y="226"/>
                  </a:lnTo>
                  <a:lnTo>
                    <a:pt x="251" y="290"/>
                  </a:lnTo>
                  <a:lnTo>
                    <a:pt x="252" y="290"/>
                  </a:lnTo>
                  <a:lnTo>
                    <a:pt x="266" y="230"/>
                  </a:lnTo>
                  <a:lnTo>
                    <a:pt x="265" y="2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8" name="Freeform 230"/>
            <p:cNvSpPr>
              <a:spLocks/>
            </p:cNvSpPr>
            <p:nvPr/>
          </p:nvSpPr>
          <p:spPr bwMode="auto">
            <a:xfrm>
              <a:off x="3625" y="2941"/>
              <a:ext cx="259" cy="167"/>
            </a:xfrm>
            <a:custGeom>
              <a:avLst/>
              <a:gdLst>
                <a:gd name="T0" fmla="*/ 0 w 293"/>
                <a:gd name="T1" fmla="*/ 6 h 214"/>
                <a:gd name="T2" fmla="*/ 3 w 293"/>
                <a:gd name="T3" fmla="*/ 23 h 214"/>
                <a:gd name="T4" fmla="*/ 4 w 293"/>
                <a:gd name="T5" fmla="*/ 23 h 214"/>
                <a:gd name="T6" fmla="*/ 4 w 293"/>
                <a:gd name="T7" fmla="*/ 20 h 214"/>
                <a:gd name="T8" fmla="*/ 4 w 293"/>
                <a:gd name="T9" fmla="*/ 18 h 214"/>
                <a:gd name="T10" fmla="*/ 11 w 293"/>
                <a:gd name="T11" fmla="*/ 13 h 214"/>
                <a:gd name="T12" fmla="*/ 14 w 293"/>
                <a:gd name="T13" fmla="*/ 12 h 214"/>
                <a:gd name="T14" fmla="*/ 24 w 293"/>
                <a:gd name="T15" fmla="*/ 7 h 214"/>
                <a:gd name="T16" fmla="*/ 39 w 293"/>
                <a:gd name="T17" fmla="*/ 2 h 214"/>
                <a:gd name="T18" fmla="*/ 47 w 293"/>
                <a:gd name="T19" fmla="*/ 2 h 214"/>
                <a:gd name="T20" fmla="*/ 57 w 293"/>
                <a:gd name="T21" fmla="*/ 1 h 214"/>
                <a:gd name="T22" fmla="*/ 66 w 293"/>
                <a:gd name="T23" fmla="*/ 2 h 214"/>
                <a:gd name="T24" fmla="*/ 74 w 293"/>
                <a:gd name="T25" fmla="*/ 2 h 214"/>
                <a:gd name="T26" fmla="*/ 80 w 293"/>
                <a:gd name="T27" fmla="*/ 7 h 214"/>
                <a:gd name="T28" fmla="*/ 81 w 293"/>
                <a:gd name="T29" fmla="*/ 11 h 214"/>
                <a:gd name="T30" fmla="*/ 81 w 293"/>
                <a:gd name="T31" fmla="*/ 16 h 214"/>
                <a:gd name="T32" fmla="*/ 91 w 293"/>
                <a:gd name="T33" fmla="*/ 20 h 214"/>
                <a:gd name="T34" fmla="*/ 95 w 293"/>
                <a:gd name="T35" fmla="*/ 22 h 214"/>
                <a:gd name="T36" fmla="*/ 96 w 293"/>
                <a:gd name="T37" fmla="*/ 23 h 214"/>
                <a:gd name="T38" fmla="*/ 97 w 293"/>
                <a:gd name="T39" fmla="*/ 23 h 214"/>
                <a:gd name="T40" fmla="*/ 89 w 293"/>
                <a:gd name="T41" fmla="*/ 20 h 214"/>
                <a:gd name="T42" fmla="*/ 82 w 293"/>
                <a:gd name="T43" fmla="*/ 16 h 214"/>
                <a:gd name="T44" fmla="*/ 81 w 293"/>
                <a:gd name="T45" fmla="*/ 11 h 214"/>
                <a:gd name="T46" fmla="*/ 80 w 293"/>
                <a:gd name="T47" fmla="*/ 7 h 214"/>
                <a:gd name="T48" fmla="*/ 74 w 293"/>
                <a:gd name="T49" fmla="*/ 2 h 214"/>
                <a:gd name="T50" fmla="*/ 66 w 293"/>
                <a:gd name="T51" fmla="*/ 2 h 214"/>
                <a:gd name="T52" fmla="*/ 57 w 293"/>
                <a:gd name="T53" fmla="*/ 0 h 214"/>
                <a:gd name="T54" fmla="*/ 47 w 293"/>
                <a:gd name="T55" fmla="*/ 2 h 214"/>
                <a:gd name="T56" fmla="*/ 39 w 293"/>
                <a:gd name="T57" fmla="*/ 2 h 214"/>
                <a:gd name="T58" fmla="*/ 23 w 293"/>
                <a:gd name="T59" fmla="*/ 7 h 214"/>
                <a:gd name="T60" fmla="*/ 14 w 293"/>
                <a:gd name="T61" fmla="*/ 12 h 214"/>
                <a:gd name="T62" fmla="*/ 11 w 293"/>
                <a:gd name="T63" fmla="*/ 13 h 214"/>
                <a:gd name="T64" fmla="*/ 4 w 293"/>
                <a:gd name="T65" fmla="*/ 18 h 214"/>
                <a:gd name="T66" fmla="*/ 4 w 293"/>
                <a:gd name="T67" fmla="*/ 20 h 214"/>
                <a:gd name="T68" fmla="*/ 4 w 293"/>
                <a:gd name="T69" fmla="*/ 22 h 214"/>
                <a:gd name="T70" fmla="*/ 1 w 293"/>
                <a:gd name="T71" fmla="*/ 6 h 214"/>
                <a:gd name="T72" fmla="*/ 0 w 293"/>
                <a:gd name="T73" fmla="*/ 6 h 2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3" h="214">
                  <a:moveTo>
                    <a:pt x="0" y="59"/>
                  </a:moveTo>
                  <a:lnTo>
                    <a:pt x="3" y="213"/>
                  </a:lnTo>
                  <a:lnTo>
                    <a:pt x="4" y="213"/>
                  </a:lnTo>
                  <a:lnTo>
                    <a:pt x="9" y="176"/>
                  </a:lnTo>
                  <a:lnTo>
                    <a:pt x="14" y="165"/>
                  </a:lnTo>
                  <a:lnTo>
                    <a:pt x="36" y="125"/>
                  </a:lnTo>
                  <a:lnTo>
                    <a:pt x="42" y="119"/>
                  </a:lnTo>
                  <a:lnTo>
                    <a:pt x="70" y="64"/>
                  </a:lnTo>
                  <a:lnTo>
                    <a:pt x="116" y="18"/>
                  </a:lnTo>
                  <a:lnTo>
                    <a:pt x="143" y="5"/>
                  </a:lnTo>
                  <a:lnTo>
                    <a:pt x="172" y="1"/>
                  </a:lnTo>
                  <a:lnTo>
                    <a:pt x="201" y="6"/>
                  </a:lnTo>
                  <a:lnTo>
                    <a:pt x="225" y="18"/>
                  </a:lnTo>
                  <a:lnTo>
                    <a:pt x="241" y="63"/>
                  </a:lnTo>
                  <a:lnTo>
                    <a:pt x="246" y="101"/>
                  </a:lnTo>
                  <a:lnTo>
                    <a:pt x="250" y="140"/>
                  </a:lnTo>
                  <a:lnTo>
                    <a:pt x="274" y="183"/>
                  </a:lnTo>
                  <a:lnTo>
                    <a:pt x="288" y="206"/>
                  </a:lnTo>
                  <a:lnTo>
                    <a:pt x="291" y="211"/>
                  </a:lnTo>
                  <a:lnTo>
                    <a:pt x="292" y="210"/>
                  </a:lnTo>
                  <a:lnTo>
                    <a:pt x="271" y="176"/>
                  </a:lnTo>
                  <a:lnTo>
                    <a:pt x="251" y="140"/>
                  </a:lnTo>
                  <a:lnTo>
                    <a:pt x="248" y="101"/>
                  </a:lnTo>
                  <a:lnTo>
                    <a:pt x="242" y="63"/>
                  </a:lnTo>
                  <a:lnTo>
                    <a:pt x="225" y="17"/>
                  </a:lnTo>
                  <a:lnTo>
                    <a:pt x="201" y="5"/>
                  </a:lnTo>
                  <a:lnTo>
                    <a:pt x="172" y="0"/>
                  </a:lnTo>
                  <a:lnTo>
                    <a:pt x="143" y="4"/>
                  </a:lnTo>
                  <a:lnTo>
                    <a:pt x="115" y="17"/>
                  </a:lnTo>
                  <a:lnTo>
                    <a:pt x="69" y="62"/>
                  </a:lnTo>
                  <a:lnTo>
                    <a:pt x="42" y="118"/>
                  </a:lnTo>
                  <a:lnTo>
                    <a:pt x="36" y="123"/>
                  </a:lnTo>
                  <a:lnTo>
                    <a:pt x="13" y="165"/>
                  </a:lnTo>
                  <a:lnTo>
                    <a:pt x="8" y="176"/>
                  </a:lnTo>
                  <a:lnTo>
                    <a:pt x="4" y="207"/>
                  </a:lnTo>
                  <a:lnTo>
                    <a:pt x="1" y="59"/>
                  </a:lnTo>
                  <a:lnTo>
                    <a:pt x="0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9" name="Freeform 231"/>
            <p:cNvSpPr>
              <a:spLocks/>
            </p:cNvSpPr>
            <p:nvPr/>
          </p:nvSpPr>
          <p:spPr bwMode="auto">
            <a:xfrm>
              <a:off x="3626" y="3017"/>
              <a:ext cx="257" cy="242"/>
            </a:xfrm>
            <a:custGeom>
              <a:avLst/>
              <a:gdLst>
                <a:gd name="T0" fmla="*/ 96 w 290"/>
                <a:gd name="T1" fmla="*/ 13 h 308"/>
                <a:gd name="T2" fmla="*/ 89 w 290"/>
                <a:gd name="T3" fmla="*/ 10 h 308"/>
                <a:gd name="T4" fmla="*/ 80 w 290"/>
                <a:gd name="T5" fmla="*/ 7 h 308"/>
                <a:gd name="T6" fmla="*/ 73 w 290"/>
                <a:gd name="T7" fmla="*/ 3 h 308"/>
                <a:gd name="T8" fmla="*/ 64 w 290"/>
                <a:gd name="T9" fmla="*/ 0 h 308"/>
                <a:gd name="T10" fmla="*/ 51 w 290"/>
                <a:gd name="T11" fmla="*/ 2 h 308"/>
                <a:gd name="T12" fmla="*/ 35 w 290"/>
                <a:gd name="T13" fmla="*/ 5 h 308"/>
                <a:gd name="T14" fmla="*/ 23 w 290"/>
                <a:gd name="T15" fmla="*/ 8 h 308"/>
                <a:gd name="T16" fmla="*/ 15 w 290"/>
                <a:gd name="T17" fmla="*/ 10 h 308"/>
                <a:gd name="T18" fmla="*/ 9 w 290"/>
                <a:gd name="T19" fmla="*/ 13 h 308"/>
                <a:gd name="T20" fmla="*/ 4 w 290"/>
                <a:gd name="T21" fmla="*/ 19 h 308"/>
                <a:gd name="T22" fmla="*/ 2 w 290"/>
                <a:gd name="T23" fmla="*/ 28 h 308"/>
                <a:gd name="T24" fmla="*/ 0 w 290"/>
                <a:gd name="T25" fmla="*/ 31 h 308"/>
                <a:gd name="T26" fmla="*/ 2 w 290"/>
                <a:gd name="T27" fmla="*/ 35 h 308"/>
                <a:gd name="T28" fmla="*/ 3 w 290"/>
                <a:gd name="T29" fmla="*/ 35 h 308"/>
                <a:gd name="T30" fmla="*/ 3 w 290"/>
                <a:gd name="T31" fmla="*/ 35 h 308"/>
                <a:gd name="T32" fmla="*/ 1 w 290"/>
                <a:gd name="T33" fmla="*/ 31 h 308"/>
                <a:gd name="T34" fmla="*/ 3 w 290"/>
                <a:gd name="T35" fmla="*/ 28 h 308"/>
                <a:gd name="T36" fmla="*/ 4 w 290"/>
                <a:gd name="T37" fmla="*/ 19 h 308"/>
                <a:gd name="T38" fmla="*/ 9 w 290"/>
                <a:gd name="T39" fmla="*/ 13 h 308"/>
                <a:gd name="T40" fmla="*/ 15 w 290"/>
                <a:gd name="T41" fmla="*/ 10 h 308"/>
                <a:gd name="T42" fmla="*/ 24 w 290"/>
                <a:gd name="T43" fmla="*/ 8 h 308"/>
                <a:gd name="T44" fmla="*/ 38 w 290"/>
                <a:gd name="T45" fmla="*/ 5 h 308"/>
                <a:gd name="T46" fmla="*/ 51 w 290"/>
                <a:gd name="T47" fmla="*/ 2 h 308"/>
                <a:gd name="T48" fmla="*/ 64 w 290"/>
                <a:gd name="T49" fmla="*/ 1 h 308"/>
                <a:gd name="T50" fmla="*/ 73 w 290"/>
                <a:gd name="T51" fmla="*/ 3 h 308"/>
                <a:gd name="T52" fmla="*/ 80 w 290"/>
                <a:gd name="T53" fmla="*/ 7 h 308"/>
                <a:gd name="T54" fmla="*/ 89 w 290"/>
                <a:gd name="T55" fmla="*/ 10 h 308"/>
                <a:gd name="T56" fmla="*/ 97 w 290"/>
                <a:gd name="T57" fmla="*/ 13 h 308"/>
                <a:gd name="T58" fmla="*/ 96 w 290"/>
                <a:gd name="T59" fmla="*/ 13 h 3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0" h="308">
                  <a:moveTo>
                    <a:pt x="286" y="108"/>
                  </a:moveTo>
                  <a:lnTo>
                    <a:pt x="262" y="85"/>
                  </a:lnTo>
                  <a:lnTo>
                    <a:pt x="238" y="63"/>
                  </a:lnTo>
                  <a:lnTo>
                    <a:pt x="215" y="25"/>
                  </a:lnTo>
                  <a:lnTo>
                    <a:pt x="189" y="0"/>
                  </a:lnTo>
                  <a:lnTo>
                    <a:pt x="156" y="12"/>
                  </a:lnTo>
                  <a:lnTo>
                    <a:pt x="108" y="39"/>
                  </a:lnTo>
                  <a:lnTo>
                    <a:pt x="68" y="68"/>
                  </a:lnTo>
                  <a:lnTo>
                    <a:pt x="43" y="89"/>
                  </a:lnTo>
                  <a:lnTo>
                    <a:pt x="25" y="114"/>
                  </a:lnTo>
                  <a:lnTo>
                    <a:pt x="11" y="171"/>
                  </a:lnTo>
                  <a:lnTo>
                    <a:pt x="2" y="242"/>
                  </a:lnTo>
                  <a:lnTo>
                    <a:pt x="0" y="276"/>
                  </a:lnTo>
                  <a:lnTo>
                    <a:pt x="2" y="307"/>
                  </a:lnTo>
                  <a:lnTo>
                    <a:pt x="3" y="307"/>
                  </a:lnTo>
                  <a:lnTo>
                    <a:pt x="3" y="305"/>
                  </a:lnTo>
                  <a:lnTo>
                    <a:pt x="1" y="276"/>
                  </a:lnTo>
                  <a:lnTo>
                    <a:pt x="3" y="242"/>
                  </a:lnTo>
                  <a:lnTo>
                    <a:pt x="12" y="171"/>
                  </a:lnTo>
                  <a:lnTo>
                    <a:pt x="26" y="116"/>
                  </a:lnTo>
                  <a:lnTo>
                    <a:pt x="44" y="91"/>
                  </a:lnTo>
                  <a:lnTo>
                    <a:pt x="69" y="70"/>
                  </a:lnTo>
                  <a:lnTo>
                    <a:pt x="112" y="38"/>
                  </a:lnTo>
                  <a:lnTo>
                    <a:pt x="156" y="13"/>
                  </a:lnTo>
                  <a:lnTo>
                    <a:pt x="188" y="1"/>
                  </a:lnTo>
                  <a:lnTo>
                    <a:pt x="214" y="27"/>
                  </a:lnTo>
                  <a:lnTo>
                    <a:pt x="236" y="64"/>
                  </a:lnTo>
                  <a:lnTo>
                    <a:pt x="261" y="86"/>
                  </a:lnTo>
                  <a:lnTo>
                    <a:pt x="289" y="113"/>
                  </a:lnTo>
                  <a:lnTo>
                    <a:pt x="286" y="10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0" name="Freeform 232"/>
            <p:cNvSpPr>
              <a:spLocks/>
            </p:cNvSpPr>
            <p:nvPr/>
          </p:nvSpPr>
          <p:spPr bwMode="auto">
            <a:xfrm>
              <a:off x="3629" y="3088"/>
              <a:ext cx="249" cy="203"/>
            </a:xfrm>
            <a:custGeom>
              <a:avLst/>
              <a:gdLst>
                <a:gd name="T0" fmla="*/ 0 w 282"/>
                <a:gd name="T1" fmla="*/ 24 h 259"/>
                <a:gd name="T2" fmla="*/ 8 w 282"/>
                <a:gd name="T3" fmla="*/ 20 h 259"/>
                <a:gd name="T4" fmla="*/ 12 w 282"/>
                <a:gd name="T5" fmla="*/ 18 h 259"/>
                <a:gd name="T6" fmla="*/ 18 w 282"/>
                <a:gd name="T7" fmla="*/ 13 h 259"/>
                <a:gd name="T8" fmla="*/ 26 w 282"/>
                <a:gd name="T9" fmla="*/ 10 h 259"/>
                <a:gd name="T10" fmla="*/ 34 w 282"/>
                <a:gd name="T11" fmla="*/ 5 h 259"/>
                <a:gd name="T12" fmla="*/ 43 w 282"/>
                <a:gd name="T13" fmla="*/ 2 h 259"/>
                <a:gd name="T14" fmla="*/ 52 w 282"/>
                <a:gd name="T15" fmla="*/ 1 h 259"/>
                <a:gd name="T16" fmla="*/ 63 w 282"/>
                <a:gd name="T17" fmla="*/ 2 h 259"/>
                <a:gd name="T18" fmla="*/ 64 w 282"/>
                <a:gd name="T19" fmla="*/ 5 h 259"/>
                <a:gd name="T20" fmla="*/ 68 w 282"/>
                <a:gd name="T21" fmla="*/ 10 h 259"/>
                <a:gd name="T22" fmla="*/ 78 w 282"/>
                <a:gd name="T23" fmla="*/ 14 h 259"/>
                <a:gd name="T24" fmla="*/ 87 w 282"/>
                <a:gd name="T25" fmla="*/ 20 h 259"/>
                <a:gd name="T26" fmla="*/ 90 w 282"/>
                <a:gd name="T27" fmla="*/ 24 h 259"/>
                <a:gd name="T28" fmla="*/ 91 w 282"/>
                <a:gd name="T29" fmla="*/ 27 h 259"/>
                <a:gd name="T30" fmla="*/ 91 w 282"/>
                <a:gd name="T31" fmla="*/ 29 h 259"/>
                <a:gd name="T32" fmla="*/ 91 w 282"/>
                <a:gd name="T33" fmla="*/ 29 h 259"/>
                <a:gd name="T34" fmla="*/ 91 w 282"/>
                <a:gd name="T35" fmla="*/ 24 h 259"/>
                <a:gd name="T36" fmla="*/ 87 w 282"/>
                <a:gd name="T37" fmla="*/ 20 h 259"/>
                <a:gd name="T38" fmla="*/ 78 w 282"/>
                <a:gd name="T39" fmla="*/ 13 h 259"/>
                <a:gd name="T40" fmla="*/ 69 w 282"/>
                <a:gd name="T41" fmla="*/ 10 h 259"/>
                <a:gd name="T42" fmla="*/ 64 w 282"/>
                <a:gd name="T43" fmla="*/ 5 h 259"/>
                <a:gd name="T44" fmla="*/ 63 w 282"/>
                <a:gd name="T45" fmla="*/ 2 h 259"/>
                <a:gd name="T46" fmla="*/ 52 w 282"/>
                <a:gd name="T47" fmla="*/ 0 h 259"/>
                <a:gd name="T48" fmla="*/ 43 w 282"/>
                <a:gd name="T49" fmla="*/ 2 h 259"/>
                <a:gd name="T50" fmla="*/ 34 w 282"/>
                <a:gd name="T51" fmla="*/ 5 h 259"/>
                <a:gd name="T52" fmla="*/ 26 w 282"/>
                <a:gd name="T53" fmla="*/ 10 h 259"/>
                <a:gd name="T54" fmla="*/ 18 w 282"/>
                <a:gd name="T55" fmla="*/ 13 h 259"/>
                <a:gd name="T56" fmla="*/ 12 w 282"/>
                <a:gd name="T57" fmla="*/ 18 h 259"/>
                <a:gd name="T58" fmla="*/ 8 w 282"/>
                <a:gd name="T59" fmla="*/ 20 h 259"/>
                <a:gd name="T60" fmla="*/ 0 w 282"/>
                <a:gd name="T61" fmla="*/ 24 h 259"/>
                <a:gd name="T62" fmla="*/ 0 w 282"/>
                <a:gd name="T63" fmla="*/ 24 h 2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2" h="259">
                  <a:moveTo>
                    <a:pt x="0" y="216"/>
                  </a:moveTo>
                  <a:lnTo>
                    <a:pt x="25" y="183"/>
                  </a:lnTo>
                  <a:lnTo>
                    <a:pt x="39" y="158"/>
                  </a:lnTo>
                  <a:lnTo>
                    <a:pt x="55" y="123"/>
                  </a:lnTo>
                  <a:lnTo>
                    <a:pt x="78" y="86"/>
                  </a:lnTo>
                  <a:lnTo>
                    <a:pt x="105" y="50"/>
                  </a:lnTo>
                  <a:lnTo>
                    <a:pt x="133" y="19"/>
                  </a:lnTo>
                  <a:lnTo>
                    <a:pt x="161" y="1"/>
                  </a:lnTo>
                  <a:lnTo>
                    <a:pt x="194" y="19"/>
                  </a:lnTo>
                  <a:lnTo>
                    <a:pt x="197" y="51"/>
                  </a:lnTo>
                  <a:lnTo>
                    <a:pt x="210" y="91"/>
                  </a:lnTo>
                  <a:lnTo>
                    <a:pt x="239" y="125"/>
                  </a:lnTo>
                  <a:lnTo>
                    <a:pt x="265" y="178"/>
                  </a:lnTo>
                  <a:lnTo>
                    <a:pt x="276" y="218"/>
                  </a:lnTo>
                  <a:lnTo>
                    <a:pt x="278" y="235"/>
                  </a:lnTo>
                  <a:lnTo>
                    <a:pt x="280" y="258"/>
                  </a:lnTo>
                  <a:lnTo>
                    <a:pt x="281" y="258"/>
                  </a:lnTo>
                  <a:lnTo>
                    <a:pt x="277" y="218"/>
                  </a:lnTo>
                  <a:lnTo>
                    <a:pt x="266" y="178"/>
                  </a:lnTo>
                  <a:lnTo>
                    <a:pt x="239" y="123"/>
                  </a:lnTo>
                  <a:lnTo>
                    <a:pt x="211" y="90"/>
                  </a:lnTo>
                  <a:lnTo>
                    <a:pt x="198" y="51"/>
                  </a:lnTo>
                  <a:lnTo>
                    <a:pt x="194" y="18"/>
                  </a:lnTo>
                  <a:lnTo>
                    <a:pt x="160" y="0"/>
                  </a:lnTo>
                  <a:lnTo>
                    <a:pt x="132" y="18"/>
                  </a:lnTo>
                  <a:lnTo>
                    <a:pt x="104" y="49"/>
                  </a:lnTo>
                  <a:lnTo>
                    <a:pt x="77" y="84"/>
                  </a:lnTo>
                  <a:lnTo>
                    <a:pt x="56" y="119"/>
                  </a:lnTo>
                  <a:lnTo>
                    <a:pt x="38" y="158"/>
                  </a:lnTo>
                  <a:lnTo>
                    <a:pt x="25" y="179"/>
                  </a:lnTo>
                  <a:lnTo>
                    <a:pt x="0" y="215"/>
                  </a:lnTo>
                  <a:lnTo>
                    <a:pt x="0" y="2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1" name="Freeform 233"/>
            <p:cNvSpPr>
              <a:spLocks/>
            </p:cNvSpPr>
            <p:nvPr/>
          </p:nvSpPr>
          <p:spPr bwMode="auto">
            <a:xfrm>
              <a:off x="3640" y="3198"/>
              <a:ext cx="238" cy="354"/>
            </a:xfrm>
            <a:custGeom>
              <a:avLst/>
              <a:gdLst>
                <a:gd name="T0" fmla="*/ 88 w 269"/>
                <a:gd name="T1" fmla="*/ 10 h 451"/>
                <a:gd name="T2" fmla="*/ 87 w 269"/>
                <a:gd name="T3" fmla="*/ 8 h 451"/>
                <a:gd name="T4" fmla="*/ 78 w 269"/>
                <a:gd name="T5" fmla="*/ 4 h 451"/>
                <a:gd name="T6" fmla="*/ 68 w 269"/>
                <a:gd name="T7" fmla="*/ 2 h 451"/>
                <a:gd name="T8" fmla="*/ 58 w 269"/>
                <a:gd name="T9" fmla="*/ 2 h 451"/>
                <a:gd name="T10" fmla="*/ 57 w 269"/>
                <a:gd name="T11" fmla="*/ 2 h 451"/>
                <a:gd name="T12" fmla="*/ 42 w 269"/>
                <a:gd name="T13" fmla="*/ 0 h 451"/>
                <a:gd name="T14" fmla="*/ 34 w 269"/>
                <a:gd name="T15" fmla="*/ 2 h 451"/>
                <a:gd name="T16" fmla="*/ 24 w 269"/>
                <a:gd name="T17" fmla="*/ 3 h 451"/>
                <a:gd name="T18" fmla="*/ 17 w 269"/>
                <a:gd name="T19" fmla="*/ 5 h 451"/>
                <a:gd name="T20" fmla="*/ 5 w 269"/>
                <a:gd name="T21" fmla="*/ 12 h 451"/>
                <a:gd name="T22" fmla="*/ 4 w 269"/>
                <a:gd name="T23" fmla="*/ 13 h 451"/>
                <a:gd name="T24" fmla="*/ 4 w 269"/>
                <a:gd name="T25" fmla="*/ 13 h 451"/>
                <a:gd name="T26" fmla="*/ 4 w 269"/>
                <a:gd name="T27" fmla="*/ 24 h 451"/>
                <a:gd name="T28" fmla="*/ 3 w 269"/>
                <a:gd name="T29" fmla="*/ 30 h 451"/>
                <a:gd name="T30" fmla="*/ 2 w 269"/>
                <a:gd name="T31" fmla="*/ 34 h 451"/>
                <a:gd name="T32" fmla="*/ 0 w 269"/>
                <a:gd name="T33" fmla="*/ 39 h 451"/>
                <a:gd name="T34" fmla="*/ 0 w 269"/>
                <a:gd name="T35" fmla="*/ 50 h 451"/>
                <a:gd name="T36" fmla="*/ 1 w 269"/>
                <a:gd name="T37" fmla="*/ 50 h 451"/>
                <a:gd name="T38" fmla="*/ 2 w 269"/>
                <a:gd name="T39" fmla="*/ 50 h 451"/>
                <a:gd name="T40" fmla="*/ 2 w 269"/>
                <a:gd name="T41" fmla="*/ 37 h 451"/>
                <a:gd name="T42" fmla="*/ 3 w 269"/>
                <a:gd name="T43" fmla="*/ 34 h 451"/>
                <a:gd name="T44" fmla="*/ 4 w 269"/>
                <a:gd name="T45" fmla="*/ 30 h 451"/>
                <a:gd name="T46" fmla="*/ 4 w 269"/>
                <a:gd name="T47" fmla="*/ 24 h 451"/>
                <a:gd name="T48" fmla="*/ 4 w 269"/>
                <a:gd name="T49" fmla="*/ 13 h 451"/>
                <a:gd name="T50" fmla="*/ 4 w 269"/>
                <a:gd name="T51" fmla="*/ 13 h 451"/>
                <a:gd name="T52" fmla="*/ 5 w 269"/>
                <a:gd name="T53" fmla="*/ 12 h 451"/>
                <a:gd name="T54" fmla="*/ 18 w 269"/>
                <a:gd name="T55" fmla="*/ 5 h 451"/>
                <a:gd name="T56" fmla="*/ 25 w 269"/>
                <a:gd name="T57" fmla="*/ 3 h 451"/>
                <a:gd name="T58" fmla="*/ 35 w 269"/>
                <a:gd name="T59" fmla="*/ 2 h 451"/>
                <a:gd name="T60" fmla="*/ 42 w 269"/>
                <a:gd name="T61" fmla="*/ 1 h 451"/>
                <a:gd name="T62" fmla="*/ 56 w 269"/>
                <a:gd name="T63" fmla="*/ 2 h 451"/>
                <a:gd name="T64" fmla="*/ 58 w 269"/>
                <a:gd name="T65" fmla="*/ 2 h 451"/>
                <a:gd name="T66" fmla="*/ 68 w 269"/>
                <a:gd name="T67" fmla="*/ 3 h 451"/>
                <a:gd name="T68" fmla="*/ 78 w 269"/>
                <a:gd name="T69" fmla="*/ 4 h 451"/>
                <a:gd name="T70" fmla="*/ 87 w 269"/>
                <a:gd name="T71" fmla="*/ 8 h 451"/>
                <a:gd name="T72" fmla="*/ 89 w 269"/>
                <a:gd name="T73" fmla="*/ 13 h 451"/>
                <a:gd name="T74" fmla="*/ 88 w 269"/>
                <a:gd name="T75" fmla="*/ 10 h 4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9" h="451">
                  <a:moveTo>
                    <a:pt x="266" y="95"/>
                  </a:moveTo>
                  <a:lnTo>
                    <a:pt x="262" y="72"/>
                  </a:lnTo>
                  <a:lnTo>
                    <a:pt x="235" y="37"/>
                  </a:lnTo>
                  <a:lnTo>
                    <a:pt x="203" y="24"/>
                  </a:lnTo>
                  <a:lnTo>
                    <a:pt x="174" y="13"/>
                  </a:lnTo>
                  <a:lnTo>
                    <a:pt x="167" y="5"/>
                  </a:lnTo>
                  <a:lnTo>
                    <a:pt x="127" y="0"/>
                  </a:lnTo>
                  <a:lnTo>
                    <a:pt x="101" y="11"/>
                  </a:lnTo>
                  <a:lnTo>
                    <a:pt x="75" y="28"/>
                  </a:lnTo>
                  <a:lnTo>
                    <a:pt x="52" y="51"/>
                  </a:lnTo>
                  <a:lnTo>
                    <a:pt x="15" y="101"/>
                  </a:lnTo>
                  <a:lnTo>
                    <a:pt x="9" y="118"/>
                  </a:lnTo>
                  <a:lnTo>
                    <a:pt x="7" y="122"/>
                  </a:lnTo>
                  <a:lnTo>
                    <a:pt x="5" y="207"/>
                  </a:lnTo>
                  <a:lnTo>
                    <a:pt x="3" y="260"/>
                  </a:lnTo>
                  <a:lnTo>
                    <a:pt x="2" y="301"/>
                  </a:lnTo>
                  <a:lnTo>
                    <a:pt x="0" y="348"/>
                  </a:lnTo>
                  <a:lnTo>
                    <a:pt x="0" y="450"/>
                  </a:lnTo>
                  <a:lnTo>
                    <a:pt x="1" y="450"/>
                  </a:lnTo>
                  <a:lnTo>
                    <a:pt x="2" y="446"/>
                  </a:lnTo>
                  <a:lnTo>
                    <a:pt x="2" y="325"/>
                  </a:lnTo>
                  <a:lnTo>
                    <a:pt x="3" y="301"/>
                  </a:lnTo>
                  <a:lnTo>
                    <a:pt x="4" y="260"/>
                  </a:lnTo>
                  <a:lnTo>
                    <a:pt x="6" y="207"/>
                  </a:lnTo>
                  <a:lnTo>
                    <a:pt x="8" y="122"/>
                  </a:lnTo>
                  <a:lnTo>
                    <a:pt x="10" y="118"/>
                  </a:lnTo>
                  <a:lnTo>
                    <a:pt x="16" y="102"/>
                  </a:lnTo>
                  <a:lnTo>
                    <a:pt x="53" y="51"/>
                  </a:lnTo>
                  <a:lnTo>
                    <a:pt x="76" y="29"/>
                  </a:lnTo>
                  <a:lnTo>
                    <a:pt x="104" y="11"/>
                  </a:lnTo>
                  <a:lnTo>
                    <a:pt x="127" y="1"/>
                  </a:lnTo>
                  <a:lnTo>
                    <a:pt x="166" y="6"/>
                  </a:lnTo>
                  <a:lnTo>
                    <a:pt x="172" y="14"/>
                  </a:lnTo>
                  <a:lnTo>
                    <a:pt x="203" y="25"/>
                  </a:lnTo>
                  <a:lnTo>
                    <a:pt x="234" y="39"/>
                  </a:lnTo>
                  <a:lnTo>
                    <a:pt x="261" y="73"/>
                  </a:lnTo>
                  <a:lnTo>
                    <a:pt x="268" y="118"/>
                  </a:lnTo>
                  <a:lnTo>
                    <a:pt x="266" y="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2" name="Freeform 234"/>
            <p:cNvSpPr>
              <a:spLocks/>
            </p:cNvSpPr>
            <p:nvPr/>
          </p:nvSpPr>
          <p:spPr bwMode="auto">
            <a:xfrm>
              <a:off x="3641" y="3385"/>
              <a:ext cx="180" cy="192"/>
            </a:xfrm>
            <a:custGeom>
              <a:avLst/>
              <a:gdLst>
                <a:gd name="T0" fmla="*/ 0 w 203"/>
                <a:gd name="T1" fmla="*/ 25 h 243"/>
                <a:gd name="T2" fmla="*/ 6 w 203"/>
                <a:gd name="T3" fmla="*/ 20 h 243"/>
                <a:gd name="T4" fmla="*/ 11 w 203"/>
                <a:gd name="T5" fmla="*/ 15 h 243"/>
                <a:gd name="T6" fmla="*/ 18 w 203"/>
                <a:gd name="T7" fmla="*/ 10 h 243"/>
                <a:gd name="T8" fmla="*/ 21 w 203"/>
                <a:gd name="T9" fmla="*/ 5 h 243"/>
                <a:gd name="T10" fmla="*/ 31 w 203"/>
                <a:gd name="T11" fmla="*/ 2 h 243"/>
                <a:gd name="T12" fmla="*/ 38 w 203"/>
                <a:gd name="T13" fmla="*/ 1 h 243"/>
                <a:gd name="T14" fmla="*/ 46 w 203"/>
                <a:gd name="T15" fmla="*/ 2 h 243"/>
                <a:gd name="T16" fmla="*/ 50 w 203"/>
                <a:gd name="T17" fmla="*/ 6 h 243"/>
                <a:gd name="T18" fmla="*/ 52 w 203"/>
                <a:gd name="T19" fmla="*/ 12 h 243"/>
                <a:gd name="T20" fmla="*/ 56 w 203"/>
                <a:gd name="T21" fmla="*/ 17 h 243"/>
                <a:gd name="T22" fmla="*/ 61 w 203"/>
                <a:gd name="T23" fmla="*/ 25 h 243"/>
                <a:gd name="T24" fmla="*/ 67 w 203"/>
                <a:gd name="T25" fmla="*/ 28 h 243"/>
                <a:gd name="T26" fmla="*/ 68 w 203"/>
                <a:gd name="T27" fmla="*/ 28 h 243"/>
                <a:gd name="T28" fmla="*/ 68 w 203"/>
                <a:gd name="T29" fmla="*/ 28 h 243"/>
                <a:gd name="T30" fmla="*/ 62 w 203"/>
                <a:gd name="T31" fmla="*/ 25 h 243"/>
                <a:gd name="T32" fmla="*/ 56 w 203"/>
                <a:gd name="T33" fmla="*/ 17 h 243"/>
                <a:gd name="T34" fmla="*/ 52 w 203"/>
                <a:gd name="T35" fmla="*/ 12 h 243"/>
                <a:gd name="T36" fmla="*/ 50 w 203"/>
                <a:gd name="T37" fmla="*/ 6 h 243"/>
                <a:gd name="T38" fmla="*/ 46 w 203"/>
                <a:gd name="T39" fmla="*/ 2 h 243"/>
                <a:gd name="T40" fmla="*/ 38 w 203"/>
                <a:gd name="T41" fmla="*/ 0 h 243"/>
                <a:gd name="T42" fmla="*/ 31 w 203"/>
                <a:gd name="T43" fmla="*/ 2 h 243"/>
                <a:gd name="T44" fmla="*/ 21 w 203"/>
                <a:gd name="T45" fmla="*/ 5 h 243"/>
                <a:gd name="T46" fmla="*/ 18 w 203"/>
                <a:gd name="T47" fmla="*/ 10 h 243"/>
                <a:gd name="T48" fmla="*/ 11 w 203"/>
                <a:gd name="T49" fmla="*/ 15 h 243"/>
                <a:gd name="T50" fmla="*/ 6 w 203"/>
                <a:gd name="T51" fmla="*/ 20 h 243"/>
                <a:gd name="T52" fmla="*/ 0 w 203"/>
                <a:gd name="T53" fmla="*/ 25 h 243"/>
                <a:gd name="T54" fmla="*/ 0 w 203"/>
                <a:gd name="T55" fmla="*/ 25 h 2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03" h="243">
                  <a:moveTo>
                    <a:pt x="0" y="211"/>
                  </a:moveTo>
                  <a:lnTo>
                    <a:pt x="18" y="162"/>
                  </a:lnTo>
                  <a:lnTo>
                    <a:pt x="33" y="127"/>
                  </a:lnTo>
                  <a:lnTo>
                    <a:pt x="53" y="91"/>
                  </a:lnTo>
                  <a:lnTo>
                    <a:pt x="64" y="40"/>
                  </a:lnTo>
                  <a:lnTo>
                    <a:pt x="93" y="10"/>
                  </a:lnTo>
                  <a:lnTo>
                    <a:pt x="112" y="1"/>
                  </a:lnTo>
                  <a:lnTo>
                    <a:pt x="137" y="17"/>
                  </a:lnTo>
                  <a:lnTo>
                    <a:pt x="145" y="55"/>
                  </a:lnTo>
                  <a:lnTo>
                    <a:pt x="152" y="97"/>
                  </a:lnTo>
                  <a:lnTo>
                    <a:pt x="163" y="151"/>
                  </a:lnTo>
                  <a:lnTo>
                    <a:pt x="181" y="205"/>
                  </a:lnTo>
                  <a:lnTo>
                    <a:pt x="199" y="237"/>
                  </a:lnTo>
                  <a:lnTo>
                    <a:pt x="201" y="242"/>
                  </a:lnTo>
                  <a:lnTo>
                    <a:pt x="202" y="242"/>
                  </a:lnTo>
                  <a:lnTo>
                    <a:pt x="182" y="205"/>
                  </a:lnTo>
                  <a:lnTo>
                    <a:pt x="164" y="151"/>
                  </a:lnTo>
                  <a:lnTo>
                    <a:pt x="153" y="97"/>
                  </a:lnTo>
                  <a:lnTo>
                    <a:pt x="147" y="55"/>
                  </a:lnTo>
                  <a:lnTo>
                    <a:pt x="138" y="16"/>
                  </a:lnTo>
                  <a:lnTo>
                    <a:pt x="112" y="0"/>
                  </a:lnTo>
                  <a:lnTo>
                    <a:pt x="92" y="10"/>
                  </a:lnTo>
                  <a:lnTo>
                    <a:pt x="63" y="39"/>
                  </a:lnTo>
                  <a:lnTo>
                    <a:pt x="52" y="91"/>
                  </a:lnTo>
                  <a:lnTo>
                    <a:pt x="32" y="127"/>
                  </a:lnTo>
                  <a:lnTo>
                    <a:pt x="17" y="162"/>
                  </a:lnTo>
                  <a:lnTo>
                    <a:pt x="0" y="207"/>
                  </a:lnTo>
                  <a:lnTo>
                    <a:pt x="0" y="2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3" name="Freeform 235"/>
            <p:cNvSpPr>
              <a:spLocks/>
            </p:cNvSpPr>
            <p:nvPr/>
          </p:nvSpPr>
          <p:spPr bwMode="auto">
            <a:xfrm>
              <a:off x="3642" y="3427"/>
              <a:ext cx="178" cy="258"/>
            </a:xfrm>
            <a:custGeom>
              <a:avLst/>
              <a:gdLst>
                <a:gd name="T0" fmla="*/ 66 w 201"/>
                <a:gd name="T1" fmla="*/ 20 h 330"/>
                <a:gd name="T2" fmla="*/ 58 w 201"/>
                <a:gd name="T3" fmla="*/ 17 h 330"/>
                <a:gd name="T4" fmla="*/ 51 w 201"/>
                <a:gd name="T5" fmla="*/ 12 h 330"/>
                <a:gd name="T6" fmla="*/ 44 w 201"/>
                <a:gd name="T7" fmla="*/ 5 h 330"/>
                <a:gd name="T8" fmla="*/ 36 w 201"/>
                <a:gd name="T9" fmla="*/ 0 h 330"/>
                <a:gd name="T10" fmla="*/ 27 w 201"/>
                <a:gd name="T11" fmla="*/ 2 h 330"/>
                <a:gd name="T12" fmla="*/ 21 w 201"/>
                <a:gd name="T13" fmla="*/ 6 h 330"/>
                <a:gd name="T14" fmla="*/ 15 w 201"/>
                <a:gd name="T15" fmla="*/ 11 h 330"/>
                <a:gd name="T16" fmla="*/ 9 w 201"/>
                <a:gd name="T17" fmla="*/ 16 h 330"/>
                <a:gd name="T18" fmla="*/ 6 w 201"/>
                <a:gd name="T19" fmla="*/ 21 h 330"/>
                <a:gd name="T20" fmla="*/ 4 w 201"/>
                <a:gd name="T21" fmla="*/ 22 h 330"/>
                <a:gd name="T22" fmla="*/ 1 w 201"/>
                <a:gd name="T23" fmla="*/ 25 h 330"/>
                <a:gd name="T24" fmla="*/ 0 w 201"/>
                <a:gd name="T25" fmla="*/ 29 h 330"/>
                <a:gd name="T26" fmla="*/ 3 w 201"/>
                <a:gd name="T27" fmla="*/ 33 h 330"/>
                <a:gd name="T28" fmla="*/ 3 w 201"/>
                <a:gd name="T29" fmla="*/ 36 h 330"/>
                <a:gd name="T30" fmla="*/ 4 w 201"/>
                <a:gd name="T31" fmla="*/ 36 h 330"/>
                <a:gd name="T32" fmla="*/ 4 w 201"/>
                <a:gd name="T33" fmla="*/ 34 h 330"/>
                <a:gd name="T34" fmla="*/ 4 w 201"/>
                <a:gd name="T35" fmla="*/ 35 h 330"/>
                <a:gd name="T36" fmla="*/ 1 w 201"/>
                <a:gd name="T37" fmla="*/ 29 h 330"/>
                <a:gd name="T38" fmla="*/ 2 w 201"/>
                <a:gd name="T39" fmla="*/ 25 h 330"/>
                <a:gd name="T40" fmla="*/ 4 w 201"/>
                <a:gd name="T41" fmla="*/ 22 h 330"/>
                <a:gd name="T42" fmla="*/ 6 w 201"/>
                <a:gd name="T43" fmla="*/ 21 h 330"/>
                <a:gd name="T44" fmla="*/ 9 w 201"/>
                <a:gd name="T45" fmla="*/ 16 h 330"/>
                <a:gd name="T46" fmla="*/ 16 w 201"/>
                <a:gd name="T47" fmla="*/ 11 h 330"/>
                <a:gd name="T48" fmla="*/ 21 w 201"/>
                <a:gd name="T49" fmla="*/ 6 h 330"/>
                <a:gd name="T50" fmla="*/ 27 w 201"/>
                <a:gd name="T51" fmla="*/ 2 h 330"/>
                <a:gd name="T52" fmla="*/ 36 w 201"/>
                <a:gd name="T53" fmla="*/ 1 h 330"/>
                <a:gd name="T54" fmla="*/ 44 w 201"/>
                <a:gd name="T55" fmla="*/ 5 h 330"/>
                <a:gd name="T56" fmla="*/ 51 w 201"/>
                <a:gd name="T57" fmla="*/ 12 h 330"/>
                <a:gd name="T58" fmla="*/ 58 w 201"/>
                <a:gd name="T59" fmla="*/ 17 h 330"/>
                <a:gd name="T60" fmla="*/ 67 w 201"/>
                <a:gd name="T61" fmla="*/ 21 h 330"/>
                <a:gd name="T62" fmla="*/ 66 w 201"/>
                <a:gd name="T63" fmla="*/ 20 h 3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1" h="330">
                  <a:moveTo>
                    <a:pt x="198" y="184"/>
                  </a:moveTo>
                  <a:lnTo>
                    <a:pt x="174" y="158"/>
                  </a:lnTo>
                  <a:lnTo>
                    <a:pt x="152" y="106"/>
                  </a:lnTo>
                  <a:lnTo>
                    <a:pt x="133" y="46"/>
                  </a:lnTo>
                  <a:lnTo>
                    <a:pt x="110" y="0"/>
                  </a:lnTo>
                  <a:lnTo>
                    <a:pt x="85" y="5"/>
                  </a:lnTo>
                  <a:lnTo>
                    <a:pt x="61" y="59"/>
                  </a:lnTo>
                  <a:lnTo>
                    <a:pt x="45" y="102"/>
                  </a:lnTo>
                  <a:lnTo>
                    <a:pt x="25" y="141"/>
                  </a:lnTo>
                  <a:lnTo>
                    <a:pt x="17" y="190"/>
                  </a:lnTo>
                  <a:lnTo>
                    <a:pt x="7" y="202"/>
                  </a:lnTo>
                  <a:lnTo>
                    <a:pt x="1" y="226"/>
                  </a:lnTo>
                  <a:lnTo>
                    <a:pt x="0" y="266"/>
                  </a:lnTo>
                  <a:lnTo>
                    <a:pt x="3" y="305"/>
                  </a:lnTo>
                  <a:lnTo>
                    <a:pt x="3" y="329"/>
                  </a:lnTo>
                  <a:lnTo>
                    <a:pt x="4" y="329"/>
                  </a:lnTo>
                  <a:lnTo>
                    <a:pt x="5" y="315"/>
                  </a:lnTo>
                  <a:lnTo>
                    <a:pt x="5" y="320"/>
                  </a:lnTo>
                  <a:lnTo>
                    <a:pt x="1" y="266"/>
                  </a:lnTo>
                  <a:lnTo>
                    <a:pt x="2" y="226"/>
                  </a:lnTo>
                  <a:lnTo>
                    <a:pt x="8" y="203"/>
                  </a:lnTo>
                  <a:lnTo>
                    <a:pt x="18" y="191"/>
                  </a:lnTo>
                  <a:lnTo>
                    <a:pt x="25" y="141"/>
                  </a:lnTo>
                  <a:lnTo>
                    <a:pt x="47" y="102"/>
                  </a:lnTo>
                  <a:lnTo>
                    <a:pt x="62" y="59"/>
                  </a:lnTo>
                  <a:lnTo>
                    <a:pt x="85" y="6"/>
                  </a:lnTo>
                  <a:lnTo>
                    <a:pt x="109" y="1"/>
                  </a:lnTo>
                  <a:lnTo>
                    <a:pt x="132" y="46"/>
                  </a:lnTo>
                  <a:lnTo>
                    <a:pt x="151" y="106"/>
                  </a:lnTo>
                  <a:lnTo>
                    <a:pt x="173" y="159"/>
                  </a:lnTo>
                  <a:lnTo>
                    <a:pt x="200" y="189"/>
                  </a:lnTo>
                  <a:lnTo>
                    <a:pt x="198" y="1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4" name="Freeform 236"/>
            <p:cNvSpPr>
              <a:spLocks/>
            </p:cNvSpPr>
            <p:nvPr/>
          </p:nvSpPr>
          <p:spPr bwMode="auto">
            <a:xfrm>
              <a:off x="3646" y="3631"/>
              <a:ext cx="47" cy="54"/>
            </a:xfrm>
            <a:custGeom>
              <a:avLst/>
              <a:gdLst>
                <a:gd name="T0" fmla="*/ 0 w 53"/>
                <a:gd name="T1" fmla="*/ 8 h 69"/>
                <a:gd name="T2" fmla="*/ 3 w 53"/>
                <a:gd name="T3" fmla="*/ 4 h 69"/>
                <a:gd name="T4" fmla="*/ 10 w 53"/>
                <a:gd name="T5" fmla="*/ 1 h 69"/>
                <a:gd name="T6" fmla="*/ 15 w 53"/>
                <a:gd name="T7" fmla="*/ 2 h 69"/>
                <a:gd name="T8" fmla="*/ 17 w 53"/>
                <a:gd name="T9" fmla="*/ 4 h 69"/>
                <a:gd name="T10" fmla="*/ 17 w 53"/>
                <a:gd name="T11" fmla="*/ 4 h 69"/>
                <a:gd name="T12" fmla="*/ 18 w 53"/>
                <a:gd name="T13" fmla="*/ 4 h 69"/>
                <a:gd name="T14" fmla="*/ 15 w 53"/>
                <a:gd name="T15" fmla="*/ 0 h 69"/>
                <a:gd name="T16" fmla="*/ 10 w 53"/>
                <a:gd name="T17" fmla="*/ 0 h 69"/>
                <a:gd name="T18" fmla="*/ 2 w 53"/>
                <a:gd name="T19" fmla="*/ 4 h 69"/>
                <a:gd name="T20" fmla="*/ 1 w 53"/>
                <a:gd name="T21" fmla="*/ 6 h 69"/>
                <a:gd name="T22" fmla="*/ 0 w 53"/>
                <a:gd name="T23" fmla="*/ 8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" h="69">
                  <a:moveTo>
                    <a:pt x="0" y="68"/>
                  </a:moveTo>
                  <a:lnTo>
                    <a:pt x="3" y="40"/>
                  </a:lnTo>
                  <a:lnTo>
                    <a:pt x="29" y="1"/>
                  </a:lnTo>
                  <a:lnTo>
                    <a:pt x="43" y="2"/>
                  </a:lnTo>
                  <a:lnTo>
                    <a:pt x="51" y="34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2" y="39"/>
                  </a:lnTo>
                  <a:lnTo>
                    <a:pt x="1" y="54"/>
                  </a:lnTo>
                  <a:lnTo>
                    <a:pt x="0" y="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5" name="Freeform 237"/>
            <p:cNvSpPr>
              <a:spLocks/>
            </p:cNvSpPr>
            <p:nvPr/>
          </p:nvSpPr>
          <p:spPr bwMode="auto">
            <a:xfrm>
              <a:off x="3649" y="3640"/>
              <a:ext cx="43" cy="175"/>
            </a:xfrm>
            <a:custGeom>
              <a:avLst/>
              <a:gdLst>
                <a:gd name="T0" fmla="*/ 15 w 49"/>
                <a:gd name="T1" fmla="*/ 2 h 224"/>
                <a:gd name="T2" fmla="*/ 11 w 49"/>
                <a:gd name="T3" fmla="*/ 0 h 224"/>
                <a:gd name="T4" fmla="*/ 10 w 49"/>
                <a:gd name="T5" fmla="*/ 0 h 224"/>
                <a:gd name="T6" fmla="*/ 4 w 49"/>
                <a:gd name="T7" fmla="*/ 5 h 224"/>
                <a:gd name="T8" fmla="*/ 4 w 49"/>
                <a:gd name="T9" fmla="*/ 10 h 224"/>
                <a:gd name="T10" fmla="*/ 0 w 49"/>
                <a:gd name="T11" fmla="*/ 17 h 224"/>
                <a:gd name="T12" fmla="*/ 0 w 49"/>
                <a:gd name="T13" fmla="*/ 24 h 224"/>
                <a:gd name="T14" fmla="*/ 0 w 49"/>
                <a:gd name="T15" fmla="*/ 24 h 224"/>
                <a:gd name="T16" fmla="*/ 1 w 49"/>
                <a:gd name="T17" fmla="*/ 24 h 224"/>
                <a:gd name="T18" fmla="*/ 2 w 49"/>
                <a:gd name="T19" fmla="*/ 17 h 224"/>
                <a:gd name="T20" fmla="*/ 4 w 49"/>
                <a:gd name="T21" fmla="*/ 10 h 224"/>
                <a:gd name="T22" fmla="*/ 4 w 49"/>
                <a:gd name="T23" fmla="*/ 5 h 224"/>
                <a:gd name="T24" fmla="*/ 11 w 49"/>
                <a:gd name="T25" fmla="*/ 1 h 224"/>
                <a:gd name="T26" fmla="*/ 15 w 49"/>
                <a:gd name="T27" fmla="*/ 3 h 224"/>
                <a:gd name="T28" fmla="*/ 15 w 49"/>
                <a:gd name="T29" fmla="*/ 2 h 2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" h="224">
                  <a:moveTo>
                    <a:pt x="48" y="23"/>
                  </a:moveTo>
                  <a:lnTo>
                    <a:pt x="34" y="0"/>
                  </a:lnTo>
                  <a:lnTo>
                    <a:pt x="33" y="0"/>
                  </a:lnTo>
                  <a:lnTo>
                    <a:pt x="14" y="48"/>
                  </a:lnTo>
                  <a:lnTo>
                    <a:pt x="7" y="91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1" y="223"/>
                  </a:lnTo>
                  <a:lnTo>
                    <a:pt x="2" y="157"/>
                  </a:lnTo>
                  <a:lnTo>
                    <a:pt x="8" y="91"/>
                  </a:lnTo>
                  <a:lnTo>
                    <a:pt x="15" y="48"/>
                  </a:lnTo>
                  <a:lnTo>
                    <a:pt x="34" y="1"/>
                  </a:lnTo>
                  <a:lnTo>
                    <a:pt x="48" y="26"/>
                  </a:lnTo>
                  <a:lnTo>
                    <a:pt x="48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6" name="Freeform 238"/>
            <p:cNvSpPr>
              <a:spLocks/>
            </p:cNvSpPr>
            <p:nvPr/>
          </p:nvSpPr>
          <p:spPr bwMode="auto">
            <a:xfrm>
              <a:off x="3621" y="3815"/>
              <a:ext cx="30" cy="79"/>
            </a:xfrm>
            <a:custGeom>
              <a:avLst/>
              <a:gdLst>
                <a:gd name="T0" fmla="*/ 10 w 34"/>
                <a:gd name="T1" fmla="*/ 0 h 101"/>
                <a:gd name="T2" fmla="*/ 10 w 34"/>
                <a:gd name="T3" fmla="*/ 8 h 101"/>
                <a:gd name="T4" fmla="*/ 10 w 34"/>
                <a:gd name="T5" fmla="*/ 10 h 101"/>
                <a:gd name="T6" fmla="*/ 1 w 34"/>
                <a:gd name="T7" fmla="*/ 11 h 101"/>
                <a:gd name="T8" fmla="*/ 0 w 34"/>
                <a:gd name="T9" fmla="*/ 11 h 101"/>
                <a:gd name="T10" fmla="*/ 0 w 34"/>
                <a:gd name="T11" fmla="*/ 11 h 101"/>
                <a:gd name="T12" fmla="*/ 11 w 34"/>
                <a:gd name="T13" fmla="*/ 10 h 101"/>
                <a:gd name="T14" fmla="*/ 11 w 34"/>
                <a:gd name="T15" fmla="*/ 0 h 101"/>
                <a:gd name="T16" fmla="*/ 10 w 34"/>
                <a:gd name="T17" fmla="*/ 0 h 101"/>
                <a:gd name="T18" fmla="*/ 10 w 34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101">
                  <a:moveTo>
                    <a:pt x="31" y="0"/>
                  </a:moveTo>
                  <a:lnTo>
                    <a:pt x="30" y="67"/>
                  </a:lnTo>
                  <a:lnTo>
                    <a:pt x="30" y="97"/>
                  </a:lnTo>
                  <a:lnTo>
                    <a:pt x="1" y="99"/>
                  </a:lnTo>
                  <a:lnTo>
                    <a:pt x="0" y="100"/>
                  </a:lnTo>
                  <a:lnTo>
                    <a:pt x="33" y="97"/>
                  </a:lnTo>
                  <a:lnTo>
                    <a:pt x="33" y="0"/>
                  </a:lnTo>
                  <a:lnTo>
                    <a:pt x="3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7" name="Freeform 239"/>
            <p:cNvSpPr>
              <a:spLocks/>
            </p:cNvSpPr>
            <p:nvPr/>
          </p:nvSpPr>
          <p:spPr bwMode="auto">
            <a:xfrm>
              <a:off x="3466" y="2011"/>
              <a:ext cx="152" cy="49"/>
            </a:xfrm>
            <a:custGeom>
              <a:avLst/>
              <a:gdLst>
                <a:gd name="T0" fmla="*/ 60 w 171"/>
                <a:gd name="T1" fmla="*/ 5 h 64"/>
                <a:gd name="T2" fmla="*/ 58 w 171"/>
                <a:gd name="T3" fmla="*/ 5 h 64"/>
                <a:gd name="T4" fmla="*/ 55 w 171"/>
                <a:gd name="T5" fmla="*/ 4 h 64"/>
                <a:gd name="T6" fmla="*/ 53 w 171"/>
                <a:gd name="T7" fmla="*/ 3 h 64"/>
                <a:gd name="T8" fmla="*/ 52 w 171"/>
                <a:gd name="T9" fmla="*/ 2 h 64"/>
                <a:gd name="T10" fmla="*/ 49 w 171"/>
                <a:gd name="T11" fmla="*/ 2 h 64"/>
                <a:gd name="T12" fmla="*/ 47 w 171"/>
                <a:gd name="T13" fmla="*/ 2 h 64"/>
                <a:gd name="T14" fmla="*/ 45 w 171"/>
                <a:gd name="T15" fmla="*/ 2 h 64"/>
                <a:gd name="T16" fmla="*/ 44 w 171"/>
                <a:gd name="T17" fmla="*/ 2 h 64"/>
                <a:gd name="T18" fmla="*/ 41 w 171"/>
                <a:gd name="T19" fmla="*/ 2 h 64"/>
                <a:gd name="T20" fmla="*/ 38 w 171"/>
                <a:gd name="T21" fmla="*/ 2 h 64"/>
                <a:gd name="T22" fmla="*/ 36 w 171"/>
                <a:gd name="T23" fmla="*/ 2 h 64"/>
                <a:gd name="T24" fmla="*/ 33 w 171"/>
                <a:gd name="T25" fmla="*/ 2 h 64"/>
                <a:gd name="T26" fmla="*/ 32 w 171"/>
                <a:gd name="T27" fmla="*/ 2 h 64"/>
                <a:gd name="T28" fmla="*/ 28 w 171"/>
                <a:gd name="T29" fmla="*/ 2 h 64"/>
                <a:gd name="T30" fmla="*/ 26 w 171"/>
                <a:gd name="T31" fmla="*/ 2 h 64"/>
                <a:gd name="T32" fmla="*/ 25 w 171"/>
                <a:gd name="T33" fmla="*/ 0 h 64"/>
                <a:gd name="T34" fmla="*/ 22 w 171"/>
                <a:gd name="T35" fmla="*/ 2 h 64"/>
                <a:gd name="T36" fmla="*/ 20 w 171"/>
                <a:gd name="T37" fmla="*/ 2 h 64"/>
                <a:gd name="T38" fmla="*/ 18 w 171"/>
                <a:gd name="T39" fmla="*/ 2 h 64"/>
                <a:gd name="T40" fmla="*/ 15 w 171"/>
                <a:gd name="T41" fmla="*/ 2 h 64"/>
                <a:gd name="T42" fmla="*/ 12 w 171"/>
                <a:gd name="T43" fmla="*/ 2 h 64"/>
                <a:gd name="T44" fmla="*/ 11 w 171"/>
                <a:gd name="T45" fmla="*/ 2 h 64"/>
                <a:gd name="T46" fmla="*/ 8 w 171"/>
                <a:gd name="T47" fmla="*/ 2 h 64"/>
                <a:gd name="T48" fmla="*/ 6 w 171"/>
                <a:gd name="T49" fmla="*/ 2 h 64"/>
                <a:gd name="T50" fmla="*/ 4 w 171"/>
                <a:gd name="T51" fmla="*/ 2 h 64"/>
                <a:gd name="T52" fmla="*/ 4 w 171"/>
                <a:gd name="T53" fmla="*/ 2 h 64"/>
                <a:gd name="T54" fmla="*/ 1 w 171"/>
                <a:gd name="T55" fmla="*/ 4 h 64"/>
                <a:gd name="T56" fmla="*/ 0 w 171"/>
                <a:gd name="T57" fmla="*/ 5 h 64"/>
                <a:gd name="T58" fmla="*/ 4 w 171"/>
                <a:gd name="T59" fmla="*/ 5 h 64"/>
                <a:gd name="T60" fmla="*/ 4 w 171"/>
                <a:gd name="T61" fmla="*/ 4 h 64"/>
                <a:gd name="T62" fmla="*/ 6 w 171"/>
                <a:gd name="T63" fmla="*/ 3 h 64"/>
                <a:gd name="T64" fmla="*/ 9 w 171"/>
                <a:gd name="T65" fmla="*/ 2 h 64"/>
                <a:gd name="T66" fmla="*/ 10 w 171"/>
                <a:gd name="T67" fmla="*/ 2 h 64"/>
                <a:gd name="T68" fmla="*/ 12 w 171"/>
                <a:gd name="T69" fmla="*/ 2 h 64"/>
                <a:gd name="T70" fmla="*/ 14 w 171"/>
                <a:gd name="T71" fmla="*/ 2 h 64"/>
                <a:gd name="T72" fmla="*/ 17 w 171"/>
                <a:gd name="T73" fmla="*/ 2 h 64"/>
                <a:gd name="T74" fmla="*/ 20 w 171"/>
                <a:gd name="T75" fmla="*/ 2 h 64"/>
                <a:gd name="T76" fmla="*/ 20 w 171"/>
                <a:gd name="T77" fmla="*/ 2 h 64"/>
                <a:gd name="T78" fmla="*/ 22 w 171"/>
                <a:gd name="T79" fmla="*/ 2 h 64"/>
                <a:gd name="T80" fmla="*/ 26 w 171"/>
                <a:gd name="T81" fmla="*/ 2 h 64"/>
                <a:gd name="T82" fmla="*/ 28 w 171"/>
                <a:gd name="T83" fmla="*/ 2 h 64"/>
                <a:gd name="T84" fmla="*/ 31 w 171"/>
                <a:gd name="T85" fmla="*/ 2 h 64"/>
                <a:gd name="T86" fmla="*/ 33 w 171"/>
                <a:gd name="T87" fmla="*/ 2 h 64"/>
                <a:gd name="T88" fmla="*/ 36 w 171"/>
                <a:gd name="T89" fmla="*/ 2 h 64"/>
                <a:gd name="T90" fmla="*/ 37 w 171"/>
                <a:gd name="T91" fmla="*/ 3 h 64"/>
                <a:gd name="T92" fmla="*/ 39 w 171"/>
                <a:gd name="T93" fmla="*/ 3 h 64"/>
                <a:gd name="T94" fmla="*/ 42 w 171"/>
                <a:gd name="T95" fmla="*/ 3 h 64"/>
                <a:gd name="T96" fmla="*/ 44 w 171"/>
                <a:gd name="T97" fmla="*/ 3 h 64"/>
                <a:gd name="T98" fmla="*/ 47 w 171"/>
                <a:gd name="T99" fmla="*/ 4 h 64"/>
                <a:gd name="T100" fmla="*/ 49 w 171"/>
                <a:gd name="T101" fmla="*/ 4 h 64"/>
                <a:gd name="T102" fmla="*/ 52 w 171"/>
                <a:gd name="T103" fmla="*/ 4 h 64"/>
                <a:gd name="T104" fmla="*/ 53 w 171"/>
                <a:gd name="T105" fmla="*/ 5 h 64"/>
                <a:gd name="T106" fmla="*/ 55 w 171"/>
                <a:gd name="T107" fmla="*/ 5 h 64"/>
                <a:gd name="T108" fmla="*/ 60 w 171"/>
                <a:gd name="T109" fmla="*/ 5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1" h="64">
                  <a:moveTo>
                    <a:pt x="170" y="63"/>
                  </a:moveTo>
                  <a:lnTo>
                    <a:pt x="166" y="53"/>
                  </a:lnTo>
                  <a:lnTo>
                    <a:pt x="161" y="42"/>
                  </a:lnTo>
                  <a:lnTo>
                    <a:pt x="156" y="35"/>
                  </a:lnTo>
                  <a:lnTo>
                    <a:pt x="149" y="28"/>
                  </a:lnTo>
                  <a:lnTo>
                    <a:pt x="143" y="22"/>
                  </a:lnTo>
                  <a:lnTo>
                    <a:pt x="135" y="16"/>
                  </a:lnTo>
                  <a:lnTo>
                    <a:pt x="129" y="11"/>
                  </a:lnTo>
                  <a:lnTo>
                    <a:pt x="126" y="9"/>
                  </a:lnTo>
                  <a:lnTo>
                    <a:pt x="116" y="9"/>
                  </a:lnTo>
                  <a:lnTo>
                    <a:pt x="111" y="6"/>
                  </a:lnTo>
                  <a:lnTo>
                    <a:pt x="105" y="4"/>
                  </a:lnTo>
                  <a:lnTo>
                    <a:pt x="98" y="4"/>
                  </a:lnTo>
                  <a:lnTo>
                    <a:pt x="91" y="3"/>
                  </a:lnTo>
                  <a:lnTo>
                    <a:pt x="83" y="3"/>
                  </a:lnTo>
                  <a:lnTo>
                    <a:pt x="76" y="2"/>
                  </a:lnTo>
                  <a:lnTo>
                    <a:pt x="72" y="0"/>
                  </a:lnTo>
                  <a:lnTo>
                    <a:pt x="64" y="2"/>
                  </a:lnTo>
                  <a:lnTo>
                    <a:pt x="57" y="2"/>
                  </a:lnTo>
                  <a:lnTo>
                    <a:pt x="50" y="3"/>
                  </a:lnTo>
                  <a:lnTo>
                    <a:pt x="43" y="4"/>
                  </a:lnTo>
                  <a:lnTo>
                    <a:pt x="36" y="4"/>
                  </a:lnTo>
                  <a:lnTo>
                    <a:pt x="31" y="6"/>
                  </a:lnTo>
                  <a:lnTo>
                    <a:pt x="22" y="9"/>
                  </a:lnTo>
                  <a:lnTo>
                    <a:pt x="17" y="13"/>
                  </a:lnTo>
                  <a:lnTo>
                    <a:pt x="11" y="21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0"/>
                  </a:lnTo>
                  <a:lnTo>
                    <a:pt x="5" y="49"/>
                  </a:lnTo>
                  <a:lnTo>
                    <a:pt x="11" y="39"/>
                  </a:lnTo>
                  <a:lnTo>
                    <a:pt x="17" y="32"/>
                  </a:lnTo>
                  <a:lnTo>
                    <a:pt x="24" y="28"/>
                  </a:lnTo>
                  <a:lnTo>
                    <a:pt x="29" y="26"/>
                  </a:lnTo>
                  <a:lnTo>
                    <a:pt x="36" y="24"/>
                  </a:lnTo>
                  <a:lnTo>
                    <a:pt x="41" y="23"/>
                  </a:lnTo>
                  <a:lnTo>
                    <a:pt x="48" y="22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4" y="23"/>
                  </a:lnTo>
                  <a:lnTo>
                    <a:pt x="75" y="24"/>
                  </a:lnTo>
                  <a:lnTo>
                    <a:pt x="82" y="26"/>
                  </a:lnTo>
                  <a:lnTo>
                    <a:pt x="89" y="27"/>
                  </a:lnTo>
                  <a:lnTo>
                    <a:pt x="96" y="28"/>
                  </a:lnTo>
                  <a:lnTo>
                    <a:pt x="102" y="28"/>
                  </a:lnTo>
                  <a:lnTo>
                    <a:pt x="108" y="31"/>
                  </a:lnTo>
                  <a:lnTo>
                    <a:pt x="114" y="32"/>
                  </a:lnTo>
                  <a:lnTo>
                    <a:pt x="122" y="35"/>
                  </a:lnTo>
                  <a:lnTo>
                    <a:pt x="127" y="37"/>
                  </a:lnTo>
                  <a:lnTo>
                    <a:pt x="135" y="39"/>
                  </a:lnTo>
                  <a:lnTo>
                    <a:pt x="142" y="42"/>
                  </a:lnTo>
                  <a:lnTo>
                    <a:pt x="148" y="44"/>
                  </a:lnTo>
                  <a:lnTo>
                    <a:pt x="154" y="50"/>
                  </a:lnTo>
                  <a:lnTo>
                    <a:pt x="160" y="56"/>
                  </a:lnTo>
                  <a:lnTo>
                    <a:pt x="170" y="63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8" name="Freeform 240"/>
            <p:cNvSpPr>
              <a:spLocks/>
            </p:cNvSpPr>
            <p:nvPr/>
          </p:nvSpPr>
          <p:spPr bwMode="auto">
            <a:xfrm>
              <a:off x="3513" y="1972"/>
              <a:ext cx="106" cy="107"/>
            </a:xfrm>
            <a:custGeom>
              <a:avLst/>
              <a:gdLst>
                <a:gd name="T0" fmla="*/ 39 w 120"/>
                <a:gd name="T1" fmla="*/ 11 h 135"/>
                <a:gd name="T2" fmla="*/ 39 w 120"/>
                <a:gd name="T3" fmla="*/ 10 h 135"/>
                <a:gd name="T4" fmla="*/ 38 w 120"/>
                <a:gd name="T5" fmla="*/ 8 h 135"/>
                <a:gd name="T6" fmla="*/ 37 w 120"/>
                <a:gd name="T7" fmla="*/ 8 h 135"/>
                <a:gd name="T8" fmla="*/ 37 w 120"/>
                <a:gd name="T9" fmla="*/ 6 h 135"/>
                <a:gd name="T10" fmla="*/ 36 w 120"/>
                <a:gd name="T11" fmla="*/ 5 h 135"/>
                <a:gd name="T12" fmla="*/ 34 w 120"/>
                <a:gd name="T13" fmla="*/ 4 h 135"/>
                <a:gd name="T14" fmla="*/ 34 w 120"/>
                <a:gd name="T15" fmla="*/ 2 h 135"/>
                <a:gd name="T16" fmla="*/ 33 w 120"/>
                <a:gd name="T17" fmla="*/ 2 h 135"/>
                <a:gd name="T18" fmla="*/ 30 w 120"/>
                <a:gd name="T19" fmla="*/ 2 h 135"/>
                <a:gd name="T20" fmla="*/ 27 w 120"/>
                <a:gd name="T21" fmla="*/ 2 h 135"/>
                <a:gd name="T22" fmla="*/ 24 w 120"/>
                <a:gd name="T23" fmla="*/ 2 h 135"/>
                <a:gd name="T24" fmla="*/ 21 w 120"/>
                <a:gd name="T25" fmla="*/ 0 h 135"/>
                <a:gd name="T26" fmla="*/ 19 w 120"/>
                <a:gd name="T27" fmla="*/ 0 h 135"/>
                <a:gd name="T28" fmla="*/ 17 w 120"/>
                <a:gd name="T29" fmla="*/ 2 h 135"/>
                <a:gd name="T30" fmla="*/ 15 w 120"/>
                <a:gd name="T31" fmla="*/ 2 h 135"/>
                <a:gd name="T32" fmla="*/ 14 w 120"/>
                <a:gd name="T33" fmla="*/ 2 h 135"/>
                <a:gd name="T34" fmla="*/ 12 w 120"/>
                <a:gd name="T35" fmla="*/ 2 h 135"/>
                <a:gd name="T36" fmla="*/ 10 w 120"/>
                <a:gd name="T37" fmla="*/ 2 h 135"/>
                <a:gd name="T38" fmla="*/ 9 w 120"/>
                <a:gd name="T39" fmla="*/ 5 h 135"/>
                <a:gd name="T40" fmla="*/ 7 w 120"/>
                <a:gd name="T41" fmla="*/ 5 h 135"/>
                <a:gd name="T42" fmla="*/ 6 w 120"/>
                <a:gd name="T43" fmla="*/ 5 h 135"/>
                <a:gd name="T44" fmla="*/ 0 w 120"/>
                <a:gd name="T45" fmla="*/ 17 h 135"/>
                <a:gd name="T46" fmla="*/ 4 w 120"/>
                <a:gd name="T47" fmla="*/ 16 h 135"/>
                <a:gd name="T48" fmla="*/ 4 w 120"/>
                <a:gd name="T49" fmla="*/ 13 h 135"/>
                <a:gd name="T50" fmla="*/ 4 w 120"/>
                <a:gd name="T51" fmla="*/ 13 h 135"/>
                <a:gd name="T52" fmla="*/ 7 w 120"/>
                <a:gd name="T53" fmla="*/ 10 h 135"/>
                <a:gd name="T54" fmla="*/ 8 w 120"/>
                <a:gd name="T55" fmla="*/ 9 h 135"/>
                <a:gd name="T56" fmla="*/ 10 w 120"/>
                <a:gd name="T57" fmla="*/ 8 h 135"/>
                <a:gd name="T58" fmla="*/ 11 w 120"/>
                <a:gd name="T59" fmla="*/ 6 h 135"/>
                <a:gd name="T60" fmla="*/ 13 w 120"/>
                <a:gd name="T61" fmla="*/ 5 h 135"/>
                <a:gd name="T62" fmla="*/ 14 w 120"/>
                <a:gd name="T63" fmla="*/ 4 h 135"/>
                <a:gd name="T64" fmla="*/ 16 w 120"/>
                <a:gd name="T65" fmla="*/ 3 h 135"/>
                <a:gd name="T66" fmla="*/ 19 w 120"/>
                <a:gd name="T67" fmla="*/ 3 h 135"/>
                <a:gd name="T68" fmla="*/ 20 w 120"/>
                <a:gd name="T69" fmla="*/ 3 h 135"/>
                <a:gd name="T70" fmla="*/ 23 w 120"/>
                <a:gd name="T71" fmla="*/ 3 h 135"/>
                <a:gd name="T72" fmla="*/ 24 w 120"/>
                <a:gd name="T73" fmla="*/ 3 h 135"/>
                <a:gd name="T74" fmla="*/ 27 w 120"/>
                <a:gd name="T75" fmla="*/ 3 h 135"/>
                <a:gd name="T76" fmla="*/ 27 w 120"/>
                <a:gd name="T77" fmla="*/ 4 h 135"/>
                <a:gd name="T78" fmla="*/ 30 w 120"/>
                <a:gd name="T79" fmla="*/ 5 h 135"/>
                <a:gd name="T80" fmla="*/ 30 w 120"/>
                <a:gd name="T81" fmla="*/ 6 h 135"/>
                <a:gd name="T82" fmla="*/ 33 w 120"/>
                <a:gd name="T83" fmla="*/ 8 h 135"/>
                <a:gd name="T84" fmla="*/ 34 w 120"/>
                <a:gd name="T85" fmla="*/ 10 h 135"/>
                <a:gd name="T86" fmla="*/ 37 w 120"/>
                <a:gd name="T87" fmla="*/ 10 h 135"/>
                <a:gd name="T88" fmla="*/ 39 w 120"/>
                <a:gd name="T89" fmla="*/ 11 h 1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35">
                  <a:moveTo>
                    <a:pt x="119" y="93"/>
                  </a:moveTo>
                  <a:lnTo>
                    <a:pt x="119" y="85"/>
                  </a:lnTo>
                  <a:lnTo>
                    <a:pt x="115" y="71"/>
                  </a:lnTo>
                  <a:lnTo>
                    <a:pt x="113" y="61"/>
                  </a:lnTo>
                  <a:lnTo>
                    <a:pt x="112" y="52"/>
                  </a:lnTo>
                  <a:lnTo>
                    <a:pt x="110" y="42"/>
                  </a:lnTo>
                  <a:lnTo>
                    <a:pt x="107" y="31"/>
                  </a:lnTo>
                  <a:lnTo>
                    <a:pt x="103" y="19"/>
                  </a:lnTo>
                  <a:lnTo>
                    <a:pt x="99" y="13"/>
                  </a:lnTo>
                  <a:lnTo>
                    <a:pt x="93" y="7"/>
                  </a:lnTo>
                  <a:lnTo>
                    <a:pt x="84" y="5"/>
                  </a:lnTo>
                  <a:lnTo>
                    <a:pt x="75" y="2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2" y="2"/>
                  </a:lnTo>
                  <a:lnTo>
                    <a:pt x="46" y="6"/>
                  </a:lnTo>
                  <a:lnTo>
                    <a:pt x="42" y="9"/>
                  </a:lnTo>
                  <a:lnTo>
                    <a:pt x="37" y="16"/>
                  </a:lnTo>
                  <a:lnTo>
                    <a:pt x="31" y="18"/>
                  </a:lnTo>
                  <a:lnTo>
                    <a:pt x="28" y="37"/>
                  </a:lnTo>
                  <a:lnTo>
                    <a:pt x="22" y="42"/>
                  </a:lnTo>
                  <a:lnTo>
                    <a:pt x="19" y="44"/>
                  </a:lnTo>
                  <a:lnTo>
                    <a:pt x="0" y="134"/>
                  </a:lnTo>
                  <a:lnTo>
                    <a:pt x="5" y="124"/>
                  </a:lnTo>
                  <a:lnTo>
                    <a:pt x="10" y="112"/>
                  </a:lnTo>
                  <a:lnTo>
                    <a:pt x="15" y="98"/>
                  </a:lnTo>
                  <a:lnTo>
                    <a:pt x="22" y="86"/>
                  </a:lnTo>
                  <a:lnTo>
                    <a:pt x="25" y="74"/>
                  </a:lnTo>
                  <a:lnTo>
                    <a:pt x="31" y="63"/>
                  </a:lnTo>
                  <a:lnTo>
                    <a:pt x="35" y="52"/>
                  </a:lnTo>
                  <a:lnTo>
                    <a:pt x="39" y="42"/>
                  </a:lnTo>
                  <a:lnTo>
                    <a:pt x="42" y="31"/>
                  </a:lnTo>
                  <a:lnTo>
                    <a:pt x="48" y="26"/>
                  </a:lnTo>
                  <a:lnTo>
                    <a:pt x="55" y="23"/>
                  </a:lnTo>
                  <a:lnTo>
                    <a:pt x="60" y="23"/>
                  </a:lnTo>
                  <a:lnTo>
                    <a:pt x="68" y="23"/>
                  </a:lnTo>
                  <a:lnTo>
                    <a:pt x="75" y="27"/>
                  </a:lnTo>
                  <a:lnTo>
                    <a:pt x="80" y="28"/>
                  </a:lnTo>
                  <a:lnTo>
                    <a:pt x="84" y="33"/>
                  </a:lnTo>
                  <a:lnTo>
                    <a:pt x="90" y="42"/>
                  </a:lnTo>
                  <a:lnTo>
                    <a:pt x="95" y="54"/>
                  </a:lnTo>
                  <a:lnTo>
                    <a:pt x="99" y="63"/>
                  </a:lnTo>
                  <a:lnTo>
                    <a:pt x="106" y="76"/>
                  </a:lnTo>
                  <a:lnTo>
                    <a:pt x="112" y="87"/>
                  </a:lnTo>
                  <a:lnTo>
                    <a:pt x="119" y="93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9" name="Freeform 241"/>
            <p:cNvSpPr>
              <a:spLocks/>
            </p:cNvSpPr>
            <p:nvPr/>
          </p:nvSpPr>
          <p:spPr bwMode="auto">
            <a:xfrm>
              <a:off x="3622" y="1956"/>
              <a:ext cx="149" cy="124"/>
            </a:xfrm>
            <a:custGeom>
              <a:avLst/>
              <a:gdLst>
                <a:gd name="T0" fmla="*/ 0 w 168"/>
                <a:gd name="T1" fmla="*/ 16 h 159"/>
                <a:gd name="T2" fmla="*/ 17 w 168"/>
                <a:gd name="T3" fmla="*/ 5 h 159"/>
                <a:gd name="T4" fmla="*/ 19 w 168"/>
                <a:gd name="T5" fmla="*/ 4 h 159"/>
                <a:gd name="T6" fmla="*/ 19 w 168"/>
                <a:gd name="T7" fmla="*/ 3 h 159"/>
                <a:gd name="T8" fmla="*/ 21 w 168"/>
                <a:gd name="T9" fmla="*/ 2 h 159"/>
                <a:gd name="T10" fmla="*/ 22 w 168"/>
                <a:gd name="T11" fmla="*/ 2 h 159"/>
                <a:gd name="T12" fmla="*/ 25 w 168"/>
                <a:gd name="T13" fmla="*/ 2 h 159"/>
                <a:gd name="T14" fmla="*/ 27 w 168"/>
                <a:gd name="T15" fmla="*/ 2 h 159"/>
                <a:gd name="T16" fmla="*/ 28 w 168"/>
                <a:gd name="T17" fmla="*/ 2 h 159"/>
                <a:gd name="T18" fmla="*/ 32 w 168"/>
                <a:gd name="T19" fmla="*/ 2 h 159"/>
                <a:gd name="T20" fmla="*/ 35 w 168"/>
                <a:gd name="T21" fmla="*/ 2 h 159"/>
                <a:gd name="T22" fmla="*/ 36 w 168"/>
                <a:gd name="T23" fmla="*/ 2 h 159"/>
                <a:gd name="T24" fmla="*/ 38 w 168"/>
                <a:gd name="T25" fmla="*/ 1 h 159"/>
                <a:gd name="T26" fmla="*/ 41 w 168"/>
                <a:gd name="T27" fmla="*/ 0 h 159"/>
                <a:gd name="T28" fmla="*/ 42 w 168"/>
                <a:gd name="T29" fmla="*/ 0 h 159"/>
                <a:gd name="T30" fmla="*/ 44 w 168"/>
                <a:gd name="T31" fmla="*/ 0 h 159"/>
                <a:gd name="T32" fmla="*/ 46 w 168"/>
                <a:gd name="T33" fmla="*/ 1 h 159"/>
                <a:gd name="T34" fmla="*/ 49 w 168"/>
                <a:gd name="T35" fmla="*/ 2 h 159"/>
                <a:gd name="T36" fmla="*/ 51 w 168"/>
                <a:gd name="T37" fmla="*/ 2 h 159"/>
                <a:gd name="T38" fmla="*/ 52 w 168"/>
                <a:gd name="T39" fmla="*/ 2 h 159"/>
                <a:gd name="T40" fmla="*/ 54 w 168"/>
                <a:gd name="T41" fmla="*/ 2 h 159"/>
                <a:gd name="T42" fmla="*/ 57 w 168"/>
                <a:gd name="T43" fmla="*/ 2 h 159"/>
                <a:gd name="T44" fmla="*/ 54 w 168"/>
                <a:gd name="T45" fmla="*/ 2 h 159"/>
                <a:gd name="T46" fmla="*/ 52 w 168"/>
                <a:gd name="T47" fmla="*/ 2 h 159"/>
                <a:gd name="T48" fmla="*/ 51 w 168"/>
                <a:gd name="T49" fmla="*/ 2 h 159"/>
                <a:gd name="T50" fmla="*/ 48 w 168"/>
                <a:gd name="T51" fmla="*/ 2 h 159"/>
                <a:gd name="T52" fmla="*/ 46 w 168"/>
                <a:gd name="T53" fmla="*/ 2 h 159"/>
                <a:gd name="T54" fmla="*/ 44 w 168"/>
                <a:gd name="T55" fmla="*/ 2 h 159"/>
                <a:gd name="T56" fmla="*/ 42 w 168"/>
                <a:gd name="T57" fmla="*/ 2 h 159"/>
                <a:gd name="T58" fmla="*/ 39 w 168"/>
                <a:gd name="T59" fmla="*/ 2 h 159"/>
                <a:gd name="T60" fmla="*/ 37 w 168"/>
                <a:gd name="T61" fmla="*/ 2 h 159"/>
                <a:gd name="T62" fmla="*/ 35 w 168"/>
                <a:gd name="T63" fmla="*/ 2 h 159"/>
                <a:gd name="T64" fmla="*/ 32 w 168"/>
                <a:gd name="T65" fmla="*/ 2 h 159"/>
                <a:gd name="T66" fmla="*/ 31 w 168"/>
                <a:gd name="T67" fmla="*/ 2 h 159"/>
                <a:gd name="T68" fmla="*/ 28 w 168"/>
                <a:gd name="T69" fmla="*/ 2 h 159"/>
                <a:gd name="T70" fmla="*/ 27 w 168"/>
                <a:gd name="T71" fmla="*/ 3 h 159"/>
                <a:gd name="T72" fmla="*/ 25 w 168"/>
                <a:gd name="T73" fmla="*/ 4 h 159"/>
                <a:gd name="T74" fmla="*/ 23 w 168"/>
                <a:gd name="T75" fmla="*/ 5 h 159"/>
                <a:gd name="T76" fmla="*/ 21 w 168"/>
                <a:gd name="T77" fmla="*/ 5 h 159"/>
                <a:gd name="T78" fmla="*/ 19 w 168"/>
                <a:gd name="T79" fmla="*/ 6 h 159"/>
                <a:gd name="T80" fmla="*/ 17 w 168"/>
                <a:gd name="T81" fmla="*/ 7 h 159"/>
                <a:gd name="T82" fmla="*/ 14 w 168"/>
                <a:gd name="T83" fmla="*/ 7 h 159"/>
                <a:gd name="T84" fmla="*/ 12 w 168"/>
                <a:gd name="T85" fmla="*/ 9 h 159"/>
                <a:gd name="T86" fmla="*/ 10 w 168"/>
                <a:gd name="T87" fmla="*/ 9 h 159"/>
                <a:gd name="T88" fmla="*/ 8 w 168"/>
                <a:gd name="T89" fmla="*/ 11 h 159"/>
                <a:gd name="T90" fmla="*/ 6 w 168"/>
                <a:gd name="T91" fmla="*/ 12 h 159"/>
                <a:gd name="T92" fmla="*/ 4 w 168"/>
                <a:gd name="T93" fmla="*/ 13 h 159"/>
                <a:gd name="T94" fmla="*/ 4 w 168"/>
                <a:gd name="T95" fmla="*/ 15 h 159"/>
                <a:gd name="T96" fmla="*/ 3 w 168"/>
                <a:gd name="T97" fmla="*/ 16 h 159"/>
                <a:gd name="T98" fmla="*/ 2 w 168"/>
                <a:gd name="T99" fmla="*/ 16 h 159"/>
                <a:gd name="T100" fmla="*/ 0 w 168"/>
                <a:gd name="T101" fmla="*/ 16 h 1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8" h="159">
                  <a:moveTo>
                    <a:pt x="0" y="158"/>
                  </a:moveTo>
                  <a:lnTo>
                    <a:pt x="51" y="55"/>
                  </a:lnTo>
                  <a:lnTo>
                    <a:pt x="55" y="45"/>
                  </a:lnTo>
                  <a:lnTo>
                    <a:pt x="58" y="35"/>
                  </a:lnTo>
                  <a:lnTo>
                    <a:pt x="64" y="27"/>
                  </a:lnTo>
                  <a:lnTo>
                    <a:pt x="67" y="19"/>
                  </a:lnTo>
                  <a:lnTo>
                    <a:pt x="74" y="16"/>
                  </a:lnTo>
                  <a:lnTo>
                    <a:pt x="82" y="13"/>
                  </a:lnTo>
                  <a:lnTo>
                    <a:pt x="86" y="9"/>
                  </a:lnTo>
                  <a:lnTo>
                    <a:pt x="96" y="9"/>
                  </a:lnTo>
                  <a:lnTo>
                    <a:pt x="103" y="4"/>
                  </a:lnTo>
                  <a:lnTo>
                    <a:pt x="108" y="4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7" y="1"/>
                  </a:lnTo>
                  <a:lnTo>
                    <a:pt x="143" y="4"/>
                  </a:lnTo>
                  <a:lnTo>
                    <a:pt x="150" y="11"/>
                  </a:lnTo>
                  <a:lnTo>
                    <a:pt x="154" y="15"/>
                  </a:lnTo>
                  <a:lnTo>
                    <a:pt x="160" y="19"/>
                  </a:lnTo>
                  <a:lnTo>
                    <a:pt x="167" y="22"/>
                  </a:lnTo>
                  <a:lnTo>
                    <a:pt x="160" y="22"/>
                  </a:lnTo>
                  <a:lnTo>
                    <a:pt x="156" y="21"/>
                  </a:lnTo>
                  <a:lnTo>
                    <a:pt x="150" y="21"/>
                  </a:lnTo>
                  <a:lnTo>
                    <a:pt x="142" y="19"/>
                  </a:lnTo>
                  <a:lnTo>
                    <a:pt x="137" y="19"/>
                  </a:lnTo>
                  <a:lnTo>
                    <a:pt x="129" y="18"/>
                  </a:lnTo>
                  <a:lnTo>
                    <a:pt x="124" y="17"/>
                  </a:lnTo>
                  <a:lnTo>
                    <a:pt x="115" y="17"/>
                  </a:lnTo>
                  <a:lnTo>
                    <a:pt x="110" y="17"/>
                  </a:lnTo>
                  <a:lnTo>
                    <a:pt x="103" y="18"/>
                  </a:lnTo>
                  <a:lnTo>
                    <a:pt x="97" y="19"/>
                  </a:lnTo>
                  <a:lnTo>
                    <a:pt x="91" y="22"/>
                  </a:lnTo>
                  <a:lnTo>
                    <a:pt x="85" y="27"/>
                  </a:lnTo>
                  <a:lnTo>
                    <a:pt x="82" y="30"/>
                  </a:lnTo>
                  <a:lnTo>
                    <a:pt x="74" y="38"/>
                  </a:lnTo>
                  <a:lnTo>
                    <a:pt x="68" y="48"/>
                  </a:lnTo>
                  <a:lnTo>
                    <a:pt x="64" y="55"/>
                  </a:lnTo>
                  <a:lnTo>
                    <a:pt x="58" y="59"/>
                  </a:lnTo>
                  <a:lnTo>
                    <a:pt x="49" y="66"/>
                  </a:lnTo>
                  <a:lnTo>
                    <a:pt x="42" y="74"/>
                  </a:lnTo>
                  <a:lnTo>
                    <a:pt x="34" y="81"/>
                  </a:lnTo>
                  <a:lnTo>
                    <a:pt x="28" y="92"/>
                  </a:lnTo>
                  <a:lnTo>
                    <a:pt x="23" y="102"/>
                  </a:lnTo>
                  <a:lnTo>
                    <a:pt x="17" y="112"/>
                  </a:lnTo>
                  <a:lnTo>
                    <a:pt x="11" y="125"/>
                  </a:lnTo>
                  <a:lnTo>
                    <a:pt x="4" y="138"/>
                  </a:lnTo>
                  <a:lnTo>
                    <a:pt x="3" y="146"/>
                  </a:lnTo>
                  <a:lnTo>
                    <a:pt x="2" y="156"/>
                  </a:lnTo>
                  <a:lnTo>
                    <a:pt x="0" y="158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0" name="Freeform 242"/>
            <p:cNvSpPr>
              <a:spLocks/>
            </p:cNvSpPr>
            <p:nvPr/>
          </p:nvSpPr>
          <p:spPr bwMode="auto">
            <a:xfrm>
              <a:off x="3545" y="2016"/>
              <a:ext cx="80" cy="105"/>
            </a:xfrm>
            <a:custGeom>
              <a:avLst/>
              <a:gdLst>
                <a:gd name="T0" fmla="*/ 31 w 90"/>
                <a:gd name="T1" fmla="*/ 14 h 132"/>
                <a:gd name="T2" fmla="*/ 29 w 90"/>
                <a:gd name="T3" fmla="*/ 14 h 132"/>
                <a:gd name="T4" fmla="*/ 29 w 90"/>
                <a:gd name="T5" fmla="*/ 11 h 132"/>
                <a:gd name="T6" fmla="*/ 28 w 90"/>
                <a:gd name="T7" fmla="*/ 10 h 132"/>
                <a:gd name="T8" fmla="*/ 26 w 90"/>
                <a:gd name="T9" fmla="*/ 9 h 132"/>
                <a:gd name="T10" fmla="*/ 25 w 90"/>
                <a:gd name="T11" fmla="*/ 7 h 132"/>
                <a:gd name="T12" fmla="*/ 23 w 90"/>
                <a:gd name="T13" fmla="*/ 6 h 132"/>
                <a:gd name="T14" fmla="*/ 22 w 90"/>
                <a:gd name="T15" fmla="*/ 5 h 132"/>
                <a:gd name="T16" fmla="*/ 20 w 90"/>
                <a:gd name="T17" fmla="*/ 2 h 132"/>
                <a:gd name="T18" fmla="*/ 18 w 90"/>
                <a:gd name="T19" fmla="*/ 2 h 132"/>
                <a:gd name="T20" fmla="*/ 16 w 90"/>
                <a:gd name="T21" fmla="*/ 0 h 132"/>
                <a:gd name="T22" fmla="*/ 14 w 90"/>
                <a:gd name="T23" fmla="*/ 0 h 132"/>
                <a:gd name="T24" fmla="*/ 12 w 90"/>
                <a:gd name="T25" fmla="*/ 0 h 132"/>
                <a:gd name="T26" fmla="*/ 10 w 90"/>
                <a:gd name="T27" fmla="*/ 0 h 132"/>
                <a:gd name="T28" fmla="*/ 8 w 90"/>
                <a:gd name="T29" fmla="*/ 2 h 132"/>
                <a:gd name="T30" fmla="*/ 5 w 90"/>
                <a:gd name="T31" fmla="*/ 4 h 132"/>
                <a:gd name="T32" fmla="*/ 4 w 90"/>
                <a:gd name="T33" fmla="*/ 6 h 132"/>
                <a:gd name="T34" fmla="*/ 4 w 90"/>
                <a:gd name="T35" fmla="*/ 8 h 132"/>
                <a:gd name="T36" fmla="*/ 4 w 90"/>
                <a:gd name="T37" fmla="*/ 10 h 132"/>
                <a:gd name="T38" fmla="*/ 3 w 90"/>
                <a:gd name="T39" fmla="*/ 11 h 132"/>
                <a:gd name="T40" fmla="*/ 2 w 90"/>
                <a:gd name="T41" fmla="*/ 12 h 132"/>
                <a:gd name="T42" fmla="*/ 0 w 90"/>
                <a:gd name="T43" fmla="*/ 14 h 132"/>
                <a:gd name="T44" fmla="*/ 0 w 90"/>
                <a:gd name="T45" fmla="*/ 17 h 132"/>
                <a:gd name="T46" fmla="*/ 2 w 90"/>
                <a:gd name="T47" fmla="*/ 15 h 132"/>
                <a:gd name="T48" fmla="*/ 4 w 90"/>
                <a:gd name="T49" fmla="*/ 14 h 132"/>
                <a:gd name="T50" fmla="*/ 4 w 90"/>
                <a:gd name="T51" fmla="*/ 12 h 132"/>
                <a:gd name="T52" fmla="*/ 4 w 90"/>
                <a:gd name="T53" fmla="*/ 11 h 132"/>
                <a:gd name="T54" fmla="*/ 5 w 90"/>
                <a:gd name="T55" fmla="*/ 9 h 132"/>
                <a:gd name="T56" fmla="*/ 7 w 90"/>
                <a:gd name="T57" fmla="*/ 7 h 132"/>
                <a:gd name="T58" fmla="*/ 8 w 90"/>
                <a:gd name="T59" fmla="*/ 6 h 132"/>
                <a:gd name="T60" fmla="*/ 10 w 90"/>
                <a:gd name="T61" fmla="*/ 4 h 132"/>
                <a:gd name="T62" fmla="*/ 11 w 90"/>
                <a:gd name="T63" fmla="*/ 2 h 132"/>
                <a:gd name="T64" fmla="*/ 13 w 90"/>
                <a:gd name="T65" fmla="*/ 2 h 132"/>
                <a:gd name="T66" fmla="*/ 14 w 90"/>
                <a:gd name="T67" fmla="*/ 2 h 132"/>
                <a:gd name="T68" fmla="*/ 18 w 90"/>
                <a:gd name="T69" fmla="*/ 4 h 132"/>
                <a:gd name="T70" fmla="*/ 20 w 90"/>
                <a:gd name="T71" fmla="*/ 5 h 132"/>
                <a:gd name="T72" fmla="*/ 22 w 90"/>
                <a:gd name="T73" fmla="*/ 6 h 132"/>
                <a:gd name="T74" fmla="*/ 25 w 90"/>
                <a:gd name="T75" fmla="*/ 8 h 132"/>
                <a:gd name="T76" fmla="*/ 25 w 90"/>
                <a:gd name="T77" fmla="*/ 9 h 132"/>
                <a:gd name="T78" fmla="*/ 28 w 90"/>
                <a:gd name="T79" fmla="*/ 11 h 132"/>
                <a:gd name="T80" fmla="*/ 29 w 90"/>
                <a:gd name="T81" fmla="*/ 12 h 132"/>
                <a:gd name="T82" fmla="*/ 29 w 90"/>
                <a:gd name="T83" fmla="*/ 14 h 132"/>
                <a:gd name="T84" fmla="*/ 31 w 90"/>
                <a:gd name="T85" fmla="*/ 14 h 1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0" h="132">
                  <a:moveTo>
                    <a:pt x="89" y="115"/>
                  </a:moveTo>
                  <a:lnTo>
                    <a:pt x="86" y="102"/>
                  </a:lnTo>
                  <a:lnTo>
                    <a:pt x="85" y="89"/>
                  </a:lnTo>
                  <a:lnTo>
                    <a:pt x="81" y="78"/>
                  </a:lnTo>
                  <a:lnTo>
                    <a:pt x="77" y="66"/>
                  </a:lnTo>
                  <a:lnTo>
                    <a:pt x="72" y="56"/>
                  </a:lnTo>
                  <a:lnTo>
                    <a:pt x="67" y="47"/>
                  </a:lnTo>
                  <a:lnTo>
                    <a:pt x="62" y="34"/>
                  </a:lnTo>
                  <a:lnTo>
                    <a:pt x="57" y="20"/>
                  </a:lnTo>
                  <a:lnTo>
                    <a:pt x="50" y="1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13"/>
                  </a:lnTo>
                  <a:lnTo>
                    <a:pt x="16" y="29"/>
                  </a:lnTo>
                  <a:lnTo>
                    <a:pt x="11" y="42"/>
                  </a:lnTo>
                  <a:lnTo>
                    <a:pt x="7" y="60"/>
                  </a:lnTo>
                  <a:lnTo>
                    <a:pt x="4" y="78"/>
                  </a:lnTo>
                  <a:lnTo>
                    <a:pt x="3" y="87"/>
                  </a:lnTo>
                  <a:lnTo>
                    <a:pt x="2" y="95"/>
                  </a:lnTo>
                  <a:lnTo>
                    <a:pt x="0" y="112"/>
                  </a:lnTo>
                  <a:lnTo>
                    <a:pt x="0" y="131"/>
                  </a:lnTo>
                  <a:lnTo>
                    <a:pt x="2" y="121"/>
                  </a:lnTo>
                  <a:lnTo>
                    <a:pt x="6" y="109"/>
                  </a:lnTo>
                  <a:lnTo>
                    <a:pt x="9" y="96"/>
                  </a:lnTo>
                  <a:lnTo>
                    <a:pt x="12" y="83"/>
                  </a:lnTo>
                  <a:lnTo>
                    <a:pt x="16" y="70"/>
                  </a:lnTo>
                  <a:lnTo>
                    <a:pt x="19" y="58"/>
                  </a:lnTo>
                  <a:lnTo>
                    <a:pt x="23" y="44"/>
                  </a:lnTo>
                  <a:lnTo>
                    <a:pt x="27" y="29"/>
                  </a:lnTo>
                  <a:lnTo>
                    <a:pt x="33" y="20"/>
                  </a:lnTo>
                  <a:lnTo>
                    <a:pt x="38" y="15"/>
                  </a:lnTo>
                  <a:lnTo>
                    <a:pt x="42" y="14"/>
                  </a:lnTo>
                  <a:lnTo>
                    <a:pt x="49" y="29"/>
                  </a:lnTo>
                  <a:lnTo>
                    <a:pt x="57" y="37"/>
                  </a:lnTo>
                  <a:lnTo>
                    <a:pt x="62" y="50"/>
                  </a:lnTo>
                  <a:lnTo>
                    <a:pt x="70" y="60"/>
                  </a:lnTo>
                  <a:lnTo>
                    <a:pt x="74" y="73"/>
                  </a:lnTo>
                  <a:lnTo>
                    <a:pt x="79" y="84"/>
                  </a:lnTo>
                  <a:lnTo>
                    <a:pt x="85" y="96"/>
                  </a:lnTo>
                  <a:lnTo>
                    <a:pt x="86" y="106"/>
                  </a:lnTo>
                  <a:lnTo>
                    <a:pt x="89" y="115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1" name="Freeform 243"/>
            <p:cNvSpPr>
              <a:spLocks/>
            </p:cNvSpPr>
            <p:nvPr/>
          </p:nvSpPr>
          <p:spPr bwMode="auto">
            <a:xfrm>
              <a:off x="3492" y="2074"/>
              <a:ext cx="130" cy="47"/>
            </a:xfrm>
            <a:custGeom>
              <a:avLst/>
              <a:gdLst>
                <a:gd name="T0" fmla="*/ 49 w 147"/>
                <a:gd name="T1" fmla="*/ 7 h 59"/>
                <a:gd name="T2" fmla="*/ 48 w 147"/>
                <a:gd name="T3" fmla="*/ 6 h 59"/>
                <a:gd name="T4" fmla="*/ 44 w 147"/>
                <a:gd name="T5" fmla="*/ 5 h 59"/>
                <a:gd name="T6" fmla="*/ 44 w 147"/>
                <a:gd name="T7" fmla="*/ 4 h 59"/>
                <a:gd name="T8" fmla="*/ 42 w 147"/>
                <a:gd name="T9" fmla="*/ 3 h 59"/>
                <a:gd name="T10" fmla="*/ 39 w 147"/>
                <a:gd name="T11" fmla="*/ 2 h 59"/>
                <a:gd name="T12" fmla="*/ 36 w 147"/>
                <a:gd name="T13" fmla="*/ 2 h 59"/>
                <a:gd name="T14" fmla="*/ 34 w 147"/>
                <a:gd name="T15" fmla="*/ 2 h 59"/>
                <a:gd name="T16" fmla="*/ 32 w 147"/>
                <a:gd name="T17" fmla="*/ 2 h 59"/>
                <a:gd name="T18" fmla="*/ 30 w 147"/>
                <a:gd name="T19" fmla="*/ 1 h 59"/>
                <a:gd name="T20" fmla="*/ 27 w 147"/>
                <a:gd name="T21" fmla="*/ 1 h 59"/>
                <a:gd name="T22" fmla="*/ 24 w 147"/>
                <a:gd name="T23" fmla="*/ 0 h 59"/>
                <a:gd name="T24" fmla="*/ 24 w 147"/>
                <a:gd name="T25" fmla="*/ 0 h 59"/>
                <a:gd name="T26" fmla="*/ 21 w 147"/>
                <a:gd name="T27" fmla="*/ 0 h 59"/>
                <a:gd name="T28" fmla="*/ 18 w 147"/>
                <a:gd name="T29" fmla="*/ 0 h 59"/>
                <a:gd name="T30" fmla="*/ 17 w 147"/>
                <a:gd name="T31" fmla="*/ 0 h 59"/>
                <a:gd name="T32" fmla="*/ 13 w 147"/>
                <a:gd name="T33" fmla="*/ 0 h 59"/>
                <a:gd name="T34" fmla="*/ 11 w 147"/>
                <a:gd name="T35" fmla="*/ 1 h 59"/>
                <a:gd name="T36" fmla="*/ 10 w 147"/>
                <a:gd name="T37" fmla="*/ 1 h 59"/>
                <a:gd name="T38" fmla="*/ 6 w 147"/>
                <a:gd name="T39" fmla="*/ 2 h 59"/>
                <a:gd name="T40" fmla="*/ 4 w 147"/>
                <a:gd name="T41" fmla="*/ 2 h 59"/>
                <a:gd name="T42" fmla="*/ 3 w 147"/>
                <a:gd name="T43" fmla="*/ 4 h 59"/>
                <a:gd name="T44" fmla="*/ 0 w 147"/>
                <a:gd name="T45" fmla="*/ 5 h 59"/>
                <a:gd name="T46" fmla="*/ 4 w 147"/>
                <a:gd name="T47" fmla="*/ 4 h 59"/>
                <a:gd name="T48" fmla="*/ 4 w 147"/>
                <a:gd name="T49" fmla="*/ 3 h 59"/>
                <a:gd name="T50" fmla="*/ 5 w 147"/>
                <a:gd name="T51" fmla="*/ 3 h 59"/>
                <a:gd name="T52" fmla="*/ 8 w 147"/>
                <a:gd name="T53" fmla="*/ 2 h 59"/>
                <a:gd name="T54" fmla="*/ 10 w 147"/>
                <a:gd name="T55" fmla="*/ 2 h 59"/>
                <a:gd name="T56" fmla="*/ 15 w 147"/>
                <a:gd name="T57" fmla="*/ 2 h 59"/>
                <a:gd name="T58" fmla="*/ 15 w 147"/>
                <a:gd name="T59" fmla="*/ 2 h 59"/>
                <a:gd name="T60" fmla="*/ 17 w 147"/>
                <a:gd name="T61" fmla="*/ 2 h 59"/>
                <a:gd name="T62" fmla="*/ 19 w 147"/>
                <a:gd name="T63" fmla="*/ 2 h 59"/>
                <a:gd name="T64" fmla="*/ 21 w 147"/>
                <a:gd name="T65" fmla="*/ 2 h 59"/>
                <a:gd name="T66" fmla="*/ 23 w 147"/>
                <a:gd name="T67" fmla="*/ 2 h 59"/>
                <a:gd name="T68" fmla="*/ 24 w 147"/>
                <a:gd name="T69" fmla="*/ 2 h 59"/>
                <a:gd name="T70" fmla="*/ 27 w 147"/>
                <a:gd name="T71" fmla="*/ 2 h 59"/>
                <a:gd name="T72" fmla="*/ 30 w 147"/>
                <a:gd name="T73" fmla="*/ 3 h 59"/>
                <a:gd name="T74" fmla="*/ 33 w 147"/>
                <a:gd name="T75" fmla="*/ 3 h 59"/>
                <a:gd name="T76" fmla="*/ 34 w 147"/>
                <a:gd name="T77" fmla="*/ 4 h 59"/>
                <a:gd name="T78" fmla="*/ 36 w 147"/>
                <a:gd name="T79" fmla="*/ 5 h 59"/>
                <a:gd name="T80" fmla="*/ 39 w 147"/>
                <a:gd name="T81" fmla="*/ 6 h 59"/>
                <a:gd name="T82" fmla="*/ 42 w 147"/>
                <a:gd name="T83" fmla="*/ 6 h 59"/>
                <a:gd name="T84" fmla="*/ 44 w 147"/>
                <a:gd name="T85" fmla="*/ 6 h 59"/>
                <a:gd name="T86" fmla="*/ 44 w 147"/>
                <a:gd name="T87" fmla="*/ 6 h 59"/>
                <a:gd name="T88" fmla="*/ 48 w 147"/>
                <a:gd name="T89" fmla="*/ 7 h 59"/>
                <a:gd name="T90" fmla="*/ 49 w 147"/>
                <a:gd name="T91" fmla="*/ 7 h 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" h="59">
                  <a:moveTo>
                    <a:pt x="146" y="58"/>
                  </a:moveTo>
                  <a:lnTo>
                    <a:pt x="144" y="48"/>
                  </a:lnTo>
                  <a:lnTo>
                    <a:pt x="137" y="38"/>
                  </a:lnTo>
                  <a:lnTo>
                    <a:pt x="132" y="28"/>
                  </a:lnTo>
                  <a:lnTo>
                    <a:pt x="125" y="21"/>
                  </a:lnTo>
                  <a:lnTo>
                    <a:pt x="117" y="16"/>
                  </a:lnTo>
                  <a:lnTo>
                    <a:pt x="110" y="11"/>
                  </a:lnTo>
                  <a:lnTo>
                    <a:pt x="104" y="9"/>
                  </a:lnTo>
                  <a:lnTo>
                    <a:pt x="97" y="7"/>
                  </a:lnTo>
                  <a:lnTo>
                    <a:pt x="89" y="1"/>
                  </a:lnTo>
                  <a:lnTo>
                    <a:pt x="82" y="1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1"/>
                  </a:lnTo>
                  <a:lnTo>
                    <a:pt x="19" y="9"/>
                  </a:lnTo>
                  <a:lnTo>
                    <a:pt x="11" y="16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5" y="28"/>
                  </a:lnTo>
                  <a:lnTo>
                    <a:pt x="11" y="23"/>
                  </a:lnTo>
                  <a:lnTo>
                    <a:pt x="16" y="21"/>
                  </a:lnTo>
                  <a:lnTo>
                    <a:pt x="24" y="19"/>
                  </a:lnTo>
                  <a:lnTo>
                    <a:pt x="32" y="17"/>
                  </a:lnTo>
                  <a:lnTo>
                    <a:pt x="43" y="16"/>
                  </a:lnTo>
                  <a:lnTo>
                    <a:pt x="46" y="16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9" y="16"/>
                  </a:lnTo>
                  <a:lnTo>
                    <a:pt x="73" y="16"/>
                  </a:lnTo>
                  <a:lnTo>
                    <a:pt x="82" y="17"/>
                  </a:lnTo>
                  <a:lnTo>
                    <a:pt x="93" y="21"/>
                  </a:lnTo>
                  <a:lnTo>
                    <a:pt x="98" y="23"/>
                  </a:lnTo>
                  <a:lnTo>
                    <a:pt x="106" y="29"/>
                  </a:lnTo>
                  <a:lnTo>
                    <a:pt x="110" y="34"/>
                  </a:lnTo>
                  <a:lnTo>
                    <a:pt x="117" y="42"/>
                  </a:lnTo>
                  <a:lnTo>
                    <a:pt x="125" y="44"/>
                  </a:lnTo>
                  <a:lnTo>
                    <a:pt x="130" y="45"/>
                  </a:lnTo>
                  <a:lnTo>
                    <a:pt x="137" y="48"/>
                  </a:lnTo>
                  <a:lnTo>
                    <a:pt x="144" y="54"/>
                  </a:lnTo>
                  <a:lnTo>
                    <a:pt x="146" y="58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2" name="Freeform 244"/>
            <p:cNvSpPr>
              <a:spLocks/>
            </p:cNvSpPr>
            <p:nvPr/>
          </p:nvSpPr>
          <p:spPr bwMode="auto">
            <a:xfrm>
              <a:off x="3625" y="2040"/>
              <a:ext cx="109" cy="115"/>
            </a:xfrm>
            <a:custGeom>
              <a:avLst/>
              <a:gdLst>
                <a:gd name="T0" fmla="*/ 0 w 124"/>
                <a:gd name="T1" fmla="*/ 17 h 145"/>
                <a:gd name="T2" fmla="*/ 0 w 124"/>
                <a:gd name="T3" fmla="*/ 17 h 145"/>
                <a:gd name="T4" fmla="*/ 0 w 124"/>
                <a:gd name="T5" fmla="*/ 16 h 145"/>
                <a:gd name="T6" fmla="*/ 0 w 124"/>
                <a:gd name="T7" fmla="*/ 13 h 145"/>
                <a:gd name="T8" fmla="*/ 2 w 124"/>
                <a:gd name="T9" fmla="*/ 13 h 145"/>
                <a:gd name="T10" fmla="*/ 4 w 124"/>
                <a:gd name="T11" fmla="*/ 11 h 145"/>
                <a:gd name="T12" fmla="*/ 4 w 124"/>
                <a:gd name="T13" fmla="*/ 10 h 145"/>
                <a:gd name="T14" fmla="*/ 4 w 124"/>
                <a:gd name="T15" fmla="*/ 8 h 145"/>
                <a:gd name="T16" fmla="*/ 4 w 124"/>
                <a:gd name="T17" fmla="*/ 7 h 145"/>
                <a:gd name="T18" fmla="*/ 7 w 124"/>
                <a:gd name="T19" fmla="*/ 6 h 145"/>
                <a:gd name="T20" fmla="*/ 9 w 124"/>
                <a:gd name="T21" fmla="*/ 6 h 145"/>
                <a:gd name="T22" fmla="*/ 11 w 124"/>
                <a:gd name="T23" fmla="*/ 5 h 145"/>
                <a:gd name="T24" fmla="*/ 13 w 124"/>
                <a:gd name="T25" fmla="*/ 5 h 145"/>
                <a:gd name="T26" fmla="*/ 15 w 124"/>
                <a:gd name="T27" fmla="*/ 4 h 145"/>
                <a:gd name="T28" fmla="*/ 19 w 124"/>
                <a:gd name="T29" fmla="*/ 3 h 145"/>
                <a:gd name="T30" fmla="*/ 19 w 124"/>
                <a:gd name="T31" fmla="*/ 3 h 145"/>
                <a:gd name="T32" fmla="*/ 22 w 124"/>
                <a:gd name="T33" fmla="*/ 3 h 145"/>
                <a:gd name="T34" fmla="*/ 22 w 124"/>
                <a:gd name="T35" fmla="*/ 2 h 145"/>
                <a:gd name="T36" fmla="*/ 25 w 124"/>
                <a:gd name="T37" fmla="*/ 2 h 145"/>
                <a:gd name="T38" fmla="*/ 25 w 124"/>
                <a:gd name="T39" fmla="*/ 2 h 145"/>
                <a:gd name="T40" fmla="*/ 28 w 124"/>
                <a:gd name="T41" fmla="*/ 2 h 145"/>
                <a:gd name="T42" fmla="*/ 30 w 124"/>
                <a:gd name="T43" fmla="*/ 2 h 145"/>
                <a:gd name="T44" fmla="*/ 32 w 124"/>
                <a:gd name="T45" fmla="*/ 2 h 145"/>
                <a:gd name="T46" fmla="*/ 33 w 124"/>
                <a:gd name="T47" fmla="*/ 2 h 145"/>
                <a:gd name="T48" fmla="*/ 34 w 124"/>
                <a:gd name="T49" fmla="*/ 2 h 145"/>
                <a:gd name="T50" fmla="*/ 36 w 124"/>
                <a:gd name="T51" fmla="*/ 2 h 145"/>
                <a:gd name="T52" fmla="*/ 39 w 124"/>
                <a:gd name="T53" fmla="*/ 2 h 145"/>
                <a:gd name="T54" fmla="*/ 37 w 124"/>
                <a:gd name="T55" fmla="*/ 2 h 145"/>
                <a:gd name="T56" fmla="*/ 35 w 124"/>
                <a:gd name="T57" fmla="*/ 1 h 145"/>
                <a:gd name="T58" fmla="*/ 33 w 124"/>
                <a:gd name="T59" fmla="*/ 1 h 145"/>
                <a:gd name="T60" fmla="*/ 32 w 124"/>
                <a:gd name="T61" fmla="*/ 0 h 145"/>
                <a:gd name="T62" fmla="*/ 30 w 124"/>
                <a:gd name="T63" fmla="*/ 0 h 145"/>
                <a:gd name="T64" fmla="*/ 29 w 124"/>
                <a:gd name="T65" fmla="*/ 1 h 145"/>
                <a:gd name="T66" fmla="*/ 25 w 124"/>
                <a:gd name="T67" fmla="*/ 1 h 145"/>
                <a:gd name="T68" fmla="*/ 25 w 124"/>
                <a:gd name="T69" fmla="*/ 2 h 145"/>
                <a:gd name="T70" fmla="*/ 23 w 124"/>
                <a:gd name="T71" fmla="*/ 2 h 145"/>
                <a:gd name="T72" fmla="*/ 21 w 124"/>
                <a:gd name="T73" fmla="*/ 2 h 145"/>
                <a:gd name="T74" fmla="*/ 19 w 124"/>
                <a:gd name="T75" fmla="*/ 2 h 145"/>
                <a:gd name="T76" fmla="*/ 17 w 124"/>
                <a:gd name="T77" fmla="*/ 2 h 145"/>
                <a:gd name="T78" fmla="*/ 14 w 124"/>
                <a:gd name="T79" fmla="*/ 2 h 145"/>
                <a:gd name="T80" fmla="*/ 13 w 124"/>
                <a:gd name="T81" fmla="*/ 2 h 145"/>
                <a:gd name="T82" fmla="*/ 11 w 124"/>
                <a:gd name="T83" fmla="*/ 2 h 145"/>
                <a:gd name="T84" fmla="*/ 10 w 124"/>
                <a:gd name="T85" fmla="*/ 3 h 145"/>
                <a:gd name="T86" fmla="*/ 7 w 124"/>
                <a:gd name="T87" fmla="*/ 5 h 145"/>
                <a:gd name="T88" fmla="*/ 6 w 124"/>
                <a:gd name="T89" fmla="*/ 7 h 145"/>
                <a:gd name="T90" fmla="*/ 4 w 124"/>
                <a:gd name="T91" fmla="*/ 9 h 145"/>
                <a:gd name="T92" fmla="*/ 4 w 124"/>
                <a:gd name="T93" fmla="*/ 11 h 145"/>
                <a:gd name="T94" fmla="*/ 4 w 124"/>
                <a:gd name="T95" fmla="*/ 13 h 145"/>
                <a:gd name="T96" fmla="*/ 2 w 124"/>
                <a:gd name="T97" fmla="*/ 14 h 145"/>
                <a:gd name="T98" fmla="*/ 0 w 124"/>
                <a:gd name="T99" fmla="*/ 17 h 145"/>
                <a:gd name="T100" fmla="*/ 0 w 124"/>
                <a:gd name="T101" fmla="*/ 17 h 1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4" h="145">
                  <a:moveTo>
                    <a:pt x="0" y="144"/>
                  </a:moveTo>
                  <a:lnTo>
                    <a:pt x="0" y="133"/>
                  </a:lnTo>
                  <a:lnTo>
                    <a:pt x="0" y="125"/>
                  </a:lnTo>
                  <a:lnTo>
                    <a:pt x="0" y="112"/>
                  </a:lnTo>
                  <a:lnTo>
                    <a:pt x="2" y="102"/>
                  </a:lnTo>
                  <a:lnTo>
                    <a:pt x="4" y="91"/>
                  </a:lnTo>
                  <a:lnTo>
                    <a:pt x="7" y="82"/>
                  </a:lnTo>
                  <a:lnTo>
                    <a:pt x="11" y="66"/>
                  </a:lnTo>
                  <a:lnTo>
                    <a:pt x="15" y="59"/>
                  </a:lnTo>
                  <a:lnTo>
                    <a:pt x="22" y="53"/>
                  </a:lnTo>
                  <a:lnTo>
                    <a:pt x="28" y="49"/>
                  </a:lnTo>
                  <a:lnTo>
                    <a:pt x="34" y="44"/>
                  </a:lnTo>
                  <a:lnTo>
                    <a:pt x="42" y="40"/>
                  </a:lnTo>
                  <a:lnTo>
                    <a:pt x="47" y="34"/>
                  </a:lnTo>
                  <a:lnTo>
                    <a:pt x="60" y="28"/>
                  </a:lnTo>
                  <a:lnTo>
                    <a:pt x="64" y="26"/>
                  </a:lnTo>
                  <a:lnTo>
                    <a:pt x="68" y="23"/>
                  </a:lnTo>
                  <a:lnTo>
                    <a:pt x="73" y="22"/>
                  </a:lnTo>
                  <a:lnTo>
                    <a:pt x="79" y="19"/>
                  </a:lnTo>
                  <a:lnTo>
                    <a:pt x="82" y="17"/>
                  </a:lnTo>
                  <a:lnTo>
                    <a:pt x="90" y="13"/>
                  </a:lnTo>
                  <a:lnTo>
                    <a:pt x="95" y="12"/>
                  </a:lnTo>
                  <a:lnTo>
                    <a:pt x="100" y="11"/>
                  </a:lnTo>
                  <a:lnTo>
                    <a:pt x="105" y="11"/>
                  </a:lnTo>
                  <a:lnTo>
                    <a:pt x="109" y="7"/>
                  </a:lnTo>
                  <a:lnTo>
                    <a:pt x="115" y="7"/>
                  </a:lnTo>
                  <a:lnTo>
                    <a:pt x="123" y="7"/>
                  </a:lnTo>
                  <a:lnTo>
                    <a:pt x="119" y="5"/>
                  </a:lnTo>
                  <a:lnTo>
                    <a:pt x="112" y="1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91" y="1"/>
                  </a:lnTo>
                  <a:lnTo>
                    <a:pt x="83" y="1"/>
                  </a:lnTo>
                  <a:lnTo>
                    <a:pt x="81" y="3"/>
                  </a:lnTo>
                  <a:lnTo>
                    <a:pt x="74" y="4"/>
                  </a:lnTo>
                  <a:lnTo>
                    <a:pt x="66" y="7"/>
                  </a:lnTo>
                  <a:lnTo>
                    <a:pt x="61" y="7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41" y="12"/>
                  </a:lnTo>
                  <a:lnTo>
                    <a:pt x="34" y="20"/>
                  </a:lnTo>
                  <a:lnTo>
                    <a:pt x="30" y="28"/>
                  </a:lnTo>
                  <a:lnTo>
                    <a:pt x="22" y="43"/>
                  </a:lnTo>
                  <a:lnTo>
                    <a:pt x="18" y="58"/>
                  </a:lnTo>
                  <a:lnTo>
                    <a:pt x="12" y="73"/>
                  </a:lnTo>
                  <a:lnTo>
                    <a:pt x="7" y="91"/>
                  </a:lnTo>
                  <a:lnTo>
                    <a:pt x="7" y="101"/>
                  </a:lnTo>
                  <a:lnTo>
                    <a:pt x="2" y="116"/>
                  </a:lnTo>
                  <a:lnTo>
                    <a:pt x="0" y="133"/>
                  </a:lnTo>
                  <a:lnTo>
                    <a:pt x="0" y="144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3" name="Freeform 245"/>
            <p:cNvSpPr>
              <a:spLocks/>
            </p:cNvSpPr>
            <p:nvPr/>
          </p:nvSpPr>
          <p:spPr bwMode="auto">
            <a:xfrm>
              <a:off x="3515" y="2134"/>
              <a:ext cx="110" cy="40"/>
            </a:xfrm>
            <a:custGeom>
              <a:avLst/>
              <a:gdLst>
                <a:gd name="T0" fmla="*/ 41 w 124"/>
                <a:gd name="T1" fmla="*/ 6 h 50"/>
                <a:gd name="T2" fmla="*/ 41 w 124"/>
                <a:gd name="T3" fmla="*/ 6 h 50"/>
                <a:gd name="T4" fmla="*/ 41 w 124"/>
                <a:gd name="T5" fmla="*/ 5 h 50"/>
                <a:gd name="T6" fmla="*/ 39 w 124"/>
                <a:gd name="T7" fmla="*/ 4 h 50"/>
                <a:gd name="T8" fmla="*/ 37 w 124"/>
                <a:gd name="T9" fmla="*/ 2 h 50"/>
                <a:gd name="T10" fmla="*/ 35 w 124"/>
                <a:gd name="T11" fmla="*/ 2 h 50"/>
                <a:gd name="T12" fmla="*/ 32 w 124"/>
                <a:gd name="T13" fmla="*/ 2 h 50"/>
                <a:gd name="T14" fmla="*/ 31 w 124"/>
                <a:gd name="T15" fmla="*/ 2 h 50"/>
                <a:gd name="T16" fmla="*/ 28 w 124"/>
                <a:gd name="T17" fmla="*/ 2 h 50"/>
                <a:gd name="T18" fmla="*/ 28 w 124"/>
                <a:gd name="T19" fmla="*/ 2 h 50"/>
                <a:gd name="T20" fmla="*/ 25 w 124"/>
                <a:gd name="T21" fmla="*/ 2 h 50"/>
                <a:gd name="T22" fmla="*/ 24 w 124"/>
                <a:gd name="T23" fmla="*/ 0 h 50"/>
                <a:gd name="T24" fmla="*/ 21 w 124"/>
                <a:gd name="T25" fmla="*/ 0 h 50"/>
                <a:gd name="T26" fmla="*/ 18 w 124"/>
                <a:gd name="T27" fmla="*/ 0 h 50"/>
                <a:gd name="T28" fmla="*/ 16 w 124"/>
                <a:gd name="T29" fmla="*/ 2 h 50"/>
                <a:gd name="T30" fmla="*/ 12 w 124"/>
                <a:gd name="T31" fmla="*/ 2 h 50"/>
                <a:gd name="T32" fmla="*/ 10 w 124"/>
                <a:gd name="T33" fmla="*/ 2 h 50"/>
                <a:gd name="T34" fmla="*/ 6 w 124"/>
                <a:gd name="T35" fmla="*/ 2 h 50"/>
                <a:gd name="T36" fmla="*/ 4 w 124"/>
                <a:gd name="T37" fmla="*/ 3 h 50"/>
                <a:gd name="T38" fmla="*/ 1 w 124"/>
                <a:gd name="T39" fmla="*/ 4 h 50"/>
                <a:gd name="T40" fmla="*/ 1 w 124"/>
                <a:gd name="T41" fmla="*/ 6 h 50"/>
                <a:gd name="T42" fmla="*/ 0 w 124"/>
                <a:gd name="T43" fmla="*/ 6 h 50"/>
                <a:gd name="T44" fmla="*/ 4 w 124"/>
                <a:gd name="T45" fmla="*/ 6 h 50"/>
                <a:gd name="T46" fmla="*/ 4 w 124"/>
                <a:gd name="T47" fmla="*/ 5 h 50"/>
                <a:gd name="T48" fmla="*/ 4 w 124"/>
                <a:gd name="T49" fmla="*/ 5 h 50"/>
                <a:gd name="T50" fmla="*/ 7 w 124"/>
                <a:gd name="T51" fmla="*/ 4 h 50"/>
                <a:gd name="T52" fmla="*/ 8 w 124"/>
                <a:gd name="T53" fmla="*/ 3 h 50"/>
                <a:gd name="T54" fmla="*/ 10 w 124"/>
                <a:gd name="T55" fmla="*/ 3 h 50"/>
                <a:gd name="T56" fmla="*/ 12 w 124"/>
                <a:gd name="T57" fmla="*/ 3 h 50"/>
                <a:gd name="T58" fmla="*/ 15 w 124"/>
                <a:gd name="T59" fmla="*/ 3 h 50"/>
                <a:gd name="T60" fmla="*/ 18 w 124"/>
                <a:gd name="T61" fmla="*/ 3 h 50"/>
                <a:gd name="T62" fmla="*/ 20 w 124"/>
                <a:gd name="T63" fmla="*/ 3 h 50"/>
                <a:gd name="T64" fmla="*/ 22 w 124"/>
                <a:gd name="T65" fmla="*/ 3 h 50"/>
                <a:gd name="T66" fmla="*/ 25 w 124"/>
                <a:gd name="T67" fmla="*/ 3 h 50"/>
                <a:gd name="T68" fmla="*/ 28 w 124"/>
                <a:gd name="T69" fmla="*/ 4 h 50"/>
                <a:gd name="T70" fmla="*/ 31 w 124"/>
                <a:gd name="T71" fmla="*/ 4 h 50"/>
                <a:gd name="T72" fmla="*/ 32 w 124"/>
                <a:gd name="T73" fmla="*/ 4 h 50"/>
                <a:gd name="T74" fmla="*/ 35 w 124"/>
                <a:gd name="T75" fmla="*/ 5 h 50"/>
                <a:gd name="T76" fmla="*/ 36 w 124"/>
                <a:gd name="T77" fmla="*/ 6 h 50"/>
                <a:gd name="T78" fmla="*/ 38 w 124"/>
                <a:gd name="T79" fmla="*/ 6 h 50"/>
                <a:gd name="T80" fmla="*/ 41 w 124"/>
                <a:gd name="T81" fmla="*/ 6 h 50"/>
                <a:gd name="T82" fmla="*/ 41 w 124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4" h="50">
                  <a:moveTo>
                    <a:pt x="123" y="49"/>
                  </a:moveTo>
                  <a:lnTo>
                    <a:pt x="120" y="41"/>
                  </a:lnTo>
                  <a:lnTo>
                    <a:pt x="120" y="36"/>
                  </a:lnTo>
                  <a:lnTo>
                    <a:pt x="115" y="27"/>
                  </a:lnTo>
                  <a:lnTo>
                    <a:pt x="110" y="17"/>
                  </a:lnTo>
                  <a:lnTo>
                    <a:pt x="101" y="10"/>
                  </a:lnTo>
                  <a:lnTo>
                    <a:pt x="94" y="6"/>
                  </a:lnTo>
                  <a:lnTo>
                    <a:pt x="91" y="5"/>
                  </a:lnTo>
                  <a:lnTo>
                    <a:pt x="84" y="4"/>
                  </a:lnTo>
                  <a:lnTo>
                    <a:pt x="80" y="3"/>
                  </a:lnTo>
                  <a:lnTo>
                    <a:pt x="75" y="3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4" y="4"/>
                  </a:lnTo>
                  <a:lnTo>
                    <a:pt x="34" y="6"/>
                  </a:lnTo>
                  <a:lnTo>
                    <a:pt x="27" y="10"/>
                  </a:lnTo>
                  <a:lnTo>
                    <a:pt x="18" y="14"/>
                  </a:lnTo>
                  <a:lnTo>
                    <a:pt x="10" y="21"/>
                  </a:lnTo>
                  <a:lnTo>
                    <a:pt x="1" y="30"/>
                  </a:lnTo>
                  <a:lnTo>
                    <a:pt x="1" y="41"/>
                  </a:lnTo>
                  <a:lnTo>
                    <a:pt x="0" y="49"/>
                  </a:lnTo>
                  <a:lnTo>
                    <a:pt x="5" y="41"/>
                  </a:lnTo>
                  <a:lnTo>
                    <a:pt x="8" y="36"/>
                  </a:lnTo>
                  <a:lnTo>
                    <a:pt x="14" y="33"/>
                  </a:lnTo>
                  <a:lnTo>
                    <a:pt x="20" y="29"/>
                  </a:lnTo>
                  <a:lnTo>
                    <a:pt x="23" y="24"/>
                  </a:lnTo>
                  <a:lnTo>
                    <a:pt x="29" y="23"/>
                  </a:lnTo>
                  <a:lnTo>
                    <a:pt x="35" y="22"/>
                  </a:lnTo>
                  <a:lnTo>
                    <a:pt x="43" y="22"/>
                  </a:lnTo>
                  <a:lnTo>
                    <a:pt x="50" y="22"/>
                  </a:lnTo>
                  <a:lnTo>
                    <a:pt x="58" y="23"/>
                  </a:lnTo>
                  <a:lnTo>
                    <a:pt x="66" y="23"/>
                  </a:lnTo>
                  <a:lnTo>
                    <a:pt x="74" y="24"/>
                  </a:lnTo>
                  <a:lnTo>
                    <a:pt x="82" y="26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1" y="37"/>
                  </a:lnTo>
                  <a:lnTo>
                    <a:pt x="108" y="41"/>
                  </a:lnTo>
                  <a:lnTo>
                    <a:pt x="112" y="42"/>
                  </a:lnTo>
                  <a:lnTo>
                    <a:pt x="118" y="42"/>
                  </a:lnTo>
                  <a:lnTo>
                    <a:pt x="123" y="49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4" name="Freeform 246"/>
            <p:cNvSpPr>
              <a:spLocks/>
            </p:cNvSpPr>
            <p:nvPr/>
          </p:nvSpPr>
          <p:spPr bwMode="auto">
            <a:xfrm>
              <a:off x="3509" y="2045"/>
              <a:ext cx="117" cy="119"/>
            </a:xfrm>
            <a:custGeom>
              <a:avLst/>
              <a:gdLst>
                <a:gd name="T0" fmla="*/ 45 w 132"/>
                <a:gd name="T1" fmla="*/ 17 h 151"/>
                <a:gd name="T2" fmla="*/ 44 w 132"/>
                <a:gd name="T3" fmla="*/ 16 h 151"/>
                <a:gd name="T4" fmla="*/ 43 w 132"/>
                <a:gd name="T5" fmla="*/ 15 h 151"/>
                <a:gd name="T6" fmla="*/ 43 w 132"/>
                <a:gd name="T7" fmla="*/ 13 h 151"/>
                <a:gd name="T8" fmla="*/ 41 w 132"/>
                <a:gd name="T9" fmla="*/ 12 h 151"/>
                <a:gd name="T10" fmla="*/ 40 w 132"/>
                <a:gd name="T11" fmla="*/ 10 h 151"/>
                <a:gd name="T12" fmla="*/ 40 w 132"/>
                <a:gd name="T13" fmla="*/ 9 h 151"/>
                <a:gd name="T14" fmla="*/ 39 w 132"/>
                <a:gd name="T15" fmla="*/ 8 h 151"/>
                <a:gd name="T16" fmla="*/ 38 w 132"/>
                <a:gd name="T17" fmla="*/ 7 h 151"/>
                <a:gd name="T18" fmla="*/ 36 w 132"/>
                <a:gd name="T19" fmla="*/ 6 h 151"/>
                <a:gd name="T20" fmla="*/ 35 w 132"/>
                <a:gd name="T21" fmla="*/ 5 h 151"/>
                <a:gd name="T22" fmla="*/ 32 w 132"/>
                <a:gd name="T23" fmla="*/ 5 h 151"/>
                <a:gd name="T24" fmla="*/ 31 w 132"/>
                <a:gd name="T25" fmla="*/ 4 h 151"/>
                <a:gd name="T26" fmla="*/ 28 w 132"/>
                <a:gd name="T27" fmla="*/ 3 h 151"/>
                <a:gd name="T28" fmla="*/ 27 w 132"/>
                <a:gd name="T29" fmla="*/ 2 h 151"/>
                <a:gd name="T30" fmla="*/ 24 w 132"/>
                <a:gd name="T31" fmla="*/ 2 h 151"/>
                <a:gd name="T32" fmla="*/ 22 w 132"/>
                <a:gd name="T33" fmla="*/ 2 h 151"/>
                <a:gd name="T34" fmla="*/ 20 w 132"/>
                <a:gd name="T35" fmla="*/ 2 h 151"/>
                <a:gd name="T36" fmla="*/ 18 w 132"/>
                <a:gd name="T37" fmla="*/ 2 h 151"/>
                <a:gd name="T38" fmla="*/ 17 w 132"/>
                <a:gd name="T39" fmla="*/ 2 h 151"/>
                <a:gd name="T40" fmla="*/ 15 w 132"/>
                <a:gd name="T41" fmla="*/ 0 h 151"/>
                <a:gd name="T42" fmla="*/ 13 w 132"/>
                <a:gd name="T43" fmla="*/ 0 h 151"/>
                <a:gd name="T44" fmla="*/ 0 w 132"/>
                <a:gd name="T45" fmla="*/ 0 h 151"/>
                <a:gd name="T46" fmla="*/ 4 w 132"/>
                <a:gd name="T47" fmla="*/ 0 h 151"/>
                <a:gd name="T48" fmla="*/ 4 w 132"/>
                <a:gd name="T49" fmla="*/ 2 h 151"/>
                <a:gd name="T50" fmla="*/ 8 w 132"/>
                <a:gd name="T51" fmla="*/ 2 h 151"/>
                <a:gd name="T52" fmla="*/ 10 w 132"/>
                <a:gd name="T53" fmla="*/ 2 h 151"/>
                <a:gd name="T54" fmla="*/ 11 w 132"/>
                <a:gd name="T55" fmla="*/ 2 h 151"/>
                <a:gd name="T56" fmla="*/ 13 w 132"/>
                <a:gd name="T57" fmla="*/ 2 h 151"/>
                <a:gd name="T58" fmla="*/ 17 w 132"/>
                <a:gd name="T59" fmla="*/ 2 h 151"/>
                <a:gd name="T60" fmla="*/ 20 w 132"/>
                <a:gd name="T61" fmla="*/ 3 h 151"/>
                <a:gd name="T62" fmla="*/ 22 w 132"/>
                <a:gd name="T63" fmla="*/ 4 h 151"/>
                <a:gd name="T64" fmla="*/ 25 w 132"/>
                <a:gd name="T65" fmla="*/ 6 h 151"/>
                <a:gd name="T66" fmla="*/ 28 w 132"/>
                <a:gd name="T67" fmla="*/ 7 h 151"/>
                <a:gd name="T68" fmla="*/ 31 w 132"/>
                <a:gd name="T69" fmla="*/ 8 h 151"/>
                <a:gd name="T70" fmla="*/ 35 w 132"/>
                <a:gd name="T71" fmla="*/ 10 h 151"/>
                <a:gd name="T72" fmla="*/ 36 w 132"/>
                <a:gd name="T73" fmla="*/ 10 h 151"/>
                <a:gd name="T74" fmla="*/ 38 w 132"/>
                <a:gd name="T75" fmla="*/ 12 h 151"/>
                <a:gd name="T76" fmla="*/ 40 w 132"/>
                <a:gd name="T77" fmla="*/ 13 h 151"/>
                <a:gd name="T78" fmla="*/ 40 w 132"/>
                <a:gd name="T79" fmla="*/ 13 h 151"/>
                <a:gd name="T80" fmla="*/ 42 w 132"/>
                <a:gd name="T81" fmla="*/ 15 h 151"/>
                <a:gd name="T82" fmla="*/ 44 w 132"/>
                <a:gd name="T83" fmla="*/ 16 h 151"/>
                <a:gd name="T84" fmla="*/ 45 w 132"/>
                <a:gd name="T85" fmla="*/ 17 h 151"/>
                <a:gd name="T86" fmla="*/ 45 w 132"/>
                <a:gd name="T87" fmla="*/ 17 h 1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2" h="151">
                  <a:moveTo>
                    <a:pt x="131" y="150"/>
                  </a:moveTo>
                  <a:lnTo>
                    <a:pt x="130" y="134"/>
                  </a:lnTo>
                  <a:lnTo>
                    <a:pt x="127" y="124"/>
                  </a:lnTo>
                  <a:lnTo>
                    <a:pt x="126" y="112"/>
                  </a:lnTo>
                  <a:lnTo>
                    <a:pt x="122" y="101"/>
                  </a:lnTo>
                  <a:lnTo>
                    <a:pt x="119" y="90"/>
                  </a:lnTo>
                  <a:lnTo>
                    <a:pt x="118" y="79"/>
                  </a:lnTo>
                  <a:lnTo>
                    <a:pt x="115" y="68"/>
                  </a:lnTo>
                  <a:lnTo>
                    <a:pt x="112" y="60"/>
                  </a:lnTo>
                  <a:lnTo>
                    <a:pt x="106" y="53"/>
                  </a:lnTo>
                  <a:lnTo>
                    <a:pt x="101" y="46"/>
                  </a:lnTo>
                  <a:lnTo>
                    <a:pt x="96" y="37"/>
                  </a:lnTo>
                  <a:lnTo>
                    <a:pt x="91" y="31"/>
                  </a:lnTo>
                  <a:lnTo>
                    <a:pt x="85" y="23"/>
                  </a:lnTo>
                  <a:lnTo>
                    <a:pt x="78" y="19"/>
                  </a:lnTo>
                  <a:lnTo>
                    <a:pt x="73" y="15"/>
                  </a:lnTo>
                  <a:lnTo>
                    <a:pt x="66" y="11"/>
                  </a:lnTo>
                  <a:lnTo>
                    <a:pt x="60" y="8"/>
                  </a:lnTo>
                  <a:lnTo>
                    <a:pt x="53" y="6"/>
                  </a:lnTo>
                  <a:lnTo>
                    <a:pt x="48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22" y="4"/>
                  </a:lnTo>
                  <a:lnTo>
                    <a:pt x="27" y="5"/>
                  </a:lnTo>
                  <a:lnTo>
                    <a:pt x="33" y="6"/>
                  </a:lnTo>
                  <a:lnTo>
                    <a:pt x="39" y="10"/>
                  </a:lnTo>
                  <a:lnTo>
                    <a:pt x="50" y="17"/>
                  </a:lnTo>
                  <a:lnTo>
                    <a:pt x="59" y="26"/>
                  </a:lnTo>
                  <a:lnTo>
                    <a:pt x="66" y="36"/>
                  </a:lnTo>
                  <a:lnTo>
                    <a:pt x="76" y="47"/>
                  </a:lnTo>
                  <a:lnTo>
                    <a:pt x="84" y="60"/>
                  </a:lnTo>
                  <a:lnTo>
                    <a:pt x="91" y="74"/>
                  </a:lnTo>
                  <a:lnTo>
                    <a:pt x="101" y="84"/>
                  </a:lnTo>
                  <a:lnTo>
                    <a:pt x="106" y="94"/>
                  </a:lnTo>
                  <a:lnTo>
                    <a:pt x="112" y="102"/>
                  </a:lnTo>
                  <a:lnTo>
                    <a:pt x="117" y="111"/>
                  </a:lnTo>
                  <a:lnTo>
                    <a:pt x="118" y="121"/>
                  </a:lnTo>
                  <a:lnTo>
                    <a:pt x="125" y="130"/>
                  </a:lnTo>
                  <a:lnTo>
                    <a:pt x="130" y="137"/>
                  </a:lnTo>
                  <a:lnTo>
                    <a:pt x="131" y="147"/>
                  </a:lnTo>
                  <a:lnTo>
                    <a:pt x="131" y="15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5" name="Freeform 247"/>
            <p:cNvSpPr>
              <a:spLocks/>
            </p:cNvSpPr>
            <p:nvPr/>
          </p:nvSpPr>
          <p:spPr bwMode="auto">
            <a:xfrm>
              <a:off x="3621" y="1996"/>
              <a:ext cx="116" cy="116"/>
            </a:xfrm>
            <a:custGeom>
              <a:avLst/>
              <a:gdLst>
                <a:gd name="T0" fmla="*/ 0 w 131"/>
                <a:gd name="T1" fmla="*/ 16 h 148"/>
                <a:gd name="T2" fmla="*/ 0 w 131"/>
                <a:gd name="T3" fmla="*/ 16 h 148"/>
                <a:gd name="T4" fmla="*/ 2 w 131"/>
                <a:gd name="T5" fmla="*/ 14 h 148"/>
                <a:gd name="T6" fmla="*/ 4 w 131"/>
                <a:gd name="T7" fmla="*/ 13 h 148"/>
                <a:gd name="T8" fmla="*/ 4 w 131"/>
                <a:gd name="T9" fmla="*/ 11 h 148"/>
                <a:gd name="T10" fmla="*/ 4 w 131"/>
                <a:gd name="T11" fmla="*/ 10 h 148"/>
                <a:gd name="T12" fmla="*/ 5 w 131"/>
                <a:gd name="T13" fmla="*/ 8 h 148"/>
                <a:gd name="T14" fmla="*/ 6 w 131"/>
                <a:gd name="T15" fmla="*/ 6 h 148"/>
                <a:gd name="T16" fmla="*/ 8 w 131"/>
                <a:gd name="T17" fmla="*/ 5 h 148"/>
                <a:gd name="T18" fmla="*/ 9 w 131"/>
                <a:gd name="T19" fmla="*/ 4 h 148"/>
                <a:gd name="T20" fmla="*/ 9 w 131"/>
                <a:gd name="T21" fmla="*/ 3 h 148"/>
                <a:gd name="T22" fmla="*/ 11 w 131"/>
                <a:gd name="T23" fmla="*/ 2 h 148"/>
                <a:gd name="T24" fmla="*/ 12 w 131"/>
                <a:gd name="T25" fmla="*/ 2 h 148"/>
                <a:gd name="T26" fmla="*/ 15 w 131"/>
                <a:gd name="T27" fmla="*/ 2 h 148"/>
                <a:gd name="T28" fmla="*/ 17 w 131"/>
                <a:gd name="T29" fmla="*/ 2 h 148"/>
                <a:gd name="T30" fmla="*/ 19 w 131"/>
                <a:gd name="T31" fmla="*/ 2 h 148"/>
                <a:gd name="T32" fmla="*/ 21 w 131"/>
                <a:gd name="T33" fmla="*/ 2 h 148"/>
                <a:gd name="T34" fmla="*/ 23 w 131"/>
                <a:gd name="T35" fmla="*/ 0 h 148"/>
                <a:gd name="T36" fmla="*/ 24 w 131"/>
                <a:gd name="T37" fmla="*/ 0 h 148"/>
                <a:gd name="T38" fmla="*/ 27 w 131"/>
                <a:gd name="T39" fmla="*/ 0 h 148"/>
                <a:gd name="T40" fmla="*/ 28 w 131"/>
                <a:gd name="T41" fmla="*/ 0 h 148"/>
                <a:gd name="T42" fmla="*/ 31 w 131"/>
                <a:gd name="T43" fmla="*/ 2 h 148"/>
                <a:gd name="T44" fmla="*/ 34 w 131"/>
                <a:gd name="T45" fmla="*/ 2 h 148"/>
                <a:gd name="T46" fmla="*/ 35 w 131"/>
                <a:gd name="T47" fmla="*/ 2 h 148"/>
                <a:gd name="T48" fmla="*/ 36 w 131"/>
                <a:gd name="T49" fmla="*/ 2 h 148"/>
                <a:gd name="T50" fmla="*/ 39 w 131"/>
                <a:gd name="T51" fmla="*/ 2 h 148"/>
                <a:gd name="T52" fmla="*/ 42 w 131"/>
                <a:gd name="T53" fmla="*/ 4 h 148"/>
                <a:gd name="T54" fmla="*/ 43 w 131"/>
                <a:gd name="T55" fmla="*/ 5 h 148"/>
                <a:gd name="T56" fmla="*/ 44 w 131"/>
                <a:gd name="T57" fmla="*/ 6 h 148"/>
                <a:gd name="T58" fmla="*/ 44 w 131"/>
                <a:gd name="T59" fmla="*/ 8 h 148"/>
                <a:gd name="T60" fmla="*/ 44 w 131"/>
                <a:gd name="T61" fmla="*/ 9 h 148"/>
                <a:gd name="T62" fmla="*/ 44 w 131"/>
                <a:gd name="T63" fmla="*/ 10 h 148"/>
                <a:gd name="T64" fmla="*/ 44 w 131"/>
                <a:gd name="T65" fmla="*/ 12 h 148"/>
                <a:gd name="T66" fmla="*/ 44 w 131"/>
                <a:gd name="T67" fmla="*/ 13 h 148"/>
                <a:gd name="T68" fmla="*/ 44 w 131"/>
                <a:gd name="T69" fmla="*/ 13 h 148"/>
                <a:gd name="T70" fmla="*/ 43 w 131"/>
                <a:gd name="T71" fmla="*/ 13 h 148"/>
                <a:gd name="T72" fmla="*/ 42 w 131"/>
                <a:gd name="T73" fmla="*/ 10 h 148"/>
                <a:gd name="T74" fmla="*/ 40 w 131"/>
                <a:gd name="T75" fmla="*/ 10 h 148"/>
                <a:gd name="T76" fmla="*/ 39 w 131"/>
                <a:gd name="T77" fmla="*/ 9 h 148"/>
                <a:gd name="T78" fmla="*/ 38 w 131"/>
                <a:gd name="T79" fmla="*/ 8 h 148"/>
                <a:gd name="T80" fmla="*/ 36 w 131"/>
                <a:gd name="T81" fmla="*/ 6 h 148"/>
                <a:gd name="T82" fmla="*/ 34 w 131"/>
                <a:gd name="T83" fmla="*/ 5 h 148"/>
                <a:gd name="T84" fmla="*/ 31 w 131"/>
                <a:gd name="T85" fmla="*/ 4 h 148"/>
                <a:gd name="T86" fmla="*/ 29 w 131"/>
                <a:gd name="T87" fmla="*/ 3 h 148"/>
                <a:gd name="T88" fmla="*/ 27 w 131"/>
                <a:gd name="T89" fmla="*/ 2 h 148"/>
                <a:gd name="T90" fmla="*/ 26 w 131"/>
                <a:gd name="T91" fmla="*/ 2 h 148"/>
                <a:gd name="T92" fmla="*/ 24 w 131"/>
                <a:gd name="T93" fmla="*/ 2 h 148"/>
                <a:gd name="T94" fmla="*/ 21 w 131"/>
                <a:gd name="T95" fmla="*/ 2 h 148"/>
                <a:gd name="T96" fmla="*/ 19 w 131"/>
                <a:gd name="T97" fmla="*/ 2 h 148"/>
                <a:gd name="T98" fmla="*/ 16 w 131"/>
                <a:gd name="T99" fmla="*/ 2 h 148"/>
                <a:gd name="T100" fmla="*/ 13 w 131"/>
                <a:gd name="T101" fmla="*/ 3 h 148"/>
                <a:gd name="T102" fmla="*/ 11 w 131"/>
                <a:gd name="T103" fmla="*/ 4 h 148"/>
                <a:gd name="T104" fmla="*/ 10 w 131"/>
                <a:gd name="T105" fmla="*/ 5 h 148"/>
                <a:gd name="T106" fmla="*/ 9 w 131"/>
                <a:gd name="T107" fmla="*/ 6 h 148"/>
                <a:gd name="T108" fmla="*/ 8 w 131"/>
                <a:gd name="T109" fmla="*/ 8 h 148"/>
                <a:gd name="T110" fmla="*/ 6 w 131"/>
                <a:gd name="T111" fmla="*/ 9 h 148"/>
                <a:gd name="T112" fmla="*/ 5 w 131"/>
                <a:gd name="T113" fmla="*/ 10 h 148"/>
                <a:gd name="T114" fmla="*/ 0 w 131"/>
                <a:gd name="T115" fmla="*/ 16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1" h="148">
                  <a:moveTo>
                    <a:pt x="0" y="147"/>
                  </a:moveTo>
                  <a:lnTo>
                    <a:pt x="0" y="138"/>
                  </a:lnTo>
                  <a:lnTo>
                    <a:pt x="2" y="125"/>
                  </a:lnTo>
                  <a:lnTo>
                    <a:pt x="4" y="110"/>
                  </a:lnTo>
                  <a:lnTo>
                    <a:pt x="7" y="97"/>
                  </a:lnTo>
                  <a:lnTo>
                    <a:pt x="11" y="85"/>
                  </a:lnTo>
                  <a:lnTo>
                    <a:pt x="15" y="69"/>
                  </a:lnTo>
                  <a:lnTo>
                    <a:pt x="17" y="57"/>
                  </a:lnTo>
                  <a:lnTo>
                    <a:pt x="23" y="44"/>
                  </a:lnTo>
                  <a:lnTo>
                    <a:pt x="25" y="34"/>
                  </a:lnTo>
                  <a:lnTo>
                    <a:pt x="26" y="25"/>
                  </a:lnTo>
                  <a:lnTo>
                    <a:pt x="30" y="17"/>
                  </a:lnTo>
                  <a:lnTo>
                    <a:pt x="35" y="9"/>
                  </a:lnTo>
                  <a:lnTo>
                    <a:pt x="45" y="7"/>
                  </a:lnTo>
                  <a:lnTo>
                    <a:pt x="49" y="3"/>
                  </a:lnTo>
                  <a:lnTo>
                    <a:pt x="55" y="3"/>
                  </a:lnTo>
                  <a:lnTo>
                    <a:pt x="64" y="2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4" y="2"/>
                  </a:lnTo>
                  <a:lnTo>
                    <a:pt x="99" y="3"/>
                  </a:lnTo>
                  <a:lnTo>
                    <a:pt x="104" y="7"/>
                  </a:lnTo>
                  <a:lnTo>
                    <a:pt x="109" y="12"/>
                  </a:lnTo>
                  <a:lnTo>
                    <a:pt x="118" y="22"/>
                  </a:lnTo>
                  <a:lnTo>
                    <a:pt x="125" y="35"/>
                  </a:lnTo>
                  <a:lnTo>
                    <a:pt x="128" y="47"/>
                  </a:lnTo>
                  <a:lnTo>
                    <a:pt x="130" y="58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30" y="93"/>
                  </a:lnTo>
                  <a:lnTo>
                    <a:pt x="130" y="106"/>
                  </a:lnTo>
                  <a:lnTo>
                    <a:pt x="130" y="116"/>
                  </a:lnTo>
                  <a:lnTo>
                    <a:pt x="130" y="122"/>
                  </a:lnTo>
                  <a:lnTo>
                    <a:pt x="128" y="115"/>
                  </a:lnTo>
                  <a:lnTo>
                    <a:pt x="125" y="95"/>
                  </a:lnTo>
                  <a:lnTo>
                    <a:pt x="121" y="86"/>
                  </a:lnTo>
                  <a:lnTo>
                    <a:pt x="116" y="78"/>
                  </a:lnTo>
                  <a:lnTo>
                    <a:pt x="113" y="68"/>
                  </a:lnTo>
                  <a:lnTo>
                    <a:pt x="109" y="58"/>
                  </a:lnTo>
                  <a:lnTo>
                    <a:pt x="99" y="42"/>
                  </a:lnTo>
                  <a:lnTo>
                    <a:pt x="95" y="35"/>
                  </a:lnTo>
                  <a:lnTo>
                    <a:pt x="87" y="27"/>
                  </a:lnTo>
                  <a:lnTo>
                    <a:pt x="85" y="24"/>
                  </a:lnTo>
                  <a:lnTo>
                    <a:pt x="77" y="21"/>
                  </a:lnTo>
                  <a:lnTo>
                    <a:pt x="71" y="17"/>
                  </a:lnTo>
                  <a:lnTo>
                    <a:pt x="66" y="17"/>
                  </a:lnTo>
                  <a:lnTo>
                    <a:pt x="58" y="17"/>
                  </a:lnTo>
                  <a:lnTo>
                    <a:pt x="47" y="21"/>
                  </a:lnTo>
                  <a:lnTo>
                    <a:pt x="41" y="26"/>
                  </a:lnTo>
                  <a:lnTo>
                    <a:pt x="33" y="40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2" y="69"/>
                  </a:lnTo>
                  <a:lnTo>
                    <a:pt x="17" y="79"/>
                  </a:lnTo>
                  <a:lnTo>
                    <a:pt x="15" y="88"/>
                  </a:lnTo>
                  <a:lnTo>
                    <a:pt x="0" y="14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6" name="Freeform 248"/>
            <p:cNvSpPr>
              <a:spLocks/>
            </p:cNvSpPr>
            <p:nvPr/>
          </p:nvSpPr>
          <p:spPr bwMode="auto">
            <a:xfrm>
              <a:off x="3632" y="2575"/>
              <a:ext cx="80" cy="244"/>
            </a:xfrm>
            <a:custGeom>
              <a:avLst/>
              <a:gdLst>
                <a:gd name="T0" fmla="*/ 0 w 91"/>
                <a:gd name="T1" fmla="*/ 34 h 312"/>
                <a:gd name="T2" fmla="*/ 0 w 91"/>
                <a:gd name="T3" fmla="*/ 32 h 312"/>
                <a:gd name="T4" fmla="*/ 0 w 91"/>
                <a:gd name="T5" fmla="*/ 32 h 312"/>
                <a:gd name="T6" fmla="*/ 0 w 91"/>
                <a:gd name="T7" fmla="*/ 30 h 312"/>
                <a:gd name="T8" fmla="*/ 0 w 91"/>
                <a:gd name="T9" fmla="*/ 29 h 312"/>
                <a:gd name="T10" fmla="*/ 0 w 91"/>
                <a:gd name="T11" fmla="*/ 27 h 312"/>
                <a:gd name="T12" fmla="*/ 0 w 91"/>
                <a:gd name="T13" fmla="*/ 26 h 312"/>
                <a:gd name="T14" fmla="*/ 0 w 91"/>
                <a:gd name="T15" fmla="*/ 25 h 312"/>
                <a:gd name="T16" fmla="*/ 3 w 91"/>
                <a:gd name="T17" fmla="*/ 23 h 312"/>
                <a:gd name="T18" fmla="*/ 3 w 91"/>
                <a:gd name="T19" fmla="*/ 21 h 312"/>
                <a:gd name="T20" fmla="*/ 4 w 91"/>
                <a:gd name="T21" fmla="*/ 20 h 312"/>
                <a:gd name="T22" fmla="*/ 4 w 91"/>
                <a:gd name="T23" fmla="*/ 19 h 312"/>
                <a:gd name="T24" fmla="*/ 4 w 91"/>
                <a:gd name="T25" fmla="*/ 18 h 312"/>
                <a:gd name="T26" fmla="*/ 4 w 91"/>
                <a:gd name="T27" fmla="*/ 16 h 312"/>
                <a:gd name="T28" fmla="*/ 4 w 91"/>
                <a:gd name="T29" fmla="*/ 14 h 312"/>
                <a:gd name="T30" fmla="*/ 5 w 91"/>
                <a:gd name="T31" fmla="*/ 13 h 312"/>
                <a:gd name="T32" fmla="*/ 7 w 91"/>
                <a:gd name="T33" fmla="*/ 13 h 312"/>
                <a:gd name="T34" fmla="*/ 8 w 91"/>
                <a:gd name="T35" fmla="*/ 10 h 312"/>
                <a:gd name="T36" fmla="*/ 9 w 91"/>
                <a:gd name="T37" fmla="*/ 9 h 312"/>
                <a:gd name="T38" fmla="*/ 10 w 91"/>
                <a:gd name="T39" fmla="*/ 8 h 312"/>
                <a:gd name="T40" fmla="*/ 11 w 91"/>
                <a:gd name="T41" fmla="*/ 7 h 312"/>
                <a:gd name="T42" fmla="*/ 14 w 91"/>
                <a:gd name="T43" fmla="*/ 6 h 312"/>
                <a:gd name="T44" fmla="*/ 15 w 91"/>
                <a:gd name="T45" fmla="*/ 5 h 312"/>
                <a:gd name="T46" fmla="*/ 17 w 91"/>
                <a:gd name="T47" fmla="*/ 4 h 312"/>
                <a:gd name="T48" fmla="*/ 19 w 91"/>
                <a:gd name="T49" fmla="*/ 3 h 312"/>
                <a:gd name="T50" fmla="*/ 20 w 91"/>
                <a:gd name="T51" fmla="*/ 2 h 312"/>
                <a:gd name="T52" fmla="*/ 22 w 91"/>
                <a:gd name="T53" fmla="*/ 2 h 312"/>
                <a:gd name="T54" fmla="*/ 25 w 91"/>
                <a:gd name="T55" fmla="*/ 2 h 312"/>
                <a:gd name="T56" fmla="*/ 27 w 91"/>
                <a:gd name="T57" fmla="*/ 2 h 312"/>
                <a:gd name="T58" fmla="*/ 28 w 91"/>
                <a:gd name="T59" fmla="*/ 0 h 312"/>
                <a:gd name="T60" fmla="*/ 28 w 91"/>
                <a:gd name="T61" fmla="*/ 2 h 312"/>
                <a:gd name="T62" fmla="*/ 28 w 91"/>
                <a:gd name="T63" fmla="*/ 4 h 312"/>
                <a:gd name="T64" fmla="*/ 28 w 91"/>
                <a:gd name="T65" fmla="*/ 5 h 312"/>
                <a:gd name="T66" fmla="*/ 28 w 91"/>
                <a:gd name="T67" fmla="*/ 6 h 312"/>
                <a:gd name="T68" fmla="*/ 27 w 91"/>
                <a:gd name="T69" fmla="*/ 8 h 312"/>
                <a:gd name="T70" fmla="*/ 25 w 91"/>
                <a:gd name="T71" fmla="*/ 10 h 312"/>
                <a:gd name="T72" fmla="*/ 25 w 91"/>
                <a:gd name="T73" fmla="*/ 10 h 312"/>
                <a:gd name="T74" fmla="*/ 23 w 91"/>
                <a:gd name="T75" fmla="*/ 11 h 312"/>
                <a:gd name="T76" fmla="*/ 22 w 91"/>
                <a:gd name="T77" fmla="*/ 13 h 312"/>
                <a:gd name="T78" fmla="*/ 22 w 91"/>
                <a:gd name="T79" fmla="*/ 13 h 312"/>
                <a:gd name="T80" fmla="*/ 21 w 91"/>
                <a:gd name="T81" fmla="*/ 16 h 312"/>
                <a:gd name="T82" fmla="*/ 19 w 91"/>
                <a:gd name="T83" fmla="*/ 16 h 312"/>
                <a:gd name="T84" fmla="*/ 19 w 91"/>
                <a:gd name="T85" fmla="*/ 19 h 312"/>
                <a:gd name="T86" fmla="*/ 17 w 91"/>
                <a:gd name="T87" fmla="*/ 21 h 312"/>
                <a:gd name="T88" fmla="*/ 16 w 91"/>
                <a:gd name="T89" fmla="*/ 23 h 312"/>
                <a:gd name="T90" fmla="*/ 14 w 91"/>
                <a:gd name="T91" fmla="*/ 24 h 312"/>
                <a:gd name="T92" fmla="*/ 11 w 91"/>
                <a:gd name="T93" fmla="*/ 26 h 312"/>
                <a:gd name="T94" fmla="*/ 10 w 91"/>
                <a:gd name="T95" fmla="*/ 27 h 312"/>
                <a:gd name="T96" fmla="*/ 9 w 91"/>
                <a:gd name="T97" fmla="*/ 29 h 312"/>
                <a:gd name="T98" fmla="*/ 8 w 91"/>
                <a:gd name="T99" fmla="*/ 30 h 312"/>
                <a:gd name="T100" fmla="*/ 7 w 91"/>
                <a:gd name="T101" fmla="*/ 31 h 312"/>
                <a:gd name="T102" fmla="*/ 4 w 91"/>
                <a:gd name="T103" fmla="*/ 32 h 312"/>
                <a:gd name="T104" fmla="*/ 4 w 91"/>
                <a:gd name="T105" fmla="*/ 34 h 312"/>
                <a:gd name="T106" fmla="*/ 0 w 91"/>
                <a:gd name="T107" fmla="*/ 34 h 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1" h="312">
                  <a:moveTo>
                    <a:pt x="0" y="311"/>
                  </a:moveTo>
                  <a:lnTo>
                    <a:pt x="0" y="296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0" y="266"/>
                  </a:lnTo>
                  <a:lnTo>
                    <a:pt x="0" y="252"/>
                  </a:lnTo>
                  <a:lnTo>
                    <a:pt x="0" y="238"/>
                  </a:lnTo>
                  <a:lnTo>
                    <a:pt x="0" y="225"/>
                  </a:lnTo>
                  <a:lnTo>
                    <a:pt x="3" y="210"/>
                  </a:lnTo>
                  <a:lnTo>
                    <a:pt x="3" y="198"/>
                  </a:lnTo>
                  <a:lnTo>
                    <a:pt x="4" y="184"/>
                  </a:lnTo>
                  <a:lnTo>
                    <a:pt x="6" y="172"/>
                  </a:lnTo>
                  <a:lnTo>
                    <a:pt x="7" y="161"/>
                  </a:lnTo>
                  <a:lnTo>
                    <a:pt x="12" y="146"/>
                  </a:lnTo>
                  <a:lnTo>
                    <a:pt x="14" y="130"/>
                  </a:lnTo>
                  <a:lnTo>
                    <a:pt x="17" y="120"/>
                  </a:lnTo>
                  <a:lnTo>
                    <a:pt x="20" y="110"/>
                  </a:lnTo>
                  <a:lnTo>
                    <a:pt x="23" y="96"/>
                  </a:lnTo>
                  <a:lnTo>
                    <a:pt x="29" y="83"/>
                  </a:lnTo>
                  <a:lnTo>
                    <a:pt x="33" y="72"/>
                  </a:lnTo>
                  <a:lnTo>
                    <a:pt x="37" y="64"/>
                  </a:lnTo>
                  <a:lnTo>
                    <a:pt x="44" y="52"/>
                  </a:lnTo>
                  <a:lnTo>
                    <a:pt x="47" y="44"/>
                  </a:lnTo>
                  <a:lnTo>
                    <a:pt x="55" y="35"/>
                  </a:lnTo>
                  <a:lnTo>
                    <a:pt x="60" y="28"/>
                  </a:lnTo>
                  <a:lnTo>
                    <a:pt x="65" y="19"/>
                  </a:lnTo>
                  <a:lnTo>
                    <a:pt x="73" y="13"/>
                  </a:lnTo>
                  <a:lnTo>
                    <a:pt x="78" y="7"/>
                  </a:lnTo>
                  <a:lnTo>
                    <a:pt x="85" y="3"/>
                  </a:lnTo>
                  <a:lnTo>
                    <a:pt x="90" y="0"/>
                  </a:lnTo>
                  <a:lnTo>
                    <a:pt x="90" y="23"/>
                  </a:lnTo>
                  <a:lnTo>
                    <a:pt x="90" y="36"/>
                  </a:lnTo>
                  <a:lnTo>
                    <a:pt x="89" y="48"/>
                  </a:lnTo>
                  <a:lnTo>
                    <a:pt x="88" y="57"/>
                  </a:lnTo>
                  <a:lnTo>
                    <a:pt x="85" y="71"/>
                  </a:lnTo>
                  <a:lnTo>
                    <a:pt x="83" y="84"/>
                  </a:lnTo>
                  <a:lnTo>
                    <a:pt x="78" y="92"/>
                  </a:lnTo>
                  <a:lnTo>
                    <a:pt x="74" y="103"/>
                  </a:lnTo>
                  <a:lnTo>
                    <a:pt x="73" y="115"/>
                  </a:lnTo>
                  <a:lnTo>
                    <a:pt x="70" y="124"/>
                  </a:lnTo>
                  <a:lnTo>
                    <a:pt x="67" y="139"/>
                  </a:lnTo>
                  <a:lnTo>
                    <a:pt x="63" y="155"/>
                  </a:lnTo>
                  <a:lnTo>
                    <a:pt x="60" y="172"/>
                  </a:lnTo>
                  <a:lnTo>
                    <a:pt x="55" y="190"/>
                  </a:lnTo>
                  <a:lnTo>
                    <a:pt x="50" y="206"/>
                  </a:lnTo>
                  <a:lnTo>
                    <a:pt x="44" y="220"/>
                  </a:lnTo>
                  <a:lnTo>
                    <a:pt x="38" y="235"/>
                  </a:lnTo>
                  <a:lnTo>
                    <a:pt x="31" y="254"/>
                  </a:lnTo>
                  <a:lnTo>
                    <a:pt x="26" y="262"/>
                  </a:lnTo>
                  <a:lnTo>
                    <a:pt x="23" y="276"/>
                  </a:lnTo>
                  <a:lnTo>
                    <a:pt x="21" y="285"/>
                  </a:lnTo>
                  <a:lnTo>
                    <a:pt x="14" y="297"/>
                  </a:lnTo>
                  <a:lnTo>
                    <a:pt x="7" y="306"/>
                  </a:lnTo>
                  <a:lnTo>
                    <a:pt x="0" y="311"/>
                  </a:lnTo>
                </a:path>
              </a:pathLst>
            </a:custGeom>
            <a:solidFill>
              <a:srgbClr val="BFDE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7" name="Freeform 249"/>
            <p:cNvSpPr>
              <a:spLocks/>
            </p:cNvSpPr>
            <p:nvPr/>
          </p:nvSpPr>
          <p:spPr bwMode="auto">
            <a:xfrm>
              <a:off x="3886" y="1938"/>
              <a:ext cx="62" cy="96"/>
            </a:xfrm>
            <a:custGeom>
              <a:avLst/>
              <a:gdLst>
                <a:gd name="T0" fmla="*/ 21 w 71"/>
                <a:gd name="T1" fmla="*/ 11 h 123"/>
                <a:gd name="T2" fmla="*/ 20 w 71"/>
                <a:gd name="T3" fmla="*/ 9 h 123"/>
                <a:gd name="T4" fmla="*/ 20 w 71"/>
                <a:gd name="T5" fmla="*/ 9 h 123"/>
                <a:gd name="T6" fmla="*/ 20 w 71"/>
                <a:gd name="T7" fmla="*/ 7 h 123"/>
                <a:gd name="T8" fmla="*/ 19 w 71"/>
                <a:gd name="T9" fmla="*/ 5 h 123"/>
                <a:gd name="T10" fmla="*/ 17 w 71"/>
                <a:gd name="T11" fmla="*/ 3 h 123"/>
                <a:gd name="T12" fmla="*/ 17 w 71"/>
                <a:gd name="T13" fmla="*/ 2 h 123"/>
                <a:gd name="T14" fmla="*/ 15 w 71"/>
                <a:gd name="T15" fmla="*/ 2 h 123"/>
                <a:gd name="T16" fmla="*/ 12 w 71"/>
                <a:gd name="T17" fmla="*/ 2 h 123"/>
                <a:gd name="T18" fmla="*/ 10 w 71"/>
                <a:gd name="T19" fmla="*/ 0 h 123"/>
                <a:gd name="T20" fmla="*/ 9 w 71"/>
                <a:gd name="T21" fmla="*/ 0 h 123"/>
                <a:gd name="T22" fmla="*/ 7 w 71"/>
                <a:gd name="T23" fmla="*/ 0 h 123"/>
                <a:gd name="T24" fmla="*/ 5 w 71"/>
                <a:gd name="T25" fmla="*/ 0 h 123"/>
                <a:gd name="T26" fmla="*/ 3 w 71"/>
                <a:gd name="T27" fmla="*/ 2 h 123"/>
                <a:gd name="T28" fmla="*/ 3 w 71"/>
                <a:gd name="T29" fmla="*/ 2 h 123"/>
                <a:gd name="T30" fmla="*/ 0 w 71"/>
                <a:gd name="T31" fmla="*/ 2 h 123"/>
                <a:gd name="T32" fmla="*/ 3 w 71"/>
                <a:gd name="T33" fmla="*/ 2 h 123"/>
                <a:gd name="T34" fmla="*/ 3 w 71"/>
                <a:gd name="T35" fmla="*/ 2 h 123"/>
                <a:gd name="T36" fmla="*/ 5 w 71"/>
                <a:gd name="T37" fmla="*/ 2 h 123"/>
                <a:gd name="T38" fmla="*/ 6 w 71"/>
                <a:gd name="T39" fmla="*/ 2 h 123"/>
                <a:gd name="T40" fmla="*/ 8 w 71"/>
                <a:gd name="T41" fmla="*/ 2 h 123"/>
                <a:gd name="T42" fmla="*/ 9 w 71"/>
                <a:gd name="T43" fmla="*/ 2 h 123"/>
                <a:gd name="T44" fmla="*/ 11 w 71"/>
                <a:gd name="T45" fmla="*/ 2 h 123"/>
                <a:gd name="T46" fmla="*/ 13 w 71"/>
                <a:gd name="T47" fmla="*/ 3 h 123"/>
                <a:gd name="T48" fmla="*/ 15 w 71"/>
                <a:gd name="T49" fmla="*/ 4 h 123"/>
                <a:gd name="T50" fmla="*/ 16 w 71"/>
                <a:gd name="T51" fmla="*/ 5 h 123"/>
                <a:gd name="T52" fmla="*/ 17 w 71"/>
                <a:gd name="T53" fmla="*/ 7 h 123"/>
                <a:gd name="T54" fmla="*/ 18 w 71"/>
                <a:gd name="T55" fmla="*/ 9 h 123"/>
                <a:gd name="T56" fmla="*/ 19 w 71"/>
                <a:gd name="T57" fmla="*/ 9 h 123"/>
                <a:gd name="T58" fmla="*/ 20 w 71"/>
                <a:gd name="T59" fmla="*/ 11 h 123"/>
                <a:gd name="T60" fmla="*/ 20 w 71"/>
                <a:gd name="T61" fmla="*/ 12 h 123"/>
                <a:gd name="T62" fmla="*/ 21 w 71"/>
                <a:gd name="T63" fmla="*/ 12 h 123"/>
                <a:gd name="T64" fmla="*/ 21 w 71"/>
                <a:gd name="T65" fmla="*/ 11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1" h="123">
                  <a:moveTo>
                    <a:pt x="70" y="103"/>
                  </a:moveTo>
                  <a:lnTo>
                    <a:pt x="69" y="93"/>
                  </a:lnTo>
                  <a:lnTo>
                    <a:pt x="69" y="78"/>
                  </a:lnTo>
                  <a:lnTo>
                    <a:pt x="68" y="62"/>
                  </a:lnTo>
                  <a:lnTo>
                    <a:pt x="64" y="49"/>
                  </a:lnTo>
                  <a:lnTo>
                    <a:pt x="60" y="34"/>
                  </a:lnTo>
                  <a:lnTo>
                    <a:pt x="56" y="24"/>
                  </a:lnTo>
                  <a:lnTo>
                    <a:pt x="49" y="1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3"/>
                  </a:lnTo>
                  <a:lnTo>
                    <a:pt x="5" y="8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11" y="12"/>
                  </a:lnTo>
                  <a:lnTo>
                    <a:pt x="17" y="12"/>
                  </a:lnTo>
                  <a:lnTo>
                    <a:pt x="20" y="13"/>
                  </a:lnTo>
                  <a:lnTo>
                    <a:pt x="25" y="15"/>
                  </a:lnTo>
                  <a:lnTo>
                    <a:pt x="31" y="18"/>
                  </a:lnTo>
                  <a:lnTo>
                    <a:pt x="38" y="25"/>
                  </a:lnTo>
                  <a:lnTo>
                    <a:pt x="44" y="34"/>
                  </a:lnTo>
                  <a:lnTo>
                    <a:pt x="49" y="45"/>
                  </a:lnTo>
                  <a:lnTo>
                    <a:pt x="54" y="54"/>
                  </a:lnTo>
                  <a:lnTo>
                    <a:pt x="57" y="66"/>
                  </a:lnTo>
                  <a:lnTo>
                    <a:pt x="62" y="78"/>
                  </a:lnTo>
                  <a:lnTo>
                    <a:pt x="65" y="93"/>
                  </a:lnTo>
                  <a:lnTo>
                    <a:pt x="68" y="102"/>
                  </a:lnTo>
                  <a:lnTo>
                    <a:pt x="69" y="114"/>
                  </a:lnTo>
                  <a:lnTo>
                    <a:pt x="70" y="122"/>
                  </a:lnTo>
                  <a:lnTo>
                    <a:pt x="70" y="103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8" name="Freeform 250"/>
            <p:cNvSpPr>
              <a:spLocks/>
            </p:cNvSpPr>
            <p:nvPr/>
          </p:nvSpPr>
          <p:spPr bwMode="auto">
            <a:xfrm>
              <a:off x="4027" y="2550"/>
              <a:ext cx="29" cy="37"/>
            </a:xfrm>
            <a:custGeom>
              <a:avLst/>
              <a:gdLst>
                <a:gd name="T0" fmla="*/ 0 w 33"/>
                <a:gd name="T1" fmla="*/ 5 h 48"/>
                <a:gd name="T2" fmla="*/ 4 w 33"/>
                <a:gd name="T3" fmla="*/ 3 h 48"/>
                <a:gd name="T4" fmla="*/ 4 w 33"/>
                <a:gd name="T5" fmla="*/ 2 h 48"/>
                <a:gd name="T6" fmla="*/ 7 w 33"/>
                <a:gd name="T7" fmla="*/ 2 h 48"/>
                <a:gd name="T8" fmla="*/ 9 w 33"/>
                <a:gd name="T9" fmla="*/ 1 h 48"/>
                <a:gd name="T10" fmla="*/ 10 w 33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8">
                  <a:moveTo>
                    <a:pt x="0" y="47"/>
                  </a:moveTo>
                  <a:lnTo>
                    <a:pt x="5" y="30"/>
                  </a:lnTo>
                  <a:lnTo>
                    <a:pt x="9" y="12"/>
                  </a:lnTo>
                  <a:lnTo>
                    <a:pt x="20" y="4"/>
                  </a:lnTo>
                  <a:lnTo>
                    <a:pt x="29" y="1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9" name="Freeform 251"/>
            <p:cNvSpPr>
              <a:spLocks/>
            </p:cNvSpPr>
            <p:nvPr/>
          </p:nvSpPr>
          <p:spPr bwMode="auto">
            <a:xfrm>
              <a:off x="4026" y="2550"/>
              <a:ext cx="30" cy="37"/>
            </a:xfrm>
            <a:custGeom>
              <a:avLst/>
              <a:gdLst>
                <a:gd name="T0" fmla="*/ 0 w 34"/>
                <a:gd name="T1" fmla="*/ 5 h 48"/>
                <a:gd name="T2" fmla="*/ 1 w 34"/>
                <a:gd name="T3" fmla="*/ 5 h 48"/>
                <a:gd name="T4" fmla="*/ 4 w 34"/>
                <a:gd name="T5" fmla="*/ 3 h 48"/>
                <a:gd name="T6" fmla="*/ 4 w 34"/>
                <a:gd name="T7" fmla="*/ 2 h 48"/>
                <a:gd name="T8" fmla="*/ 7 w 34"/>
                <a:gd name="T9" fmla="*/ 2 h 48"/>
                <a:gd name="T10" fmla="*/ 10 w 34"/>
                <a:gd name="T11" fmla="*/ 2 h 48"/>
                <a:gd name="T12" fmla="*/ 11 w 34"/>
                <a:gd name="T13" fmla="*/ 1 h 48"/>
                <a:gd name="T14" fmla="*/ 11 w 34"/>
                <a:gd name="T15" fmla="*/ 0 h 48"/>
                <a:gd name="T16" fmla="*/ 10 w 34"/>
                <a:gd name="T17" fmla="*/ 1 h 48"/>
                <a:gd name="T18" fmla="*/ 7 w 34"/>
                <a:gd name="T19" fmla="*/ 2 h 48"/>
                <a:gd name="T20" fmla="*/ 4 w 34"/>
                <a:gd name="T21" fmla="*/ 2 h 48"/>
                <a:gd name="T22" fmla="*/ 4 w 34"/>
                <a:gd name="T23" fmla="*/ 3 h 48"/>
                <a:gd name="T24" fmla="*/ 0 w 34"/>
                <a:gd name="T25" fmla="*/ 5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48">
                  <a:moveTo>
                    <a:pt x="0" y="47"/>
                  </a:moveTo>
                  <a:lnTo>
                    <a:pt x="1" y="47"/>
                  </a:lnTo>
                  <a:lnTo>
                    <a:pt x="6" y="30"/>
                  </a:lnTo>
                  <a:lnTo>
                    <a:pt x="10" y="13"/>
                  </a:lnTo>
                  <a:lnTo>
                    <a:pt x="21" y="5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0" y="4"/>
                  </a:lnTo>
                  <a:lnTo>
                    <a:pt x="9" y="12"/>
                  </a:lnTo>
                  <a:lnTo>
                    <a:pt x="5" y="30"/>
                  </a:lnTo>
                  <a:lnTo>
                    <a:pt x="0" y="4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0" name="Freeform 252"/>
            <p:cNvSpPr>
              <a:spLocks/>
            </p:cNvSpPr>
            <p:nvPr/>
          </p:nvSpPr>
          <p:spPr bwMode="auto">
            <a:xfrm>
              <a:off x="4033" y="2550"/>
              <a:ext cx="39" cy="35"/>
            </a:xfrm>
            <a:custGeom>
              <a:avLst/>
              <a:gdLst>
                <a:gd name="T0" fmla="*/ 0 w 44"/>
                <a:gd name="T1" fmla="*/ 6 h 44"/>
                <a:gd name="T2" fmla="*/ 4 w 44"/>
                <a:gd name="T3" fmla="*/ 4 h 44"/>
                <a:gd name="T4" fmla="*/ 8 w 44"/>
                <a:gd name="T5" fmla="*/ 2 h 44"/>
                <a:gd name="T6" fmla="*/ 11 w 44"/>
                <a:gd name="T7" fmla="*/ 2 h 44"/>
                <a:gd name="T8" fmla="*/ 14 w 44"/>
                <a:gd name="T9" fmla="*/ 1 h 44"/>
                <a:gd name="T10" fmla="*/ 15 w 44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4">
                  <a:moveTo>
                    <a:pt x="0" y="43"/>
                  </a:moveTo>
                  <a:lnTo>
                    <a:pt x="13" y="29"/>
                  </a:lnTo>
                  <a:lnTo>
                    <a:pt x="22" y="18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43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1" name="Freeform 253"/>
            <p:cNvSpPr>
              <a:spLocks/>
            </p:cNvSpPr>
            <p:nvPr/>
          </p:nvSpPr>
          <p:spPr bwMode="auto">
            <a:xfrm>
              <a:off x="4033" y="2550"/>
              <a:ext cx="40" cy="36"/>
            </a:xfrm>
            <a:custGeom>
              <a:avLst/>
              <a:gdLst>
                <a:gd name="T0" fmla="*/ 0 w 45"/>
                <a:gd name="T1" fmla="*/ 6 h 45"/>
                <a:gd name="T2" fmla="*/ 1 w 45"/>
                <a:gd name="T3" fmla="*/ 6 h 45"/>
                <a:gd name="T4" fmla="*/ 4 w 45"/>
                <a:gd name="T5" fmla="*/ 4 h 45"/>
                <a:gd name="T6" fmla="*/ 8 w 45"/>
                <a:gd name="T7" fmla="*/ 2 h 45"/>
                <a:gd name="T8" fmla="*/ 11 w 45"/>
                <a:gd name="T9" fmla="*/ 2 h 45"/>
                <a:gd name="T10" fmla="*/ 15 w 45"/>
                <a:gd name="T11" fmla="*/ 2 h 45"/>
                <a:gd name="T12" fmla="*/ 16 w 45"/>
                <a:gd name="T13" fmla="*/ 1 h 45"/>
                <a:gd name="T14" fmla="*/ 15 w 45"/>
                <a:gd name="T15" fmla="*/ 0 h 45"/>
                <a:gd name="T16" fmla="*/ 14 w 45"/>
                <a:gd name="T17" fmla="*/ 1 h 45"/>
                <a:gd name="T18" fmla="*/ 11 w 45"/>
                <a:gd name="T19" fmla="*/ 2 h 45"/>
                <a:gd name="T20" fmla="*/ 8 w 45"/>
                <a:gd name="T21" fmla="*/ 2 h 45"/>
                <a:gd name="T22" fmla="*/ 4 w 45"/>
                <a:gd name="T23" fmla="*/ 4 h 45"/>
                <a:gd name="T24" fmla="*/ 0 w 45"/>
                <a:gd name="T25" fmla="*/ 6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45">
                  <a:moveTo>
                    <a:pt x="0" y="43"/>
                  </a:moveTo>
                  <a:lnTo>
                    <a:pt x="1" y="44"/>
                  </a:lnTo>
                  <a:lnTo>
                    <a:pt x="14" y="30"/>
                  </a:lnTo>
                  <a:lnTo>
                    <a:pt x="23" y="19"/>
                  </a:lnTo>
                  <a:lnTo>
                    <a:pt x="33" y="9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32" y="8"/>
                  </a:lnTo>
                  <a:lnTo>
                    <a:pt x="22" y="18"/>
                  </a:lnTo>
                  <a:lnTo>
                    <a:pt x="13" y="29"/>
                  </a:lnTo>
                  <a:lnTo>
                    <a:pt x="0" y="43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2" name="Freeform 254"/>
            <p:cNvSpPr>
              <a:spLocks/>
            </p:cNvSpPr>
            <p:nvPr/>
          </p:nvSpPr>
          <p:spPr bwMode="auto">
            <a:xfrm>
              <a:off x="4035" y="2550"/>
              <a:ext cx="34" cy="25"/>
            </a:xfrm>
            <a:custGeom>
              <a:avLst/>
              <a:gdLst>
                <a:gd name="T0" fmla="*/ 0 w 38"/>
                <a:gd name="T1" fmla="*/ 4 h 31"/>
                <a:gd name="T2" fmla="*/ 4 w 38"/>
                <a:gd name="T3" fmla="*/ 2 h 31"/>
                <a:gd name="T4" fmla="*/ 8 w 38"/>
                <a:gd name="T5" fmla="*/ 2 h 31"/>
                <a:gd name="T6" fmla="*/ 12 w 38"/>
                <a:gd name="T7" fmla="*/ 1 h 31"/>
                <a:gd name="T8" fmla="*/ 13 w 3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1">
                  <a:moveTo>
                    <a:pt x="0" y="30"/>
                  </a:moveTo>
                  <a:lnTo>
                    <a:pt x="11" y="18"/>
                  </a:lnTo>
                  <a:lnTo>
                    <a:pt x="21" y="8"/>
                  </a:lnTo>
                  <a:lnTo>
                    <a:pt x="32" y="1"/>
                  </a:lnTo>
                  <a:lnTo>
                    <a:pt x="37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3" name="Freeform 255"/>
            <p:cNvSpPr>
              <a:spLocks/>
            </p:cNvSpPr>
            <p:nvPr/>
          </p:nvSpPr>
          <p:spPr bwMode="auto">
            <a:xfrm>
              <a:off x="4034" y="2550"/>
              <a:ext cx="35" cy="25"/>
            </a:xfrm>
            <a:custGeom>
              <a:avLst/>
              <a:gdLst>
                <a:gd name="T0" fmla="*/ 0 w 39"/>
                <a:gd name="T1" fmla="*/ 3 h 32"/>
                <a:gd name="T2" fmla="*/ 1 w 39"/>
                <a:gd name="T3" fmla="*/ 3 h 32"/>
                <a:gd name="T4" fmla="*/ 4 w 39"/>
                <a:gd name="T5" fmla="*/ 2 h 32"/>
                <a:gd name="T6" fmla="*/ 9 w 39"/>
                <a:gd name="T7" fmla="*/ 2 h 32"/>
                <a:gd name="T8" fmla="*/ 13 w 39"/>
                <a:gd name="T9" fmla="*/ 2 h 32"/>
                <a:gd name="T10" fmla="*/ 14 w 39"/>
                <a:gd name="T11" fmla="*/ 1 h 32"/>
                <a:gd name="T12" fmla="*/ 14 w 39"/>
                <a:gd name="T13" fmla="*/ 0 h 32"/>
                <a:gd name="T14" fmla="*/ 12 w 39"/>
                <a:gd name="T15" fmla="*/ 1 h 32"/>
                <a:gd name="T16" fmla="*/ 8 w 39"/>
                <a:gd name="T17" fmla="*/ 2 h 32"/>
                <a:gd name="T18" fmla="*/ 4 w 39"/>
                <a:gd name="T19" fmla="*/ 2 h 32"/>
                <a:gd name="T20" fmla="*/ 0 w 39"/>
                <a:gd name="T21" fmla="*/ 3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2">
                  <a:moveTo>
                    <a:pt x="0" y="30"/>
                  </a:moveTo>
                  <a:lnTo>
                    <a:pt x="1" y="31"/>
                  </a:lnTo>
                  <a:lnTo>
                    <a:pt x="12" y="19"/>
                  </a:lnTo>
                  <a:lnTo>
                    <a:pt x="22" y="9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1" y="8"/>
                  </a:lnTo>
                  <a:lnTo>
                    <a:pt x="11" y="18"/>
                  </a:lnTo>
                  <a:lnTo>
                    <a:pt x="0" y="3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4" name="Freeform 256"/>
            <p:cNvSpPr>
              <a:spLocks/>
            </p:cNvSpPr>
            <p:nvPr/>
          </p:nvSpPr>
          <p:spPr bwMode="auto">
            <a:xfrm>
              <a:off x="4046" y="2560"/>
              <a:ext cx="28" cy="21"/>
            </a:xfrm>
            <a:custGeom>
              <a:avLst/>
              <a:gdLst>
                <a:gd name="T0" fmla="*/ 0 w 32"/>
                <a:gd name="T1" fmla="*/ 2 h 27"/>
                <a:gd name="T2" fmla="*/ 4 w 32"/>
                <a:gd name="T3" fmla="*/ 2 h 27"/>
                <a:gd name="T4" fmla="*/ 7 w 32"/>
                <a:gd name="T5" fmla="*/ 2 h 27"/>
                <a:gd name="T6" fmla="*/ 9 w 32"/>
                <a:gd name="T7" fmla="*/ 2 h 27"/>
                <a:gd name="T8" fmla="*/ 10 w 3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7">
                  <a:moveTo>
                    <a:pt x="0" y="26"/>
                  </a:moveTo>
                  <a:lnTo>
                    <a:pt x="12" y="23"/>
                  </a:lnTo>
                  <a:lnTo>
                    <a:pt x="21" y="11"/>
                  </a:lnTo>
                  <a:lnTo>
                    <a:pt x="29" y="3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5" name="Freeform 257"/>
            <p:cNvSpPr>
              <a:spLocks/>
            </p:cNvSpPr>
            <p:nvPr/>
          </p:nvSpPr>
          <p:spPr bwMode="auto">
            <a:xfrm>
              <a:off x="4046" y="2560"/>
              <a:ext cx="29" cy="21"/>
            </a:xfrm>
            <a:custGeom>
              <a:avLst/>
              <a:gdLst>
                <a:gd name="T0" fmla="*/ 0 w 33"/>
                <a:gd name="T1" fmla="*/ 2 h 27"/>
                <a:gd name="T2" fmla="*/ 0 w 33"/>
                <a:gd name="T3" fmla="*/ 2 h 27"/>
                <a:gd name="T4" fmla="*/ 4 w 33"/>
                <a:gd name="T5" fmla="*/ 2 h 27"/>
                <a:gd name="T6" fmla="*/ 7 w 33"/>
                <a:gd name="T7" fmla="*/ 2 h 27"/>
                <a:gd name="T8" fmla="*/ 10 w 33"/>
                <a:gd name="T9" fmla="*/ 2 h 27"/>
                <a:gd name="T10" fmla="*/ 10 w 33"/>
                <a:gd name="T11" fmla="*/ 1 h 27"/>
                <a:gd name="T12" fmla="*/ 10 w 33"/>
                <a:gd name="T13" fmla="*/ 0 h 27"/>
                <a:gd name="T14" fmla="*/ 9 w 33"/>
                <a:gd name="T15" fmla="*/ 2 h 27"/>
                <a:gd name="T16" fmla="*/ 7 w 33"/>
                <a:gd name="T17" fmla="*/ 2 h 27"/>
                <a:gd name="T18" fmla="*/ 4 w 33"/>
                <a:gd name="T19" fmla="*/ 2 h 27"/>
                <a:gd name="T20" fmla="*/ 0 w 33"/>
                <a:gd name="T21" fmla="*/ 2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27">
                  <a:moveTo>
                    <a:pt x="0" y="25"/>
                  </a:moveTo>
                  <a:lnTo>
                    <a:pt x="0" y="26"/>
                  </a:lnTo>
                  <a:lnTo>
                    <a:pt x="12" y="23"/>
                  </a:lnTo>
                  <a:lnTo>
                    <a:pt x="22" y="12"/>
                  </a:lnTo>
                  <a:lnTo>
                    <a:pt x="30" y="4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3"/>
                  </a:lnTo>
                  <a:lnTo>
                    <a:pt x="21" y="11"/>
                  </a:lnTo>
                  <a:lnTo>
                    <a:pt x="11" y="22"/>
                  </a:lnTo>
                  <a:lnTo>
                    <a:pt x="0" y="25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" name="Freeform 258"/>
            <p:cNvSpPr>
              <a:spLocks/>
            </p:cNvSpPr>
            <p:nvPr/>
          </p:nvSpPr>
          <p:spPr bwMode="auto">
            <a:xfrm>
              <a:off x="4033" y="2558"/>
              <a:ext cx="45" cy="29"/>
            </a:xfrm>
            <a:custGeom>
              <a:avLst/>
              <a:gdLst>
                <a:gd name="T0" fmla="*/ 0 w 50"/>
                <a:gd name="T1" fmla="*/ 4 h 37"/>
                <a:gd name="T2" fmla="*/ 5 w 50"/>
                <a:gd name="T3" fmla="*/ 3 h 37"/>
                <a:gd name="T4" fmla="*/ 10 w 50"/>
                <a:gd name="T5" fmla="*/ 2 h 37"/>
                <a:gd name="T6" fmla="*/ 14 w 50"/>
                <a:gd name="T7" fmla="*/ 2 h 37"/>
                <a:gd name="T8" fmla="*/ 18 w 50"/>
                <a:gd name="T9" fmla="*/ 2 h 37"/>
                <a:gd name="T10" fmla="*/ 19 w 50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7">
                  <a:moveTo>
                    <a:pt x="0" y="36"/>
                  </a:moveTo>
                  <a:lnTo>
                    <a:pt x="14" y="25"/>
                  </a:lnTo>
                  <a:lnTo>
                    <a:pt x="24" y="16"/>
                  </a:lnTo>
                  <a:lnTo>
                    <a:pt x="35" y="9"/>
                  </a:lnTo>
                  <a:lnTo>
                    <a:pt x="45" y="2"/>
                  </a:lnTo>
                  <a:lnTo>
                    <a:pt x="49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7" name="Freeform 259"/>
            <p:cNvSpPr>
              <a:spLocks/>
            </p:cNvSpPr>
            <p:nvPr/>
          </p:nvSpPr>
          <p:spPr bwMode="auto">
            <a:xfrm>
              <a:off x="4033" y="2558"/>
              <a:ext cx="45" cy="30"/>
            </a:xfrm>
            <a:custGeom>
              <a:avLst/>
              <a:gdLst>
                <a:gd name="T0" fmla="*/ 0 w 50"/>
                <a:gd name="T1" fmla="*/ 4 h 39"/>
                <a:gd name="T2" fmla="*/ 1 w 50"/>
                <a:gd name="T3" fmla="*/ 4 h 39"/>
                <a:gd name="T4" fmla="*/ 6 w 50"/>
                <a:gd name="T5" fmla="*/ 2 h 39"/>
                <a:gd name="T6" fmla="*/ 11 w 50"/>
                <a:gd name="T7" fmla="*/ 2 h 39"/>
                <a:gd name="T8" fmla="*/ 14 w 50"/>
                <a:gd name="T9" fmla="*/ 2 h 39"/>
                <a:gd name="T10" fmla="*/ 19 w 50"/>
                <a:gd name="T11" fmla="*/ 2 h 39"/>
                <a:gd name="T12" fmla="*/ 19 w 50"/>
                <a:gd name="T13" fmla="*/ 1 h 39"/>
                <a:gd name="T14" fmla="*/ 19 w 50"/>
                <a:gd name="T15" fmla="*/ 0 h 39"/>
                <a:gd name="T16" fmla="*/ 17 w 50"/>
                <a:gd name="T17" fmla="*/ 2 h 39"/>
                <a:gd name="T18" fmla="*/ 14 w 50"/>
                <a:gd name="T19" fmla="*/ 2 h 39"/>
                <a:gd name="T20" fmla="*/ 10 w 50"/>
                <a:gd name="T21" fmla="*/ 2 h 39"/>
                <a:gd name="T22" fmla="*/ 5 w 50"/>
                <a:gd name="T23" fmla="*/ 2 h 39"/>
                <a:gd name="T24" fmla="*/ 0 w 50"/>
                <a:gd name="T25" fmla="*/ 4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39">
                  <a:moveTo>
                    <a:pt x="0" y="37"/>
                  </a:moveTo>
                  <a:lnTo>
                    <a:pt x="1" y="38"/>
                  </a:lnTo>
                  <a:lnTo>
                    <a:pt x="15" y="27"/>
                  </a:lnTo>
                  <a:lnTo>
                    <a:pt x="25" y="18"/>
                  </a:lnTo>
                  <a:lnTo>
                    <a:pt x="35" y="10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3" y="3"/>
                  </a:lnTo>
                  <a:lnTo>
                    <a:pt x="34" y="9"/>
                  </a:lnTo>
                  <a:lnTo>
                    <a:pt x="24" y="17"/>
                  </a:lnTo>
                  <a:lnTo>
                    <a:pt x="14" y="26"/>
                  </a:lnTo>
                  <a:lnTo>
                    <a:pt x="0" y="3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8" name="Freeform 260"/>
            <p:cNvSpPr>
              <a:spLocks/>
            </p:cNvSpPr>
            <p:nvPr/>
          </p:nvSpPr>
          <p:spPr bwMode="auto">
            <a:xfrm>
              <a:off x="4023" y="2543"/>
              <a:ext cx="27" cy="32"/>
            </a:xfrm>
            <a:custGeom>
              <a:avLst/>
              <a:gdLst>
                <a:gd name="T0" fmla="*/ 0 w 31"/>
                <a:gd name="T1" fmla="*/ 4 h 41"/>
                <a:gd name="T2" fmla="*/ 3 w 31"/>
                <a:gd name="T3" fmla="*/ 3 h 41"/>
                <a:gd name="T4" fmla="*/ 5 w 31"/>
                <a:gd name="T5" fmla="*/ 2 h 41"/>
                <a:gd name="T6" fmla="*/ 8 w 31"/>
                <a:gd name="T7" fmla="*/ 2 h 41"/>
                <a:gd name="T8" fmla="*/ 9 w 3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1">
                  <a:moveTo>
                    <a:pt x="0" y="40"/>
                  </a:moveTo>
                  <a:lnTo>
                    <a:pt x="7" y="28"/>
                  </a:lnTo>
                  <a:lnTo>
                    <a:pt x="17" y="16"/>
                  </a:lnTo>
                  <a:lnTo>
                    <a:pt x="26" y="3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9" name="Freeform 261"/>
            <p:cNvSpPr>
              <a:spLocks/>
            </p:cNvSpPr>
            <p:nvPr/>
          </p:nvSpPr>
          <p:spPr bwMode="auto">
            <a:xfrm>
              <a:off x="4022" y="2542"/>
              <a:ext cx="28" cy="33"/>
            </a:xfrm>
            <a:custGeom>
              <a:avLst/>
              <a:gdLst>
                <a:gd name="T0" fmla="*/ 0 w 32"/>
                <a:gd name="T1" fmla="*/ 5 h 42"/>
                <a:gd name="T2" fmla="*/ 1 w 32"/>
                <a:gd name="T3" fmla="*/ 5 h 42"/>
                <a:gd name="T4" fmla="*/ 4 w 32"/>
                <a:gd name="T5" fmla="*/ 4 h 42"/>
                <a:gd name="T6" fmla="*/ 6 w 32"/>
                <a:gd name="T7" fmla="*/ 2 h 42"/>
                <a:gd name="T8" fmla="*/ 9 w 32"/>
                <a:gd name="T9" fmla="*/ 2 h 42"/>
                <a:gd name="T10" fmla="*/ 10 w 32"/>
                <a:gd name="T11" fmla="*/ 1 h 42"/>
                <a:gd name="T12" fmla="*/ 10 w 32"/>
                <a:gd name="T13" fmla="*/ 0 h 42"/>
                <a:gd name="T14" fmla="*/ 9 w 32"/>
                <a:gd name="T15" fmla="*/ 2 h 42"/>
                <a:gd name="T16" fmla="*/ 5 w 32"/>
                <a:gd name="T17" fmla="*/ 2 h 42"/>
                <a:gd name="T18" fmla="*/ 4 w 32"/>
                <a:gd name="T19" fmla="*/ 3 h 42"/>
                <a:gd name="T20" fmla="*/ 0 w 32"/>
                <a:gd name="T21" fmla="*/ 5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42">
                  <a:moveTo>
                    <a:pt x="0" y="41"/>
                  </a:moveTo>
                  <a:lnTo>
                    <a:pt x="1" y="41"/>
                  </a:lnTo>
                  <a:lnTo>
                    <a:pt x="7" y="30"/>
                  </a:lnTo>
                  <a:lnTo>
                    <a:pt x="18" y="17"/>
                  </a:lnTo>
                  <a:lnTo>
                    <a:pt x="27" y="4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6" y="3"/>
                  </a:lnTo>
                  <a:lnTo>
                    <a:pt x="17" y="16"/>
                  </a:lnTo>
                  <a:lnTo>
                    <a:pt x="7" y="27"/>
                  </a:lnTo>
                  <a:lnTo>
                    <a:pt x="0" y="4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0" name="Freeform 262"/>
            <p:cNvSpPr>
              <a:spLocks/>
            </p:cNvSpPr>
            <p:nvPr/>
          </p:nvSpPr>
          <p:spPr bwMode="auto">
            <a:xfrm>
              <a:off x="4047" y="2533"/>
              <a:ext cx="8" cy="46"/>
            </a:xfrm>
            <a:custGeom>
              <a:avLst/>
              <a:gdLst>
                <a:gd name="T0" fmla="*/ 0 w 9"/>
                <a:gd name="T1" fmla="*/ 7 h 58"/>
                <a:gd name="T2" fmla="*/ 2 w 9"/>
                <a:gd name="T3" fmla="*/ 2 h 58"/>
                <a:gd name="T4" fmla="*/ 4 w 9"/>
                <a:gd name="T5" fmla="*/ 2 h 58"/>
                <a:gd name="T6" fmla="*/ 4 w 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8">
                  <a:moveTo>
                    <a:pt x="0" y="57"/>
                  </a:moveTo>
                  <a:lnTo>
                    <a:pt x="2" y="22"/>
                  </a:lnTo>
                  <a:lnTo>
                    <a:pt x="8" y="3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1" name="Freeform 263"/>
            <p:cNvSpPr>
              <a:spLocks/>
            </p:cNvSpPr>
            <p:nvPr/>
          </p:nvSpPr>
          <p:spPr bwMode="auto">
            <a:xfrm>
              <a:off x="4047" y="2533"/>
              <a:ext cx="9" cy="46"/>
            </a:xfrm>
            <a:custGeom>
              <a:avLst/>
              <a:gdLst>
                <a:gd name="T0" fmla="*/ 0 w 11"/>
                <a:gd name="T1" fmla="*/ 7 h 58"/>
                <a:gd name="T2" fmla="*/ 1 w 11"/>
                <a:gd name="T3" fmla="*/ 7 h 58"/>
                <a:gd name="T4" fmla="*/ 2 w 11"/>
                <a:gd name="T5" fmla="*/ 2 h 58"/>
                <a:gd name="T6" fmla="*/ 2 w 11"/>
                <a:gd name="T7" fmla="*/ 2 h 58"/>
                <a:gd name="T8" fmla="*/ 2 w 11"/>
                <a:gd name="T9" fmla="*/ 0 h 58"/>
                <a:gd name="T10" fmla="*/ 2 w 11"/>
                <a:gd name="T11" fmla="*/ 1 h 58"/>
                <a:gd name="T12" fmla="*/ 2 w 11"/>
                <a:gd name="T13" fmla="*/ 2 h 58"/>
                <a:gd name="T14" fmla="*/ 2 w 11"/>
                <a:gd name="T15" fmla="*/ 2 h 58"/>
                <a:gd name="T16" fmla="*/ 0 w 11"/>
                <a:gd name="T17" fmla="*/ 7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8">
                  <a:moveTo>
                    <a:pt x="0" y="57"/>
                  </a:moveTo>
                  <a:lnTo>
                    <a:pt x="1" y="57"/>
                  </a:lnTo>
                  <a:lnTo>
                    <a:pt x="3" y="22"/>
                  </a:lnTo>
                  <a:lnTo>
                    <a:pt x="10" y="3"/>
                  </a:lnTo>
                  <a:lnTo>
                    <a:pt x="8" y="0"/>
                  </a:lnTo>
                  <a:lnTo>
                    <a:pt x="6" y="1"/>
                  </a:lnTo>
                  <a:lnTo>
                    <a:pt x="9" y="3"/>
                  </a:lnTo>
                  <a:lnTo>
                    <a:pt x="2" y="22"/>
                  </a:lnTo>
                  <a:lnTo>
                    <a:pt x="0" y="5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2" name="Freeform 264"/>
            <p:cNvSpPr>
              <a:spLocks/>
            </p:cNvSpPr>
            <p:nvPr/>
          </p:nvSpPr>
          <p:spPr bwMode="auto">
            <a:xfrm>
              <a:off x="4038" y="2553"/>
              <a:ext cx="29" cy="22"/>
            </a:xfrm>
            <a:custGeom>
              <a:avLst/>
              <a:gdLst>
                <a:gd name="T0" fmla="*/ 0 w 33"/>
                <a:gd name="T1" fmla="*/ 3 h 28"/>
                <a:gd name="T2" fmla="*/ 4 w 33"/>
                <a:gd name="T3" fmla="*/ 2 h 28"/>
                <a:gd name="T4" fmla="*/ 7 w 33"/>
                <a:gd name="T5" fmla="*/ 2 h 28"/>
                <a:gd name="T6" fmla="*/ 10 w 33"/>
                <a:gd name="T7" fmla="*/ 0 h 28"/>
                <a:gd name="T8" fmla="*/ 9 w 33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8">
                  <a:moveTo>
                    <a:pt x="0" y="27"/>
                  </a:moveTo>
                  <a:lnTo>
                    <a:pt x="13" y="20"/>
                  </a:lnTo>
                  <a:lnTo>
                    <a:pt x="22" y="8"/>
                  </a:lnTo>
                  <a:lnTo>
                    <a:pt x="32" y="0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3" name="Freeform 265"/>
            <p:cNvSpPr>
              <a:spLocks/>
            </p:cNvSpPr>
            <p:nvPr/>
          </p:nvSpPr>
          <p:spPr bwMode="auto">
            <a:xfrm>
              <a:off x="4038" y="2553"/>
              <a:ext cx="30" cy="22"/>
            </a:xfrm>
            <a:custGeom>
              <a:avLst/>
              <a:gdLst>
                <a:gd name="T0" fmla="*/ 0 w 34"/>
                <a:gd name="T1" fmla="*/ 2 h 29"/>
                <a:gd name="T2" fmla="*/ 0 w 34"/>
                <a:gd name="T3" fmla="*/ 2 h 29"/>
                <a:gd name="T4" fmla="*/ 4 w 34"/>
                <a:gd name="T5" fmla="*/ 2 h 29"/>
                <a:gd name="T6" fmla="*/ 8 w 34"/>
                <a:gd name="T7" fmla="*/ 2 h 29"/>
                <a:gd name="T8" fmla="*/ 11 w 34"/>
                <a:gd name="T9" fmla="*/ 1 h 29"/>
                <a:gd name="T10" fmla="*/ 11 w 34"/>
                <a:gd name="T11" fmla="*/ 0 h 29"/>
                <a:gd name="T12" fmla="*/ 9 w 34"/>
                <a:gd name="T13" fmla="*/ 0 h 29"/>
                <a:gd name="T14" fmla="*/ 9 w 34"/>
                <a:gd name="T15" fmla="*/ 2 h 29"/>
                <a:gd name="T16" fmla="*/ 10 w 34"/>
                <a:gd name="T17" fmla="*/ 2 h 29"/>
                <a:gd name="T18" fmla="*/ 7 w 34"/>
                <a:gd name="T19" fmla="*/ 2 h 29"/>
                <a:gd name="T20" fmla="*/ 4 w 34"/>
                <a:gd name="T21" fmla="*/ 2 h 29"/>
                <a:gd name="T22" fmla="*/ 0 w 34"/>
                <a:gd name="T23" fmla="*/ 2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" h="29">
                  <a:moveTo>
                    <a:pt x="0" y="27"/>
                  </a:moveTo>
                  <a:lnTo>
                    <a:pt x="0" y="28"/>
                  </a:lnTo>
                  <a:lnTo>
                    <a:pt x="14" y="22"/>
                  </a:lnTo>
                  <a:lnTo>
                    <a:pt x="23" y="10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22" y="9"/>
                  </a:lnTo>
                  <a:lnTo>
                    <a:pt x="13" y="20"/>
                  </a:lnTo>
                  <a:lnTo>
                    <a:pt x="0" y="2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4" name="Freeform 266"/>
            <p:cNvSpPr>
              <a:spLocks/>
            </p:cNvSpPr>
            <p:nvPr/>
          </p:nvSpPr>
          <p:spPr bwMode="auto">
            <a:xfrm>
              <a:off x="4033" y="2554"/>
              <a:ext cx="39" cy="27"/>
            </a:xfrm>
            <a:custGeom>
              <a:avLst/>
              <a:gdLst>
                <a:gd name="T0" fmla="*/ 9 w 44"/>
                <a:gd name="T1" fmla="*/ 3 h 34"/>
                <a:gd name="T2" fmla="*/ 11 w 44"/>
                <a:gd name="T3" fmla="*/ 2 h 34"/>
                <a:gd name="T4" fmla="*/ 15 w 44"/>
                <a:gd name="T5" fmla="*/ 0 h 34"/>
                <a:gd name="T6" fmla="*/ 11 w 44"/>
                <a:gd name="T7" fmla="*/ 2 h 34"/>
                <a:gd name="T8" fmla="*/ 6 w 44"/>
                <a:gd name="T9" fmla="*/ 2 h 34"/>
                <a:gd name="T10" fmla="*/ 4 w 44"/>
                <a:gd name="T11" fmla="*/ 3 h 34"/>
                <a:gd name="T12" fmla="*/ 0 w 44"/>
                <a:gd name="T13" fmla="*/ 5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4">
                  <a:moveTo>
                    <a:pt x="24" y="21"/>
                  </a:moveTo>
                  <a:lnTo>
                    <a:pt x="33" y="9"/>
                  </a:lnTo>
                  <a:lnTo>
                    <a:pt x="43" y="0"/>
                  </a:lnTo>
                  <a:lnTo>
                    <a:pt x="32" y="5"/>
                  </a:lnTo>
                  <a:lnTo>
                    <a:pt x="18" y="14"/>
                  </a:lnTo>
                  <a:lnTo>
                    <a:pt x="6" y="24"/>
                  </a:lnTo>
                  <a:lnTo>
                    <a:pt x="0" y="33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5" name="Freeform 267"/>
            <p:cNvSpPr>
              <a:spLocks/>
            </p:cNvSpPr>
            <p:nvPr/>
          </p:nvSpPr>
          <p:spPr bwMode="auto">
            <a:xfrm>
              <a:off x="4039" y="2554"/>
              <a:ext cx="34" cy="21"/>
            </a:xfrm>
            <a:custGeom>
              <a:avLst/>
              <a:gdLst>
                <a:gd name="T0" fmla="*/ 7 w 38"/>
                <a:gd name="T1" fmla="*/ 3 h 26"/>
                <a:gd name="T2" fmla="*/ 7 w 38"/>
                <a:gd name="T3" fmla="*/ 3 h 26"/>
                <a:gd name="T4" fmla="*/ 10 w 38"/>
                <a:gd name="T5" fmla="*/ 2 h 26"/>
                <a:gd name="T6" fmla="*/ 13 w 38"/>
                <a:gd name="T7" fmla="*/ 1 h 26"/>
                <a:gd name="T8" fmla="*/ 13 w 38"/>
                <a:gd name="T9" fmla="*/ 0 h 26"/>
                <a:gd name="T10" fmla="*/ 9 w 38"/>
                <a:gd name="T11" fmla="*/ 2 h 26"/>
                <a:gd name="T12" fmla="*/ 4 w 38"/>
                <a:gd name="T13" fmla="*/ 2 h 26"/>
                <a:gd name="T14" fmla="*/ 0 w 38"/>
                <a:gd name="T15" fmla="*/ 3 h 26"/>
                <a:gd name="T16" fmla="*/ 1 w 38"/>
                <a:gd name="T17" fmla="*/ 4 h 26"/>
                <a:gd name="T18" fmla="*/ 4 w 38"/>
                <a:gd name="T19" fmla="*/ 2 h 26"/>
                <a:gd name="T20" fmla="*/ 10 w 38"/>
                <a:gd name="T21" fmla="*/ 2 h 26"/>
                <a:gd name="T22" fmla="*/ 12 w 38"/>
                <a:gd name="T23" fmla="*/ 2 h 26"/>
                <a:gd name="T24" fmla="*/ 10 w 38"/>
                <a:gd name="T25" fmla="*/ 2 h 26"/>
                <a:gd name="T26" fmla="*/ 7 w 38"/>
                <a:gd name="T27" fmla="*/ 3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26">
                  <a:moveTo>
                    <a:pt x="18" y="22"/>
                  </a:moveTo>
                  <a:lnTo>
                    <a:pt x="18" y="23"/>
                  </a:lnTo>
                  <a:lnTo>
                    <a:pt x="27" y="1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24" y="4"/>
                  </a:lnTo>
                  <a:lnTo>
                    <a:pt x="11" y="14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3" y="15"/>
                  </a:lnTo>
                  <a:lnTo>
                    <a:pt x="27" y="6"/>
                  </a:lnTo>
                  <a:lnTo>
                    <a:pt x="34" y="2"/>
                  </a:lnTo>
                  <a:lnTo>
                    <a:pt x="26" y="10"/>
                  </a:lnTo>
                  <a:lnTo>
                    <a:pt x="18" y="22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6" name="Freeform 268"/>
            <p:cNvSpPr>
              <a:spLocks/>
            </p:cNvSpPr>
            <p:nvPr/>
          </p:nvSpPr>
          <p:spPr bwMode="auto">
            <a:xfrm>
              <a:off x="4033" y="2573"/>
              <a:ext cx="8" cy="8"/>
            </a:xfrm>
            <a:custGeom>
              <a:avLst/>
              <a:gdLst>
                <a:gd name="T0" fmla="*/ 4 w 9"/>
                <a:gd name="T1" fmla="*/ 0 h 11"/>
                <a:gd name="T2" fmla="*/ 0 w 9"/>
                <a:gd name="T3" fmla="*/ 1 h 11"/>
                <a:gd name="T4" fmla="*/ 1 w 9"/>
                <a:gd name="T5" fmla="*/ 1 h 11"/>
                <a:gd name="T6" fmla="*/ 4 w 9"/>
                <a:gd name="T7" fmla="*/ 1 h 11"/>
                <a:gd name="T8" fmla="*/ 4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0" y="9"/>
                  </a:lnTo>
                  <a:lnTo>
                    <a:pt x="1" y="10"/>
                  </a:lnTo>
                  <a:lnTo>
                    <a:pt x="8" y="1"/>
                  </a:lnTo>
                  <a:lnTo>
                    <a:pt x="6" y="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7" name="Freeform 269"/>
            <p:cNvSpPr>
              <a:spLocks/>
            </p:cNvSpPr>
            <p:nvPr/>
          </p:nvSpPr>
          <p:spPr bwMode="auto">
            <a:xfrm>
              <a:off x="4025" y="2547"/>
              <a:ext cx="31" cy="32"/>
            </a:xfrm>
            <a:custGeom>
              <a:avLst/>
              <a:gdLst>
                <a:gd name="T0" fmla="*/ 12 w 35"/>
                <a:gd name="T1" fmla="*/ 0 h 40"/>
                <a:gd name="T2" fmla="*/ 8 w 35"/>
                <a:gd name="T3" fmla="*/ 2 h 40"/>
                <a:gd name="T4" fmla="*/ 4 w 35"/>
                <a:gd name="T5" fmla="*/ 2 h 40"/>
                <a:gd name="T6" fmla="*/ 2 w 35"/>
                <a:gd name="T7" fmla="*/ 4 h 40"/>
                <a:gd name="T8" fmla="*/ 0 w 35"/>
                <a:gd name="T9" fmla="*/ 5 h 40"/>
                <a:gd name="T10" fmla="*/ 4 w 35"/>
                <a:gd name="T11" fmla="*/ 5 h 40"/>
                <a:gd name="T12" fmla="*/ 8 w 35"/>
                <a:gd name="T13" fmla="*/ 4 h 40"/>
                <a:gd name="T14" fmla="*/ 11 w 35"/>
                <a:gd name="T15" fmla="*/ 2 h 40"/>
                <a:gd name="T16" fmla="*/ 11 w 35"/>
                <a:gd name="T17" fmla="*/ 1 h 40"/>
                <a:gd name="T18" fmla="*/ 8 w 35"/>
                <a:gd name="T19" fmla="*/ 1 h 40"/>
                <a:gd name="T20" fmla="*/ 4 w 35"/>
                <a:gd name="T21" fmla="*/ 2 h 40"/>
                <a:gd name="T22" fmla="*/ 4 w 35"/>
                <a:gd name="T23" fmla="*/ 5 h 40"/>
                <a:gd name="T24" fmla="*/ 7 w 35"/>
                <a:gd name="T25" fmla="*/ 4 h 40"/>
                <a:gd name="T26" fmla="*/ 10 w 35"/>
                <a:gd name="T27" fmla="*/ 3 h 40"/>
                <a:gd name="T28" fmla="*/ 12 w 35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0">
                  <a:moveTo>
                    <a:pt x="34" y="0"/>
                  </a:moveTo>
                  <a:lnTo>
                    <a:pt x="23" y="4"/>
                  </a:lnTo>
                  <a:lnTo>
                    <a:pt x="9" y="14"/>
                  </a:lnTo>
                  <a:lnTo>
                    <a:pt x="2" y="27"/>
                  </a:lnTo>
                  <a:lnTo>
                    <a:pt x="0" y="39"/>
                  </a:lnTo>
                  <a:lnTo>
                    <a:pt x="11" y="39"/>
                  </a:lnTo>
                  <a:lnTo>
                    <a:pt x="23" y="30"/>
                  </a:lnTo>
                  <a:lnTo>
                    <a:pt x="31" y="16"/>
                  </a:lnTo>
                  <a:lnTo>
                    <a:pt x="33" y="1"/>
                  </a:lnTo>
                  <a:lnTo>
                    <a:pt x="22" y="1"/>
                  </a:lnTo>
                  <a:lnTo>
                    <a:pt x="9" y="12"/>
                  </a:lnTo>
                  <a:lnTo>
                    <a:pt x="9" y="33"/>
                  </a:lnTo>
                  <a:lnTo>
                    <a:pt x="20" y="30"/>
                  </a:lnTo>
                  <a:lnTo>
                    <a:pt x="28" y="21"/>
                  </a:lnTo>
                  <a:lnTo>
                    <a:pt x="34" y="8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8" name="Freeform 270"/>
            <p:cNvSpPr>
              <a:spLocks/>
            </p:cNvSpPr>
            <p:nvPr/>
          </p:nvSpPr>
          <p:spPr bwMode="auto">
            <a:xfrm>
              <a:off x="4024" y="2547"/>
              <a:ext cx="32" cy="33"/>
            </a:xfrm>
            <a:custGeom>
              <a:avLst/>
              <a:gdLst>
                <a:gd name="T0" fmla="*/ 12 w 36"/>
                <a:gd name="T1" fmla="*/ 1 h 42"/>
                <a:gd name="T2" fmla="*/ 12 w 36"/>
                <a:gd name="T3" fmla="*/ 0 h 42"/>
                <a:gd name="T4" fmla="*/ 8 w 36"/>
                <a:gd name="T5" fmla="*/ 2 h 42"/>
                <a:gd name="T6" fmla="*/ 4 w 36"/>
                <a:gd name="T7" fmla="*/ 2 h 42"/>
                <a:gd name="T8" fmla="*/ 2 w 36"/>
                <a:gd name="T9" fmla="*/ 3 h 42"/>
                <a:gd name="T10" fmla="*/ 0 w 36"/>
                <a:gd name="T11" fmla="*/ 5 h 42"/>
                <a:gd name="T12" fmla="*/ 4 w 36"/>
                <a:gd name="T13" fmla="*/ 5 h 42"/>
                <a:gd name="T14" fmla="*/ 4 w 36"/>
                <a:gd name="T15" fmla="*/ 5 h 42"/>
                <a:gd name="T16" fmla="*/ 1 w 36"/>
                <a:gd name="T17" fmla="*/ 5 h 42"/>
                <a:gd name="T18" fmla="*/ 3 w 36"/>
                <a:gd name="T19" fmla="*/ 3 h 42"/>
                <a:gd name="T20" fmla="*/ 4 w 36"/>
                <a:gd name="T21" fmla="*/ 2 h 42"/>
                <a:gd name="T22" fmla="*/ 9 w 36"/>
                <a:gd name="T23" fmla="*/ 2 h 42"/>
                <a:gd name="T24" fmla="*/ 12 w 36"/>
                <a:gd name="T25" fmla="*/ 1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42">
                  <a:moveTo>
                    <a:pt x="35" y="1"/>
                  </a:moveTo>
                  <a:lnTo>
                    <a:pt x="35" y="0"/>
                  </a:lnTo>
                  <a:lnTo>
                    <a:pt x="23" y="4"/>
                  </a:lnTo>
                  <a:lnTo>
                    <a:pt x="10" y="14"/>
                  </a:lnTo>
                  <a:lnTo>
                    <a:pt x="2" y="28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" y="39"/>
                  </a:lnTo>
                  <a:lnTo>
                    <a:pt x="3" y="28"/>
                  </a:lnTo>
                  <a:lnTo>
                    <a:pt x="11" y="15"/>
                  </a:lnTo>
                  <a:lnTo>
                    <a:pt x="25" y="5"/>
                  </a:lnTo>
                  <a:lnTo>
                    <a:pt x="35" y="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9" name="Freeform 271"/>
            <p:cNvSpPr>
              <a:spLocks/>
            </p:cNvSpPr>
            <p:nvPr/>
          </p:nvSpPr>
          <p:spPr bwMode="auto">
            <a:xfrm>
              <a:off x="4035" y="2547"/>
              <a:ext cx="21" cy="33"/>
            </a:xfrm>
            <a:custGeom>
              <a:avLst/>
              <a:gdLst>
                <a:gd name="T0" fmla="*/ 0 w 24"/>
                <a:gd name="T1" fmla="*/ 6 h 41"/>
                <a:gd name="T2" fmla="*/ 4 w 24"/>
                <a:gd name="T3" fmla="*/ 4 h 41"/>
                <a:gd name="T4" fmla="*/ 7 w 24"/>
                <a:gd name="T5" fmla="*/ 2 h 41"/>
                <a:gd name="T6" fmla="*/ 8 w 24"/>
                <a:gd name="T7" fmla="*/ 0 h 41"/>
                <a:gd name="T8" fmla="*/ 4 w 24"/>
                <a:gd name="T9" fmla="*/ 0 h 41"/>
                <a:gd name="T10" fmla="*/ 4 w 24"/>
                <a:gd name="T11" fmla="*/ 2 h 41"/>
                <a:gd name="T12" fmla="*/ 7 w 24"/>
                <a:gd name="T13" fmla="*/ 2 h 41"/>
                <a:gd name="T14" fmla="*/ 7 w 24"/>
                <a:gd name="T15" fmla="*/ 2 h 41"/>
                <a:gd name="T16" fmla="*/ 4 w 24"/>
                <a:gd name="T17" fmla="*/ 4 h 41"/>
                <a:gd name="T18" fmla="*/ 0 w 24"/>
                <a:gd name="T19" fmla="*/ 5 h 41"/>
                <a:gd name="T20" fmla="*/ 0 w 24"/>
                <a:gd name="T21" fmla="*/ 6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41">
                  <a:moveTo>
                    <a:pt x="0" y="40"/>
                  </a:moveTo>
                  <a:lnTo>
                    <a:pt x="13" y="31"/>
                  </a:lnTo>
                  <a:lnTo>
                    <a:pt x="22" y="16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21" y="16"/>
                  </a:lnTo>
                  <a:lnTo>
                    <a:pt x="12" y="30"/>
                  </a:lnTo>
                  <a:lnTo>
                    <a:pt x="0" y="38"/>
                  </a:lnTo>
                  <a:lnTo>
                    <a:pt x="0" y="4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0" name="Freeform 272"/>
            <p:cNvSpPr>
              <a:spLocks/>
            </p:cNvSpPr>
            <p:nvPr/>
          </p:nvSpPr>
          <p:spPr bwMode="auto">
            <a:xfrm>
              <a:off x="4032" y="2547"/>
              <a:ext cx="14" cy="28"/>
            </a:xfrm>
            <a:custGeom>
              <a:avLst/>
              <a:gdLst>
                <a:gd name="T0" fmla="*/ 7 w 15"/>
                <a:gd name="T1" fmla="*/ 0 h 35"/>
                <a:gd name="T2" fmla="*/ 0 w 15"/>
                <a:gd name="T3" fmla="*/ 2 h 35"/>
                <a:gd name="T4" fmla="*/ 0 w 15"/>
                <a:gd name="T5" fmla="*/ 5 h 35"/>
                <a:gd name="T6" fmla="*/ 7 w 15"/>
                <a:gd name="T7" fmla="*/ 4 h 35"/>
                <a:gd name="T8" fmla="*/ 7 w 15"/>
                <a:gd name="T9" fmla="*/ 4 h 35"/>
                <a:gd name="T10" fmla="*/ 2 w 15"/>
                <a:gd name="T11" fmla="*/ 5 h 35"/>
                <a:gd name="T12" fmla="*/ 2 w 15"/>
                <a:gd name="T13" fmla="*/ 2 h 35"/>
                <a:gd name="T14" fmla="*/ 7 w 15"/>
                <a:gd name="T15" fmla="*/ 2 h 35"/>
                <a:gd name="T16" fmla="*/ 7 w 15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35">
                  <a:moveTo>
                    <a:pt x="14" y="0"/>
                  </a:moveTo>
                  <a:lnTo>
                    <a:pt x="0" y="11"/>
                  </a:lnTo>
                  <a:lnTo>
                    <a:pt x="0" y="34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2" y="33"/>
                  </a:lnTo>
                  <a:lnTo>
                    <a:pt x="2" y="12"/>
                  </a:lnTo>
                  <a:lnTo>
                    <a:pt x="14" y="2"/>
                  </a:lnTo>
                  <a:lnTo>
                    <a:pt x="14" y="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1" name="Freeform 273"/>
            <p:cNvSpPr>
              <a:spLocks/>
            </p:cNvSpPr>
            <p:nvPr/>
          </p:nvSpPr>
          <p:spPr bwMode="auto">
            <a:xfrm>
              <a:off x="4043" y="2553"/>
              <a:ext cx="14" cy="20"/>
            </a:xfrm>
            <a:custGeom>
              <a:avLst/>
              <a:gdLst>
                <a:gd name="T0" fmla="*/ 1 w 16"/>
                <a:gd name="T1" fmla="*/ 3 h 25"/>
                <a:gd name="T2" fmla="*/ 4 w 16"/>
                <a:gd name="T3" fmla="*/ 2 h 25"/>
                <a:gd name="T4" fmla="*/ 4 w 16"/>
                <a:gd name="T5" fmla="*/ 0 h 25"/>
                <a:gd name="T6" fmla="*/ 4 w 16"/>
                <a:gd name="T7" fmla="*/ 0 h 25"/>
                <a:gd name="T8" fmla="*/ 4 w 16"/>
                <a:gd name="T9" fmla="*/ 2 h 25"/>
                <a:gd name="T10" fmla="*/ 0 w 16"/>
                <a:gd name="T11" fmla="*/ 3 h 25"/>
                <a:gd name="T12" fmla="*/ 1 w 16"/>
                <a:gd name="T13" fmla="*/ 3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5">
                  <a:moveTo>
                    <a:pt x="1" y="24"/>
                  </a:moveTo>
                  <a:lnTo>
                    <a:pt x="10" y="14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9" y="13"/>
                  </a:lnTo>
                  <a:lnTo>
                    <a:pt x="0" y="23"/>
                  </a:lnTo>
                  <a:lnTo>
                    <a:pt x="1" y="24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2" name="Freeform 274"/>
            <p:cNvSpPr>
              <a:spLocks/>
            </p:cNvSpPr>
            <p:nvPr/>
          </p:nvSpPr>
          <p:spPr bwMode="auto">
            <a:xfrm>
              <a:off x="3844" y="1969"/>
              <a:ext cx="108" cy="104"/>
            </a:xfrm>
            <a:custGeom>
              <a:avLst/>
              <a:gdLst>
                <a:gd name="T0" fmla="*/ 40 w 122"/>
                <a:gd name="T1" fmla="*/ 10 h 133"/>
                <a:gd name="T2" fmla="*/ 40 w 122"/>
                <a:gd name="T3" fmla="*/ 9 h 133"/>
                <a:gd name="T4" fmla="*/ 40 w 122"/>
                <a:gd name="T5" fmla="*/ 8 h 133"/>
                <a:gd name="T6" fmla="*/ 39 w 122"/>
                <a:gd name="T7" fmla="*/ 6 h 133"/>
                <a:gd name="T8" fmla="*/ 39 w 122"/>
                <a:gd name="T9" fmla="*/ 6 h 133"/>
                <a:gd name="T10" fmla="*/ 38 w 122"/>
                <a:gd name="T11" fmla="*/ 5 h 133"/>
                <a:gd name="T12" fmla="*/ 35 w 122"/>
                <a:gd name="T13" fmla="*/ 4 h 133"/>
                <a:gd name="T14" fmla="*/ 35 w 122"/>
                <a:gd name="T15" fmla="*/ 2 h 133"/>
                <a:gd name="T16" fmla="*/ 35 w 122"/>
                <a:gd name="T17" fmla="*/ 2 h 133"/>
                <a:gd name="T18" fmla="*/ 31 w 122"/>
                <a:gd name="T19" fmla="*/ 2 h 133"/>
                <a:gd name="T20" fmla="*/ 28 w 122"/>
                <a:gd name="T21" fmla="*/ 2 h 133"/>
                <a:gd name="T22" fmla="*/ 26 w 122"/>
                <a:gd name="T23" fmla="*/ 0 h 133"/>
                <a:gd name="T24" fmla="*/ 23 w 122"/>
                <a:gd name="T25" fmla="*/ 0 h 133"/>
                <a:gd name="T26" fmla="*/ 21 w 122"/>
                <a:gd name="T27" fmla="*/ 0 h 133"/>
                <a:gd name="T28" fmla="*/ 18 w 122"/>
                <a:gd name="T29" fmla="*/ 0 h 133"/>
                <a:gd name="T30" fmla="*/ 16 w 122"/>
                <a:gd name="T31" fmla="*/ 2 h 133"/>
                <a:gd name="T32" fmla="*/ 15 w 122"/>
                <a:gd name="T33" fmla="*/ 2 h 133"/>
                <a:gd name="T34" fmla="*/ 13 w 122"/>
                <a:gd name="T35" fmla="*/ 2 h 133"/>
                <a:gd name="T36" fmla="*/ 12 w 122"/>
                <a:gd name="T37" fmla="*/ 2 h 133"/>
                <a:gd name="T38" fmla="*/ 11 w 122"/>
                <a:gd name="T39" fmla="*/ 4 h 133"/>
                <a:gd name="T40" fmla="*/ 9 w 122"/>
                <a:gd name="T41" fmla="*/ 5 h 133"/>
                <a:gd name="T42" fmla="*/ 7 w 122"/>
                <a:gd name="T43" fmla="*/ 5 h 133"/>
                <a:gd name="T44" fmla="*/ 0 w 122"/>
                <a:gd name="T45" fmla="*/ 14 h 133"/>
                <a:gd name="T46" fmla="*/ 4 w 122"/>
                <a:gd name="T47" fmla="*/ 13 h 133"/>
                <a:gd name="T48" fmla="*/ 4 w 122"/>
                <a:gd name="T49" fmla="*/ 13 h 133"/>
                <a:gd name="T50" fmla="*/ 5 w 122"/>
                <a:gd name="T51" fmla="*/ 11 h 133"/>
                <a:gd name="T52" fmla="*/ 8 w 122"/>
                <a:gd name="T53" fmla="*/ 10 h 133"/>
                <a:gd name="T54" fmla="*/ 10 w 122"/>
                <a:gd name="T55" fmla="*/ 8 h 133"/>
                <a:gd name="T56" fmla="*/ 12 w 122"/>
                <a:gd name="T57" fmla="*/ 7 h 133"/>
                <a:gd name="T58" fmla="*/ 12 w 122"/>
                <a:gd name="T59" fmla="*/ 6 h 133"/>
                <a:gd name="T60" fmla="*/ 13 w 122"/>
                <a:gd name="T61" fmla="*/ 5 h 133"/>
                <a:gd name="T62" fmla="*/ 15 w 122"/>
                <a:gd name="T63" fmla="*/ 4 h 133"/>
                <a:gd name="T64" fmla="*/ 17 w 122"/>
                <a:gd name="T65" fmla="*/ 2 h 133"/>
                <a:gd name="T66" fmla="*/ 19 w 122"/>
                <a:gd name="T67" fmla="*/ 2 h 133"/>
                <a:gd name="T68" fmla="*/ 21 w 122"/>
                <a:gd name="T69" fmla="*/ 2 h 133"/>
                <a:gd name="T70" fmla="*/ 24 w 122"/>
                <a:gd name="T71" fmla="*/ 2 h 133"/>
                <a:gd name="T72" fmla="*/ 26 w 122"/>
                <a:gd name="T73" fmla="*/ 3 h 133"/>
                <a:gd name="T74" fmla="*/ 27 w 122"/>
                <a:gd name="T75" fmla="*/ 3 h 133"/>
                <a:gd name="T76" fmla="*/ 29 w 122"/>
                <a:gd name="T77" fmla="*/ 4 h 133"/>
                <a:gd name="T78" fmla="*/ 31 w 122"/>
                <a:gd name="T79" fmla="*/ 5 h 133"/>
                <a:gd name="T80" fmla="*/ 32 w 122"/>
                <a:gd name="T81" fmla="*/ 6 h 133"/>
                <a:gd name="T82" fmla="*/ 35 w 122"/>
                <a:gd name="T83" fmla="*/ 7 h 133"/>
                <a:gd name="T84" fmla="*/ 35 w 122"/>
                <a:gd name="T85" fmla="*/ 8 h 133"/>
                <a:gd name="T86" fmla="*/ 39 w 122"/>
                <a:gd name="T87" fmla="*/ 10 h 133"/>
                <a:gd name="T88" fmla="*/ 40 w 122"/>
                <a:gd name="T89" fmla="*/ 10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2" h="133">
                  <a:moveTo>
                    <a:pt x="121" y="92"/>
                  </a:moveTo>
                  <a:lnTo>
                    <a:pt x="121" y="82"/>
                  </a:lnTo>
                  <a:lnTo>
                    <a:pt x="119" y="70"/>
                  </a:lnTo>
                  <a:lnTo>
                    <a:pt x="116" y="59"/>
                  </a:lnTo>
                  <a:lnTo>
                    <a:pt x="115" y="52"/>
                  </a:lnTo>
                  <a:lnTo>
                    <a:pt x="113" y="41"/>
                  </a:lnTo>
                  <a:lnTo>
                    <a:pt x="109" y="32"/>
                  </a:lnTo>
                  <a:lnTo>
                    <a:pt x="106" y="18"/>
                  </a:lnTo>
                  <a:lnTo>
                    <a:pt x="102" y="13"/>
                  </a:lnTo>
                  <a:lnTo>
                    <a:pt x="95" y="6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3" y="0"/>
                  </a:lnTo>
                  <a:lnTo>
                    <a:pt x="48" y="5"/>
                  </a:lnTo>
                  <a:lnTo>
                    <a:pt x="44" y="10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38"/>
                  </a:lnTo>
                  <a:lnTo>
                    <a:pt x="24" y="41"/>
                  </a:lnTo>
                  <a:lnTo>
                    <a:pt x="19" y="42"/>
                  </a:lnTo>
                  <a:lnTo>
                    <a:pt x="0" y="132"/>
                  </a:lnTo>
                  <a:lnTo>
                    <a:pt x="4" y="122"/>
                  </a:lnTo>
                  <a:lnTo>
                    <a:pt x="11" y="110"/>
                  </a:lnTo>
                  <a:lnTo>
                    <a:pt x="16" y="98"/>
                  </a:lnTo>
                  <a:lnTo>
                    <a:pt x="23" y="84"/>
                  </a:lnTo>
                  <a:lnTo>
                    <a:pt x="27" y="73"/>
                  </a:lnTo>
                  <a:lnTo>
                    <a:pt x="34" y="62"/>
                  </a:lnTo>
                  <a:lnTo>
                    <a:pt x="37" y="52"/>
                  </a:lnTo>
                  <a:lnTo>
                    <a:pt x="40" y="41"/>
                  </a:lnTo>
                  <a:lnTo>
                    <a:pt x="44" y="32"/>
                  </a:lnTo>
                  <a:lnTo>
                    <a:pt x="51" y="24"/>
                  </a:lnTo>
                  <a:lnTo>
                    <a:pt x="56" y="22"/>
                  </a:lnTo>
                  <a:lnTo>
                    <a:pt x="64" y="22"/>
                  </a:lnTo>
                  <a:lnTo>
                    <a:pt x="71" y="22"/>
                  </a:lnTo>
                  <a:lnTo>
                    <a:pt x="78" y="25"/>
                  </a:lnTo>
                  <a:lnTo>
                    <a:pt x="83" y="27"/>
                  </a:lnTo>
                  <a:lnTo>
                    <a:pt x="87" y="32"/>
                  </a:lnTo>
                  <a:lnTo>
                    <a:pt x="91" y="41"/>
                  </a:lnTo>
                  <a:lnTo>
                    <a:pt x="97" y="53"/>
                  </a:lnTo>
                  <a:lnTo>
                    <a:pt x="102" y="62"/>
                  </a:lnTo>
                  <a:lnTo>
                    <a:pt x="106" y="74"/>
                  </a:lnTo>
                  <a:lnTo>
                    <a:pt x="115" y="86"/>
                  </a:lnTo>
                  <a:lnTo>
                    <a:pt x="121" y="92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3" name="Freeform 275"/>
            <p:cNvSpPr>
              <a:spLocks/>
            </p:cNvSpPr>
            <p:nvPr/>
          </p:nvSpPr>
          <p:spPr bwMode="auto">
            <a:xfrm>
              <a:off x="3798" y="2005"/>
              <a:ext cx="151" cy="51"/>
            </a:xfrm>
            <a:custGeom>
              <a:avLst/>
              <a:gdLst>
                <a:gd name="T0" fmla="*/ 56 w 171"/>
                <a:gd name="T1" fmla="*/ 9 h 64"/>
                <a:gd name="T2" fmla="*/ 55 w 171"/>
                <a:gd name="T3" fmla="*/ 7 h 64"/>
                <a:gd name="T4" fmla="*/ 53 w 171"/>
                <a:gd name="T5" fmla="*/ 6 h 64"/>
                <a:gd name="T6" fmla="*/ 50 w 171"/>
                <a:gd name="T7" fmla="*/ 5 h 64"/>
                <a:gd name="T8" fmla="*/ 49 w 171"/>
                <a:gd name="T9" fmla="*/ 4 h 64"/>
                <a:gd name="T10" fmla="*/ 47 w 171"/>
                <a:gd name="T11" fmla="*/ 3 h 64"/>
                <a:gd name="T12" fmla="*/ 44 w 171"/>
                <a:gd name="T13" fmla="*/ 2 h 64"/>
                <a:gd name="T14" fmla="*/ 43 w 171"/>
                <a:gd name="T15" fmla="*/ 2 h 64"/>
                <a:gd name="T16" fmla="*/ 42 w 171"/>
                <a:gd name="T17" fmla="*/ 2 h 64"/>
                <a:gd name="T18" fmla="*/ 39 w 171"/>
                <a:gd name="T19" fmla="*/ 2 h 64"/>
                <a:gd name="T20" fmla="*/ 37 w 171"/>
                <a:gd name="T21" fmla="*/ 2 h 64"/>
                <a:gd name="T22" fmla="*/ 34 w 171"/>
                <a:gd name="T23" fmla="*/ 2 h 64"/>
                <a:gd name="T24" fmla="*/ 33 w 171"/>
                <a:gd name="T25" fmla="*/ 2 h 64"/>
                <a:gd name="T26" fmla="*/ 30 w 171"/>
                <a:gd name="T27" fmla="*/ 2 h 64"/>
                <a:gd name="T28" fmla="*/ 26 w 171"/>
                <a:gd name="T29" fmla="*/ 2 h 64"/>
                <a:gd name="T30" fmla="*/ 26 w 171"/>
                <a:gd name="T31" fmla="*/ 1 h 64"/>
                <a:gd name="T32" fmla="*/ 23 w 171"/>
                <a:gd name="T33" fmla="*/ 0 h 64"/>
                <a:gd name="T34" fmla="*/ 20 w 171"/>
                <a:gd name="T35" fmla="*/ 1 h 64"/>
                <a:gd name="T36" fmla="*/ 18 w 171"/>
                <a:gd name="T37" fmla="*/ 1 h 64"/>
                <a:gd name="T38" fmla="*/ 17 w 171"/>
                <a:gd name="T39" fmla="*/ 2 h 64"/>
                <a:gd name="T40" fmla="*/ 14 w 171"/>
                <a:gd name="T41" fmla="*/ 2 h 64"/>
                <a:gd name="T42" fmla="*/ 12 w 171"/>
                <a:gd name="T43" fmla="*/ 2 h 64"/>
                <a:gd name="T44" fmla="*/ 10 w 171"/>
                <a:gd name="T45" fmla="*/ 2 h 64"/>
                <a:gd name="T46" fmla="*/ 8 w 171"/>
                <a:gd name="T47" fmla="*/ 2 h 64"/>
                <a:gd name="T48" fmla="*/ 5 w 171"/>
                <a:gd name="T49" fmla="*/ 2 h 64"/>
                <a:gd name="T50" fmla="*/ 4 w 171"/>
                <a:gd name="T51" fmla="*/ 3 h 64"/>
                <a:gd name="T52" fmla="*/ 4 w 171"/>
                <a:gd name="T53" fmla="*/ 4 h 64"/>
                <a:gd name="T54" fmla="*/ 2 w 171"/>
                <a:gd name="T55" fmla="*/ 6 h 64"/>
                <a:gd name="T56" fmla="*/ 0 w 171"/>
                <a:gd name="T57" fmla="*/ 7 h 64"/>
                <a:gd name="T58" fmla="*/ 4 w 171"/>
                <a:gd name="T59" fmla="*/ 6 h 64"/>
                <a:gd name="T60" fmla="*/ 4 w 171"/>
                <a:gd name="T61" fmla="*/ 6 h 64"/>
                <a:gd name="T62" fmla="*/ 6 w 171"/>
                <a:gd name="T63" fmla="*/ 5 h 64"/>
                <a:gd name="T64" fmla="*/ 8 w 171"/>
                <a:gd name="T65" fmla="*/ 4 h 64"/>
                <a:gd name="T66" fmla="*/ 10 w 171"/>
                <a:gd name="T67" fmla="*/ 4 h 64"/>
                <a:gd name="T68" fmla="*/ 11 w 171"/>
                <a:gd name="T69" fmla="*/ 3 h 64"/>
                <a:gd name="T70" fmla="*/ 14 w 171"/>
                <a:gd name="T71" fmla="*/ 3 h 64"/>
                <a:gd name="T72" fmla="*/ 16 w 171"/>
                <a:gd name="T73" fmla="*/ 3 h 64"/>
                <a:gd name="T74" fmla="*/ 18 w 171"/>
                <a:gd name="T75" fmla="*/ 3 h 64"/>
                <a:gd name="T76" fmla="*/ 20 w 171"/>
                <a:gd name="T77" fmla="*/ 3 h 64"/>
                <a:gd name="T78" fmla="*/ 20 w 171"/>
                <a:gd name="T79" fmla="*/ 3 h 64"/>
                <a:gd name="T80" fmla="*/ 24 w 171"/>
                <a:gd name="T81" fmla="*/ 3 h 64"/>
                <a:gd name="T82" fmla="*/ 26 w 171"/>
                <a:gd name="T83" fmla="*/ 4 h 64"/>
                <a:gd name="T84" fmla="*/ 30 w 171"/>
                <a:gd name="T85" fmla="*/ 4 h 64"/>
                <a:gd name="T86" fmla="*/ 32 w 171"/>
                <a:gd name="T87" fmla="*/ 4 h 64"/>
                <a:gd name="T88" fmla="*/ 34 w 171"/>
                <a:gd name="T89" fmla="*/ 4 h 64"/>
                <a:gd name="T90" fmla="*/ 36 w 171"/>
                <a:gd name="T91" fmla="*/ 4 h 64"/>
                <a:gd name="T92" fmla="*/ 38 w 171"/>
                <a:gd name="T93" fmla="*/ 5 h 64"/>
                <a:gd name="T94" fmla="*/ 39 w 171"/>
                <a:gd name="T95" fmla="*/ 5 h 64"/>
                <a:gd name="T96" fmla="*/ 43 w 171"/>
                <a:gd name="T97" fmla="*/ 5 h 64"/>
                <a:gd name="T98" fmla="*/ 44 w 171"/>
                <a:gd name="T99" fmla="*/ 5 h 64"/>
                <a:gd name="T100" fmla="*/ 46 w 171"/>
                <a:gd name="T101" fmla="*/ 6 h 64"/>
                <a:gd name="T102" fmla="*/ 49 w 171"/>
                <a:gd name="T103" fmla="*/ 6 h 64"/>
                <a:gd name="T104" fmla="*/ 50 w 171"/>
                <a:gd name="T105" fmla="*/ 7 h 64"/>
                <a:gd name="T106" fmla="*/ 52 w 171"/>
                <a:gd name="T107" fmla="*/ 7 h 64"/>
                <a:gd name="T108" fmla="*/ 56 w 171"/>
                <a:gd name="T109" fmla="*/ 9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1" h="64">
                  <a:moveTo>
                    <a:pt x="170" y="63"/>
                  </a:moveTo>
                  <a:lnTo>
                    <a:pt x="167" y="53"/>
                  </a:lnTo>
                  <a:lnTo>
                    <a:pt x="162" y="41"/>
                  </a:lnTo>
                  <a:lnTo>
                    <a:pt x="156" y="35"/>
                  </a:lnTo>
                  <a:lnTo>
                    <a:pt x="151" y="28"/>
                  </a:lnTo>
                  <a:lnTo>
                    <a:pt x="143" y="22"/>
                  </a:lnTo>
                  <a:lnTo>
                    <a:pt x="136" y="16"/>
                  </a:lnTo>
                  <a:lnTo>
                    <a:pt x="129" y="11"/>
                  </a:lnTo>
                  <a:lnTo>
                    <a:pt x="126" y="10"/>
                  </a:lnTo>
                  <a:lnTo>
                    <a:pt x="118" y="8"/>
                  </a:lnTo>
                  <a:lnTo>
                    <a:pt x="112" y="6"/>
                  </a:lnTo>
                  <a:lnTo>
                    <a:pt x="105" y="5"/>
                  </a:lnTo>
                  <a:lnTo>
                    <a:pt x="99" y="4"/>
                  </a:lnTo>
                  <a:lnTo>
                    <a:pt x="92" y="2"/>
                  </a:lnTo>
                  <a:lnTo>
                    <a:pt x="84" y="2"/>
                  </a:lnTo>
                  <a:lnTo>
                    <a:pt x="77" y="1"/>
                  </a:lnTo>
                  <a:lnTo>
                    <a:pt x="71" y="0"/>
                  </a:lnTo>
                  <a:lnTo>
                    <a:pt x="64" y="1"/>
                  </a:lnTo>
                  <a:lnTo>
                    <a:pt x="56" y="1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37" y="5"/>
                  </a:lnTo>
                  <a:lnTo>
                    <a:pt x="31" y="6"/>
                  </a:lnTo>
                  <a:lnTo>
                    <a:pt x="23" y="9"/>
                  </a:lnTo>
                  <a:lnTo>
                    <a:pt x="17" y="12"/>
                  </a:lnTo>
                  <a:lnTo>
                    <a:pt x="14" y="22"/>
                  </a:lnTo>
                  <a:lnTo>
                    <a:pt x="5" y="30"/>
                  </a:lnTo>
                  <a:lnTo>
                    <a:pt x="2" y="40"/>
                  </a:lnTo>
                  <a:lnTo>
                    <a:pt x="0" y="51"/>
                  </a:lnTo>
                  <a:lnTo>
                    <a:pt x="5" y="49"/>
                  </a:lnTo>
                  <a:lnTo>
                    <a:pt x="14" y="40"/>
                  </a:lnTo>
                  <a:lnTo>
                    <a:pt x="18" y="33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6" y="25"/>
                  </a:lnTo>
                  <a:lnTo>
                    <a:pt x="42" y="23"/>
                  </a:lnTo>
                  <a:lnTo>
                    <a:pt x="49" y="22"/>
                  </a:lnTo>
                  <a:lnTo>
                    <a:pt x="54" y="22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75" y="25"/>
                  </a:lnTo>
                  <a:lnTo>
                    <a:pt x="82" y="26"/>
                  </a:lnTo>
                  <a:lnTo>
                    <a:pt x="89" y="27"/>
                  </a:lnTo>
                  <a:lnTo>
                    <a:pt x="97" y="27"/>
                  </a:lnTo>
                  <a:lnTo>
                    <a:pt x="103" y="28"/>
                  </a:lnTo>
                  <a:lnTo>
                    <a:pt x="110" y="30"/>
                  </a:lnTo>
                  <a:lnTo>
                    <a:pt x="116" y="32"/>
                  </a:lnTo>
                  <a:lnTo>
                    <a:pt x="122" y="34"/>
                  </a:lnTo>
                  <a:lnTo>
                    <a:pt x="129" y="35"/>
                  </a:lnTo>
                  <a:lnTo>
                    <a:pt x="136" y="39"/>
                  </a:lnTo>
                  <a:lnTo>
                    <a:pt x="141" y="41"/>
                  </a:lnTo>
                  <a:lnTo>
                    <a:pt x="148" y="45"/>
                  </a:lnTo>
                  <a:lnTo>
                    <a:pt x="155" y="51"/>
                  </a:lnTo>
                  <a:lnTo>
                    <a:pt x="160" y="55"/>
                  </a:lnTo>
                  <a:lnTo>
                    <a:pt x="170" y="63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4" name="Freeform 276"/>
            <p:cNvSpPr>
              <a:spLocks/>
            </p:cNvSpPr>
            <p:nvPr/>
          </p:nvSpPr>
          <p:spPr bwMode="auto">
            <a:xfrm>
              <a:off x="3955" y="1922"/>
              <a:ext cx="109" cy="106"/>
            </a:xfrm>
            <a:custGeom>
              <a:avLst/>
              <a:gdLst>
                <a:gd name="T0" fmla="*/ 0 w 124"/>
                <a:gd name="T1" fmla="*/ 15 h 135"/>
                <a:gd name="T2" fmla="*/ 2 w 124"/>
                <a:gd name="T3" fmla="*/ 13 h 135"/>
                <a:gd name="T4" fmla="*/ 4 w 124"/>
                <a:gd name="T5" fmla="*/ 13 h 135"/>
                <a:gd name="T6" fmla="*/ 4 w 124"/>
                <a:gd name="T7" fmla="*/ 12 h 135"/>
                <a:gd name="T8" fmla="*/ 4 w 124"/>
                <a:gd name="T9" fmla="*/ 10 h 135"/>
                <a:gd name="T10" fmla="*/ 4 w 124"/>
                <a:gd name="T11" fmla="*/ 9 h 135"/>
                <a:gd name="T12" fmla="*/ 4 w 124"/>
                <a:gd name="T13" fmla="*/ 8 h 135"/>
                <a:gd name="T14" fmla="*/ 4 w 124"/>
                <a:gd name="T15" fmla="*/ 7 h 135"/>
                <a:gd name="T16" fmla="*/ 4 w 124"/>
                <a:gd name="T17" fmla="*/ 6 h 135"/>
                <a:gd name="T18" fmla="*/ 7 w 124"/>
                <a:gd name="T19" fmla="*/ 5 h 135"/>
                <a:gd name="T20" fmla="*/ 8 w 124"/>
                <a:gd name="T21" fmla="*/ 5 h 135"/>
                <a:gd name="T22" fmla="*/ 10 w 124"/>
                <a:gd name="T23" fmla="*/ 4 h 135"/>
                <a:gd name="T24" fmla="*/ 11 w 124"/>
                <a:gd name="T25" fmla="*/ 4 h 135"/>
                <a:gd name="T26" fmla="*/ 13 w 124"/>
                <a:gd name="T27" fmla="*/ 3 h 135"/>
                <a:gd name="T28" fmla="*/ 15 w 124"/>
                <a:gd name="T29" fmla="*/ 3 h 135"/>
                <a:gd name="T30" fmla="*/ 17 w 124"/>
                <a:gd name="T31" fmla="*/ 2 h 135"/>
                <a:gd name="T32" fmla="*/ 19 w 124"/>
                <a:gd name="T33" fmla="*/ 2 h 135"/>
                <a:gd name="T34" fmla="*/ 21 w 124"/>
                <a:gd name="T35" fmla="*/ 2 h 135"/>
                <a:gd name="T36" fmla="*/ 23 w 124"/>
                <a:gd name="T37" fmla="*/ 2 h 135"/>
                <a:gd name="T38" fmla="*/ 25 w 124"/>
                <a:gd name="T39" fmla="*/ 2 h 135"/>
                <a:gd name="T40" fmla="*/ 28 w 124"/>
                <a:gd name="T41" fmla="*/ 2 h 135"/>
                <a:gd name="T42" fmla="*/ 29 w 124"/>
                <a:gd name="T43" fmla="*/ 2 h 135"/>
                <a:gd name="T44" fmla="*/ 31 w 124"/>
                <a:gd name="T45" fmla="*/ 1 h 135"/>
                <a:gd name="T46" fmla="*/ 33 w 124"/>
                <a:gd name="T47" fmla="*/ 0 h 135"/>
                <a:gd name="T48" fmla="*/ 35 w 124"/>
                <a:gd name="T49" fmla="*/ 0 h 135"/>
                <a:gd name="T50" fmla="*/ 37 w 124"/>
                <a:gd name="T51" fmla="*/ 0 h 135"/>
                <a:gd name="T52" fmla="*/ 39 w 124"/>
                <a:gd name="T53" fmla="*/ 1 h 135"/>
                <a:gd name="T54" fmla="*/ 37 w 124"/>
                <a:gd name="T55" fmla="*/ 2 h 135"/>
                <a:gd name="T56" fmla="*/ 35 w 124"/>
                <a:gd name="T57" fmla="*/ 2 h 135"/>
                <a:gd name="T58" fmla="*/ 33 w 124"/>
                <a:gd name="T59" fmla="*/ 2 h 135"/>
                <a:gd name="T60" fmla="*/ 31 w 124"/>
                <a:gd name="T61" fmla="*/ 2 h 135"/>
                <a:gd name="T62" fmla="*/ 29 w 124"/>
                <a:gd name="T63" fmla="*/ 2 h 135"/>
                <a:gd name="T64" fmla="*/ 27 w 124"/>
                <a:gd name="T65" fmla="*/ 2 h 135"/>
                <a:gd name="T66" fmla="*/ 25 w 124"/>
                <a:gd name="T67" fmla="*/ 3 h 135"/>
                <a:gd name="T68" fmla="*/ 22 w 124"/>
                <a:gd name="T69" fmla="*/ 3 h 135"/>
                <a:gd name="T70" fmla="*/ 20 w 124"/>
                <a:gd name="T71" fmla="*/ 4 h 135"/>
                <a:gd name="T72" fmla="*/ 19 w 124"/>
                <a:gd name="T73" fmla="*/ 4 h 135"/>
                <a:gd name="T74" fmla="*/ 17 w 124"/>
                <a:gd name="T75" fmla="*/ 5 h 135"/>
                <a:gd name="T76" fmla="*/ 15 w 124"/>
                <a:gd name="T77" fmla="*/ 5 h 135"/>
                <a:gd name="T78" fmla="*/ 13 w 124"/>
                <a:gd name="T79" fmla="*/ 5 h 135"/>
                <a:gd name="T80" fmla="*/ 11 w 124"/>
                <a:gd name="T81" fmla="*/ 6 h 135"/>
                <a:gd name="T82" fmla="*/ 10 w 124"/>
                <a:gd name="T83" fmla="*/ 7 h 135"/>
                <a:gd name="T84" fmla="*/ 9 w 124"/>
                <a:gd name="T85" fmla="*/ 8 h 135"/>
                <a:gd name="T86" fmla="*/ 7 w 124"/>
                <a:gd name="T87" fmla="*/ 9 h 135"/>
                <a:gd name="T88" fmla="*/ 4 w 124"/>
                <a:gd name="T89" fmla="*/ 10 h 135"/>
                <a:gd name="T90" fmla="*/ 4 w 124"/>
                <a:gd name="T91" fmla="*/ 12 h 135"/>
                <a:gd name="T92" fmla="*/ 4 w 124"/>
                <a:gd name="T93" fmla="*/ 13 h 135"/>
                <a:gd name="T94" fmla="*/ 4 w 124"/>
                <a:gd name="T95" fmla="*/ 13 h 135"/>
                <a:gd name="T96" fmla="*/ 0 w 124"/>
                <a:gd name="T97" fmla="*/ 15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4" h="135">
                  <a:moveTo>
                    <a:pt x="0" y="134"/>
                  </a:moveTo>
                  <a:lnTo>
                    <a:pt x="2" y="122"/>
                  </a:lnTo>
                  <a:lnTo>
                    <a:pt x="4" y="112"/>
                  </a:lnTo>
                  <a:lnTo>
                    <a:pt x="5" y="102"/>
                  </a:lnTo>
                  <a:lnTo>
                    <a:pt x="7" y="91"/>
                  </a:lnTo>
                  <a:lnTo>
                    <a:pt x="9" y="81"/>
                  </a:lnTo>
                  <a:lnTo>
                    <a:pt x="11" y="73"/>
                  </a:lnTo>
                  <a:lnTo>
                    <a:pt x="13" y="64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5" y="41"/>
                  </a:lnTo>
                  <a:lnTo>
                    <a:pt x="30" y="37"/>
                  </a:lnTo>
                  <a:lnTo>
                    <a:pt x="37" y="32"/>
                  </a:lnTo>
                  <a:lnTo>
                    <a:pt x="42" y="30"/>
                  </a:lnTo>
                  <a:lnTo>
                    <a:pt x="48" y="25"/>
                  </a:lnTo>
                  <a:lnTo>
                    <a:pt x="54" y="19"/>
                  </a:lnTo>
                  <a:lnTo>
                    <a:pt x="63" y="16"/>
                  </a:lnTo>
                  <a:lnTo>
                    <a:pt x="67" y="15"/>
                  </a:lnTo>
                  <a:lnTo>
                    <a:pt x="74" y="11"/>
                  </a:lnTo>
                  <a:lnTo>
                    <a:pt x="82" y="10"/>
                  </a:lnTo>
                  <a:lnTo>
                    <a:pt x="89" y="5"/>
                  </a:lnTo>
                  <a:lnTo>
                    <a:pt x="94" y="4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3" y="1"/>
                  </a:lnTo>
                  <a:lnTo>
                    <a:pt x="117" y="4"/>
                  </a:lnTo>
                  <a:lnTo>
                    <a:pt x="112" y="3"/>
                  </a:lnTo>
                  <a:lnTo>
                    <a:pt x="105" y="4"/>
                  </a:lnTo>
                  <a:lnTo>
                    <a:pt x="98" y="10"/>
                  </a:lnTo>
                  <a:lnTo>
                    <a:pt x="91" y="15"/>
                  </a:lnTo>
                  <a:lnTo>
                    <a:pt x="86" y="20"/>
                  </a:lnTo>
                  <a:lnTo>
                    <a:pt x="78" y="26"/>
                  </a:lnTo>
                  <a:lnTo>
                    <a:pt x="72" y="30"/>
                  </a:lnTo>
                  <a:lnTo>
                    <a:pt x="65" y="34"/>
                  </a:lnTo>
                  <a:lnTo>
                    <a:pt x="60" y="37"/>
                  </a:lnTo>
                  <a:lnTo>
                    <a:pt x="53" y="41"/>
                  </a:lnTo>
                  <a:lnTo>
                    <a:pt x="48" y="47"/>
                  </a:lnTo>
                  <a:lnTo>
                    <a:pt x="43" y="51"/>
                  </a:lnTo>
                  <a:lnTo>
                    <a:pt x="37" y="56"/>
                  </a:lnTo>
                  <a:lnTo>
                    <a:pt x="31" y="63"/>
                  </a:lnTo>
                  <a:lnTo>
                    <a:pt x="26" y="72"/>
                  </a:lnTo>
                  <a:lnTo>
                    <a:pt x="22" y="81"/>
                  </a:lnTo>
                  <a:lnTo>
                    <a:pt x="15" y="94"/>
                  </a:lnTo>
                  <a:lnTo>
                    <a:pt x="11" y="104"/>
                  </a:lnTo>
                  <a:lnTo>
                    <a:pt x="8" y="113"/>
                  </a:lnTo>
                  <a:lnTo>
                    <a:pt x="4" y="122"/>
                  </a:lnTo>
                  <a:lnTo>
                    <a:pt x="0" y="134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5" name="Freeform 277"/>
            <p:cNvSpPr>
              <a:spLocks/>
            </p:cNvSpPr>
            <p:nvPr/>
          </p:nvSpPr>
          <p:spPr bwMode="auto">
            <a:xfrm>
              <a:off x="3955" y="1950"/>
              <a:ext cx="147" cy="125"/>
            </a:xfrm>
            <a:custGeom>
              <a:avLst/>
              <a:gdLst>
                <a:gd name="T0" fmla="*/ 0 w 167"/>
                <a:gd name="T1" fmla="*/ 20 h 158"/>
                <a:gd name="T2" fmla="*/ 16 w 167"/>
                <a:gd name="T3" fmla="*/ 6 h 158"/>
                <a:gd name="T4" fmla="*/ 18 w 167"/>
                <a:gd name="T5" fmla="*/ 5 h 158"/>
                <a:gd name="T6" fmla="*/ 18 w 167"/>
                <a:gd name="T7" fmla="*/ 4 h 158"/>
                <a:gd name="T8" fmla="*/ 20 w 167"/>
                <a:gd name="T9" fmla="*/ 3 h 158"/>
                <a:gd name="T10" fmla="*/ 21 w 167"/>
                <a:gd name="T11" fmla="*/ 2 h 158"/>
                <a:gd name="T12" fmla="*/ 24 w 167"/>
                <a:gd name="T13" fmla="*/ 2 h 158"/>
                <a:gd name="T14" fmla="*/ 26 w 167"/>
                <a:gd name="T15" fmla="*/ 2 h 158"/>
                <a:gd name="T16" fmla="*/ 28 w 167"/>
                <a:gd name="T17" fmla="*/ 2 h 158"/>
                <a:gd name="T18" fmla="*/ 30 w 167"/>
                <a:gd name="T19" fmla="*/ 2 h 158"/>
                <a:gd name="T20" fmla="*/ 33 w 167"/>
                <a:gd name="T21" fmla="*/ 2 h 158"/>
                <a:gd name="T22" fmla="*/ 35 w 167"/>
                <a:gd name="T23" fmla="*/ 2 h 158"/>
                <a:gd name="T24" fmla="*/ 36 w 167"/>
                <a:gd name="T25" fmla="*/ 0 h 158"/>
                <a:gd name="T26" fmla="*/ 37 w 167"/>
                <a:gd name="T27" fmla="*/ 0 h 158"/>
                <a:gd name="T28" fmla="*/ 40 w 167"/>
                <a:gd name="T29" fmla="*/ 0 h 158"/>
                <a:gd name="T30" fmla="*/ 41 w 167"/>
                <a:gd name="T31" fmla="*/ 0 h 158"/>
                <a:gd name="T32" fmla="*/ 42 w 167"/>
                <a:gd name="T33" fmla="*/ 0 h 158"/>
                <a:gd name="T34" fmla="*/ 45 w 167"/>
                <a:gd name="T35" fmla="*/ 2 h 158"/>
                <a:gd name="T36" fmla="*/ 48 w 167"/>
                <a:gd name="T37" fmla="*/ 2 h 158"/>
                <a:gd name="T38" fmla="*/ 48 w 167"/>
                <a:gd name="T39" fmla="*/ 2 h 158"/>
                <a:gd name="T40" fmla="*/ 51 w 167"/>
                <a:gd name="T41" fmla="*/ 2 h 158"/>
                <a:gd name="T42" fmla="*/ 53 w 167"/>
                <a:gd name="T43" fmla="*/ 2 h 158"/>
                <a:gd name="T44" fmla="*/ 51 w 167"/>
                <a:gd name="T45" fmla="*/ 2 h 158"/>
                <a:gd name="T46" fmla="*/ 48 w 167"/>
                <a:gd name="T47" fmla="*/ 2 h 158"/>
                <a:gd name="T48" fmla="*/ 48 w 167"/>
                <a:gd name="T49" fmla="*/ 2 h 158"/>
                <a:gd name="T50" fmla="*/ 45 w 167"/>
                <a:gd name="T51" fmla="*/ 2 h 158"/>
                <a:gd name="T52" fmla="*/ 42 w 167"/>
                <a:gd name="T53" fmla="*/ 2 h 158"/>
                <a:gd name="T54" fmla="*/ 41 w 167"/>
                <a:gd name="T55" fmla="*/ 2 h 158"/>
                <a:gd name="T56" fmla="*/ 38 w 167"/>
                <a:gd name="T57" fmla="*/ 2 h 158"/>
                <a:gd name="T58" fmla="*/ 37 w 167"/>
                <a:gd name="T59" fmla="*/ 2 h 158"/>
                <a:gd name="T60" fmla="*/ 35 w 167"/>
                <a:gd name="T61" fmla="*/ 2 h 158"/>
                <a:gd name="T62" fmla="*/ 33 w 167"/>
                <a:gd name="T63" fmla="*/ 2 h 158"/>
                <a:gd name="T64" fmla="*/ 31 w 167"/>
                <a:gd name="T65" fmla="*/ 2 h 158"/>
                <a:gd name="T66" fmla="*/ 29 w 167"/>
                <a:gd name="T67" fmla="*/ 2 h 158"/>
                <a:gd name="T68" fmla="*/ 27 w 167"/>
                <a:gd name="T69" fmla="*/ 3 h 158"/>
                <a:gd name="T70" fmla="*/ 26 w 167"/>
                <a:gd name="T71" fmla="*/ 4 h 158"/>
                <a:gd name="T72" fmla="*/ 24 w 167"/>
                <a:gd name="T73" fmla="*/ 5 h 158"/>
                <a:gd name="T74" fmla="*/ 21 w 167"/>
                <a:gd name="T75" fmla="*/ 6 h 158"/>
                <a:gd name="T76" fmla="*/ 20 w 167"/>
                <a:gd name="T77" fmla="*/ 6 h 158"/>
                <a:gd name="T78" fmla="*/ 18 w 167"/>
                <a:gd name="T79" fmla="*/ 7 h 158"/>
                <a:gd name="T80" fmla="*/ 16 w 167"/>
                <a:gd name="T81" fmla="*/ 8 h 158"/>
                <a:gd name="T82" fmla="*/ 13 w 167"/>
                <a:gd name="T83" fmla="*/ 9 h 158"/>
                <a:gd name="T84" fmla="*/ 11 w 167"/>
                <a:gd name="T85" fmla="*/ 10 h 158"/>
                <a:gd name="T86" fmla="*/ 9 w 167"/>
                <a:gd name="T87" fmla="*/ 10 h 158"/>
                <a:gd name="T88" fmla="*/ 7 w 167"/>
                <a:gd name="T89" fmla="*/ 13 h 158"/>
                <a:gd name="T90" fmla="*/ 5 w 167"/>
                <a:gd name="T91" fmla="*/ 13 h 158"/>
                <a:gd name="T92" fmla="*/ 4 w 167"/>
                <a:gd name="T93" fmla="*/ 16 h 158"/>
                <a:gd name="T94" fmla="*/ 4 w 167"/>
                <a:gd name="T95" fmla="*/ 17 h 158"/>
                <a:gd name="T96" fmla="*/ 4 w 167"/>
                <a:gd name="T97" fmla="*/ 17 h 158"/>
                <a:gd name="T98" fmla="*/ 1 w 167"/>
                <a:gd name="T99" fmla="*/ 19 h 158"/>
                <a:gd name="T100" fmla="*/ 0 w 167"/>
                <a:gd name="T101" fmla="*/ 20 h 1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158">
                  <a:moveTo>
                    <a:pt x="0" y="157"/>
                  </a:moveTo>
                  <a:lnTo>
                    <a:pt x="50" y="54"/>
                  </a:lnTo>
                  <a:lnTo>
                    <a:pt x="54" y="44"/>
                  </a:lnTo>
                  <a:lnTo>
                    <a:pt x="56" y="35"/>
                  </a:lnTo>
                  <a:lnTo>
                    <a:pt x="63" y="26"/>
                  </a:lnTo>
                  <a:lnTo>
                    <a:pt x="66" y="19"/>
                  </a:lnTo>
                  <a:lnTo>
                    <a:pt x="75" y="16"/>
                  </a:lnTo>
                  <a:lnTo>
                    <a:pt x="82" y="13"/>
                  </a:lnTo>
                  <a:lnTo>
                    <a:pt x="87" y="10"/>
                  </a:lnTo>
                  <a:lnTo>
                    <a:pt x="95" y="8"/>
                  </a:lnTo>
                  <a:lnTo>
                    <a:pt x="103" y="4"/>
                  </a:lnTo>
                  <a:lnTo>
                    <a:pt x="109" y="3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2" y="4"/>
                  </a:lnTo>
                  <a:lnTo>
                    <a:pt x="149" y="10"/>
                  </a:lnTo>
                  <a:lnTo>
                    <a:pt x="153" y="15"/>
                  </a:lnTo>
                  <a:lnTo>
                    <a:pt x="160" y="19"/>
                  </a:lnTo>
                  <a:lnTo>
                    <a:pt x="166" y="22"/>
                  </a:lnTo>
                  <a:lnTo>
                    <a:pt x="160" y="22"/>
                  </a:lnTo>
                  <a:lnTo>
                    <a:pt x="155" y="21"/>
                  </a:lnTo>
                  <a:lnTo>
                    <a:pt x="149" y="21"/>
                  </a:lnTo>
                  <a:lnTo>
                    <a:pt x="142" y="19"/>
                  </a:lnTo>
                  <a:lnTo>
                    <a:pt x="136" y="19"/>
                  </a:lnTo>
                  <a:lnTo>
                    <a:pt x="127" y="17"/>
                  </a:lnTo>
                  <a:lnTo>
                    <a:pt x="122" y="17"/>
                  </a:lnTo>
                  <a:lnTo>
                    <a:pt x="115" y="17"/>
                  </a:lnTo>
                  <a:lnTo>
                    <a:pt x="110" y="17"/>
                  </a:lnTo>
                  <a:lnTo>
                    <a:pt x="103" y="17"/>
                  </a:lnTo>
                  <a:lnTo>
                    <a:pt x="96" y="19"/>
                  </a:lnTo>
                  <a:lnTo>
                    <a:pt x="89" y="22"/>
                  </a:lnTo>
                  <a:lnTo>
                    <a:pt x="86" y="26"/>
                  </a:lnTo>
                  <a:lnTo>
                    <a:pt x="82" y="30"/>
                  </a:lnTo>
                  <a:lnTo>
                    <a:pt x="75" y="38"/>
                  </a:lnTo>
                  <a:lnTo>
                    <a:pt x="67" y="47"/>
                  </a:lnTo>
                  <a:lnTo>
                    <a:pt x="63" y="55"/>
                  </a:lnTo>
                  <a:lnTo>
                    <a:pt x="56" y="60"/>
                  </a:lnTo>
                  <a:lnTo>
                    <a:pt x="48" y="65"/>
                  </a:lnTo>
                  <a:lnTo>
                    <a:pt x="41" y="74"/>
                  </a:lnTo>
                  <a:lnTo>
                    <a:pt x="33" y="80"/>
                  </a:lnTo>
                  <a:lnTo>
                    <a:pt x="27" y="92"/>
                  </a:lnTo>
                  <a:lnTo>
                    <a:pt x="22" y="101"/>
                  </a:lnTo>
                  <a:lnTo>
                    <a:pt x="16" y="111"/>
                  </a:lnTo>
                  <a:lnTo>
                    <a:pt x="11" y="124"/>
                  </a:lnTo>
                  <a:lnTo>
                    <a:pt x="5" y="137"/>
                  </a:lnTo>
                  <a:lnTo>
                    <a:pt x="4" y="146"/>
                  </a:lnTo>
                  <a:lnTo>
                    <a:pt x="1" y="155"/>
                  </a:lnTo>
                  <a:lnTo>
                    <a:pt x="0" y="157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6" name="Freeform 278"/>
            <p:cNvSpPr>
              <a:spLocks/>
            </p:cNvSpPr>
            <p:nvPr/>
          </p:nvSpPr>
          <p:spPr bwMode="auto">
            <a:xfrm>
              <a:off x="3876" y="2013"/>
              <a:ext cx="82" cy="101"/>
            </a:xfrm>
            <a:custGeom>
              <a:avLst/>
              <a:gdLst>
                <a:gd name="T0" fmla="*/ 30 w 93"/>
                <a:gd name="T1" fmla="*/ 13 h 129"/>
                <a:gd name="T2" fmla="*/ 29 w 93"/>
                <a:gd name="T3" fmla="*/ 11 h 129"/>
                <a:gd name="T4" fmla="*/ 29 w 93"/>
                <a:gd name="T5" fmla="*/ 10 h 129"/>
                <a:gd name="T6" fmla="*/ 26 w 93"/>
                <a:gd name="T7" fmla="*/ 9 h 129"/>
                <a:gd name="T8" fmla="*/ 26 w 93"/>
                <a:gd name="T9" fmla="*/ 7 h 129"/>
                <a:gd name="T10" fmla="*/ 24 w 93"/>
                <a:gd name="T11" fmla="*/ 6 h 129"/>
                <a:gd name="T12" fmla="*/ 23 w 93"/>
                <a:gd name="T13" fmla="*/ 5 h 129"/>
                <a:gd name="T14" fmla="*/ 20 w 93"/>
                <a:gd name="T15" fmla="*/ 4 h 129"/>
                <a:gd name="T16" fmla="*/ 19 w 93"/>
                <a:gd name="T17" fmla="*/ 2 h 129"/>
                <a:gd name="T18" fmla="*/ 17 w 93"/>
                <a:gd name="T19" fmla="*/ 2 h 129"/>
                <a:gd name="T20" fmla="*/ 16 w 93"/>
                <a:gd name="T21" fmla="*/ 1 h 129"/>
                <a:gd name="T22" fmla="*/ 13 w 93"/>
                <a:gd name="T23" fmla="*/ 0 h 129"/>
                <a:gd name="T24" fmla="*/ 11 w 93"/>
                <a:gd name="T25" fmla="*/ 0 h 129"/>
                <a:gd name="T26" fmla="*/ 10 w 93"/>
                <a:gd name="T27" fmla="*/ 1 h 129"/>
                <a:gd name="T28" fmla="*/ 8 w 93"/>
                <a:gd name="T29" fmla="*/ 2 h 129"/>
                <a:gd name="T30" fmla="*/ 5 w 93"/>
                <a:gd name="T31" fmla="*/ 3 h 129"/>
                <a:gd name="T32" fmla="*/ 4 w 93"/>
                <a:gd name="T33" fmla="*/ 5 h 129"/>
                <a:gd name="T34" fmla="*/ 4 w 93"/>
                <a:gd name="T35" fmla="*/ 6 h 129"/>
                <a:gd name="T36" fmla="*/ 4 w 93"/>
                <a:gd name="T37" fmla="*/ 9 h 129"/>
                <a:gd name="T38" fmla="*/ 4 w 93"/>
                <a:gd name="T39" fmla="*/ 10 h 129"/>
                <a:gd name="T40" fmla="*/ 3 w 93"/>
                <a:gd name="T41" fmla="*/ 10 h 129"/>
                <a:gd name="T42" fmla="*/ 0 w 93"/>
                <a:gd name="T43" fmla="*/ 13 h 129"/>
                <a:gd name="T44" fmla="*/ 0 w 93"/>
                <a:gd name="T45" fmla="*/ 14 h 129"/>
                <a:gd name="T46" fmla="*/ 3 w 93"/>
                <a:gd name="T47" fmla="*/ 13 h 129"/>
                <a:gd name="T48" fmla="*/ 4 w 93"/>
                <a:gd name="T49" fmla="*/ 12 h 129"/>
                <a:gd name="T50" fmla="*/ 4 w 93"/>
                <a:gd name="T51" fmla="*/ 10 h 129"/>
                <a:gd name="T52" fmla="*/ 4 w 93"/>
                <a:gd name="T53" fmla="*/ 9 h 129"/>
                <a:gd name="T54" fmla="*/ 5 w 93"/>
                <a:gd name="T55" fmla="*/ 8 h 129"/>
                <a:gd name="T56" fmla="*/ 7 w 93"/>
                <a:gd name="T57" fmla="*/ 6 h 129"/>
                <a:gd name="T58" fmla="*/ 8 w 93"/>
                <a:gd name="T59" fmla="*/ 5 h 129"/>
                <a:gd name="T60" fmla="*/ 10 w 93"/>
                <a:gd name="T61" fmla="*/ 3 h 129"/>
                <a:gd name="T62" fmla="*/ 11 w 93"/>
                <a:gd name="T63" fmla="*/ 2 h 129"/>
                <a:gd name="T64" fmla="*/ 13 w 93"/>
                <a:gd name="T65" fmla="*/ 2 h 129"/>
                <a:gd name="T66" fmla="*/ 14 w 93"/>
                <a:gd name="T67" fmla="*/ 2 h 129"/>
                <a:gd name="T68" fmla="*/ 17 w 93"/>
                <a:gd name="T69" fmla="*/ 3 h 129"/>
                <a:gd name="T70" fmla="*/ 19 w 93"/>
                <a:gd name="T71" fmla="*/ 4 h 129"/>
                <a:gd name="T72" fmla="*/ 20 w 93"/>
                <a:gd name="T73" fmla="*/ 5 h 129"/>
                <a:gd name="T74" fmla="*/ 23 w 93"/>
                <a:gd name="T75" fmla="*/ 7 h 129"/>
                <a:gd name="T76" fmla="*/ 25 w 93"/>
                <a:gd name="T77" fmla="*/ 8 h 129"/>
                <a:gd name="T78" fmla="*/ 26 w 93"/>
                <a:gd name="T79" fmla="*/ 9 h 129"/>
                <a:gd name="T80" fmla="*/ 29 w 93"/>
                <a:gd name="T81" fmla="*/ 10 h 129"/>
                <a:gd name="T82" fmla="*/ 29 w 93"/>
                <a:gd name="T83" fmla="*/ 12 h 129"/>
                <a:gd name="T84" fmla="*/ 30 w 93"/>
                <a:gd name="T85" fmla="*/ 13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3" h="129">
                  <a:moveTo>
                    <a:pt x="92" y="113"/>
                  </a:moveTo>
                  <a:lnTo>
                    <a:pt x="90" y="100"/>
                  </a:lnTo>
                  <a:lnTo>
                    <a:pt x="88" y="88"/>
                  </a:lnTo>
                  <a:lnTo>
                    <a:pt x="83" y="76"/>
                  </a:lnTo>
                  <a:lnTo>
                    <a:pt x="80" y="65"/>
                  </a:lnTo>
                  <a:lnTo>
                    <a:pt x="75" y="55"/>
                  </a:lnTo>
                  <a:lnTo>
                    <a:pt x="69" y="45"/>
                  </a:lnTo>
                  <a:lnTo>
                    <a:pt x="65" y="32"/>
                  </a:lnTo>
                  <a:lnTo>
                    <a:pt x="60" y="19"/>
                  </a:lnTo>
                  <a:lnTo>
                    <a:pt x="51" y="8"/>
                  </a:lnTo>
                  <a:lnTo>
                    <a:pt x="48" y="1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1" y="1"/>
                  </a:lnTo>
                  <a:lnTo>
                    <a:pt x="24" y="13"/>
                  </a:lnTo>
                  <a:lnTo>
                    <a:pt x="16" y="26"/>
                  </a:lnTo>
                  <a:lnTo>
                    <a:pt x="12" y="42"/>
                  </a:lnTo>
                  <a:lnTo>
                    <a:pt x="9" y="58"/>
                  </a:lnTo>
                  <a:lnTo>
                    <a:pt x="5" y="76"/>
                  </a:lnTo>
                  <a:lnTo>
                    <a:pt x="4" y="84"/>
                  </a:lnTo>
                  <a:lnTo>
                    <a:pt x="3" y="94"/>
                  </a:lnTo>
                  <a:lnTo>
                    <a:pt x="0" y="111"/>
                  </a:lnTo>
                  <a:lnTo>
                    <a:pt x="0" y="128"/>
                  </a:lnTo>
                  <a:lnTo>
                    <a:pt x="3" y="120"/>
                  </a:lnTo>
                  <a:lnTo>
                    <a:pt x="7" y="106"/>
                  </a:lnTo>
                  <a:lnTo>
                    <a:pt x="10" y="95"/>
                  </a:lnTo>
                  <a:lnTo>
                    <a:pt x="14" y="83"/>
                  </a:lnTo>
                  <a:lnTo>
                    <a:pt x="16" y="67"/>
                  </a:lnTo>
                  <a:lnTo>
                    <a:pt x="22" y="58"/>
                  </a:lnTo>
                  <a:lnTo>
                    <a:pt x="25" y="43"/>
                  </a:lnTo>
                  <a:lnTo>
                    <a:pt x="29" y="26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3" y="14"/>
                  </a:lnTo>
                  <a:lnTo>
                    <a:pt x="51" y="26"/>
                  </a:lnTo>
                  <a:lnTo>
                    <a:pt x="60" y="36"/>
                  </a:lnTo>
                  <a:lnTo>
                    <a:pt x="65" y="48"/>
                  </a:lnTo>
                  <a:lnTo>
                    <a:pt x="70" y="60"/>
                  </a:lnTo>
                  <a:lnTo>
                    <a:pt x="77" y="71"/>
                  </a:lnTo>
                  <a:lnTo>
                    <a:pt x="83" y="83"/>
                  </a:lnTo>
                  <a:lnTo>
                    <a:pt x="88" y="96"/>
                  </a:lnTo>
                  <a:lnTo>
                    <a:pt x="90" y="105"/>
                  </a:lnTo>
                  <a:lnTo>
                    <a:pt x="92" y="113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7" name="Freeform 279"/>
            <p:cNvSpPr>
              <a:spLocks/>
            </p:cNvSpPr>
            <p:nvPr/>
          </p:nvSpPr>
          <p:spPr bwMode="auto">
            <a:xfrm>
              <a:off x="3825" y="2068"/>
              <a:ext cx="130" cy="46"/>
            </a:xfrm>
            <a:custGeom>
              <a:avLst/>
              <a:gdLst>
                <a:gd name="T0" fmla="*/ 49 w 147"/>
                <a:gd name="T1" fmla="*/ 7 h 58"/>
                <a:gd name="T2" fmla="*/ 47 w 147"/>
                <a:gd name="T3" fmla="*/ 6 h 58"/>
                <a:gd name="T4" fmla="*/ 44 w 147"/>
                <a:gd name="T5" fmla="*/ 5 h 58"/>
                <a:gd name="T6" fmla="*/ 44 w 147"/>
                <a:gd name="T7" fmla="*/ 3 h 58"/>
                <a:gd name="T8" fmla="*/ 41 w 147"/>
                <a:gd name="T9" fmla="*/ 2 h 58"/>
                <a:gd name="T10" fmla="*/ 39 w 147"/>
                <a:gd name="T11" fmla="*/ 2 h 58"/>
                <a:gd name="T12" fmla="*/ 35 w 147"/>
                <a:gd name="T13" fmla="*/ 2 h 58"/>
                <a:gd name="T14" fmla="*/ 34 w 147"/>
                <a:gd name="T15" fmla="*/ 2 h 58"/>
                <a:gd name="T16" fmla="*/ 30 w 147"/>
                <a:gd name="T17" fmla="*/ 2 h 58"/>
                <a:gd name="T18" fmla="*/ 29 w 147"/>
                <a:gd name="T19" fmla="*/ 2 h 58"/>
                <a:gd name="T20" fmla="*/ 27 w 147"/>
                <a:gd name="T21" fmla="*/ 1 h 58"/>
                <a:gd name="T22" fmla="*/ 24 w 147"/>
                <a:gd name="T23" fmla="*/ 1 h 58"/>
                <a:gd name="T24" fmla="*/ 24 w 147"/>
                <a:gd name="T25" fmla="*/ 0 h 58"/>
                <a:gd name="T26" fmla="*/ 21 w 147"/>
                <a:gd name="T27" fmla="*/ 0 h 58"/>
                <a:gd name="T28" fmla="*/ 18 w 147"/>
                <a:gd name="T29" fmla="*/ 0 h 58"/>
                <a:gd name="T30" fmla="*/ 16 w 147"/>
                <a:gd name="T31" fmla="*/ 0 h 58"/>
                <a:gd name="T32" fmla="*/ 13 w 147"/>
                <a:gd name="T33" fmla="*/ 1 h 58"/>
                <a:gd name="T34" fmla="*/ 11 w 147"/>
                <a:gd name="T35" fmla="*/ 1 h 58"/>
                <a:gd name="T36" fmla="*/ 9 w 147"/>
                <a:gd name="T37" fmla="*/ 2 h 58"/>
                <a:gd name="T38" fmla="*/ 6 w 147"/>
                <a:gd name="T39" fmla="*/ 2 h 58"/>
                <a:gd name="T40" fmla="*/ 4 w 147"/>
                <a:gd name="T41" fmla="*/ 2 h 58"/>
                <a:gd name="T42" fmla="*/ 3 w 147"/>
                <a:gd name="T43" fmla="*/ 3 h 58"/>
                <a:gd name="T44" fmla="*/ 0 w 147"/>
                <a:gd name="T45" fmla="*/ 4 h 58"/>
                <a:gd name="T46" fmla="*/ 4 w 147"/>
                <a:gd name="T47" fmla="*/ 3 h 58"/>
                <a:gd name="T48" fmla="*/ 4 w 147"/>
                <a:gd name="T49" fmla="*/ 3 h 58"/>
                <a:gd name="T50" fmla="*/ 5 w 147"/>
                <a:gd name="T51" fmla="*/ 2 h 58"/>
                <a:gd name="T52" fmla="*/ 7 w 147"/>
                <a:gd name="T53" fmla="*/ 2 h 58"/>
                <a:gd name="T54" fmla="*/ 10 w 147"/>
                <a:gd name="T55" fmla="*/ 2 h 58"/>
                <a:gd name="T56" fmla="*/ 13 w 147"/>
                <a:gd name="T57" fmla="*/ 2 h 58"/>
                <a:gd name="T58" fmla="*/ 15 w 147"/>
                <a:gd name="T59" fmla="*/ 2 h 58"/>
                <a:gd name="T60" fmla="*/ 17 w 147"/>
                <a:gd name="T61" fmla="*/ 2 h 58"/>
                <a:gd name="T62" fmla="*/ 19 w 147"/>
                <a:gd name="T63" fmla="*/ 2 h 58"/>
                <a:gd name="T64" fmla="*/ 21 w 147"/>
                <a:gd name="T65" fmla="*/ 2 h 58"/>
                <a:gd name="T66" fmla="*/ 23 w 147"/>
                <a:gd name="T67" fmla="*/ 2 h 58"/>
                <a:gd name="T68" fmla="*/ 24 w 147"/>
                <a:gd name="T69" fmla="*/ 2 h 58"/>
                <a:gd name="T70" fmla="*/ 27 w 147"/>
                <a:gd name="T71" fmla="*/ 2 h 58"/>
                <a:gd name="T72" fmla="*/ 30 w 147"/>
                <a:gd name="T73" fmla="*/ 2 h 58"/>
                <a:gd name="T74" fmla="*/ 33 w 147"/>
                <a:gd name="T75" fmla="*/ 3 h 58"/>
                <a:gd name="T76" fmla="*/ 34 w 147"/>
                <a:gd name="T77" fmla="*/ 4 h 58"/>
                <a:gd name="T78" fmla="*/ 35 w 147"/>
                <a:gd name="T79" fmla="*/ 4 h 58"/>
                <a:gd name="T80" fmla="*/ 39 w 147"/>
                <a:gd name="T81" fmla="*/ 5 h 58"/>
                <a:gd name="T82" fmla="*/ 41 w 147"/>
                <a:gd name="T83" fmla="*/ 5 h 58"/>
                <a:gd name="T84" fmla="*/ 42 w 147"/>
                <a:gd name="T85" fmla="*/ 6 h 58"/>
                <a:gd name="T86" fmla="*/ 44 w 147"/>
                <a:gd name="T87" fmla="*/ 6 h 58"/>
                <a:gd name="T88" fmla="*/ 47 w 147"/>
                <a:gd name="T89" fmla="*/ 6 h 58"/>
                <a:gd name="T90" fmla="*/ 49 w 147"/>
                <a:gd name="T91" fmla="*/ 7 h 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" h="58">
                  <a:moveTo>
                    <a:pt x="146" y="57"/>
                  </a:moveTo>
                  <a:lnTo>
                    <a:pt x="141" y="47"/>
                  </a:lnTo>
                  <a:lnTo>
                    <a:pt x="136" y="36"/>
                  </a:lnTo>
                  <a:lnTo>
                    <a:pt x="131" y="28"/>
                  </a:lnTo>
                  <a:lnTo>
                    <a:pt x="124" y="21"/>
                  </a:lnTo>
                  <a:lnTo>
                    <a:pt x="117" y="15"/>
                  </a:lnTo>
                  <a:lnTo>
                    <a:pt x="108" y="11"/>
                  </a:lnTo>
                  <a:lnTo>
                    <a:pt x="104" y="8"/>
                  </a:lnTo>
                  <a:lnTo>
                    <a:pt x="95" y="7"/>
                  </a:lnTo>
                  <a:lnTo>
                    <a:pt x="88" y="2"/>
                  </a:lnTo>
                  <a:lnTo>
                    <a:pt x="82" y="1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4" y="1"/>
                  </a:lnTo>
                  <a:lnTo>
                    <a:pt x="28" y="2"/>
                  </a:lnTo>
                  <a:lnTo>
                    <a:pt x="19" y="8"/>
                  </a:lnTo>
                  <a:lnTo>
                    <a:pt x="10" y="15"/>
                  </a:lnTo>
                  <a:lnTo>
                    <a:pt x="3" y="25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10" y="24"/>
                  </a:lnTo>
                  <a:lnTo>
                    <a:pt x="16" y="21"/>
                  </a:lnTo>
                  <a:lnTo>
                    <a:pt x="22" y="19"/>
                  </a:lnTo>
                  <a:lnTo>
                    <a:pt x="32" y="17"/>
                  </a:lnTo>
                  <a:lnTo>
                    <a:pt x="40" y="15"/>
                  </a:lnTo>
                  <a:lnTo>
                    <a:pt x="45" y="15"/>
                  </a:lnTo>
                  <a:lnTo>
                    <a:pt x="51" y="15"/>
                  </a:lnTo>
                  <a:lnTo>
                    <a:pt x="56" y="15"/>
                  </a:lnTo>
                  <a:lnTo>
                    <a:pt x="62" y="15"/>
                  </a:lnTo>
                  <a:lnTo>
                    <a:pt x="68" y="15"/>
                  </a:lnTo>
                  <a:lnTo>
                    <a:pt x="73" y="15"/>
                  </a:lnTo>
                  <a:lnTo>
                    <a:pt x="82" y="17"/>
                  </a:lnTo>
                  <a:lnTo>
                    <a:pt x="91" y="21"/>
                  </a:lnTo>
                  <a:lnTo>
                    <a:pt x="98" y="24"/>
                  </a:lnTo>
                  <a:lnTo>
                    <a:pt x="104" y="29"/>
                  </a:lnTo>
                  <a:lnTo>
                    <a:pt x="108" y="35"/>
                  </a:lnTo>
                  <a:lnTo>
                    <a:pt x="117" y="42"/>
                  </a:lnTo>
                  <a:lnTo>
                    <a:pt x="124" y="44"/>
                  </a:lnTo>
                  <a:lnTo>
                    <a:pt x="128" y="46"/>
                  </a:lnTo>
                  <a:lnTo>
                    <a:pt x="136" y="49"/>
                  </a:lnTo>
                  <a:lnTo>
                    <a:pt x="141" y="54"/>
                  </a:lnTo>
                  <a:lnTo>
                    <a:pt x="146" y="57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8" name="Freeform 280"/>
            <p:cNvSpPr>
              <a:spLocks/>
            </p:cNvSpPr>
            <p:nvPr/>
          </p:nvSpPr>
          <p:spPr bwMode="auto">
            <a:xfrm>
              <a:off x="3957" y="2035"/>
              <a:ext cx="109" cy="114"/>
            </a:xfrm>
            <a:custGeom>
              <a:avLst/>
              <a:gdLst>
                <a:gd name="T0" fmla="*/ 0 w 123"/>
                <a:gd name="T1" fmla="*/ 16 h 146"/>
                <a:gd name="T2" fmla="*/ 0 w 123"/>
                <a:gd name="T3" fmla="*/ 14 h 146"/>
                <a:gd name="T4" fmla="*/ 0 w 123"/>
                <a:gd name="T5" fmla="*/ 14 h 146"/>
                <a:gd name="T6" fmla="*/ 0 w 123"/>
                <a:gd name="T7" fmla="*/ 12 h 146"/>
                <a:gd name="T8" fmla="*/ 2 w 123"/>
                <a:gd name="T9" fmla="*/ 11 h 146"/>
                <a:gd name="T10" fmla="*/ 4 w 123"/>
                <a:gd name="T11" fmla="*/ 9 h 146"/>
                <a:gd name="T12" fmla="*/ 4 w 123"/>
                <a:gd name="T13" fmla="*/ 9 h 146"/>
                <a:gd name="T14" fmla="*/ 4 w 123"/>
                <a:gd name="T15" fmla="*/ 7 h 146"/>
                <a:gd name="T16" fmla="*/ 5 w 123"/>
                <a:gd name="T17" fmla="*/ 5 h 146"/>
                <a:gd name="T18" fmla="*/ 8 w 123"/>
                <a:gd name="T19" fmla="*/ 5 h 146"/>
                <a:gd name="T20" fmla="*/ 9 w 123"/>
                <a:gd name="T21" fmla="*/ 5 h 146"/>
                <a:gd name="T22" fmla="*/ 12 w 123"/>
                <a:gd name="T23" fmla="*/ 4 h 146"/>
                <a:gd name="T24" fmla="*/ 13 w 123"/>
                <a:gd name="T25" fmla="*/ 4 h 146"/>
                <a:gd name="T26" fmla="*/ 15 w 123"/>
                <a:gd name="T27" fmla="*/ 3 h 146"/>
                <a:gd name="T28" fmla="*/ 19 w 123"/>
                <a:gd name="T29" fmla="*/ 3 h 146"/>
                <a:gd name="T30" fmla="*/ 21 w 123"/>
                <a:gd name="T31" fmla="*/ 2 h 146"/>
                <a:gd name="T32" fmla="*/ 21 w 123"/>
                <a:gd name="T33" fmla="*/ 2 h 146"/>
                <a:gd name="T34" fmla="*/ 24 w 123"/>
                <a:gd name="T35" fmla="*/ 2 h 146"/>
                <a:gd name="T36" fmla="*/ 27 w 123"/>
                <a:gd name="T37" fmla="*/ 2 h 146"/>
                <a:gd name="T38" fmla="*/ 27 w 123"/>
                <a:gd name="T39" fmla="*/ 2 h 146"/>
                <a:gd name="T40" fmla="*/ 29 w 123"/>
                <a:gd name="T41" fmla="*/ 2 h 146"/>
                <a:gd name="T42" fmla="*/ 31 w 123"/>
                <a:gd name="T43" fmla="*/ 2 h 146"/>
                <a:gd name="T44" fmla="*/ 34 w 123"/>
                <a:gd name="T45" fmla="*/ 2 h 146"/>
                <a:gd name="T46" fmla="*/ 35 w 123"/>
                <a:gd name="T47" fmla="*/ 2 h 146"/>
                <a:gd name="T48" fmla="*/ 36 w 123"/>
                <a:gd name="T49" fmla="*/ 2 h 146"/>
                <a:gd name="T50" fmla="*/ 39 w 123"/>
                <a:gd name="T51" fmla="*/ 2 h 146"/>
                <a:gd name="T52" fmla="*/ 40 w 123"/>
                <a:gd name="T53" fmla="*/ 2 h 146"/>
                <a:gd name="T54" fmla="*/ 40 w 123"/>
                <a:gd name="T55" fmla="*/ 2 h 146"/>
                <a:gd name="T56" fmla="*/ 37 w 123"/>
                <a:gd name="T57" fmla="*/ 2 h 146"/>
                <a:gd name="T58" fmla="*/ 35 w 123"/>
                <a:gd name="T59" fmla="*/ 1 h 146"/>
                <a:gd name="T60" fmla="*/ 34 w 123"/>
                <a:gd name="T61" fmla="*/ 0 h 146"/>
                <a:gd name="T62" fmla="*/ 31 w 123"/>
                <a:gd name="T63" fmla="*/ 0 h 146"/>
                <a:gd name="T64" fmla="*/ 31 w 123"/>
                <a:gd name="T65" fmla="*/ 1 h 146"/>
                <a:gd name="T66" fmla="*/ 27 w 123"/>
                <a:gd name="T67" fmla="*/ 1 h 146"/>
                <a:gd name="T68" fmla="*/ 27 w 123"/>
                <a:gd name="T69" fmla="*/ 2 h 146"/>
                <a:gd name="T70" fmla="*/ 24 w 123"/>
                <a:gd name="T71" fmla="*/ 2 h 146"/>
                <a:gd name="T72" fmla="*/ 21 w 123"/>
                <a:gd name="T73" fmla="*/ 2 h 146"/>
                <a:gd name="T74" fmla="*/ 19 w 123"/>
                <a:gd name="T75" fmla="*/ 2 h 146"/>
                <a:gd name="T76" fmla="*/ 17 w 123"/>
                <a:gd name="T77" fmla="*/ 2 h 146"/>
                <a:gd name="T78" fmla="*/ 15 w 123"/>
                <a:gd name="T79" fmla="*/ 2 h 146"/>
                <a:gd name="T80" fmla="*/ 13 w 123"/>
                <a:gd name="T81" fmla="*/ 2 h 146"/>
                <a:gd name="T82" fmla="*/ 12 w 123"/>
                <a:gd name="T83" fmla="*/ 2 h 146"/>
                <a:gd name="T84" fmla="*/ 10 w 123"/>
                <a:gd name="T85" fmla="*/ 3 h 146"/>
                <a:gd name="T86" fmla="*/ 8 w 123"/>
                <a:gd name="T87" fmla="*/ 4 h 146"/>
                <a:gd name="T88" fmla="*/ 5 w 123"/>
                <a:gd name="T89" fmla="*/ 5 h 146"/>
                <a:gd name="T90" fmla="*/ 4 w 123"/>
                <a:gd name="T91" fmla="*/ 7 h 146"/>
                <a:gd name="T92" fmla="*/ 4 w 123"/>
                <a:gd name="T93" fmla="*/ 9 h 146"/>
                <a:gd name="T94" fmla="*/ 4 w 123"/>
                <a:gd name="T95" fmla="*/ 11 h 146"/>
                <a:gd name="T96" fmla="*/ 2 w 123"/>
                <a:gd name="T97" fmla="*/ 12 h 146"/>
                <a:gd name="T98" fmla="*/ 0 w 123"/>
                <a:gd name="T99" fmla="*/ 14 h 146"/>
                <a:gd name="T100" fmla="*/ 0 w 123"/>
                <a:gd name="T101" fmla="*/ 16 h 1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3" h="146">
                  <a:moveTo>
                    <a:pt x="0" y="145"/>
                  </a:moveTo>
                  <a:lnTo>
                    <a:pt x="0" y="133"/>
                  </a:lnTo>
                  <a:lnTo>
                    <a:pt x="0" y="125"/>
                  </a:lnTo>
                  <a:lnTo>
                    <a:pt x="0" y="113"/>
                  </a:lnTo>
                  <a:lnTo>
                    <a:pt x="2" y="102"/>
                  </a:lnTo>
                  <a:lnTo>
                    <a:pt x="4" y="92"/>
                  </a:lnTo>
                  <a:lnTo>
                    <a:pt x="6" y="82"/>
                  </a:lnTo>
                  <a:lnTo>
                    <a:pt x="10" y="67"/>
                  </a:lnTo>
                  <a:lnTo>
                    <a:pt x="15" y="58"/>
                  </a:lnTo>
                  <a:lnTo>
                    <a:pt x="21" y="54"/>
                  </a:lnTo>
                  <a:lnTo>
                    <a:pt x="26" y="49"/>
                  </a:lnTo>
                  <a:lnTo>
                    <a:pt x="34" y="44"/>
                  </a:lnTo>
                  <a:lnTo>
                    <a:pt x="40" y="39"/>
                  </a:lnTo>
                  <a:lnTo>
                    <a:pt x="46" y="34"/>
                  </a:lnTo>
                  <a:lnTo>
                    <a:pt x="56" y="30"/>
                  </a:lnTo>
                  <a:lnTo>
                    <a:pt x="61" y="26"/>
                  </a:lnTo>
                  <a:lnTo>
                    <a:pt x="66" y="24"/>
                  </a:lnTo>
                  <a:lnTo>
                    <a:pt x="73" y="20"/>
                  </a:lnTo>
                  <a:lnTo>
                    <a:pt x="79" y="19"/>
                  </a:lnTo>
                  <a:lnTo>
                    <a:pt x="83" y="16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99" y="11"/>
                  </a:lnTo>
                  <a:lnTo>
                    <a:pt x="105" y="11"/>
                  </a:lnTo>
                  <a:lnTo>
                    <a:pt x="109" y="8"/>
                  </a:lnTo>
                  <a:lnTo>
                    <a:pt x="115" y="8"/>
                  </a:lnTo>
                  <a:lnTo>
                    <a:pt x="122" y="8"/>
                  </a:lnTo>
                  <a:lnTo>
                    <a:pt x="118" y="4"/>
                  </a:lnTo>
                  <a:lnTo>
                    <a:pt x="111" y="2"/>
                  </a:lnTo>
                  <a:lnTo>
                    <a:pt x="106" y="1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90" y="1"/>
                  </a:lnTo>
                  <a:lnTo>
                    <a:pt x="84" y="1"/>
                  </a:lnTo>
                  <a:lnTo>
                    <a:pt x="79" y="3"/>
                  </a:lnTo>
                  <a:lnTo>
                    <a:pt x="73" y="3"/>
                  </a:lnTo>
                  <a:lnTo>
                    <a:pt x="64" y="7"/>
                  </a:lnTo>
                  <a:lnTo>
                    <a:pt x="59" y="8"/>
                  </a:lnTo>
                  <a:lnTo>
                    <a:pt x="51" y="8"/>
                  </a:lnTo>
                  <a:lnTo>
                    <a:pt x="45" y="11"/>
                  </a:lnTo>
                  <a:lnTo>
                    <a:pt x="40" y="13"/>
                  </a:lnTo>
                  <a:lnTo>
                    <a:pt x="34" y="19"/>
                  </a:lnTo>
                  <a:lnTo>
                    <a:pt x="27" y="30"/>
                  </a:lnTo>
                  <a:lnTo>
                    <a:pt x="21" y="43"/>
                  </a:lnTo>
                  <a:lnTo>
                    <a:pt x="16" y="58"/>
                  </a:lnTo>
                  <a:lnTo>
                    <a:pt x="11" y="72"/>
                  </a:lnTo>
                  <a:lnTo>
                    <a:pt x="7" y="90"/>
                  </a:lnTo>
                  <a:lnTo>
                    <a:pt x="6" y="100"/>
                  </a:lnTo>
                  <a:lnTo>
                    <a:pt x="2" y="117"/>
                  </a:lnTo>
                  <a:lnTo>
                    <a:pt x="0" y="132"/>
                  </a:lnTo>
                  <a:lnTo>
                    <a:pt x="0" y="145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9" name="Freeform 281"/>
            <p:cNvSpPr>
              <a:spLocks/>
            </p:cNvSpPr>
            <p:nvPr/>
          </p:nvSpPr>
          <p:spPr bwMode="auto">
            <a:xfrm>
              <a:off x="3846" y="2130"/>
              <a:ext cx="112" cy="39"/>
            </a:xfrm>
            <a:custGeom>
              <a:avLst/>
              <a:gdLst>
                <a:gd name="T0" fmla="*/ 41 w 127"/>
                <a:gd name="T1" fmla="*/ 5 h 50"/>
                <a:gd name="T2" fmla="*/ 40 w 127"/>
                <a:gd name="T3" fmla="*/ 4 h 50"/>
                <a:gd name="T4" fmla="*/ 40 w 127"/>
                <a:gd name="T5" fmla="*/ 3 h 50"/>
                <a:gd name="T6" fmla="*/ 38 w 127"/>
                <a:gd name="T7" fmla="*/ 2 h 50"/>
                <a:gd name="T8" fmla="*/ 36 w 127"/>
                <a:gd name="T9" fmla="*/ 2 h 50"/>
                <a:gd name="T10" fmla="*/ 34 w 127"/>
                <a:gd name="T11" fmla="*/ 2 h 50"/>
                <a:gd name="T12" fmla="*/ 32 w 127"/>
                <a:gd name="T13" fmla="*/ 2 h 50"/>
                <a:gd name="T14" fmla="*/ 30 w 127"/>
                <a:gd name="T15" fmla="*/ 2 h 50"/>
                <a:gd name="T16" fmla="*/ 27 w 127"/>
                <a:gd name="T17" fmla="*/ 2 h 50"/>
                <a:gd name="T18" fmla="*/ 26 w 127"/>
                <a:gd name="T19" fmla="*/ 2 h 50"/>
                <a:gd name="T20" fmla="*/ 25 w 127"/>
                <a:gd name="T21" fmla="*/ 2 h 50"/>
                <a:gd name="T22" fmla="*/ 23 w 127"/>
                <a:gd name="T23" fmla="*/ 0 h 50"/>
                <a:gd name="T24" fmla="*/ 20 w 127"/>
                <a:gd name="T25" fmla="*/ 0 h 50"/>
                <a:gd name="T26" fmla="*/ 18 w 127"/>
                <a:gd name="T27" fmla="*/ 0 h 50"/>
                <a:gd name="T28" fmla="*/ 15 w 127"/>
                <a:gd name="T29" fmla="*/ 2 h 50"/>
                <a:gd name="T30" fmla="*/ 11 w 127"/>
                <a:gd name="T31" fmla="*/ 2 h 50"/>
                <a:gd name="T32" fmla="*/ 9 w 127"/>
                <a:gd name="T33" fmla="*/ 2 h 50"/>
                <a:gd name="T34" fmla="*/ 5 w 127"/>
                <a:gd name="T35" fmla="*/ 2 h 50"/>
                <a:gd name="T36" fmla="*/ 4 w 127"/>
                <a:gd name="T37" fmla="*/ 2 h 50"/>
                <a:gd name="T38" fmla="*/ 0 w 127"/>
                <a:gd name="T39" fmla="*/ 3 h 50"/>
                <a:gd name="T40" fmla="*/ 0 w 127"/>
                <a:gd name="T41" fmla="*/ 4 h 50"/>
                <a:gd name="T42" fmla="*/ 0 w 127"/>
                <a:gd name="T43" fmla="*/ 5 h 50"/>
                <a:gd name="T44" fmla="*/ 4 w 127"/>
                <a:gd name="T45" fmla="*/ 4 h 50"/>
                <a:gd name="T46" fmla="*/ 4 w 127"/>
                <a:gd name="T47" fmla="*/ 3 h 50"/>
                <a:gd name="T48" fmla="*/ 4 w 127"/>
                <a:gd name="T49" fmla="*/ 3 h 50"/>
                <a:gd name="T50" fmla="*/ 7 w 127"/>
                <a:gd name="T51" fmla="*/ 3 h 50"/>
                <a:gd name="T52" fmla="*/ 8 w 127"/>
                <a:gd name="T53" fmla="*/ 2 h 50"/>
                <a:gd name="T54" fmla="*/ 10 w 127"/>
                <a:gd name="T55" fmla="*/ 2 h 50"/>
                <a:gd name="T56" fmla="*/ 11 w 127"/>
                <a:gd name="T57" fmla="*/ 2 h 50"/>
                <a:gd name="T58" fmla="*/ 14 w 127"/>
                <a:gd name="T59" fmla="*/ 2 h 50"/>
                <a:gd name="T60" fmla="*/ 17 w 127"/>
                <a:gd name="T61" fmla="*/ 2 h 50"/>
                <a:gd name="T62" fmla="*/ 20 w 127"/>
                <a:gd name="T63" fmla="*/ 2 h 50"/>
                <a:gd name="T64" fmla="*/ 22 w 127"/>
                <a:gd name="T65" fmla="*/ 2 h 50"/>
                <a:gd name="T66" fmla="*/ 25 w 127"/>
                <a:gd name="T67" fmla="*/ 2 h 50"/>
                <a:gd name="T68" fmla="*/ 26 w 127"/>
                <a:gd name="T69" fmla="*/ 2 h 50"/>
                <a:gd name="T70" fmla="*/ 30 w 127"/>
                <a:gd name="T71" fmla="*/ 3 h 50"/>
                <a:gd name="T72" fmla="*/ 32 w 127"/>
                <a:gd name="T73" fmla="*/ 3 h 50"/>
                <a:gd name="T74" fmla="*/ 34 w 127"/>
                <a:gd name="T75" fmla="*/ 4 h 50"/>
                <a:gd name="T76" fmla="*/ 36 w 127"/>
                <a:gd name="T77" fmla="*/ 4 h 50"/>
                <a:gd name="T78" fmla="*/ 37 w 127"/>
                <a:gd name="T79" fmla="*/ 4 h 50"/>
                <a:gd name="T80" fmla="*/ 38 w 127"/>
                <a:gd name="T81" fmla="*/ 4 h 50"/>
                <a:gd name="T82" fmla="*/ 41 w 127"/>
                <a:gd name="T83" fmla="*/ 5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7" h="50">
                  <a:moveTo>
                    <a:pt x="126" y="49"/>
                  </a:moveTo>
                  <a:lnTo>
                    <a:pt x="124" y="41"/>
                  </a:lnTo>
                  <a:lnTo>
                    <a:pt x="124" y="35"/>
                  </a:lnTo>
                  <a:lnTo>
                    <a:pt x="117" y="27"/>
                  </a:lnTo>
                  <a:lnTo>
                    <a:pt x="111" y="16"/>
                  </a:lnTo>
                  <a:lnTo>
                    <a:pt x="103" y="10"/>
                  </a:lnTo>
                  <a:lnTo>
                    <a:pt x="97" y="6"/>
                  </a:lnTo>
                  <a:lnTo>
                    <a:pt x="94" y="5"/>
                  </a:lnTo>
                  <a:lnTo>
                    <a:pt x="85" y="4"/>
                  </a:lnTo>
                  <a:lnTo>
                    <a:pt x="83" y="3"/>
                  </a:lnTo>
                  <a:lnTo>
                    <a:pt x="76" y="3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5" y="4"/>
                  </a:lnTo>
                  <a:lnTo>
                    <a:pt x="35" y="6"/>
                  </a:lnTo>
                  <a:lnTo>
                    <a:pt x="27" y="10"/>
                  </a:lnTo>
                  <a:lnTo>
                    <a:pt x="17" y="15"/>
                  </a:lnTo>
                  <a:lnTo>
                    <a:pt x="9" y="20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4" y="41"/>
                  </a:lnTo>
                  <a:lnTo>
                    <a:pt x="8" y="35"/>
                  </a:lnTo>
                  <a:lnTo>
                    <a:pt x="13" y="33"/>
                  </a:lnTo>
                  <a:lnTo>
                    <a:pt x="20" y="29"/>
                  </a:lnTo>
                  <a:lnTo>
                    <a:pt x="24" y="25"/>
                  </a:lnTo>
                  <a:lnTo>
                    <a:pt x="30" y="23"/>
                  </a:lnTo>
                  <a:lnTo>
                    <a:pt x="35" y="22"/>
                  </a:lnTo>
                  <a:lnTo>
                    <a:pt x="44" y="22"/>
                  </a:lnTo>
                  <a:lnTo>
                    <a:pt x="51" y="22"/>
                  </a:lnTo>
                  <a:lnTo>
                    <a:pt x="61" y="23"/>
                  </a:lnTo>
                  <a:lnTo>
                    <a:pt x="68" y="24"/>
                  </a:lnTo>
                  <a:lnTo>
                    <a:pt x="76" y="25"/>
                  </a:lnTo>
                  <a:lnTo>
                    <a:pt x="84" y="26"/>
                  </a:lnTo>
                  <a:lnTo>
                    <a:pt x="94" y="29"/>
                  </a:lnTo>
                  <a:lnTo>
                    <a:pt x="99" y="30"/>
                  </a:lnTo>
                  <a:lnTo>
                    <a:pt x="103" y="36"/>
                  </a:lnTo>
                  <a:lnTo>
                    <a:pt x="110" y="39"/>
                  </a:lnTo>
                  <a:lnTo>
                    <a:pt x="114" y="43"/>
                  </a:lnTo>
                  <a:lnTo>
                    <a:pt x="121" y="43"/>
                  </a:lnTo>
                  <a:lnTo>
                    <a:pt x="126" y="49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0" name="Freeform 282"/>
            <p:cNvSpPr>
              <a:spLocks/>
            </p:cNvSpPr>
            <p:nvPr/>
          </p:nvSpPr>
          <p:spPr bwMode="auto">
            <a:xfrm>
              <a:off x="3841" y="2041"/>
              <a:ext cx="117" cy="117"/>
            </a:xfrm>
            <a:custGeom>
              <a:avLst/>
              <a:gdLst>
                <a:gd name="T0" fmla="*/ 45 w 132"/>
                <a:gd name="T1" fmla="*/ 16 h 149"/>
                <a:gd name="T2" fmla="*/ 43 w 132"/>
                <a:gd name="T3" fmla="*/ 15 h 149"/>
                <a:gd name="T4" fmla="*/ 43 w 132"/>
                <a:gd name="T5" fmla="*/ 14 h 149"/>
                <a:gd name="T6" fmla="*/ 42 w 132"/>
                <a:gd name="T7" fmla="*/ 13 h 149"/>
                <a:gd name="T8" fmla="*/ 41 w 132"/>
                <a:gd name="T9" fmla="*/ 12 h 149"/>
                <a:gd name="T10" fmla="*/ 40 w 132"/>
                <a:gd name="T11" fmla="*/ 10 h 149"/>
                <a:gd name="T12" fmla="*/ 40 w 132"/>
                <a:gd name="T13" fmla="*/ 9 h 149"/>
                <a:gd name="T14" fmla="*/ 39 w 132"/>
                <a:gd name="T15" fmla="*/ 8 h 149"/>
                <a:gd name="T16" fmla="*/ 37 w 132"/>
                <a:gd name="T17" fmla="*/ 6 h 149"/>
                <a:gd name="T18" fmla="*/ 35 w 132"/>
                <a:gd name="T19" fmla="*/ 6 h 149"/>
                <a:gd name="T20" fmla="*/ 34 w 132"/>
                <a:gd name="T21" fmla="*/ 5 h 149"/>
                <a:gd name="T22" fmla="*/ 32 w 132"/>
                <a:gd name="T23" fmla="*/ 4 h 149"/>
                <a:gd name="T24" fmla="*/ 30 w 132"/>
                <a:gd name="T25" fmla="*/ 3 h 149"/>
                <a:gd name="T26" fmla="*/ 28 w 132"/>
                <a:gd name="T27" fmla="*/ 2 h 149"/>
                <a:gd name="T28" fmla="*/ 26 w 132"/>
                <a:gd name="T29" fmla="*/ 2 h 149"/>
                <a:gd name="T30" fmla="*/ 24 w 132"/>
                <a:gd name="T31" fmla="*/ 2 h 149"/>
                <a:gd name="T32" fmla="*/ 22 w 132"/>
                <a:gd name="T33" fmla="*/ 2 h 149"/>
                <a:gd name="T34" fmla="*/ 21 w 132"/>
                <a:gd name="T35" fmla="*/ 2 h 149"/>
                <a:gd name="T36" fmla="*/ 19 w 132"/>
                <a:gd name="T37" fmla="*/ 2 h 149"/>
                <a:gd name="T38" fmla="*/ 17 w 132"/>
                <a:gd name="T39" fmla="*/ 2 h 149"/>
                <a:gd name="T40" fmla="*/ 15 w 132"/>
                <a:gd name="T41" fmla="*/ 0 h 149"/>
                <a:gd name="T42" fmla="*/ 12 w 132"/>
                <a:gd name="T43" fmla="*/ 0 h 149"/>
                <a:gd name="T44" fmla="*/ 0 w 132"/>
                <a:gd name="T45" fmla="*/ 0 h 149"/>
                <a:gd name="T46" fmla="*/ 4 w 132"/>
                <a:gd name="T47" fmla="*/ 0 h 149"/>
                <a:gd name="T48" fmla="*/ 4 w 132"/>
                <a:gd name="T49" fmla="*/ 2 h 149"/>
                <a:gd name="T50" fmla="*/ 7 w 132"/>
                <a:gd name="T51" fmla="*/ 2 h 149"/>
                <a:gd name="T52" fmla="*/ 10 w 132"/>
                <a:gd name="T53" fmla="*/ 2 h 149"/>
                <a:gd name="T54" fmla="*/ 11 w 132"/>
                <a:gd name="T55" fmla="*/ 2 h 149"/>
                <a:gd name="T56" fmla="*/ 13 w 132"/>
                <a:gd name="T57" fmla="*/ 2 h 149"/>
                <a:gd name="T58" fmla="*/ 17 w 132"/>
                <a:gd name="T59" fmla="*/ 2 h 149"/>
                <a:gd name="T60" fmla="*/ 19 w 132"/>
                <a:gd name="T61" fmla="*/ 3 h 149"/>
                <a:gd name="T62" fmla="*/ 22 w 132"/>
                <a:gd name="T63" fmla="*/ 4 h 149"/>
                <a:gd name="T64" fmla="*/ 24 w 132"/>
                <a:gd name="T65" fmla="*/ 5 h 149"/>
                <a:gd name="T66" fmla="*/ 28 w 132"/>
                <a:gd name="T67" fmla="*/ 7 h 149"/>
                <a:gd name="T68" fmla="*/ 30 w 132"/>
                <a:gd name="T69" fmla="*/ 8 h 149"/>
                <a:gd name="T70" fmla="*/ 34 w 132"/>
                <a:gd name="T71" fmla="*/ 10 h 149"/>
                <a:gd name="T72" fmla="*/ 35 w 132"/>
                <a:gd name="T73" fmla="*/ 10 h 149"/>
                <a:gd name="T74" fmla="*/ 37 w 132"/>
                <a:gd name="T75" fmla="*/ 12 h 149"/>
                <a:gd name="T76" fmla="*/ 39 w 132"/>
                <a:gd name="T77" fmla="*/ 13 h 149"/>
                <a:gd name="T78" fmla="*/ 40 w 132"/>
                <a:gd name="T79" fmla="*/ 13 h 149"/>
                <a:gd name="T80" fmla="*/ 42 w 132"/>
                <a:gd name="T81" fmla="*/ 15 h 149"/>
                <a:gd name="T82" fmla="*/ 43 w 132"/>
                <a:gd name="T83" fmla="*/ 16 h 149"/>
                <a:gd name="T84" fmla="*/ 44 w 132"/>
                <a:gd name="T85" fmla="*/ 16 h 149"/>
                <a:gd name="T86" fmla="*/ 45 w 132"/>
                <a:gd name="T87" fmla="*/ 16 h 1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2" h="149">
                  <a:moveTo>
                    <a:pt x="131" y="148"/>
                  </a:moveTo>
                  <a:lnTo>
                    <a:pt x="128" y="133"/>
                  </a:lnTo>
                  <a:lnTo>
                    <a:pt x="127" y="123"/>
                  </a:lnTo>
                  <a:lnTo>
                    <a:pt x="124" y="110"/>
                  </a:lnTo>
                  <a:lnTo>
                    <a:pt x="120" y="101"/>
                  </a:lnTo>
                  <a:lnTo>
                    <a:pt x="117" y="90"/>
                  </a:lnTo>
                  <a:lnTo>
                    <a:pt x="117" y="78"/>
                  </a:lnTo>
                  <a:lnTo>
                    <a:pt x="114" y="67"/>
                  </a:lnTo>
                  <a:lnTo>
                    <a:pt x="111" y="59"/>
                  </a:lnTo>
                  <a:lnTo>
                    <a:pt x="105" y="52"/>
                  </a:lnTo>
                  <a:lnTo>
                    <a:pt x="100" y="46"/>
                  </a:lnTo>
                  <a:lnTo>
                    <a:pt x="95" y="37"/>
                  </a:lnTo>
                  <a:lnTo>
                    <a:pt x="89" y="30"/>
                  </a:lnTo>
                  <a:lnTo>
                    <a:pt x="84" y="22"/>
                  </a:lnTo>
                  <a:lnTo>
                    <a:pt x="77" y="18"/>
                  </a:lnTo>
                  <a:lnTo>
                    <a:pt x="73" y="13"/>
                  </a:lnTo>
                  <a:lnTo>
                    <a:pt x="67" y="10"/>
                  </a:lnTo>
                  <a:lnTo>
                    <a:pt x="61" y="7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2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6"/>
                  </a:lnTo>
                  <a:lnTo>
                    <a:pt x="39" y="9"/>
                  </a:lnTo>
                  <a:lnTo>
                    <a:pt x="49" y="16"/>
                  </a:lnTo>
                  <a:lnTo>
                    <a:pt x="57" y="25"/>
                  </a:lnTo>
                  <a:lnTo>
                    <a:pt x="67" y="36"/>
                  </a:lnTo>
                  <a:lnTo>
                    <a:pt x="73" y="47"/>
                  </a:lnTo>
                  <a:lnTo>
                    <a:pt x="84" y="60"/>
                  </a:lnTo>
                  <a:lnTo>
                    <a:pt x="89" y="71"/>
                  </a:lnTo>
                  <a:lnTo>
                    <a:pt x="100" y="84"/>
                  </a:lnTo>
                  <a:lnTo>
                    <a:pt x="105" y="92"/>
                  </a:lnTo>
                  <a:lnTo>
                    <a:pt x="111" y="101"/>
                  </a:lnTo>
                  <a:lnTo>
                    <a:pt x="114" y="110"/>
                  </a:lnTo>
                  <a:lnTo>
                    <a:pt x="117" y="120"/>
                  </a:lnTo>
                  <a:lnTo>
                    <a:pt x="124" y="129"/>
                  </a:lnTo>
                  <a:lnTo>
                    <a:pt x="128" y="137"/>
                  </a:lnTo>
                  <a:lnTo>
                    <a:pt x="130" y="146"/>
                  </a:lnTo>
                  <a:lnTo>
                    <a:pt x="131" y="148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1" name="Freeform 283"/>
            <p:cNvSpPr>
              <a:spLocks/>
            </p:cNvSpPr>
            <p:nvPr/>
          </p:nvSpPr>
          <p:spPr bwMode="auto">
            <a:xfrm>
              <a:off x="3955" y="1991"/>
              <a:ext cx="114" cy="116"/>
            </a:xfrm>
            <a:custGeom>
              <a:avLst/>
              <a:gdLst>
                <a:gd name="T0" fmla="*/ 0 w 129"/>
                <a:gd name="T1" fmla="*/ 16 h 148"/>
                <a:gd name="T2" fmla="*/ 0 w 129"/>
                <a:gd name="T3" fmla="*/ 16 h 148"/>
                <a:gd name="T4" fmla="*/ 1 w 129"/>
                <a:gd name="T5" fmla="*/ 14 h 148"/>
                <a:gd name="T6" fmla="*/ 4 w 129"/>
                <a:gd name="T7" fmla="*/ 13 h 148"/>
                <a:gd name="T8" fmla="*/ 4 w 129"/>
                <a:gd name="T9" fmla="*/ 10 h 148"/>
                <a:gd name="T10" fmla="*/ 4 w 129"/>
                <a:gd name="T11" fmla="*/ 10 h 148"/>
                <a:gd name="T12" fmla="*/ 4 w 129"/>
                <a:gd name="T13" fmla="*/ 8 h 148"/>
                <a:gd name="T14" fmla="*/ 5 w 129"/>
                <a:gd name="T15" fmla="*/ 6 h 148"/>
                <a:gd name="T16" fmla="*/ 7 w 129"/>
                <a:gd name="T17" fmla="*/ 5 h 148"/>
                <a:gd name="T18" fmla="*/ 8 w 129"/>
                <a:gd name="T19" fmla="*/ 4 h 148"/>
                <a:gd name="T20" fmla="*/ 8 w 129"/>
                <a:gd name="T21" fmla="*/ 2 h 148"/>
                <a:gd name="T22" fmla="*/ 9 w 129"/>
                <a:gd name="T23" fmla="*/ 2 h 148"/>
                <a:gd name="T24" fmla="*/ 11 w 129"/>
                <a:gd name="T25" fmla="*/ 2 h 148"/>
                <a:gd name="T26" fmla="*/ 15 w 129"/>
                <a:gd name="T27" fmla="*/ 2 h 148"/>
                <a:gd name="T28" fmla="*/ 16 w 129"/>
                <a:gd name="T29" fmla="*/ 2 h 148"/>
                <a:gd name="T30" fmla="*/ 18 w 129"/>
                <a:gd name="T31" fmla="*/ 2 h 148"/>
                <a:gd name="T32" fmla="*/ 20 w 129"/>
                <a:gd name="T33" fmla="*/ 2 h 148"/>
                <a:gd name="T34" fmla="*/ 21 w 129"/>
                <a:gd name="T35" fmla="*/ 0 h 148"/>
                <a:gd name="T36" fmla="*/ 24 w 129"/>
                <a:gd name="T37" fmla="*/ 0 h 148"/>
                <a:gd name="T38" fmla="*/ 27 w 129"/>
                <a:gd name="T39" fmla="*/ 0 h 148"/>
                <a:gd name="T40" fmla="*/ 29 w 129"/>
                <a:gd name="T41" fmla="*/ 0 h 148"/>
                <a:gd name="T42" fmla="*/ 30 w 129"/>
                <a:gd name="T43" fmla="*/ 2 h 148"/>
                <a:gd name="T44" fmla="*/ 33 w 129"/>
                <a:gd name="T45" fmla="*/ 2 h 148"/>
                <a:gd name="T46" fmla="*/ 34 w 129"/>
                <a:gd name="T47" fmla="*/ 2 h 148"/>
                <a:gd name="T48" fmla="*/ 35 w 129"/>
                <a:gd name="T49" fmla="*/ 2 h 148"/>
                <a:gd name="T50" fmla="*/ 39 w 129"/>
                <a:gd name="T51" fmla="*/ 2 h 148"/>
                <a:gd name="T52" fmla="*/ 41 w 129"/>
                <a:gd name="T53" fmla="*/ 4 h 148"/>
                <a:gd name="T54" fmla="*/ 42 w 129"/>
                <a:gd name="T55" fmla="*/ 5 h 148"/>
                <a:gd name="T56" fmla="*/ 42 w 129"/>
                <a:gd name="T57" fmla="*/ 6 h 148"/>
                <a:gd name="T58" fmla="*/ 42 w 129"/>
                <a:gd name="T59" fmla="*/ 8 h 148"/>
                <a:gd name="T60" fmla="*/ 42 w 129"/>
                <a:gd name="T61" fmla="*/ 9 h 148"/>
                <a:gd name="T62" fmla="*/ 42 w 129"/>
                <a:gd name="T63" fmla="*/ 10 h 148"/>
                <a:gd name="T64" fmla="*/ 42 w 129"/>
                <a:gd name="T65" fmla="*/ 12 h 148"/>
                <a:gd name="T66" fmla="*/ 42 w 129"/>
                <a:gd name="T67" fmla="*/ 13 h 148"/>
                <a:gd name="T68" fmla="*/ 42 w 129"/>
                <a:gd name="T69" fmla="*/ 13 h 148"/>
                <a:gd name="T70" fmla="*/ 42 w 129"/>
                <a:gd name="T71" fmla="*/ 13 h 148"/>
                <a:gd name="T72" fmla="*/ 40 w 129"/>
                <a:gd name="T73" fmla="*/ 10 h 148"/>
                <a:gd name="T74" fmla="*/ 39 w 129"/>
                <a:gd name="T75" fmla="*/ 10 h 148"/>
                <a:gd name="T76" fmla="*/ 38 w 129"/>
                <a:gd name="T77" fmla="*/ 9 h 148"/>
                <a:gd name="T78" fmla="*/ 37 w 129"/>
                <a:gd name="T79" fmla="*/ 8 h 148"/>
                <a:gd name="T80" fmla="*/ 35 w 129"/>
                <a:gd name="T81" fmla="*/ 6 h 148"/>
                <a:gd name="T82" fmla="*/ 33 w 129"/>
                <a:gd name="T83" fmla="*/ 5 h 148"/>
                <a:gd name="T84" fmla="*/ 30 w 129"/>
                <a:gd name="T85" fmla="*/ 4 h 148"/>
                <a:gd name="T86" fmla="*/ 29 w 129"/>
                <a:gd name="T87" fmla="*/ 3 h 148"/>
                <a:gd name="T88" fmla="*/ 27 w 129"/>
                <a:gd name="T89" fmla="*/ 2 h 148"/>
                <a:gd name="T90" fmla="*/ 26 w 129"/>
                <a:gd name="T91" fmla="*/ 2 h 148"/>
                <a:gd name="T92" fmla="*/ 23 w 129"/>
                <a:gd name="T93" fmla="*/ 2 h 148"/>
                <a:gd name="T94" fmla="*/ 21 w 129"/>
                <a:gd name="T95" fmla="*/ 2 h 148"/>
                <a:gd name="T96" fmla="*/ 19 w 129"/>
                <a:gd name="T97" fmla="*/ 2 h 148"/>
                <a:gd name="T98" fmla="*/ 15 w 129"/>
                <a:gd name="T99" fmla="*/ 2 h 148"/>
                <a:gd name="T100" fmla="*/ 13 w 129"/>
                <a:gd name="T101" fmla="*/ 3 h 148"/>
                <a:gd name="T102" fmla="*/ 10 w 129"/>
                <a:gd name="T103" fmla="*/ 4 h 148"/>
                <a:gd name="T104" fmla="*/ 9 w 129"/>
                <a:gd name="T105" fmla="*/ 5 h 148"/>
                <a:gd name="T106" fmla="*/ 8 w 129"/>
                <a:gd name="T107" fmla="*/ 6 h 148"/>
                <a:gd name="T108" fmla="*/ 7 w 129"/>
                <a:gd name="T109" fmla="*/ 8 h 148"/>
                <a:gd name="T110" fmla="*/ 5 w 129"/>
                <a:gd name="T111" fmla="*/ 9 h 148"/>
                <a:gd name="T112" fmla="*/ 4 w 129"/>
                <a:gd name="T113" fmla="*/ 10 h 148"/>
                <a:gd name="T114" fmla="*/ 0 w 129"/>
                <a:gd name="T115" fmla="*/ 16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9" h="148">
                  <a:moveTo>
                    <a:pt x="0" y="147"/>
                  </a:moveTo>
                  <a:lnTo>
                    <a:pt x="0" y="138"/>
                  </a:lnTo>
                  <a:lnTo>
                    <a:pt x="1" y="124"/>
                  </a:lnTo>
                  <a:lnTo>
                    <a:pt x="4" y="110"/>
                  </a:lnTo>
                  <a:lnTo>
                    <a:pt x="7" y="96"/>
                  </a:lnTo>
                  <a:lnTo>
                    <a:pt x="10" y="85"/>
                  </a:lnTo>
                  <a:lnTo>
                    <a:pt x="13" y="69"/>
                  </a:lnTo>
                  <a:lnTo>
                    <a:pt x="16" y="57"/>
                  </a:lnTo>
                  <a:lnTo>
                    <a:pt x="22" y="44"/>
                  </a:lnTo>
                  <a:lnTo>
                    <a:pt x="23" y="33"/>
                  </a:lnTo>
                  <a:lnTo>
                    <a:pt x="25" y="24"/>
                  </a:lnTo>
                  <a:lnTo>
                    <a:pt x="28" y="16"/>
                  </a:lnTo>
                  <a:lnTo>
                    <a:pt x="33" y="9"/>
                  </a:lnTo>
                  <a:lnTo>
                    <a:pt x="43" y="7"/>
                  </a:lnTo>
                  <a:lnTo>
                    <a:pt x="48" y="5"/>
                  </a:lnTo>
                  <a:lnTo>
                    <a:pt x="54" y="3"/>
                  </a:lnTo>
                  <a:lnTo>
                    <a:pt x="61" y="3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8" y="4"/>
                  </a:lnTo>
                  <a:lnTo>
                    <a:pt x="103" y="8"/>
                  </a:lnTo>
                  <a:lnTo>
                    <a:pt x="109" y="13"/>
                  </a:lnTo>
                  <a:lnTo>
                    <a:pt x="118" y="23"/>
                  </a:lnTo>
                  <a:lnTo>
                    <a:pt x="124" y="34"/>
                  </a:lnTo>
                  <a:lnTo>
                    <a:pt x="127" y="48"/>
                  </a:lnTo>
                  <a:lnTo>
                    <a:pt x="128" y="58"/>
                  </a:lnTo>
                  <a:lnTo>
                    <a:pt x="128" y="69"/>
                  </a:lnTo>
                  <a:lnTo>
                    <a:pt x="128" y="82"/>
                  </a:lnTo>
                  <a:lnTo>
                    <a:pt x="128" y="92"/>
                  </a:lnTo>
                  <a:lnTo>
                    <a:pt x="128" y="105"/>
                  </a:lnTo>
                  <a:lnTo>
                    <a:pt x="128" y="116"/>
                  </a:lnTo>
                  <a:lnTo>
                    <a:pt x="128" y="123"/>
                  </a:lnTo>
                  <a:lnTo>
                    <a:pt x="127" y="114"/>
                  </a:lnTo>
                  <a:lnTo>
                    <a:pt x="123" y="94"/>
                  </a:lnTo>
                  <a:lnTo>
                    <a:pt x="120" y="85"/>
                  </a:lnTo>
                  <a:lnTo>
                    <a:pt x="115" y="76"/>
                  </a:lnTo>
                  <a:lnTo>
                    <a:pt x="113" y="67"/>
                  </a:lnTo>
                  <a:lnTo>
                    <a:pt x="109" y="58"/>
                  </a:lnTo>
                  <a:lnTo>
                    <a:pt x="99" y="43"/>
                  </a:lnTo>
                  <a:lnTo>
                    <a:pt x="94" y="34"/>
                  </a:lnTo>
                  <a:lnTo>
                    <a:pt x="88" y="27"/>
                  </a:lnTo>
                  <a:lnTo>
                    <a:pt x="83" y="24"/>
                  </a:lnTo>
                  <a:lnTo>
                    <a:pt x="77" y="21"/>
                  </a:lnTo>
                  <a:lnTo>
                    <a:pt x="69" y="18"/>
                  </a:lnTo>
                  <a:lnTo>
                    <a:pt x="64" y="16"/>
                  </a:lnTo>
                  <a:lnTo>
                    <a:pt x="55" y="17"/>
                  </a:lnTo>
                  <a:lnTo>
                    <a:pt x="45" y="21"/>
                  </a:lnTo>
                  <a:lnTo>
                    <a:pt x="40" y="25"/>
                  </a:lnTo>
                  <a:lnTo>
                    <a:pt x="31" y="40"/>
                  </a:lnTo>
                  <a:lnTo>
                    <a:pt x="27" y="48"/>
                  </a:lnTo>
                  <a:lnTo>
                    <a:pt x="24" y="59"/>
                  </a:lnTo>
                  <a:lnTo>
                    <a:pt x="20" y="69"/>
                  </a:lnTo>
                  <a:lnTo>
                    <a:pt x="16" y="80"/>
                  </a:lnTo>
                  <a:lnTo>
                    <a:pt x="14" y="90"/>
                  </a:lnTo>
                  <a:lnTo>
                    <a:pt x="0" y="147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2" name="Freeform 284"/>
            <p:cNvSpPr>
              <a:spLocks/>
            </p:cNvSpPr>
            <p:nvPr/>
          </p:nvSpPr>
          <p:spPr bwMode="auto">
            <a:xfrm>
              <a:off x="3963" y="2569"/>
              <a:ext cx="83" cy="244"/>
            </a:xfrm>
            <a:custGeom>
              <a:avLst/>
              <a:gdLst>
                <a:gd name="T0" fmla="*/ 0 w 93"/>
                <a:gd name="T1" fmla="*/ 34 h 312"/>
                <a:gd name="T2" fmla="*/ 0 w 93"/>
                <a:gd name="T3" fmla="*/ 32 h 312"/>
                <a:gd name="T4" fmla="*/ 0 w 93"/>
                <a:gd name="T5" fmla="*/ 32 h 312"/>
                <a:gd name="T6" fmla="*/ 0 w 93"/>
                <a:gd name="T7" fmla="*/ 30 h 312"/>
                <a:gd name="T8" fmla="*/ 0 w 93"/>
                <a:gd name="T9" fmla="*/ 29 h 312"/>
                <a:gd name="T10" fmla="*/ 0 w 93"/>
                <a:gd name="T11" fmla="*/ 27 h 312"/>
                <a:gd name="T12" fmla="*/ 0 w 93"/>
                <a:gd name="T13" fmla="*/ 26 h 312"/>
                <a:gd name="T14" fmla="*/ 1 w 93"/>
                <a:gd name="T15" fmla="*/ 25 h 312"/>
                <a:gd name="T16" fmla="*/ 2 w 93"/>
                <a:gd name="T17" fmla="*/ 23 h 312"/>
                <a:gd name="T18" fmla="*/ 3 w 93"/>
                <a:gd name="T19" fmla="*/ 21 h 312"/>
                <a:gd name="T20" fmla="*/ 4 w 93"/>
                <a:gd name="T21" fmla="*/ 20 h 312"/>
                <a:gd name="T22" fmla="*/ 4 w 93"/>
                <a:gd name="T23" fmla="*/ 19 h 312"/>
                <a:gd name="T24" fmla="*/ 4 w 93"/>
                <a:gd name="T25" fmla="*/ 18 h 312"/>
                <a:gd name="T26" fmla="*/ 4 w 93"/>
                <a:gd name="T27" fmla="*/ 16 h 312"/>
                <a:gd name="T28" fmla="*/ 4 w 93"/>
                <a:gd name="T29" fmla="*/ 14 h 312"/>
                <a:gd name="T30" fmla="*/ 5 w 93"/>
                <a:gd name="T31" fmla="*/ 13 h 312"/>
                <a:gd name="T32" fmla="*/ 6 w 93"/>
                <a:gd name="T33" fmla="*/ 13 h 312"/>
                <a:gd name="T34" fmla="*/ 9 w 93"/>
                <a:gd name="T35" fmla="*/ 10 h 312"/>
                <a:gd name="T36" fmla="*/ 10 w 93"/>
                <a:gd name="T37" fmla="*/ 9 h 312"/>
                <a:gd name="T38" fmla="*/ 12 w 93"/>
                <a:gd name="T39" fmla="*/ 8 h 312"/>
                <a:gd name="T40" fmla="*/ 13 w 93"/>
                <a:gd name="T41" fmla="*/ 7 h 312"/>
                <a:gd name="T42" fmla="*/ 15 w 93"/>
                <a:gd name="T43" fmla="*/ 5 h 312"/>
                <a:gd name="T44" fmla="*/ 17 w 93"/>
                <a:gd name="T45" fmla="*/ 5 h 312"/>
                <a:gd name="T46" fmla="*/ 19 w 93"/>
                <a:gd name="T47" fmla="*/ 4 h 312"/>
                <a:gd name="T48" fmla="*/ 21 w 93"/>
                <a:gd name="T49" fmla="*/ 3 h 312"/>
                <a:gd name="T50" fmla="*/ 23 w 93"/>
                <a:gd name="T51" fmla="*/ 2 h 312"/>
                <a:gd name="T52" fmla="*/ 26 w 93"/>
                <a:gd name="T53" fmla="*/ 2 h 312"/>
                <a:gd name="T54" fmla="*/ 29 w 93"/>
                <a:gd name="T55" fmla="*/ 2 h 312"/>
                <a:gd name="T56" fmla="*/ 30 w 93"/>
                <a:gd name="T57" fmla="*/ 2 h 312"/>
                <a:gd name="T58" fmla="*/ 33 w 93"/>
                <a:gd name="T59" fmla="*/ 0 h 312"/>
                <a:gd name="T60" fmla="*/ 33 w 93"/>
                <a:gd name="T61" fmla="*/ 2 h 312"/>
                <a:gd name="T62" fmla="*/ 33 w 93"/>
                <a:gd name="T63" fmla="*/ 4 h 312"/>
                <a:gd name="T64" fmla="*/ 32 w 93"/>
                <a:gd name="T65" fmla="*/ 5 h 312"/>
                <a:gd name="T66" fmla="*/ 32 w 93"/>
                <a:gd name="T67" fmla="*/ 6 h 312"/>
                <a:gd name="T68" fmla="*/ 31 w 93"/>
                <a:gd name="T69" fmla="*/ 8 h 312"/>
                <a:gd name="T70" fmla="*/ 30 w 93"/>
                <a:gd name="T71" fmla="*/ 10 h 312"/>
                <a:gd name="T72" fmla="*/ 29 w 93"/>
                <a:gd name="T73" fmla="*/ 10 h 312"/>
                <a:gd name="T74" fmla="*/ 27 w 93"/>
                <a:gd name="T75" fmla="*/ 11 h 312"/>
                <a:gd name="T76" fmla="*/ 26 w 93"/>
                <a:gd name="T77" fmla="*/ 13 h 312"/>
                <a:gd name="T78" fmla="*/ 26 w 93"/>
                <a:gd name="T79" fmla="*/ 14 h 312"/>
                <a:gd name="T80" fmla="*/ 23 w 93"/>
                <a:gd name="T81" fmla="*/ 16 h 312"/>
                <a:gd name="T82" fmla="*/ 23 w 93"/>
                <a:gd name="T83" fmla="*/ 16 h 312"/>
                <a:gd name="T84" fmla="*/ 21 w 93"/>
                <a:gd name="T85" fmla="*/ 19 h 312"/>
                <a:gd name="T86" fmla="*/ 19 w 93"/>
                <a:gd name="T87" fmla="*/ 21 h 312"/>
                <a:gd name="T88" fmla="*/ 18 w 93"/>
                <a:gd name="T89" fmla="*/ 23 h 312"/>
                <a:gd name="T90" fmla="*/ 16 w 93"/>
                <a:gd name="T91" fmla="*/ 24 h 312"/>
                <a:gd name="T92" fmla="*/ 13 w 93"/>
                <a:gd name="T93" fmla="*/ 26 h 312"/>
                <a:gd name="T94" fmla="*/ 11 w 93"/>
                <a:gd name="T95" fmla="*/ 27 h 312"/>
                <a:gd name="T96" fmla="*/ 10 w 93"/>
                <a:gd name="T97" fmla="*/ 29 h 312"/>
                <a:gd name="T98" fmla="*/ 8 w 93"/>
                <a:gd name="T99" fmla="*/ 30 h 312"/>
                <a:gd name="T100" fmla="*/ 7 w 93"/>
                <a:gd name="T101" fmla="*/ 31 h 312"/>
                <a:gd name="T102" fmla="*/ 4 w 93"/>
                <a:gd name="T103" fmla="*/ 32 h 312"/>
                <a:gd name="T104" fmla="*/ 4 w 93"/>
                <a:gd name="T105" fmla="*/ 34 h 312"/>
                <a:gd name="T106" fmla="*/ 0 w 93"/>
                <a:gd name="T107" fmla="*/ 34 h 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3" h="312">
                  <a:moveTo>
                    <a:pt x="0" y="311"/>
                  </a:moveTo>
                  <a:lnTo>
                    <a:pt x="0" y="29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63"/>
                  </a:lnTo>
                  <a:lnTo>
                    <a:pt x="0" y="252"/>
                  </a:lnTo>
                  <a:lnTo>
                    <a:pt x="0" y="237"/>
                  </a:lnTo>
                  <a:lnTo>
                    <a:pt x="1" y="226"/>
                  </a:lnTo>
                  <a:lnTo>
                    <a:pt x="2" y="212"/>
                  </a:lnTo>
                  <a:lnTo>
                    <a:pt x="3" y="199"/>
                  </a:lnTo>
                  <a:lnTo>
                    <a:pt x="4" y="184"/>
                  </a:lnTo>
                  <a:lnTo>
                    <a:pt x="5" y="172"/>
                  </a:lnTo>
                  <a:lnTo>
                    <a:pt x="6" y="161"/>
                  </a:lnTo>
                  <a:lnTo>
                    <a:pt x="11" y="145"/>
                  </a:lnTo>
                  <a:lnTo>
                    <a:pt x="14" y="130"/>
                  </a:lnTo>
                  <a:lnTo>
                    <a:pt x="16" y="120"/>
                  </a:lnTo>
                  <a:lnTo>
                    <a:pt x="18" y="109"/>
                  </a:lnTo>
                  <a:lnTo>
                    <a:pt x="23" y="96"/>
                  </a:lnTo>
                  <a:lnTo>
                    <a:pt x="28" y="83"/>
                  </a:lnTo>
                  <a:lnTo>
                    <a:pt x="33" y="72"/>
                  </a:lnTo>
                  <a:lnTo>
                    <a:pt x="36" y="64"/>
                  </a:lnTo>
                  <a:lnTo>
                    <a:pt x="43" y="50"/>
                  </a:lnTo>
                  <a:lnTo>
                    <a:pt x="46" y="44"/>
                  </a:lnTo>
                  <a:lnTo>
                    <a:pt x="53" y="35"/>
                  </a:lnTo>
                  <a:lnTo>
                    <a:pt x="59" y="27"/>
                  </a:lnTo>
                  <a:lnTo>
                    <a:pt x="66" y="19"/>
                  </a:lnTo>
                  <a:lnTo>
                    <a:pt x="74" y="13"/>
                  </a:lnTo>
                  <a:lnTo>
                    <a:pt x="79" y="6"/>
                  </a:lnTo>
                  <a:lnTo>
                    <a:pt x="85" y="3"/>
                  </a:lnTo>
                  <a:lnTo>
                    <a:pt x="92" y="0"/>
                  </a:lnTo>
                  <a:lnTo>
                    <a:pt x="92" y="22"/>
                  </a:lnTo>
                  <a:lnTo>
                    <a:pt x="91" y="36"/>
                  </a:lnTo>
                  <a:lnTo>
                    <a:pt x="90" y="47"/>
                  </a:lnTo>
                  <a:lnTo>
                    <a:pt x="89" y="56"/>
                  </a:lnTo>
                  <a:lnTo>
                    <a:pt x="86" y="70"/>
                  </a:lnTo>
                  <a:lnTo>
                    <a:pt x="84" y="84"/>
                  </a:lnTo>
                  <a:lnTo>
                    <a:pt x="79" y="92"/>
                  </a:lnTo>
                  <a:lnTo>
                    <a:pt x="76" y="102"/>
                  </a:lnTo>
                  <a:lnTo>
                    <a:pt x="73" y="115"/>
                  </a:lnTo>
                  <a:lnTo>
                    <a:pt x="71" y="125"/>
                  </a:lnTo>
                  <a:lnTo>
                    <a:pt x="66" y="139"/>
                  </a:lnTo>
                  <a:lnTo>
                    <a:pt x="64" y="155"/>
                  </a:lnTo>
                  <a:lnTo>
                    <a:pt x="59" y="173"/>
                  </a:lnTo>
                  <a:lnTo>
                    <a:pt x="54" y="188"/>
                  </a:lnTo>
                  <a:lnTo>
                    <a:pt x="49" y="205"/>
                  </a:lnTo>
                  <a:lnTo>
                    <a:pt x="44" y="220"/>
                  </a:lnTo>
                  <a:lnTo>
                    <a:pt x="38" y="236"/>
                  </a:lnTo>
                  <a:lnTo>
                    <a:pt x="31" y="253"/>
                  </a:lnTo>
                  <a:lnTo>
                    <a:pt x="27" y="262"/>
                  </a:lnTo>
                  <a:lnTo>
                    <a:pt x="22" y="276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6" y="306"/>
                  </a:lnTo>
                  <a:lnTo>
                    <a:pt x="0" y="311"/>
                  </a:lnTo>
                </a:path>
              </a:pathLst>
            </a:custGeom>
            <a:solidFill>
              <a:srgbClr val="BFDE4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3" name="Freeform 285"/>
            <p:cNvSpPr>
              <a:spLocks/>
            </p:cNvSpPr>
            <p:nvPr/>
          </p:nvSpPr>
          <p:spPr bwMode="auto">
            <a:xfrm>
              <a:off x="3669" y="2062"/>
              <a:ext cx="559" cy="1827"/>
            </a:xfrm>
            <a:custGeom>
              <a:avLst/>
              <a:gdLst>
                <a:gd name="T0" fmla="*/ 103 w 632"/>
                <a:gd name="T1" fmla="*/ 238 h 2326"/>
                <a:gd name="T2" fmla="*/ 100 w 632"/>
                <a:gd name="T3" fmla="*/ 229 h 2326"/>
                <a:gd name="T4" fmla="*/ 102 w 632"/>
                <a:gd name="T5" fmla="*/ 211 h 2326"/>
                <a:gd name="T6" fmla="*/ 73 w 632"/>
                <a:gd name="T7" fmla="*/ 184 h 2326"/>
                <a:gd name="T8" fmla="*/ 54 w 632"/>
                <a:gd name="T9" fmla="*/ 193 h 2326"/>
                <a:gd name="T10" fmla="*/ 86 w 632"/>
                <a:gd name="T11" fmla="*/ 184 h 2326"/>
                <a:gd name="T12" fmla="*/ 105 w 632"/>
                <a:gd name="T13" fmla="*/ 191 h 2326"/>
                <a:gd name="T14" fmla="*/ 87 w 632"/>
                <a:gd name="T15" fmla="*/ 161 h 2326"/>
                <a:gd name="T16" fmla="*/ 20 w 632"/>
                <a:gd name="T17" fmla="*/ 166 h 2326"/>
                <a:gd name="T18" fmla="*/ 51 w 632"/>
                <a:gd name="T19" fmla="*/ 144 h 2326"/>
                <a:gd name="T20" fmla="*/ 101 w 632"/>
                <a:gd name="T21" fmla="*/ 161 h 2326"/>
                <a:gd name="T22" fmla="*/ 67 w 632"/>
                <a:gd name="T23" fmla="*/ 125 h 2326"/>
                <a:gd name="T24" fmla="*/ 17 w 632"/>
                <a:gd name="T25" fmla="*/ 132 h 2326"/>
                <a:gd name="T26" fmla="*/ 71 w 632"/>
                <a:gd name="T27" fmla="*/ 118 h 2326"/>
                <a:gd name="T28" fmla="*/ 99 w 632"/>
                <a:gd name="T29" fmla="*/ 122 h 2326"/>
                <a:gd name="T30" fmla="*/ 73 w 632"/>
                <a:gd name="T31" fmla="*/ 90 h 2326"/>
                <a:gd name="T32" fmla="*/ 17 w 632"/>
                <a:gd name="T33" fmla="*/ 93 h 2326"/>
                <a:gd name="T34" fmla="*/ 60 w 632"/>
                <a:gd name="T35" fmla="*/ 77 h 2326"/>
                <a:gd name="T36" fmla="*/ 98 w 632"/>
                <a:gd name="T37" fmla="*/ 73 h 2326"/>
                <a:gd name="T38" fmla="*/ 34 w 632"/>
                <a:gd name="T39" fmla="*/ 47 h 2326"/>
                <a:gd name="T40" fmla="*/ 77 w 632"/>
                <a:gd name="T41" fmla="*/ 51 h 2326"/>
                <a:gd name="T42" fmla="*/ 98 w 632"/>
                <a:gd name="T43" fmla="*/ 38 h 2326"/>
                <a:gd name="T44" fmla="*/ 42 w 632"/>
                <a:gd name="T45" fmla="*/ 28 h 2326"/>
                <a:gd name="T46" fmla="*/ 81 w 632"/>
                <a:gd name="T47" fmla="*/ 20 h 2326"/>
                <a:gd name="T48" fmla="*/ 103 w 632"/>
                <a:gd name="T49" fmla="*/ 20 h 2326"/>
                <a:gd name="T50" fmla="*/ 65 w 632"/>
                <a:gd name="T51" fmla="*/ 8 h 2326"/>
                <a:gd name="T52" fmla="*/ 60 w 632"/>
                <a:gd name="T53" fmla="*/ 5 h 2326"/>
                <a:gd name="T54" fmla="*/ 102 w 632"/>
                <a:gd name="T55" fmla="*/ 9 h 2326"/>
                <a:gd name="T56" fmla="*/ 119 w 632"/>
                <a:gd name="T57" fmla="*/ 10 h 2326"/>
                <a:gd name="T58" fmla="*/ 135 w 632"/>
                <a:gd name="T59" fmla="*/ 4 h 2326"/>
                <a:gd name="T60" fmla="*/ 157 w 632"/>
                <a:gd name="T61" fmla="*/ 6 h 2326"/>
                <a:gd name="T62" fmla="*/ 117 w 632"/>
                <a:gd name="T63" fmla="*/ 15 h 2326"/>
                <a:gd name="T64" fmla="*/ 111 w 632"/>
                <a:gd name="T65" fmla="*/ 42 h 2326"/>
                <a:gd name="T66" fmla="*/ 162 w 632"/>
                <a:gd name="T67" fmla="*/ 24 h 2326"/>
                <a:gd name="T68" fmla="*/ 164 w 632"/>
                <a:gd name="T69" fmla="*/ 33 h 2326"/>
                <a:gd name="T70" fmla="*/ 120 w 632"/>
                <a:gd name="T71" fmla="*/ 42 h 2326"/>
                <a:gd name="T72" fmla="*/ 147 w 632"/>
                <a:gd name="T73" fmla="*/ 47 h 2326"/>
                <a:gd name="T74" fmla="*/ 159 w 632"/>
                <a:gd name="T75" fmla="*/ 60 h 2326"/>
                <a:gd name="T76" fmla="*/ 117 w 632"/>
                <a:gd name="T77" fmla="*/ 96 h 2326"/>
                <a:gd name="T78" fmla="*/ 147 w 632"/>
                <a:gd name="T79" fmla="*/ 77 h 2326"/>
                <a:gd name="T80" fmla="*/ 204 w 632"/>
                <a:gd name="T81" fmla="*/ 93 h 2326"/>
                <a:gd name="T82" fmla="*/ 180 w 632"/>
                <a:gd name="T83" fmla="*/ 87 h 2326"/>
                <a:gd name="T84" fmla="*/ 137 w 632"/>
                <a:gd name="T85" fmla="*/ 104 h 2326"/>
                <a:gd name="T86" fmla="*/ 115 w 632"/>
                <a:gd name="T87" fmla="*/ 137 h 2326"/>
                <a:gd name="T88" fmla="*/ 180 w 632"/>
                <a:gd name="T89" fmla="*/ 119 h 2326"/>
                <a:gd name="T90" fmla="*/ 200 w 632"/>
                <a:gd name="T91" fmla="*/ 139 h 2326"/>
                <a:gd name="T92" fmla="*/ 126 w 632"/>
                <a:gd name="T93" fmla="*/ 139 h 2326"/>
                <a:gd name="T94" fmla="*/ 123 w 632"/>
                <a:gd name="T95" fmla="*/ 160 h 2326"/>
                <a:gd name="T96" fmla="*/ 177 w 632"/>
                <a:gd name="T97" fmla="*/ 148 h 2326"/>
                <a:gd name="T98" fmla="*/ 193 w 632"/>
                <a:gd name="T99" fmla="*/ 163 h 2326"/>
                <a:gd name="T100" fmla="*/ 131 w 632"/>
                <a:gd name="T101" fmla="*/ 163 h 2326"/>
                <a:gd name="T102" fmla="*/ 114 w 632"/>
                <a:gd name="T103" fmla="*/ 197 h 2326"/>
                <a:gd name="T104" fmla="*/ 134 w 632"/>
                <a:gd name="T105" fmla="*/ 191 h 2326"/>
                <a:gd name="T106" fmla="*/ 174 w 632"/>
                <a:gd name="T107" fmla="*/ 211 h 2326"/>
                <a:gd name="T108" fmla="*/ 134 w 632"/>
                <a:gd name="T109" fmla="*/ 200 h 2326"/>
                <a:gd name="T110" fmla="*/ 115 w 632"/>
                <a:gd name="T111" fmla="*/ 232 h 2326"/>
                <a:gd name="T112" fmla="*/ 121 w 632"/>
                <a:gd name="T113" fmla="*/ 234 h 23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2" h="2326">
                  <a:moveTo>
                    <a:pt x="321" y="2325"/>
                  </a:moveTo>
                  <a:lnTo>
                    <a:pt x="322" y="2281"/>
                  </a:lnTo>
                  <a:lnTo>
                    <a:pt x="322" y="2243"/>
                  </a:lnTo>
                  <a:lnTo>
                    <a:pt x="324" y="2204"/>
                  </a:lnTo>
                  <a:lnTo>
                    <a:pt x="322" y="2165"/>
                  </a:lnTo>
                  <a:lnTo>
                    <a:pt x="318" y="2128"/>
                  </a:lnTo>
                  <a:lnTo>
                    <a:pt x="312" y="2093"/>
                  </a:lnTo>
                  <a:lnTo>
                    <a:pt x="296" y="2039"/>
                  </a:lnTo>
                  <a:lnTo>
                    <a:pt x="282" y="2002"/>
                  </a:lnTo>
                  <a:lnTo>
                    <a:pt x="269" y="2033"/>
                  </a:lnTo>
                  <a:lnTo>
                    <a:pt x="252" y="2068"/>
                  </a:lnTo>
                  <a:lnTo>
                    <a:pt x="257" y="2033"/>
                  </a:lnTo>
                  <a:lnTo>
                    <a:pt x="280" y="2017"/>
                  </a:lnTo>
                  <a:lnTo>
                    <a:pt x="302" y="2012"/>
                  </a:lnTo>
                  <a:lnTo>
                    <a:pt x="306" y="2018"/>
                  </a:lnTo>
                  <a:lnTo>
                    <a:pt x="316" y="2053"/>
                  </a:lnTo>
                  <a:lnTo>
                    <a:pt x="322" y="2086"/>
                  </a:lnTo>
                  <a:lnTo>
                    <a:pt x="318" y="2012"/>
                  </a:lnTo>
                  <a:lnTo>
                    <a:pt x="316" y="1956"/>
                  </a:lnTo>
                  <a:lnTo>
                    <a:pt x="312" y="1901"/>
                  </a:lnTo>
                  <a:lnTo>
                    <a:pt x="309" y="1853"/>
                  </a:lnTo>
                  <a:lnTo>
                    <a:pt x="304" y="1812"/>
                  </a:lnTo>
                  <a:lnTo>
                    <a:pt x="294" y="1754"/>
                  </a:lnTo>
                  <a:lnTo>
                    <a:pt x="290" y="1742"/>
                  </a:lnTo>
                  <a:lnTo>
                    <a:pt x="268" y="1697"/>
                  </a:lnTo>
                  <a:lnTo>
                    <a:pt x="256" y="1661"/>
                  </a:lnTo>
                  <a:lnTo>
                    <a:pt x="246" y="1633"/>
                  </a:lnTo>
                  <a:lnTo>
                    <a:pt x="220" y="1617"/>
                  </a:lnTo>
                  <a:lnTo>
                    <a:pt x="194" y="1638"/>
                  </a:lnTo>
                  <a:lnTo>
                    <a:pt x="177" y="1699"/>
                  </a:lnTo>
                  <a:lnTo>
                    <a:pt x="166" y="1735"/>
                  </a:lnTo>
                  <a:lnTo>
                    <a:pt x="153" y="1770"/>
                  </a:lnTo>
                  <a:lnTo>
                    <a:pt x="141" y="1796"/>
                  </a:lnTo>
                  <a:lnTo>
                    <a:pt x="156" y="1739"/>
                  </a:lnTo>
                  <a:lnTo>
                    <a:pt x="163" y="1701"/>
                  </a:lnTo>
                  <a:lnTo>
                    <a:pt x="167" y="1667"/>
                  </a:lnTo>
                  <a:lnTo>
                    <a:pt x="176" y="1636"/>
                  </a:lnTo>
                  <a:lnTo>
                    <a:pt x="184" y="1596"/>
                  </a:lnTo>
                  <a:lnTo>
                    <a:pt x="190" y="1581"/>
                  </a:lnTo>
                  <a:lnTo>
                    <a:pt x="220" y="1575"/>
                  </a:lnTo>
                  <a:lnTo>
                    <a:pt x="252" y="1608"/>
                  </a:lnTo>
                  <a:lnTo>
                    <a:pt x="258" y="1614"/>
                  </a:lnTo>
                  <a:lnTo>
                    <a:pt x="275" y="1656"/>
                  </a:lnTo>
                  <a:lnTo>
                    <a:pt x="290" y="1691"/>
                  </a:lnTo>
                  <a:lnTo>
                    <a:pt x="304" y="1727"/>
                  </a:lnTo>
                  <a:lnTo>
                    <a:pt x="312" y="1760"/>
                  </a:lnTo>
                  <a:lnTo>
                    <a:pt x="316" y="1771"/>
                  </a:lnTo>
                  <a:lnTo>
                    <a:pt x="316" y="1720"/>
                  </a:lnTo>
                  <a:lnTo>
                    <a:pt x="316" y="1679"/>
                  </a:lnTo>
                  <a:lnTo>
                    <a:pt x="314" y="1643"/>
                  </a:lnTo>
                  <a:lnTo>
                    <a:pt x="312" y="1606"/>
                  </a:lnTo>
                  <a:lnTo>
                    <a:pt x="311" y="1570"/>
                  </a:lnTo>
                  <a:lnTo>
                    <a:pt x="304" y="1531"/>
                  </a:lnTo>
                  <a:lnTo>
                    <a:pt x="299" y="1493"/>
                  </a:lnTo>
                  <a:lnTo>
                    <a:pt x="293" y="1463"/>
                  </a:lnTo>
                  <a:lnTo>
                    <a:pt x="265" y="1417"/>
                  </a:lnTo>
                  <a:lnTo>
                    <a:pt x="241" y="1395"/>
                  </a:lnTo>
                  <a:lnTo>
                    <a:pt x="234" y="1387"/>
                  </a:lnTo>
                  <a:lnTo>
                    <a:pt x="195" y="1378"/>
                  </a:lnTo>
                  <a:lnTo>
                    <a:pt x="157" y="1395"/>
                  </a:lnTo>
                  <a:lnTo>
                    <a:pt x="119" y="1417"/>
                  </a:lnTo>
                  <a:lnTo>
                    <a:pt x="88" y="1430"/>
                  </a:lnTo>
                  <a:lnTo>
                    <a:pt x="61" y="1456"/>
                  </a:lnTo>
                  <a:lnTo>
                    <a:pt x="46" y="1490"/>
                  </a:lnTo>
                  <a:lnTo>
                    <a:pt x="50" y="1445"/>
                  </a:lnTo>
                  <a:lnTo>
                    <a:pt x="76" y="1407"/>
                  </a:lnTo>
                  <a:lnTo>
                    <a:pt x="102" y="1378"/>
                  </a:lnTo>
                  <a:lnTo>
                    <a:pt x="122" y="1344"/>
                  </a:lnTo>
                  <a:lnTo>
                    <a:pt x="135" y="1304"/>
                  </a:lnTo>
                  <a:lnTo>
                    <a:pt x="156" y="1263"/>
                  </a:lnTo>
                  <a:lnTo>
                    <a:pt x="165" y="1258"/>
                  </a:lnTo>
                  <a:lnTo>
                    <a:pt x="195" y="1257"/>
                  </a:lnTo>
                  <a:lnTo>
                    <a:pt x="232" y="1278"/>
                  </a:lnTo>
                  <a:lnTo>
                    <a:pt x="258" y="1321"/>
                  </a:lnTo>
                  <a:lnTo>
                    <a:pt x="280" y="1378"/>
                  </a:lnTo>
                  <a:lnTo>
                    <a:pt x="290" y="1399"/>
                  </a:lnTo>
                  <a:lnTo>
                    <a:pt x="304" y="1413"/>
                  </a:lnTo>
                  <a:lnTo>
                    <a:pt x="298" y="1320"/>
                  </a:lnTo>
                  <a:lnTo>
                    <a:pt x="290" y="1263"/>
                  </a:lnTo>
                  <a:lnTo>
                    <a:pt x="280" y="1218"/>
                  </a:lnTo>
                  <a:lnTo>
                    <a:pt x="257" y="1160"/>
                  </a:lnTo>
                  <a:lnTo>
                    <a:pt x="235" y="1126"/>
                  </a:lnTo>
                  <a:lnTo>
                    <a:pt x="225" y="1117"/>
                  </a:lnTo>
                  <a:lnTo>
                    <a:pt x="202" y="1104"/>
                  </a:lnTo>
                  <a:lnTo>
                    <a:pt x="157" y="1101"/>
                  </a:lnTo>
                  <a:lnTo>
                    <a:pt x="135" y="1105"/>
                  </a:lnTo>
                  <a:lnTo>
                    <a:pt x="93" y="1124"/>
                  </a:lnTo>
                  <a:lnTo>
                    <a:pt x="71" y="1149"/>
                  </a:lnTo>
                  <a:lnTo>
                    <a:pt x="43" y="1187"/>
                  </a:lnTo>
                  <a:lnTo>
                    <a:pt x="32" y="1206"/>
                  </a:lnTo>
                  <a:lnTo>
                    <a:pt x="49" y="1161"/>
                  </a:lnTo>
                  <a:lnTo>
                    <a:pt x="63" y="1101"/>
                  </a:lnTo>
                  <a:lnTo>
                    <a:pt x="72" y="1053"/>
                  </a:lnTo>
                  <a:lnTo>
                    <a:pt x="89" y="1009"/>
                  </a:lnTo>
                  <a:lnTo>
                    <a:pt x="124" y="998"/>
                  </a:lnTo>
                  <a:lnTo>
                    <a:pt x="163" y="1006"/>
                  </a:lnTo>
                  <a:lnTo>
                    <a:pt x="198" y="1023"/>
                  </a:lnTo>
                  <a:lnTo>
                    <a:pt x="214" y="1035"/>
                  </a:lnTo>
                  <a:lnTo>
                    <a:pt x="245" y="1069"/>
                  </a:lnTo>
                  <a:lnTo>
                    <a:pt x="269" y="1105"/>
                  </a:lnTo>
                  <a:lnTo>
                    <a:pt x="288" y="1146"/>
                  </a:lnTo>
                  <a:lnTo>
                    <a:pt x="306" y="1184"/>
                  </a:lnTo>
                  <a:lnTo>
                    <a:pt x="304" y="1141"/>
                  </a:lnTo>
                  <a:lnTo>
                    <a:pt x="302" y="1118"/>
                  </a:lnTo>
                  <a:lnTo>
                    <a:pt x="301" y="1073"/>
                  </a:lnTo>
                  <a:lnTo>
                    <a:pt x="300" y="1033"/>
                  </a:lnTo>
                  <a:lnTo>
                    <a:pt x="310" y="914"/>
                  </a:lnTo>
                  <a:lnTo>
                    <a:pt x="297" y="858"/>
                  </a:lnTo>
                  <a:lnTo>
                    <a:pt x="280" y="812"/>
                  </a:lnTo>
                  <a:lnTo>
                    <a:pt x="275" y="800"/>
                  </a:lnTo>
                  <a:lnTo>
                    <a:pt x="247" y="789"/>
                  </a:lnTo>
                  <a:lnTo>
                    <a:pt x="220" y="797"/>
                  </a:lnTo>
                  <a:lnTo>
                    <a:pt x="196" y="804"/>
                  </a:lnTo>
                  <a:lnTo>
                    <a:pt x="177" y="800"/>
                  </a:lnTo>
                  <a:lnTo>
                    <a:pt x="144" y="779"/>
                  </a:lnTo>
                  <a:lnTo>
                    <a:pt x="120" y="774"/>
                  </a:lnTo>
                  <a:lnTo>
                    <a:pt x="87" y="786"/>
                  </a:lnTo>
                  <a:lnTo>
                    <a:pt x="80" y="790"/>
                  </a:lnTo>
                  <a:lnTo>
                    <a:pt x="49" y="813"/>
                  </a:lnTo>
                  <a:lnTo>
                    <a:pt x="19" y="824"/>
                  </a:lnTo>
                  <a:lnTo>
                    <a:pt x="0" y="820"/>
                  </a:lnTo>
                  <a:lnTo>
                    <a:pt x="28" y="789"/>
                  </a:lnTo>
                  <a:lnTo>
                    <a:pt x="60" y="754"/>
                  </a:lnTo>
                  <a:lnTo>
                    <a:pt x="95" y="717"/>
                  </a:lnTo>
                  <a:lnTo>
                    <a:pt x="138" y="686"/>
                  </a:lnTo>
                  <a:lnTo>
                    <a:pt x="182" y="676"/>
                  </a:lnTo>
                  <a:lnTo>
                    <a:pt x="228" y="690"/>
                  </a:lnTo>
                  <a:lnTo>
                    <a:pt x="277" y="745"/>
                  </a:lnTo>
                  <a:lnTo>
                    <a:pt x="316" y="813"/>
                  </a:lnTo>
                  <a:lnTo>
                    <a:pt x="319" y="779"/>
                  </a:lnTo>
                  <a:lnTo>
                    <a:pt x="321" y="733"/>
                  </a:lnTo>
                  <a:lnTo>
                    <a:pt x="321" y="721"/>
                  </a:lnTo>
                  <a:lnTo>
                    <a:pt x="296" y="645"/>
                  </a:lnTo>
                  <a:lnTo>
                    <a:pt x="280" y="581"/>
                  </a:lnTo>
                  <a:lnTo>
                    <a:pt x="241" y="547"/>
                  </a:lnTo>
                  <a:lnTo>
                    <a:pt x="198" y="562"/>
                  </a:lnTo>
                  <a:lnTo>
                    <a:pt x="173" y="561"/>
                  </a:lnTo>
                  <a:lnTo>
                    <a:pt x="147" y="511"/>
                  </a:lnTo>
                  <a:lnTo>
                    <a:pt x="137" y="457"/>
                  </a:lnTo>
                  <a:lnTo>
                    <a:pt x="105" y="417"/>
                  </a:lnTo>
                  <a:lnTo>
                    <a:pt x="71" y="408"/>
                  </a:lnTo>
                  <a:lnTo>
                    <a:pt x="30" y="403"/>
                  </a:lnTo>
                  <a:lnTo>
                    <a:pt x="64" y="393"/>
                  </a:lnTo>
                  <a:lnTo>
                    <a:pt x="97" y="393"/>
                  </a:lnTo>
                  <a:lnTo>
                    <a:pt x="138" y="402"/>
                  </a:lnTo>
                  <a:lnTo>
                    <a:pt x="182" y="419"/>
                  </a:lnTo>
                  <a:lnTo>
                    <a:pt x="230" y="452"/>
                  </a:lnTo>
                  <a:lnTo>
                    <a:pt x="275" y="498"/>
                  </a:lnTo>
                  <a:lnTo>
                    <a:pt x="304" y="547"/>
                  </a:lnTo>
                  <a:lnTo>
                    <a:pt x="304" y="498"/>
                  </a:lnTo>
                  <a:lnTo>
                    <a:pt x="304" y="465"/>
                  </a:lnTo>
                  <a:lnTo>
                    <a:pt x="300" y="403"/>
                  </a:lnTo>
                  <a:lnTo>
                    <a:pt x="298" y="358"/>
                  </a:lnTo>
                  <a:lnTo>
                    <a:pt x="294" y="340"/>
                  </a:lnTo>
                  <a:lnTo>
                    <a:pt x="269" y="312"/>
                  </a:lnTo>
                  <a:lnTo>
                    <a:pt x="241" y="283"/>
                  </a:lnTo>
                  <a:lnTo>
                    <a:pt x="228" y="269"/>
                  </a:lnTo>
                  <a:lnTo>
                    <a:pt x="202" y="244"/>
                  </a:lnTo>
                  <a:lnTo>
                    <a:pt x="176" y="225"/>
                  </a:lnTo>
                  <a:lnTo>
                    <a:pt x="159" y="220"/>
                  </a:lnTo>
                  <a:lnTo>
                    <a:pt x="128" y="251"/>
                  </a:lnTo>
                  <a:lnTo>
                    <a:pt x="102" y="273"/>
                  </a:lnTo>
                  <a:lnTo>
                    <a:pt x="124" y="232"/>
                  </a:lnTo>
                  <a:lnTo>
                    <a:pt x="150" y="187"/>
                  </a:lnTo>
                  <a:lnTo>
                    <a:pt x="159" y="175"/>
                  </a:lnTo>
                  <a:lnTo>
                    <a:pt x="190" y="166"/>
                  </a:lnTo>
                  <a:lnTo>
                    <a:pt x="217" y="171"/>
                  </a:lnTo>
                  <a:lnTo>
                    <a:pt x="245" y="182"/>
                  </a:lnTo>
                  <a:lnTo>
                    <a:pt x="269" y="202"/>
                  </a:lnTo>
                  <a:lnTo>
                    <a:pt x="306" y="258"/>
                  </a:lnTo>
                  <a:lnTo>
                    <a:pt x="318" y="295"/>
                  </a:lnTo>
                  <a:lnTo>
                    <a:pt x="322" y="323"/>
                  </a:lnTo>
                  <a:lnTo>
                    <a:pt x="322" y="270"/>
                  </a:lnTo>
                  <a:lnTo>
                    <a:pt x="322" y="216"/>
                  </a:lnTo>
                  <a:lnTo>
                    <a:pt x="310" y="174"/>
                  </a:lnTo>
                  <a:lnTo>
                    <a:pt x="298" y="141"/>
                  </a:lnTo>
                  <a:lnTo>
                    <a:pt x="282" y="116"/>
                  </a:lnTo>
                  <a:lnTo>
                    <a:pt x="265" y="98"/>
                  </a:lnTo>
                  <a:lnTo>
                    <a:pt x="247" y="86"/>
                  </a:lnTo>
                  <a:lnTo>
                    <a:pt x="229" y="78"/>
                  </a:lnTo>
                  <a:lnTo>
                    <a:pt x="211" y="72"/>
                  </a:lnTo>
                  <a:lnTo>
                    <a:pt x="193" y="67"/>
                  </a:lnTo>
                  <a:lnTo>
                    <a:pt x="176" y="63"/>
                  </a:lnTo>
                  <a:lnTo>
                    <a:pt x="161" y="57"/>
                  </a:lnTo>
                  <a:lnTo>
                    <a:pt x="148" y="48"/>
                  </a:lnTo>
                  <a:lnTo>
                    <a:pt x="137" y="36"/>
                  </a:lnTo>
                  <a:lnTo>
                    <a:pt x="149" y="42"/>
                  </a:lnTo>
                  <a:lnTo>
                    <a:pt x="163" y="45"/>
                  </a:lnTo>
                  <a:lnTo>
                    <a:pt x="180" y="47"/>
                  </a:lnTo>
                  <a:lnTo>
                    <a:pt x="198" y="47"/>
                  </a:lnTo>
                  <a:lnTo>
                    <a:pt x="218" y="48"/>
                  </a:lnTo>
                  <a:lnTo>
                    <a:pt x="238" y="50"/>
                  </a:lnTo>
                  <a:lnTo>
                    <a:pt x="257" y="52"/>
                  </a:lnTo>
                  <a:lnTo>
                    <a:pt x="276" y="58"/>
                  </a:lnTo>
                  <a:lnTo>
                    <a:pt x="294" y="68"/>
                  </a:lnTo>
                  <a:lnTo>
                    <a:pt x="309" y="82"/>
                  </a:lnTo>
                  <a:lnTo>
                    <a:pt x="321" y="100"/>
                  </a:lnTo>
                  <a:lnTo>
                    <a:pt x="331" y="125"/>
                  </a:lnTo>
                  <a:lnTo>
                    <a:pt x="340" y="83"/>
                  </a:lnTo>
                  <a:lnTo>
                    <a:pt x="353" y="37"/>
                  </a:lnTo>
                  <a:lnTo>
                    <a:pt x="365" y="0"/>
                  </a:lnTo>
                  <a:lnTo>
                    <a:pt x="351" y="42"/>
                  </a:lnTo>
                  <a:lnTo>
                    <a:pt x="358" y="94"/>
                  </a:lnTo>
                  <a:lnTo>
                    <a:pt x="359" y="79"/>
                  </a:lnTo>
                  <a:lnTo>
                    <a:pt x="362" y="66"/>
                  </a:lnTo>
                  <a:lnTo>
                    <a:pt x="366" y="56"/>
                  </a:lnTo>
                  <a:lnTo>
                    <a:pt x="374" y="47"/>
                  </a:lnTo>
                  <a:lnTo>
                    <a:pt x="383" y="41"/>
                  </a:lnTo>
                  <a:lnTo>
                    <a:pt x="395" y="37"/>
                  </a:lnTo>
                  <a:lnTo>
                    <a:pt x="410" y="35"/>
                  </a:lnTo>
                  <a:lnTo>
                    <a:pt x="430" y="35"/>
                  </a:lnTo>
                  <a:lnTo>
                    <a:pt x="453" y="37"/>
                  </a:lnTo>
                  <a:lnTo>
                    <a:pt x="480" y="40"/>
                  </a:lnTo>
                  <a:lnTo>
                    <a:pt x="510" y="45"/>
                  </a:lnTo>
                  <a:lnTo>
                    <a:pt x="547" y="51"/>
                  </a:lnTo>
                  <a:lnTo>
                    <a:pt x="508" y="52"/>
                  </a:lnTo>
                  <a:lnTo>
                    <a:pt x="475" y="54"/>
                  </a:lnTo>
                  <a:lnTo>
                    <a:pt x="445" y="58"/>
                  </a:lnTo>
                  <a:lnTo>
                    <a:pt x="420" y="64"/>
                  </a:lnTo>
                  <a:lnTo>
                    <a:pt x="398" y="72"/>
                  </a:lnTo>
                  <a:lnTo>
                    <a:pt x="380" y="82"/>
                  </a:lnTo>
                  <a:lnTo>
                    <a:pt x="367" y="93"/>
                  </a:lnTo>
                  <a:lnTo>
                    <a:pt x="357" y="108"/>
                  </a:lnTo>
                  <a:lnTo>
                    <a:pt x="352" y="126"/>
                  </a:lnTo>
                  <a:lnTo>
                    <a:pt x="349" y="148"/>
                  </a:lnTo>
                  <a:lnTo>
                    <a:pt x="350" y="172"/>
                  </a:lnTo>
                  <a:lnTo>
                    <a:pt x="354" y="200"/>
                  </a:lnTo>
                  <a:lnTo>
                    <a:pt x="357" y="236"/>
                  </a:lnTo>
                  <a:lnTo>
                    <a:pt x="351" y="285"/>
                  </a:lnTo>
                  <a:lnTo>
                    <a:pt x="341" y="329"/>
                  </a:lnTo>
                  <a:lnTo>
                    <a:pt x="339" y="359"/>
                  </a:lnTo>
                  <a:lnTo>
                    <a:pt x="353" y="317"/>
                  </a:lnTo>
                  <a:lnTo>
                    <a:pt x="367" y="276"/>
                  </a:lnTo>
                  <a:lnTo>
                    <a:pt x="386" y="240"/>
                  </a:lnTo>
                  <a:lnTo>
                    <a:pt x="404" y="219"/>
                  </a:lnTo>
                  <a:lnTo>
                    <a:pt x="429" y="208"/>
                  </a:lnTo>
                  <a:lnTo>
                    <a:pt x="460" y="205"/>
                  </a:lnTo>
                  <a:lnTo>
                    <a:pt x="489" y="211"/>
                  </a:lnTo>
                  <a:lnTo>
                    <a:pt x="506" y="225"/>
                  </a:lnTo>
                  <a:lnTo>
                    <a:pt x="522" y="273"/>
                  </a:lnTo>
                  <a:lnTo>
                    <a:pt x="528" y="312"/>
                  </a:lnTo>
                  <a:lnTo>
                    <a:pt x="529" y="349"/>
                  </a:lnTo>
                  <a:lnTo>
                    <a:pt x="530" y="359"/>
                  </a:lnTo>
                  <a:lnTo>
                    <a:pt x="518" y="316"/>
                  </a:lnTo>
                  <a:lnTo>
                    <a:pt x="495" y="291"/>
                  </a:lnTo>
                  <a:lnTo>
                    <a:pt x="479" y="279"/>
                  </a:lnTo>
                  <a:lnTo>
                    <a:pt x="455" y="276"/>
                  </a:lnTo>
                  <a:lnTo>
                    <a:pt x="427" y="286"/>
                  </a:lnTo>
                  <a:lnTo>
                    <a:pt x="397" y="297"/>
                  </a:lnTo>
                  <a:lnTo>
                    <a:pt x="381" y="307"/>
                  </a:lnTo>
                  <a:lnTo>
                    <a:pt x="372" y="349"/>
                  </a:lnTo>
                  <a:lnTo>
                    <a:pt x="364" y="369"/>
                  </a:lnTo>
                  <a:lnTo>
                    <a:pt x="349" y="428"/>
                  </a:lnTo>
                  <a:lnTo>
                    <a:pt x="339" y="486"/>
                  </a:lnTo>
                  <a:lnTo>
                    <a:pt x="340" y="547"/>
                  </a:lnTo>
                  <a:lnTo>
                    <a:pt x="344" y="565"/>
                  </a:lnTo>
                  <a:lnTo>
                    <a:pt x="393" y="467"/>
                  </a:lnTo>
                  <a:lnTo>
                    <a:pt x="422" y="424"/>
                  </a:lnTo>
                  <a:lnTo>
                    <a:pt x="446" y="411"/>
                  </a:lnTo>
                  <a:lnTo>
                    <a:pt x="487" y="447"/>
                  </a:lnTo>
                  <a:lnTo>
                    <a:pt x="509" y="486"/>
                  </a:lnTo>
                  <a:lnTo>
                    <a:pt x="540" y="534"/>
                  </a:lnTo>
                  <a:lnTo>
                    <a:pt x="568" y="570"/>
                  </a:lnTo>
                  <a:lnTo>
                    <a:pt x="539" y="575"/>
                  </a:lnTo>
                  <a:lnTo>
                    <a:pt x="509" y="556"/>
                  </a:lnTo>
                  <a:lnTo>
                    <a:pt x="480" y="526"/>
                  </a:lnTo>
                  <a:lnTo>
                    <a:pt x="450" y="526"/>
                  </a:lnTo>
                  <a:lnTo>
                    <a:pt x="425" y="533"/>
                  </a:lnTo>
                  <a:lnTo>
                    <a:pt x="381" y="578"/>
                  </a:lnTo>
                  <a:lnTo>
                    <a:pt x="368" y="625"/>
                  </a:lnTo>
                  <a:lnTo>
                    <a:pt x="356" y="713"/>
                  </a:lnTo>
                  <a:lnTo>
                    <a:pt x="353" y="795"/>
                  </a:lnTo>
                  <a:lnTo>
                    <a:pt x="353" y="841"/>
                  </a:lnTo>
                  <a:lnTo>
                    <a:pt x="353" y="881"/>
                  </a:lnTo>
                  <a:lnTo>
                    <a:pt x="353" y="892"/>
                  </a:lnTo>
                  <a:lnTo>
                    <a:pt x="368" y="844"/>
                  </a:lnTo>
                  <a:lnTo>
                    <a:pt x="378" y="786"/>
                  </a:lnTo>
                  <a:lnTo>
                    <a:pt x="395" y="733"/>
                  </a:lnTo>
                  <a:lnTo>
                    <a:pt x="418" y="697"/>
                  </a:lnTo>
                  <a:lnTo>
                    <a:pt x="446" y="675"/>
                  </a:lnTo>
                  <a:lnTo>
                    <a:pt x="471" y="664"/>
                  </a:lnTo>
                  <a:lnTo>
                    <a:pt x="494" y="660"/>
                  </a:lnTo>
                  <a:lnTo>
                    <a:pt x="536" y="664"/>
                  </a:lnTo>
                  <a:lnTo>
                    <a:pt x="565" y="676"/>
                  </a:lnTo>
                  <a:lnTo>
                    <a:pt x="571" y="680"/>
                  </a:lnTo>
                  <a:lnTo>
                    <a:pt x="603" y="739"/>
                  </a:lnTo>
                  <a:lnTo>
                    <a:pt x="616" y="812"/>
                  </a:lnTo>
                  <a:lnTo>
                    <a:pt x="617" y="853"/>
                  </a:lnTo>
                  <a:lnTo>
                    <a:pt x="613" y="896"/>
                  </a:lnTo>
                  <a:lnTo>
                    <a:pt x="606" y="931"/>
                  </a:lnTo>
                  <a:lnTo>
                    <a:pt x="604" y="893"/>
                  </a:lnTo>
                  <a:lnTo>
                    <a:pt x="590" y="851"/>
                  </a:lnTo>
                  <a:lnTo>
                    <a:pt x="571" y="809"/>
                  </a:lnTo>
                  <a:lnTo>
                    <a:pt x="546" y="767"/>
                  </a:lnTo>
                  <a:lnTo>
                    <a:pt x="521" y="734"/>
                  </a:lnTo>
                  <a:lnTo>
                    <a:pt x="497" y="718"/>
                  </a:lnTo>
                  <a:lnTo>
                    <a:pt x="470" y="734"/>
                  </a:lnTo>
                  <a:lnTo>
                    <a:pt x="457" y="783"/>
                  </a:lnTo>
                  <a:lnTo>
                    <a:pt x="444" y="825"/>
                  </a:lnTo>
                  <a:lnTo>
                    <a:pt x="429" y="868"/>
                  </a:lnTo>
                  <a:lnTo>
                    <a:pt x="413" y="911"/>
                  </a:lnTo>
                  <a:lnTo>
                    <a:pt x="381" y="1008"/>
                  </a:lnTo>
                  <a:lnTo>
                    <a:pt x="352" y="1058"/>
                  </a:lnTo>
                  <a:lnTo>
                    <a:pt x="340" y="1064"/>
                  </a:lnTo>
                  <a:lnTo>
                    <a:pt x="337" y="1094"/>
                  </a:lnTo>
                  <a:lnTo>
                    <a:pt x="332" y="1274"/>
                  </a:lnTo>
                  <a:lnTo>
                    <a:pt x="337" y="1236"/>
                  </a:lnTo>
                  <a:lnTo>
                    <a:pt x="349" y="1200"/>
                  </a:lnTo>
                  <a:lnTo>
                    <a:pt x="372" y="1160"/>
                  </a:lnTo>
                  <a:lnTo>
                    <a:pt x="378" y="1154"/>
                  </a:lnTo>
                  <a:lnTo>
                    <a:pt x="406" y="1100"/>
                  </a:lnTo>
                  <a:lnTo>
                    <a:pt x="454" y="1054"/>
                  </a:lnTo>
                  <a:lnTo>
                    <a:pt x="480" y="1041"/>
                  </a:lnTo>
                  <a:lnTo>
                    <a:pt x="510" y="1036"/>
                  </a:lnTo>
                  <a:lnTo>
                    <a:pt x="543" y="1042"/>
                  </a:lnTo>
                  <a:lnTo>
                    <a:pt x="562" y="1054"/>
                  </a:lnTo>
                  <a:lnTo>
                    <a:pt x="581" y="1099"/>
                  </a:lnTo>
                  <a:lnTo>
                    <a:pt x="586" y="1136"/>
                  </a:lnTo>
                  <a:lnTo>
                    <a:pt x="589" y="1174"/>
                  </a:lnTo>
                  <a:lnTo>
                    <a:pt x="611" y="1214"/>
                  </a:lnTo>
                  <a:lnTo>
                    <a:pt x="631" y="1246"/>
                  </a:lnTo>
                  <a:lnTo>
                    <a:pt x="603" y="1220"/>
                  </a:lnTo>
                  <a:lnTo>
                    <a:pt x="579" y="1196"/>
                  </a:lnTo>
                  <a:lnTo>
                    <a:pt x="554" y="1160"/>
                  </a:lnTo>
                  <a:lnTo>
                    <a:pt x="529" y="1133"/>
                  </a:lnTo>
                  <a:lnTo>
                    <a:pt x="497" y="1146"/>
                  </a:lnTo>
                  <a:lnTo>
                    <a:pt x="451" y="1172"/>
                  </a:lnTo>
                  <a:lnTo>
                    <a:pt x="407" y="1203"/>
                  </a:lnTo>
                  <a:lnTo>
                    <a:pt x="382" y="1224"/>
                  </a:lnTo>
                  <a:lnTo>
                    <a:pt x="356" y="1274"/>
                  </a:lnTo>
                  <a:lnTo>
                    <a:pt x="341" y="1330"/>
                  </a:lnTo>
                  <a:lnTo>
                    <a:pt x="334" y="1399"/>
                  </a:lnTo>
                  <a:lnTo>
                    <a:pt x="332" y="1435"/>
                  </a:lnTo>
                  <a:lnTo>
                    <a:pt x="334" y="1466"/>
                  </a:lnTo>
                  <a:lnTo>
                    <a:pt x="357" y="1430"/>
                  </a:lnTo>
                  <a:lnTo>
                    <a:pt x="372" y="1407"/>
                  </a:lnTo>
                  <a:lnTo>
                    <a:pt x="388" y="1370"/>
                  </a:lnTo>
                  <a:lnTo>
                    <a:pt x="412" y="1334"/>
                  </a:lnTo>
                  <a:lnTo>
                    <a:pt x="439" y="1299"/>
                  </a:lnTo>
                  <a:lnTo>
                    <a:pt x="468" y="1267"/>
                  </a:lnTo>
                  <a:lnTo>
                    <a:pt x="495" y="1250"/>
                  </a:lnTo>
                  <a:lnTo>
                    <a:pt x="529" y="1267"/>
                  </a:lnTo>
                  <a:lnTo>
                    <a:pt x="532" y="1302"/>
                  </a:lnTo>
                  <a:lnTo>
                    <a:pt x="547" y="1339"/>
                  </a:lnTo>
                  <a:lnTo>
                    <a:pt x="573" y="1373"/>
                  </a:lnTo>
                  <a:lnTo>
                    <a:pt x="602" y="1427"/>
                  </a:lnTo>
                  <a:lnTo>
                    <a:pt x="613" y="1468"/>
                  </a:lnTo>
                  <a:lnTo>
                    <a:pt x="618" y="1508"/>
                  </a:lnTo>
                  <a:lnTo>
                    <a:pt x="609" y="1463"/>
                  </a:lnTo>
                  <a:lnTo>
                    <a:pt x="583" y="1427"/>
                  </a:lnTo>
                  <a:lnTo>
                    <a:pt x="550" y="1414"/>
                  </a:lnTo>
                  <a:lnTo>
                    <a:pt x="521" y="1403"/>
                  </a:lnTo>
                  <a:lnTo>
                    <a:pt x="513" y="1395"/>
                  </a:lnTo>
                  <a:lnTo>
                    <a:pt x="473" y="1389"/>
                  </a:lnTo>
                  <a:lnTo>
                    <a:pt x="450" y="1401"/>
                  </a:lnTo>
                  <a:lnTo>
                    <a:pt x="423" y="1419"/>
                  </a:lnTo>
                  <a:lnTo>
                    <a:pt x="397" y="1440"/>
                  </a:lnTo>
                  <a:lnTo>
                    <a:pt x="359" y="1491"/>
                  </a:lnTo>
                  <a:lnTo>
                    <a:pt x="354" y="1508"/>
                  </a:lnTo>
                  <a:lnTo>
                    <a:pt x="349" y="1560"/>
                  </a:lnTo>
                  <a:lnTo>
                    <a:pt x="346" y="1611"/>
                  </a:lnTo>
                  <a:lnTo>
                    <a:pt x="345" y="1664"/>
                  </a:lnTo>
                  <a:lnTo>
                    <a:pt x="344" y="1705"/>
                  </a:lnTo>
                  <a:lnTo>
                    <a:pt x="343" y="1739"/>
                  </a:lnTo>
                  <a:lnTo>
                    <a:pt x="341" y="1785"/>
                  </a:lnTo>
                  <a:lnTo>
                    <a:pt x="341" y="1828"/>
                  </a:lnTo>
                  <a:lnTo>
                    <a:pt x="341" y="1853"/>
                  </a:lnTo>
                  <a:lnTo>
                    <a:pt x="359" y="1804"/>
                  </a:lnTo>
                  <a:lnTo>
                    <a:pt x="376" y="1770"/>
                  </a:lnTo>
                  <a:lnTo>
                    <a:pt x="393" y="1735"/>
                  </a:lnTo>
                  <a:lnTo>
                    <a:pt x="406" y="1682"/>
                  </a:lnTo>
                  <a:lnTo>
                    <a:pt x="436" y="1653"/>
                  </a:lnTo>
                  <a:lnTo>
                    <a:pt x="455" y="1644"/>
                  </a:lnTo>
                  <a:lnTo>
                    <a:pt x="480" y="1660"/>
                  </a:lnTo>
                  <a:lnTo>
                    <a:pt x="490" y="1699"/>
                  </a:lnTo>
                  <a:lnTo>
                    <a:pt x="497" y="1739"/>
                  </a:lnTo>
                  <a:lnTo>
                    <a:pt x="508" y="1792"/>
                  </a:lnTo>
                  <a:lnTo>
                    <a:pt x="527" y="1847"/>
                  </a:lnTo>
                  <a:lnTo>
                    <a:pt x="547" y="1883"/>
                  </a:lnTo>
                  <a:lnTo>
                    <a:pt x="518" y="1853"/>
                  </a:lnTo>
                  <a:lnTo>
                    <a:pt x="497" y="1800"/>
                  </a:lnTo>
                  <a:lnTo>
                    <a:pt x="476" y="1740"/>
                  </a:lnTo>
                  <a:lnTo>
                    <a:pt x="454" y="1695"/>
                  </a:lnTo>
                  <a:lnTo>
                    <a:pt x="429" y="1699"/>
                  </a:lnTo>
                  <a:lnTo>
                    <a:pt x="404" y="1754"/>
                  </a:lnTo>
                  <a:lnTo>
                    <a:pt x="388" y="1796"/>
                  </a:lnTo>
                  <a:lnTo>
                    <a:pt x="369" y="1835"/>
                  </a:lnTo>
                  <a:lnTo>
                    <a:pt x="359" y="1885"/>
                  </a:lnTo>
                  <a:lnTo>
                    <a:pt x="351" y="1933"/>
                  </a:lnTo>
                  <a:lnTo>
                    <a:pt x="345" y="1957"/>
                  </a:lnTo>
                  <a:lnTo>
                    <a:pt x="344" y="1995"/>
                  </a:lnTo>
                  <a:lnTo>
                    <a:pt x="346" y="2043"/>
                  </a:lnTo>
                  <a:lnTo>
                    <a:pt x="346" y="2060"/>
                  </a:lnTo>
                  <a:lnTo>
                    <a:pt x="351" y="2032"/>
                  </a:lnTo>
                  <a:lnTo>
                    <a:pt x="376" y="1993"/>
                  </a:lnTo>
                  <a:lnTo>
                    <a:pt x="390" y="1993"/>
                  </a:lnTo>
                  <a:lnTo>
                    <a:pt x="399" y="2029"/>
                  </a:lnTo>
                  <a:lnTo>
                    <a:pt x="384" y="2003"/>
                  </a:lnTo>
                  <a:lnTo>
                    <a:pt x="365" y="2053"/>
                  </a:lnTo>
                  <a:lnTo>
                    <a:pt x="356" y="2095"/>
                  </a:lnTo>
                  <a:lnTo>
                    <a:pt x="353" y="2159"/>
                  </a:lnTo>
                  <a:lnTo>
                    <a:pt x="351" y="2225"/>
                  </a:lnTo>
                  <a:lnTo>
                    <a:pt x="351" y="2295"/>
                  </a:lnTo>
                  <a:lnTo>
                    <a:pt x="352" y="2322"/>
                  </a:lnTo>
                  <a:lnTo>
                    <a:pt x="321" y="2325"/>
                  </a:lnTo>
                </a:path>
              </a:pathLst>
            </a:custGeom>
            <a:solidFill>
              <a:srgbClr val="0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4" name="Freeform 286"/>
            <p:cNvSpPr>
              <a:spLocks/>
            </p:cNvSpPr>
            <p:nvPr/>
          </p:nvSpPr>
          <p:spPr bwMode="auto">
            <a:xfrm>
              <a:off x="3669" y="2062"/>
              <a:ext cx="559" cy="1827"/>
            </a:xfrm>
            <a:custGeom>
              <a:avLst/>
              <a:gdLst>
                <a:gd name="T0" fmla="*/ 103 w 632"/>
                <a:gd name="T1" fmla="*/ 238 h 2326"/>
                <a:gd name="T2" fmla="*/ 100 w 632"/>
                <a:gd name="T3" fmla="*/ 229 h 2326"/>
                <a:gd name="T4" fmla="*/ 102 w 632"/>
                <a:gd name="T5" fmla="*/ 211 h 2326"/>
                <a:gd name="T6" fmla="*/ 73 w 632"/>
                <a:gd name="T7" fmla="*/ 184 h 2326"/>
                <a:gd name="T8" fmla="*/ 54 w 632"/>
                <a:gd name="T9" fmla="*/ 193 h 2326"/>
                <a:gd name="T10" fmla="*/ 86 w 632"/>
                <a:gd name="T11" fmla="*/ 184 h 2326"/>
                <a:gd name="T12" fmla="*/ 105 w 632"/>
                <a:gd name="T13" fmla="*/ 191 h 2326"/>
                <a:gd name="T14" fmla="*/ 87 w 632"/>
                <a:gd name="T15" fmla="*/ 161 h 2326"/>
                <a:gd name="T16" fmla="*/ 20 w 632"/>
                <a:gd name="T17" fmla="*/ 166 h 2326"/>
                <a:gd name="T18" fmla="*/ 51 w 632"/>
                <a:gd name="T19" fmla="*/ 144 h 2326"/>
                <a:gd name="T20" fmla="*/ 101 w 632"/>
                <a:gd name="T21" fmla="*/ 161 h 2326"/>
                <a:gd name="T22" fmla="*/ 67 w 632"/>
                <a:gd name="T23" fmla="*/ 125 h 2326"/>
                <a:gd name="T24" fmla="*/ 17 w 632"/>
                <a:gd name="T25" fmla="*/ 132 h 2326"/>
                <a:gd name="T26" fmla="*/ 71 w 632"/>
                <a:gd name="T27" fmla="*/ 118 h 2326"/>
                <a:gd name="T28" fmla="*/ 99 w 632"/>
                <a:gd name="T29" fmla="*/ 122 h 2326"/>
                <a:gd name="T30" fmla="*/ 73 w 632"/>
                <a:gd name="T31" fmla="*/ 90 h 2326"/>
                <a:gd name="T32" fmla="*/ 17 w 632"/>
                <a:gd name="T33" fmla="*/ 93 h 2326"/>
                <a:gd name="T34" fmla="*/ 60 w 632"/>
                <a:gd name="T35" fmla="*/ 77 h 2326"/>
                <a:gd name="T36" fmla="*/ 98 w 632"/>
                <a:gd name="T37" fmla="*/ 73 h 2326"/>
                <a:gd name="T38" fmla="*/ 34 w 632"/>
                <a:gd name="T39" fmla="*/ 47 h 2326"/>
                <a:gd name="T40" fmla="*/ 77 w 632"/>
                <a:gd name="T41" fmla="*/ 51 h 2326"/>
                <a:gd name="T42" fmla="*/ 98 w 632"/>
                <a:gd name="T43" fmla="*/ 38 h 2326"/>
                <a:gd name="T44" fmla="*/ 42 w 632"/>
                <a:gd name="T45" fmla="*/ 28 h 2326"/>
                <a:gd name="T46" fmla="*/ 81 w 632"/>
                <a:gd name="T47" fmla="*/ 20 h 2326"/>
                <a:gd name="T48" fmla="*/ 103 w 632"/>
                <a:gd name="T49" fmla="*/ 20 h 2326"/>
                <a:gd name="T50" fmla="*/ 65 w 632"/>
                <a:gd name="T51" fmla="*/ 8 h 2326"/>
                <a:gd name="T52" fmla="*/ 60 w 632"/>
                <a:gd name="T53" fmla="*/ 5 h 2326"/>
                <a:gd name="T54" fmla="*/ 102 w 632"/>
                <a:gd name="T55" fmla="*/ 9 h 2326"/>
                <a:gd name="T56" fmla="*/ 119 w 632"/>
                <a:gd name="T57" fmla="*/ 10 h 2326"/>
                <a:gd name="T58" fmla="*/ 135 w 632"/>
                <a:gd name="T59" fmla="*/ 4 h 2326"/>
                <a:gd name="T60" fmla="*/ 157 w 632"/>
                <a:gd name="T61" fmla="*/ 6 h 2326"/>
                <a:gd name="T62" fmla="*/ 117 w 632"/>
                <a:gd name="T63" fmla="*/ 15 h 2326"/>
                <a:gd name="T64" fmla="*/ 111 w 632"/>
                <a:gd name="T65" fmla="*/ 42 h 2326"/>
                <a:gd name="T66" fmla="*/ 162 w 632"/>
                <a:gd name="T67" fmla="*/ 24 h 2326"/>
                <a:gd name="T68" fmla="*/ 164 w 632"/>
                <a:gd name="T69" fmla="*/ 33 h 2326"/>
                <a:gd name="T70" fmla="*/ 120 w 632"/>
                <a:gd name="T71" fmla="*/ 42 h 2326"/>
                <a:gd name="T72" fmla="*/ 147 w 632"/>
                <a:gd name="T73" fmla="*/ 47 h 2326"/>
                <a:gd name="T74" fmla="*/ 159 w 632"/>
                <a:gd name="T75" fmla="*/ 60 h 2326"/>
                <a:gd name="T76" fmla="*/ 117 w 632"/>
                <a:gd name="T77" fmla="*/ 96 h 2326"/>
                <a:gd name="T78" fmla="*/ 147 w 632"/>
                <a:gd name="T79" fmla="*/ 77 h 2326"/>
                <a:gd name="T80" fmla="*/ 204 w 632"/>
                <a:gd name="T81" fmla="*/ 93 h 2326"/>
                <a:gd name="T82" fmla="*/ 180 w 632"/>
                <a:gd name="T83" fmla="*/ 87 h 2326"/>
                <a:gd name="T84" fmla="*/ 137 w 632"/>
                <a:gd name="T85" fmla="*/ 104 h 2326"/>
                <a:gd name="T86" fmla="*/ 115 w 632"/>
                <a:gd name="T87" fmla="*/ 137 h 2326"/>
                <a:gd name="T88" fmla="*/ 180 w 632"/>
                <a:gd name="T89" fmla="*/ 119 h 2326"/>
                <a:gd name="T90" fmla="*/ 200 w 632"/>
                <a:gd name="T91" fmla="*/ 139 h 2326"/>
                <a:gd name="T92" fmla="*/ 126 w 632"/>
                <a:gd name="T93" fmla="*/ 139 h 2326"/>
                <a:gd name="T94" fmla="*/ 123 w 632"/>
                <a:gd name="T95" fmla="*/ 160 h 2326"/>
                <a:gd name="T96" fmla="*/ 177 w 632"/>
                <a:gd name="T97" fmla="*/ 148 h 2326"/>
                <a:gd name="T98" fmla="*/ 193 w 632"/>
                <a:gd name="T99" fmla="*/ 163 h 2326"/>
                <a:gd name="T100" fmla="*/ 131 w 632"/>
                <a:gd name="T101" fmla="*/ 163 h 2326"/>
                <a:gd name="T102" fmla="*/ 114 w 632"/>
                <a:gd name="T103" fmla="*/ 197 h 2326"/>
                <a:gd name="T104" fmla="*/ 134 w 632"/>
                <a:gd name="T105" fmla="*/ 191 h 2326"/>
                <a:gd name="T106" fmla="*/ 174 w 632"/>
                <a:gd name="T107" fmla="*/ 211 h 2326"/>
                <a:gd name="T108" fmla="*/ 134 w 632"/>
                <a:gd name="T109" fmla="*/ 200 h 2326"/>
                <a:gd name="T110" fmla="*/ 115 w 632"/>
                <a:gd name="T111" fmla="*/ 232 h 2326"/>
                <a:gd name="T112" fmla="*/ 121 w 632"/>
                <a:gd name="T113" fmla="*/ 234 h 23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2" h="2326">
                  <a:moveTo>
                    <a:pt x="321" y="2325"/>
                  </a:moveTo>
                  <a:lnTo>
                    <a:pt x="322" y="2281"/>
                  </a:lnTo>
                  <a:lnTo>
                    <a:pt x="322" y="2243"/>
                  </a:lnTo>
                  <a:lnTo>
                    <a:pt x="324" y="2204"/>
                  </a:lnTo>
                  <a:lnTo>
                    <a:pt x="322" y="2165"/>
                  </a:lnTo>
                  <a:lnTo>
                    <a:pt x="318" y="2128"/>
                  </a:lnTo>
                  <a:lnTo>
                    <a:pt x="312" y="2093"/>
                  </a:lnTo>
                  <a:lnTo>
                    <a:pt x="296" y="2039"/>
                  </a:lnTo>
                  <a:lnTo>
                    <a:pt x="282" y="2002"/>
                  </a:lnTo>
                  <a:lnTo>
                    <a:pt x="269" y="2033"/>
                  </a:lnTo>
                  <a:lnTo>
                    <a:pt x="252" y="2068"/>
                  </a:lnTo>
                  <a:lnTo>
                    <a:pt x="257" y="2033"/>
                  </a:lnTo>
                  <a:lnTo>
                    <a:pt x="280" y="2017"/>
                  </a:lnTo>
                  <a:lnTo>
                    <a:pt x="302" y="2012"/>
                  </a:lnTo>
                  <a:lnTo>
                    <a:pt x="306" y="2018"/>
                  </a:lnTo>
                  <a:lnTo>
                    <a:pt x="316" y="2053"/>
                  </a:lnTo>
                  <a:lnTo>
                    <a:pt x="322" y="2086"/>
                  </a:lnTo>
                  <a:lnTo>
                    <a:pt x="318" y="2012"/>
                  </a:lnTo>
                  <a:lnTo>
                    <a:pt x="316" y="1956"/>
                  </a:lnTo>
                  <a:lnTo>
                    <a:pt x="312" y="1901"/>
                  </a:lnTo>
                  <a:lnTo>
                    <a:pt x="309" y="1853"/>
                  </a:lnTo>
                  <a:lnTo>
                    <a:pt x="304" y="1812"/>
                  </a:lnTo>
                  <a:lnTo>
                    <a:pt x="294" y="1754"/>
                  </a:lnTo>
                  <a:lnTo>
                    <a:pt x="290" y="1742"/>
                  </a:lnTo>
                  <a:lnTo>
                    <a:pt x="268" y="1697"/>
                  </a:lnTo>
                  <a:lnTo>
                    <a:pt x="256" y="1661"/>
                  </a:lnTo>
                  <a:lnTo>
                    <a:pt x="246" y="1633"/>
                  </a:lnTo>
                  <a:lnTo>
                    <a:pt x="220" y="1617"/>
                  </a:lnTo>
                  <a:lnTo>
                    <a:pt x="194" y="1638"/>
                  </a:lnTo>
                  <a:lnTo>
                    <a:pt x="177" y="1699"/>
                  </a:lnTo>
                  <a:lnTo>
                    <a:pt x="166" y="1735"/>
                  </a:lnTo>
                  <a:lnTo>
                    <a:pt x="153" y="1770"/>
                  </a:lnTo>
                  <a:lnTo>
                    <a:pt x="141" y="1796"/>
                  </a:lnTo>
                  <a:lnTo>
                    <a:pt x="156" y="1739"/>
                  </a:lnTo>
                  <a:lnTo>
                    <a:pt x="163" y="1701"/>
                  </a:lnTo>
                  <a:lnTo>
                    <a:pt x="167" y="1667"/>
                  </a:lnTo>
                  <a:lnTo>
                    <a:pt x="176" y="1636"/>
                  </a:lnTo>
                  <a:lnTo>
                    <a:pt x="184" y="1596"/>
                  </a:lnTo>
                  <a:lnTo>
                    <a:pt x="190" y="1581"/>
                  </a:lnTo>
                  <a:lnTo>
                    <a:pt x="220" y="1575"/>
                  </a:lnTo>
                  <a:lnTo>
                    <a:pt x="252" y="1608"/>
                  </a:lnTo>
                  <a:lnTo>
                    <a:pt x="258" y="1614"/>
                  </a:lnTo>
                  <a:lnTo>
                    <a:pt x="275" y="1656"/>
                  </a:lnTo>
                  <a:lnTo>
                    <a:pt x="290" y="1691"/>
                  </a:lnTo>
                  <a:lnTo>
                    <a:pt x="304" y="1727"/>
                  </a:lnTo>
                  <a:lnTo>
                    <a:pt x="312" y="1760"/>
                  </a:lnTo>
                  <a:lnTo>
                    <a:pt x="316" y="1771"/>
                  </a:lnTo>
                  <a:lnTo>
                    <a:pt x="316" y="1720"/>
                  </a:lnTo>
                  <a:lnTo>
                    <a:pt x="316" y="1679"/>
                  </a:lnTo>
                  <a:lnTo>
                    <a:pt x="314" y="1643"/>
                  </a:lnTo>
                  <a:lnTo>
                    <a:pt x="312" y="1606"/>
                  </a:lnTo>
                  <a:lnTo>
                    <a:pt x="311" y="1570"/>
                  </a:lnTo>
                  <a:lnTo>
                    <a:pt x="304" y="1531"/>
                  </a:lnTo>
                  <a:lnTo>
                    <a:pt x="299" y="1493"/>
                  </a:lnTo>
                  <a:lnTo>
                    <a:pt x="293" y="1463"/>
                  </a:lnTo>
                  <a:lnTo>
                    <a:pt x="265" y="1417"/>
                  </a:lnTo>
                  <a:lnTo>
                    <a:pt x="241" y="1395"/>
                  </a:lnTo>
                  <a:lnTo>
                    <a:pt x="234" y="1387"/>
                  </a:lnTo>
                  <a:lnTo>
                    <a:pt x="195" y="1378"/>
                  </a:lnTo>
                  <a:lnTo>
                    <a:pt x="157" y="1395"/>
                  </a:lnTo>
                  <a:lnTo>
                    <a:pt x="119" y="1417"/>
                  </a:lnTo>
                  <a:lnTo>
                    <a:pt x="88" y="1430"/>
                  </a:lnTo>
                  <a:lnTo>
                    <a:pt x="61" y="1456"/>
                  </a:lnTo>
                  <a:lnTo>
                    <a:pt x="46" y="1490"/>
                  </a:lnTo>
                  <a:lnTo>
                    <a:pt x="50" y="1445"/>
                  </a:lnTo>
                  <a:lnTo>
                    <a:pt x="76" y="1407"/>
                  </a:lnTo>
                  <a:lnTo>
                    <a:pt x="102" y="1378"/>
                  </a:lnTo>
                  <a:lnTo>
                    <a:pt x="122" y="1344"/>
                  </a:lnTo>
                  <a:lnTo>
                    <a:pt x="135" y="1304"/>
                  </a:lnTo>
                  <a:lnTo>
                    <a:pt x="156" y="1263"/>
                  </a:lnTo>
                  <a:lnTo>
                    <a:pt x="165" y="1258"/>
                  </a:lnTo>
                  <a:lnTo>
                    <a:pt x="195" y="1257"/>
                  </a:lnTo>
                  <a:lnTo>
                    <a:pt x="232" y="1278"/>
                  </a:lnTo>
                  <a:lnTo>
                    <a:pt x="258" y="1321"/>
                  </a:lnTo>
                  <a:lnTo>
                    <a:pt x="280" y="1378"/>
                  </a:lnTo>
                  <a:lnTo>
                    <a:pt x="290" y="1399"/>
                  </a:lnTo>
                  <a:lnTo>
                    <a:pt x="304" y="1413"/>
                  </a:lnTo>
                  <a:lnTo>
                    <a:pt x="298" y="1320"/>
                  </a:lnTo>
                  <a:lnTo>
                    <a:pt x="290" y="1263"/>
                  </a:lnTo>
                  <a:lnTo>
                    <a:pt x="280" y="1218"/>
                  </a:lnTo>
                  <a:lnTo>
                    <a:pt x="257" y="1160"/>
                  </a:lnTo>
                  <a:lnTo>
                    <a:pt x="235" y="1126"/>
                  </a:lnTo>
                  <a:lnTo>
                    <a:pt x="225" y="1117"/>
                  </a:lnTo>
                  <a:lnTo>
                    <a:pt x="202" y="1104"/>
                  </a:lnTo>
                  <a:lnTo>
                    <a:pt x="157" y="1101"/>
                  </a:lnTo>
                  <a:lnTo>
                    <a:pt x="135" y="1105"/>
                  </a:lnTo>
                  <a:lnTo>
                    <a:pt x="93" y="1124"/>
                  </a:lnTo>
                  <a:lnTo>
                    <a:pt x="71" y="1149"/>
                  </a:lnTo>
                  <a:lnTo>
                    <a:pt x="43" y="1187"/>
                  </a:lnTo>
                  <a:lnTo>
                    <a:pt x="32" y="1206"/>
                  </a:lnTo>
                  <a:lnTo>
                    <a:pt x="49" y="1161"/>
                  </a:lnTo>
                  <a:lnTo>
                    <a:pt x="63" y="1101"/>
                  </a:lnTo>
                  <a:lnTo>
                    <a:pt x="72" y="1053"/>
                  </a:lnTo>
                  <a:lnTo>
                    <a:pt x="89" y="1009"/>
                  </a:lnTo>
                  <a:lnTo>
                    <a:pt x="124" y="998"/>
                  </a:lnTo>
                  <a:lnTo>
                    <a:pt x="163" y="1006"/>
                  </a:lnTo>
                  <a:lnTo>
                    <a:pt x="198" y="1023"/>
                  </a:lnTo>
                  <a:lnTo>
                    <a:pt x="214" y="1035"/>
                  </a:lnTo>
                  <a:lnTo>
                    <a:pt x="245" y="1069"/>
                  </a:lnTo>
                  <a:lnTo>
                    <a:pt x="269" y="1105"/>
                  </a:lnTo>
                  <a:lnTo>
                    <a:pt x="288" y="1146"/>
                  </a:lnTo>
                  <a:lnTo>
                    <a:pt x="306" y="1184"/>
                  </a:lnTo>
                  <a:lnTo>
                    <a:pt x="304" y="1141"/>
                  </a:lnTo>
                  <a:lnTo>
                    <a:pt x="302" y="1118"/>
                  </a:lnTo>
                  <a:lnTo>
                    <a:pt x="301" y="1073"/>
                  </a:lnTo>
                  <a:lnTo>
                    <a:pt x="300" y="1033"/>
                  </a:lnTo>
                  <a:lnTo>
                    <a:pt x="310" y="914"/>
                  </a:lnTo>
                  <a:lnTo>
                    <a:pt x="297" y="858"/>
                  </a:lnTo>
                  <a:lnTo>
                    <a:pt x="280" y="812"/>
                  </a:lnTo>
                  <a:lnTo>
                    <a:pt x="275" y="800"/>
                  </a:lnTo>
                  <a:lnTo>
                    <a:pt x="247" y="789"/>
                  </a:lnTo>
                  <a:lnTo>
                    <a:pt x="220" y="797"/>
                  </a:lnTo>
                  <a:lnTo>
                    <a:pt x="196" y="804"/>
                  </a:lnTo>
                  <a:lnTo>
                    <a:pt x="177" y="800"/>
                  </a:lnTo>
                  <a:lnTo>
                    <a:pt x="144" y="779"/>
                  </a:lnTo>
                  <a:lnTo>
                    <a:pt x="120" y="774"/>
                  </a:lnTo>
                  <a:lnTo>
                    <a:pt x="87" y="786"/>
                  </a:lnTo>
                  <a:lnTo>
                    <a:pt x="80" y="790"/>
                  </a:lnTo>
                  <a:lnTo>
                    <a:pt x="49" y="813"/>
                  </a:lnTo>
                  <a:lnTo>
                    <a:pt x="19" y="824"/>
                  </a:lnTo>
                  <a:lnTo>
                    <a:pt x="0" y="820"/>
                  </a:lnTo>
                  <a:lnTo>
                    <a:pt x="28" y="789"/>
                  </a:lnTo>
                  <a:lnTo>
                    <a:pt x="60" y="754"/>
                  </a:lnTo>
                  <a:lnTo>
                    <a:pt x="95" y="717"/>
                  </a:lnTo>
                  <a:lnTo>
                    <a:pt x="138" y="686"/>
                  </a:lnTo>
                  <a:lnTo>
                    <a:pt x="182" y="676"/>
                  </a:lnTo>
                  <a:lnTo>
                    <a:pt x="228" y="690"/>
                  </a:lnTo>
                  <a:lnTo>
                    <a:pt x="277" y="745"/>
                  </a:lnTo>
                  <a:lnTo>
                    <a:pt x="316" y="813"/>
                  </a:lnTo>
                  <a:lnTo>
                    <a:pt x="319" y="779"/>
                  </a:lnTo>
                  <a:lnTo>
                    <a:pt x="321" y="733"/>
                  </a:lnTo>
                  <a:lnTo>
                    <a:pt x="321" y="721"/>
                  </a:lnTo>
                  <a:lnTo>
                    <a:pt x="296" y="645"/>
                  </a:lnTo>
                  <a:lnTo>
                    <a:pt x="280" y="581"/>
                  </a:lnTo>
                  <a:lnTo>
                    <a:pt x="241" y="547"/>
                  </a:lnTo>
                  <a:lnTo>
                    <a:pt x="198" y="562"/>
                  </a:lnTo>
                  <a:lnTo>
                    <a:pt x="173" y="561"/>
                  </a:lnTo>
                  <a:lnTo>
                    <a:pt x="147" y="511"/>
                  </a:lnTo>
                  <a:lnTo>
                    <a:pt x="137" y="457"/>
                  </a:lnTo>
                  <a:lnTo>
                    <a:pt x="105" y="417"/>
                  </a:lnTo>
                  <a:lnTo>
                    <a:pt x="71" y="408"/>
                  </a:lnTo>
                  <a:lnTo>
                    <a:pt x="30" y="403"/>
                  </a:lnTo>
                  <a:lnTo>
                    <a:pt x="64" y="393"/>
                  </a:lnTo>
                  <a:lnTo>
                    <a:pt x="97" y="393"/>
                  </a:lnTo>
                  <a:lnTo>
                    <a:pt x="138" y="402"/>
                  </a:lnTo>
                  <a:lnTo>
                    <a:pt x="182" y="419"/>
                  </a:lnTo>
                  <a:lnTo>
                    <a:pt x="230" y="452"/>
                  </a:lnTo>
                  <a:lnTo>
                    <a:pt x="275" y="498"/>
                  </a:lnTo>
                  <a:lnTo>
                    <a:pt x="304" y="547"/>
                  </a:lnTo>
                  <a:lnTo>
                    <a:pt x="304" y="498"/>
                  </a:lnTo>
                  <a:lnTo>
                    <a:pt x="304" y="465"/>
                  </a:lnTo>
                  <a:lnTo>
                    <a:pt x="300" y="403"/>
                  </a:lnTo>
                  <a:lnTo>
                    <a:pt x="298" y="358"/>
                  </a:lnTo>
                  <a:lnTo>
                    <a:pt x="294" y="340"/>
                  </a:lnTo>
                  <a:lnTo>
                    <a:pt x="269" y="312"/>
                  </a:lnTo>
                  <a:lnTo>
                    <a:pt x="241" y="283"/>
                  </a:lnTo>
                  <a:lnTo>
                    <a:pt x="228" y="269"/>
                  </a:lnTo>
                  <a:lnTo>
                    <a:pt x="202" y="244"/>
                  </a:lnTo>
                  <a:lnTo>
                    <a:pt x="176" y="225"/>
                  </a:lnTo>
                  <a:lnTo>
                    <a:pt x="159" y="220"/>
                  </a:lnTo>
                  <a:lnTo>
                    <a:pt x="128" y="251"/>
                  </a:lnTo>
                  <a:lnTo>
                    <a:pt x="102" y="273"/>
                  </a:lnTo>
                  <a:lnTo>
                    <a:pt x="124" y="232"/>
                  </a:lnTo>
                  <a:lnTo>
                    <a:pt x="150" y="187"/>
                  </a:lnTo>
                  <a:lnTo>
                    <a:pt x="159" y="175"/>
                  </a:lnTo>
                  <a:lnTo>
                    <a:pt x="190" y="166"/>
                  </a:lnTo>
                  <a:lnTo>
                    <a:pt x="217" y="171"/>
                  </a:lnTo>
                  <a:lnTo>
                    <a:pt x="245" y="182"/>
                  </a:lnTo>
                  <a:lnTo>
                    <a:pt x="269" y="202"/>
                  </a:lnTo>
                  <a:lnTo>
                    <a:pt x="306" y="258"/>
                  </a:lnTo>
                  <a:lnTo>
                    <a:pt x="318" y="295"/>
                  </a:lnTo>
                  <a:lnTo>
                    <a:pt x="322" y="323"/>
                  </a:lnTo>
                  <a:lnTo>
                    <a:pt x="322" y="270"/>
                  </a:lnTo>
                  <a:lnTo>
                    <a:pt x="322" y="216"/>
                  </a:lnTo>
                  <a:lnTo>
                    <a:pt x="310" y="174"/>
                  </a:lnTo>
                  <a:lnTo>
                    <a:pt x="298" y="141"/>
                  </a:lnTo>
                  <a:lnTo>
                    <a:pt x="282" y="116"/>
                  </a:lnTo>
                  <a:lnTo>
                    <a:pt x="265" y="98"/>
                  </a:lnTo>
                  <a:lnTo>
                    <a:pt x="247" y="86"/>
                  </a:lnTo>
                  <a:lnTo>
                    <a:pt x="229" y="78"/>
                  </a:lnTo>
                  <a:lnTo>
                    <a:pt x="211" y="72"/>
                  </a:lnTo>
                  <a:lnTo>
                    <a:pt x="193" y="67"/>
                  </a:lnTo>
                  <a:lnTo>
                    <a:pt x="176" y="63"/>
                  </a:lnTo>
                  <a:lnTo>
                    <a:pt x="161" y="57"/>
                  </a:lnTo>
                  <a:lnTo>
                    <a:pt x="148" y="48"/>
                  </a:lnTo>
                  <a:lnTo>
                    <a:pt x="137" y="36"/>
                  </a:lnTo>
                  <a:lnTo>
                    <a:pt x="149" y="42"/>
                  </a:lnTo>
                  <a:lnTo>
                    <a:pt x="163" y="45"/>
                  </a:lnTo>
                  <a:lnTo>
                    <a:pt x="180" y="47"/>
                  </a:lnTo>
                  <a:lnTo>
                    <a:pt x="198" y="47"/>
                  </a:lnTo>
                  <a:lnTo>
                    <a:pt x="218" y="48"/>
                  </a:lnTo>
                  <a:lnTo>
                    <a:pt x="238" y="50"/>
                  </a:lnTo>
                  <a:lnTo>
                    <a:pt x="257" y="52"/>
                  </a:lnTo>
                  <a:lnTo>
                    <a:pt x="276" y="58"/>
                  </a:lnTo>
                  <a:lnTo>
                    <a:pt x="294" y="68"/>
                  </a:lnTo>
                  <a:lnTo>
                    <a:pt x="309" y="82"/>
                  </a:lnTo>
                  <a:lnTo>
                    <a:pt x="321" y="100"/>
                  </a:lnTo>
                  <a:lnTo>
                    <a:pt x="331" y="125"/>
                  </a:lnTo>
                  <a:lnTo>
                    <a:pt x="340" y="83"/>
                  </a:lnTo>
                  <a:lnTo>
                    <a:pt x="353" y="37"/>
                  </a:lnTo>
                  <a:lnTo>
                    <a:pt x="365" y="0"/>
                  </a:lnTo>
                  <a:lnTo>
                    <a:pt x="351" y="42"/>
                  </a:lnTo>
                  <a:lnTo>
                    <a:pt x="358" y="94"/>
                  </a:lnTo>
                  <a:lnTo>
                    <a:pt x="359" y="79"/>
                  </a:lnTo>
                  <a:lnTo>
                    <a:pt x="362" y="66"/>
                  </a:lnTo>
                  <a:lnTo>
                    <a:pt x="366" y="56"/>
                  </a:lnTo>
                  <a:lnTo>
                    <a:pt x="374" y="47"/>
                  </a:lnTo>
                  <a:lnTo>
                    <a:pt x="383" y="41"/>
                  </a:lnTo>
                  <a:lnTo>
                    <a:pt x="395" y="37"/>
                  </a:lnTo>
                  <a:lnTo>
                    <a:pt x="410" y="35"/>
                  </a:lnTo>
                  <a:lnTo>
                    <a:pt x="430" y="35"/>
                  </a:lnTo>
                  <a:lnTo>
                    <a:pt x="453" y="37"/>
                  </a:lnTo>
                  <a:lnTo>
                    <a:pt x="480" y="40"/>
                  </a:lnTo>
                  <a:lnTo>
                    <a:pt x="510" y="45"/>
                  </a:lnTo>
                  <a:lnTo>
                    <a:pt x="547" y="51"/>
                  </a:lnTo>
                  <a:lnTo>
                    <a:pt x="508" y="52"/>
                  </a:lnTo>
                  <a:lnTo>
                    <a:pt x="475" y="54"/>
                  </a:lnTo>
                  <a:lnTo>
                    <a:pt x="445" y="58"/>
                  </a:lnTo>
                  <a:lnTo>
                    <a:pt x="420" y="64"/>
                  </a:lnTo>
                  <a:lnTo>
                    <a:pt x="398" y="72"/>
                  </a:lnTo>
                  <a:lnTo>
                    <a:pt x="380" y="82"/>
                  </a:lnTo>
                  <a:lnTo>
                    <a:pt x="367" y="93"/>
                  </a:lnTo>
                  <a:lnTo>
                    <a:pt x="357" y="108"/>
                  </a:lnTo>
                  <a:lnTo>
                    <a:pt x="352" y="126"/>
                  </a:lnTo>
                  <a:lnTo>
                    <a:pt x="349" y="148"/>
                  </a:lnTo>
                  <a:lnTo>
                    <a:pt x="350" y="172"/>
                  </a:lnTo>
                  <a:lnTo>
                    <a:pt x="354" y="200"/>
                  </a:lnTo>
                  <a:lnTo>
                    <a:pt x="357" y="236"/>
                  </a:lnTo>
                  <a:lnTo>
                    <a:pt x="351" y="285"/>
                  </a:lnTo>
                  <a:lnTo>
                    <a:pt x="341" y="329"/>
                  </a:lnTo>
                  <a:lnTo>
                    <a:pt x="339" y="359"/>
                  </a:lnTo>
                  <a:lnTo>
                    <a:pt x="353" y="317"/>
                  </a:lnTo>
                  <a:lnTo>
                    <a:pt x="367" y="276"/>
                  </a:lnTo>
                  <a:lnTo>
                    <a:pt x="386" y="240"/>
                  </a:lnTo>
                  <a:lnTo>
                    <a:pt x="404" y="219"/>
                  </a:lnTo>
                  <a:lnTo>
                    <a:pt x="429" y="208"/>
                  </a:lnTo>
                  <a:lnTo>
                    <a:pt x="460" y="205"/>
                  </a:lnTo>
                  <a:lnTo>
                    <a:pt x="489" y="211"/>
                  </a:lnTo>
                  <a:lnTo>
                    <a:pt x="506" y="225"/>
                  </a:lnTo>
                  <a:lnTo>
                    <a:pt x="522" y="273"/>
                  </a:lnTo>
                  <a:lnTo>
                    <a:pt x="528" y="312"/>
                  </a:lnTo>
                  <a:lnTo>
                    <a:pt x="529" y="349"/>
                  </a:lnTo>
                  <a:lnTo>
                    <a:pt x="530" y="359"/>
                  </a:lnTo>
                  <a:lnTo>
                    <a:pt x="518" y="316"/>
                  </a:lnTo>
                  <a:lnTo>
                    <a:pt x="495" y="291"/>
                  </a:lnTo>
                  <a:lnTo>
                    <a:pt x="479" y="279"/>
                  </a:lnTo>
                  <a:lnTo>
                    <a:pt x="455" y="276"/>
                  </a:lnTo>
                  <a:lnTo>
                    <a:pt x="427" y="286"/>
                  </a:lnTo>
                  <a:lnTo>
                    <a:pt x="397" y="297"/>
                  </a:lnTo>
                  <a:lnTo>
                    <a:pt x="381" y="307"/>
                  </a:lnTo>
                  <a:lnTo>
                    <a:pt x="372" y="349"/>
                  </a:lnTo>
                  <a:lnTo>
                    <a:pt x="364" y="369"/>
                  </a:lnTo>
                  <a:lnTo>
                    <a:pt x="349" y="428"/>
                  </a:lnTo>
                  <a:lnTo>
                    <a:pt x="339" y="486"/>
                  </a:lnTo>
                  <a:lnTo>
                    <a:pt x="340" y="547"/>
                  </a:lnTo>
                  <a:lnTo>
                    <a:pt x="344" y="565"/>
                  </a:lnTo>
                  <a:lnTo>
                    <a:pt x="393" y="467"/>
                  </a:lnTo>
                  <a:lnTo>
                    <a:pt x="422" y="424"/>
                  </a:lnTo>
                  <a:lnTo>
                    <a:pt x="446" y="411"/>
                  </a:lnTo>
                  <a:lnTo>
                    <a:pt x="487" y="447"/>
                  </a:lnTo>
                  <a:lnTo>
                    <a:pt x="509" y="486"/>
                  </a:lnTo>
                  <a:lnTo>
                    <a:pt x="540" y="534"/>
                  </a:lnTo>
                  <a:lnTo>
                    <a:pt x="568" y="570"/>
                  </a:lnTo>
                  <a:lnTo>
                    <a:pt x="539" y="575"/>
                  </a:lnTo>
                  <a:lnTo>
                    <a:pt x="509" y="556"/>
                  </a:lnTo>
                  <a:lnTo>
                    <a:pt x="480" y="526"/>
                  </a:lnTo>
                  <a:lnTo>
                    <a:pt x="450" y="526"/>
                  </a:lnTo>
                  <a:lnTo>
                    <a:pt x="425" y="533"/>
                  </a:lnTo>
                  <a:lnTo>
                    <a:pt x="381" y="578"/>
                  </a:lnTo>
                  <a:lnTo>
                    <a:pt x="368" y="625"/>
                  </a:lnTo>
                  <a:lnTo>
                    <a:pt x="356" y="713"/>
                  </a:lnTo>
                  <a:lnTo>
                    <a:pt x="353" y="795"/>
                  </a:lnTo>
                  <a:lnTo>
                    <a:pt x="353" y="841"/>
                  </a:lnTo>
                  <a:lnTo>
                    <a:pt x="353" y="881"/>
                  </a:lnTo>
                  <a:lnTo>
                    <a:pt x="353" y="892"/>
                  </a:lnTo>
                  <a:lnTo>
                    <a:pt x="368" y="844"/>
                  </a:lnTo>
                  <a:lnTo>
                    <a:pt x="378" y="786"/>
                  </a:lnTo>
                  <a:lnTo>
                    <a:pt x="395" y="733"/>
                  </a:lnTo>
                  <a:lnTo>
                    <a:pt x="418" y="697"/>
                  </a:lnTo>
                  <a:lnTo>
                    <a:pt x="446" y="675"/>
                  </a:lnTo>
                  <a:lnTo>
                    <a:pt x="471" y="664"/>
                  </a:lnTo>
                  <a:lnTo>
                    <a:pt x="494" y="660"/>
                  </a:lnTo>
                  <a:lnTo>
                    <a:pt x="536" y="664"/>
                  </a:lnTo>
                  <a:lnTo>
                    <a:pt x="565" y="676"/>
                  </a:lnTo>
                  <a:lnTo>
                    <a:pt x="571" y="680"/>
                  </a:lnTo>
                  <a:lnTo>
                    <a:pt x="603" y="739"/>
                  </a:lnTo>
                  <a:lnTo>
                    <a:pt x="616" y="812"/>
                  </a:lnTo>
                  <a:lnTo>
                    <a:pt x="617" y="853"/>
                  </a:lnTo>
                  <a:lnTo>
                    <a:pt x="613" y="896"/>
                  </a:lnTo>
                  <a:lnTo>
                    <a:pt x="606" y="931"/>
                  </a:lnTo>
                  <a:lnTo>
                    <a:pt x="604" y="893"/>
                  </a:lnTo>
                  <a:lnTo>
                    <a:pt x="590" y="851"/>
                  </a:lnTo>
                  <a:lnTo>
                    <a:pt x="571" y="809"/>
                  </a:lnTo>
                  <a:lnTo>
                    <a:pt x="546" y="767"/>
                  </a:lnTo>
                  <a:lnTo>
                    <a:pt x="521" y="734"/>
                  </a:lnTo>
                  <a:lnTo>
                    <a:pt x="497" y="718"/>
                  </a:lnTo>
                  <a:lnTo>
                    <a:pt x="470" y="734"/>
                  </a:lnTo>
                  <a:lnTo>
                    <a:pt x="457" y="783"/>
                  </a:lnTo>
                  <a:lnTo>
                    <a:pt x="444" y="825"/>
                  </a:lnTo>
                  <a:lnTo>
                    <a:pt x="429" y="868"/>
                  </a:lnTo>
                  <a:lnTo>
                    <a:pt x="413" y="911"/>
                  </a:lnTo>
                  <a:lnTo>
                    <a:pt x="381" y="1008"/>
                  </a:lnTo>
                  <a:lnTo>
                    <a:pt x="352" y="1058"/>
                  </a:lnTo>
                  <a:lnTo>
                    <a:pt x="340" y="1064"/>
                  </a:lnTo>
                  <a:lnTo>
                    <a:pt x="337" y="1094"/>
                  </a:lnTo>
                  <a:lnTo>
                    <a:pt x="332" y="1274"/>
                  </a:lnTo>
                  <a:lnTo>
                    <a:pt x="337" y="1236"/>
                  </a:lnTo>
                  <a:lnTo>
                    <a:pt x="349" y="1200"/>
                  </a:lnTo>
                  <a:lnTo>
                    <a:pt x="372" y="1160"/>
                  </a:lnTo>
                  <a:lnTo>
                    <a:pt x="378" y="1154"/>
                  </a:lnTo>
                  <a:lnTo>
                    <a:pt x="406" y="1100"/>
                  </a:lnTo>
                  <a:lnTo>
                    <a:pt x="454" y="1054"/>
                  </a:lnTo>
                  <a:lnTo>
                    <a:pt x="480" y="1041"/>
                  </a:lnTo>
                  <a:lnTo>
                    <a:pt x="510" y="1036"/>
                  </a:lnTo>
                  <a:lnTo>
                    <a:pt x="543" y="1042"/>
                  </a:lnTo>
                  <a:lnTo>
                    <a:pt x="562" y="1054"/>
                  </a:lnTo>
                  <a:lnTo>
                    <a:pt x="581" y="1099"/>
                  </a:lnTo>
                  <a:lnTo>
                    <a:pt x="586" y="1136"/>
                  </a:lnTo>
                  <a:lnTo>
                    <a:pt x="589" y="1174"/>
                  </a:lnTo>
                  <a:lnTo>
                    <a:pt x="611" y="1214"/>
                  </a:lnTo>
                  <a:lnTo>
                    <a:pt x="631" y="1246"/>
                  </a:lnTo>
                  <a:lnTo>
                    <a:pt x="603" y="1220"/>
                  </a:lnTo>
                  <a:lnTo>
                    <a:pt x="579" y="1196"/>
                  </a:lnTo>
                  <a:lnTo>
                    <a:pt x="554" y="1160"/>
                  </a:lnTo>
                  <a:lnTo>
                    <a:pt x="529" y="1133"/>
                  </a:lnTo>
                  <a:lnTo>
                    <a:pt x="497" y="1146"/>
                  </a:lnTo>
                  <a:lnTo>
                    <a:pt x="451" y="1172"/>
                  </a:lnTo>
                  <a:lnTo>
                    <a:pt x="407" y="1203"/>
                  </a:lnTo>
                  <a:lnTo>
                    <a:pt x="382" y="1224"/>
                  </a:lnTo>
                  <a:lnTo>
                    <a:pt x="356" y="1274"/>
                  </a:lnTo>
                  <a:lnTo>
                    <a:pt x="341" y="1330"/>
                  </a:lnTo>
                  <a:lnTo>
                    <a:pt x="334" y="1399"/>
                  </a:lnTo>
                  <a:lnTo>
                    <a:pt x="332" y="1435"/>
                  </a:lnTo>
                  <a:lnTo>
                    <a:pt x="334" y="1466"/>
                  </a:lnTo>
                  <a:lnTo>
                    <a:pt x="357" y="1430"/>
                  </a:lnTo>
                  <a:lnTo>
                    <a:pt x="372" y="1407"/>
                  </a:lnTo>
                  <a:lnTo>
                    <a:pt x="388" y="1370"/>
                  </a:lnTo>
                  <a:lnTo>
                    <a:pt x="412" y="1334"/>
                  </a:lnTo>
                  <a:lnTo>
                    <a:pt x="439" y="1299"/>
                  </a:lnTo>
                  <a:lnTo>
                    <a:pt x="468" y="1267"/>
                  </a:lnTo>
                  <a:lnTo>
                    <a:pt x="495" y="1250"/>
                  </a:lnTo>
                  <a:lnTo>
                    <a:pt x="529" y="1267"/>
                  </a:lnTo>
                  <a:lnTo>
                    <a:pt x="532" y="1302"/>
                  </a:lnTo>
                  <a:lnTo>
                    <a:pt x="547" y="1339"/>
                  </a:lnTo>
                  <a:lnTo>
                    <a:pt x="573" y="1373"/>
                  </a:lnTo>
                  <a:lnTo>
                    <a:pt x="602" y="1427"/>
                  </a:lnTo>
                  <a:lnTo>
                    <a:pt x="613" y="1468"/>
                  </a:lnTo>
                  <a:lnTo>
                    <a:pt x="618" y="1508"/>
                  </a:lnTo>
                  <a:lnTo>
                    <a:pt x="609" y="1463"/>
                  </a:lnTo>
                  <a:lnTo>
                    <a:pt x="583" y="1427"/>
                  </a:lnTo>
                  <a:lnTo>
                    <a:pt x="550" y="1414"/>
                  </a:lnTo>
                  <a:lnTo>
                    <a:pt x="521" y="1403"/>
                  </a:lnTo>
                  <a:lnTo>
                    <a:pt x="513" y="1395"/>
                  </a:lnTo>
                  <a:lnTo>
                    <a:pt x="473" y="1389"/>
                  </a:lnTo>
                  <a:lnTo>
                    <a:pt x="450" y="1401"/>
                  </a:lnTo>
                  <a:lnTo>
                    <a:pt x="423" y="1419"/>
                  </a:lnTo>
                  <a:lnTo>
                    <a:pt x="397" y="1440"/>
                  </a:lnTo>
                  <a:lnTo>
                    <a:pt x="359" y="1491"/>
                  </a:lnTo>
                  <a:lnTo>
                    <a:pt x="354" y="1508"/>
                  </a:lnTo>
                  <a:lnTo>
                    <a:pt x="349" y="1560"/>
                  </a:lnTo>
                  <a:lnTo>
                    <a:pt x="346" y="1611"/>
                  </a:lnTo>
                  <a:lnTo>
                    <a:pt x="345" y="1664"/>
                  </a:lnTo>
                  <a:lnTo>
                    <a:pt x="344" y="1705"/>
                  </a:lnTo>
                  <a:lnTo>
                    <a:pt x="343" y="1739"/>
                  </a:lnTo>
                  <a:lnTo>
                    <a:pt x="341" y="1785"/>
                  </a:lnTo>
                  <a:lnTo>
                    <a:pt x="341" y="1828"/>
                  </a:lnTo>
                  <a:lnTo>
                    <a:pt x="341" y="1853"/>
                  </a:lnTo>
                  <a:lnTo>
                    <a:pt x="359" y="1804"/>
                  </a:lnTo>
                  <a:lnTo>
                    <a:pt x="376" y="1770"/>
                  </a:lnTo>
                  <a:lnTo>
                    <a:pt x="393" y="1735"/>
                  </a:lnTo>
                  <a:lnTo>
                    <a:pt x="406" y="1682"/>
                  </a:lnTo>
                  <a:lnTo>
                    <a:pt x="436" y="1653"/>
                  </a:lnTo>
                  <a:lnTo>
                    <a:pt x="455" y="1644"/>
                  </a:lnTo>
                  <a:lnTo>
                    <a:pt x="480" y="1660"/>
                  </a:lnTo>
                  <a:lnTo>
                    <a:pt x="490" y="1699"/>
                  </a:lnTo>
                  <a:lnTo>
                    <a:pt x="497" y="1739"/>
                  </a:lnTo>
                  <a:lnTo>
                    <a:pt x="508" y="1792"/>
                  </a:lnTo>
                  <a:lnTo>
                    <a:pt x="527" y="1847"/>
                  </a:lnTo>
                  <a:lnTo>
                    <a:pt x="547" y="1883"/>
                  </a:lnTo>
                  <a:lnTo>
                    <a:pt x="518" y="1853"/>
                  </a:lnTo>
                  <a:lnTo>
                    <a:pt x="497" y="1800"/>
                  </a:lnTo>
                  <a:lnTo>
                    <a:pt x="476" y="1740"/>
                  </a:lnTo>
                  <a:lnTo>
                    <a:pt x="454" y="1695"/>
                  </a:lnTo>
                  <a:lnTo>
                    <a:pt x="429" y="1699"/>
                  </a:lnTo>
                  <a:lnTo>
                    <a:pt x="404" y="1754"/>
                  </a:lnTo>
                  <a:lnTo>
                    <a:pt x="388" y="1796"/>
                  </a:lnTo>
                  <a:lnTo>
                    <a:pt x="369" y="1835"/>
                  </a:lnTo>
                  <a:lnTo>
                    <a:pt x="359" y="1885"/>
                  </a:lnTo>
                  <a:lnTo>
                    <a:pt x="351" y="1933"/>
                  </a:lnTo>
                  <a:lnTo>
                    <a:pt x="345" y="1957"/>
                  </a:lnTo>
                  <a:lnTo>
                    <a:pt x="344" y="1995"/>
                  </a:lnTo>
                  <a:lnTo>
                    <a:pt x="346" y="2043"/>
                  </a:lnTo>
                  <a:lnTo>
                    <a:pt x="346" y="2060"/>
                  </a:lnTo>
                  <a:lnTo>
                    <a:pt x="351" y="2032"/>
                  </a:lnTo>
                  <a:lnTo>
                    <a:pt x="376" y="1993"/>
                  </a:lnTo>
                  <a:lnTo>
                    <a:pt x="390" y="1993"/>
                  </a:lnTo>
                  <a:lnTo>
                    <a:pt x="399" y="2029"/>
                  </a:lnTo>
                  <a:lnTo>
                    <a:pt x="384" y="2003"/>
                  </a:lnTo>
                  <a:lnTo>
                    <a:pt x="365" y="2053"/>
                  </a:lnTo>
                  <a:lnTo>
                    <a:pt x="356" y="2095"/>
                  </a:lnTo>
                  <a:lnTo>
                    <a:pt x="353" y="2159"/>
                  </a:lnTo>
                  <a:lnTo>
                    <a:pt x="351" y="2225"/>
                  </a:lnTo>
                  <a:lnTo>
                    <a:pt x="351" y="2295"/>
                  </a:lnTo>
                  <a:lnTo>
                    <a:pt x="352" y="2322"/>
                  </a:lnTo>
                  <a:lnTo>
                    <a:pt x="321" y="23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5" name="Freeform 287"/>
            <p:cNvSpPr>
              <a:spLocks/>
            </p:cNvSpPr>
            <p:nvPr/>
          </p:nvSpPr>
          <p:spPr bwMode="auto">
            <a:xfrm>
              <a:off x="3954" y="3853"/>
              <a:ext cx="1" cy="36"/>
            </a:xfrm>
            <a:custGeom>
              <a:avLst/>
              <a:gdLst>
                <a:gd name="T0" fmla="*/ 0 w 2"/>
                <a:gd name="T1" fmla="*/ 6 h 45"/>
                <a:gd name="T2" fmla="*/ 0 w 2"/>
                <a:gd name="T3" fmla="*/ 6 h 45"/>
                <a:gd name="T4" fmla="*/ 1 w 2"/>
                <a:gd name="T5" fmla="*/ 0 h 45"/>
                <a:gd name="T6" fmla="*/ 0 w 2"/>
                <a:gd name="T7" fmla="*/ 0 h 45"/>
                <a:gd name="T8" fmla="*/ 0 w 2"/>
                <a:gd name="T9" fmla="*/ 0 h 45"/>
                <a:gd name="T10" fmla="*/ 0 w 2"/>
                <a:gd name="T11" fmla="*/ 6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45">
                  <a:moveTo>
                    <a:pt x="0" y="44"/>
                  </a:moveTo>
                  <a:lnTo>
                    <a:pt x="0" y="4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6" name="Freeform 288"/>
            <p:cNvSpPr>
              <a:spLocks/>
            </p:cNvSpPr>
            <p:nvPr/>
          </p:nvSpPr>
          <p:spPr bwMode="auto">
            <a:xfrm>
              <a:off x="3892" y="3634"/>
              <a:ext cx="65" cy="220"/>
            </a:xfrm>
            <a:custGeom>
              <a:avLst/>
              <a:gdLst>
                <a:gd name="T0" fmla="*/ 22 w 74"/>
                <a:gd name="T1" fmla="*/ 31 h 280"/>
                <a:gd name="T2" fmla="*/ 22 w 74"/>
                <a:gd name="T3" fmla="*/ 28 h 280"/>
                <a:gd name="T4" fmla="*/ 22 w 74"/>
                <a:gd name="T5" fmla="*/ 26 h 280"/>
                <a:gd name="T6" fmla="*/ 22 w 74"/>
                <a:gd name="T7" fmla="*/ 24 h 280"/>
                <a:gd name="T8" fmla="*/ 22 w 74"/>
                <a:gd name="T9" fmla="*/ 19 h 280"/>
                <a:gd name="T10" fmla="*/ 22 w 74"/>
                <a:gd name="T11" fmla="*/ 15 h 280"/>
                <a:gd name="T12" fmla="*/ 19 w 74"/>
                <a:gd name="T13" fmla="*/ 10 h 280"/>
                <a:gd name="T14" fmla="*/ 14 w 74"/>
                <a:gd name="T15" fmla="*/ 5 h 280"/>
                <a:gd name="T16" fmla="*/ 10 w 74"/>
                <a:gd name="T17" fmla="*/ 0 h 280"/>
                <a:gd name="T18" fmla="*/ 10 w 74"/>
                <a:gd name="T19" fmla="*/ 0 h 280"/>
                <a:gd name="T20" fmla="*/ 5 w 74"/>
                <a:gd name="T21" fmla="*/ 4 h 280"/>
                <a:gd name="T22" fmla="*/ 1 w 74"/>
                <a:gd name="T23" fmla="*/ 7 h 280"/>
                <a:gd name="T24" fmla="*/ 4 w 74"/>
                <a:gd name="T25" fmla="*/ 4 h 280"/>
                <a:gd name="T26" fmla="*/ 4 w 74"/>
                <a:gd name="T27" fmla="*/ 4 h 280"/>
                <a:gd name="T28" fmla="*/ 0 w 74"/>
                <a:gd name="T29" fmla="*/ 8 h 280"/>
                <a:gd name="T30" fmla="*/ 1 w 74"/>
                <a:gd name="T31" fmla="*/ 8 h 280"/>
                <a:gd name="T32" fmla="*/ 5 w 74"/>
                <a:gd name="T33" fmla="*/ 4 h 280"/>
                <a:gd name="T34" fmla="*/ 10 w 74"/>
                <a:gd name="T35" fmla="*/ 1 h 280"/>
                <a:gd name="T36" fmla="*/ 14 w 74"/>
                <a:gd name="T37" fmla="*/ 5 h 280"/>
                <a:gd name="T38" fmla="*/ 19 w 74"/>
                <a:gd name="T39" fmla="*/ 10 h 280"/>
                <a:gd name="T40" fmla="*/ 21 w 74"/>
                <a:gd name="T41" fmla="*/ 15 h 280"/>
                <a:gd name="T42" fmla="*/ 22 w 74"/>
                <a:gd name="T43" fmla="*/ 19 h 280"/>
                <a:gd name="T44" fmla="*/ 22 w 74"/>
                <a:gd name="T45" fmla="*/ 24 h 280"/>
                <a:gd name="T46" fmla="*/ 22 w 74"/>
                <a:gd name="T47" fmla="*/ 29 h 280"/>
                <a:gd name="T48" fmla="*/ 22 w 74"/>
                <a:gd name="T49" fmla="*/ 31 h 280"/>
                <a:gd name="T50" fmla="*/ 22 w 74"/>
                <a:gd name="T51" fmla="*/ 31 h 280"/>
                <a:gd name="T52" fmla="*/ 22 w 74"/>
                <a:gd name="T53" fmla="*/ 31 h 2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4" h="280">
                  <a:moveTo>
                    <a:pt x="72" y="279"/>
                  </a:moveTo>
                  <a:lnTo>
                    <a:pt x="72" y="235"/>
                  </a:lnTo>
                  <a:lnTo>
                    <a:pt x="72" y="229"/>
                  </a:lnTo>
                  <a:lnTo>
                    <a:pt x="73" y="202"/>
                  </a:lnTo>
                  <a:lnTo>
                    <a:pt x="72" y="163"/>
                  </a:lnTo>
                  <a:lnTo>
                    <a:pt x="68" y="126"/>
                  </a:lnTo>
                  <a:lnTo>
                    <a:pt x="62" y="91"/>
                  </a:lnTo>
                  <a:lnTo>
                    <a:pt x="45" y="37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16" y="31"/>
                  </a:lnTo>
                  <a:lnTo>
                    <a:pt x="1" y="63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17" y="31"/>
                  </a:lnTo>
                  <a:lnTo>
                    <a:pt x="30" y="1"/>
                  </a:lnTo>
                  <a:lnTo>
                    <a:pt x="44" y="37"/>
                  </a:lnTo>
                  <a:lnTo>
                    <a:pt x="61" y="91"/>
                  </a:lnTo>
                  <a:lnTo>
                    <a:pt x="66" y="126"/>
                  </a:lnTo>
                  <a:lnTo>
                    <a:pt x="70" y="163"/>
                  </a:lnTo>
                  <a:lnTo>
                    <a:pt x="72" y="202"/>
                  </a:lnTo>
                  <a:lnTo>
                    <a:pt x="70" y="254"/>
                  </a:lnTo>
                  <a:lnTo>
                    <a:pt x="70" y="279"/>
                  </a:lnTo>
                  <a:lnTo>
                    <a:pt x="71" y="279"/>
                  </a:lnTo>
                  <a:lnTo>
                    <a:pt x="72" y="2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7" name="Freeform 289"/>
            <p:cNvSpPr>
              <a:spLocks/>
            </p:cNvSpPr>
            <p:nvPr/>
          </p:nvSpPr>
          <p:spPr bwMode="auto">
            <a:xfrm>
              <a:off x="3896" y="3439"/>
              <a:ext cx="59" cy="263"/>
            </a:xfrm>
            <a:custGeom>
              <a:avLst/>
              <a:gdLst>
                <a:gd name="T0" fmla="*/ 1 w 67"/>
                <a:gd name="T1" fmla="*/ 32 h 334"/>
                <a:gd name="T2" fmla="*/ 8 w 67"/>
                <a:gd name="T3" fmla="*/ 31 h 334"/>
                <a:gd name="T4" fmla="*/ 14 w 67"/>
                <a:gd name="T5" fmla="*/ 31 h 334"/>
                <a:gd name="T6" fmla="*/ 16 w 67"/>
                <a:gd name="T7" fmla="*/ 31 h 334"/>
                <a:gd name="T8" fmla="*/ 19 w 67"/>
                <a:gd name="T9" fmla="*/ 35 h 334"/>
                <a:gd name="T10" fmla="*/ 20 w 67"/>
                <a:gd name="T11" fmla="*/ 39 h 334"/>
                <a:gd name="T12" fmla="*/ 21 w 67"/>
                <a:gd name="T13" fmla="*/ 39 h 334"/>
                <a:gd name="T14" fmla="*/ 20 w 67"/>
                <a:gd name="T15" fmla="*/ 31 h 334"/>
                <a:gd name="T16" fmla="*/ 19 w 67"/>
                <a:gd name="T17" fmla="*/ 24 h 334"/>
                <a:gd name="T18" fmla="*/ 18 w 67"/>
                <a:gd name="T19" fmla="*/ 17 h 334"/>
                <a:gd name="T20" fmla="*/ 17 w 67"/>
                <a:gd name="T21" fmla="*/ 12 h 334"/>
                <a:gd name="T22" fmla="*/ 16 w 67"/>
                <a:gd name="T23" fmla="*/ 6 h 334"/>
                <a:gd name="T24" fmla="*/ 12 w 67"/>
                <a:gd name="T25" fmla="*/ 0 h 334"/>
                <a:gd name="T26" fmla="*/ 12 w 67"/>
                <a:gd name="T27" fmla="*/ 0 h 334"/>
                <a:gd name="T28" fmla="*/ 15 w 67"/>
                <a:gd name="T29" fmla="*/ 6 h 334"/>
                <a:gd name="T30" fmla="*/ 17 w 67"/>
                <a:gd name="T31" fmla="*/ 12 h 334"/>
                <a:gd name="T32" fmla="*/ 18 w 67"/>
                <a:gd name="T33" fmla="*/ 17 h 334"/>
                <a:gd name="T34" fmla="*/ 19 w 67"/>
                <a:gd name="T35" fmla="*/ 24 h 334"/>
                <a:gd name="T36" fmla="*/ 20 w 67"/>
                <a:gd name="T37" fmla="*/ 31 h 334"/>
                <a:gd name="T38" fmla="*/ 20 w 67"/>
                <a:gd name="T39" fmla="*/ 38 h 334"/>
                <a:gd name="T40" fmla="*/ 19 w 67"/>
                <a:gd name="T41" fmla="*/ 35 h 334"/>
                <a:gd name="T42" fmla="*/ 16 w 67"/>
                <a:gd name="T43" fmla="*/ 31 h 334"/>
                <a:gd name="T44" fmla="*/ 14 w 67"/>
                <a:gd name="T45" fmla="*/ 30 h 334"/>
                <a:gd name="T46" fmla="*/ 8 w 67"/>
                <a:gd name="T47" fmla="*/ 31 h 334"/>
                <a:gd name="T48" fmla="*/ 0 w 67"/>
                <a:gd name="T49" fmla="*/ 32 h 334"/>
                <a:gd name="T50" fmla="*/ 1 w 67"/>
                <a:gd name="T51" fmla="*/ 32 h 3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7" h="334">
                  <a:moveTo>
                    <a:pt x="1" y="280"/>
                  </a:moveTo>
                  <a:lnTo>
                    <a:pt x="24" y="264"/>
                  </a:lnTo>
                  <a:lnTo>
                    <a:pt x="45" y="259"/>
                  </a:lnTo>
                  <a:lnTo>
                    <a:pt x="49" y="265"/>
                  </a:lnTo>
                  <a:lnTo>
                    <a:pt x="59" y="300"/>
                  </a:lnTo>
                  <a:lnTo>
                    <a:pt x="65" y="333"/>
                  </a:lnTo>
                  <a:lnTo>
                    <a:pt x="66" y="333"/>
                  </a:lnTo>
                  <a:lnTo>
                    <a:pt x="62" y="259"/>
                  </a:lnTo>
                  <a:lnTo>
                    <a:pt x="60" y="203"/>
                  </a:lnTo>
                  <a:lnTo>
                    <a:pt x="56" y="147"/>
                  </a:lnTo>
                  <a:lnTo>
                    <a:pt x="53" y="100"/>
                  </a:lnTo>
                  <a:lnTo>
                    <a:pt x="48" y="58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47" y="58"/>
                  </a:lnTo>
                  <a:lnTo>
                    <a:pt x="52" y="100"/>
                  </a:lnTo>
                  <a:lnTo>
                    <a:pt x="55" y="147"/>
                  </a:lnTo>
                  <a:lnTo>
                    <a:pt x="59" y="203"/>
                  </a:lnTo>
                  <a:lnTo>
                    <a:pt x="61" y="259"/>
                  </a:lnTo>
                  <a:lnTo>
                    <a:pt x="65" y="325"/>
                  </a:lnTo>
                  <a:lnTo>
                    <a:pt x="60" y="300"/>
                  </a:lnTo>
                  <a:lnTo>
                    <a:pt x="50" y="264"/>
                  </a:lnTo>
                  <a:lnTo>
                    <a:pt x="45" y="258"/>
                  </a:lnTo>
                  <a:lnTo>
                    <a:pt x="23" y="263"/>
                  </a:lnTo>
                  <a:lnTo>
                    <a:pt x="0" y="279"/>
                  </a:lnTo>
                  <a:lnTo>
                    <a:pt x="1" y="2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8" name="Freeform 290"/>
            <p:cNvSpPr>
              <a:spLocks/>
            </p:cNvSpPr>
            <p:nvPr/>
          </p:nvSpPr>
          <p:spPr bwMode="auto">
            <a:xfrm>
              <a:off x="3793" y="3331"/>
              <a:ext cx="137" cy="142"/>
            </a:xfrm>
            <a:custGeom>
              <a:avLst/>
              <a:gdLst>
                <a:gd name="T0" fmla="*/ 50 w 155"/>
                <a:gd name="T1" fmla="*/ 16 h 181"/>
                <a:gd name="T2" fmla="*/ 50 w 155"/>
                <a:gd name="T3" fmla="*/ 14 h 181"/>
                <a:gd name="T4" fmla="*/ 43 w 155"/>
                <a:gd name="T5" fmla="*/ 9 h 181"/>
                <a:gd name="T6" fmla="*/ 38 w 155"/>
                <a:gd name="T7" fmla="*/ 5 h 181"/>
                <a:gd name="T8" fmla="*/ 34 w 155"/>
                <a:gd name="T9" fmla="*/ 2 h 181"/>
                <a:gd name="T10" fmla="*/ 27 w 155"/>
                <a:gd name="T11" fmla="*/ 0 h 181"/>
                <a:gd name="T12" fmla="*/ 18 w 155"/>
                <a:gd name="T13" fmla="*/ 2 h 181"/>
                <a:gd name="T14" fmla="*/ 11 w 155"/>
                <a:gd name="T15" fmla="*/ 9 h 181"/>
                <a:gd name="T16" fmla="*/ 8 w 155"/>
                <a:gd name="T17" fmla="*/ 13 h 181"/>
                <a:gd name="T18" fmla="*/ 4 w 155"/>
                <a:gd name="T19" fmla="*/ 17 h 181"/>
                <a:gd name="T20" fmla="*/ 2 w 155"/>
                <a:gd name="T21" fmla="*/ 20 h 181"/>
                <a:gd name="T22" fmla="*/ 5 w 155"/>
                <a:gd name="T23" fmla="*/ 13 h 181"/>
                <a:gd name="T24" fmla="*/ 8 w 155"/>
                <a:gd name="T25" fmla="*/ 10 h 181"/>
                <a:gd name="T26" fmla="*/ 9 w 155"/>
                <a:gd name="T27" fmla="*/ 5 h 181"/>
                <a:gd name="T28" fmla="*/ 9 w 155"/>
                <a:gd name="T29" fmla="*/ 5 h 181"/>
                <a:gd name="T30" fmla="*/ 8 w 155"/>
                <a:gd name="T31" fmla="*/ 10 h 181"/>
                <a:gd name="T32" fmla="*/ 5 w 155"/>
                <a:gd name="T33" fmla="*/ 13 h 181"/>
                <a:gd name="T34" fmla="*/ 0 w 155"/>
                <a:gd name="T35" fmla="*/ 20 h 181"/>
                <a:gd name="T36" fmla="*/ 1 w 155"/>
                <a:gd name="T37" fmla="*/ 20 h 181"/>
                <a:gd name="T38" fmla="*/ 4 w 155"/>
                <a:gd name="T39" fmla="*/ 17 h 181"/>
                <a:gd name="T40" fmla="*/ 9 w 155"/>
                <a:gd name="T41" fmla="*/ 13 h 181"/>
                <a:gd name="T42" fmla="*/ 12 w 155"/>
                <a:gd name="T43" fmla="*/ 9 h 181"/>
                <a:gd name="T44" fmla="*/ 18 w 155"/>
                <a:gd name="T45" fmla="*/ 2 h 181"/>
                <a:gd name="T46" fmla="*/ 27 w 155"/>
                <a:gd name="T47" fmla="*/ 1 h 181"/>
                <a:gd name="T48" fmla="*/ 34 w 155"/>
                <a:gd name="T49" fmla="*/ 2 h 181"/>
                <a:gd name="T50" fmla="*/ 38 w 155"/>
                <a:gd name="T51" fmla="*/ 5 h 181"/>
                <a:gd name="T52" fmla="*/ 42 w 155"/>
                <a:gd name="T53" fmla="*/ 9 h 181"/>
                <a:gd name="T54" fmla="*/ 49 w 155"/>
                <a:gd name="T55" fmla="*/ 14 h 181"/>
                <a:gd name="T56" fmla="*/ 50 w 155"/>
                <a:gd name="T57" fmla="*/ 16 h 181"/>
                <a:gd name="T58" fmla="*/ 50 w 155"/>
                <a:gd name="T59" fmla="*/ 16 h 1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5" h="181">
                  <a:moveTo>
                    <a:pt x="154" y="137"/>
                  </a:moveTo>
                  <a:lnTo>
                    <a:pt x="150" y="125"/>
                  </a:lnTo>
                  <a:lnTo>
                    <a:pt x="129" y="80"/>
                  </a:lnTo>
                  <a:lnTo>
                    <a:pt x="117" y="44"/>
                  </a:lnTo>
                  <a:lnTo>
                    <a:pt x="107" y="16"/>
                  </a:lnTo>
                  <a:lnTo>
                    <a:pt x="80" y="0"/>
                  </a:lnTo>
                  <a:lnTo>
                    <a:pt x="53" y="21"/>
                  </a:lnTo>
                  <a:lnTo>
                    <a:pt x="36" y="82"/>
                  </a:lnTo>
                  <a:lnTo>
                    <a:pt x="25" y="119"/>
                  </a:lnTo>
                  <a:lnTo>
                    <a:pt x="13" y="154"/>
                  </a:lnTo>
                  <a:lnTo>
                    <a:pt x="2" y="175"/>
                  </a:lnTo>
                  <a:lnTo>
                    <a:pt x="17" y="123"/>
                  </a:lnTo>
                  <a:lnTo>
                    <a:pt x="24" y="85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3" y="85"/>
                  </a:lnTo>
                  <a:lnTo>
                    <a:pt x="16" y="123"/>
                  </a:lnTo>
                  <a:lnTo>
                    <a:pt x="0" y="180"/>
                  </a:lnTo>
                  <a:lnTo>
                    <a:pt x="1" y="180"/>
                  </a:lnTo>
                  <a:lnTo>
                    <a:pt x="14" y="154"/>
                  </a:lnTo>
                  <a:lnTo>
                    <a:pt x="27" y="119"/>
                  </a:lnTo>
                  <a:lnTo>
                    <a:pt x="37" y="82"/>
                  </a:lnTo>
                  <a:lnTo>
                    <a:pt x="54" y="22"/>
                  </a:lnTo>
                  <a:lnTo>
                    <a:pt x="80" y="1"/>
                  </a:lnTo>
                  <a:lnTo>
                    <a:pt x="106" y="17"/>
                  </a:lnTo>
                  <a:lnTo>
                    <a:pt x="116" y="44"/>
                  </a:lnTo>
                  <a:lnTo>
                    <a:pt x="128" y="80"/>
                  </a:lnTo>
                  <a:lnTo>
                    <a:pt x="149" y="125"/>
                  </a:lnTo>
                  <a:lnTo>
                    <a:pt x="153" y="137"/>
                  </a:lnTo>
                  <a:lnTo>
                    <a:pt x="154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9" name="Freeform 291"/>
            <p:cNvSpPr>
              <a:spLocks/>
            </p:cNvSpPr>
            <p:nvPr/>
          </p:nvSpPr>
          <p:spPr bwMode="auto">
            <a:xfrm>
              <a:off x="3817" y="3211"/>
              <a:ext cx="134" cy="244"/>
            </a:xfrm>
            <a:custGeom>
              <a:avLst/>
              <a:gdLst>
                <a:gd name="T0" fmla="*/ 1 w 152"/>
                <a:gd name="T1" fmla="*/ 24 h 310"/>
                <a:gd name="T2" fmla="*/ 4 w 152"/>
                <a:gd name="T3" fmla="*/ 20 h 310"/>
                <a:gd name="T4" fmla="*/ 6 w 152"/>
                <a:gd name="T5" fmla="*/ 15 h 310"/>
                <a:gd name="T6" fmla="*/ 8 w 152"/>
                <a:gd name="T7" fmla="*/ 13 h 310"/>
                <a:gd name="T8" fmla="*/ 17 w 152"/>
                <a:gd name="T9" fmla="*/ 13 h 310"/>
                <a:gd name="T10" fmla="*/ 28 w 152"/>
                <a:gd name="T11" fmla="*/ 17 h 310"/>
                <a:gd name="T12" fmla="*/ 30 w 152"/>
                <a:gd name="T13" fmla="*/ 17 h 310"/>
                <a:gd name="T14" fmla="*/ 35 w 152"/>
                <a:gd name="T15" fmla="*/ 22 h 310"/>
                <a:gd name="T16" fmla="*/ 40 w 152"/>
                <a:gd name="T17" fmla="*/ 27 h 310"/>
                <a:gd name="T18" fmla="*/ 44 w 152"/>
                <a:gd name="T19" fmla="*/ 31 h 310"/>
                <a:gd name="T20" fmla="*/ 48 w 152"/>
                <a:gd name="T21" fmla="*/ 35 h 310"/>
                <a:gd name="T22" fmla="*/ 48 w 152"/>
                <a:gd name="T23" fmla="*/ 35 h 310"/>
                <a:gd name="T24" fmla="*/ 49 w 152"/>
                <a:gd name="T25" fmla="*/ 35 h 310"/>
                <a:gd name="T26" fmla="*/ 49 w 152"/>
                <a:gd name="T27" fmla="*/ 28 h 310"/>
                <a:gd name="T28" fmla="*/ 48 w 152"/>
                <a:gd name="T29" fmla="*/ 21 h 310"/>
                <a:gd name="T30" fmla="*/ 48 w 152"/>
                <a:gd name="T31" fmla="*/ 17 h 310"/>
                <a:gd name="T32" fmla="*/ 48 w 152"/>
                <a:gd name="T33" fmla="*/ 13 h 310"/>
                <a:gd name="T34" fmla="*/ 44 w 152"/>
                <a:gd name="T35" fmla="*/ 8 h 310"/>
                <a:gd name="T36" fmla="*/ 43 w 152"/>
                <a:gd name="T37" fmla="*/ 4 h 310"/>
                <a:gd name="T38" fmla="*/ 42 w 152"/>
                <a:gd name="T39" fmla="*/ 0 h 310"/>
                <a:gd name="T40" fmla="*/ 41 w 152"/>
                <a:gd name="T41" fmla="*/ 1 h 310"/>
                <a:gd name="T42" fmla="*/ 42 w 152"/>
                <a:gd name="T43" fmla="*/ 4 h 310"/>
                <a:gd name="T44" fmla="*/ 44 w 152"/>
                <a:gd name="T45" fmla="*/ 8 h 310"/>
                <a:gd name="T46" fmla="*/ 48 w 152"/>
                <a:gd name="T47" fmla="*/ 13 h 310"/>
                <a:gd name="T48" fmla="*/ 48 w 152"/>
                <a:gd name="T49" fmla="*/ 17 h 310"/>
                <a:gd name="T50" fmla="*/ 48 w 152"/>
                <a:gd name="T51" fmla="*/ 21 h 310"/>
                <a:gd name="T52" fmla="*/ 48 w 152"/>
                <a:gd name="T53" fmla="*/ 24 h 310"/>
                <a:gd name="T54" fmla="*/ 48 w 152"/>
                <a:gd name="T55" fmla="*/ 35 h 310"/>
                <a:gd name="T56" fmla="*/ 48 w 152"/>
                <a:gd name="T57" fmla="*/ 35 h 310"/>
                <a:gd name="T58" fmla="*/ 44 w 152"/>
                <a:gd name="T59" fmla="*/ 31 h 310"/>
                <a:gd name="T60" fmla="*/ 41 w 152"/>
                <a:gd name="T61" fmla="*/ 27 h 310"/>
                <a:gd name="T62" fmla="*/ 36 w 152"/>
                <a:gd name="T63" fmla="*/ 22 h 310"/>
                <a:gd name="T64" fmla="*/ 30 w 152"/>
                <a:gd name="T65" fmla="*/ 17 h 310"/>
                <a:gd name="T66" fmla="*/ 28 w 152"/>
                <a:gd name="T67" fmla="*/ 17 h 310"/>
                <a:gd name="T68" fmla="*/ 17 w 152"/>
                <a:gd name="T69" fmla="*/ 13 h 310"/>
                <a:gd name="T70" fmla="*/ 8 w 152"/>
                <a:gd name="T71" fmla="*/ 13 h 310"/>
                <a:gd name="T72" fmla="*/ 5 w 152"/>
                <a:gd name="T73" fmla="*/ 15 h 310"/>
                <a:gd name="T74" fmla="*/ 4 w 152"/>
                <a:gd name="T75" fmla="*/ 20 h 310"/>
                <a:gd name="T76" fmla="*/ 0 w 152"/>
                <a:gd name="T77" fmla="*/ 24 h 310"/>
                <a:gd name="T78" fmla="*/ 1 w 152"/>
                <a:gd name="T79" fmla="*/ 24 h 3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2" h="310">
                  <a:moveTo>
                    <a:pt x="1" y="204"/>
                  </a:moveTo>
                  <a:lnTo>
                    <a:pt x="10" y="173"/>
                  </a:lnTo>
                  <a:lnTo>
                    <a:pt x="18" y="134"/>
                  </a:lnTo>
                  <a:lnTo>
                    <a:pt x="24" y="119"/>
                  </a:lnTo>
                  <a:lnTo>
                    <a:pt x="53" y="114"/>
                  </a:lnTo>
                  <a:lnTo>
                    <a:pt x="86" y="147"/>
                  </a:lnTo>
                  <a:lnTo>
                    <a:pt x="91" y="152"/>
                  </a:lnTo>
                  <a:lnTo>
                    <a:pt x="109" y="194"/>
                  </a:lnTo>
                  <a:lnTo>
                    <a:pt x="124" y="229"/>
                  </a:lnTo>
                  <a:lnTo>
                    <a:pt x="138" y="265"/>
                  </a:lnTo>
                  <a:lnTo>
                    <a:pt x="146" y="297"/>
                  </a:lnTo>
                  <a:lnTo>
                    <a:pt x="150" y="309"/>
                  </a:lnTo>
                  <a:lnTo>
                    <a:pt x="151" y="309"/>
                  </a:lnTo>
                  <a:lnTo>
                    <a:pt x="151" y="236"/>
                  </a:lnTo>
                  <a:lnTo>
                    <a:pt x="150" y="180"/>
                  </a:lnTo>
                  <a:lnTo>
                    <a:pt x="147" y="144"/>
                  </a:lnTo>
                  <a:lnTo>
                    <a:pt x="146" y="108"/>
                  </a:lnTo>
                  <a:lnTo>
                    <a:pt x="139" y="69"/>
                  </a:lnTo>
                  <a:lnTo>
                    <a:pt x="133" y="31"/>
                  </a:lnTo>
                  <a:lnTo>
                    <a:pt x="128" y="0"/>
                  </a:lnTo>
                  <a:lnTo>
                    <a:pt x="127" y="1"/>
                  </a:lnTo>
                  <a:lnTo>
                    <a:pt x="132" y="31"/>
                  </a:lnTo>
                  <a:lnTo>
                    <a:pt x="138" y="69"/>
                  </a:lnTo>
                  <a:lnTo>
                    <a:pt x="145" y="108"/>
                  </a:lnTo>
                  <a:lnTo>
                    <a:pt x="146" y="144"/>
                  </a:lnTo>
                  <a:lnTo>
                    <a:pt x="148" y="180"/>
                  </a:lnTo>
                  <a:lnTo>
                    <a:pt x="149" y="199"/>
                  </a:lnTo>
                  <a:lnTo>
                    <a:pt x="149" y="304"/>
                  </a:lnTo>
                  <a:lnTo>
                    <a:pt x="147" y="297"/>
                  </a:lnTo>
                  <a:lnTo>
                    <a:pt x="139" y="265"/>
                  </a:lnTo>
                  <a:lnTo>
                    <a:pt x="125" y="229"/>
                  </a:lnTo>
                  <a:lnTo>
                    <a:pt x="110" y="194"/>
                  </a:lnTo>
                  <a:lnTo>
                    <a:pt x="92" y="151"/>
                  </a:lnTo>
                  <a:lnTo>
                    <a:pt x="87" y="146"/>
                  </a:lnTo>
                  <a:lnTo>
                    <a:pt x="53" y="113"/>
                  </a:lnTo>
                  <a:lnTo>
                    <a:pt x="23" y="119"/>
                  </a:lnTo>
                  <a:lnTo>
                    <a:pt x="17" y="134"/>
                  </a:lnTo>
                  <a:lnTo>
                    <a:pt x="9" y="173"/>
                  </a:lnTo>
                  <a:lnTo>
                    <a:pt x="0" y="204"/>
                  </a:lnTo>
                  <a:lnTo>
                    <a:pt x="1" y="2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0" name="Freeform 292"/>
            <p:cNvSpPr>
              <a:spLocks/>
            </p:cNvSpPr>
            <p:nvPr/>
          </p:nvSpPr>
          <p:spPr bwMode="auto">
            <a:xfrm>
              <a:off x="3710" y="3145"/>
              <a:ext cx="220" cy="88"/>
            </a:xfrm>
            <a:custGeom>
              <a:avLst/>
              <a:gdLst>
                <a:gd name="T0" fmla="*/ 81 w 249"/>
                <a:gd name="T1" fmla="*/ 8 h 114"/>
                <a:gd name="T2" fmla="*/ 72 w 249"/>
                <a:gd name="T3" fmla="*/ 4 h 114"/>
                <a:gd name="T4" fmla="*/ 64 w 249"/>
                <a:gd name="T5" fmla="*/ 2 h 114"/>
                <a:gd name="T6" fmla="*/ 63 w 249"/>
                <a:gd name="T7" fmla="*/ 2 h 114"/>
                <a:gd name="T8" fmla="*/ 49 w 249"/>
                <a:gd name="T9" fmla="*/ 0 h 114"/>
                <a:gd name="T10" fmla="*/ 37 w 249"/>
                <a:gd name="T11" fmla="*/ 2 h 114"/>
                <a:gd name="T12" fmla="*/ 24 w 249"/>
                <a:gd name="T13" fmla="*/ 4 h 114"/>
                <a:gd name="T14" fmla="*/ 14 w 249"/>
                <a:gd name="T15" fmla="*/ 5 h 114"/>
                <a:gd name="T16" fmla="*/ 4 w 249"/>
                <a:gd name="T17" fmla="*/ 8 h 114"/>
                <a:gd name="T18" fmla="*/ 1 w 249"/>
                <a:gd name="T19" fmla="*/ 11 h 114"/>
                <a:gd name="T20" fmla="*/ 4 w 249"/>
                <a:gd name="T21" fmla="*/ 7 h 114"/>
                <a:gd name="T22" fmla="*/ 4 w 249"/>
                <a:gd name="T23" fmla="*/ 7 h 114"/>
                <a:gd name="T24" fmla="*/ 0 w 249"/>
                <a:gd name="T25" fmla="*/ 12 h 114"/>
                <a:gd name="T26" fmla="*/ 1 w 249"/>
                <a:gd name="T27" fmla="*/ 12 h 114"/>
                <a:gd name="T28" fmla="*/ 5 w 249"/>
                <a:gd name="T29" fmla="*/ 8 h 114"/>
                <a:gd name="T30" fmla="*/ 15 w 249"/>
                <a:gd name="T31" fmla="*/ 5 h 114"/>
                <a:gd name="T32" fmla="*/ 24 w 249"/>
                <a:gd name="T33" fmla="*/ 4 h 114"/>
                <a:gd name="T34" fmla="*/ 37 w 249"/>
                <a:gd name="T35" fmla="*/ 2 h 114"/>
                <a:gd name="T36" fmla="*/ 49 w 249"/>
                <a:gd name="T37" fmla="*/ 1 h 114"/>
                <a:gd name="T38" fmla="*/ 63 w 249"/>
                <a:gd name="T39" fmla="*/ 2 h 114"/>
                <a:gd name="T40" fmla="*/ 64 w 249"/>
                <a:gd name="T41" fmla="*/ 2 h 114"/>
                <a:gd name="T42" fmla="*/ 72 w 249"/>
                <a:gd name="T43" fmla="*/ 4 h 114"/>
                <a:gd name="T44" fmla="*/ 81 w 249"/>
                <a:gd name="T45" fmla="*/ 8 h 114"/>
                <a:gd name="T46" fmla="*/ 81 w 249"/>
                <a:gd name="T47" fmla="*/ 8 h 1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9" h="114">
                  <a:moveTo>
                    <a:pt x="248" y="85"/>
                  </a:moveTo>
                  <a:lnTo>
                    <a:pt x="220" y="39"/>
                  </a:lnTo>
                  <a:lnTo>
                    <a:pt x="196" y="17"/>
                  </a:lnTo>
                  <a:lnTo>
                    <a:pt x="189" y="9"/>
                  </a:lnTo>
                  <a:lnTo>
                    <a:pt x="149" y="0"/>
                  </a:lnTo>
                  <a:lnTo>
                    <a:pt x="112" y="17"/>
                  </a:lnTo>
                  <a:lnTo>
                    <a:pt x="74" y="38"/>
                  </a:lnTo>
                  <a:lnTo>
                    <a:pt x="42" y="52"/>
                  </a:lnTo>
                  <a:lnTo>
                    <a:pt x="15" y="78"/>
                  </a:lnTo>
                  <a:lnTo>
                    <a:pt x="1" y="110"/>
                  </a:lnTo>
                  <a:lnTo>
                    <a:pt x="6" y="68"/>
                  </a:lnTo>
                  <a:lnTo>
                    <a:pt x="4" y="67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6" y="79"/>
                  </a:lnTo>
                  <a:lnTo>
                    <a:pt x="43" y="53"/>
                  </a:lnTo>
                  <a:lnTo>
                    <a:pt x="74" y="40"/>
                  </a:lnTo>
                  <a:lnTo>
                    <a:pt x="112" y="18"/>
                  </a:lnTo>
                  <a:lnTo>
                    <a:pt x="149" y="1"/>
                  </a:lnTo>
                  <a:lnTo>
                    <a:pt x="188" y="9"/>
                  </a:lnTo>
                  <a:lnTo>
                    <a:pt x="194" y="18"/>
                  </a:lnTo>
                  <a:lnTo>
                    <a:pt x="219" y="40"/>
                  </a:lnTo>
                  <a:lnTo>
                    <a:pt x="247" y="86"/>
                  </a:lnTo>
                  <a:lnTo>
                    <a:pt x="248" y="8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1" name="Freeform 293"/>
            <p:cNvSpPr>
              <a:spLocks/>
            </p:cNvSpPr>
            <p:nvPr/>
          </p:nvSpPr>
          <p:spPr bwMode="auto">
            <a:xfrm>
              <a:off x="3714" y="3017"/>
              <a:ext cx="226" cy="182"/>
            </a:xfrm>
            <a:custGeom>
              <a:avLst/>
              <a:gdLst>
                <a:gd name="T0" fmla="*/ 1 w 255"/>
                <a:gd name="T1" fmla="*/ 28 h 230"/>
                <a:gd name="T2" fmla="*/ 10 w 255"/>
                <a:gd name="T3" fmla="*/ 23 h 230"/>
                <a:gd name="T4" fmla="*/ 17 w 255"/>
                <a:gd name="T5" fmla="*/ 20 h 230"/>
                <a:gd name="T6" fmla="*/ 24 w 255"/>
                <a:gd name="T7" fmla="*/ 16 h 230"/>
                <a:gd name="T8" fmla="*/ 27 w 255"/>
                <a:gd name="T9" fmla="*/ 10 h 230"/>
                <a:gd name="T10" fmla="*/ 35 w 255"/>
                <a:gd name="T11" fmla="*/ 5 h 230"/>
                <a:gd name="T12" fmla="*/ 39 w 255"/>
                <a:gd name="T13" fmla="*/ 5 h 230"/>
                <a:gd name="T14" fmla="*/ 49 w 255"/>
                <a:gd name="T15" fmla="*/ 5 h 230"/>
                <a:gd name="T16" fmla="*/ 61 w 255"/>
                <a:gd name="T17" fmla="*/ 7 h 230"/>
                <a:gd name="T18" fmla="*/ 70 w 255"/>
                <a:gd name="T19" fmla="*/ 13 h 230"/>
                <a:gd name="T20" fmla="*/ 78 w 255"/>
                <a:gd name="T21" fmla="*/ 20 h 230"/>
                <a:gd name="T22" fmla="*/ 81 w 255"/>
                <a:gd name="T23" fmla="*/ 22 h 230"/>
                <a:gd name="T24" fmla="*/ 85 w 255"/>
                <a:gd name="T25" fmla="*/ 24 h 230"/>
                <a:gd name="T26" fmla="*/ 85 w 255"/>
                <a:gd name="T27" fmla="*/ 24 h 230"/>
                <a:gd name="T28" fmla="*/ 84 w 255"/>
                <a:gd name="T29" fmla="*/ 13 h 230"/>
                <a:gd name="T30" fmla="*/ 82 w 255"/>
                <a:gd name="T31" fmla="*/ 5 h 230"/>
                <a:gd name="T32" fmla="*/ 78 w 255"/>
                <a:gd name="T33" fmla="*/ 0 h 230"/>
                <a:gd name="T34" fmla="*/ 78 w 255"/>
                <a:gd name="T35" fmla="*/ 0 h 230"/>
                <a:gd name="T36" fmla="*/ 81 w 255"/>
                <a:gd name="T37" fmla="*/ 5 h 230"/>
                <a:gd name="T38" fmla="*/ 83 w 255"/>
                <a:gd name="T39" fmla="*/ 13 h 230"/>
                <a:gd name="T40" fmla="*/ 85 w 255"/>
                <a:gd name="T41" fmla="*/ 24 h 230"/>
                <a:gd name="T42" fmla="*/ 82 w 255"/>
                <a:gd name="T43" fmla="*/ 22 h 230"/>
                <a:gd name="T44" fmla="*/ 78 w 255"/>
                <a:gd name="T45" fmla="*/ 20 h 230"/>
                <a:gd name="T46" fmla="*/ 70 w 255"/>
                <a:gd name="T47" fmla="*/ 13 h 230"/>
                <a:gd name="T48" fmla="*/ 62 w 255"/>
                <a:gd name="T49" fmla="*/ 7 h 230"/>
                <a:gd name="T50" fmla="*/ 49 w 255"/>
                <a:gd name="T51" fmla="*/ 5 h 230"/>
                <a:gd name="T52" fmla="*/ 39 w 255"/>
                <a:gd name="T53" fmla="*/ 5 h 230"/>
                <a:gd name="T54" fmla="*/ 35 w 255"/>
                <a:gd name="T55" fmla="*/ 5 h 230"/>
                <a:gd name="T56" fmla="*/ 27 w 255"/>
                <a:gd name="T57" fmla="*/ 10 h 230"/>
                <a:gd name="T58" fmla="*/ 24 w 255"/>
                <a:gd name="T59" fmla="*/ 16 h 230"/>
                <a:gd name="T60" fmla="*/ 17 w 255"/>
                <a:gd name="T61" fmla="*/ 20 h 230"/>
                <a:gd name="T62" fmla="*/ 9 w 255"/>
                <a:gd name="T63" fmla="*/ 23 h 230"/>
                <a:gd name="T64" fmla="*/ 0 w 255"/>
                <a:gd name="T65" fmla="*/ 28 h 230"/>
                <a:gd name="T66" fmla="*/ 1 w 255"/>
                <a:gd name="T67" fmla="*/ 28 h 2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5" h="230">
                  <a:moveTo>
                    <a:pt x="1" y="229"/>
                  </a:moveTo>
                  <a:lnTo>
                    <a:pt x="27" y="191"/>
                  </a:lnTo>
                  <a:lnTo>
                    <a:pt x="52" y="162"/>
                  </a:lnTo>
                  <a:lnTo>
                    <a:pt x="72" y="127"/>
                  </a:lnTo>
                  <a:lnTo>
                    <a:pt x="85" y="87"/>
                  </a:lnTo>
                  <a:lnTo>
                    <a:pt x="106" y="46"/>
                  </a:lnTo>
                  <a:lnTo>
                    <a:pt x="115" y="41"/>
                  </a:lnTo>
                  <a:lnTo>
                    <a:pt x="144" y="40"/>
                  </a:lnTo>
                  <a:lnTo>
                    <a:pt x="181" y="61"/>
                  </a:lnTo>
                  <a:lnTo>
                    <a:pt x="207" y="105"/>
                  </a:lnTo>
                  <a:lnTo>
                    <a:pt x="229" y="161"/>
                  </a:lnTo>
                  <a:lnTo>
                    <a:pt x="239" y="183"/>
                  </a:lnTo>
                  <a:lnTo>
                    <a:pt x="253" y="197"/>
                  </a:lnTo>
                  <a:lnTo>
                    <a:pt x="254" y="196"/>
                  </a:lnTo>
                  <a:lnTo>
                    <a:pt x="248" y="103"/>
                  </a:lnTo>
                  <a:lnTo>
                    <a:pt x="240" y="46"/>
                  </a:lnTo>
                  <a:lnTo>
                    <a:pt x="230" y="0"/>
                  </a:lnTo>
                  <a:lnTo>
                    <a:pt x="229" y="0"/>
                  </a:lnTo>
                  <a:lnTo>
                    <a:pt x="239" y="46"/>
                  </a:lnTo>
                  <a:lnTo>
                    <a:pt x="247" y="103"/>
                  </a:lnTo>
                  <a:lnTo>
                    <a:pt x="253" y="194"/>
                  </a:lnTo>
                  <a:lnTo>
                    <a:pt x="240" y="182"/>
                  </a:lnTo>
                  <a:lnTo>
                    <a:pt x="230" y="161"/>
                  </a:lnTo>
                  <a:lnTo>
                    <a:pt x="207" y="103"/>
                  </a:lnTo>
                  <a:lnTo>
                    <a:pt x="182" y="60"/>
                  </a:lnTo>
                  <a:lnTo>
                    <a:pt x="144" y="39"/>
                  </a:lnTo>
                  <a:lnTo>
                    <a:pt x="115" y="40"/>
                  </a:lnTo>
                  <a:lnTo>
                    <a:pt x="106" y="46"/>
                  </a:lnTo>
                  <a:lnTo>
                    <a:pt x="85" y="87"/>
                  </a:lnTo>
                  <a:lnTo>
                    <a:pt x="71" y="127"/>
                  </a:lnTo>
                  <a:lnTo>
                    <a:pt x="52" y="160"/>
                  </a:lnTo>
                  <a:lnTo>
                    <a:pt x="26" y="190"/>
                  </a:lnTo>
                  <a:lnTo>
                    <a:pt x="0" y="228"/>
                  </a:lnTo>
                  <a:lnTo>
                    <a:pt x="1" y="2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2" name="Freeform 294"/>
            <p:cNvSpPr>
              <a:spLocks/>
            </p:cNvSpPr>
            <p:nvPr/>
          </p:nvSpPr>
          <p:spPr bwMode="auto">
            <a:xfrm>
              <a:off x="3698" y="2855"/>
              <a:ext cx="220" cy="163"/>
            </a:xfrm>
            <a:custGeom>
              <a:avLst/>
              <a:gdLst>
                <a:gd name="T0" fmla="*/ 81 w 249"/>
                <a:gd name="T1" fmla="*/ 22 h 209"/>
                <a:gd name="T2" fmla="*/ 74 w 249"/>
                <a:gd name="T3" fmla="*/ 16 h 209"/>
                <a:gd name="T4" fmla="*/ 67 w 249"/>
                <a:gd name="T5" fmla="*/ 12 h 209"/>
                <a:gd name="T6" fmla="*/ 64 w 249"/>
                <a:gd name="T7" fmla="*/ 12 h 209"/>
                <a:gd name="T8" fmla="*/ 57 w 249"/>
                <a:gd name="T9" fmla="*/ 9 h 209"/>
                <a:gd name="T10" fmla="*/ 41 w 249"/>
                <a:gd name="T11" fmla="*/ 9 h 209"/>
                <a:gd name="T12" fmla="*/ 34 w 249"/>
                <a:gd name="T13" fmla="*/ 9 h 209"/>
                <a:gd name="T14" fmla="*/ 20 w 249"/>
                <a:gd name="T15" fmla="*/ 12 h 209"/>
                <a:gd name="T16" fmla="*/ 13 w 249"/>
                <a:gd name="T17" fmla="*/ 15 h 209"/>
                <a:gd name="T18" fmla="*/ 4 w 249"/>
                <a:gd name="T19" fmla="*/ 19 h 209"/>
                <a:gd name="T20" fmla="*/ 3 w 249"/>
                <a:gd name="T21" fmla="*/ 21 h 209"/>
                <a:gd name="T22" fmla="*/ 5 w 249"/>
                <a:gd name="T23" fmla="*/ 16 h 209"/>
                <a:gd name="T24" fmla="*/ 10 w 249"/>
                <a:gd name="T25" fmla="*/ 9 h 209"/>
                <a:gd name="T26" fmla="*/ 13 w 249"/>
                <a:gd name="T27" fmla="*/ 4 h 209"/>
                <a:gd name="T28" fmla="*/ 19 w 249"/>
                <a:gd name="T29" fmla="*/ 0 h 209"/>
                <a:gd name="T30" fmla="*/ 19 w 249"/>
                <a:gd name="T31" fmla="*/ 0 h 209"/>
                <a:gd name="T32" fmla="*/ 13 w 249"/>
                <a:gd name="T33" fmla="*/ 4 h 209"/>
                <a:gd name="T34" fmla="*/ 10 w 249"/>
                <a:gd name="T35" fmla="*/ 9 h 209"/>
                <a:gd name="T36" fmla="*/ 5 w 249"/>
                <a:gd name="T37" fmla="*/ 16 h 209"/>
                <a:gd name="T38" fmla="*/ 0 w 249"/>
                <a:gd name="T39" fmla="*/ 21 h 209"/>
                <a:gd name="T40" fmla="*/ 1 w 249"/>
                <a:gd name="T41" fmla="*/ 21 h 209"/>
                <a:gd name="T42" fmla="*/ 4 w 249"/>
                <a:gd name="T43" fmla="*/ 19 h 209"/>
                <a:gd name="T44" fmla="*/ 13 w 249"/>
                <a:gd name="T45" fmla="*/ 15 h 209"/>
                <a:gd name="T46" fmla="*/ 21 w 249"/>
                <a:gd name="T47" fmla="*/ 12 h 209"/>
                <a:gd name="T48" fmla="*/ 34 w 249"/>
                <a:gd name="T49" fmla="*/ 10 h 209"/>
                <a:gd name="T50" fmla="*/ 41 w 249"/>
                <a:gd name="T51" fmla="*/ 9 h 209"/>
                <a:gd name="T52" fmla="*/ 56 w 249"/>
                <a:gd name="T53" fmla="*/ 9 h 209"/>
                <a:gd name="T54" fmla="*/ 64 w 249"/>
                <a:gd name="T55" fmla="*/ 12 h 209"/>
                <a:gd name="T56" fmla="*/ 66 w 249"/>
                <a:gd name="T57" fmla="*/ 12 h 209"/>
                <a:gd name="T58" fmla="*/ 74 w 249"/>
                <a:gd name="T59" fmla="*/ 16 h 209"/>
                <a:gd name="T60" fmla="*/ 81 w 249"/>
                <a:gd name="T61" fmla="*/ 22 h 209"/>
                <a:gd name="T62" fmla="*/ 81 w 249"/>
                <a:gd name="T63" fmla="*/ 22 h 2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9" h="209">
                  <a:moveTo>
                    <a:pt x="248" y="208"/>
                  </a:moveTo>
                  <a:lnTo>
                    <a:pt x="225" y="149"/>
                  </a:lnTo>
                  <a:lnTo>
                    <a:pt x="203" y="116"/>
                  </a:lnTo>
                  <a:lnTo>
                    <a:pt x="194" y="108"/>
                  </a:lnTo>
                  <a:lnTo>
                    <a:pt x="170" y="94"/>
                  </a:lnTo>
                  <a:lnTo>
                    <a:pt x="125" y="91"/>
                  </a:lnTo>
                  <a:lnTo>
                    <a:pt x="103" y="95"/>
                  </a:lnTo>
                  <a:lnTo>
                    <a:pt x="61" y="114"/>
                  </a:lnTo>
                  <a:lnTo>
                    <a:pt x="38" y="139"/>
                  </a:lnTo>
                  <a:lnTo>
                    <a:pt x="11" y="176"/>
                  </a:lnTo>
                  <a:lnTo>
                    <a:pt x="3" y="190"/>
                  </a:lnTo>
                  <a:lnTo>
                    <a:pt x="17" y="151"/>
                  </a:lnTo>
                  <a:lnTo>
                    <a:pt x="32" y="92"/>
                  </a:lnTo>
                  <a:lnTo>
                    <a:pt x="40" y="44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39" y="44"/>
                  </a:lnTo>
                  <a:lnTo>
                    <a:pt x="31" y="92"/>
                  </a:lnTo>
                  <a:lnTo>
                    <a:pt x="16" y="151"/>
                  </a:lnTo>
                  <a:lnTo>
                    <a:pt x="0" y="197"/>
                  </a:lnTo>
                  <a:lnTo>
                    <a:pt x="1" y="197"/>
                  </a:lnTo>
                  <a:lnTo>
                    <a:pt x="11" y="179"/>
                  </a:lnTo>
                  <a:lnTo>
                    <a:pt x="39" y="140"/>
                  </a:lnTo>
                  <a:lnTo>
                    <a:pt x="62" y="115"/>
                  </a:lnTo>
                  <a:lnTo>
                    <a:pt x="103" y="97"/>
                  </a:lnTo>
                  <a:lnTo>
                    <a:pt x="125" y="92"/>
                  </a:lnTo>
                  <a:lnTo>
                    <a:pt x="169" y="95"/>
                  </a:lnTo>
                  <a:lnTo>
                    <a:pt x="192" y="108"/>
                  </a:lnTo>
                  <a:lnTo>
                    <a:pt x="202" y="117"/>
                  </a:lnTo>
                  <a:lnTo>
                    <a:pt x="224" y="151"/>
                  </a:lnTo>
                  <a:lnTo>
                    <a:pt x="247" y="208"/>
                  </a:lnTo>
                  <a:lnTo>
                    <a:pt x="248" y="20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3" name="Freeform 295"/>
            <p:cNvSpPr>
              <a:spLocks/>
            </p:cNvSpPr>
            <p:nvPr/>
          </p:nvSpPr>
          <p:spPr bwMode="auto">
            <a:xfrm>
              <a:off x="3748" y="2691"/>
              <a:ext cx="197" cy="302"/>
            </a:xfrm>
            <a:custGeom>
              <a:avLst/>
              <a:gdLst>
                <a:gd name="T0" fmla="*/ 1 w 223"/>
                <a:gd name="T1" fmla="*/ 24 h 385"/>
                <a:gd name="T2" fmla="*/ 11 w 223"/>
                <a:gd name="T3" fmla="*/ 22 h 385"/>
                <a:gd name="T4" fmla="*/ 24 w 223"/>
                <a:gd name="T5" fmla="*/ 24 h 385"/>
                <a:gd name="T6" fmla="*/ 34 w 223"/>
                <a:gd name="T7" fmla="*/ 25 h 385"/>
                <a:gd name="T8" fmla="*/ 41 w 223"/>
                <a:gd name="T9" fmla="*/ 27 h 385"/>
                <a:gd name="T10" fmla="*/ 50 w 223"/>
                <a:gd name="T11" fmla="*/ 30 h 385"/>
                <a:gd name="T12" fmla="*/ 59 w 223"/>
                <a:gd name="T13" fmla="*/ 35 h 385"/>
                <a:gd name="T14" fmla="*/ 65 w 223"/>
                <a:gd name="T15" fmla="*/ 39 h 385"/>
                <a:gd name="T16" fmla="*/ 71 w 223"/>
                <a:gd name="T17" fmla="*/ 43 h 385"/>
                <a:gd name="T18" fmla="*/ 71 w 223"/>
                <a:gd name="T19" fmla="*/ 43 h 385"/>
                <a:gd name="T20" fmla="*/ 71 w 223"/>
                <a:gd name="T21" fmla="*/ 38 h 385"/>
                <a:gd name="T22" fmla="*/ 71 w 223"/>
                <a:gd name="T23" fmla="*/ 35 h 385"/>
                <a:gd name="T24" fmla="*/ 71 w 223"/>
                <a:gd name="T25" fmla="*/ 31 h 385"/>
                <a:gd name="T26" fmla="*/ 70 w 223"/>
                <a:gd name="T27" fmla="*/ 27 h 385"/>
                <a:gd name="T28" fmla="*/ 72 w 223"/>
                <a:gd name="T29" fmla="*/ 13 h 385"/>
                <a:gd name="T30" fmla="*/ 68 w 223"/>
                <a:gd name="T31" fmla="*/ 6 h 385"/>
                <a:gd name="T32" fmla="*/ 63 w 223"/>
                <a:gd name="T33" fmla="*/ 2 h 385"/>
                <a:gd name="T34" fmla="*/ 62 w 223"/>
                <a:gd name="T35" fmla="*/ 0 h 385"/>
                <a:gd name="T36" fmla="*/ 61 w 223"/>
                <a:gd name="T37" fmla="*/ 0 h 385"/>
                <a:gd name="T38" fmla="*/ 63 w 223"/>
                <a:gd name="T39" fmla="*/ 2 h 385"/>
                <a:gd name="T40" fmla="*/ 68 w 223"/>
                <a:gd name="T41" fmla="*/ 6 h 385"/>
                <a:gd name="T42" fmla="*/ 72 w 223"/>
                <a:gd name="T43" fmla="*/ 13 h 385"/>
                <a:gd name="T44" fmla="*/ 69 w 223"/>
                <a:gd name="T45" fmla="*/ 27 h 385"/>
                <a:gd name="T46" fmla="*/ 70 w 223"/>
                <a:gd name="T47" fmla="*/ 31 h 385"/>
                <a:gd name="T48" fmla="*/ 71 w 223"/>
                <a:gd name="T49" fmla="*/ 35 h 385"/>
                <a:gd name="T50" fmla="*/ 71 w 223"/>
                <a:gd name="T51" fmla="*/ 38 h 385"/>
                <a:gd name="T52" fmla="*/ 71 w 223"/>
                <a:gd name="T53" fmla="*/ 43 h 385"/>
                <a:gd name="T54" fmla="*/ 65 w 223"/>
                <a:gd name="T55" fmla="*/ 39 h 385"/>
                <a:gd name="T56" fmla="*/ 59 w 223"/>
                <a:gd name="T57" fmla="*/ 35 h 385"/>
                <a:gd name="T58" fmla="*/ 51 w 223"/>
                <a:gd name="T59" fmla="*/ 30 h 385"/>
                <a:gd name="T60" fmla="*/ 42 w 223"/>
                <a:gd name="T61" fmla="*/ 27 h 385"/>
                <a:gd name="T62" fmla="*/ 37 w 223"/>
                <a:gd name="T63" fmla="*/ 25 h 385"/>
                <a:gd name="T64" fmla="*/ 24 w 223"/>
                <a:gd name="T65" fmla="*/ 24 h 385"/>
                <a:gd name="T66" fmla="*/ 11 w 223"/>
                <a:gd name="T67" fmla="*/ 22 h 385"/>
                <a:gd name="T68" fmla="*/ 0 w 223"/>
                <a:gd name="T69" fmla="*/ 24 h 385"/>
                <a:gd name="T70" fmla="*/ 1 w 223"/>
                <a:gd name="T71" fmla="*/ 24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3" h="385">
                  <a:moveTo>
                    <a:pt x="1" y="209"/>
                  </a:moveTo>
                  <a:lnTo>
                    <a:pt x="35" y="199"/>
                  </a:lnTo>
                  <a:lnTo>
                    <a:pt x="75" y="207"/>
                  </a:lnTo>
                  <a:lnTo>
                    <a:pt x="107" y="223"/>
                  </a:lnTo>
                  <a:lnTo>
                    <a:pt x="125" y="235"/>
                  </a:lnTo>
                  <a:lnTo>
                    <a:pt x="155" y="269"/>
                  </a:lnTo>
                  <a:lnTo>
                    <a:pt x="180" y="307"/>
                  </a:lnTo>
                  <a:lnTo>
                    <a:pt x="199" y="346"/>
                  </a:lnTo>
                  <a:lnTo>
                    <a:pt x="218" y="384"/>
                  </a:lnTo>
                  <a:lnTo>
                    <a:pt x="219" y="384"/>
                  </a:lnTo>
                  <a:lnTo>
                    <a:pt x="216" y="341"/>
                  </a:lnTo>
                  <a:lnTo>
                    <a:pt x="214" y="318"/>
                  </a:lnTo>
                  <a:lnTo>
                    <a:pt x="213" y="273"/>
                  </a:lnTo>
                  <a:lnTo>
                    <a:pt x="212" y="233"/>
                  </a:lnTo>
                  <a:lnTo>
                    <a:pt x="222" y="115"/>
                  </a:lnTo>
                  <a:lnTo>
                    <a:pt x="209" y="58"/>
                  </a:lnTo>
                  <a:lnTo>
                    <a:pt x="192" y="12"/>
                  </a:lnTo>
                  <a:lnTo>
                    <a:pt x="187" y="0"/>
                  </a:lnTo>
                  <a:lnTo>
                    <a:pt x="186" y="0"/>
                  </a:lnTo>
                  <a:lnTo>
                    <a:pt x="191" y="12"/>
                  </a:lnTo>
                  <a:lnTo>
                    <a:pt x="208" y="58"/>
                  </a:lnTo>
                  <a:lnTo>
                    <a:pt x="221" y="115"/>
                  </a:lnTo>
                  <a:lnTo>
                    <a:pt x="211" y="233"/>
                  </a:lnTo>
                  <a:lnTo>
                    <a:pt x="212" y="273"/>
                  </a:lnTo>
                  <a:lnTo>
                    <a:pt x="213" y="318"/>
                  </a:lnTo>
                  <a:lnTo>
                    <a:pt x="215" y="341"/>
                  </a:lnTo>
                  <a:lnTo>
                    <a:pt x="218" y="382"/>
                  </a:lnTo>
                  <a:lnTo>
                    <a:pt x="200" y="346"/>
                  </a:lnTo>
                  <a:lnTo>
                    <a:pt x="180" y="304"/>
                  </a:lnTo>
                  <a:lnTo>
                    <a:pt x="157" y="268"/>
                  </a:lnTo>
                  <a:lnTo>
                    <a:pt x="126" y="234"/>
                  </a:lnTo>
                  <a:lnTo>
                    <a:pt x="111" y="223"/>
                  </a:lnTo>
                  <a:lnTo>
                    <a:pt x="75" y="205"/>
                  </a:lnTo>
                  <a:lnTo>
                    <a:pt x="35" y="198"/>
                  </a:lnTo>
                  <a:lnTo>
                    <a:pt x="0" y="209"/>
                  </a:lnTo>
                  <a:lnTo>
                    <a:pt x="1" y="2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4" name="Freeform 296"/>
            <p:cNvSpPr>
              <a:spLocks/>
            </p:cNvSpPr>
            <p:nvPr/>
          </p:nvSpPr>
          <p:spPr bwMode="auto">
            <a:xfrm>
              <a:off x="3668" y="2625"/>
              <a:ext cx="246" cy="85"/>
            </a:xfrm>
            <a:custGeom>
              <a:avLst/>
              <a:gdLst>
                <a:gd name="T0" fmla="*/ 92 w 278"/>
                <a:gd name="T1" fmla="*/ 9 h 108"/>
                <a:gd name="T2" fmla="*/ 82 w 278"/>
                <a:gd name="T3" fmla="*/ 8 h 108"/>
                <a:gd name="T4" fmla="*/ 73 w 278"/>
                <a:gd name="T5" fmla="*/ 9 h 108"/>
                <a:gd name="T6" fmla="*/ 65 w 278"/>
                <a:gd name="T7" fmla="*/ 10 h 108"/>
                <a:gd name="T8" fmla="*/ 59 w 278"/>
                <a:gd name="T9" fmla="*/ 9 h 108"/>
                <a:gd name="T10" fmla="*/ 49 w 278"/>
                <a:gd name="T11" fmla="*/ 7 h 108"/>
                <a:gd name="T12" fmla="*/ 40 w 278"/>
                <a:gd name="T13" fmla="*/ 6 h 108"/>
                <a:gd name="T14" fmla="*/ 29 w 278"/>
                <a:gd name="T15" fmla="*/ 8 h 108"/>
                <a:gd name="T16" fmla="*/ 27 w 278"/>
                <a:gd name="T17" fmla="*/ 8 h 108"/>
                <a:gd name="T18" fmla="*/ 17 w 278"/>
                <a:gd name="T19" fmla="*/ 10 h 108"/>
                <a:gd name="T20" fmla="*/ 8 w 278"/>
                <a:gd name="T21" fmla="*/ 12 h 108"/>
                <a:gd name="T22" fmla="*/ 2 w 278"/>
                <a:gd name="T23" fmla="*/ 12 h 108"/>
                <a:gd name="T24" fmla="*/ 11 w 278"/>
                <a:gd name="T25" fmla="*/ 8 h 108"/>
                <a:gd name="T26" fmla="*/ 21 w 278"/>
                <a:gd name="T27" fmla="*/ 5 h 108"/>
                <a:gd name="T28" fmla="*/ 32 w 278"/>
                <a:gd name="T29" fmla="*/ 1 h 108"/>
                <a:gd name="T30" fmla="*/ 31 w 278"/>
                <a:gd name="T31" fmla="*/ 0 h 108"/>
                <a:gd name="T32" fmla="*/ 20 w 278"/>
                <a:gd name="T33" fmla="*/ 5 h 108"/>
                <a:gd name="T34" fmla="*/ 10 w 278"/>
                <a:gd name="T35" fmla="*/ 8 h 108"/>
                <a:gd name="T36" fmla="*/ 0 w 278"/>
                <a:gd name="T37" fmla="*/ 12 h 108"/>
                <a:gd name="T38" fmla="*/ 8 w 278"/>
                <a:gd name="T39" fmla="*/ 13 h 108"/>
                <a:gd name="T40" fmla="*/ 17 w 278"/>
                <a:gd name="T41" fmla="*/ 11 h 108"/>
                <a:gd name="T42" fmla="*/ 27 w 278"/>
                <a:gd name="T43" fmla="*/ 8 h 108"/>
                <a:gd name="T44" fmla="*/ 31 w 278"/>
                <a:gd name="T45" fmla="*/ 8 h 108"/>
                <a:gd name="T46" fmla="*/ 40 w 278"/>
                <a:gd name="T47" fmla="*/ 6 h 108"/>
                <a:gd name="T48" fmla="*/ 48 w 278"/>
                <a:gd name="T49" fmla="*/ 7 h 108"/>
                <a:gd name="T50" fmla="*/ 59 w 278"/>
                <a:gd name="T51" fmla="*/ 9 h 108"/>
                <a:gd name="T52" fmla="*/ 65 w 278"/>
                <a:gd name="T53" fmla="*/ 10 h 108"/>
                <a:gd name="T54" fmla="*/ 73 w 278"/>
                <a:gd name="T55" fmla="*/ 9 h 108"/>
                <a:gd name="T56" fmla="*/ 82 w 278"/>
                <a:gd name="T57" fmla="*/ 8 h 108"/>
                <a:gd name="T58" fmla="*/ 92 w 278"/>
                <a:gd name="T59" fmla="*/ 9 h 108"/>
                <a:gd name="T60" fmla="*/ 92 w 278"/>
                <a:gd name="T61" fmla="*/ 9 h 1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8" h="108">
                  <a:moveTo>
                    <a:pt x="277" y="83"/>
                  </a:moveTo>
                  <a:lnTo>
                    <a:pt x="249" y="72"/>
                  </a:lnTo>
                  <a:lnTo>
                    <a:pt x="222" y="80"/>
                  </a:lnTo>
                  <a:lnTo>
                    <a:pt x="197" y="86"/>
                  </a:lnTo>
                  <a:lnTo>
                    <a:pt x="179" y="82"/>
                  </a:lnTo>
                  <a:lnTo>
                    <a:pt x="146" y="61"/>
                  </a:lnTo>
                  <a:lnTo>
                    <a:pt x="121" y="56"/>
                  </a:lnTo>
                  <a:lnTo>
                    <a:pt x="88" y="69"/>
                  </a:lnTo>
                  <a:lnTo>
                    <a:pt x="81" y="73"/>
                  </a:lnTo>
                  <a:lnTo>
                    <a:pt x="50" y="95"/>
                  </a:lnTo>
                  <a:lnTo>
                    <a:pt x="21" y="106"/>
                  </a:lnTo>
                  <a:lnTo>
                    <a:pt x="2" y="102"/>
                  </a:lnTo>
                  <a:lnTo>
                    <a:pt x="31" y="73"/>
                  </a:lnTo>
                  <a:lnTo>
                    <a:pt x="62" y="38"/>
                  </a:lnTo>
                  <a:lnTo>
                    <a:pt x="97" y="1"/>
                  </a:lnTo>
                  <a:lnTo>
                    <a:pt x="96" y="0"/>
                  </a:lnTo>
                  <a:lnTo>
                    <a:pt x="61" y="37"/>
                  </a:lnTo>
                  <a:lnTo>
                    <a:pt x="29" y="72"/>
                  </a:lnTo>
                  <a:lnTo>
                    <a:pt x="0" y="103"/>
                  </a:lnTo>
                  <a:lnTo>
                    <a:pt x="21" y="107"/>
                  </a:lnTo>
                  <a:lnTo>
                    <a:pt x="52" y="96"/>
                  </a:lnTo>
                  <a:lnTo>
                    <a:pt x="82" y="74"/>
                  </a:lnTo>
                  <a:lnTo>
                    <a:pt x="90" y="69"/>
                  </a:lnTo>
                  <a:lnTo>
                    <a:pt x="121" y="58"/>
                  </a:lnTo>
                  <a:lnTo>
                    <a:pt x="145" y="62"/>
                  </a:lnTo>
                  <a:lnTo>
                    <a:pt x="178" y="83"/>
                  </a:lnTo>
                  <a:lnTo>
                    <a:pt x="197" y="87"/>
                  </a:lnTo>
                  <a:lnTo>
                    <a:pt x="222" y="80"/>
                  </a:lnTo>
                  <a:lnTo>
                    <a:pt x="249" y="73"/>
                  </a:lnTo>
                  <a:lnTo>
                    <a:pt x="276" y="83"/>
                  </a:lnTo>
                  <a:lnTo>
                    <a:pt x="277" y="8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5" name="Freeform 297"/>
            <p:cNvSpPr>
              <a:spLocks/>
            </p:cNvSpPr>
            <p:nvPr/>
          </p:nvSpPr>
          <p:spPr bwMode="auto">
            <a:xfrm>
              <a:off x="3753" y="2519"/>
              <a:ext cx="202" cy="183"/>
            </a:xfrm>
            <a:custGeom>
              <a:avLst/>
              <a:gdLst>
                <a:gd name="T0" fmla="*/ 1 w 229"/>
                <a:gd name="T1" fmla="*/ 16 h 233"/>
                <a:gd name="T2" fmla="*/ 15 w 229"/>
                <a:gd name="T3" fmla="*/ 12 h 233"/>
                <a:gd name="T4" fmla="*/ 29 w 229"/>
                <a:gd name="T5" fmla="*/ 10 h 233"/>
                <a:gd name="T6" fmla="*/ 43 w 229"/>
                <a:gd name="T7" fmla="*/ 13 h 233"/>
                <a:gd name="T8" fmla="*/ 59 w 229"/>
                <a:gd name="T9" fmla="*/ 19 h 233"/>
                <a:gd name="T10" fmla="*/ 72 w 229"/>
                <a:gd name="T11" fmla="*/ 26 h 233"/>
                <a:gd name="T12" fmla="*/ 72 w 229"/>
                <a:gd name="T13" fmla="*/ 26 h 233"/>
                <a:gd name="T14" fmla="*/ 73 w 229"/>
                <a:gd name="T15" fmla="*/ 23 h 233"/>
                <a:gd name="T16" fmla="*/ 74 w 229"/>
                <a:gd name="T17" fmla="*/ 16 h 233"/>
                <a:gd name="T18" fmla="*/ 74 w 229"/>
                <a:gd name="T19" fmla="*/ 16 h 233"/>
                <a:gd name="T20" fmla="*/ 65 w 229"/>
                <a:gd name="T21" fmla="*/ 7 h 233"/>
                <a:gd name="T22" fmla="*/ 62 w 229"/>
                <a:gd name="T23" fmla="*/ 0 h 233"/>
                <a:gd name="T24" fmla="*/ 61 w 229"/>
                <a:gd name="T25" fmla="*/ 1 h 233"/>
                <a:gd name="T26" fmla="*/ 65 w 229"/>
                <a:gd name="T27" fmla="*/ 7 h 233"/>
                <a:gd name="T28" fmla="*/ 73 w 229"/>
                <a:gd name="T29" fmla="*/ 16 h 233"/>
                <a:gd name="T30" fmla="*/ 73 w 229"/>
                <a:gd name="T31" fmla="*/ 19 h 233"/>
                <a:gd name="T32" fmla="*/ 73 w 229"/>
                <a:gd name="T33" fmla="*/ 23 h 233"/>
                <a:gd name="T34" fmla="*/ 72 w 229"/>
                <a:gd name="T35" fmla="*/ 26 h 233"/>
                <a:gd name="T36" fmla="*/ 59 w 229"/>
                <a:gd name="T37" fmla="*/ 19 h 233"/>
                <a:gd name="T38" fmla="*/ 43 w 229"/>
                <a:gd name="T39" fmla="*/ 13 h 233"/>
                <a:gd name="T40" fmla="*/ 29 w 229"/>
                <a:gd name="T41" fmla="*/ 10 h 233"/>
                <a:gd name="T42" fmla="*/ 14 w 229"/>
                <a:gd name="T43" fmla="*/ 12 h 233"/>
                <a:gd name="T44" fmla="*/ 0 w 229"/>
                <a:gd name="T45" fmla="*/ 15 h 233"/>
                <a:gd name="T46" fmla="*/ 1 w 229"/>
                <a:gd name="T47" fmla="*/ 16 h 2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9" h="233">
                  <a:moveTo>
                    <a:pt x="1" y="137"/>
                  </a:moveTo>
                  <a:lnTo>
                    <a:pt x="45" y="106"/>
                  </a:lnTo>
                  <a:lnTo>
                    <a:pt x="88" y="96"/>
                  </a:lnTo>
                  <a:lnTo>
                    <a:pt x="134" y="110"/>
                  </a:lnTo>
                  <a:lnTo>
                    <a:pt x="183" y="166"/>
                  </a:lnTo>
                  <a:lnTo>
                    <a:pt x="222" y="232"/>
                  </a:lnTo>
                  <a:lnTo>
                    <a:pt x="223" y="232"/>
                  </a:lnTo>
                  <a:lnTo>
                    <a:pt x="226" y="198"/>
                  </a:lnTo>
                  <a:lnTo>
                    <a:pt x="228" y="141"/>
                  </a:lnTo>
                  <a:lnTo>
                    <a:pt x="228" y="142"/>
                  </a:lnTo>
                  <a:lnTo>
                    <a:pt x="203" y="64"/>
                  </a:lnTo>
                  <a:lnTo>
                    <a:pt x="187" y="0"/>
                  </a:lnTo>
                  <a:lnTo>
                    <a:pt x="186" y="1"/>
                  </a:lnTo>
                  <a:lnTo>
                    <a:pt x="201" y="64"/>
                  </a:lnTo>
                  <a:lnTo>
                    <a:pt x="226" y="139"/>
                  </a:lnTo>
                  <a:lnTo>
                    <a:pt x="226" y="164"/>
                  </a:lnTo>
                  <a:lnTo>
                    <a:pt x="224" y="198"/>
                  </a:lnTo>
                  <a:lnTo>
                    <a:pt x="223" y="231"/>
                  </a:lnTo>
                  <a:lnTo>
                    <a:pt x="183" y="163"/>
                  </a:lnTo>
                  <a:lnTo>
                    <a:pt x="135" y="109"/>
                  </a:lnTo>
                  <a:lnTo>
                    <a:pt x="88" y="95"/>
                  </a:lnTo>
                  <a:lnTo>
                    <a:pt x="44" y="105"/>
                  </a:lnTo>
                  <a:lnTo>
                    <a:pt x="0" y="135"/>
                  </a:lnTo>
                  <a:lnTo>
                    <a:pt x="1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6" name="Freeform 298"/>
            <p:cNvSpPr>
              <a:spLocks/>
            </p:cNvSpPr>
            <p:nvPr/>
          </p:nvSpPr>
          <p:spPr bwMode="auto">
            <a:xfrm>
              <a:off x="3696" y="2379"/>
              <a:ext cx="222" cy="141"/>
            </a:xfrm>
            <a:custGeom>
              <a:avLst/>
              <a:gdLst>
                <a:gd name="T0" fmla="*/ 82 w 251"/>
                <a:gd name="T1" fmla="*/ 20 h 180"/>
                <a:gd name="T2" fmla="*/ 70 w 251"/>
                <a:gd name="T3" fmla="*/ 16 h 180"/>
                <a:gd name="T4" fmla="*/ 56 w 251"/>
                <a:gd name="T5" fmla="*/ 18 h 180"/>
                <a:gd name="T6" fmla="*/ 47 w 251"/>
                <a:gd name="T7" fmla="*/ 17 h 180"/>
                <a:gd name="T8" fmla="*/ 39 w 251"/>
                <a:gd name="T9" fmla="*/ 13 h 180"/>
                <a:gd name="T10" fmla="*/ 34 w 251"/>
                <a:gd name="T11" fmla="*/ 6 h 180"/>
                <a:gd name="T12" fmla="*/ 24 w 251"/>
                <a:gd name="T13" fmla="*/ 2 h 180"/>
                <a:gd name="T14" fmla="*/ 13 w 251"/>
                <a:gd name="T15" fmla="*/ 2 h 180"/>
                <a:gd name="T16" fmla="*/ 2 w 251"/>
                <a:gd name="T17" fmla="*/ 0 h 180"/>
                <a:gd name="T18" fmla="*/ 0 w 251"/>
                <a:gd name="T19" fmla="*/ 0 h 180"/>
                <a:gd name="T20" fmla="*/ 0 w 251"/>
                <a:gd name="T21" fmla="*/ 1 h 180"/>
                <a:gd name="T22" fmla="*/ 13 w 251"/>
                <a:gd name="T23" fmla="*/ 2 h 180"/>
                <a:gd name="T24" fmla="*/ 24 w 251"/>
                <a:gd name="T25" fmla="*/ 2 h 180"/>
                <a:gd name="T26" fmla="*/ 34 w 251"/>
                <a:gd name="T27" fmla="*/ 6 h 180"/>
                <a:gd name="T28" fmla="*/ 39 w 251"/>
                <a:gd name="T29" fmla="*/ 13 h 180"/>
                <a:gd name="T30" fmla="*/ 47 w 251"/>
                <a:gd name="T31" fmla="*/ 18 h 180"/>
                <a:gd name="T32" fmla="*/ 56 w 251"/>
                <a:gd name="T33" fmla="*/ 18 h 180"/>
                <a:gd name="T34" fmla="*/ 69 w 251"/>
                <a:gd name="T35" fmla="*/ 16 h 180"/>
                <a:gd name="T36" fmla="*/ 82 w 251"/>
                <a:gd name="T37" fmla="*/ 20 h 180"/>
                <a:gd name="T38" fmla="*/ 82 w 251"/>
                <a:gd name="T39" fmla="*/ 20 h 1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51" h="180">
                  <a:moveTo>
                    <a:pt x="250" y="178"/>
                  </a:moveTo>
                  <a:lnTo>
                    <a:pt x="211" y="143"/>
                  </a:lnTo>
                  <a:lnTo>
                    <a:pt x="167" y="158"/>
                  </a:lnTo>
                  <a:lnTo>
                    <a:pt x="143" y="157"/>
                  </a:lnTo>
                  <a:lnTo>
                    <a:pt x="117" y="109"/>
                  </a:lnTo>
                  <a:lnTo>
                    <a:pt x="107" y="54"/>
                  </a:lnTo>
                  <a:lnTo>
                    <a:pt x="75" y="15"/>
                  </a:lnTo>
                  <a:lnTo>
                    <a:pt x="40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0" y="7"/>
                  </a:lnTo>
                  <a:lnTo>
                    <a:pt x="75" y="16"/>
                  </a:lnTo>
                  <a:lnTo>
                    <a:pt x="106" y="55"/>
                  </a:lnTo>
                  <a:lnTo>
                    <a:pt x="116" y="109"/>
                  </a:lnTo>
                  <a:lnTo>
                    <a:pt x="143" y="158"/>
                  </a:lnTo>
                  <a:lnTo>
                    <a:pt x="167" y="159"/>
                  </a:lnTo>
                  <a:lnTo>
                    <a:pt x="209" y="144"/>
                  </a:lnTo>
                  <a:lnTo>
                    <a:pt x="249" y="179"/>
                  </a:lnTo>
                  <a:lnTo>
                    <a:pt x="250" y="17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7" name="Freeform 299"/>
            <p:cNvSpPr>
              <a:spLocks/>
            </p:cNvSpPr>
            <p:nvPr/>
          </p:nvSpPr>
          <p:spPr bwMode="auto">
            <a:xfrm>
              <a:off x="3696" y="2370"/>
              <a:ext cx="244" cy="123"/>
            </a:xfrm>
            <a:custGeom>
              <a:avLst/>
              <a:gdLst>
                <a:gd name="T0" fmla="*/ 2 w 276"/>
                <a:gd name="T1" fmla="*/ 2 h 157"/>
                <a:gd name="T2" fmla="*/ 10 w 276"/>
                <a:gd name="T3" fmla="*/ 2 h 157"/>
                <a:gd name="T4" fmla="*/ 23 w 276"/>
                <a:gd name="T5" fmla="*/ 2 h 157"/>
                <a:gd name="T6" fmla="*/ 34 w 276"/>
                <a:gd name="T7" fmla="*/ 2 h 157"/>
                <a:gd name="T8" fmla="*/ 50 w 276"/>
                <a:gd name="T9" fmla="*/ 3 h 157"/>
                <a:gd name="T10" fmla="*/ 65 w 276"/>
                <a:gd name="T11" fmla="*/ 7 h 157"/>
                <a:gd name="T12" fmla="*/ 80 w 276"/>
                <a:gd name="T13" fmla="*/ 13 h 157"/>
                <a:gd name="T14" fmla="*/ 91 w 276"/>
                <a:gd name="T15" fmla="*/ 17 h 157"/>
                <a:gd name="T16" fmla="*/ 91 w 276"/>
                <a:gd name="T17" fmla="*/ 17 h 157"/>
                <a:gd name="T18" fmla="*/ 91 w 276"/>
                <a:gd name="T19" fmla="*/ 13 h 157"/>
                <a:gd name="T20" fmla="*/ 91 w 276"/>
                <a:gd name="T21" fmla="*/ 13 h 157"/>
                <a:gd name="T22" fmla="*/ 90 w 276"/>
                <a:gd name="T23" fmla="*/ 13 h 157"/>
                <a:gd name="T24" fmla="*/ 90 w 276"/>
                <a:gd name="T25" fmla="*/ 16 h 157"/>
                <a:gd name="T26" fmla="*/ 81 w 276"/>
                <a:gd name="T27" fmla="*/ 12 h 157"/>
                <a:gd name="T28" fmla="*/ 65 w 276"/>
                <a:gd name="T29" fmla="*/ 6 h 157"/>
                <a:gd name="T30" fmla="*/ 50 w 276"/>
                <a:gd name="T31" fmla="*/ 3 h 157"/>
                <a:gd name="T32" fmla="*/ 34 w 276"/>
                <a:gd name="T33" fmla="*/ 2 h 157"/>
                <a:gd name="T34" fmla="*/ 21 w 276"/>
                <a:gd name="T35" fmla="*/ 0 h 157"/>
                <a:gd name="T36" fmla="*/ 11 w 276"/>
                <a:gd name="T37" fmla="*/ 0 h 157"/>
                <a:gd name="T38" fmla="*/ 0 w 276"/>
                <a:gd name="T39" fmla="*/ 2 h 157"/>
                <a:gd name="T40" fmla="*/ 2 w 276"/>
                <a:gd name="T41" fmla="*/ 2 h 1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6" h="157">
                  <a:moveTo>
                    <a:pt x="2" y="10"/>
                  </a:moveTo>
                  <a:lnTo>
                    <a:pt x="32" y="2"/>
                  </a:lnTo>
                  <a:lnTo>
                    <a:pt x="69" y="2"/>
                  </a:lnTo>
                  <a:lnTo>
                    <a:pt x="107" y="10"/>
                  </a:lnTo>
                  <a:lnTo>
                    <a:pt x="150" y="28"/>
                  </a:lnTo>
                  <a:lnTo>
                    <a:pt x="199" y="61"/>
                  </a:lnTo>
                  <a:lnTo>
                    <a:pt x="244" y="107"/>
                  </a:lnTo>
                  <a:lnTo>
                    <a:pt x="274" y="156"/>
                  </a:lnTo>
                  <a:lnTo>
                    <a:pt x="275" y="156"/>
                  </a:lnTo>
                  <a:lnTo>
                    <a:pt x="275" y="107"/>
                  </a:lnTo>
                  <a:lnTo>
                    <a:pt x="274" y="107"/>
                  </a:lnTo>
                  <a:lnTo>
                    <a:pt x="273" y="107"/>
                  </a:lnTo>
                  <a:lnTo>
                    <a:pt x="273" y="152"/>
                  </a:lnTo>
                  <a:lnTo>
                    <a:pt x="245" y="106"/>
                  </a:lnTo>
                  <a:lnTo>
                    <a:pt x="200" y="59"/>
                  </a:lnTo>
                  <a:lnTo>
                    <a:pt x="152" y="27"/>
                  </a:lnTo>
                  <a:lnTo>
                    <a:pt x="107" y="9"/>
                  </a:lnTo>
                  <a:lnTo>
                    <a:pt x="64" y="0"/>
                  </a:lnTo>
                  <a:lnTo>
                    <a:pt x="35" y="0"/>
                  </a:lnTo>
                  <a:lnTo>
                    <a:pt x="0" y="10"/>
                  </a:lnTo>
                  <a:lnTo>
                    <a:pt x="2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8" name="Freeform 300"/>
            <p:cNvSpPr>
              <a:spLocks/>
            </p:cNvSpPr>
            <p:nvPr/>
          </p:nvSpPr>
          <p:spPr bwMode="auto">
            <a:xfrm>
              <a:off x="3928" y="2328"/>
              <a:ext cx="12" cy="153"/>
            </a:xfrm>
            <a:custGeom>
              <a:avLst/>
              <a:gdLst>
                <a:gd name="T0" fmla="*/ 3 w 14"/>
                <a:gd name="T1" fmla="*/ 19 h 194"/>
                <a:gd name="T2" fmla="*/ 3 w 14"/>
                <a:gd name="T3" fmla="*/ 23 h 194"/>
                <a:gd name="T4" fmla="*/ 3 w 14"/>
                <a:gd name="T5" fmla="*/ 15 h 194"/>
                <a:gd name="T6" fmla="*/ 3 w 14"/>
                <a:gd name="T7" fmla="*/ 7 h 194"/>
                <a:gd name="T8" fmla="*/ 3 w 14"/>
                <a:gd name="T9" fmla="*/ 2 h 194"/>
                <a:gd name="T10" fmla="*/ 1 w 14"/>
                <a:gd name="T11" fmla="*/ 0 h 194"/>
                <a:gd name="T12" fmla="*/ 0 w 14"/>
                <a:gd name="T13" fmla="*/ 1 h 194"/>
                <a:gd name="T14" fmla="*/ 3 w 14"/>
                <a:gd name="T15" fmla="*/ 2 h 194"/>
                <a:gd name="T16" fmla="*/ 3 w 14"/>
                <a:gd name="T17" fmla="*/ 7 h 194"/>
                <a:gd name="T18" fmla="*/ 3 w 14"/>
                <a:gd name="T19" fmla="*/ 15 h 194"/>
                <a:gd name="T20" fmla="*/ 3 w 14"/>
                <a:gd name="T21" fmla="*/ 19 h 194"/>
                <a:gd name="T22" fmla="*/ 3 w 14"/>
                <a:gd name="T23" fmla="*/ 19 h 194"/>
                <a:gd name="T24" fmla="*/ 3 w 14"/>
                <a:gd name="T25" fmla="*/ 19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94">
                  <a:moveTo>
                    <a:pt x="13" y="159"/>
                  </a:moveTo>
                  <a:lnTo>
                    <a:pt x="13" y="193"/>
                  </a:lnTo>
                  <a:lnTo>
                    <a:pt x="12" y="126"/>
                  </a:lnTo>
                  <a:lnTo>
                    <a:pt x="8" y="64"/>
                  </a:lnTo>
                  <a:lnTo>
                    <a:pt x="6" y="19"/>
                  </a:lnTo>
                  <a:lnTo>
                    <a:pt x="1" y="0"/>
                  </a:lnTo>
                  <a:lnTo>
                    <a:pt x="0" y="1"/>
                  </a:lnTo>
                  <a:lnTo>
                    <a:pt x="5" y="19"/>
                  </a:lnTo>
                  <a:lnTo>
                    <a:pt x="6" y="64"/>
                  </a:lnTo>
                  <a:lnTo>
                    <a:pt x="10" y="126"/>
                  </a:lnTo>
                  <a:lnTo>
                    <a:pt x="11" y="159"/>
                  </a:lnTo>
                  <a:lnTo>
                    <a:pt x="12" y="159"/>
                  </a:lnTo>
                  <a:lnTo>
                    <a:pt x="13" y="1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9" name="Freeform 301"/>
            <p:cNvSpPr>
              <a:spLocks/>
            </p:cNvSpPr>
            <p:nvPr/>
          </p:nvSpPr>
          <p:spPr bwMode="auto">
            <a:xfrm>
              <a:off x="3760" y="2199"/>
              <a:ext cx="170" cy="131"/>
            </a:xfrm>
            <a:custGeom>
              <a:avLst/>
              <a:gdLst>
                <a:gd name="T0" fmla="*/ 64 w 192"/>
                <a:gd name="T1" fmla="*/ 19 h 167"/>
                <a:gd name="T2" fmla="*/ 57 w 192"/>
                <a:gd name="T3" fmla="*/ 16 h 167"/>
                <a:gd name="T4" fmla="*/ 45 w 192"/>
                <a:gd name="T5" fmla="*/ 13 h 167"/>
                <a:gd name="T6" fmla="*/ 43 w 192"/>
                <a:gd name="T7" fmla="*/ 10 h 167"/>
                <a:gd name="T8" fmla="*/ 34 w 192"/>
                <a:gd name="T9" fmla="*/ 8 h 167"/>
                <a:gd name="T10" fmla="*/ 24 w 192"/>
                <a:gd name="T11" fmla="*/ 5 h 167"/>
                <a:gd name="T12" fmla="*/ 19 w 192"/>
                <a:gd name="T13" fmla="*/ 5 h 167"/>
                <a:gd name="T14" fmla="*/ 9 w 192"/>
                <a:gd name="T15" fmla="*/ 9 h 167"/>
                <a:gd name="T16" fmla="*/ 2 w 192"/>
                <a:gd name="T17" fmla="*/ 10 h 167"/>
                <a:gd name="T18" fmla="*/ 8 w 192"/>
                <a:gd name="T19" fmla="*/ 6 h 167"/>
                <a:gd name="T20" fmla="*/ 16 w 192"/>
                <a:gd name="T21" fmla="*/ 2 h 167"/>
                <a:gd name="T22" fmla="*/ 19 w 192"/>
                <a:gd name="T23" fmla="*/ 1 h 167"/>
                <a:gd name="T24" fmla="*/ 19 w 192"/>
                <a:gd name="T25" fmla="*/ 0 h 167"/>
                <a:gd name="T26" fmla="*/ 16 w 192"/>
                <a:gd name="T27" fmla="*/ 2 h 167"/>
                <a:gd name="T28" fmla="*/ 8 w 192"/>
                <a:gd name="T29" fmla="*/ 6 h 167"/>
                <a:gd name="T30" fmla="*/ 0 w 192"/>
                <a:gd name="T31" fmla="*/ 11 h 167"/>
                <a:gd name="T32" fmla="*/ 1 w 192"/>
                <a:gd name="T33" fmla="*/ 12 h 167"/>
                <a:gd name="T34" fmla="*/ 10 w 192"/>
                <a:gd name="T35" fmla="*/ 9 h 167"/>
                <a:gd name="T36" fmla="*/ 19 w 192"/>
                <a:gd name="T37" fmla="*/ 5 h 167"/>
                <a:gd name="T38" fmla="*/ 24 w 192"/>
                <a:gd name="T39" fmla="*/ 5 h 167"/>
                <a:gd name="T40" fmla="*/ 33 w 192"/>
                <a:gd name="T41" fmla="*/ 8 h 167"/>
                <a:gd name="T42" fmla="*/ 42 w 192"/>
                <a:gd name="T43" fmla="*/ 10 h 167"/>
                <a:gd name="T44" fmla="*/ 45 w 192"/>
                <a:gd name="T45" fmla="*/ 13 h 167"/>
                <a:gd name="T46" fmla="*/ 56 w 192"/>
                <a:gd name="T47" fmla="*/ 16 h 167"/>
                <a:gd name="T48" fmla="*/ 64 w 192"/>
                <a:gd name="T49" fmla="*/ 19 h 167"/>
                <a:gd name="T50" fmla="*/ 64 w 192"/>
                <a:gd name="T51" fmla="*/ 19 h 1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2" h="167">
                  <a:moveTo>
                    <a:pt x="191" y="165"/>
                  </a:moveTo>
                  <a:lnTo>
                    <a:pt x="167" y="138"/>
                  </a:lnTo>
                  <a:lnTo>
                    <a:pt x="138" y="109"/>
                  </a:lnTo>
                  <a:lnTo>
                    <a:pt x="126" y="95"/>
                  </a:lnTo>
                  <a:lnTo>
                    <a:pt x="99" y="70"/>
                  </a:lnTo>
                  <a:lnTo>
                    <a:pt x="74" y="50"/>
                  </a:lnTo>
                  <a:lnTo>
                    <a:pt x="57" y="45"/>
                  </a:lnTo>
                  <a:lnTo>
                    <a:pt x="26" y="76"/>
                  </a:lnTo>
                  <a:lnTo>
                    <a:pt x="2" y="96"/>
                  </a:lnTo>
                  <a:lnTo>
                    <a:pt x="22" y="57"/>
                  </a:lnTo>
                  <a:lnTo>
                    <a:pt x="47" y="14"/>
                  </a:lnTo>
                  <a:lnTo>
                    <a:pt x="57" y="1"/>
                  </a:lnTo>
                  <a:lnTo>
                    <a:pt x="56" y="0"/>
                  </a:lnTo>
                  <a:lnTo>
                    <a:pt x="47" y="11"/>
                  </a:lnTo>
                  <a:lnTo>
                    <a:pt x="21" y="57"/>
                  </a:lnTo>
                  <a:lnTo>
                    <a:pt x="0" y="98"/>
                  </a:lnTo>
                  <a:lnTo>
                    <a:pt x="1" y="99"/>
                  </a:lnTo>
                  <a:lnTo>
                    <a:pt x="27" y="77"/>
                  </a:lnTo>
                  <a:lnTo>
                    <a:pt x="57" y="46"/>
                  </a:lnTo>
                  <a:lnTo>
                    <a:pt x="73" y="51"/>
                  </a:lnTo>
                  <a:lnTo>
                    <a:pt x="98" y="70"/>
                  </a:lnTo>
                  <a:lnTo>
                    <a:pt x="125" y="96"/>
                  </a:lnTo>
                  <a:lnTo>
                    <a:pt x="137" y="110"/>
                  </a:lnTo>
                  <a:lnTo>
                    <a:pt x="166" y="139"/>
                  </a:lnTo>
                  <a:lnTo>
                    <a:pt x="190" y="166"/>
                  </a:lnTo>
                  <a:lnTo>
                    <a:pt x="191" y="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0" name="Freeform 302"/>
            <p:cNvSpPr>
              <a:spLocks/>
            </p:cNvSpPr>
            <p:nvPr/>
          </p:nvSpPr>
          <p:spPr bwMode="auto">
            <a:xfrm>
              <a:off x="3809" y="2193"/>
              <a:ext cx="147" cy="123"/>
            </a:xfrm>
            <a:custGeom>
              <a:avLst/>
              <a:gdLst>
                <a:gd name="T0" fmla="*/ 1 w 166"/>
                <a:gd name="T1" fmla="*/ 2 h 158"/>
                <a:gd name="T2" fmla="*/ 11 w 166"/>
                <a:gd name="T3" fmla="*/ 1 h 158"/>
                <a:gd name="T4" fmla="*/ 19 w 166"/>
                <a:gd name="T5" fmla="*/ 2 h 158"/>
                <a:gd name="T6" fmla="*/ 27 w 166"/>
                <a:gd name="T7" fmla="*/ 2 h 158"/>
                <a:gd name="T8" fmla="*/ 36 w 166"/>
                <a:gd name="T9" fmla="*/ 4 h 158"/>
                <a:gd name="T10" fmla="*/ 50 w 166"/>
                <a:gd name="T11" fmla="*/ 9 h 158"/>
                <a:gd name="T12" fmla="*/ 53 w 166"/>
                <a:gd name="T13" fmla="*/ 14 h 158"/>
                <a:gd name="T14" fmla="*/ 55 w 166"/>
                <a:gd name="T15" fmla="*/ 16 h 158"/>
                <a:gd name="T16" fmla="*/ 55 w 166"/>
                <a:gd name="T17" fmla="*/ 16 h 158"/>
                <a:gd name="T18" fmla="*/ 55 w 166"/>
                <a:gd name="T19" fmla="*/ 5 h 158"/>
                <a:gd name="T20" fmla="*/ 55 w 166"/>
                <a:gd name="T21" fmla="*/ 5 h 158"/>
                <a:gd name="T22" fmla="*/ 55 w 166"/>
                <a:gd name="T23" fmla="*/ 16 h 158"/>
                <a:gd name="T24" fmla="*/ 54 w 166"/>
                <a:gd name="T25" fmla="*/ 14 h 158"/>
                <a:gd name="T26" fmla="*/ 50 w 166"/>
                <a:gd name="T27" fmla="*/ 9 h 158"/>
                <a:gd name="T28" fmla="*/ 37 w 166"/>
                <a:gd name="T29" fmla="*/ 4 h 158"/>
                <a:gd name="T30" fmla="*/ 29 w 166"/>
                <a:gd name="T31" fmla="*/ 2 h 158"/>
                <a:gd name="T32" fmla="*/ 19 w 166"/>
                <a:gd name="T33" fmla="*/ 2 h 158"/>
                <a:gd name="T34" fmla="*/ 11 w 166"/>
                <a:gd name="T35" fmla="*/ 0 h 158"/>
                <a:gd name="T36" fmla="*/ 0 w 166"/>
                <a:gd name="T37" fmla="*/ 2 h 158"/>
                <a:gd name="T38" fmla="*/ 1 w 166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6" h="158">
                  <a:moveTo>
                    <a:pt x="1" y="10"/>
                  </a:moveTo>
                  <a:lnTo>
                    <a:pt x="32" y="1"/>
                  </a:lnTo>
                  <a:lnTo>
                    <a:pt x="58" y="7"/>
                  </a:lnTo>
                  <a:lnTo>
                    <a:pt x="85" y="17"/>
                  </a:lnTo>
                  <a:lnTo>
                    <a:pt x="110" y="38"/>
                  </a:lnTo>
                  <a:lnTo>
                    <a:pt x="148" y="93"/>
                  </a:lnTo>
                  <a:lnTo>
                    <a:pt x="159" y="129"/>
                  </a:lnTo>
                  <a:lnTo>
                    <a:pt x="163" y="157"/>
                  </a:lnTo>
                  <a:lnTo>
                    <a:pt x="165" y="157"/>
                  </a:lnTo>
                  <a:lnTo>
                    <a:pt x="165" y="52"/>
                  </a:lnTo>
                  <a:lnTo>
                    <a:pt x="163" y="49"/>
                  </a:lnTo>
                  <a:lnTo>
                    <a:pt x="163" y="146"/>
                  </a:lnTo>
                  <a:lnTo>
                    <a:pt x="161" y="129"/>
                  </a:lnTo>
                  <a:lnTo>
                    <a:pt x="149" y="92"/>
                  </a:lnTo>
                  <a:lnTo>
                    <a:pt x="111" y="36"/>
                  </a:lnTo>
                  <a:lnTo>
                    <a:pt x="87" y="16"/>
                  </a:lnTo>
                  <a:lnTo>
                    <a:pt x="58" y="6"/>
                  </a:lnTo>
                  <a:lnTo>
                    <a:pt x="32" y="0"/>
                  </a:lnTo>
                  <a:lnTo>
                    <a:pt x="0" y="9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1" name="Freeform 303"/>
            <p:cNvSpPr>
              <a:spLocks/>
            </p:cNvSpPr>
            <p:nvPr/>
          </p:nvSpPr>
          <p:spPr bwMode="auto">
            <a:xfrm>
              <a:off x="3790" y="2090"/>
              <a:ext cx="166" cy="144"/>
            </a:xfrm>
            <a:custGeom>
              <a:avLst/>
              <a:gdLst>
                <a:gd name="T0" fmla="*/ 62 w 188"/>
                <a:gd name="T1" fmla="*/ 21 h 183"/>
                <a:gd name="T2" fmla="*/ 57 w 188"/>
                <a:gd name="T3" fmla="*/ 16 h 183"/>
                <a:gd name="T4" fmla="*/ 52 w 188"/>
                <a:gd name="T5" fmla="*/ 12 h 183"/>
                <a:gd name="T6" fmla="*/ 49 w 188"/>
                <a:gd name="T7" fmla="*/ 9 h 183"/>
                <a:gd name="T8" fmla="*/ 43 w 188"/>
                <a:gd name="T9" fmla="*/ 7 h 183"/>
                <a:gd name="T10" fmla="*/ 37 w 188"/>
                <a:gd name="T11" fmla="*/ 6 h 183"/>
                <a:gd name="T12" fmla="*/ 30 w 188"/>
                <a:gd name="T13" fmla="*/ 5 h 183"/>
                <a:gd name="T14" fmla="*/ 24 w 188"/>
                <a:gd name="T15" fmla="*/ 4 h 183"/>
                <a:gd name="T16" fmla="*/ 18 w 188"/>
                <a:gd name="T17" fmla="*/ 4 h 183"/>
                <a:gd name="T18" fmla="*/ 12 w 188"/>
                <a:gd name="T19" fmla="*/ 3 h 183"/>
                <a:gd name="T20" fmla="*/ 8 w 188"/>
                <a:gd name="T21" fmla="*/ 2 h 183"/>
                <a:gd name="T22" fmla="*/ 4 w 188"/>
                <a:gd name="T23" fmla="*/ 2 h 183"/>
                <a:gd name="T24" fmla="*/ 2 w 188"/>
                <a:gd name="T25" fmla="*/ 2 h 183"/>
                <a:gd name="T26" fmla="*/ 0 w 188"/>
                <a:gd name="T27" fmla="*/ 0 h 183"/>
                <a:gd name="T28" fmla="*/ 0 w 188"/>
                <a:gd name="T29" fmla="*/ 1 h 183"/>
                <a:gd name="T30" fmla="*/ 4 w 188"/>
                <a:gd name="T31" fmla="*/ 2 h 183"/>
                <a:gd name="T32" fmla="*/ 8 w 188"/>
                <a:gd name="T33" fmla="*/ 2 h 183"/>
                <a:gd name="T34" fmla="*/ 12 w 188"/>
                <a:gd name="T35" fmla="*/ 3 h 183"/>
                <a:gd name="T36" fmla="*/ 18 w 188"/>
                <a:gd name="T37" fmla="*/ 4 h 183"/>
                <a:gd name="T38" fmla="*/ 24 w 188"/>
                <a:gd name="T39" fmla="*/ 5 h 183"/>
                <a:gd name="T40" fmla="*/ 30 w 188"/>
                <a:gd name="T41" fmla="*/ 5 h 183"/>
                <a:gd name="T42" fmla="*/ 36 w 188"/>
                <a:gd name="T43" fmla="*/ 6 h 183"/>
                <a:gd name="T44" fmla="*/ 42 w 188"/>
                <a:gd name="T45" fmla="*/ 7 h 183"/>
                <a:gd name="T46" fmla="*/ 49 w 188"/>
                <a:gd name="T47" fmla="*/ 9 h 183"/>
                <a:gd name="T48" fmla="*/ 52 w 188"/>
                <a:gd name="T49" fmla="*/ 13 h 183"/>
                <a:gd name="T50" fmla="*/ 57 w 188"/>
                <a:gd name="T51" fmla="*/ 16 h 183"/>
                <a:gd name="T52" fmla="*/ 60 w 188"/>
                <a:gd name="T53" fmla="*/ 20 h 183"/>
                <a:gd name="T54" fmla="*/ 62 w 188"/>
                <a:gd name="T55" fmla="*/ 21 h 1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8" h="183">
                  <a:moveTo>
                    <a:pt x="187" y="182"/>
                  </a:moveTo>
                  <a:lnTo>
                    <a:pt x="175" y="138"/>
                  </a:lnTo>
                  <a:lnTo>
                    <a:pt x="161" y="105"/>
                  </a:lnTo>
                  <a:lnTo>
                    <a:pt x="147" y="80"/>
                  </a:lnTo>
                  <a:lnTo>
                    <a:pt x="129" y="62"/>
                  </a:lnTo>
                  <a:lnTo>
                    <a:pt x="112" y="50"/>
                  </a:lnTo>
                  <a:lnTo>
                    <a:pt x="93" y="41"/>
                  </a:lnTo>
                  <a:lnTo>
                    <a:pt x="75" y="36"/>
                  </a:lnTo>
                  <a:lnTo>
                    <a:pt x="57" y="31"/>
                  </a:lnTo>
                  <a:lnTo>
                    <a:pt x="39" y="27"/>
                  </a:lnTo>
                  <a:lnTo>
                    <a:pt x="25" y="21"/>
                  </a:lnTo>
                  <a:lnTo>
                    <a:pt x="12" y="1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13"/>
                  </a:lnTo>
                  <a:lnTo>
                    <a:pt x="23" y="22"/>
                  </a:lnTo>
                  <a:lnTo>
                    <a:pt x="39" y="28"/>
                  </a:lnTo>
                  <a:lnTo>
                    <a:pt x="57" y="33"/>
                  </a:lnTo>
                  <a:lnTo>
                    <a:pt x="75" y="37"/>
                  </a:lnTo>
                  <a:lnTo>
                    <a:pt x="93" y="43"/>
                  </a:lnTo>
                  <a:lnTo>
                    <a:pt x="110" y="50"/>
                  </a:lnTo>
                  <a:lnTo>
                    <a:pt x="128" y="63"/>
                  </a:lnTo>
                  <a:lnTo>
                    <a:pt x="146" y="81"/>
                  </a:lnTo>
                  <a:lnTo>
                    <a:pt x="161" y="107"/>
                  </a:lnTo>
                  <a:lnTo>
                    <a:pt x="174" y="138"/>
                  </a:lnTo>
                  <a:lnTo>
                    <a:pt x="185" y="179"/>
                  </a:lnTo>
                  <a:lnTo>
                    <a:pt x="187" y="1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2" name="Freeform 304"/>
            <p:cNvSpPr>
              <a:spLocks/>
            </p:cNvSpPr>
            <p:nvPr/>
          </p:nvSpPr>
          <p:spPr bwMode="auto">
            <a:xfrm>
              <a:off x="3790" y="2062"/>
              <a:ext cx="204" cy="98"/>
            </a:xfrm>
            <a:custGeom>
              <a:avLst/>
              <a:gdLst>
                <a:gd name="T0" fmla="*/ 2 w 231"/>
                <a:gd name="T1" fmla="*/ 4 h 125"/>
                <a:gd name="T2" fmla="*/ 4 w 231"/>
                <a:gd name="T3" fmla="*/ 5 h 125"/>
                <a:gd name="T4" fmla="*/ 9 w 231"/>
                <a:gd name="T5" fmla="*/ 5 h 125"/>
                <a:gd name="T6" fmla="*/ 14 w 231"/>
                <a:gd name="T7" fmla="*/ 5 h 125"/>
                <a:gd name="T8" fmla="*/ 20 w 231"/>
                <a:gd name="T9" fmla="*/ 5 h 125"/>
                <a:gd name="T10" fmla="*/ 26 w 231"/>
                <a:gd name="T11" fmla="*/ 5 h 125"/>
                <a:gd name="T12" fmla="*/ 34 w 231"/>
                <a:gd name="T13" fmla="*/ 5 h 125"/>
                <a:gd name="T14" fmla="*/ 39 w 231"/>
                <a:gd name="T15" fmla="*/ 6 h 125"/>
                <a:gd name="T16" fmla="*/ 46 w 231"/>
                <a:gd name="T17" fmla="*/ 6 h 125"/>
                <a:gd name="T18" fmla="*/ 50 w 231"/>
                <a:gd name="T19" fmla="*/ 8 h 125"/>
                <a:gd name="T20" fmla="*/ 57 w 231"/>
                <a:gd name="T21" fmla="*/ 9 h 125"/>
                <a:gd name="T22" fmla="*/ 60 w 231"/>
                <a:gd name="T23" fmla="*/ 12 h 125"/>
                <a:gd name="T24" fmla="*/ 63 w 231"/>
                <a:gd name="T25" fmla="*/ 14 h 125"/>
                <a:gd name="T26" fmla="*/ 64 w 231"/>
                <a:gd name="T27" fmla="*/ 14 h 125"/>
                <a:gd name="T28" fmla="*/ 67 w 231"/>
                <a:gd name="T29" fmla="*/ 9 h 125"/>
                <a:gd name="T30" fmla="*/ 71 w 231"/>
                <a:gd name="T31" fmla="*/ 4 h 125"/>
                <a:gd name="T32" fmla="*/ 76 w 231"/>
                <a:gd name="T33" fmla="*/ 0 h 125"/>
                <a:gd name="T34" fmla="*/ 76 w 231"/>
                <a:gd name="T35" fmla="*/ 0 h 125"/>
                <a:gd name="T36" fmla="*/ 75 w 231"/>
                <a:gd name="T37" fmla="*/ 0 h 125"/>
                <a:gd name="T38" fmla="*/ 71 w 231"/>
                <a:gd name="T39" fmla="*/ 4 h 125"/>
                <a:gd name="T40" fmla="*/ 67 w 231"/>
                <a:gd name="T41" fmla="*/ 9 h 125"/>
                <a:gd name="T42" fmla="*/ 64 w 231"/>
                <a:gd name="T43" fmla="*/ 13 h 125"/>
                <a:gd name="T44" fmla="*/ 61 w 231"/>
                <a:gd name="T45" fmla="*/ 11 h 125"/>
                <a:gd name="T46" fmla="*/ 57 w 231"/>
                <a:gd name="T47" fmla="*/ 9 h 125"/>
                <a:gd name="T48" fmla="*/ 52 w 231"/>
                <a:gd name="T49" fmla="*/ 8 h 125"/>
                <a:gd name="T50" fmla="*/ 46 w 231"/>
                <a:gd name="T51" fmla="*/ 6 h 125"/>
                <a:gd name="T52" fmla="*/ 39 w 231"/>
                <a:gd name="T53" fmla="*/ 6 h 125"/>
                <a:gd name="T54" fmla="*/ 34 w 231"/>
                <a:gd name="T55" fmla="*/ 5 h 125"/>
                <a:gd name="T56" fmla="*/ 26 w 231"/>
                <a:gd name="T57" fmla="*/ 5 h 125"/>
                <a:gd name="T58" fmla="*/ 20 w 231"/>
                <a:gd name="T59" fmla="*/ 5 h 125"/>
                <a:gd name="T60" fmla="*/ 14 w 231"/>
                <a:gd name="T61" fmla="*/ 5 h 125"/>
                <a:gd name="T62" fmla="*/ 9 w 231"/>
                <a:gd name="T63" fmla="*/ 5 h 125"/>
                <a:gd name="T64" fmla="*/ 4 w 231"/>
                <a:gd name="T65" fmla="*/ 5 h 125"/>
                <a:gd name="T66" fmla="*/ 0 w 231"/>
                <a:gd name="T67" fmla="*/ 4 h 125"/>
                <a:gd name="T68" fmla="*/ 2 w 231"/>
                <a:gd name="T69" fmla="*/ 4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31" h="125">
                  <a:moveTo>
                    <a:pt x="2" y="37"/>
                  </a:moveTo>
                  <a:lnTo>
                    <a:pt x="11" y="42"/>
                  </a:lnTo>
                  <a:lnTo>
                    <a:pt x="26" y="46"/>
                  </a:lnTo>
                  <a:lnTo>
                    <a:pt x="43" y="47"/>
                  </a:lnTo>
                  <a:lnTo>
                    <a:pt x="61" y="47"/>
                  </a:lnTo>
                  <a:lnTo>
                    <a:pt x="81" y="48"/>
                  </a:lnTo>
                  <a:lnTo>
                    <a:pt x="101" y="50"/>
                  </a:lnTo>
                  <a:lnTo>
                    <a:pt x="121" y="53"/>
                  </a:lnTo>
                  <a:lnTo>
                    <a:pt x="140" y="59"/>
                  </a:lnTo>
                  <a:lnTo>
                    <a:pt x="156" y="68"/>
                  </a:lnTo>
                  <a:lnTo>
                    <a:pt x="172" y="82"/>
                  </a:lnTo>
                  <a:lnTo>
                    <a:pt x="185" y="101"/>
                  </a:lnTo>
                  <a:lnTo>
                    <a:pt x="194" y="124"/>
                  </a:lnTo>
                  <a:lnTo>
                    <a:pt x="195" y="124"/>
                  </a:lnTo>
                  <a:lnTo>
                    <a:pt x="204" y="82"/>
                  </a:lnTo>
                  <a:lnTo>
                    <a:pt x="218" y="37"/>
                  </a:lnTo>
                  <a:lnTo>
                    <a:pt x="230" y="0"/>
                  </a:lnTo>
                  <a:lnTo>
                    <a:pt x="229" y="0"/>
                  </a:lnTo>
                  <a:lnTo>
                    <a:pt x="217" y="37"/>
                  </a:lnTo>
                  <a:lnTo>
                    <a:pt x="203" y="82"/>
                  </a:lnTo>
                  <a:lnTo>
                    <a:pt x="195" y="122"/>
                  </a:lnTo>
                  <a:lnTo>
                    <a:pt x="186" y="98"/>
                  </a:lnTo>
                  <a:lnTo>
                    <a:pt x="173" y="80"/>
                  </a:lnTo>
                  <a:lnTo>
                    <a:pt x="158" y="68"/>
                  </a:lnTo>
                  <a:lnTo>
                    <a:pt x="140" y="58"/>
                  </a:lnTo>
                  <a:lnTo>
                    <a:pt x="121" y="52"/>
                  </a:lnTo>
                  <a:lnTo>
                    <a:pt x="101" y="48"/>
                  </a:lnTo>
                  <a:lnTo>
                    <a:pt x="81" y="47"/>
                  </a:lnTo>
                  <a:lnTo>
                    <a:pt x="61" y="46"/>
                  </a:lnTo>
                  <a:lnTo>
                    <a:pt x="43" y="46"/>
                  </a:lnTo>
                  <a:lnTo>
                    <a:pt x="26" y="44"/>
                  </a:lnTo>
                  <a:lnTo>
                    <a:pt x="11" y="41"/>
                  </a:lnTo>
                  <a:lnTo>
                    <a:pt x="0" y="35"/>
                  </a:lnTo>
                  <a:lnTo>
                    <a:pt x="2" y="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3" name="Freeform 305"/>
            <p:cNvSpPr>
              <a:spLocks/>
            </p:cNvSpPr>
            <p:nvPr/>
          </p:nvSpPr>
          <p:spPr bwMode="auto">
            <a:xfrm>
              <a:off x="3993" y="2062"/>
              <a:ext cx="1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1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4" name="Freeform 306"/>
            <p:cNvSpPr>
              <a:spLocks/>
            </p:cNvSpPr>
            <p:nvPr/>
          </p:nvSpPr>
          <p:spPr bwMode="auto">
            <a:xfrm>
              <a:off x="3979" y="2062"/>
              <a:ext cx="15" cy="75"/>
            </a:xfrm>
            <a:custGeom>
              <a:avLst/>
              <a:gdLst>
                <a:gd name="T0" fmla="*/ 4 w 17"/>
                <a:gd name="T1" fmla="*/ 0 h 95"/>
                <a:gd name="T2" fmla="*/ 0 w 17"/>
                <a:gd name="T3" fmla="*/ 5 h 95"/>
                <a:gd name="T4" fmla="*/ 4 w 17"/>
                <a:gd name="T5" fmla="*/ 10 h 95"/>
                <a:gd name="T6" fmla="*/ 4 w 17"/>
                <a:gd name="T7" fmla="*/ 10 h 95"/>
                <a:gd name="T8" fmla="*/ 4 w 17"/>
                <a:gd name="T9" fmla="*/ 10 h 95"/>
                <a:gd name="T10" fmla="*/ 2 w 17"/>
                <a:gd name="T11" fmla="*/ 5 h 95"/>
                <a:gd name="T12" fmla="*/ 5 w 17"/>
                <a:gd name="T13" fmla="*/ 0 h 95"/>
                <a:gd name="T14" fmla="*/ 4 w 17"/>
                <a:gd name="T15" fmla="*/ 0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95">
                  <a:moveTo>
                    <a:pt x="15" y="0"/>
                  </a:moveTo>
                  <a:lnTo>
                    <a:pt x="0" y="43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8" y="88"/>
                  </a:lnTo>
                  <a:lnTo>
                    <a:pt x="2" y="43"/>
                  </a:lnTo>
                  <a:lnTo>
                    <a:pt x="16" y="0"/>
                  </a:lnTo>
                  <a:lnTo>
                    <a:pt x="1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5" name="Freeform 307"/>
            <p:cNvSpPr>
              <a:spLocks/>
            </p:cNvSpPr>
            <p:nvPr/>
          </p:nvSpPr>
          <p:spPr bwMode="auto">
            <a:xfrm>
              <a:off x="3986" y="2090"/>
              <a:ext cx="168" cy="47"/>
            </a:xfrm>
            <a:custGeom>
              <a:avLst/>
              <a:gdLst>
                <a:gd name="T0" fmla="*/ 1 w 190"/>
                <a:gd name="T1" fmla="*/ 6 h 60"/>
                <a:gd name="T2" fmla="*/ 1 w 190"/>
                <a:gd name="T3" fmla="*/ 5 h 60"/>
                <a:gd name="T4" fmla="*/ 4 w 190"/>
                <a:gd name="T5" fmla="*/ 4 h 60"/>
                <a:gd name="T6" fmla="*/ 4 w 190"/>
                <a:gd name="T7" fmla="*/ 2 h 60"/>
                <a:gd name="T8" fmla="*/ 5 w 190"/>
                <a:gd name="T9" fmla="*/ 2 h 60"/>
                <a:gd name="T10" fmla="*/ 8 w 190"/>
                <a:gd name="T11" fmla="*/ 2 h 60"/>
                <a:gd name="T12" fmla="*/ 12 w 190"/>
                <a:gd name="T13" fmla="*/ 2 h 60"/>
                <a:gd name="T14" fmla="*/ 17 w 190"/>
                <a:gd name="T15" fmla="*/ 2 h 60"/>
                <a:gd name="T16" fmla="*/ 27 w 190"/>
                <a:gd name="T17" fmla="*/ 2 h 60"/>
                <a:gd name="T18" fmla="*/ 30 w 190"/>
                <a:gd name="T19" fmla="*/ 2 h 60"/>
                <a:gd name="T20" fmla="*/ 39 w 190"/>
                <a:gd name="T21" fmla="*/ 2 h 60"/>
                <a:gd name="T22" fmla="*/ 50 w 190"/>
                <a:gd name="T23" fmla="*/ 2 h 60"/>
                <a:gd name="T24" fmla="*/ 61 w 190"/>
                <a:gd name="T25" fmla="*/ 2 h 60"/>
                <a:gd name="T26" fmla="*/ 63 w 190"/>
                <a:gd name="T27" fmla="*/ 2 h 60"/>
                <a:gd name="T28" fmla="*/ 63 w 190"/>
                <a:gd name="T29" fmla="*/ 2 h 60"/>
                <a:gd name="T30" fmla="*/ 50 w 190"/>
                <a:gd name="T31" fmla="*/ 2 h 60"/>
                <a:gd name="T32" fmla="*/ 39 w 190"/>
                <a:gd name="T33" fmla="*/ 2 h 60"/>
                <a:gd name="T34" fmla="*/ 30 w 190"/>
                <a:gd name="T35" fmla="*/ 2 h 60"/>
                <a:gd name="T36" fmla="*/ 21 w 190"/>
                <a:gd name="T37" fmla="*/ 0 h 60"/>
                <a:gd name="T38" fmla="*/ 19 w 190"/>
                <a:gd name="T39" fmla="*/ 0 h 60"/>
                <a:gd name="T40" fmla="*/ 12 w 190"/>
                <a:gd name="T41" fmla="*/ 2 h 60"/>
                <a:gd name="T42" fmla="*/ 8 w 190"/>
                <a:gd name="T43" fmla="*/ 2 h 60"/>
                <a:gd name="T44" fmla="*/ 4 w 190"/>
                <a:gd name="T45" fmla="*/ 2 h 60"/>
                <a:gd name="T46" fmla="*/ 4 w 190"/>
                <a:gd name="T47" fmla="*/ 2 h 60"/>
                <a:gd name="T48" fmla="*/ 3 w 190"/>
                <a:gd name="T49" fmla="*/ 4 h 60"/>
                <a:gd name="T50" fmla="*/ 0 w 190"/>
                <a:gd name="T51" fmla="*/ 5 h 60"/>
                <a:gd name="T52" fmla="*/ 0 w 190"/>
                <a:gd name="T53" fmla="*/ 6 h 60"/>
                <a:gd name="T54" fmla="*/ 1 w 190"/>
                <a:gd name="T55" fmla="*/ 6 h 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0" h="60">
                  <a:moveTo>
                    <a:pt x="1" y="59"/>
                  </a:moveTo>
                  <a:lnTo>
                    <a:pt x="1" y="44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3"/>
                  </a:lnTo>
                  <a:lnTo>
                    <a:pt x="25" y="7"/>
                  </a:lnTo>
                  <a:lnTo>
                    <a:pt x="37" y="4"/>
                  </a:lnTo>
                  <a:lnTo>
                    <a:pt x="49" y="2"/>
                  </a:lnTo>
                  <a:lnTo>
                    <a:pt x="79" y="2"/>
                  </a:lnTo>
                  <a:lnTo>
                    <a:pt x="94" y="3"/>
                  </a:lnTo>
                  <a:lnTo>
                    <a:pt x="121" y="7"/>
                  </a:lnTo>
                  <a:lnTo>
                    <a:pt x="152" y="12"/>
                  </a:lnTo>
                  <a:lnTo>
                    <a:pt x="184" y="17"/>
                  </a:lnTo>
                  <a:lnTo>
                    <a:pt x="189" y="17"/>
                  </a:lnTo>
                  <a:lnTo>
                    <a:pt x="189" y="16"/>
                  </a:lnTo>
                  <a:lnTo>
                    <a:pt x="152" y="10"/>
                  </a:lnTo>
                  <a:lnTo>
                    <a:pt x="121" y="6"/>
                  </a:lnTo>
                  <a:lnTo>
                    <a:pt x="94" y="2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37" y="3"/>
                  </a:lnTo>
                  <a:lnTo>
                    <a:pt x="24" y="7"/>
                  </a:lnTo>
                  <a:lnTo>
                    <a:pt x="15" y="13"/>
                  </a:lnTo>
                  <a:lnTo>
                    <a:pt x="7" y="20"/>
                  </a:lnTo>
                  <a:lnTo>
                    <a:pt x="3" y="32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1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6" name="Freeform 308"/>
            <p:cNvSpPr>
              <a:spLocks/>
            </p:cNvSpPr>
            <p:nvPr/>
          </p:nvSpPr>
          <p:spPr bwMode="auto">
            <a:xfrm>
              <a:off x="3968" y="2103"/>
              <a:ext cx="186" cy="242"/>
            </a:xfrm>
            <a:custGeom>
              <a:avLst/>
              <a:gdLst>
                <a:gd name="T0" fmla="*/ 66 w 211"/>
                <a:gd name="T1" fmla="*/ 0 h 308"/>
                <a:gd name="T2" fmla="*/ 56 w 211"/>
                <a:gd name="T3" fmla="*/ 0 h 308"/>
                <a:gd name="T4" fmla="*/ 43 w 211"/>
                <a:gd name="T5" fmla="*/ 2 h 308"/>
                <a:gd name="T6" fmla="*/ 33 w 211"/>
                <a:gd name="T7" fmla="*/ 2 h 308"/>
                <a:gd name="T8" fmla="*/ 26 w 211"/>
                <a:gd name="T9" fmla="*/ 2 h 308"/>
                <a:gd name="T10" fmla="*/ 19 w 211"/>
                <a:gd name="T11" fmla="*/ 2 h 308"/>
                <a:gd name="T12" fmla="*/ 14 w 211"/>
                <a:gd name="T13" fmla="*/ 4 h 308"/>
                <a:gd name="T14" fmla="*/ 9 w 211"/>
                <a:gd name="T15" fmla="*/ 5 h 308"/>
                <a:gd name="T16" fmla="*/ 6 w 211"/>
                <a:gd name="T17" fmla="*/ 6 h 308"/>
                <a:gd name="T18" fmla="*/ 4 w 211"/>
                <a:gd name="T19" fmla="*/ 8 h 308"/>
                <a:gd name="T20" fmla="*/ 4 w 211"/>
                <a:gd name="T21" fmla="*/ 10 h 308"/>
                <a:gd name="T22" fmla="*/ 4 w 211"/>
                <a:gd name="T23" fmla="*/ 13 h 308"/>
                <a:gd name="T24" fmla="*/ 5 w 211"/>
                <a:gd name="T25" fmla="*/ 17 h 308"/>
                <a:gd name="T26" fmla="*/ 6 w 211"/>
                <a:gd name="T27" fmla="*/ 22 h 308"/>
                <a:gd name="T28" fmla="*/ 4 w 211"/>
                <a:gd name="T29" fmla="*/ 27 h 308"/>
                <a:gd name="T30" fmla="*/ 2 w 211"/>
                <a:gd name="T31" fmla="*/ 31 h 308"/>
                <a:gd name="T32" fmla="*/ 0 w 211"/>
                <a:gd name="T33" fmla="*/ 35 h 308"/>
                <a:gd name="T34" fmla="*/ 1 w 211"/>
                <a:gd name="T35" fmla="*/ 35 h 308"/>
                <a:gd name="T36" fmla="*/ 1 w 211"/>
                <a:gd name="T37" fmla="*/ 35 h 308"/>
                <a:gd name="T38" fmla="*/ 3 w 211"/>
                <a:gd name="T39" fmla="*/ 31 h 308"/>
                <a:gd name="T40" fmla="*/ 4 w 211"/>
                <a:gd name="T41" fmla="*/ 27 h 308"/>
                <a:gd name="T42" fmla="*/ 7 w 211"/>
                <a:gd name="T43" fmla="*/ 22 h 308"/>
                <a:gd name="T44" fmla="*/ 5 w 211"/>
                <a:gd name="T45" fmla="*/ 17 h 308"/>
                <a:gd name="T46" fmla="*/ 4 w 211"/>
                <a:gd name="T47" fmla="*/ 13 h 308"/>
                <a:gd name="T48" fmla="*/ 4 w 211"/>
                <a:gd name="T49" fmla="*/ 10 h 308"/>
                <a:gd name="T50" fmla="*/ 4 w 211"/>
                <a:gd name="T51" fmla="*/ 8 h 308"/>
                <a:gd name="T52" fmla="*/ 7 w 211"/>
                <a:gd name="T53" fmla="*/ 6 h 308"/>
                <a:gd name="T54" fmla="*/ 10 w 211"/>
                <a:gd name="T55" fmla="*/ 5 h 308"/>
                <a:gd name="T56" fmla="*/ 14 w 211"/>
                <a:gd name="T57" fmla="*/ 4 h 308"/>
                <a:gd name="T58" fmla="*/ 20 w 211"/>
                <a:gd name="T59" fmla="*/ 2 h 308"/>
                <a:gd name="T60" fmla="*/ 26 w 211"/>
                <a:gd name="T61" fmla="*/ 2 h 308"/>
                <a:gd name="T62" fmla="*/ 33 w 211"/>
                <a:gd name="T63" fmla="*/ 2 h 308"/>
                <a:gd name="T64" fmla="*/ 43 w 211"/>
                <a:gd name="T65" fmla="*/ 2 h 308"/>
                <a:gd name="T66" fmla="*/ 56 w 211"/>
                <a:gd name="T67" fmla="*/ 1 h 308"/>
                <a:gd name="T68" fmla="*/ 68 w 211"/>
                <a:gd name="T69" fmla="*/ 0 h 308"/>
                <a:gd name="T70" fmla="*/ 66 w 211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1" h="308">
                  <a:moveTo>
                    <a:pt x="205" y="0"/>
                  </a:moveTo>
                  <a:lnTo>
                    <a:pt x="171" y="0"/>
                  </a:lnTo>
                  <a:lnTo>
                    <a:pt x="137" y="3"/>
                  </a:lnTo>
                  <a:lnTo>
                    <a:pt x="107" y="7"/>
                  </a:lnTo>
                  <a:lnTo>
                    <a:pt x="82" y="13"/>
                  </a:lnTo>
                  <a:lnTo>
                    <a:pt x="59" y="21"/>
                  </a:lnTo>
                  <a:lnTo>
                    <a:pt x="42" y="30"/>
                  </a:lnTo>
                  <a:lnTo>
                    <a:pt x="28" y="42"/>
                  </a:lnTo>
                  <a:lnTo>
                    <a:pt x="19" y="57"/>
                  </a:lnTo>
                  <a:lnTo>
                    <a:pt x="13" y="75"/>
                  </a:lnTo>
                  <a:lnTo>
                    <a:pt x="10" y="96"/>
                  </a:lnTo>
                  <a:lnTo>
                    <a:pt x="11" y="121"/>
                  </a:lnTo>
                  <a:lnTo>
                    <a:pt x="16" y="149"/>
                  </a:lnTo>
                  <a:lnTo>
                    <a:pt x="19" y="184"/>
                  </a:lnTo>
                  <a:lnTo>
                    <a:pt x="12" y="233"/>
                  </a:lnTo>
                  <a:lnTo>
                    <a:pt x="2" y="277"/>
                  </a:lnTo>
                  <a:lnTo>
                    <a:pt x="0" y="307"/>
                  </a:lnTo>
                  <a:lnTo>
                    <a:pt x="1" y="307"/>
                  </a:lnTo>
                  <a:lnTo>
                    <a:pt x="1" y="303"/>
                  </a:lnTo>
                  <a:lnTo>
                    <a:pt x="3" y="277"/>
                  </a:lnTo>
                  <a:lnTo>
                    <a:pt x="14" y="233"/>
                  </a:lnTo>
                  <a:lnTo>
                    <a:pt x="20" y="184"/>
                  </a:lnTo>
                  <a:lnTo>
                    <a:pt x="17" y="149"/>
                  </a:lnTo>
                  <a:lnTo>
                    <a:pt x="12" y="121"/>
                  </a:lnTo>
                  <a:lnTo>
                    <a:pt x="11" y="96"/>
                  </a:lnTo>
                  <a:lnTo>
                    <a:pt x="14" y="75"/>
                  </a:lnTo>
                  <a:lnTo>
                    <a:pt x="20" y="58"/>
                  </a:lnTo>
                  <a:lnTo>
                    <a:pt x="30" y="43"/>
                  </a:lnTo>
                  <a:lnTo>
                    <a:pt x="43" y="31"/>
                  </a:lnTo>
                  <a:lnTo>
                    <a:pt x="61" y="21"/>
                  </a:lnTo>
                  <a:lnTo>
                    <a:pt x="82" y="14"/>
                  </a:lnTo>
                  <a:lnTo>
                    <a:pt x="107" y="8"/>
                  </a:lnTo>
                  <a:lnTo>
                    <a:pt x="137" y="4"/>
                  </a:lnTo>
                  <a:lnTo>
                    <a:pt x="171" y="1"/>
                  </a:lnTo>
                  <a:lnTo>
                    <a:pt x="210" y="0"/>
                  </a:lnTo>
                  <a:lnTo>
                    <a:pt x="20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7" name="Freeform 309"/>
            <p:cNvSpPr>
              <a:spLocks/>
            </p:cNvSpPr>
            <p:nvPr/>
          </p:nvSpPr>
          <p:spPr bwMode="auto">
            <a:xfrm>
              <a:off x="3970" y="2223"/>
              <a:ext cx="169" cy="122"/>
            </a:xfrm>
            <a:custGeom>
              <a:avLst/>
              <a:gdLst>
                <a:gd name="T0" fmla="*/ 0 w 191"/>
                <a:gd name="T1" fmla="*/ 17 h 155"/>
                <a:gd name="T2" fmla="*/ 4 w 191"/>
                <a:gd name="T3" fmla="*/ 13 h 155"/>
                <a:gd name="T4" fmla="*/ 10 w 191"/>
                <a:gd name="T5" fmla="*/ 8 h 155"/>
                <a:gd name="T6" fmla="*/ 15 w 191"/>
                <a:gd name="T7" fmla="*/ 4 h 155"/>
                <a:gd name="T8" fmla="*/ 21 w 191"/>
                <a:gd name="T9" fmla="*/ 2 h 155"/>
                <a:gd name="T10" fmla="*/ 30 w 191"/>
                <a:gd name="T11" fmla="*/ 2 h 155"/>
                <a:gd name="T12" fmla="*/ 40 w 191"/>
                <a:gd name="T13" fmla="*/ 1 h 155"/>
                <a:gd name="T14" fmla="*/ 50 w 191"/>
                <a:gd name="T15" fmla="*/ 2 h 155"/>
                <a:gd name="T16" fmla="*/ 56 w 191"/>
                <a:gd name="T17" fmla="*/ 2 h 155"/>
                <a:gd name="T18" fmla="*/ 60 w 191"/>
                <a:gd name="T19" fmla="*/ 8 h 155"/>
                <a:gd name="T20" fmla="*/ 62 w 191"/>
                <a:gd name="T21" fmla="*/ 13 h 155"/>
                <a:gd name="T22" fmla="*/ 63 w 191"/>
                <a:gd name="T23" fmla="*/ 17 h 155"/>
                <a:gd name="T24" fmla="*/ 63 w 191"/>
                <a:gd name="T25" fmla="*/ 17 h 155"/>
                <a:gd name="T26" fmla="*/ 64 w 191"/>
                <a:gd name="T27" fmla="*/ 17 h 155"/>
                <a:gd name="T28" fmla="*/ 64 w 191"/>
                <a:gd name="T29" fmla="*/ 17 h 155"/>
                <a:gd name="T30" fmla="*/ 64 w 191"/>
                <a:gd name="T31" fmla="*/ 17 h 155"/>
                <a:gd name="T32" fmla="*/ 63 w 191"/>
                <a:gd name="T33" fmla="*/ 13 h 155"/>
                <a:gd name="T34" fmla="*/ 60 w 191"/>
                <a:gd name="T35" fmla="*/ 8 h 155"/>
                <a:gd name="T36" fmla="*/ 57 w 191"/>
                <a:gd name="T37" fmla="*/ 2 h 155"/>
                <a:gd name="T38" fmla="*/ 50 w 191"/>
                <a:gd name="T39" fmla="*/ 2 h 155"/>
                <a:gd name="T40" fmla="*/ 40 w 191"/>
                <a:gd name="T41" fmla="*/ 0 h 155"/>
                <a:gd name="T42" fmla="*/ 30 w 191"/>
                <a:gd name="T43" fmla="*/ 2 h 155"/>
                <a:gd name="T44" fmla="*/ 21 w 191"/>
                <a:gd name="T45" fmla="*/ 2 h 155"/>
                <a:gd name="T46" fmla="*/ 15 w 191"/>
                <a:gd name="T47" fmla="*/ 4 h 155"/>
                <a:gd name="T48" fmla="*/ 10 w 191"/>
                <a:gd name="T49" fmla="*/ 8 h 155"/>
                <a:gd name="T50" fmla="*/ 4 w 191"/>
                <a:gd name="T51" fmla="*/ 13 h 155"/>
                <a:gd name="T52" fmla="*/ 0 w 191"/>
                <a:gd name="T53" fmla="*/ 17 h 155"/>
                <a:gd name="T54" fmla="*/ 0 w 191"/>
                <a:gd name="T55" fmla="*/ 17 h 1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1" h="155">
                  <a:moveTo>
                    <a:pt x="0" y="154"/>
                  </a:moveTo>
                  <a:lnTo>
                    <a:pt x="14" y="113"/>
                  </a:lnTo>
                  <a:lnTo>
                    <a:pt x="28" y="71"/>
                  </a:lnTo>
                  <a:lnTo>
                    <a:pt x="46" y="36"/>
                  </a:lnTo>
                  <a:lnTo>
                    <a:pt x="65" y="15"/>
                  </a:lnTo>
                  <a:lnTo>
                    <a:pt x="89" y="4"/>
                  </a:lnTo>
                  <a:lnTo>
                    <a:pt x="120" y="1"/>
                  </a:lnTo>
                  <a:lnTo>
                    <a:pt x="148" y="7"/>
                  </a:lnTo>
                  <a:lnTo>
                    <a:pt x="166" y="21"/>
                  </a:lnTo>
                  <a:lnTo>
                    <a:pt x="181" y="68"/>
                  </a:lnTo>
                  <a:lnTo>
                    <a:pt x="187" y="108"/>
                  </a:lnTo>
                  <a:lnTo>
                    <a:pt x="188" y="145"/>
                  </a:lnTo>
                  <a:lnTo>
                    <a:pt x="188" y="148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89" y="145"/>
                  </a:lnTo>
                  <a:lnTo>
                    <a:pt x="188" y="108"/>
                  </a:lnTo>
                  <a:lnTo>
                    <a:pt x="182" y="68"/>
                  </a:lnTo>
                  <a:lnTo>
                    <a:pt x="167" y="20"/>
                  </a:lnTo>
                  <a:lnTo>
                    <a:pt x="150" y="6"/>
                  </a:lnTo>
                  <a:lnTo>
                    <a:pt x="120" y="0"/>
                  </a:lnTo>
                  <a:lnTo>
                    <a:pt x="89" y="3"/>
                  </a:lnTo>
                  <a:lnTo>
                    <a:pt x="63" y="15"/>
                  </a:lnTo>
                  <a:lnTo>
                    <a:pt x="46" y="34"/>
                  </a:lnTo>
                  <a:lnTo>
                    <a:pt x="27" y="71"/>
                  </a:lnTo>
                  <a:lnTo>
                    <a:pt x="13" y="113"/>
                  </a:lnTo>
                  <a:lnTo>
                    <a:pt x="0" y="150"/>
                  </a:lnTo>
                  <a:lnTo>
                    <a:pt x="0" y="1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8" name="Freeform 310"/>
            <p:cNvSpPr>
              <a:spLocks/>
            </p:cNvSpPr>
            <p:nvPr/>
          </p:nvSpPr>
          <p:spPr bwMode="auto">
            <a:xfrm>
              <a:off x="3968" y="2279"/>
              <a:ext cx="170" cy="229"/>
            </a:xfrm>
            <a:custGeom>
              <a:avLst/>
              <a:gdLst>
                <a:gd name="T0" fmla="*/ 64 w 192"/>
                <a:gd name="T1" fmla="*/ 9 h 291"/>
                <a:gd name="T2" fmla="*/ 60 w 192"/>
                <a:gd name="T3" fmla="*/ 5 h 291"/>
                <a:gd name="T4" fmla="*/ 52 w 192"/>
                <a:gd name="T5" fmla="*/ 2 h 291"/>
                <a:gd name="T6" fmla="*/ 47 w 192"/>
                <a:gd name="T7" fmla="*/ 2 h 291"/>
                <a:gd name="T8" fmla="*/ 39 w 192"/>
                <a:gd name="T9" fmla="*/ 0 h 291"/>
                <a:gd name="T10" fmla="*/ 30 w 192"/>
                <a:gd name="T11" fmla="*/ 2 h 291"/>
                <a:gd name="T12" fmla="*/ 19 w 192"/>
                <a:gd name="T13" fmla="*/ 2 h 291"/>
                <a:gd name="T14" fmla="*/ 14 w 192"/>
                <a:gd name="T15" fmla="*/ 4 h 291"/>
                <a:gd name="T16" fmla="*/ 11 w 192"/>
                <a:gd name="T17" fmla="*/ 8 h 291"/>
                <a:gd name="T18" fmla="*/ 9 w 192"/>
                <a:gd name="T19" fmla="*/ 10 h 291"/>
                <a:gd name="T20" fmla="*/ 4 w 192"/>
                <a:gd name="T21" fmla="*/ 17 h 291"/>
                <a:gd name="T22" fmla="*/ 0 w 192"/>
                <a:gd name="T23" fmla="*/ 24 h 291"/>
                <a:gd name="T24" fmla="*/ 1 w 192"/>
                <a:gd name="T25" fmla="*/ 31 h 291"/>
                <a:gd name="T26" fmla="*/ 4 w 192"/>
                <a:gd name="T27" fmla="*/ 33 h 291"/>
                <a:gd name="T28" fmla="*/ 4 w 192"/>
                <a:gd name="T29" fmla="*/ 33 h 291"/>
                <a:gd name="T30" fmla="*/ 4 w 192"/>
                <a:gd name="T31" fmla="*/ 33 h 291"/>
                <a:gd name="T32" fmla="*/ 2 w 192"/>
                <a:gd name="T33" fmla="*/ 31 h 291"/>
                <a:gd name="T34" fmla="*/ 1 w 192"/>
                <a:gd name="T35" fmla="*/ 24 h 291"/>
                <a:gd name="T36" fmla="*/ 4 w 192"/>
                <a:gd name="T37" fmla="*/ 17 h 291"/>
                <a:gd name="T38" fmla="*/ 9 w 192"/>
                <a:gd name="T39" fmla="*/ 10 h 291"/>
                <a:gd name="T40" fmla="*/ 12 w 192"/>
                <a:gd name="T41" fmla="*/ 8 h 291"/>
                <a:gd name="T42" fmla="*/ 15 w 192"/>
                <a:gd name="T43" fmla="*/ 4 h 291"/>
                <a:gd name="T44" fmla="*/ 19 w 192"/>
                <a:gd name="T45" fmla="*/ 2 h 291"/>
                <a:gd name="T46" fmla="*/ 30 w 192"/>
                <a:gd name="T47" fmla="*/ 2 h 291"/>
                <a:gd name="T48" fmla="*/ 39 w 192"/>
                <a:gd name="T49" fmla="*/ 1 h 291"/>
                <a:gd name="T50" fmla="*/ 46 w 192"/>
                <a:gd name="T51" fmla="*/ 2 h 291"/>
                <a:gd name="T52" fmla="*/ 51 w 192"/>
                <a:gd name="T53" fmla="*/ 2 h 291"/>
                <a:gd name="T54" fmla="*/ 59 w 192"/>
                <a:gd name="T55" fmla="*/ 5 h 291"/>
                <a:gd name="T56" fmla="*/ 64 w 192"/>
                <a:gd name="T57" fmla="*/ 9 h 291"/>
                <a:gd name="T58" fmla="*/ 64 w 192"/>
                <a:gd name="T59" fmla="*/ 9 h 2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2" h="291">
                  <a:moveTo>
                    <a:pt x="191" y="77"/>
                  </a:moveTo>
                  <a:lnTo>
                    <a:pt x="180" y="40"/>
                  </a:lnTo>
                  <a:lnTo>
                    <a:pt x="157" y="15"/>
                  </a:lnTo>
                  <a:lnTo>
                    <a:pt x="141" y="3"/>
                  </a:lnTo>
                  <a:lnTo>
                    <a:pt x="117" y="0"/>
                  </a:lnTo>
                  <a:lnTo>
                    <a:pt x="89" y="9"/>
                  </a:lnTo>
                  <a:lnTo>
                    <a:pt x="57" y="21"/>
                  </a:lnTo>
                  <a:lnTo>
                    <a:pt x="42" y="30"/>
                  </a:lnTo>
                  <a:lnTo>
                    <a:pt x="33" y="74"/>
                  </a:lnTo>
                  <a:lnTo>
                    <a:pt x="25" y="93"/>
                  </a:lnTo>
                  <a:lnTo>
                    <a:pt x="10" y="152"/>
                  </a:lnTo>
                  <a:lnTo>
                    <a:pt x="0" y="211"/>
                  </a:lnTo>
                  <a:lnTo>
                    <a:pt x="1" y="272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6" y="289"/>
                  </a:lnTo>
                  <a:lnTo>
                    <a:pt x="2" y="272"/>
                  </a:lnTo>
                  <a:lnTo>
                    <a:pt x="1" y="211"/>
                  </a:lnTo>
                  <a:lnTo>
                    <a:pt x="11" y="152"/>
                  </a:lnTo>
                  <a:lnTo>
                    <a:pt x="26" y="93"/>
                  </a:lnTo>
                  <a:lnTo>
                    <a:pt x="34" y="74"/>
                  </a:lnTo>
                  <a:lnTo>
                    <a:pt x="44" y="31"/>
                  </a:lnTo>
                  <a:lnTo>
                    <a:pt x="59" y="21"/>
                  </a:lnTo>
                  <a:lnTo>
                    <a:pt x="89" y="10"/>
                  </a:lnTo>
                  <a:lnTo>
                    <a:pt x="117" y="1"/>
                  </a:lnTo>
                  <a:lnTo>
                    <a:pt x="140" y="4"/>
                  </a:lnTo>
                  <a:lnTo>
                    <a:pt x="156" y="17"/>
                  </a:lnTo>
                  <a:lnTo>
                    <a:pt x="179" y="41"/>
                  </a:lnTo>
                  <a:lnTo>
                    <a:pt x="191" y="83"/>
                  </a:lnTo>
                  <a:lnTo>
                    <a:pt x="191" y="7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9" name="Freeform 311"/>
            <p:cNvSpPr>
              <a:spLocks/>
            </p:cNvSpPr>
            <p:nvPr/>
          </p:nvSpPr>
          <p:spPr bwMode="auto">
            <a:xfrm>
              <a:off x="3974" y="2384"/>
              <a:ext cx="199" cy="126"/>
            </a:xfrm>
            <a:custGeom>
              <a:avLst/>
              <a:gdLst>
                <a:gd name="T0" fmla="*/ 0 w 225"/>
                <a:gd name="T1" fmla="*/ 16 h 161"/>
                <a:gd name="T2" fmla="*/ 17 w 225"/>
                <a:gd name="T3" fmla="*/ 6 h 161"/>
                <a:gd name="T4" fmla="*/ 26 w 225"/>
                <a:gd name="T5" fmla="*/ 2 h 161"/>
                <a:gd name="T6" fmla="*/ 34 w 225"/>
                <a:gd name="T7" fmla="*/ 1 h 161"/>
                <a:gd name="T8" fmla="*/ 47 w 225"/>
                <a:gd name="T9" fmla="*/ 4 h 161"/>
                <a:gd name="T10" fmla="*/ 56 w 225"/>
                <a:gd name="T11" fmla="*/ 9 h 161"/>
                <a:gd name="T12" fmla="*/ 65 w 225"/>
                <a:gd name="T13" fmla="*/ 14 h 161"/>
                <a:gd name="T14" fmla="*/ 73 w 225"/>
                <a:gd name="T15" fmla="*/ 18 h 161"/>
                <a:gd name="T16" fmla="*/ 74 w 225"/>
                <a:gd name="T17" fmla="*/ 18 h 161"/>
                <a:gd name="T18" fmla="*/ 65 w 225"/>
                <a:gd name="T19" fmla="*/ 13 h 161"/>
                <a:gd name="T20" fmla="*/ 53 w 225"/>
                <a:gd name="T21" fmla="*/ 8 h 161"/>
                <a:gd name="T22" fmla="*/ 47 w 225"/>
                <a:gd name="T23" fmla="*/ 4 h 161"/>
                <a:gd name="T24" fmla="*/ 34 w 225"/>
                <a:gd name="T25" fmla="*/ 0 h 161"/>
                <a:gd name="T26" fmla="*/ 25 w 225"/>
                <a:gd name="T27" fmla="*/ 2 h 161"/>
                <a:gd name="T28" fmla="*/ 17 w 225"/>
                <a:gd name="T29" fmla="*/ 6 h 161"/>
                <a:gd name="T30" fmla="*/ 0 w 225"/>
                <a:gd name="T31" fmla="*/ 16 h 161"/>
                <a:gd name="T32" fmla="*/ 0 w 225"/>
                <a:gd name="T33" fmla="*/ 16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5" h="161">
                  <a:moveTo>
                    <a:pt x="0" y="155"/>
                  </a:moveTo>
                  <a:lnTo>
                    <a:pt x="49" y="59"/>
                  </a:lnTo>
                  <a:lnTo>
                    <a:pt x="78" y="15"/>
                  </a:lnTo>
                  <a:lnTo>
                    <a:pt x="101" y="1"/>
                  </a:lnTo>
                  <a:lnTo>
                    <a:pt x="142" y="38"/>
                  </a:lnTo>
                  <a:lnTo>
                    <a:pt x="167" y="82"/>
                  </a:lnTo>
                  <a:lnTo>
                    <a:pt x="195" y="125"/>
                  </a:lnTo>
                  <a:lnTo>
                    <a:pt x="222" y="160"/>
                  </a:lnTo>
                  <a:lnTo>
                    <a:pt x="224" y="160"/>
                  </a:lnTo>
                  <a:lnTo>
                    <a:pt x="196" y="124"/>
                  </a:lnTo>
                  <a:lnTo>
                    <a:pt x="162" y="71"/>
                  </a:lnTo>
                  <a:lnTo>
                    <a:pt x="142" y="36"/>
                  </a:lnTo>
                  <a:lnTo>
                    <a:pt x="101" y="0"/>
                  </a:lnTo>
                  <a:lnTo>
                    <a:pt x="76" y="13"/>
                  </a:lnTo>
                  <a:lnTo>
                    <a:pt x="49" y="55"/>
                  </a:lnTo>
                  <a:lnTo>
                    <a:pt x="0" y="154"/>
                  </a:lnTo>
                  <a:lnTo>
                    <a:pt x="0" y="1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0" name="Freeform 312"/>
            <p:cNvSpPr>
              <a:spLocks/>
            </p:cNvSpPr>
            <p:nvPr/>
          </p:nvSpPr>
          <p:spPr bwMode="auto">
            <a:xfrm>
              <a:off x="3980" y="2475"/>
              <a:ext cx="193" cy="288"/>
            </a:xfrm>
            <a:custGeom>
              <a:avLst/>
              <a:gdLst>
                <a:gd name="T0" fmla="*/ 72 w 218"/>
                <a:gd name="T1" fmla="*/ 5 h 368"/>
                <a:gd name="T2" fmla="*/ 63 w 218"/>
                <a:gd name="T3" fmla="*/ 5 h 368"/>
                <a:gd name="T4" fmla="*/ 52 w 218"/>
                <a:gd name="T5" fmla="*/ 3 h 368"/>
                <a:gd name="T6" fmla="*/ 44 w 218"/>
                <a:gd name="T7" fmla="*/ 0 h 368"/>
                <a:gd name="T8" fmla="*/ 33 w 218"/>
                <a:gd name="T9" fmla="*/ 0 h 368"/>
                <a:gd name="T10" fmla="*/ 24 w 218"/>
                <a:gd name="T11" fmla="*/ 2 h 368"/>
                <a:gd name="T12" fmla="*/ 10 w 218"/>
                <a:gd name="T13" fmla="*/ 5 h 368"/>
                <a:gd name="T14" fmla="*/ 5 w 218"/>
                <a:gd name="T15" fmla="*/ 11 h 368"/>
                <a:gd name="T16" fmla="*/ 4 w 218"/>
                <a:gd name="T17" fmla="*/ 21 h 368"/>
                <a:gd name="T18" fmla="*/ 0 w 218"/>
                <a:gd name="T19" fmla="*/ 31 h 368"/>
                <a:gd name="T20" fmla="*/ 0 w 218"/>
                <a:gd name="T21" fmla="*/ 38 h 368"/>
                <a:gd name="T22" fmla="*/ 2 w 218"/>
                <a:gd name="T23" fmla="*/ 41 h 368"/>
                <a:gd name="T24" fmla="*/ 3 w 218"/>
                <a:gd name="T25" fmla="*/ 41 h 368"/>
                <a:gd name="T26" fmla="*/ 3 w 218"/>
                <a:gd name="T27" fmla="*/ 41 h 368"/>
                <a:gd name="T28" fmla="*/ 2 w 218"/>
                <a:gd name="T29" fmla="*/ 40 h 368"/>
                <a:gd name="T30" fmla="*/ 2 w 218"/>
                <a:gd name="T31" fmla="*/ 28 h 368"/>
                <a:gd name="T32" fmla="*/ 4 w 218"/>
                <a:gd name="T33" fmla="*/ 21 h 368"/>
                <a:gd name="T34" fmla="*/ 6 w 218"/>
                <a:gd name="T35" fmla="*/ 11 h 368"/>
                <a:gd name="T36" fmla="*/ 11 w 218"/>
                <a:gd name="T37" fmla="*/ 6 h 368"/>
                <a:gd name="T38" fmla="*/ 24 w 218"/>
                <a:gd name="T39" fmla="*/ 2 h 368"/>
                <a:gd name="T40" fmla="*/ 33 w 218"/>
                <a:gd name="T41" fmla="*/ 1 h 368"/>
                <a:gd name="T42" fmla="*/ 43 w 218"/>
                <a:gd name="T43" fmla="*/ 1 h 368"/>
                <a:gd name="T44" fmla="*/ 52 w 218"/>
                <a:gd name="T45" fmla="*/ 3 h 368"/>
                <a:gd name="T46" fmla="*/ 63 w 218"/>
                <a:gd name="T47" fmla="*/ 5 h 368"/>
                <a:gd name="T48" fmla="*/ 73 w 218"/>
                <a:gd name="T49" fmla="*/ 5 h 368"/>
                <a:gd name="T50" fmla="*/ 72 w 218"/>
                <a:gd name="T51" fmla="*/ 5 h 3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8" h="368">
                  <a:moveTo>
                    <a:pt x="215" y="44"/>
                  </a:moveTo>
                  <a:lnTo>
                    <a:pt x="188" y="50"/>
                  </a:lnTo>
                  <a:lnTo>
                    <a:pt x="158" y="30"/>
                  </a:lnTo>
                  <a:lnTo>
                    <a:pt x="130" y="0"/>
                  </a:lnTo>
                  <a:lnTo>
                    <a:pt x="98" y="0"/>
                  </a:lnTo>
                  <a:lnTo>
                    <a:pt x="73" y="7"/>
                  </a:lnTo>
                  <a:lnTo>
                    <a:pt x="29" y="51"/>
                  </a:lnTo>
                  <a:lnTo>
                    <a:pt x="16" y="100"/>
                  </a:lnTo>
                  <a:lnTo>
                    <a:pt x="5" y="188"/>
                  </a:lnTo>
                  <a:lnTo>
                    <a:pt x="0" y="282"/>
                  </a:lnTo>
                  <a:lnTo>
                    <a:pt x="0" y="351"/>
                  </a:lnTo>
                  <a:lnTo>
                    <a:pt x="2" y="367"/>
                  </a:lnTo>
                  <a:lnTo>
                    <a:pt x="3" y="367"/>
                  </a:lnTo>
                  <a:lnTo>
                    <a:pt x="3" y="365"/>
                  </a:lnTo>
                  <a:lnTo>
                    <a:pt x="2" y="361"/>
                  </a:lnTo>
                  <a:lnTo>
                    <a:pt x="2" y="258"/>
                  </a:lnTo>
                  <a:lnTo>
                    <a:pt x="6" y="188"/>
                  </a:lnTo>
                  <a:lnTo>
                    <a:pt x="17" y="100"/>
                  </a:lnTo>
                  <a:lnTo>
                    <a:pt x="31" y="53"/>
                  </a:lnTo>
                  <a:lnTo>
                    <a:pt x="74" y="8"/>
                  </a:lnTo>
                  <a:lnTo>
                    <a:pt x="98" y="1"/>
                  </a:lnTo>
                  <a:lnTo>
                    <a:pt x="129" y="1"/>
                  </a:lnTo>
                  <a:lnTo>
                    <a:pt x="157" y="31"/>
                  </a:lnTo>
                  <a:lnTo>
                    <a:pt x="188" y="51"/>
                  </a:lnTo>
                  <a:lnTo>
                    <a:pt x="217" y="44"/>
                  </a:lnTo>
                  <a:lnTo>
                    <a:pt x="215" y="4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1" name="Freeform 313"/>
            <p:cNvSpPr>
              <a:spLocks/>
            </p:cNvSpPr>
            <p:nvPr/>
          </p:nvSpPr>
          <p:spPr bwMode="auto">
            <a:xfrm>
              <a:off x="3983" y="2581"/>
              <a:ext cx="233" cy="186"/>
            </a:xfrm>
            <a:custGeom>
              <a:avLst/>
              <a:gdLst>
                <a:gd name="T0" fmla="*/ 0 w 264"/>
                <a:gd name="T1" fmla="*/ 26 h 237"/>
                <a:gd name="T2" fmla="*/ 4 w 264"/>
                <a:gd name="T3" fmla="*/ 21 h 237"/>
                <a:gd name="T4" fmla="*/ 8 w 264"/>
                <a:gd name="T5" fmla="*/ 15 h 237"/>
                <a:gd name="T6" fmla="*/ 13 w 264"/>
                <a:gd name="T7" fmla="*/ 8 h 237"/>
                <a:gd name="T8" fmla="*/ 20 w 264"/>
                <a:gd name="T9" fmla="*/ 4 h 237"/>
                <a:gd name="T10" fmla="*/ 30 w 264"/>
                <a:gd name="T11" fmla="*/ 2 h 237"/>
                <a:gd name="T12" fmla="*/ 38 w 264"/>
                <a:gd name="T13" fmla="*/ 2 h 237"/>
                <a:gd name="T14" fmla="*/ 45 w 264"/>
                <a:gd name="T15" fmla="*/ 1 h 237"/>
                <a:gd name="T16" fmla="*/ 59 w 264"/>
                <a:gd name="T17" fmla="*/ 2 h 237"/>
                <a:gd name="T18" fmla="*/ 68 w 264"/>
                <a:gd name="T19" fmla="*/ 2 h 237"/>
                <a:gd name="T20" fmla="*/ 71 w 264"/>
                <a:gd name="T21" fmla="*/ 2 h 237"/>
                <a:gd name="T22" fmla="*/ 80 w 264"/>
                <a:gd name="T23" fmla="*/ 9 h 237"/>
                <a:gd name="T24" fmla="*/ 85 w 264"/>
                <a:gd name="T25" fmla="*/ 16 h 237"/>
                <a:gd name="T26" fmla="*/ 85 w 264"/>
                <a:gd name="T27" fmla="*/ 21 h 237"/>
                <a:gd name="T28" fmla="*/ 84 w 264"/>
                <a:gd name="T29" fmla="*/ 27 h 237"/>
                <a:gd name="T30" fmla="*/ 85 w 264"/>
                <a:gd name="T31" fmla="*/ 27 h 237"/>
                <a:gd name="T32" fmla="*/ 85 w 264"/>
                <a:gd name="T33" fmla="*/ 21 h 237"/>
                <a:gd name="T34" fmla="*/ 85 w 264"/>
                <a:gd name="T35" fmla="*/ 16 h 237"/>
                <a:gd name="T36" fmla="*/ 80 w 264"/>
                <a:gd name="T37" fmla="*/ 9 h 237"/>
                <a:gd name="T38" fmla="*/ 71 w 264"/>
                <a:gd name="T39" fmla="*/ 2 h 237"/>
                <a:gd name="T40" fmla="*/ 70 w 264"/>
                <a:gd name="T41" fmla="*/ 2 h 237"/>
                <a:gd name="T42" fmla="*/ 59 w 264"/>
                <a:gd name="T43" fmla="*/ 2 h 237"/>
                <a:gd name="T44" fmla="*/ 45 w 264"/>
                <a:gd name="T45" fmla="*/ 0 h 237"/>
                <a:gd name="T46" fmla="*/ 38 w 264"/>
                <a:gd name="T47" fmla="*/ 2 h 237"/>
                <a:gd name="T48" fmla="*/ 30 w 264"/>
                <a:gd name="T49" fmla="*/ 2 h 237"/>
                <a:gd name="T50" fmla="*/ 20 w 264"/>
                <a:gd name="T51" fmla="*/ 4 h 237"/>
                <a:gd name="T52" fmla="*/ 13 w 264"/>
                <a:gd name="T53" fmla="*/ 8 h 237"/>
                <a:gd name="T54" fmla="*/ 8 w 264"/>
                <a:gd name="T55" fmla="*/ 15 h 237"/>
                <a:gd name="T56" fmla="*/ 4 w 264"/>
                <a:gd name="T57" fmla="*/ 21 h 237"/>
                <a:gd name="T58" fmla="*/ 0 w 264"/>
                <a:gd name="T59" fmla="*/ 26 h 237"/>
                <a:gd name="T60" fmla="*/ 0 w 264"/>
                <a:gd name="T61" fmla="*/ 26 h 2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4" h="237">
                  <a:moveTo>
                    <a:pt x="0" y="232"/>
                  </a:moveTo>
                  <a:lnTo>
                    <a:pt x="15" y="184"/>
                  </a:lnTo>
                  <a:lnTo>
                    <a:pt x="24" y="126"/>
                  </a:lnTo>
                  <a:lnTo>
                    <a:pt x="41" y="74"/>
                  </a:lnTo>
                  <a:lnTo>
                    <a:pt x="65" y="38"/>
                  </a:lnTo>
                  <a:lnTo>
                    <a:pt x="93" y="15"/>
                  </a:lnTo>
                  <a:lnTo>
                    <a:pt x="116" y="5"/>
                  </a:lnTo>
                  <a:lnTo>
                    <a:pt x="139" y="1"/>
                  </a:lnTo>
                  <a:lnTo>
                    <a:pt x="182" y="5"/>
                  </a:lnTo>
                  <a:lnTo>
                    <a:pt x="210" y="16"/>
                  </a:lnTo>
                  <a:lnTo>
                    <a:pt x="216" y="20"/>
                  </a:lnTo>
                  <a:lnTo>
                    <a:pt x="248" y="80"/>
                  </a:lnTo>
                  <a:lnTo>
                    <a:pt x="261" y="152"/>
                  </a:lnTo>
                  <a:lnTo>
                    <a:pt x="262" y="193"/>
                  </a:lnTo>
                  <a:lnTo>
                    <a:pt x="258" y="236"/>
                  </a:lnTo>
                  <a:lnTo>
                    <a:pt x="259" y="236"/>
                  </a:lnTo>
                  <a:lnTo>
                    <a:pt x="263" y="193"/>
                  </a:lnTo>
                  <a:lnTo>
                    <a:pt x="262" y="152"/>
                  </a:lnTo>
                  <a:lnTo>
                    <a:pt x="249" y="80"/>
                  </a:lnTo>
                  <a:lnTo>
                    <a:pt x="217" y="19"/>
                  </a:lnTo>
                  <a:lnTo>
                    <a:pt x="212" y="16"/>
                  </a:lnTo>
                  <a:lnTo>
                    <a:pt x="182" y="4"/>
                  </a:lnTo>
                  <a:lnTo>
                    <a:pt x="139" y="0"/>
                  </a:lnTo>
                  <a:lnTo>
                    <a:pt x="116" y="4"/>
                  </a:lnTo>
                  <a:lnTo>
                    <a:pt x="91" y="15"/>
                  </a:lnTo>
                  <a:lnTo>
                    <a:pt x="64" y="37"/>
                  </a:lnTo>
                  <a:lnTo>
                    <a:pt x="40" y="73"/>
                  </a:lnTo>
                  <a:lnTo>
                    <a:pt x="23" y="126"/>
                  </a:lnTo>
                  <a:lnTo>
                    <a:pt x="14" y="184"/>
                  </a:lnTo>
                  <a:lnTo>
                    <a:pt x="0" y="229"/>
                  </a:lnTo>
                  <a:lnTo>
                    <a:pt x="0" y="2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2" name="Freeform 314"/>
            <p:cNvSpPr>
              <a:spLocks/>
            </p:cNvSpPr>
            <p:nvPr/>
          </p:nvSpPr>
          <p:spPr bwMode="auto">
            <a:xfrm>
              <a:off x="3963" y="2626"/>
              <a:ext cx="250" cy="437"/>
            </a:xfrm>
            <a:custGeom>
              <a:avLst/>
              <a:gdLst>
                <a:gd name="T0" fmla="*/ 91 w 283"/>
                <a:gd name="T1" fmla="*/ 20 h 557"/>
                <a:gd name="T2" fmla="*/ 90 w 283"/>
                <a:gd name="T3" fmla="*/ 24 h 557"/>
                <a:gd name="T4" fmla="*/ 90 w 283"/>
                <a:gd name="T5" fmla="*/ 20 h 557"/>
                <a:gd name="T6" fmla="*/ 85 w 283"/>
                <a:gd name="T7" fmla="*/ 15 h 557"/>
                <a:gd name="T8" fmla="*/ 79 w 283"/>
                <a:gd name="T9" fmla="*/ 10 h 557"/>
                <a:gd name="T10" fmla="*/ 71 w 283"/>
                <a:gd name="T11" fmla="*/ 5 h 557"/>
                <a:gd name="T12" fmla="*/ 63 w 283"/>
                <a:gd name="T13" fmla="*/ 2 h 557"/>
                <a:gd name="T14" fmla="*/ 56 w 283"/>
                <a:gd name="T15" fmla="*/ 0 h 557"/>
                <a:gd name="T16" fmla="*/ 44 w 283"/>
                <a:gd name="T17" fmla="*/ 2 h 557"/>
                <a:gd name="T18" fmla="*/ 41 w 283"/>
                <a:gd name="T19" fmla="*/ 7 h 557"/>
                <a:gd name="T20" fmla="*/ 37 w 283"/>
                <a:gd name="T21" fmla="*/ 13 h 557"/>
                <a:gd name="T22" fmla="*/ 32 w 283"/>
                <a:gd name="T23" fmla="*/ 16 h 557"/>
                <a:gd name="T24" fmla="*/ 27 w 283"/>
                <a:gd name="T25" fmla="*/ 21 h 557"/>
                <a:gd name="T26" fmla="*/ 17 w 283"/>
                <a:gd name="T27" fmla="*/ 33 h 557"/>
                <a:gd name="T28" fmla="*/ 6 w 283"/>
                <a:gd name="T29" fmla="*/ 38 h 557"/>
                <a:gd name="T30" fmla="*/ 4 w 283"/>
                <a:gd name="T31" fmla="*/ 39 h 557"/>
                <a:gd name="T32" fmla="*/ 4 w 283"/>
                <a:gd name="T33" fmla="*/ 42 h 557"/>
                <a:gd name="T34" fmla="*/ 0 w 283"/>
                <a:gd name="T35" fmla="*/ 62 h 557"/>
                <a:gd name="T36" fmla="*/ 1 w 283"/>
                <a:gd name="T37" fmla="*/ 62 h 557"/>
                <a:gd name="T38" fmla="*/ 1 w 283"/>
                <a:gd name="T39" fmla="*/ 61 h 557"/>
                <a:gd name="T40" fmla="*/ 4 w 283"/>
                <a:gd name="T41" fmla="*/ 42 h 557"/>
                <a:gd name="T42" fmla="*/ 4 w 283"/>
                <a:gd name="T43" fmla="*/ 39 h 557"/>
                <a:gd name="T44" fmla="*/ 7 w 283"/>
                <a:gd name="T45" fmla="*/ 38 h 557"/>
                <a:gd name="T46" fmla="*/ 17 w 283"/>
                <a:gd name="T47" fmla="*/ 33 h 557"/>
                <a:gd name="T48" fmla="*/ 27 w 283"/>
                <a:gd name="T49" fmla="*/ 21 h 557"/>
                <a:gd name="T50" fmla="*/ 33 w 283"/>
                <a:gd name="T51" fmla="*/ 16 h 557"/>
                <a:gd name="T52" fmla="*/ 37 w 283"/>
                <a:gd name="T53" fmla="*/ 13 h 557"/>
                <a:gd name="T54" fmla="*/ 42 w 283"/>
                <a:gd name="T55" fmla="*/ 7 h 557"/>
                <a:gd name="T56" fmla="*/ 45 w 283"/>
                <a:gd name="T57" fmla="*/ 2 h 557"/>
                <a:gd name="T58" fmla="*/ 55 w 283"/>
                <a:gd name="T59" fmla="*/ 1 h 557"/>
                <a:gd name="T60" fmla="*/ 63 w 283"/>
                <a:gd name="T61" fmla="*/ 2 h 557"/>
                <a:gd name="T62" fmla="*/ 71 w 283"/>
                <a:gd name="T63" fmla="*/ 6 h 557"/>
                <a:gd name="T64" fmla="*/ 78 w 283"/>
                <a:gd name="T65" fmla="*/ 10 h 557"/>
                <a:gd name="T66" fmla="*/ 85 w 283"/>
                <a:gd name="T67" fmla="*/ 15 h 557"/>
                <a:gd name="T68" fmla="*/ 89 w 283"/>
                <a:gd name="T69" fmla="*/ 20 h 557"/>
                <a:gd name="T70" fmla="*/ 90 w 283"/>
                <a:gd name="T71" fmla="*/ 24 h 557"/>
                <a:gd name="T72" fmla="*/ 90 w 283"/>
                <a:gd name="T73" fmla="*/ 24 h 557"/>
                <a:gd name="T74" fmla="*/ 91 w 283"/>
                <a:gd name="T75" fmla="*/ 20 h 557"/>
                <a:gd name="T76" fmla="*/ 91 w 283"/>
                <a:gd name="T77" fmla="*/ 20 h 5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3" h="557">
                  <a:moveTo>
                    <a:pt x="281" y="178"/>
                  </a:moveTo>
                  <a:lnTo>
                    <a:pt x="275" y="209"/>
                  </a:lnTo>
                  <a:lnTo>
                    <a:pt x="273" y="176"/>
                  </a:lnTo>
                  <a:lnTo>
                    <a:pt x="259" y="134"/>
                  </a:lnTo>
                  <a:lnTo>
                    <a:pt x="240" y="91"/>
                  </a:lnTo>
                  <a:lnTo>
                    <a:pt x="214" y="48"/>
                  </a:lnTo>
                  <a:lnTo>
                    <a:pt x="190" y="16"/>
                  </a:lnTo>
                  <a:lnTo>
                    <a:pt x="166" y="0"/>
                  </a:lnTo>
                  <a:lnTo>
                    <a:pt x="138" y="16"/>
                  </a:lnTo>
                  <a:lnTo>
                    <a:pt x="125" y="65"/>
                  </a:lnTo>
                  <a:lnTo>
                    <a:pt x="112" y="107"/>
                  </a:lnTo>
                  <a:lnTo>
                    <a:pt x="97" y="150"/>
                  </a:lnTo>
                  <a:lnTo>
                    <a:pt x="81" y="193"/>
                  </a:lnTo>
                  <a:lnTo>
                    <a:pt x="49" y="290"/>
                  </a:lnTo>
                  <a:lnTo>
                    <a:pt x="19" y="339"/>
                  </a:lnTo>
                  <a:lnTo>
                    <a:pt x="8" y="346"/>
                  </a:lnTo>
                  <a:lnTo>
                    <a:pt x="4" y="376"/>
                  </a:lnTo>
                  <a:lnTo>
                    <a:pt x="0" y="556"/>
                  </a:lnTo>
                  <a:lnTo>
                    <a:pt x="1" y="556"/>
                  </a:lnTo>
                  <a:lnTo>
                    <a:pt x="1" y="544"/>
                  </a:lnTo>
                  <a:lnTo>
                    <a:pt x="6" y="376"/>
                  </a:lnTo>
                  <a:lnTo>
                    <a:pt x="9" y="347"/>
                  </a:lnTo>
                  <a:lnTo>
                    <a:pt x="21" y="340"/>
                  </a:lnTo>
                  <a:lnTo>
                    <a:pt x="50" y="290"/>
                  </a:lnTo>
                  <a:lnTo>
                    <a:pt x="82" y="193"/>
                  </a:lnTo>
                  <a:lnTo>
                    <a:pt x="98" y="150"/>
                  </a:lnTo>
                  <a:lnTo>
                    <a:pt x="113" y="107"/>
                  </a:lnTo>
                  <a:lnTo>
                    <a:pt x="126" y="65"/>
                  </a:lnTo>
                  <a:lnTo>
                    <a:pt x="139" y="17"/>
                  </a:lnTo>
                  <a:lnTo>
                    <a:pt x="165" y="1"/>
                  </a:lnTo>
                  <a:lnTo>
                    <a:pt x="189" y="17"/>
                  </a:lnTo>
                  <a:lnTo>
                    <a:pt x="215" y="52"/>
                  </a:lnTo>
                  <a:lnTo>
                    <a:pt x="239" y="91"/>
                  </a:lnTo>
                  <a:lnTo>
                    <a:pt x="258" y="134"/>
                  </a:lnTo>
                  <a:lnTo>
                    <a:pt x="272" y="176"/>
                  </a:lnTo>
                  <a:lnTo>
                    <a:pt x="274" y="214"/>
                  </a:lnTo>
                  <a:lnTo>
                    <a:pt x="275" y="214"/>
                  </a:lnTo>
                  <a:lnTo>
                    <a:pt x="282" y="178"/>
                  </a:lnTo>
                  <a:lnTo>
                    <a:pt x="281" y="17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3" name="Freeform 315"/>
            <p:cNvSpPr>
              <a:spLocks/>
            </p:cNvSpPr>
            <p:nvPr/>
          </p:nvSpPr>
          <p:spPr bwMode="auto">
            <a:xfrm>
              <a:off x="3963" y="2875"/>
              <a:ext cx="265" cy="188"/>
            </a:xfrm>
            <a:custGeom>
              <a:avLst/>
              <a:gdLst>
                <a:gd name="T0" fmla="*/ 0 w 299"/>
                <a:gd name="T1" fmla="*/ 27 h 240"/>
                <a:gd name="T2" fmla="*/ 4 w 299"/>
                <a:gd name="T3" fmla="*/ 22 h 240"/>
                <a:gd name="T4" fmla="*/ 5 w 299"/>
                <a:gd name="T5" fmla="*/ 19 h 240"/>
                <a:gd name="T6" fmla="*/ 13 w 299"/>
                <a:gd name="T7" fmla="*/ 14 h 240"/>
                <a:gd name="T8" fmla="*/ 15 w 299"/>
                <a:gd name="T9" fmla="*/ 13 h 240"/>
                <a:gd name="T10" fmla="*/ 24 w 299"/>
                <a:gd name="T11" fmla="*/ 8 h 240"/>
                <a:gd name="T12" fmla="*/ 40 w 299"/>
                <a:gd name="T13" fmla="*/ 2 h 240"/>
                <a:gd name="T14" fmla="*/ 50 w 299"/>
                <a:gd name="T15" fmla="*/ 2 h 240"/>
                <a:gd name="T16" fmla="*/ 58 w 299"/>
                <a:gd name="T17" fmla="*/ 1 h 240"/>
                <a:gd name="T18" fmla="*/ 71 w 299"/>
                <a:gd name="T19" fmla="*/ 2 h 240"/>
                <a:gd name="T20" fmla="*/ 77 w 299"/>
                <a:gd name="T21" fmla="*/ 2 h 240"/>
                <a:gd name="T22" fmla="*/ 83 w 299"/>
                <a:gd name="T23" fmla="*/ 7 h 240"/>
                <a:gd name="T24" fmla="*/ 84 w 299"/>
                <a:gd name="T25" fmla="*/ 12 h 240"/>
                <a:gd name="T26" fmla="*/ 86 w 299"/>
                <a:gd name="T27" fmla="*/ 16 h 240"/>
                <a:gd name="T28" fmla="*/ 94 w 299"/>
                <a:gd name="T29" fmla="*/ 20 h 240"/>
                <a:gd name="T30" fmla="*/ 100 w 299"/>
                <a:gd name="T31" fmla="*/ 24 h 240"/>
                <a:gd name="T32" fmla="*/ 100 w 299"/>
                <a:gd name="T33" fmla="*/ 24 h 240"/>
                <a:gd name="T34" fmla="*/ 100 w 299"/>
                <a:gd name="T35" fmla="*/ 24 h 240"/>
                <a:gd name="T36" fmla="*/ 93 w 299"/>
                <a:gd name="T37" fmla="*/ 20 h 240"/>
                <a:gd name="T38" fmla="*/ 86 w 299"/>
                <a:gd name="T39" fmla="*/ 16 h 240"/>
                <a:gd name="T40" fmla="*/ 85 w 299"/>
                <a:gd name="T41" fmla="*/ 12 h 240"/>
                <a:gd name="T42" fmla="*/ 84 w 299"/>
                <a:gd name="T43" fmla="*/ 7 h 240"/>
                <a:gd name="T44" fmla="*/ 78 w 299"/>
                <a:gd name="T45" fmla="*/ 2 h 240"/>
                <a:gd name="T46" fmla="*/ 71 w 299"/>
                <a:gd name="T47" fmla="*/ 2 h 240"/>
                <a:gd name="T48" fmla="*/ 58 w 299"/>
                <a:gd name="T49" fmla="*/ 0 h 240"/>
                <a:gd name="T50" fmla="*/ 50 w 299"/>
                <a:gd name="T51" fmla="*/ 2 h 240"/>
                <a:gd name="T52" fmla="*/ 40 w 299"/>
                <a:gd name="T53" fmla="*/ 2 h 240"/>
                <a:gd name="T54" fmla="*/ 24 w 299"/>
                <a:gd name="T55" fmla="*/ 7 h 240"/>
                <a:gd name="T56" fmla="*/ 15 w 299"/>
                <a:gd name="T57" fmla="*/ 13 h 240"/>
                <a:gd name="T58" fmla="*/ 13 w 299"/>
                <a:gd name="T59" fmla="*/ 13 h 240"/>
                <a:gd name="T60" fmla="*/ 5 w 299"/>
                <a:gd name="T61" fmla="*/ 19 h 240"/>
                <a:gd name="T62" fmla="*/ 3 w 299"/>
                <a:gd name="T63" fmla="*/ 22 h 240"/>
                <a:gd name="T64" fmla="*/ 0 w 299"/>
                <a:gd name="T65" fmla="*/ 25 h 240"/>
                <a:gd name="T66" fmla="*/ 0 w 299"/>
                <a:gd name="T67" fmla="*/ 2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99" h="240">
                  <a:moveTo>
                    <a:pt x="0" y="239"/>
                  </a:moveTo>
                  <a:lnTo>
                    <a:pt x="4" y="200"/>
                  </a:lnTo>
                  <a:lnTo>
                    <a:pt x="16" y="165"/>
                  </a:lnTo>
                  <a:lnTo>
                    <a:pt x="39" y="125"/>
                  </a:lnTo>
                  <a:lnTo>
                    <a:pt x="45" y="119"/>
                  </a:lnTo>
                  <a:lnTo>
                    <a:pt x="73" y="66"/>
                  </a:lnTo>
                  <a:lnTo>
                    <a:pt x="121" y="19"/>
                  </a:lnTo>
                  <a:lnTo>
                    <a:pt x="147" y="7"/>
                  </a:lnTo>
                  <a:lnTo>
                    <a:pt x="176" y="1"/>
                  </a:lnTo>
                  <a:lnTo>
                    <a:pt x="209" y="7"/>
                  </a:lnTo>
                  <a:lnTo>
                    <a:pt x="228" y="19"/>
                  </a:lnTo>
                  <a:lnTo>
                    <a:pt x="247" y="64"/>
                  </a:lnTo>
                  <a:lnTo>
                    <a:pt x="252" y="100"/>
                  </a:lnTo>
                  <a:lnTo>
                    <a:pt x="255" y="139"/>
                  </a:lnTo>
                  <a:lnTo>
                    <a:pt x="279" y="183"/>
                  </a:lnTo>
                  <a:lnTo>
                    <a:pt x="294" y="207"/>
                  </a:lnTo>
                  <a:lnTo>
                    <a:pt x="297" y="212"/>
                  </a:lnTo>
                  <a:lnTo>
                    <a:pt x="298" y="211"/>
                  </a:lnTo>
                  <a:lnTo>
                    <a:pt x="276" y="175"/>
                  </a:lnTo>
                  <a:lnTo>
                    <a:pt x="256" y="139"/>
                  </a:lnTo>
                  <a:lnTo>
                    <a:pt x="253" y="100"/>
                  </a:lnTo>
                  <a:lnTo>
                    <a:pt x="248" y="64"/>
                  </a:lnTo>
                  <a:lnTo>
                    <a:pt x="229" y="18"/>
                  </a:lnTo>
                  <a:lnTo>
                    <a:pt x="210" y="6"/>
                  </a:lnTo>
                  <a:lnTo>
                    <a:pt x="176" y="0"/>
                  </a:lnTo>
                  <a:lnTo>
                    <a:pt x="147" y="5"/>
                  </a:lnTo>
                  <a:lnTo>
                    <a:pt x="120" y="18"/>
                  </a:lnTo>
                  <a:lnTo>
                    <a:pt x="73" y="64"/>
                  </a:lnTo>
                  <a:lnTo>
                    <a:pt x="45" y="117"/>
                  </a:lnTo>
                  <a:lnTo>
                    <a:pt x="39" y="123"/>
                  </a:lnTo>
                  <a:lnTo>
                    <a:pt x="15" y="165"/>
                  </a:lnTo>
                  <a:lnTo>
                    <a:pt x="3" y="200"/>
                  </a:lnTo>
                  <a:lnTo>
                    <a:pt x="0" y="227"/>
                  </a:lnTo>
                  <a:lnTo>
                    <a:pt x="0" y="2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4" name="Freeform 316"/>
            <p:cNvSpPr>
              <a:spLocks/>
            </p:cNvSpPr>
            <p:nvPr/>
          </p:nvSpPr>
          <p:spPr bwMode="auto">
            <a:xfrm>
              <a:off x="3963" y="2952"/>
              <a:ext cx="264" cy="262"/>
            </a:xfrm>
            <a:custGeom>
              <a:avLst/>
              <a:gdLst>
                <a:gd name="T0" fmla="*/ 96 w 299"/>
                <a:gd name="T1" fmla="*/ 13 h 334"/>
                <a:gd name="T2" fmla="*/ 80 w 299"/>
                <a:gd name="T3" fmla="*/ 7 h 334"/>
                <a:gd name="T4" fmla="*/ 72 w 299"/>
                <a:gd name="T5" fmla="*/ 3 h 334"/>
                <a:gd name="T6" fmla="*/ 64 w 299"/>
                <a:gd name="T7" fmla="*/ 0 h 334"/>
                <a:gd name="T8" fmla="*/ 53 w 299"/>
                <a:gd name="T9" fmla="*/ 2 h 334"/>
                <a:gd name="T10" fmla="*/ 39 w 299"/>
                <a:gd name="T11" fmla="*/ 4 h 334"/>
                <a:gd name="T12" fmla="*/ 23 w 299"/>
                <a:gd name="T13" fmla="*/ 8 h 334"/>
                <a:gd name="T14" fmla="*/ 16 w 299"/>
                <a:gd name="T15" fmla="*/ 10 h 334"/>
                <a:gd name="T16" fmla="*/ 8 w 299"/>
                <a:gd name="T17" fmla="*/ 16 h 334"/>
                <a:gd name="T18" fmla="*/ 4 w 299"/>
                <a:gd name="T19" fmla="*/ 22 h 334"/>
                <a:gd name="T20" fmla="*/ 1 w 299"/>
                <a:gd name="T21" fmla="*/ 30 h 334"/>
                <a:gd name="T22" fmla="*/ 0 w 299"/>
                <a:gd name="T23" fmla="*/ 34 h 334"/>
                <a:gd name="T24" fmla="*/ 1 w 299"/>
                <a:gd name="T25" fmla="*/ 38 h 334"/>
                <a:gd name="T26" fmla="*/ 2 w 299"/>
                <a:gd name="T27" fmla="*/ 38 h 334"/>
                <a:gd name="T28" fmla="*/ 2 w 299"/>
                <a:gd name="T29" fmla="*/ 38 h 334"/>
                <a:gd name="T30" fmla="*/ 1 w 299"/>
                <a:gd name="T31" fmla="*/ 34 h 334"/>
                <a:gd name="T32" fmla="*/ 2 w 299"/>
                <a:gd name="T33" fmla="*/ 30 h 334"/>
                <a:gd name="T34" fmla="*/ 4 w 299"/>
                <a:gd name="T35" fmla="*/ 22 h 334"/>
                <a:gd name="T36" fmla="*/ 8 w 299"/>
                <a:gd name="T37" fmla="*/ 16 h 334"/>
                <a:gd name="T38" fmla="*/ 17 w 299"/>
                <a:gd name="T39" fmla="*/ 10 h 334"/>
                <a:gd name="T40" fmla="*/ 25 w 299"/>
                <a:gd name="T41" fmla="*/ 8 h 334"/>
                <a:gd name="T42" fmla="*/ 39 w 299"/>
                <a:gd name="T43" fmla="*/ 4 h 334"/>
                <a:gd name="T44" fmla="*/ 55 w 299"/>
                <a:gd name="T45" fmla="*/ 2 h 334"/>
                <a:gd name="T46" fmla="*/ 64 w 299"/>
                <a:gd name="T47" fmla="*/ 1 h 334"/>
                <a:gd name="T48" fmla="*/ 72 w 299"/>
                <a:gd name="T49" fmla="*/ 3 h 334"/>
                <a:gd name="T50" fmla="*/ 80 w 299"/>
                <a:gd name="T51" fmla="*/ 7 h 334"/>
                <a:gd name="T52" fmla="*/ 96 w 299"/>
                <a:gd name="T53" fmla="*/ 13 h 334"/>
                <a:gd name="T54" fmla="*/ 96 w 299"/>
                <a:gd name="T55" fmla="*/ 13 h 3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9" h="334">
                  <a:moveTo>
                    <a:pt x="295" y="109"/>
                  </a:moveTo>
                  <a:lnTo>
                    <a:pt x="247" y="63"/>
                  </a:lnTo>
                  <a:lnTo>
                    <a:pt x="222" y="26"/>
                  </a:lnTo>
                  <a:lnTo>
                    <a:pt x="197" y="0"/>
                  </a:lnTo>
                  <a:lnTo>
                    <a:pt x="163" y="13"/>
                  </a:lnTo>
                  <a:lnTo>
                    <a:pt x="118" y="39"/>
                  </a:lnTo>
                  <a:lnTo>
                    <a:pt x="74" y="69"/>
                  </a:lnTo>
                  <a:lnTo>
                    <a:pt x="50" y="91"/>
                  </a:lnTo>
                  <a:lnTo>
                    <a:pt x="23" y="141"/>
                  </a:lnTo>
                  <a:lnTo>
                    <a:pt x="8" y="197"/>
                  </a:lnTo>
                  <a:lnTo>
                    <a:pt x="1" y="265"/>
                  </a:lnTo>
                  <a:lnTo>
                    <a:pt x="0" y="301"/>
                  </a:lnTo>
                  <a:lnTo>
                    <a:pt x="1" y="332"/>
                  </a:lnTo>
                  <a:lnTo>
                    <a:pt x="2" y="333"/>
                  </a:lnTo>
                  <a:lnTo>
                    <a:pt x="2" y="331"/>
                  </a:lnTo>
                  <a:lnTo>
                    <a:pt x="1" y="301"/>
                  </a:lnTo>
                  <a:lnTo>
                    <a:pt x="2" y="265"/>
                  </a:lnTo>
                  <a:lnTo>
                    <a:pt x="10" y="197"/>
                  </a:lnTo>
                  <a:lnTo>
                    <a:pt x="24" y="141"/>
                  </a:lnTo>
                  <a:lnTo>
                    <a:pt x="51" y="92"/>
                  </a:lnTo>
                  <a:lnTo>
                    <a:pt x="76" y="70"/>
                  </a:lnTo>
                  <a:lnTo>
                    <a:pt x="119" y="40"/>
                  </a:lnTo>
                  <a:lnTo>
                    <a:pt x="165" y="13"/>
                  </a:lnTo>
                  <a:lnTo>
                    <a:pt x="196" y="1"/>
                  </a:lnTo>
                  <a:lnTo>
                    <a:pt x="221" y="27"/>
                  </a:lnTo>
                  <a:lnTo>
                    <a:pt x="245" y="63"/>
                  </a:lnTo>
                  <a:lnTo>
                    <a:pt x="298" y="114"/>
                  </a:lnTo>
                  <a:lnTo>
                    <a:pt x="295" y="1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5" name="Freeform 317"/>
            <p:cNvSpPr>
              <a:spLocks/>
            </p:cNvSpPr>
            <p:nvPr/>
          </p:nvSpPr>
          <p:spPr bwMode="auto">
            <a:xfrm>
              <a:off x="3964" y="3043"/>
              <a:ext cx="252" cy="204"/>
            </a:xfrm>
            <a:custGeom>
              <a:avLst/>
              <a:gdLst>
                <a:gd name="T0" fmla="*/ 0 w 285"/>
                <a:gd name="T1" fmla="*/ 24 h 260"/>
                <a:gd name="T2" fmla="*/ 8 w 285"/>
                <a:gd name="T3" fmla="*/ 20 h 260"/>
                <a:gd name="T4" fmla="*/ 12 w 285"/>
                <a:gd name="T5" fmla="*/ 18 h 260"/>
                <a:gd name="T6" fmla="*/ 18 w 285"/>
                <a:gd name="T7" fmla="*/ 13 h 260"/>
                <a:gd name="T8" fmla="*/ 26 w 285"/>
                <a:gd name="T9" fmla="*/ 10 h 260"/>
                <a:gd name="T10" fmla="*/ 34 w 285"/>
                <a:gd name="T11" fmla="*/ 5 h 260"/>
                <a:gd name="T12" fmla="*/ 44 w 285"/>
                <a:gd name="T13" fmla="*/ 2 h 260"/>
                <a:gd name="T14" fmla="*/ 53 w 285"/>
                <a:gd name="T15" fmla="*/ 1 h 260"/>
                <a:gd name="T16" fmla="*/ 64 w 285"/>
                <a:gd name="T17" fmla="*/ 2 h 260"/>
                <a:gd name="T18" fmla="*/ 65 w 285"/>
                <a:gd name="T19" fmla="*/ 6 h 260"/>
                <a:gd name="T20" fmla="*/ 70 w 285"/>
                <a:gd name="T21" fmla="*/ 10 h 260"/>
                <a:gd name="T22" fmla="*/ 79 w 285"/>
                <a:gd name="T23" fmla="*/ 15 h 260"/>
                <a:gd name="T24" fmla="*/ 88 w 285"/>
                <a:gd name="T25" fmla="*/ 20 h 260"/>
                <a:gd name="T26" fmla="*/ 92 w 285"/>
                <a:gd name="T27" fmla="*/ 24 h 260"/>
                <a:gd name="T28" fmla="*/ 92 w 285"/>
                <a:gd name="T29" fmla="*/ 27 h 260"/>
                <a:gd name="T30" fmla="*/ 92 w 285"/>
                <a:gd name="T31" fmla="*/ 29 h 260"/>
                <a:gd name="T32" fmla="*/ 93 w 285"/>
                <a:gd name="T33" fmla="*/ 29 h 260"/>
                <a:gd name="T34" fmla="*/ 92 w 285"/>
                <a:gd name="T35" fmla="*/ 24 h 260"/>
                <a:gd name="T36" fmla="*/ 88 w 285"/>
                <a:gd name="T37" fmla="*/ 20 h 260"/>
                <a:gd name="T38" fmla="*/ 79 w 285"/>
                <a:gd name="T39" fmla="*/ 13 h 260"/>
                <a:gd name="T40" fmla="*/ 71 w 285"/>
                <a:gd name="T41" fmla="*/ 10 h 260"/>
                <a:gd name="T42" fmla="*/ 65 w 285"/>
                <a:gd name="T43" fmla="*/ 6 h 260"/>
                <a:gd name="T44" fmla="*/ 64 w 285"/>
                <a:gd name="T45" fmla="*/ 2 h 260"/>
                <a:gd name="T46" fmla="*/ 53 w 285"/>
                <a:gd name="T47" fmla="*/ 0 h 260"/>
                <a:gd name="T48" fmla="*/ 44 w 285"/>
                <a:gd name="T49" fmla="*/ 2 h 260"/>
                <a:gd name="T50" fmla="*/ 34 w 285"/>
                <a:gd name="T51" fmla="*/ 5 h 260"/>
                <a:gd name="T52" fmla="*/ 26 w 285"/>
                <a:gd name="T53" fmla="*/ 10 h 260"/>
                <a:gd name="T54" fmla="*/ 18 w 285"/>
                <a:gd name="T55" fmla="*/ 13 h 260"/>
                <a:gd name="T56" fmla="*/ 12 w 285"/>
                <a:gd name="T57" fmla="*/ 17 h 260"/>
                <a:gd name="T58" fmla="*/ 8 w 285"/>
                <a:gd name="T59" fmla="*/ 20 h 260"/>
                <a:gd name="T60" fmla="*/ 0 w 285"/>
                <a:gd name="T61" fmla="*/ 24 h 260"/>
                <a:gd name="T62" fmla="*/ 0 w 285"/>
                <a:gd name="T63" fmla="*/ 24 h 2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5" h="260">
                  <a:moveTo>
                    <a:pt x="0" y="218"/>
                  </a:moveTo>
                  <a:lnTo>
                    <a:pt x="24" y="182"/>
                  </a:lnTo>
                  <a:lnTo>
                    <a:pt x="37" y="159"/>
                  </a:lnTo>
                  <a:lnTo>
                    <a:pt x="53" y="122"/>
                  </a:lnTo>
                  <a:lnTo>
                    <a:pt x="78" y="86"/>
                  </a:lnTo>
                  <a:lnTo>
                    <a:pt x="105" y="51"/>
                  </a:lnTo>
                  <a:lnTo>
                    <a:pt x="134" y="18"/>
                  </a:lnTo>
                  <a:lnTo>
                    <a:pt x="161" y="1"/>
                  </a:lnTo>
                  <a:lnTo>
                    <a:pt x="194" y="18"/>
                  </a:lnTo>
                  <a:lnTo>
                    <a:pt x="197" y="53"/>
                  </a:lnTo>
                  <a:lnTo>
                    <a:pt x="212" y="91"/>
                  </a:lnTo>
                  <a:lnTo>
                    <a:pt x="239" y="126"/>
                  </a:lnTo>
                  <a:lnTo>
                    <a:pt x="267" y="178"/>
                  </a:lnTo>
                  <a:lnTo>
                    <a:pt x="279" y="219"/>
                  </a:lnTo>
                  <a:lnTo>
                    <a:pt x="282" y="244"/>
                  </a:lnTo>
                  <a:lnTo>
                    <a:pt x="283" y="259"/>
                  </a:lnTo>
                  <a:lnTo>
                    <a:pt x="284" y="259"/>
                  </a:lnTo>
                  <a:lnTo>
                    <a:pt x="280" y="219"/>
                  </a:lnTo>
                  <a:lnTo>
                    <a:pt x="268" y="178"/>
                  </a:lnTo>
                  <a:lnTo>
                    <a:pt x="239" y="122"/>
                  </a:lnTo>
                  <a:lnTo>
                    <a:pt x="213" y="90"/>
                  </a:lnTo>
                  <a:lnTo>
                    <a:pt x="198" y="53"/>
                  </a:lnTo>
                  <a:lnTo>
                    <a:pt x="194" y="17"/>
                  </a:lnTo>
                  <a:lnTo>
                    <a:pt x="160" y="0"/>
                  </a:lnTo>
                  <a:lnTo>
                    <a:pt x="133" y="17"/>
                  </a:lnTo>
                  <a:lnTo>
                    <a:pt x="104" y="50"/>
                  </a:lnTo>
                  <a:lnTo>
                    <a:pt x="77" y="84"/>
                  </a:lnTo>
                  <a:lnTo>
                    <a:pt x="53" y="120"/>
                  </a:lnTo>
                  <a:lnTo>
                    <a:pt x="37" y="156"/>
                  </a:lnTo>
                  <a:lnTo>
                    <a:pt x="23" y="181"/>
                  </a:lnTo>
                  <a:lnTo>
                    <a:pt x="0" y="216"/>
                  </a:lnTo>
                  <a:lnTo>
                    <a:pt x="0" y="2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6" name="Freeform 318"/>
            <p:cNvSpPr>
              <a:spLocks/>
            </p:cNvSpPr>
            <p:nvPr/>
          </p:nvSpPr>
          <p:spPr bwMode="auto">
            <a:xfrm>
              <a:off x="3970" y="3153"/>
              <a:ext cx="245" cy="365"/>
            </a:xfrm>
            <a:custGeom>
              <a:avLst/>
              <a:gdLst>
                <a:gd name="T0" fmla="*/ 89 w 278"/>
                <a:gd name="T1" fmla="*/ 12 h 465"/>
                <a:gd name="T2" fmla="*/ 87 w 278"/>
                <a:gd name="T3" fmla="*/ 8 h 465"/>
                <a:gd name="T4" fmla="*/ 78 w 278"/>
                <a:gd name="T5" fmla="*/ 4 h 465"/>
                <a:gd name="T6" fmla="*/ 68 w 278"/>
                <a:gd name="T7" fmla="*/ 3 h 465"/>
                <a:gd name="T8" fmla="*/ 58 w 278"/>
                <a:gd name="T9" fmla="*/ 2 h 465"/>
                <a:gd name="T10" fmla="*/ 56 w 278"/>
                <a:gd name="T11" fmla="*/ 2 h 465"/>
                <a:gd name="T12" fmla="*/ 43 w 278"/>
                <a:gd name="T13" fmla="*/ 0 h 465"/>
                <a:gd name="T14" fmla="*/ 33 w 278"/>
                <a:gd name="T15" fmla="*/ 2 h 465"/>
                <a:gd name="T16" fmla="*/ 26 w 278"/>
                <a:gd name="T17" fmla="*/ 3 h 465"/>
                <a:gd name="T18" fmla="*/ 18 w 278"/>
                <a:gd name="T19" fmla="*/ 5 h 465"/>
                <a:gd name="T20" fmla="*/ 6 w 278"/>
                <a:gd name="T21" fmla="*/ 12 h 465"/>
                <a:gd name="T22" fmla="*/ 4 w 278"/>
                <a:gd name="T23" fmla="*/ 13 h 465"/>
                <a:gd name="T24" fmla="*/ 4 w 278"/>
                <a:gd name="T25" fmla="*/ 19 h 465"/>
                <a:gd name="T26" fmla="*/ 4 w 278"/>
                <a:gd name="T27" fmla="*/ 26 h 465"/>
                <a:gd name="T28" fmla="*/ 4 w 278"/>
                <a:gd name="T29" fmla="*/ 31 h 465"/>
                <a:gd name="T30" fmla="*/ 3 w 278"/>
                <a:gd name="T31" fmla="*/ 36 h 465"/>
                <a:gd name="T32" fmla="*/ 2 w 278"/>
                <a:gd name="T33" fmla="*/ 39 h 465"/>
                <a:gd name="T34" fmla="*/ 0 w 278"/>
                <a:gd name="T35" fmla="*/ 46 h 465"/>
                <a:gd name="T36" fmla="*/ 0 w 278"/>
                <a:gd name="T37" fmla="*/ 53 h 465"/>
                <a:gd name="T38" fmla="*/ 2 w 278"/>
                <a:gd name="T39" fmla="*/ 53 h 465"/>
                <a:gd name="T40" fmla="*/ 2 w 278"/>
                <a:gd name="T41" fmla="*/ 53 h 465"/>
                <a:gd name="T42" fmla="*/ 2 w 278"/>
                <a:gd name="T43" fmla="*/ 43 h 465"/>
                <a:gd name="T44" fmla="*/ 3 w 278"/>
                <a:gd name="T45" fmla="*/ 39 h 465"/>
                <a:gd name="T46" fmla="*/ 4 w 278"/>
                <a:gd name="T47" fmla="*/ 36 h 465"/>
                <a:gd name="T48" fmla="*/ 4 w 278"/>
                <a:gd name="T49" fmla="*/ 31 h 465"/>
                <a:gd name="T50" fmla="*/ 4 w 278"/>
                <a:gd name="T51" fmla="*/ 26 h 465"/>
                <a:gd name="T52" fmla="*/ 4 w 278"/>
                <a:gd name="T53" fmla="*/ 19 h 465"/>
                <a:gd name="T54" fmla="*/ 4 w 278"/>
                <a:gd name="T55" fmla="*/ 13 h 465"/>
                <a:gd name="T56" fmla="*/ 7 w 278"/>
                <a:gd name="T57" fmla="*/ 12 h 465"/>
                <a:gd name="T58" fmla="*/ 19 w 278"/>
                <a:gd name="T59" fmla="*/ 5 h 465"/>
                <a:gd name="T60" fmla="*/ 26 w 278"/>
                <a:gd name="T61" fmla="*/ 3 h 465"/>
                <a:gd name="T62" fmla="*/ 36 w 278"/>
                <a:gd name="T63" fmla="*/ 2 h 465"/>
                <a:gd name="T64" fmla="*/ 43 w 278"/>
                <a:gd name="T65" fmla="*/ 1 h 465"/>
                <a:gd name="T66" fmla="*/ 56 w 278"/>
                <a:gd name="T67" fmla="*/ 2 h 465"/>
                <a:gd name="T68" fmla="*/ 57 w 278"/>
                <a:gd name="T69" fmla="*/ 2 h 465"/>
                <a:gd name="T70" fmla="*/ 68 w 278"/>
                <a:gd name="T71" fmla="*/ 3 h 465"/>
                <a:gd name="T72" fmla="*/ 78 w 278"/>
                <a:gd name="T73" fmla="*/ 4 h 465"/>
                <a:gd name="T74" fmla="*/ 86 w 278"/>
                <a:gd name="T75" fmla="*/ 8 h 465"/>
                <a:gd name="T76" fmla="*/ 89 w 278"/>
                <a:gd name="T77" fmla="*/ 13 h 465"/>
                <a:gd name="T78" fmla="*/ 89 w 278"/>
                <a:gd name="T79" fmla="*/ 12 h 46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8" h="465">
                  <a:moveTo>
                    <a:pt x="276" y="104"/>
                  </a:moveTo>
                  <a:lnTo>
                    <a:pt x="270" y="74"/>
                  </a:lnTo>
                  <a:lnTo>
                    <a:pt x="243" y="37"/>
                  </a:lnTo>
                  <a:lnTo>
                    <a:pt x="210" y="25"/>
                  </a:lnTo>
                  <a:lnTo>
                    <a:pt x="181" y="14"/>
                  </a:lnTo>
                  <a:lnTo>
                    <a:pt x="173" y="6"/>
                  </a:lnTo>
                  <a:lnTo>
                    <a:pt x="133" y="0"/>
                  </a:lnTo>
                  <a:lnTo>
                    <a:pt x="107" y="13"/>
                  </a:lnTo>
                  <a:lnTo>
                    <a:pt x="83" y="30"/>
                  </a:lnTo>
                  <a:lnTo>
                    <a:pt x="57" y="50"/>
                  </a:lnTo>
                  <a:lnTo>
                    <a:pt x="19" y="101"/>
                  </a:lnTo>
                  <a:lnTo>
                    <a:pt x="14" y="119"/>
                  </a:lnTo>
                  <a:lnTo>
                    <a:pt x="9" y="171"/>
                  </a:lnTo>
                  <a:lnTo>
                    <a:pt x="6" y="222"/>
                  </a:lnTo>
                  <a:lnTo>
                    <a:pt x="5" y="275"/>
                  </a:lnTo>
                  <a:lnTo>
                    <a:pt x="3" y="316"/>
                  </a:lnTo>
                  <a:lnTo>
                    <a:pt x="2" y="350"/>
                  </a:lnTo>
                  <a:lnTo>
                    <a:pt x="0" y="412"/>
                  </a:lnTo>
                  <a:lnTo>
                    <a:pt x="0" y="464"/>
                  </a:lnTo>
                  <a:lnTo>
                    <a:pt x="2" y="464"/>
                  </a:lnTo>
                  <a:lnTo>
                    <a:pt x="2" y="460"/>
                  </a:lnTo>
                  <a:lnTo>
                    <a:pt x="2" y="381"/>
                  </a:lnTo>
                  <a:lnTo>
                    <a:pt x="3" y="350"/>
                  </a:lnTo>
                  <a:lnTo>
                    <a:pt x="5" y="316"/>
                  </a:lnTo>
                  <a:lnTo>
                    <a:pt x="6" y="275"/>
                  </a:lnTo>
                  <a:lnTo>
                    <a:pt x="7" y="222"/>
                  </a:lnTo>
                  <a:lnTo>
                    <a:pt x="10" y="171"/>
                  </a:lnTo>
                  <a:lnTo>
                    <a:pt x="15" y="119"/>
                  </a:lnTo>
                  <a:lnTo>
                    <a:pt x="20" y="103"/>
                  </a:lnTo>
                  <a:lnTo>
                    <a:pt x="58" y="51"/>
                  </a:lnTo>
                  <a:lnTo>
                    <a:pt x="84" y="31"/>
                  </a:lnTo>
                  <a:lnTo>
                    <a:pt x="112" y="12"/>
                  </a:lnTo>
                  <a:lnTo>
                    <a:pt x="133" y="1"/>
                  </a:lnTo>
                  <a:lnTo>
                    <a:pt x="172" y="7"/>
                  </a:lnTo>
                  <a:lnTo>
                    <a:pt x="180" y="15"/>
                  </a:lnTo>
                  <a:lnTo>
                    <a:pt x="210" y="25"/>
                  </a:lnTo>
                  <a:lnTo>
                    <a:pt x="242" y="39"/>
                  </a:lnTo>
                  <a:lnTo>
                    <a:pt x="269" y="75"/>
                  </a:lnTo>
                  <a:lnTo>
                    <a:pt x="277" y="119"/>
                  </a:lnTo>
                  <a:lnTo>
                    <a:pt x="276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7" name="Freeform 319"/>
            <p:cNvSpPr>
              <a:spLocks/>
            </p:cNvSpPr>
            <p:nvPr/>
          </p:nvSpPr>
          <p:spPr bwMode="auto">
            <a:xfrm>
              <a:off x="3971" y="3353"/>
              <a:ext cx="183" cy="189"/>
            </a:xfrm>
            <a:custGeom>
              <a:avLst/>
              <a:gdLst>
                <a:gd name="T0" fmla="*/ 0 w 207"/>
                <a:gd name="T1" fmla="*/ 24 h 240"/>
                <a:gd name="T2" fmla="*/ 6 w 207"/>
                <a:gd name="T3" fmla="*/ 19 h 240"/>
                <a:gd name="T4" fmla="*/ 11 w 207"/>
                <a:gd name="T5" fmla="*/ 15 h 240"/>
                <a:gd name="T6" fmla="*/ 17 w 207"/>
                <a:gd name="T7" fmla="*/ 10 h 240"/>
                <a:gd name="T8" fmla="*/ 21 w 207"/>
                <a:gd name="T9" fmla="*/ 5 h 240"/>
                <a:gd name="T10" fmla="*/ 31 w 207"/>
                <a:gd name="T11" fmla="*/ 2 h 240"/>
                <a:gd name="T12" fmla="*/ 38 w 207"/>
                <a:gd name="T13" fmla="*/ 1 h 240"/>
                <a:gd name="T14" fmla="*/ 44 w 207"/>
                <a:gd name="T15" fmla="*/ 2 h 240"/>
                <a:gd name="T16" fmla="*/ 50 w 207"/>
                <a:gd name="T17" fmla="*/ 6 h 240"/>
                <a:gd name="T18" fmla="*/ 50 w 207"/>
                <a:gd name="T19" fmla="*/ 11 h 240"/>
                <a:gd name="T20" fmla="*/ 56 w 207"/>
                <a:gd name="T21" fmla="*/ 17 h 240"/>
                <a:gd name="T22" fmla="*/ 61 w 207"/>
                <a:gd name="T23" fmla="*/ 24 h 240"/>
                <a:gd name="T24" fmla="*/ 67 w 207"/>
                <a:gd name="T25" fmla="*/ 28 h 240"/>
                <a:gd name="T26" fmla="*/ 68 w 207"/>
                <a:gd name="T27" fmla="*/ 28 h 240"/>
                <a:gd name="T28" fmla="*/ 68 w 207"/>
                <a:gd name="T29" fmla="*/ 28 h 240"/>
                <a:gd name="T30" fmla="*/ 61 w 207"/>
                <a:gd name="T31" fmla="*/ 24 h 240"/>
                <a:gd name="T32" fmla="*/ 56 w 207"/>
                <a:gd name="T33" fmla="*/ 17 h 240"/>
                <a:gd name="T34" fmla="*/ 50 w 207"/>
                <a:gd name="T35" fmla="*/ 11 h 240"/>
                <a:gd name="T36" fmla="*/ 50 w 207"/>
                <a:gd name="T37" fmla="*/ 6 h 240"/>
                <a:gd name="T38" fmla="*/ 45 w 207"/>
                <a:gd name="T39" fmla="*/ 2 h 240"/>
                <a:gd name="T40" fmla="*/ 38 w 207"/>
                <a:gd name="T41" fmla="*/ 0 h 240"/>
                <a:gd name="T42" fmla="*/ 30 w 207"/>
                <a:gd name="T43" fmla="*/ 2 h 240"/>
                <a:gd name="T44" fmla="*/ 21 w 207"/>
                <a:gd name="T45" fmla="*/ 5 h 240"/>
                <a:gd name="T46" fmla="*/ 17 w 207"/>
                <a:gd name="T47" fmla="*/ 10 h 240"/>
                <a:gd name="T48" fmla="*/ 11 w 207"/>
                <a:gd name="T49" fmla="*/ 15 h 240"/>
                <a:gd name="T50" fmla="*/ 5 w 207"/>
                <a:gd name="T51" fmla="*/ 19 h 240"/>
                <a:gd name="T52" fmla="*/ 0 w 207"/>
                <a:gd name="T53" fmla="*/ 24 h 240"/>
                <a:gd name="T54" fmla="*/ 0 w 207"/>
                <a:gd name="T55" fmla="*/ 24 h 2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07" h="240">
                  <a:moveTo>
                    <a:pt x="0" y="209"/>
                  </a:moveTo>
                  <a:lnTo>
                    <a:pt x="18" y="160"/>
                  </a:lnTo>
                  <a:lnTo>
                    <a:pt x="34" y="126"/>
                  </a:lnTo>
                  <a:lnTo>
                    <a:pt x="52" y="91"/>
                  </a:lnTo>
                  <a:lnTo>
                    <a:pt x="65" y="39"/>
                  </a:lnTo>
                  <a:lnTo>
                    <a:pt x="96" y="10"/>
                  </a:lnTo>
                  <a:lnTo>
                    <a:pt x="114" y="1"/>
                  </a:lnTo>
                  <a:lnTo>
                    <a:pt x="138" y="16"/>
                  </a:lnTo>
                  <a:lnTo>
                    <a:pt x="148" y="55"/>
                  </a:lnTo>
                  <a:lnTo>
                    <a:pt x="155" y="96"/>
                  </a:lnTo>
                  <a:lnTo>
                    <a:pt x="166" y="148"/>
                  </a:lnTo>
                  <a:lnTo>
                    <a:pt x="184" y="203"/>
                  </a:lnTo>
                  <a:lnTo>
                    <a:pt x="203" y="235"/>
                  </a:lnTo>
                  <a:lnTo>
                    <a:pt x="205" y="239"/>
                  </a:lnTo>
                  <a:lnTo>
                    <a:pt x="206" y="239"/>
                  </a:lnTo>
                  <a:lnTo>
                    <a:pt x="186" y="203"/>
                  </a:lnTo>
                  <a:lnTo>
                    <a:pt x="167" y="148"/>
                  </a:lnTo>
                  <a:lnTo>
                    <a:pt x="156" y="96"/>
                  </a:lnTo>
                  <a:lnTo>
                    <a:pt x="149" y="55"/>
                  </a:lnTo>
                  <a:lnTo>
                    <a:pt x="139" y="16"/>
                  </a:lnTo>
                  <a:lnTo>
                    <a:pt x="114" y="0"/>
                  </a:lnTo>
                  <a:lnTo>
                    <a:pt x="94" y="10"/>
                  </a:lnTo>
                  <a:lnTo>
                    <a:pt x="64" y="38"/>
                  </a:lnTo>
                  <a:lnTo>
                    <a:pt x="51" y="91"/>
                  </a:lnTo>
                  <a:lnTo>
                    <a:pt x="33" y="126"/>
                  </a:lnTo>
                  <a:lnTo>
                    <a:pt x="17" y="160"/>
                  </a:lnTo>
                  <a:lnTo>
                    <a:pt x="0" y="205"/>
                  </a:lnTo>
                  <a:lnTo>
                    <a:pt x="0" y="20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" name="Freeform 320"/>
            <p:cNvSpPr>
              <a:spLocks/>
            </p:cNvSpPr>
            <p:nvPr/>
          </p:nvSpPr>
          <p:spPr bwMode="auto">
            <a:xfrm>
              <a:off x="3973" y="3394"/>
              <a:ext cx="180" cy="286"/>
            </a:xfrm>
            <a:custGeom>
              <a:avLst/>
              <a:gdLst>
                <a:gd name="T0" fmla="*/ 67 w 203"/>
                <a:gd name="T1" fmla="*/ 21 h 365"/>
                <a:gd name="T2" fmla="*/ 59 w 203"/>
                <a:gd name="T3" fmla="*/ 18 h 365"/>
                <a:gd name="T4" fmla="*/ 52 w 203"/>
                <a:gd name="T5" fmla="*/ 12 h 365"/>
                <a:gd name="T6" fmla="*/ 45 w 203"/>
                <a:gd name="T7" fmla="*/ 5 h 365"/>
                <a:gd name="T8" fmla="*/ 37 w 203"/>
                <a:gd name="T9" fmla="*/ 0 h 365"/>
                <a:gd name="T10" fmla="*/ 28 w 203"/>
                <a:gd name="T11" fmla="*/ 2 h 365"/>
                <a:gd name="T12" fmla="*/ 21 w 203"/>
                <a:gd name="T13" fmla="*/ 7 h 365"/>
                <a:gd name="T14" fmla="*/ 15 w 203"/>
                <a:gd name="T15" fmla="*/ 12 h 365"/>
                <a:gd name="T16" fmla="*/ 9 w 203"/>
                <a:gd name="T17" fmla="*/ 16 h 365"/>
                <a:gd name="T18" fmla="*/ 5 w 203"/>
                <a:gd name="T19" fmla="*/ 21 h 365"/>
                <a:gd name="T20" fmla="*/ 4 w 203"/>
                <a:gd name="T21" fmla="*/ 27 h 365"/>
                <a:gd name="T22" fmla="*/ 1 w 203"/>
                <a:gd name="T23" fmla="*/ 30 h 365"/>
                <a:gd name="T24" fmla="*/ 0 w 203"/>
                <a:gd name="T25" fmla="*/ 34 h 365"/>
                <a:gd name="T26" fmla="*/ 2 w 203"/>
                <a:gd name="T27" fmla="*/ 38 h 365"/>
                <a:gd name="T28" fmla="*/ 2 w 203"/>
                <a:gd name="T29" fmla="*/ 41 h 365"/>
                <a:gd name="T30" fmla="*/ 3 w 203"/>
                <a:gd name="T31" fmla="*/ 41 h 365"/>
                <a:gd name="T32" fmla="*/ 4 w 203"/>
                <a:gd name="T33" fmla="*/ 39 h 365"/>
                <a:gd name="T34" fmla="*/ 4 w 203"/>
                <a:gd name="T35" fmla="*/ 40 h 365"/>
                <a:gd name="T36" fmla="*/ 1 w 203"/>
                <a:gd name="T37" fmla="*/ 34 h 365"/>
                <a:gd name="T38" fmla="*/ 2 w 203"/>
                <a:gd name="T39" fmla="*/ 30 h 365"/>
                <a:gd name="T40" fmla="*/ 4 w 203"/>
                <a:gd name="T41" fmla="*/ 27 h 365"/>
                <a:gd name="T42" fmla="*/ 6 w 203"/>
                <a:gd name="T43" fmla="*/ 21 h 365"/>
                <a:gd name="T44" fmla="*/ 9 w 203"/>
                <a:gd name="T45" fmla="*/ 16 h 365"/>
                <a:gd name="T46" fmla="*/ 15 w 203"/>
                <a:gd name="T47" fmla="*/ 12 h 365"/>
                <a:gd name="T48" fmla="*/ 21 w 203"/>
                <a:gd name="T49" fmla="*/ 7 h 365"/>
                <a:gd name="T50" fmla="*/ 28 w 203"/>
                <a:gd name="T51" fmla="*/ 2 h 365"/>
                <a:gd name="T52" fmla="*/ 37 w 203"/>
                <a:gd name="T53" fmla="*/ 1 h 365"/>
                <a:gd name="T54" fmla="*/ 45 w 203"/>
                <a:gd name="T55" fmla="*/ 5 h 365"/>
                <a:gd name="T56" fmla="*/ 52 w 203"/>
                <a:gd name="T57" fmla="*/ 12 h 365"/>
                <a:gd name="T58" fmla="*/ 59 w 203"/>
                <a:gd name="T59" fmla="*/ 18 h 365"/>
                <a:gd name="T60" fmla="*/ 68 w 203"/>
                <a:gd name="T61" fmla="*/ 21 h 365"/>
                <a:gd name="T62" fmla="*/ 67 w 203"/>
                <a:gd name="T63" fmla="*/ 21 h 3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3" h="365">
                  <a:moveTo>
                    <a:pt x="200" y="184"/>
                  </a:moveTo>
                  <a:lnTo>
                    <a:pt x="175" y="158"/>
                  </a:lnTo>
                  <a:lnTo>
                    <a:pt x="154" y="106"/>
                  </a:lnTo>
                  <a:lnTo>
                    <a:pt x="133" y="46"/>
                  </a:lnTo>
                  <a:lnTo>
                    <a:pt x="111" y="0"/>
                  </a:lnTo>
                  <a:lnTo>
                    <a:pt x="85" y="5"/>
                  </a:lnTo>
                  <a:lnTo>
                    <a:pt x="61" y="60"/>
                  </a:lnTo>
                  <a:lnTo>
                    <a:pt x="44" y="102"/>
                  </a:lnTo>
                  <a:lnTo>
                    <a:pt x="25" y="140"/>
                  </a:lnTo>
                  <a:lnTo>
                    <a:pt x="15" y="190"/>
                  </a:lnTo>
                  <a:lnTo>
                    <a:pt x="7" y="238"/>
                  </a:lnTo>
                  <a:lnTo>
                    <a:pt x="1" y="261"/>
                  </a:lnTo>
                  <a:lnTo>
                    <a:pt x="0" y="300"/>
                  </a:lnTo>
                  <a:lnTo>
                    <a:pt x="2" y="335"/>
                  </a:lnTo>
                  <a:lnTo>
                    <a:pt x="2" y="364"/>
                  </a:lnTo>
                  <a:lnTo>
                    <a:pt x="3" y="364"/>
                  </a:lnTo>
                  <a:lnTo>
                    <a:pt x="4" y="355"/>
                  </a:lnTo>
                  <a:lnTo>
                    <a:pt x="4" y="358"/>
                  </a:lnTo>
                  <a:lnTo>
                    <a:pt x="1" y="300"/>
                  </a:lnTo>
                  <a:lnTo>
                    <a:pt x="2" y="261"/>
                  </a:lnTo>
                  <a:lnTo>
                    <a:pt x="8" y="238"/>
                  </a:lnTo>
                  <a:lnTo>
                    <a:pt x="17" y="190"/>
                  </a:lnTo>
                  <a:lnTo>
                    <a:pt x="26" y="140"/>
                  </a:lnTo>
                  <a:lnTo>
                    <a:pt x="45" y="102"/>
                  </a:lnTo>
                  <a:lnTo>
                    <a:pt x="61" y="60"/>
                  </a:lnTo>
                  <a:lnTo>
                    <a:pt x="85" y="6"/>
                  </a:lnTo>
                  <a:lnTo>
                    <a:pt x="110" y="1"/>
                  </a:lnTo>
                  <a:lnTo>
                    <a:pt x="132" y="46"/>
                  </a:lnTo>
                  <a:lnTo>
                    <a:pt x="153" y="106"/>
                  </a:lnTo>
                  <a:lnTo>
                    <a:pt x="174" y="159"/>
                  </a:lnTo>
                  <a:lnTo>
                    <a:pt x="202" y="188"/>
                  </a:lnTo>
                  <a:lnTo>
                    <a:pt x="200" y="1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" name="Freeform 321"/>
            <p:cNvSpPr>
              <a:spLocks/>
            </p:cNvSpPr>
            <p:nvPr/>
          </p:nvSpPr>
          <p:spPr bwMode="auto">
            <a:xfrm>
              <a:off x="3976" y="3626"/>
              <a:ext cx="48" cy="54"/>
            </a:xfrm>
            <a:custGeom>
              <a:avLst/>
              <a:gdLst>
                <a:gd name="T0" fmla="*/ 0 w 54"/>
                <a:gd name="T1" fmla="*/ 9 h 68"/>
                <a:gd name="T2" fmla="*/ 4 w 54"/>
                <a:gd name="T3" fmla="*/ 5 h 68"/>
                <a:gd name="T4" fmla="*/ 11 w 54"/>
                <a:gd name="T5" fmla="*/ 2 h 68"/>
                <a:gd name="T6" fmla="*/ 16 w 54"/>
                <a:gd name="T7" fmla="*/ 2 h 68"/>
                <a:gd name="T8" fmla="*/ 18 w 54"/>
                <a:gd name="T9" fmla="*/ 5 h 68"/>
                <a:gd name="T10" fmla="*/ 18 w 54"/>
                <a:gd name="T11" fmla="*/ 5 h 68"/>
                <a:gd name="T12" fmla="*/ 18 w 54"/>
                <a:gd name="T13" fmla="*/ 5 h 68"/>
                <a:gd name="T14" fmla="*/ 16 w 54"/>
                <a:gd name="T15" fmla="*/ 0 h 68"/>
                <a:gd name="T16" fmla="*/ 10 w 54"/>
                <a:gd name="T17" fmla="*/ 0 h 68"/>
                <a:gd name="T18" fmla="*/ 4 w 54"/>
                <a:gd name="T19" fmla="*/ 5 h 68"/>
                <a:gd name="T20" fmla="*/ 0 w 54"/>
                <a:gd name="T21" fmla="*/ 7 h 68"/>
                <a:gd name="T22" fmla="*/ 0 w 54"/>
                <a:gd name="T23" fmla="*/ 9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68">
                  <a:moveTo>
                    <a:pt x="0" y="67"/>
                  </a:moveTo>
                  <a:lnTo>
                    <a:pt x="5" y="40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52" y="33"/>
                  </a:lnTo>
                  <a:lnTo>
                    <a:pt x="52" y="37"/>
                  </a:lnTo>
                  <a:lnTo>
                    <a:pt x="53" y="37"/>
                  </a:lnTo>
                  <a:lnTo>
                    <a:pt x="44" y="0"/>
                  </a:lnTo>
                  <a:lnTo>
                    <a:pt x="29" y="0"/>
                  </a:lnTo>
                  <a:lnTo>
                    <a:pt x="4" y="39"/>
                  </a:lnTo>
                  <a:lnTo>
                    <a:pt x="0" y="58"/>
                  </a:lnTo>
                  <a:lnTo>
                    <a:pt x="0" y="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" name="Freeform 322"/>
            <p:cNvSpPr>
              <a:spLocks/>
            </p:cNvSpPr>
            <p:nvPr/>
          </p:nvSpPr>
          <p:spPr bwMode="auto">
            <a:xfrm>
              <a:off x="3979" y="3636"/>
              <a:ext cx="44" cy="229"/>
            </a:xfrm>
            <a:custGeom>
              <a:avLst/>
              <a:gdLst>
                <a:gd name="T0" fmla="*/ 18 w 49"/>
                <a:gd name="T1" fmla="*/ 2 h 292"/>
                <a:gd name="T2" fmla="*/ 13 w 49"/>
                <a:gd name="T3" fmla="*/ 0 h 292"/>
                <a:gd name="T4" fmla="*/ 13 w 49"/>
                <a:gd name="T5" fmla="*/ 0 h 292"/>
                <a:gd name="T6" fmla="*/ 5 w 49"/>
                <a:gd name="T7" fmla="*/ 5 h 292"/>
                <a:gd name="T8" fmla="*/ 4 w 49"/>
                <a:gd name="T9" fmla="*/ 10 h 292"/>
                <a:gd name="T10" fmla="*/ 2 w 49"/>
                <a:gd name="T11" fmla="*/ 17 h 292"/>
                <a:gd name="T12" fmla="*/ 0 w 49"/>
                <a:gd name="T13" fmla="*/ 27 h 292"/>
                <a:gd name="T14" fmla="*/ 0 w 49"/>
                <a:gd name="T15" fmla="*/ 33 h 292"/>
                <a:gd name="T16" fmla="*/ 1 w 49"/>
                <a:gd name="T17" fmla="*/ 33 h 292"/>
                <a:gd name="T18" fmla="*/ 2 w 49"/>
                <a:gd name="T19" fmla="*/ 33 h 292"/>
                <a:gd name="T20" fmla="*/ 2 w 49"/>
                <a:gd name="T21" fmla="*/ 22 h 292"/>
                <a:gd name="T22" fmla="*/ 3 w 49"/>
                <a:gd name="T23" fmla="*/ 17 h 292"/>
                <a:gd name="T24" fmla="*/ 4 w 49"/>
                <a:gd name="T25" fmla="*/ 10 h 292"/>
                <a:gd name="T26" fmla="*/ 6 w 49"/>
                <a:gd name="T27" fmla="*/ 5 h 292"/>
                <a:gd name="T28" fmla="*/ 13 w 49"/>
                <a:gd name="T29" fmla="*/ 1 h 292"/>
                <a:gd name="T30" fmla="*/ 18 w 49"/>
                <a:gd name="T31" fmla="*/ 3 h 292"/>
                <a:gd name="T32" fmla="*/ 18 w 49"/>
                <a:gd name="T33" fmla="*/ 2 h 2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292">
                  <a:moveTo>
                    <a:pt x="48" y="23"/>
                  </a:moveTo>
                  <a:lnTo>
                    <a:pt x="35" y="0"/>
                  </a:lnTo>
                  <a:lnTo>
                    <a:pt x="34" y="0"/>
                  </a:lnTo>
                  <a:lnTo>
                    <a:pt x="15" y="49"/>
                  </a:lnTo>
                  <a:lnTo>
                    <a:pt x="6" y="91"/>
                  </a:lnTo>
                  <a:lnTo>
                    <a:pt x="2" y="156"/>
                  </a:lnTo>
                  <a:lnTo>
                    <a:pt x="0" y="243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2" y="291"/>
                  </a:lnTo>
                  <a:lnTo>
                    <a:pt x="2" y="199"/>
                  </a:lnTo>
                  <a:lnTo>
                    <a:pt x="3" y="156"/>
                  </a:lnTo>
                  <a:lnTo>
                    <a:pt x="7" y="91"/>
                  </a:lnTo>
                  <a:lnTo>
                    <a:pt x="16" y="49"/>
                  </a:lnTo>
                  <a:lnTo>
                    <a:pt x="34" y="1"/>
                  </a:lnTo>
                  <a:lnTo>
                    <a:pt x="48" y="26"/>
                  </a:lnTo>
                  <a:lnTo>
                    <a:pt x="48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" name="Freeform 323"/>
            <p:cNvSpPr>
              <a:spLocks/>
            </p:cNvSpPr>
            <p:nvPr/>
          </p:nvSpPr>
          <p:spPr bwMode="auto">
            <a:xfrm>
              <a:off x="3954" y="3843"/>
              <a:ext cx="28" cy="46"/>
            </a:xfrm>
            <a:custGeom>
              <a:avLst/>
              <a:gdLst>
                <a:gd name="T0" fmla="*/ 9 w 32"/>
                <a:gd name="T1" fmla="*/ 3 h 58"/>
                <a:gd name="T2" fmla="*/ 9 w 32"/>
                <a:gd name="T3" fmla="*/ 0 h 58"/>
                <a:gd name="T4" fmla="*/ 10 w 32"/>
                <a:gd name="T5" fmla="*/ 6 h 58"/>
                <a:gd name="T6" fmla="*/ 1 w 32"/>
                <a:gd name="T7" fmla="*/ 6 h 58"/>
                <a:gd name="T8" fmla="*/ 0 w 32"/>
                <a:gd name="T9" fmla="*/ 7 h 58"/>
                <a:gd name="T10" fmla="*/ 0 w 32"/>
                <a:gd name="T11" fmla="*/ 7 h 58"/>
                <a:gd name="T12" fmla="*/ 10 w 32"/>
                <a:gd name="T13" fmla="*/ 6 h 58"/>
                <a:gd name="T14" fmla="*/ 10 w 32"/>
                <a:gd name="T15" fmla="*/ 3 h 58"/>
                <a:gd name="T16" fmla="*/ 10 w 32"/>
                <a:gd name="T17" fmla="*/ 3 h 58"/>
                <a:gd name="T18" fmla="*/ 9 w 32"/>
                <a:gd name="T19" fmla="*/ 3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58">
                  <a:moveTo>
                    <a:pt x="29" y="27"/>
                  </a:moveTo>
                  <a:lnTo>
                    <a:pt x="29" y="0"/>
                  </a:lnTo>
                  <a:lnTo>
                    <a:pt x="30" y="54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31" y="54"/>
                  </a:lnTo>
                  <a:lnTo>
                    <a:pt x="31" y="27"/>
                  </a:lnTo>
                  <a:lnTo>
                    <a:pt x="30" y="27"/>
                  </a:lnTo>
                  <a:lnTo>
                    <a:pt x="2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" name="Freeform 324"/>
            <p:cNvSpPr>
              <a:spLocks/>
            </p:cNvSpPr>
            <p:nvPr/>
          </p:nvSpPr>
          <p:spPr bwMode="auto">
            <a:xfrm>
              <a:off x="4341" y="2543"/>
              <a:ext cx="29" cy="38"/>
            </a:xfrm>
            <a:custGeom>
              <a:avLst/>
              <a:gdLst>
                <a:gd name="T0" fmla="*/ 0 w 33"/>
                <a:gd name="T1" fmla="*/ 6 h 48"/>
                <a:gd name="T2" fmla="*/ 4 w 33"/>
                <a:gd name="T3" fmla="*/ 4 h 48"/>
                <a:gd name="T4" fmla="*/ 4 w 33"/>
                <a:gd name="T5" fmla="*/ 2 h 48"/>
                <a:gd name="T6" fmla="*/ 6 w 33"/>
                <a:gd name="T7" fmla="*/ 2 h 48"/>
                <a:gd name="T8" fmla="*/ 9 w 33"/>
                <a:gd name="T9" fmla="*/ 2 h 48"/>
                <a:gd name="T10" fmla="*/ 10 w 33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8">
                  <a:moveTo>
                    <a:pt x="0" y="47"/>
                  </a:moveTo>
                  <a:lnTo>
                    <a:pt x="6" y="32"/>
                  </a:lnTo>
                  <a:lnTo>
                    <a:pt x="9" y="14"/>
                  </a:lnTo>
                  <a:lnTo>
                    <a:pt x="19" y="6"/>
                  </a:lnTo>
                  <a:lnTo>
                    <a:pt x="29" y="2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" name="Freeform 325"/>
            <p:cNvSpPr>
              <a:spLocks/>
            </p:cNvSpPr>
            <p:nvPr/>
          </p:nvSpPr>
          <p:spPr bwMode="auto">
            <a:xfrm>
              <a:off x="4340" y="2543"/>
              <a:ext cx="31" cy="38"/>
            </a:xfrm>
            <a:custGeom>
              <a:avLst/>
              <a:gdLst>
                <a:gd name="T0" fmla="*/ 0 w 35"/>
                <a:gd name="T1" fmla="*/ 5 h 49"/>
                <a:gd name="T2" fmla="*/ 1 w 35"/>
                <a:gd name="T3" fmla="*/ 5 h 49"/>
                <a:gd name="T4" fmla="*/ 4 w 35"/>
                <a:gd name="T5" fmla="*/ 3 h 49"/>
                <a:gd name="T6" fmla="*/ 4 w 35"/>
                <a:gd name="T7" fmla="*/ 2 h 49"/>
                <a:gd name="T8" fmla="*/ 8 w 35"/>
                <a:gd name="T9" fmla="*/ 2 h 49"/>
                <a:gd name="T10" fmla="*/ 11 w 35"/>
                <a:gd name="T11" fmla="*/ 2 h 49"/>
                <a:gd name="T12" fmla="*/ 12 w 35"/>
                <a:gd name="T13" fmla="*/ 1 h 49"/>
                <a:gd name="T14" fmla="*/ 11 w 35"/>
                <a:gd name="T15" fmla="*/ 0 h 49"/>
                <a:gd name="T16" fmla="*/ 10 w 35"/>
                <a:gd name="T17" fmla="*/ 2 h 49"/>
                <a:gd name="T18" fmla="*/ 7 w 35"/>
                <a:gd name="T19" fmla="*/ 2 h 49"/>
                <a:gd name="T20" fmla="*/ 4 w 35"/>
                <a:gd name="T21" fmla="*/ 2 h 49"/>
                <a:gd name="T22" fmla="*/ 4 w 35"/>
                <a:gd name="T23" fmla="*/ 3 h 49"/>
                <a:gd name="T24" fmla="*/ 0 w 35"/>
                <a:gd name="T25" fmla="*/ 5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0" y="48"/>
                  </a:moveTo>
                  <a:lnTo>
                    <a:pt x="1" y="48"/>
                  </a:lnTo>
                  <a:lnTo>
                    <a:pt x="7" y="32"/>
                  </a:lnTo>
                  <a:lnTo>
                    <a:pt x="10" y="15"/>
                  </a:lnTo>
                  <a:lnTo>
                    <a:pt x="21" y="7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19" y="6"/>
                  </a:lnTo>
                  <a:lnTo>
                    <a:pt x="9" y="14"/>
                  </a:lnTo>
                  <a:lnTo>
                    <a:pt x="6" y="32"/>
                  </a:lnTo>
                  <a:lnTo>
                    <a:pt x="0" y="48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" name="Freeform 326"/>
            <p:cNvSpPr>
              <a:spLocks/>
            </p:cNvSpPr>
            <p:nvPr/>
          </p:nvSpPr>
          <p:spPr bwMode="auto">
            <a:xfrm>
              <a:off x="4346" y="2543"/>
              <a:ext cx="39" cy="34"/>
            </a:xfrm>
            <a:custGeom>
              <a:avLst/>
              <a:gdLst>
                <a:gd name="T0" fmla="*/ 0 w 44"/>
                <a:gd name="T1" fmla="*/ 5 h 43"/>
                <a:gd name="T2" fmla="*/ 4 w 44"/>
                <a:gd name="T3" fmla="*/ 4 h 43"/>
                <a:gd name="T4" fmla="*/ 8 w 44"/>
                <a:gd name="T5" fmla="*/ 2 h 43"/>
                <a:gd name="T6" fmla="*/ 11 w 44"/>
                <a:gd name="T7" fmla="*/ 2 h 43"/>
                <a:gd name="T8" fmla="*/ 14 w 44"/>
                <a:gd name="T9" fmla="*/ 2 h 43"/>
                <a:gd name="T10" fmla="*/ 15 w 4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2"/>
                  </a:moveTo>
                  <a:lnTo>
                    <a:pt x="12" y="29"/>
                  </a:lnTo>
                  <a:lnTo>
                    <a:pt x="21" y="17"/>
                  </a:lnTo>
                  <a:lnTo>
                    <a:pt x="31" y="10"/>
                  </a:lnTo>
                  <a:lnTo>
                    <a:pt x="42" y="2"/>
                  </a:lnTo>
                  <a:lnTo>
                    <a:pt x="43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" name="Freeform 327"/>
            <p:cNvSpPr>
              <a:spLocks/>
            </p:cNvSpPr>
            <p:nvPr/>
          </p:nvSpPr>
          <p:spPr bwMode="auto">
            <a:xfrm>
              <a:off x="4346" y="2543"/>
              <a:ext cx="40" cy="34"/>
            </a:xfrm>
            <a:custGeom>
              <a:avLst/>
              <a:gdLst>
                <a:gd name="T0" fmla="*/ 0 w 45"/>
                <a:gd name="T1" fmla="*/ 5 h 43"/>
                <a:gd name="T2" fmla="*/ 1 w 45"/>
                <a:gd name="T3" fmla="*/ 5 h 43"/>
                <a:gd name="T4" fmla="*/ 4 w 45"/>
                <a:gd name="T5" fmla="*/ 4 h 43"/>
                <a:gd name="T6" fmla="*/ 8 w 45"/>
                <a:gd name="T7" fmla="*/ 2 h 43"/>
                <a:gd name="T8" fmla="*/ 11 w 45"/>
                <a:gd name="T9" fmla="*/ 2 h 43"/>
                <a:gd name="T10" fmla="*/ 15 w 45"/>
                <a:gd name="T11" fmla="*/ 2 h 43"/>
                <a:gd name="T12" fmla="*/ 16 w 45"/>
                <a:gd name="T13" fmla="*/ 0 h 43"/>
                <a:gd name="T14" fmla="*/ 15 w 45"/>
                <a:gd name="T15" fmla="*/ 0 h 43"/>
                <a:gd name="T16" fmla="*/ 14 w 45"/>
                <a:gd name="T17" fmla="*/ 2 h 43"/>
                <a:gd name="T18" fmla="*/ 11 w 45"/>
                <a:gd name="T19" fmla="*/ 2 h 43"/>
                <a:gd name="T20" fmla="*/ 8 w 45"/>
                <a:gd name="T21" fmla="*/ 2 h 43"/>
                <a:gd name="T22" fmla="*/ 4 w 45"/>
                <a:gd name="T23" fmla="*/ 3 h 43"/>
                <a:gd name="T24" fmla="*/ 0 w 45"/>
                <a:gd name="T25" fmla="*/ 5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43">
                  <a:moveTo>
                    <a:pt x="0" y="41"/>
                  </a:moveTo>
                  <a:lnTo>
                    <a:pt x="1" y="42"/>
                  </a:lnTo>
                  <a:lnTo>
                    <a:pt x="13" y="30"/>
                  </a:lnTo>
                  <a:lnTo>
                    <a:pt x="22" y="18"/>
                  </a:lnTo>
                  <a:lnTo>
                    <a:pt x="32" y="10"/>
                  </a:lnTo>
                  <a:lnTo>
                    <a:pt x="43" y="3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2"/>
                  </a:lnTo>
                  <a:lnTo>
                    <a:pt x="31" y="9"/>
                  </a:lnTo>
                  <a:lnTo>
                    <a:pt x="21" y="17"/>
                  </a:lnTo>
                  <a:lnTo>
                    <a:pt x="12" y="28"/>
                  </a:lnTo>
                  <a:lnTo>
                    <a:pt x="0" y="4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" name="Freeform 328"/>
            <p:cNvSpPr>
              <a:spLocks/>
            </p:cNvSpPr>
            <p:nvPr/>
          </p:nvSpPr>
          <p:spPr bwMode="auto">
            <a:xfrm>
              <a:off x="4348" y="2543"/>
              <a:ext cx="35" cy="24"/>
            </a:xfrm>
            <a:custGeom>
              <a:avLst/>
              <a:gdLst>
                <a:gd name="T0" fmla="*/ 0 w 39"/>
                <a:gd name="T1" fmla="*/ 4 h 30"/>
                <a:gd name="T2" fmla="*/ 4 w 39"/>
                <a:gd name="T3" fmla="*/ 2 h 30"/>
                <a:gd name="T4" fmla="*/ 8 w 39"/>
                <a:gd name="T5" fmla="*/ 2 h 30"/>
                <a:gd name="T6" fmla="*/ 12 w 39"/>
                <a:gd name="T7" fmla="*/ 2 h 30"/>
                <a:gd name="T8" fmla="*/ 14 w 39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0">
                  <a:moveTo>
                    <a:pt x="0" y="29"/>
                  </a:moveTo>
                  <a:lnTo>
                    <a:pt x="10" y="17"/>
                  </a:lnTo>
                  <a:lnTo>
                    <a:pt x="20" y="10"/>
                  </a:lnTo>
                  <a:lnTo>
                    <a:pt x="31" y="2"/>
                  </a:lnTo>
                  <a:lnTo>
                    <a:pt x="38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" name="Freeform 329"/>
            <p:cNvSpPr>
              <a:spLocks/>
            </p:cNvSpPr>
            <p:nvPr/>
          </p:nvSpPr>
          <p:spPr bwMode="auto">
            <a:xfrm>
              <a:off x="4347" y="2543"/>
              <a:ext cx="36" cy="24"/>
            </a:xfrm>
            <a:custGeom>
              <a:avLst/>
              <a:gdLst>
                <a:gd name="T0" fmla="*/ 0 w 40"/>
                <a:gd name="T1" fmla="*/ 3 h 31"/>
                <a:gd name="T2" fmla="*/ 1 w 40"/>
                <a:gd name="T3" fmla="*/ 3 h 31"/>
                <a:gd name="T4" fmla="*/ 5 w 40"/>
                <a:gd name="T5" fmla="*/ 2 h 31"/>
                <a:gd name="T6" fmla="*/ 9 w 40"/>
                <a:gd name="T7" fmla="*/ 2 h 31"/>
                <a:gd name="T8" fmla="*/ 13 w 40"/>
                <a:gd name="T9" fmla="*/ 2 h 31"/>
                <a:gd name="T10" fmla="*/ 15 w 40"/>
                <a:gd name="T11" fmla="*/ 1 h 31"/>
                <a:gd name="T12" fmla="*/ 15 w 40"/>
                <a:gd name="T13" fmla="*/ 0 h 31"/>
                <a:gd name="T14" fmla="*/ 13 w 40"/>
                <a:gd name="T15" fmla="*/ 2 h 31"/>
                <a:gd name="T16" fmla="*/ 9 w 40"/>
                <a:gd name="T17" fmla="*/ 2 h 31"/>
                <a:gd name="T18" fmla="*/ 5 w 40"/>
                <a:gd name="T19" fmla="*/ 2 h 31"/>
                <a:gd name="T20" fmla="*/ 0 w 40"/>
                <a:gd name="T21" fmla="*/ 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" h="31">
                  <a:moveTo>
                    <a:pt x="0" y="29"/>
                  </a:moveTo>
                  <a:lnTo>
                    <a:pt x="1" y="30"/>
                  </a:lnTo>
                  <a:lnTo>
                    <a:pt x="12" y="18"/>
                  </a:lnTo>
                  <a:lnTo>
                    <a:pt x="22" y="11"/>
                  </a:lnTo>
                  <a:lnTo>
                    <a:pt x="33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1" y="10"/>
                  </a:lnTo>
                  <a:lnTo>
                    <a:pt x="10" y="17"/>
                  </a:lnTo>
                  <a:lnTo>
                    <a:pt x="0" y="29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8" name="Freeform 330"/>
            <p:cNvSpPr>
              <a:spLocks/>
            </p:cNvSpPr>
            <p:nvPr/>
          </p:nvSpPr>
          <p:spPr bwMode="auto">
            <a:xfrm>
              <a:off x="4358" y="2554"/>
              <a:ext cx="29" cy="21"/>
            </a:xfrm>
            <a:custGeom>
              <a:avLst/>
              <a:gdLst>
                <a:gd name="T0" fmla="*/ 0 w 33"/>
                <a:gd name="T1" fmla="*/ 4 h 26"/>
                <a:gd name="T2" fmla="*/ 4 w 33"/>
                <a:gd name="T3" fmla="*/ 3 h 26"/>
                <a:gd name="T4" fmla="*/ 7 w 33"/>
                <a:gd name="T5" fmla="*/ 2 h 26"/>
                <a:gd name="T6" fmla="*/ 10 w 33"/>
                <a:gd name="T7" fmla="*/ 2 h 26"/>
                <a:gd name="T8" fmla="*/ 10 w 33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6">
                  <a:moveTo>
                    <a:pt x="0" y="25"/>
                  </a:moveTo>
                  <a:lnTo>
                    <a:pt x="13" y="23"/>
                  </a:lnTo>
                  <a:lnTo>
                    <a:pt x="22" y="11"/>
                  </a:lnTo>
                  <a:lnTo>
                    <a:pt x="30" y="2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9" name="Freeform 331"/>
            <p:cNvSpPr>
              <a:spLocks/>
            </p:cNvSpPr>
            <p:nvPr/>
          </p:nvSpPr>
          <p:spPr bwMode="auto">
            <a:xfrm>
              <a:off x="4358" y="2553"/>
              <a:ext cx="30" cy="22"/>
            </a:xfrm>
            <a:custGeom>
              <a:avLst/>
              <a:gdLst>
                <a:gd name="T0" fmla="*/ 0 w 34"/>
                <a:gd name="T1" fmla="*/ 4 h 27"/>
                <a:gd name="T2" fmla="*/ 0 w 34"/>
                <a:gd name="T3" fmla="*/ 4 h 27"/>
                <a:gd name="T4" fmla="*/ 4 w 34"/>
                <a:gd name="T5" fmla="*/ 4 h 27"/>
                <a:gd name="T6" fmla="*/ 7 w 34"/>
                <a:gd name="T7" fmla="*/ 2 h 27"/>
                <a:gd name="T8" fmla="*/ 10 w 34"/>
                <a:gd name="T9" fmla="*/ 2 h 27"/>
                <a:gd name="T10" fmla="*/ 11 w 34"/>
                <a:gd name="T11" fmla="*/ 1 h 27"/>
                <a:gd name="T12" fmla="*/ 10 w 34"/>
                <a:gd name="T13" fmla="*/ 0 h 27"/>
                <a:gd name="T14" fmla="*/ 10 w 34"/>
                <a:gd name="T15" fmla="*/ 2 h 27"/>
                <a:gd name="T16" fmla="*/ 7 w 34"/>
                <a:gd name="T17" fmla="*/ 2 h 27"/>
                <a:gd name="T18" fmla="*/ 4 w 34"/>
                <a:gd name="T19" fmla="*/ 4 h 27"/>
                <a:gd name="T20" fmla="*/ 0 w 34"/>
                <a:gd name="T21" fmla="*/ 4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27">
                  <a:moveTo>
                    <a:pt x="0" y="25"/>
                  </a:moveTo>
                  <a:lnTo>
                    <a:pt x="0" y="26"/>
                  </a:lnTo>
                  <a:lnTo>
                    <a:pt x="13" y="24"/>
                  </a:lnTo>
                  <a:lnTo>
                    <a:pt x="22" y="12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2"/>
                  </a:lnTo>
                  <a:lnTo>
                    <a:pt x="21" y="11"/>
                  </a:lnTo>
                  <a:lnTo>
                    <a:pt x="12" y="23"/>
                  </a:lnTo>
                  <a:lnTo>
                    <a:pt x="0" y="25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0" name="Freeform 332"/>
            <p:cNvSpPr>
              <a:spLocks/>
            </p:cNvSpPr>
            <p:nvPr/>
          </p:nvSpPr>
          <p:spPr bwMode="auto">
            <a:xfrm>
              <a:off x="4346" y="2552"/>
              <a:ext cx="45" cy="29"/>
            </a:xfrm>
            <a:custGeom>
              <a:avLst/>
              <a:gdLst>
                <a:gd name="T0" fmla="*/ 0 w 50"/>
                <a:gd name="T1" fmla="*/ 3 h 38"/>
                <a:gd name="T2" fmla="*/ 5 w 50"/>
                <a:gd name="T3" fmla="*/ 2 h 38"/>
                <a:gd name="T4" fmla="*/ 10 w 50"/>
                <a:gd name="T5" fmla="*/ 2 h 38"/>
                <a:gd name="T6" fmla="*/ 14 w 50"/>
                <a:gd name="T7" fmla="*/ 2 h 38"/>
                <a:gd name="T8" fmla="*/ 18 w 50"/>
                <a:gd name="T9" fmla="*/ 2 h 38"/>
                <a:gd name="T10" fmla="*/ 19 w 50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8">
                  <a:moveTo>
                    <a:pt x="0" y="37"/>
                  </a:moveTo>
                  <a:lnTo>
                    <a:pt x="13" y="26"/>
                  </a:lnTo>
                  <a:lnTo>
                    <a:pt x="24" y="17"/>
                  </a:lnTo>
                  <a:lnTo>
                    <a:pt x="34" y="9"/>
                  </a:lnTo>
                  <a:lnTo>
                    <a:pt x="45" y="3"/>
                  </a:lnTo>
                  <a:lnTo>
                    <a:pt x="49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1" name="Freeform 333"/>
            <p:cNvSpPr>
              <a:spLocks/>
            </p:cNvSpPr>
            <p:nvPr/>
          </p:nvSpPr>
          <p:spPr bwMode="auto">
            <a:xfrm>
              <a:off x="4346" y="2552"/>
              <a:ext cx="46" cy="29"/>
            </a:xfrm>
            <a:custGeom>
              <a:avLst/>
              <a:gdLst>
                <a:gd name="T0" fmla="*/ 0 w 51"/>
                <a:gd name="T1" fmla="*/ 3 h 38"/>
                <a:gd name="T2" fmla="*/ 1 w 51"/>
                <a:gd name="T3" fmla="*/ 3 h 38"/>
                <a:gd name="T4" fmla="*/ 5 w 51"/>
                <a:gd name="T5" fmla="*/ 2 h 38"/>
                <a:gd name="T6" fmla="*/ 11 w 51"/>
                <a:gd name="T7" fmla="*/ 2 h 38"/>
                <a:gd name="T8" fmla="*/ 14 w 51"/>
                <a:gd name="T9" fmla="*/ 2 h 38"/>
                <a:gd name="T10" fmla="*/ 19 w 51"/>
                <a:gd name="T11" fmla="*/ 2 h 38"/>
                <a:gd name="T12" fmla="*/ 20 w 51"/>
                <a:gd name="T13" fmla="*/ 1 h 38"/>
                <a:gd name="T14" fmla="*/ 19 w 51"/>
                <a:gd name="T15" fmla="*/ 0 h 38"/>
                <a:gd name="T16" fmla="*/ 17 w 51"/>
                <a:gd name="T17" fmla="*/ 2 h 38"/>
                <a:gd name="T18" fmla="*/ 13 w 51"/>
                <a:gd name="T19" fmla="*/ 2 h 38"/>
                <a:gd name="T20" fmla="*/ 10 w 51"/>
                <a:gd name="T21" fmla="*/ 2 h 38"/>
                <a:gd name="T22" fmla="*/ 5 w 51"/>
                <a:gd name="T23" fmla="*/ 2 h 38"/>
                <a:gd name="T24" fmla="*/ 0 w 51"/>
                <a:gd name="T25" fmla="*/ 3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38">
                  <a:moveTo>
                    <a:pt x="0" y="36"/>
                  </a:moveTo>
                  <a:lnTo>
                    <a:pt x="1" y="37"/>
                  </a:lnTo>
                  <a:lnTo>
                    <a:pt x="14" y="26"/>
                  </a:lnTo>
                  <a:lnTo>
                    <a:pt x="25" y="17"/>
                  </a:lnTo>
                  <a:lnTo>
                    <a:pt x="36" y="9"/>
                  </a:lnTo>
                  <a:lnTo>
                    <a:pt x="47" y="4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4" y="4"/>
                  </a:lnTo>
                  <a:lnTo>
                    <a:pt x="33" y="9"/>
                  </a:lnTo>
                  <a:lnTo>
                    <a:pt x="24" y="16"/>
                  </a:lnTo>
                  <a:lnTo>
                    <a:pt x="13" y="25"/>
                  </a:lnTo>
                  <a:lnTo>
                    <a:pt x="0" y="36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2" name="Freeform 334"/>
            <p:cNvSpPr>
              <a:spLocks/>
            </p:cNvSpPr>
            <p:nvPr/>
          </p:nvSpPr>
          <p:spPr bwMode="auto">
            <a:xfrm>
              <a:off x="4337" y="2535"/>
              <a:ext cx="25" cy="35"/>
            </a:xfrm>
            <a:custGeom>
              <a:avLst/>
              <a:gdLst>
                <a:gd name="T0" fmla="*/ 0 w 29"/>
                <a:gd name="T1" fmla="*/ 6 h 44"/>
                <a:gd name="T2" fmla="*/ 3 w 29"/>
                <a:gd name="T3" fmla="*/ 4 h 44"/>
                <a:gd name="T4" fmla="*/ 3 w 29"/>
                <a:gd name="T5" fmla="*/ 2 h 44"/>
                <a:gd name="T6" fmla="*/ 7 w 29"/>
                <a:gd name="T7" fmla="*/ 2 h 44"/>
                <a:gd name="T8" fmla="*/ 8 w 29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4">
                  <a:moveTo>
                    <a:pt x="0" y="43"/>
                  </a:moveTo>
                  <a:lnTo>
                    <a:pt x="6" y="28"/>
                  </a:lnTo>
                  <a:lnTo>
                    <a:pt x="15" y="17"/>
                  </a:lnTo>
                  <a:lnTo>
                    <a:pt x="24" y="2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3" name="Freeform 335"/>
            <p:cNvSpPr>
              <a:spLocks/>
            </p:cNvSpPr>
            <p:nvPr/>
          </p:nvSpPr>
          <p:spPr bwMode="auto">
            <a:xfrm>
              <a:off x="4336" y="2535"/>
              <a:ext cx="27" cy="35"/>
            </a:xfrm>
            <a:custGeom>
              <a:avLst/>
              <a:gdLst>
                <a:gd name="T0" fmla="*/ 0 w 31"/>
                <a:gd name="T1" fmla="*/ 6 h 44"/>
                <a:gd name="T2" fmla="*/ 1 w 31"/>
                <a:gd name="T3" fmla="*/ 6 h 44"/>
                <a:gd name="T4" fmla="*/ 3 w 31"/>
                <a:gd name="T5" fmla="*/ 4 h 44"/>
                <a:gd name="T6" fmla="*/ 4 w 31"/>
                <a:gd name="T7" fmla="*/ 2 h 44"/>
                <a:gd name="T8" fmla="*/ 8 w 31"/>
                <a:gd name="T9" fmla="*/ 2 h 44"/>
                <a:gd name="T10" fmla="*/ 9 w 31"/>
                <a:gd name="T11" fmla="*/ 1 h 44"/>
                <a:gd name="T12" fmla="*/ 9 w 31"/>
                <a:gd name="T13" fmla="*/ 0 h 44"/>
                <a:gd name="T14" fmla="*/ 8 w 31"/>
                <a:gd name="T15" fmla="*/ 2 h 44"/>
                <a:gd name="T16" fmla="*/ 4 w 31"/>
                <a:gd name="T17" fmla="*/ 2 h 44"/>
                <a:gd name="T18" fmla="*/ 3 w 31"/>
                <a:gd name="T19" fmla="*/ 4 h 44"/>
                <a:gd name="T20" fmla="*/ 0 w 31"/>
                <a:gd name="T21" fmla="*/ 6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44">
                  <a:moveTo>
                    <a:pt x="0" y="43"/>
                  </a:moveTo>
                  <a:lnTo>
                    <a:pt x="1" y="43"/>
                  </a:lnTo>
                  <a:lnTo>
                    <a:pt x="7" y="29"/>
                  </a:lnTo>
                  <a:lnTo>
                    <a:pt x="16" y="18"/>
                  </a:lnTo>
                  <a:lnTo>
                    <a:pt x="26" y="4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5" y="3"/>
                  </a:lnTo>
                  <a:lnTo>
                    <a:pt x="15" y="17"/>
                  </a:lnTo>
                  <a:lnTo>
                    <a:pt x="5" y="28"/>
                  </a:lnTo>
                  <a:lnTo>
                    <a:pt x="0" y="43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4" name="Freeform 336"/>
            <p:cNvSpPr>
              <a:spLocks/>
            </p:cNvSpPr>
            <p:nvPr/>
          </p:nvSpPr>
          <p:spPr bwMode="auto">
            <a:xfrm>
              <a:off x="4360" y="2527"/>
              <a:ext cx="9" cy="46"/>
            </a:xfrm>
            <a:custGeom>
              <a:avLst/>
              <a:gdLst>
                <a:gd name="T0" fmla="*/ 0 w 11"/>
                <a:gd name="T1" fmla="*/ 7 h 58"/>
                <a:gd name="T2" fmla="*/ 2 w 11"/>
                <a:gd name="T3" fmla="*/ 2 h 58"/>
                <a:gd name="T4" fmla="*/ 2 w 11"/>
                <a:gd name="T5" fmla="*/ 2 h 58"/>
                <a:gd name="T6" fmla="*/ 2 w 11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58">
                  <a:moveTo>
                    <a:pt x="0" y="57"/>
                  </a:moveTo>
                  <a:lnTo>
                    <a:pt x="2" y="20"/>
                  </a:lnTo>
                  <a:lnTo>
                    <a:pt x="10" y="2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5" name="Freeform 337"/>
            <p:cNvSpPr>
              <a:spLocks/>
            </p:cNvSpPr>
            <p:nvPr/>
          </p:nvSpPr>
          <p:spPr bwMode="auto">
            <a:xfrm>
              <a:off x="4360" y="2526"/>
              <a:ext cx="10" cy="47"/>
            </a:xfrm>
            <a:custGeom>
              <a:avLst/>
              <a:gdLst>
                <a:gd name="T0" fmla="*/ 0 w 12"/>
                <a:gd name="T1" fmla="*/ 7 h 59"/>
                <a:gd name="T2" fmla="*/ 1 w 12"/>
                <a:gd name="T3" fmla="*/ 7 h 59"/>
                <a:gd name="T4" fmla="*/ 3 w 12"/>
                <a:gd name="T5" fmla="*/ 3 h 59"/>
                <a:gd name="T6" fmla="*/ 3 w 12"/>
                <a:gd name="T7" fmla="*/ 2 h 59"/>
                <a:gd name="T8" fmla="*/ 3 w 12"/>
                <a:gd name="T9" fmla="*/ 0 h 59"/>
                <a:gd name="T10" fmla="*/ 3 w 12"/>
                <a:gd name="T11" fmla="*/ 1 h 59"/>
                <a:gd name="T12" fmla="*/ 3 w 12"/>
                <a:gd name="T13" fmla="*/ 2 h 59"/>
                <a:gd name="T14" fmla="*/ 2 w 12"/>
                <a:gd name="T15" fmla="*/ 3 h 59"/>
                <a:gd name="T16" fmla="*/ 0 w 12"/>
                <a:gd name="T17" fmla="*/ 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59">
                  <a:moveTo>
                    <a:pt x="0" y="58"/>
                  </a:moveTo>
                  <a:lnTo>
                    <a:pt x="1" y="58"/>
                  </a:lnTo>
                  <a:lnTo>
                    <a:pt x="3" y="21"/>
                  </a:lnTo>
                  <a:lnTo>
                    <a:pt x="11" y="3"/>
                  </a:lnTo>
                  <a:lnTo>
                    <a:pt x="7" y="0"/>
                  </a:lnTo>
                  <a:lnTo>
                    <a:pt x="6" y="1"/>
                  </a:lnTo>
                  <a:lnTo>
                    <a:pt x="10" y="3"/>
                  </a:lnTo>
                  <a:lnTo>
                    <a:pt x="2" y="21"/>
                  </a:lnTo>
                  <a:lnTo>
                    <a:pt x="0" y="58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6" name="Freeform 338"/>
            <p:cNvSpPr>
              <a:spLocks/>
            </p:cNvSpPr>
            <p:nvPr/>
          </p:nvSpPr>
          <p:spPr bwMode="auto">
            <a:xfrm>
              <a:off x="4350" y="2547"/>
              <a:ext cx="31" cy="23"/>
            </a:xfrm>
            <a:custGeom>
              <a:avLst/>
              <a:gdLst>
                <a:gd name="T0" fmla="*/ 0 w 35"/>
                <a:gd name="T1" fmla="*/ 5 h 28"/>
                <a:gd name="T2" fmla="*/ 4 w 35"/>
                <a:gd name="T3" fmla="*/ 3 h 28"/>
                <a:gd name="T4" fmla="*/ 9 w 35"/>
                <a:gd name="T5" fmla="*/ 2 h 28"/>
                <a:gd name="T6" fmla="*/ 12 w 35"/>
                <a:gd name="T7" fmla="*/ 0 h 28"/>
                <a:gd name="T8" fmla="*/ 11 w 3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8">
                  <a:moveTo>
                    <a:pt x="0" y="27"/>
                  </a:moveTo>
                  <a:lnTo>
                    <a:pt x="14" y="20"/>
                  </a:lnTo>
                  <a:lnTo>
                    <a:pt x="24" y="9"/>
                  </a:lnTo>
                  <a:lnTo>
                    <a:pt x="34" y="0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7" name="Freeform 339"/>
            <p:cNvSpPr>
              <a:spLocks/>
            </p:cNvSpPr>
            <p:nvPr/>
          </p:nvSpPr>
          <p:spPr bwMode="auto">
            <a:xfrm>
              <a:off x="4350" y="2547"/>
              <a:ext cx="32" cy="23"/>
            </a:xfrm>
            <a:custGeom>
              <a:avLst/>
              <a:gdLst>
                <a:gd name="T0" fmla="*/ 0 w 36"/>
                <a:gd name="T1" fmla="*/ 3 h 29"/>
                <a:gd name="T2" fmla="*/ 0 w 36"/>
                <a:gd name="T3" fmla="*/ 3 h 29"/>
                <a:gd name="T4" fmla="*/ 4 w 36"/>
                <a:gd name="T5" fmla="*/ 2 h 29"/>
                <a:gd name="T6" fmla="*/ 9 w 36"/>
                <a:gd name="T7" fmla="*/ 2 h 29"/>
                <a:gd name="T8" fmla="*/ 12 w 36"/>
                <a:gd name="T9" fmla="*/ 1 h 29"/>
                <a:gd name="T10" fmla="*/ 12 w 36"/>
                <a:gd name="T11" fmla="*/ 0 h 29"/>
                <a:gd name="T12" fmla="*/ 11 w 36"/>
                <a:gd name="T13" fmla="*/ 0 h 29"/>
                <a:gd name="T14" fmla="*/ 11 w 36"/>
                <a:gd name="T15" fmla="*/ 2 h 29"/>
                <a:gd name="T16" fmla="*/ 11 w 36"/>
                <a:gd name="T17" fmla="*/ 2 h 29"/>
                <a:gd name="T18" fmla="*/ 8 w 36"/>
                <a:gd name="T19" fmla="*/ 2 h 29"/>
                <a:gd name="T20" fmla="*/ 4 w 36"/>
                <a:gd name="T21" fmla="*/ 2 h 29"/>
                <a:gd name="T22" fmla="*/ 0 w 36"/>
                <a:gd name="T23" fmla="*/ 3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" h="29">
                  <a:moveTo>
                    <a:pt x="0" y="27"/>
                  </a:moveTo>
                  <a:lnTo>
                    <a:pt x="0" y="28"/>
                  </a:lnTo>
                  <a:lnTo>
                    <a:pt x="14" y="20"/>
                  </a:lnTo>
                  <a:lnTo>
                    <a:pt x="25" y="10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23" y="9"/>
                  </a:lnTo>
                  <a:lnTo>
                    <a:pt x="13" y="20"/>
                  </a:lnTo>
                  <a:lnTo>
                    <a:pt x="0" y="2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8" name="Freeform 340"/>
            <p:cNvSpPr>
              <a:spLocks/>
            </p:cNvSpPr>
            <p:nvPr/>
          </p:nvSpPr>
          <p:spPr bwMode="auto">
            <a:xfrm>
              <a:off x="4346" y="2548"/>
              <a:ext cx="39" cy="27"/>
            </a:xfrm>
            <a:custGeom>
              <a:avLst/>
              <a:gdLst>
                <a:gd name="T0" fmla="*/ 9 w 44"/>
                <a:gd name="T1" fmla="*/ 3 h 34"/>
                <a:gd name="T2" fmla="*/ 11 w 44"/>
                <a:gd name="T3" fmla="*/ 2 h 34"/>
                <a:gd name="T4" fmla="*/ 15 w 44"/>
                <a:gd name="T5" fmla="*/ 0 h 34"/>
                <a:gd name="T6" fmla="*/ 11 w 44"/>
                <a:gd name="T7" fmla="*/ 2 h 34"/>
                <a:gd name="T8" fmla="*/ 6 w 44"/>
                <a:gd name="T9" fmla="*/ 2 h 34"/>
                <a:gd name="T10" fmla="*/ 4 w 44"/>
                <a:gd name="T11" fmla="*/ 3 h 34"/>
                <a:gd name="T12" fmla="*/ 0 w 44"/>
                <a:gd name="T13" fmla="*/ 5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4">
                  <a:moveTo>
                    <a:pt x="25" y="21"/>
                  </a:moveTo>
                  <a:lnTo>
                    <a:pt x="33" y="9"/>
                  </a:lnTo>
                  <a:lnTo>
                    <a:pt x="43" y="0"/>
                  </a:lnTo>
                  <a:lnTo>
                    <a:pt x="31" y="4"/>
                  </a:lnTo>
                  <a:lnTo>
                    <a:pt x="17" y="13"/>
                  </a:lnTo>
                  <a:lnTo>
                    <a:pt x="6" y="24"/>
                  </a:lnTo>
                  <a:lnTo>
                    <a:pt x="0" y="33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9" name="Freeform 341"/>
            <p:cNvSpPr>
              <a:spLocks/>
            </p:cNvSpPr>
            <p:nvPr/>
          </p:nvSpPr>
          <p:spPr bwMode="auto">
            <a:xfrm>
              <a:off x="4351" y="2548"/>
              <a:ext cx="35" cy="19"/>
            </a:xfrm>
            <a:custGeom>
              <a:avLst/>
              <a:gdLst>
                <a:gd name="T0" fmla="*/ 6 w 40"/>
                <a:gd name="T1" fmla="*/ 2 h 24"/>
                <a:gd name="T2" fmla="*/ 7 w 40"/>
                <a:gd name="T3" fmla="*/ 2 h 24"/>
                <a:gd name="T4" fmla="*/ 9 w 40"/>
                <a:gd name="T5" fmla="*/ 2 h 24"/>
                <a:gd name="T6" fmla="*/ 12 w 40"/>
                <a:gd name="T7" fmla="*/ 1 h 24"/>
                <a:gd name="T8" fmla="*/ 12 w 40"/>
                <a:gd name="T9" fmla="*/ 0 h 24"/>
                <a:gd name="T10" fmla="*/ 8 w 40"/>
                <a:gd name="T11" fmla="*/ 2 h 24"/>
                <a:gd name="T12" fmla="*/ 4 w 40"/>
                <a:gd name="T13" fmla="*/ 2 h 24"/>
                <a:gd name="T14" fmla="*/ 0 w 40"/>
                <a:gd name="T15" fmla="*/ 2 h 24"/>
                <a:gd name="T16" fmla="*/ 1 w 40"/>
                <a:gd name="T17" fmla="*/ 3 h 24"/>
                <a:gd name="T18" fmla="*/ 4 w 40"/>
                <a:gd name="T19" fmla="*/ 2 h 24"/>
                <a:gd name="T20" fmla="*/ 9 w 40"/>
                <a:gd name="T21" fmla="*/ 2 h 24"/>
                <a:gd name="T22" fmla="*/ 11 w 40"/>
                <a:gd name="T23" fmla="*/ 2 h 24"/>
                <a:gd name="T24" fmla="*/ 9 w 40"/>
                <a:gd name="T25" fmla="*/ 2 h 24"/>
                <a:gd name="T26" fmla="*/ 6 w 40"/>
                <a:gd name="T27" fmla="*/ 2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24">
                  <a:moveTo>
                    <a:pt x="19" y="20"/>
                  </a:moveTo>
                  <a:lnTo>
                    <a:pt x="20" y="21"/>
                  </a:lnTo>
                  <a:lnTo>
                    <a:pt x="29" y="10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25" y="4"/>
                  </a:lnTo>
                  <a:lnTo>
                    <a:pt x="12" y="12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36" y="2"/>
                  </a:lnTo>
                  <a:lnTo>
                    <a:pt x="28" y="9"/>
                  </a:lnTo>
                  <a:lnTo>
                    <a:pt x="19" y="2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0" name="Freeform 342"/>
            <p:cNvSpPr>
              <a:spLocks/>
            </p:cNvSpPr>
            <p:nvPr/>
          </p:nvSpPr>
          <p:spPr bwMode="auto">
            <a:xfrm>
              <a:off x="4346" y="2565"/>
              <a:ext cx="7" cy="10"/>
            </a:xfrm>
            <a:custGeom>
              <a:avLst/>
              <a:gdLst>
                <a:gd name="T0" fmla="*/ 4 w 8"/>
                <a:gd name="T1" fmla="*/ 0 h 12"/>
                <a:gd name="T2" fmla="*/ 0 w 8"/>
                <a:gd name="T3" fmla="*/ 3 h 12"/>
                <a:gd name="T4" fmla="*/ 1 w 8"/>
                <a:gd name="T5" fmla="*/ 3 h 12"/>
                <a:gd name="T6" fmla="*/ 4 w 8"/>
                <a:gd name="T7" fmla="*/ 1 h 12"/>
                <a:gd name="T8" fmla="*/ 4 w 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lnTo>
                    <a:pt x="0" y="10"/>
                  </a:lnTo>
                  <a:lnTo>
                    <a:pt x="1" y="11"/>
                  </a:lnTo>
                  <a:lnTo>
                    <a:pt x="7" y="1"/>
                  </a:lnTo>
                  <a:lnTo>
                    <a:pt x="6" y="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1" name="Freeform 343"/>
            <p:cNvSpPr>
              <a:spLocks/>
            </p:cNvSpPr>
            <p:nvPr/>
          </p:nvSpPr>
          <p:spPr bwMode="auto">
            <a:xfrm>
              <a:off x="4338" y="2540"/>
              <a:ext cx="32" cy="33"/>
            </a:xfrm>
            <a:custGeom>
              <a:avLst/>
              <a:gdLst>
                <a:gd name="T0" fmla="*/ 12 w 36"/>
                <a:gd name="T1" fmla="*/ 0 h 42"/>
                <a:gd name="T2" fmla="*/ 8 w 36"/>
                <a:gd name="T3" fmla="*/ 2 h 42"/>
                <a:gd name="T4" fmla="*/ 4 w 36"/>
                <a:gd name="T5" fmla="*/ 2 h 42"/>
                <a:gd name="T6" fmla="*/ 2 w 36"/>
                <a:gd name="T7" fmla="*/ 4 h 42"/>
                <a:gd name="T8" fmla="*/ 0 w 36"/>
                <a:gd name="T9" fmla="*/ 5 h 42"/>
                <a:gd name="T10" fmla="*/ 4 w 36"/>
                <a:gd name="T11" fmla="*/ 5 h 42"/>
                <a:gd name="T12" fmla="*/ 8 w 36"/>
                <a:gd name="T13" fmla="*/ 4 h 42"/>
                <a:gd name="T14" fmla="*/ 11 w 36"/>
                <a:gd name="T15" fmla="*/ 2 h 42"/>
                <a:gd name="T16" fmla="*/ 12 w 36"/>
                <a:gd name="T17" fmla="*/ 2 h 42"/>
                <a:gd name="T18" fmla="*/ 8 w 36"/>
                <a:gd name="T19" fmla="*/ 2 h 42"/>
                <a:gd name="T20" fmla="*/ 4 w 36"/>
                <a:gd name="T21" fmla="*/ 2 h 42"/>
                <a:gd name="T22" fmla="*/ 4 w 36"/>
                <a:gd name="T23" fmla="*/ 4 h 42"/>
                <a:gd name="T24" fmla="*/ 7 w 36"/>
                <a:gd name="T25" fmla="*/ 4 h 42"/>
                <a:gd name="T26" fmla="*/ 10 w 36"/>
                <a:gd name="T27" fmla="*/ 2 h 42"/>
                <a:gd name="T28" fmla="*/ 12 w 36"/>
                <a:gd name="T29" fmla="*/ 2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" h="42">
                  <a:moveTo>
                    <a:pt x="35" y="0"/>
                  </a:moveTo>
                  <a:lnTo>
                    <a:pt x="22" y="4"/>
                  </a:lnTo>
                  <a:lnTo>
                    <a:pt x="9" y="15"/>
                  </a:lnTo>
                  <a:lnTo>
                    <a:pt x="2" y="2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22" y="32"/>
                  </a:lnTo>
                  <a:lnTo>
                    <a:pt x="32" y="18"/>
                  </a:lnTo>
                  <a:lnTo>
                    <a:pt x="34" y="2"/>
                  </a:lnTo>
                  <a:lnTo>
                    <a:pt x="22" y="2"/>
                  </a:lnTo>
                  <a:lnTo>
                    <a:pt x="9" y="14"/>
                  </a:lnTo>
                  <a:lnTo>
                    <a:pt x="9" y="36"/>
                  </a:lnTo>
                  <a:lnTo>
                    <a:pt x="19" y="32"/>
                  </a:lnTo>
                  <a:lnTo>
                    <a:pt x="29" y="22"/>
                  </a:lnTo>
                  <a:lnTo>
                    <a:pt x="35" y="1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2" name="Freeform 344"/>
            <p:cNvSpPr>
              <a:spLocks/>
            </p:cNvSpPr>
            <p:nvPr/>
          </p:nvSpPr>
          <p:spPr bwMode="auto">
            <a:xfrm>
              <a:off x="4338" y="2539"/>
              <a:ext cx="32" cy="35"/>
            </a:xfrm>
            <a:custGeom>
              <a:avLst/>
              <a:gdLst>
                <a:gd name="T0" fmla="*/ 12 w 36"/>
                <a:gd name="T1" fmla="*/ 1 h 44"/>
                <a:gd name="T2" fmla="*/ 12 w 36"/>
                <a:gd name="T3" fmla="*/ 0 h 44"/>
                <a:gd name="T4" fmla="*/ 8 w 36"/>
                <a:gd name="T5" fmla="*/ 2 h 44"/>
                <a:gd name="T6" fmla="*/ 4 w 36"/>
                <a:gd name="T7" fmla="*/ 2 h 44"/>
                <a:gd name="T8" fmla="*/ 2 w 36"/>
                <a:gd name="T9" fmla="*/ 4 h 44"/>
                <a:gd name="T10" fmla="*/ 0 w 36"/>
                <a:gd name="T11" fmla="*/ 6 h 44"/>
                <a:gd name="T12" fmla="*/ 4 w 36"/>
                <a:gd name="T13" fmla="*/ 6 h 44"/>
                <a:gd name="T14" fmla="*/ 4 w 36"/>
                <a:gd name="T15" fmla="*/ 6 h 44"/>
                <a:gd name="T16" fmla="*/ 1 w 36"/>
                <a:gd name="T17" fmla="*/ 6 h 44"/>
                <a:gd name="T18" fmla="*/ 3 w 36"/>
                <a:gd name="T19" fmla="*/ 4 h 44"/>
                <a:gd name="T20" fmla="*/ 4 w 36"/>
                <a:gd name="T21" fmla="*/ 2 h 44"/>
                <a:gd name="T22" fmla="*/ 8 w 36"/>
                <a:gd name="T23" fmla="*/ 2 h 44"/>
                <a:gd name="T24" fmla="*/ 12 w 36"/>
                <a:gd name="T25" fmla="*/ 1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44">
                  <a:moveTo>
                    <a:pt x="35" y="1"/>
                  </a:moveTo>
                  <a:lnTo>
                    <a:pt x="35" y="0"/>
                  </a:lnTo>
                  <a:lnTo>
                    <a:pt x="22" y="4"/>
                  </a:lnTo>
                  <a:lnTo>
                    <a:pt x="9" y="15"/>
                  </a:lnTo>
                  <a:lnTo>
                    <a:pt x="2" y="30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1" y="41"/>
                  </a:lnTo>
                  <a:lnTo>
                    <a:pt x="3" y="30"/>
                  </a:lnTo>
                  <a:lnTo>
                    <a:pt x="10" y="17"/>
                  </a:lnTo>
                  <a:lnTo>
                    <a:pt x="23" y="5"/>
                  </a:lnTo>
                  <a:lnTo>
                    <a:pt x="35" y="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3" name="Freeform 345"/>
            <p:cNvSpPr>
              <a:spLocks/>
            </p:cNvSpPr>
            <p:nvPr/>
          </p:nvSpPr>
          <p:spPr bwMode="auto">
            <a:xfrm>
              <a:off x="4348" y="2541"/>
              <a:ext cx="22" cy="33"/>
            </a:xfrm>
            <a:custGeom>
              <a:avLst/>
              <a:gdLst>
                <a:gd name="T0" fmla="*/ 0 w 25"/>
                <a:gd name="T1" fmla="*/ 5 h 42"/>
                <a:gd name="T2" fmla="*/ 4 w 25"/>
                <a:gd name="T3" fmla="*/ 4 h 42"/>
                <a:gd name="T4" fmla="*/ 7 w 25"/>
                <a:gd name="T5" fmla="*/ 2 h 42"/>
                <a:gd name="T6" fmla="*/ 8 w 25"/>
                <a:gd name="T7" fmla="*/ 0 h 42"/>
                <a:gd name="T8" fmla="*/ 4 w 25"/>
                <a:gd name="T9" fmla="*/ 0 h 42"/>
                <a:gd name="T10" fmla="*/ 4 w 25"/>
                <a:gd name="T11" fmla="*/ 2 h 42"/>
                <a:gd name="T12" fmla="*/ 8 w 25"/>
                <a:gd name="T13" fmla="*/ 2 h 42"/>
                <a:gd name="T14" fmla="*/ 7 w 25"/>
                <a:gd name="T15" fmla="*/ 2 h 42"/>
                <a:gd name="T16" fmla="*/ 4 w 25"/>
                <a:gd name="T17" fmla="*/ 4 h 42"/>
                <a:gd name="T18" fmla="*/ 0 w 25"/>
                <a:gd name="T19" fmla="*/ 5 h 42"/>
                <a:gd name="T20" fmla="*/ 0 w 25"/>
                <a:gd name="T21" fmla="*/ 5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" h="42">
                  <a:moveTo>
                    <a:pt x="0" y="41"/>
                  </a:moveTo>
                  <a:lnTo>
                    <a:pt x="12" y="31"/>
                  </a:lnTo>
                  <a:lnTo>
                    <a:pt x="21" y="18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23" y="2"/>
                  </a:lnTo>
                  <a:lnTo>
                    <a:pt x="20" y="17"/>
                  </a:lnTo>
                  <a:lnTo>
                    <a:pt x="11" y="30"/>
                  </a:lnTo>
                  <a:lnTo>
                    <a:pt x="0" y="39"/>
                  </a:lnTo>
                  <a:lnTo>
                    <a:pt x="0" y="4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4" name="Freeform 346"/>
            <p:cNvSpPr>
              <a:spLocks/>
            </p:cNvSpPr>
            <p:nvPr/>
          </p:nvSpPr>
          <p:spPr bwMode="auto">
            <a:xfrm>
              <a:off x="4346" y="2541"/>
              <a:ext cx="19" cy="29"/>
            </a:xfrm>
            <a:custGeom>
              <a:avLst/>
              <a:gdLst>
                <a:gd name="T0" fmla="*/ 3 w 22"/>
                <a:gd name="T1" fmla="*/ 0 h 37"/>
                <a:gd name="T2" fmla="*/ 1 w 22"/>
                <a:gd name="T3" fmla="*/ 2 h 37"/>
                <a:gd name="T4" fmla="*/ 0 w 22"/>
                <a:gd name="T5" fmla="*/ 4 h 37"/>
                <a:gd name="T6" fmla="*/ 3 w 22"/>
                <a:gd name="T7" fmla="*/ 3 h 37"/>
                <a:gd name="T8" fmla="*/ 6 w 22"/>
                <a:gd name="T9" fmla="*/ 2 h 37"/>
                <a:gd name="T10" fmla="*/ 6 w 22"/>
                <a:gd name="T11" fmla="*/ 2 h 37"/>
                <a:gd name="T12" fmla="*/ 3 w 22"/>
                <a:gd name="T13" fmla="*/ 3 h 37"/>
                <a:gd name="T14" fmla="*/ 1 w 22"/>
                <a:gd name="T15" fmla="*/ 4 h 37"/>
                <a:gd name="T16" fmla="*/ 2 w 22"/>
                <a:gd name="T17" fmla="*/ 2 h 37"/>
                <a:gd name="T18" fmla="*/ 3 w 22"/>
                <a:gd name="T19" fmla="*/ 2 h 37"/>
                <a:gd name="T20" fmla="*/ 3 w 22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37">
                  <a:moveTo>
                    <a:pt x="14" y="0"/>
                  </a:moveTo>
                  <a:lnTo>
                    <a:pt x="1" y="13"/>
                  </a:lnTo>
                  <a:lnTo>
                    <a:pt x="0" y="36"/>
                  </a:lnTo>
                  <a:lnTo>
                    <a:pt x="12" y="31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9" y="31"/>
                  </a:lnTo>
                  <a:lnTo>
                    <a:pt x="1" y="35"/>
                  </a:lnTo>
                  <a:lnTo>
                    <a:pt x="2" y="14"/>
                  </a:lnTo>
                  <a:lnTo>
                    <a:pt x="14" y="2"/>
                  </a:lnTo>
                  <a:lnTo>
                    <a:pt x="14" y="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5" name="Freeform 347"/>
            <p:cNvSpPr>
              <a:spLocks/>
            </p:cNvSpPr>
            <p:nvPr/>
          </p:nvSpPr>
          <p:spPr bwMode="auto">
            <a:xfrm>
              <a:off x="4364" y="2547"/>
              <a:ext cx="7" cy="11"/>
            </a:xfrm>
            <a:custGeom>
              <a:avLst/>
              <a:gdLst>
                <a:gd name="T0" fmla="*/ 0 w 8"/>
                <a:gd name="T1" fmla="*/ 2 h 14"/>
                <a:gd name="T2" fmla="*/ 4 w 8"/>
                <a:gd name="T3" fmla="*/ 0 h 14"/>
                <a:gd name="T4" fmla="*/ 4 w 8"/>
                <a:gd name="T5" fmla="*/ 0 h 14"/>
                <a:gd name="T6" fmla="*/ 0 w 8"/>
                <a:gd name="T7" fmla="*/ 2 h 14"/>
                <a:gd name="T8" fmla="*/ 0 w 8"/>
                <a:gd name="T9" fmla="*/ 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4">
                  <a:moveTo>
                    <a:pt x="0" y="13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0" y="13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6" name="Freeform 348"/>
            <p:cNvSpPr>
              <a:spLocks/>
            </p:cNvSpPr>
            <p:nvPr/>
          </p:nvSpPr>
          <p:spPr bwMode="auto">
            <a:xfrm>
              <a:off x="4277" y="2563"/>
              <a:ext cx="81" cy="244"/>
            </a:xfrm>
            <a:custGeom>
              <a:avLst/>
              <a:gdLst>
                <a:gd name="T0" fmla="*/ 0 w 92"/>
                <a:gd name="T1" fmla="*/ 34 h 312"/>
                <a:gd name="T2" fmla="*/ 0 w 92"/>
                <a:gd name="T3" fmla="*/ 32 h 312"/>
                <a:gd name="T4" fmla="*/ 0 w 92"/>
                <a:gd name="T5" fmla="*/ 32 h 312"/>
                <a:gd name="T6" fmla="*/ 0 w 92"/>
                <a:gd name="T7" fmla="*/ 30 h 312"/>
                <a:gd name="T8" fmla="*/ 0 w 92"/>
                <a:gd name="T9" fmla="*/ 29 h 312"/>
                <a:gd name="T10" fmla="*/ 0 w 92"/>
                <a:gd name="T11" fmla="*/ 27 h 312"/>
                <a:gd name="T12" fmla="*/ 0 w 92"/>
                <a:gd name="T13" fmla="*/ 26 h 312"/>
                <a:gd name="T14" fmla="*/ 1 w 92"/>
                <a:gd name="T15" fmla="*/ 25 h 312"/>
                <a:gd name="T16" fmla="*/ 2 w 92"/>
                <a:gd name="T17" fmla="*/ 23 h 312"/>
                <a:gd name="T18" fmla="*/ 3 w 92"/>
                <a:gd name="T19" fmla="*/ 21 h 312"/>
                <a:gd name="T20" fmla="*/ 3 w 92"/>
                <a:gd name="T21" fmla="*/ 20 h 312"/>
                <a:gd name="T22" fmla="*/ 4 w 92"/>
                <a:gd name="T23" fmla="*/ 19 h 312"/>
                <a:gd name="T24" fmla="*/ 4 w 92"/>
                <a:gd name="T25" fmla="*/ 18 h 312"/>
                <a:gd name="T26" fmla="*/ 4 w 92"/>
                <a:gd name="T27" fmla="*/ 16 h 312"/>
                <a:gd name="T28" fmla="*/ 4 w 92"/>
                <a:gd name="T29" fmla="*/ 14 h 312"/>
                <a:gd name="T30" fmla="*/ 5 w 92"/>
                <a:gd name="T31" fmla="*/ 13 h 312"/>
                <a:gd name="T32" fmla="*/ 6 w 92"/>
                <a:gd name="T33" fmla="*/ 13 h 312"/>
                <a:gd name="T34" fmla="*/ 8 w 92"/>
                <a:gd name="T35" fmla="*/ 10 h 312"/>
                <a:gd name="T36" fmla="*/ 9 w 92"/>
                <a:gd name="T37" fmla="*/ 9 h 312"/>
                <a:gd name="T38" fmla="*/ 11 w 92"/>
                <a:gd name="T39" fmla="*/ 8 h 312"/>
                <a:gd name="T40" fmla="*/ 12 w 92"/>
                <a:gd name="T41" fmla="*/ 7 h 312"/>
                <a:gd name="T42" fmla="*/ 14 w 92"/>
                <a:gd name="T43" fmla="*/ 5 h 312"/>
                <a:gd name="T44" fmla="*/ 14 w 92"/>
                <a:gd name="T45" fmla="*/ 5 h 312"/>
                <a:gd name="T46" fmla="*/ 18 w 92"/>
                <a:gd name="T47" fmla="*/ 4 h 312"/>
                <a:gd name="T48" fmla="*/ 19 w 92"/>
                <a:gd name="T49" fmla="*/ 3 h 312"/>
                <a:gd name="T50" fmla="*/ 22 w 92"/>
                <a:gd name="T51" fmla="*/ 2 h 312"/>
                <a:gd name="T52" fmla="*/ 23 w 92"/>
                <a:gd name="T53" fmla="*/ 2 h 312"/>
                <a:gd name="T54" fmla="*/ 26 w 92"/>
                <a:gd name="T55" fmla="*/ 2 h 312"/>
                <a:gd name="T56" fmla="*/ 26 w 92"/>
                <a:gd name="T57" fmla="*/ 2 h 312"/>
                <a:gd name="T58" fmla="*/ 29 w 92"/>
                <a:gd name="T59" fmla="*/ 0 h 312"/>
                <a:gd name="T60" fmla="*/ 29 w 92"/>
                <a:gd name="T61" fmla="*/ 2 h 312"/>
                <a:gd name="T62" fmla="*/ 29 w 92"/>
                <a:gd name="T63" fmla="*/ 4 h 312"/>
                <a:gd name="T64" fmla="*/ 28 w 92"/>
                <a:gd name="T65" fmla="*/ 5 h 312"/>
                <a:gd name="T66" fmla="*/ 28 w 92"/>
                <a:gd name="T67" fmla="*/ 6 h 312"/>
                <a:gd name="T68" fmla="*/ 26 w 92"/>
                <a:gd name="T69" fmla="*/ 8 h 312"/>
                <a:gd name="T70" fmla="*/ 26 w 92"/>
                <a:gd name="T71" fmla="*/ 10 h 312"/>
                <a:gd name="T72" fmla="*/ 26 w 92"/>
                <a:gd name="T73" fmla="*/ 10 h 312"/>
                <a:gd name="T74" fmla="*/ 24 w 92"/>
                <a:gd name="T75" fmla="*/ 11 h 312"/>
                <a:gd name="T76" fmla="*/ 23 w 92"/>
                <a:gd name="T77" fmla="*/ 13 h 312"/>
                <a:gd name="T78" fmla="*/ 23 w 92"/>
                <a:gd name="T79" fmla="*/ 14 h 312"/>
                <a:gd name="T80" fmla="*/ 22 w 92"/>
                <a:gd name="T81" fmla="*/ 16 h 312"/>
                <a:gd name="T82" fmla="*/ 20 w 92"/>
                <a:gd name="T83" fmla="*/ 16 h 312"/>
                <a:gd name="T84" fmla="*/ 19 w 92"/>
                <a:gd name="T85" fmla="*/ 19 h 312"/>
                <a:gd name="T86" fmla="*/ 18 w 92"/>
                <a:gd name="T87" fmla="*/ 21 h 312"/>
                <a:gd name="T88" fmla="*/ 16 w 92"/>
                <a:gd name="T89" fmla="*/ 23 h 312"/>
                <a:gd name="T90" fmla="*/ 14 w 92"/>
                <a:gd name="T91" fmla="*/ 24 h 312"/>
                <a:gd name="T92" fmla="*/ 12 w 92"/>
                <a:gd name="T93" fmla="*/ 26 h 312"/>
                <a:gd name="T94" fmla="*/ 10 w 92"/>
                <a:gd name="T95" fmla="*/ 27 h 312"/>
                <a:gd name="T96" fmla="*/ 9 w 92"/>
                <a:gd name="T97" fmla="*/ 29 h 312"/>
                <a:gd name="T98" fmla="*/ 8 w 92"/>
                <a:gd name="T99" fmla="*/ 30 h 312"/>
                <a:gd name="T100" fmla="*/ 6 w 92"/>
                <a:gd name="T101" fmla="*/ 31 h 312"/>
                <a:gd name="T102" fmla="*/ 4 w 92"/>
                <a:gd name="T103" fmla="*/ 32 h 312"/>
                <a:gd name="T104" fmla="*/ 4 w 92"/>
                <a:gd name="T105" fmla="*/ 34 h 312"/>
                <a:gd name="T106" fmla="*/ 0 w 92"/>
                <a:gd name="T107" fmla="*/ 34 h 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" h="312">
                  <a:moveTo>
                    <a:pt x="0" y="311"/>
                  </a:moveTo>
                  <a:lnTo>
                    <a:pt x="0" y="297"/>
                  </a:lnTo>
                  <a:lnTo>
                    <a:pt x="0" y="287"/>
                  </a:lnTo>
                  <a:lnTo>
                    <a:pt x="0" y="276"/>
                  </a:lnTo>
                  <a:lnTo>
                    <a:pt x="0" y="265"/>
                  </a:lnTo>
                  <a:lnTo>
                    <a:pt x="0" y="251"/>
                  </a:lnTo>
                  <a:lnTo>
                    <a:pt x="0" y="237"/>
                  </a:lnTo>
                  <a:lnTo>
                    <a:pt x="1" y="227"/>
                  </a:lnTo>
                  <a:lnTo>
                    <a:pt x="2" y="210"/>
                  </a:lnTo>
                  <a:lnTo>
                    <a:pt x="3" y="198"/>
                  </a:lnTo>
                  <a:lnTo>
                    <a:pt x="3" y="185"/>
                  </a:lnTo>
                  <a:lnTo>
                    <a:pt x="5" y="171"/>
                  </a:lnTo>
                  <a:lnTo>
                    <a:pt x="7" y="161"/>
                  </a:lnTo>
                  <a:lnTo>
                    <a:pt x="12" y="147"/>
                  </a:lnTo>
                  <a:lnTo>
                    <a:pt x="15" y="129"/>
                  </a:lnTo>
                  <a:lnTo>
                    <a:pt x="17" y="120"/>
                  </a:lnTo>
                  <a:lnTo>
                    <a:pt x="19" y="109"/>
                  </a:lnTo>
                  <a:lnTo>
                    <a:pt x="23" y="95"/>
                  </a:lnTo>
                  <a:lnTo>
                    <a:pt x="28" y="82"/>
                  </a:lnTo>
                  <a:lnTo>
                    <a:pt x="33" y="71"/>
                  </a:lnTo>
                  <a:lnTo>
                    <a:pt x="37" y="63"/>
                  </a:lnTo>
                  <a:lnTo>
                    <a:pt x="43" y="50"/>
                  </a:lnTo>
                  <a:lnTo>
                    <a:pt x="45" y="43"/>
                  </a:lnTo>
                  <a:lnTo>
                    <a:pt x="54" y="34"/>
                  </a:lnTo>
                  <a:lnTo>
                    <a:pt x="60" y="27"/>
                  </a:lnTo>
                  <a:lnTo>
                    <a:pt x="67" y="17"/>
                  </a:lnTo>
                  <a:lnTo>
                    <a:pt x="74" y="12"/>
                  </a:lnTo>
                  <a:lnTo>
                    <a:pt x="78" y="5"/>
                  </a:lnTo>
                  <a:lnTo>
                    <a:pt x="84" y="2"/>
                  </a:lnTo>
                  <a:lnTo>
                    <a:pt x="91" y="0"/>
                  </a:lnTo>
                  <a:lnTo>
                    <a:pt x="91" y="22"/>
                  </a:lnTo>
                  <a:lnTo>
                    <a:pt x="89" y="35"/>
                  </a:lnTo>
                  <a:lnTo>
                    <a:pt x="88" y="46"/>
                  </a:lnTo>
                  <a:lnTo>
                    <a:pt x="86" y="55"/>
                  </a:lnTo>
                  <a:lnTo>
                    <a:pt x="84" y="70"/>
                  </a:lnTo>
                  <a:lnTo>
                    <a:pt x="82" y="84"/>
                  </a:lnTo>
                  <a:lnTo>
                    <a:pt x="78" y="92"/>
                  </a:lnTo>
                  <a:lnTo>
                    <a:pt x="75" y="103"/>
                  </a:lnTo>
                  <a:lnTo>
                    <a:pt x="73" y="114"/>
                  </a:lnTo>
                  <a:lnTo>
                    <a:pt x="70" y="125"/>
                  </a:lnTo>
                  <a:lnTo>
                    <a:pt x="67" y="138"/>
                  </a:lnTo>
                  <a:lnTo>
                    <a:pt x="64" y="154"/>
                  </a:lnTo>
                  <a:lnTo>
                    <a:pt x="60" y="173"/>
                  </a:lnTo>
                  <a:lnTo>
                    <a:pt x="55" y="189"/>
                  </a:lnTo>
                  <a:lnTo>
                    <a:pt x="49" y="206"/>
                  </a:lnTo>
                  <a:lnTo>
                    <a:pt x="44" y="221"/>
                  </a:lnTo>
                  <a:lnTo>
                    <a:pt x="38" y="234"/>
                  </a:lnTo>
                  <a:lnTo>
                    <a:pt x="31" y="253"/>
                  </a:lnTo>
                  <a:lnTo>
                    <a:pt x="27" y="263"/>
                  </a:lnTo>
                  <a:lnTo>
                    <a:pt x="23" y="276"/>
                  </a:lnTo>
                  <a:lnTo>
                    <a:pt x="19" y="285"/>
                  </a:lnTo>
                  <a:lnTo>
                    <a:pt x="15" y="297"/>
                  </a:lnTo>
                  <a:lnTo>
                    <a:pt x="7" y="307"/>
                  </a:lnTo>
                  <a:lnTo>
                    <a:pt x="0" y="31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7" name="Freeform 349"/>
            <p:cNvSpPr>
              <a:spLocks/>
            </p:cNvSpPr>
            <p:nvPr/>
          </p:nvSpPr>
          <p:spPr bwMode="auto">
            <a:xfrm>
              <a:off x="4007" y="2043"/>
              <a:ext cx="496" cy="1837"/>
            </a:xfrm>
            <a:custGeom>
              <a:avLst/>
              <a:gdLst>
                <a:gd name="T0" fmla="*/ 95 w 561"/>
                <a:gd name="T1" fmla="*/ 239 h 2341"/>
                <a:gd name="T2" fmla="*/ 91 w 561"/>
                <a:gd name="T3" fmla="*/ 228 h 2341"/>
                <a:gd name="T4" fmla="*/ 92 w 561"/>
                <a:gd name="T5" fmla="*/ 210 h 2341"/>
                <a:gd name="T6" fmla="*/ 68 w 561"/>
                <a:gd name="T7" fmla="*/ 184 h 2341"/>
                <a:gd name="T8" fmla="*/ 50 w 561"/>
                <a:gd name="T9" fmla="*/ 194 h 2341"/>
                <a:gd name="T10" fmla="*/ 78 w 561"/>
                <a:gd name="T11" fmla="*/ 184 h 2341"/>
                <a:gd name="T12" fmla="*/ 95 w 561"/>
                <a:gd name="T13" fmla="*/ 191 h 2341"/>
                <a:gd name="T14" fmla="*/ 80 w 561"/>
                <a:gd name="T15" fmla="*/ 162 h 2341"/>
                <a:gd name="T16" fmla="*/ 21 w 561"/>
                <a:gd name="T17" fmla="*/ 166 h 2341"/>
                <a:gd name="T18" fmla="*/ 50 w 561"/>
                <a:gd name="T19" fmla="*/ 144 h 2341"/>
                <a:gd name="T20" fmla="*/ 92 w 561"/>
                <a:gd name="T21" fmla="*/ 162 h 2341"/>
                <a:gd name="T22" fmla="*/ 63 w 561"/>
                <a:gd name="T23" fmla="*/ 127 h 2341"/>
                <a:gd name="T24" fmla="*/ 19 w 561"/>
                <a:gd name="T25" fmla="*/ 133 h 2341"/>
                <a:gd name="T26" fmla="*/ 65 w 561"/>
                <a:gd name="T27" fmla="*/ 118 h 2341"/>
                <a:gd name="T28" fmla="*/ 91 w 561"/>
                <a:gd name="T29" fmla="*/ 123 h 2341"/>
                <a:gd name="T30" fmla="*/ 63 w 561"/>
                <a:gd name="T31" fmla="*/ 99 h 2341"/>
                <a:gd name="T32" fmla="*/ 14 w 561"/>
                <a:gd name="T33" fmla="*/ 100 h 2341"/>
                <a:gd name="T34" fmla="*/ 51 w 561"/>
                <a:gd name="T35" fmla="*/ 85 h 2341"/>
                <a:gd name="T36" fmla="*/ 89 w 561"/>
                <a:gd name="T37" fmla="*/ 75 h 2341"/>
                <a:gd name="T38" fmla="*/ 34 w 561"/>
                <a:gd name="T39" fmla="*/ 49 h 2341"/>
                <a:gd name="T40" fmla="*/ 71 w 561"/>
                <a:gd name="T41" fmla="*/ 53 h 2341"/>
                <a:gd name="T42" fmla="*/ 88 w 561"/>
                <a:gd name="T43" fmla="*/ 40 h 2341"/>
                <a:gd name="T44" fmla="*/ 42 w 561"/>
                <a:gd name="T45" fmla="*/ 30 h 2341"/>
                <a:gd name="T46" fmla="*/ 74 w 561"/>
                <a:gd name="T47" fmla="*/ 23 h 2341"/>
                <a:gd name="T48" fmla="*/ 92 w 561"/>
                <a:gd name="T49" fmla="*/ 23 h 2341"/>
                <a:gd name="T50" fmla="*/ 63 w 561"/>
                <a:gd name="T51" fmla="*/ 9 h 2341"/>
                <a:gd name="T52" fmla="*/ 59 w 561"/>
                <a:gd name="T53" fmla="*/ 6 h 2341"/>
                <a:gd name="T54" fmla="*/ 89 w 561"/>
                <a:gd name="T55" fmla="*/ 12 h 2341"/>
                <a:gd name="T56" fmla="*/ 124 w 561"/>
                <a:gd name="T57" fmla="*/ 5 h 2341"/>
                <a:gd name="T58" fmla="*/ 101 w 561"/>
                <a:gd name="T59" fmla="*/ 42 h 2341"/>
                <a:gd name="T60" fmla="*/ 145 w 561"/>
                <a:gd name="T61" fmla="*/ 26 h 2341"/>
                <a:gd name="T62" fmla="*/ 146 w 561"/>
                <a:gd name="T63" fmla="*/ 35 h 2341"/>
                <a:gd name="T64" fmla="*/ 110 w 561"/>
                <a:gd name="T65" fmla="*/ 44 h 2341"/>
                <a:gd name="T66" fmla="*/ 132 w 561"/>
                <a:gd name="T67" fmla="*/ 48 h 2341"/>
                <a:gd name="T68" fmla="*/ 142 w 561"/>
                <a:gd name="T69" fmla="*/ 61 h 2341"/>
                <a:gd name="T70" fmla="*/ 100 w 561"/>
                <a:gd name="T71" fmla="*/ 104 h 2341"/>
                <a:gd name="T72" fmla="*/ 127 w 561"/>
                <a:gd name="T73" fmla="*/ 85 h 2341"/>
                <a:gd name="T74" fmla="*/ 176 w 561"/>
                <a:gd name="T75" fmla="*/ 100 h 2341"/>
                <a:gd name="T76" fmla="*/ 156 w 561"/>
                <a:gd name="T77" fmla="*/ 96 h 2341"/>
                <a:gd name="T78" fmla="*/ 118 w 561"/>
                <a:gd name="T79" fmla="*/ 111 h 2341"/>
                <a:gd name="T80" fmla="*/ 104 w 561"/>
                <a:gd name="T81" fmla="*/ 137 h 2341"/>
                <a:gd name="T82" fmla="*/ 159 w 561"/>
                <a:gd name="T83" fmla="*/ 119 h 2341"/>
                <a:gd name="T84" fmla="*/ 177 w 561"/>
                <a:gd name="T85" fmla="*/ 139 h 2341"/>
                <a:gd name="T86" fmla="*/ 114 w 561"/>
                <a:gd name="T87" fmla="*/ 140 h 2341"/>
                <a:gd name="T88" fmla="*/ 111 w 561"/>
                <a:gd name="T89" fmla="*/ 161 h 2341"/>
                <a:gd name="T90" fmla="*/ 157 w 561"/>
                <a:gd name="T91" fmla="*/ 149 h 2341"/>
                <a:gd name="T92" fmla="*/ 172 w 561"/>
                <a:gd name="T93" fmla="*/ 162 h 2341"/>
                <a:gd name="T94" fmla="*/ 118 w 561"/>
                <a:gd name="T95" fmla="*/ 165 h 2341"/>
                <a:gd name="T96" fmla="*/ 103 w 561"/>
                <a:gd name="T97" fmla="*/ 199 h 2341"/>
                <a:gd name="T98" fmla="*/ 121 w 561"/>
                <a:gd name="T99" fmla="*/ 192 h 2341"/>
                <a:gd name="T100" fmla="*/ 156 w 561"/>
                <a:gd name="T101" fmla="*/ 210 h 2341"/>
                <a:gd name="T102" fmla="*/ 121 w 561"/>
                <a:gd name="T103" fmla="*/ 200 h 2341"/>
                <a:gd name="T104" fmla="*/ 104 w 561"/>
                <a:gd name="T105" fmla="*/ 232 h 2341"/>
                <a:gd name="T106" fmla="*/ 110 w 561"/>
                <a:gd name="T107" fmla="*/ 233 h 2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1" h="2341">
                  <a:moveTo>
                    <a:pt x="293" y="2340"/>
                  </a:moveTo>
                  <a:lnTo>
                    <a:pt x="293" y="2298"/>
                  </a:lnTo>
                  <a:lnTo>
                    <a:pt x="293" y="2260"/>
                  </a:lnTo>
                  <a:lnTo>
                    <a:pt x="294" y="2221"/>
                  </a:lnTo>
                  <a:lnTo>
                    <a:pt x="293" y="2181"/>
                  </a:lnTo>
                  <a:lnTo>
                    <a:pt x="291" y="2144"/>
                  </a:lnTo>
                  <a:lnTo>
                    <a:pt x="286" y="2110"/>
                  </a:lnTo>
                  <a:lnTo>
                    <a:pt x="271" y="2057"/>
                  </a:lnTo>
                  <a:lnTo>
                    <a:pt x="260" y="2018"/>
                  </a:lnTo>
                  <a:lnTo>
                    <a:pt x="247" y="2051"/>
                  </a:lnTo>
                  <a:lnTo>
                    <a:pt x="232" y="2084"/>
                  </a:lnTo>
                  <a:lnTo>
                    <a:pt x="238" y="2049"/>
                  </a:lnTo>
                  <a:lnTo>
                    <a:pt x="257" y="2034"/>
                  </a:lnTo>
                  <a:lnTo>
                    <a:pt x="276" y="2029"/>
                  </a:lnTo>
                  <a:lnTo>
                    <a:pt x="281" y="2035"/>
                  </a:lnTo>
                  <a:lnTo>
                    <a:pt x="288" y="2071"/>
                  </a:lnTo>
                  <a:lnTo>
                    <a:pt x="293" y="2102"/>
                  </a:lnTo>
                  <a:lnTo>
                    <a:pt x="291" y="2029"/>
                  </a:lnTo>
                  <a:lnTo>
                    <a:pt x="288" y="1973"/>
                  </a:lnTo>
                  <a:lnTo>
                    <a:pt x="286" y="1919"/>
                  </a:lnTo>
                  <a:lnTo>
                    <a:pt x="282" y="1870"/>
                  </a:lnTo>
                  <a:lnTo>
                    <a:pt x="279" y="1829"/>
                  </a:lnTo>
                  <a:lnTo>
                    <a:pt x="269" y="1771"/>
                  </a:lnTo>
                  <a:lnTo>
                    <a:pt x="265" y="1760"/>
                  </a:lnTo>
                  <a:lnTo>
                    <a:pt x="246" y="1714"/>
                  </a:lnTo>
                  <a:lnTo>
                    <a:pt x="236" y="1678"/>
                  </a:lnTo>
                  <a:lnTo>
                    <a:pt x="227" y="1652"/>
                  </a:lnTo>
                  <a:lnTo>
                    <a:pt x="205" y="1633"/>
                  </a:lnTo>
                  <a:lnTo>
                    <a:pt x="183" y="1654"/>
                  </a:lnTo>
                  <a:lnTo>
                    <a:pt x="167" y="1714"/>
                  </a:lnTo>
                  <a:lnTo>
                    <a:pt x="158" y="1752"/>
                  </a:lnTo>
                  <a:lnTo>
                    <a:pt x="147" y="1788"/>
                  </a:lnTo>
                  <a:lnTo>
                    <a:pt x="137" y="1815"/>
                  </a:lnTo>
                  <a:lnTo>
                    <a:pt x="150" y="1757"/>
                  </a:lnTo>
                  <a:lnTo>
                    <a:pt x="156" y="1717"/>
                  </a:lnTo>
                  <a:lnTo>
                    <a:pt x="158" y="1683"/>
                  </a:lnTo>
                  <a:lnTo>
                    <a:pt x="165" y="1652"/>
                  </a:lnTo>
                  <a:lnTo>
                    <a:pt x="175" y="1613"/>
                  </a:lnTo>
                  <a:lnTo>
                    <a:pt x="180" y="1599"/>
                  </a:lnTo>
                  <a:lnTo>
                    <a:pt x="205" y="1593"/>
                  </a:lnTo>
                  <a:lnTo>
                    <a:pt x="232" y="1625"/>
                  </a:lnTo>
                  <a:lnTo>
                    <a:pt x="238" y="1631"/>
                  </a:lnTo>
                  <a:lnTo>
                    <a:pt x="252" y="1674"/>
                  </a:lnTo>
                  <a:lnTo>
                    <a:pt x="267" y="1707"/>
                  </a:lnTo>
                  <a:lnTo>
                    <a:pt x="279" y="1743"/>
                  </a:lnTo>
                  <a:lnTo>
                    <a:pt x="285" y="1777"/>
                  </a:lnTo>
                  <a:lnTo>
                    <a:pt x="288" y="1788"/>
                  </a:lnTo>
                  <a:lnTo>
                    <a:pt x="288" y="1737"/>
                  </a:lnTo>
                  <a:lnTo>
                    <a:pt x="288" y="1696"/>
                  </a:lnTo>
                  <a:lnTo>
                    <a:pt x="287" y="1658"/>
                  </a:lnTo>
                  <a:lnTo>
                    <a:pt x="286" y="1622"/>
                  </a:lnTo>
                  <a:lnTo>
                    <a:pt x="283" y="1585"/>
                  </a:lnTo>
                  <a:lnTo>
                    <a:pt x="279" y="1547"/>
                  </a:lnTo>
                  <a:lnTo>
                    <a:pt x="273" y="1509"/>
                  </a:lnTo>
                  <a:lnTo>
                    <a:pt x="268" y="1479"/>
                  </a:lnTo>
                  <a:lnTo>
                    <a:pt x="243" y="1434"/>
                  </a:lnTo>
                  <a:lnTo>
                    <a:pt x="221" y="1411"/>
                  </a:lnTo>
                  <a:lnTo>
                    <a:pt x="217" y="1404"/>
                  </a:lnTo>
                  <a:lnTo>
                    <a:pt x="184" y="1393"/>
                  </a:lnTo>
                  <a:lnTo>
                    <a:pt x="152" y="1411"/>
                  </a:lnTo>
                  <a:lnTo>
                    <a:pt x="118" y="1434"/>
                  </a:lnTo>
                  <a:lnTo>
                    <a:pt x="91" y="1447"/>
                  </a:lnTo>
                  <a:lnTo>
                    <a:pt x="66" y="1472"/>
                  </a:lnTo>
                  <a:lnTo>
                    <a:pt x="53" y="1508"/>
                  </a:lnTo>
                  <a:lnTo>
                    <a:pt x="58" y="1461"/>
                  </a:lnTo>
                  <a:lnTo>
                    <a:pt x="81" y="1423"/>
                  </a:lnTo>
                  <a:lnTo>
                    <a:pt x="104" y="1393"/>
                  </a:lnTo>
                  <a:lnTo>
                    <a:pt x="120" y="1360"/>
                  </a:lnTo>
                  <a:lnTo>
                    <a:pt x="132" y="1320"/>
                  </a:lnTo>
                  <a:lnTo>
                    <a:pt x="150" y="1279"/>
                  </a:lnTo>
                  <a:lnTo>
                    <a:pt x="158" y="1274"/>
                  </a:lnTo>
                  <a:lnTo>
                    <a:pt x="183" y="1274"/>
                  </a:lnTo>
                  <a:lnTo>
                    <a:pt x="215" y="1294"/>
                  </a:lnTo>
                  <a:lnTo>
                    <a:pt x="238" y="1338"/>
                  </a:lnTo>
                  <a:lnTo>
                    <a:pt x="257" y="1393"/>
                  </a:lnTo>
                  <a:lnTo>
                    <a:pt x="266" y="1416"/>
                  </a:lnTo>
                  <a:lnTo>
                    <a:pt x="279" y="1429"/>
                  </a:lnTo>
                  <a:lnTo>
                    <a:pt x="273" y="1335"/>
                  </a:lnTo>
                  <a:lnTo>
                    <a:pt x="266" y="1279"/>
                  </a:lnTo>
                  <a:lnTo>
                    <a:pt x="257" y="1233"/>
                  </a:lnTo>
                  <a:lnTo>
                    <a:pt x="238" y="1175"/>
                  </a:lnTo>
                  <a:lnTo>
                    <a:pt x="217" y="1143"/>
                  </a:lnTo>
                  <a:lnTo>
                    <a:pt x="209" y="1133"/>
                  </a:lnTo>
                  <a:lnTo>
                    <a:pt x="189" y="1120"/>
                  </a:lnTo>
                  <a:lnTo>
                    <a:pt x="152" y="1115"/>
                  </a:lnTo>
                  <a:lnTo>
                    <a:pt x="132" y="1121"/>
                  </a:lnTo>
                  <a:lnTo>
                    <a:pt x="95" y="1138"/>
                  </a:lnTo>
                  <a:lnTo>
                    <a:pt x="75" y="1165"/>
                  </a:lnTo>
                  <a:lnTo>
                    <a:pt x="52" y="1204"/>
                  </a:lnTo>
                  <a:lnTo>
                    <a:pt x="43" y="1222"/>
                  </a:lnTo>
                  <a:lnTo>
                    <a:pt x="56" y="1176"/>
                  </a:lnTo>
                  <a:lnTo>
                    <a:pt x="68" y="1115"/>
                  </a:lnTo>
                  <a:lnTo>
                    <a:pt x="76" y="1068"/>
                  </a:lnTo>
                  <a:lnTo>
                    <a:pt x="91" y="1026"/>
                  </a:lnTo>
                  <a:lnTo>
                    <a:pt x="121" y="1015"/>
                  </a:lnTo>
                  <a:lnTo>
                    <a:pt x="156" y="1023"/>
                  </a:lnTo>
                  <a:lnTo>
                    <a:pt x="186" y="1038"/>
                  </a:lnTo>
                  <a:lnTo>
                    <a:pt x="200" y="1050"/>
                  </a:lnTo>
                  <a:lnTo>
                    <a:pt x="226" y="1086"/>
                  </a:lnTo>
                  <a:lnTo>
                    <a:pt x="247" y="1121"/>
                  </a:lnTo>
                  <a:lnTo>
                    <a:pt x="264" y="1163"/>
                  </a:lnTo>
                  <a:lnTo>
                    <a:pt x="281" y="1200"/>
                  </a:lnTo>
                  <a:lnTo>
                    <a:pt x="278" y="1158"/>
                  </a:lnTo>
                  <a:lnTo>
                    <a:pt x="276" y="1134"/>
                  </a:lnTo>
                  <a:lnTo>
                    <a:pt x="275" y="1090"/>
                  </a:lnTo>
                  <a:lnTo>
                    <a:pt x="274" y="1050"/>
                  </a:lnTo>
                  <a:lnTo>
                    <a:pt x="269" y="992"/>
                  </a:lnTo>
                  <a:lnTo>
                    <a:pt x="257" y="936"/>
                  </a:lnTo>
                  <a:lnTo>
                    <a:pt x="242" y="890"/>
                  </a:lnTo>
                  <a:lnTo>
                    <a:pt x="238" y="876"/>
                  </a:lnTo>
                  <a:lnTo>
                    <a:pt x="213" y="866"/>
                  </a:lnTo>
                  <a:lnTo>
                    <a:pt x="190" y="874"/>
                  </a:lnTo>
                  <a:lnTo>
                    <a:pt x="168" y="881"/>
                  </a:lnTo>
                  <a:lnTo>
                    <a:pt x="152" y="876"/>
                  </a:lnTo>
                  <a:lnTo>
                    <a:pt x="125" y="856"/>
                  </a:lnTo>
                  <a:lnTo>
                    <a:pt x="104" y="851"/>
                  </a:lnTo>
                  <a:lnTo>
                    <a:pt x="75" y="864"/>
                  </a:lnTo>
                  <a:lnTo>
                    <a:pt x="68" y="868"/>
                  </a:lnTo>
                  <a:lnTo>
                    <a:pt x="42" y="890"/>
                  </a:lnTo>
                  <a:lnTo>
                    <a:pt x="17" y="900"/>
                  </a:lnTo>
                  <a:lnTo>
                    <a:pt x="0" y="895"/>
                  </a:lnTo>
                  <a:lnTo>
                    <a:pt x="24" y="867"/>
                  </a:lnTo>
                  <a:lnTo>
                    <a:pt x="52" y="831"/>
                  </a:lnTo>
                  <a:lnTo>
                    <a:pt x="82" y="793"/>
                  </a:lnTo>
                  <a:lnTo>
                    <a:pt x="119" y="764"/>
                  </a:lnTo>
                  <a:lnTo>
                    <a:pt x="157" y="754"/>
                  </a:lnTo>
                  <a:lnTo>
                    <a:pt x="198" y="768"/>
                  </a:lnTo>
                  <a:lnTo>
                    <a:pt x="240" y="822"/>
                  </a:lnTo>
                  <a:lnTo>
                    <a:pt x="273" y="890"/>
                  </a:lnTo>
                  <a:lnTo>
                    <a:pt x="276" y="856"/>
                  </a:lnTo>
                  <a:lnTo>
                    <a:pt x="278" y="810"/>
                  </a:lnTo>
                  <a:lnTo>
                    <a:pt x="278" y="799"/>
                  </a:lnTo>
                  <a:lnTo>
                    <a:pt x="271" y="662"/>
                  </a:lnTo>
                  <a:lnTo>
                    <a:pt x="257" y="599"/>
                  </a:lnTo>
                  <a:lnTo>
                    <a:pt x="221" y="563"/>
                  </a:lnTo>
                  <a:lnTo>
                    <a:pt x="186" y="578"/>
                  </a:lnTo>
                  <a:lnTo>
                    <a:pt x="163" y="576"/>
                  </a:lnTo>
                  <a:lnTo>
                    <a:pt x="141" y="528"/>
                  </a:lnTo>
                  <a:lnTo>
                    <a:pt x="133" y="472"/>
                  </a:lnTo>
                  <a:lnTo>
                    <a:pt x="106" y="433"/>
                  </a:lnTo>
                  <a:lnTo>
                    <a:pt x="75" y="426"/>
                  </a:lnTo>
                  <a:lnTo>
                    <a:pt x="41" y="420"/>
                  </a:lnTo>
                  <a:lnTo>
                    <a:pt x="69" y="411"/>
                  </a:lnTo>
                  <a:lnTo>
                    <a:pt x="98" y="411"/>
                  </a:lnTo>
                  <a:lnTo>
                    <a:pt x="134" y="417"/>
                  </a:lnTo>
                  <a:lnTo>
                    <a:pt x="173" y="436"/>
                  </a:lnTo>
                  <a:lnTo>
                    <a:pt x="213" y="468"/>
                  </a:lnTo>
                  <a:lnTo>
                    <a:pt x="252" y="514"/>
                  </a:lnTo>
                  <a:lnTo>
                    <a:pt x="279" y="563"/>
                  </a:lnTo>
                  <a:lnTo>
                    <a:pt x="279" y="515"/>
                  </a:lnTo>
                  <a:lnTo>
                    <a:pt x="278" y="482"/>
                  </a:lnTo>
                  <a:lnTo>
                    <a:pt x="274" y="420"/>
                  </a:lnTo>
                  <a:lnTo>
                    <a:pt x="273" y="374"/>
                  </a:lnTo>
                  <a:lnTo>
                    <a:pt x="269" y="356"/>
                  </a:lnTo>
                  <a:lnTo>
                    <a:pt x="248" y="330"/>
                  </a:lnTo>
                  <a:lnTo>
                    <a:pt x="222" y="300"/>
                  </a:lnTo>
                  <a:lnTo>
                    <a:pt x="212" y="286"/>
                  </a:lnTo>
                  <a:lnTo>
                    <a:pt x="189" y="260"/>
                  </a:lnTo>
                  <a:lnTo>
                    <a:pt x="165" y="240"/>
                  </a:lnTo>
                  <a:lnTo>
                    <a:pt x="152" y="237"/>
                  </a:lnTo>
                  <a:lnTo>
                    <a:pt x="126" y="267"/>
                  </a:lnTo>
                  <a:lnTo>
                    <a:pt x="104" y="288"/>
                  </a:lnTo>
                  <a:lnTo>
                    <a:pt x="121" y="247"/>
                  </a:lnTo>
                  <a:lnTo>
                    <a:pt x="143" y="203"/>
                  </a:lnTo>
                  <a:lnTo>
                    <a:pt x="152" y="190"/>
                  </a:lnTo>
                  <a:lnTo>
                    <a:pt x="180" y="182"/>
                  </a:lnTo>
                  <a:lnTo>
                    <a:pt x="202" y="187"/>
                  </a:lnTo>
                  <a:lnTo>
                    <a:pt x="226" y="200"/>
                  </a:lnTo>
                  <a:lnTo>
                    <a:pt x="247" y="218"/>
                  </a:lnTo>
                  <a:lnTo>
                    <a:pt x="281" y="275"/>
                  </a:lnTo>
                  <a:lnTo>
                    <a:pt x="291" y="310"/>
                  </a:lnTo>
                  <a:lnTo>
                    <a:pt x="293" y="340"/>
                  </a:lnTo>
                  <a:lnTo>
                    <a:pt x="293" y="286"/>
                  </a:lnTo>
                  <a:lnTo>
                    <a:pt x="293" y="232"/>
                  </a:lnTo>
                  <a:lnTo>
                    <a:pt x="282" y="203"/>
                  </a:lnTo>
                  <a:lnTo>
                    <a:pt x="270" y="178"/>
                  </a:lnTo>
                  <a:lnTo>
                    <a:pt x="258" y="157"/>
                  </a:lnTo>
                  <a:lnTo>
                    <a:pt x="245" y="138"/>
                  </a:lnTo>
                  <a:lnTo>
                    <a:pt x="232" y="122"/>
                  </a:lnTo>
                  <a:lnTo>
                    <a:pt x="218" y="107"/>
                  </a:lnTo>
                  <a:lnTo>
                    <a:pt x="205" y="94"/>
                  </a:lnTo>
                  <a:lnTo>
                    <a:pt x="190" y="83"/>
                  </a:lnTo>
                  <a:lnTo>
                    <a:pt x="177" y="73"/>
                  </a:lnTo>
                  <a:lnTo>
                    <a:pt x="163" y="64"/>
                  </a:lnTo>
                  <a:lnTo>
                    <a:pt x="149" y="54"/>
                  </a:lnTo>
                  <a:lnTo>
                    <a:pt x="134" y="44"/>
                  </a:lnTo>
                  <a:lnTo>
                    <a:pt x="151" y="52"/>
                  </a:lnTo>
                  <a:lnTo>
                    <a:pt x="166" y="56"/>
                  </a:lnTo>
                  <a:lnTo>
                    <a:pt x="179" y="57"/>
                  </a:lnTo>
                  <a:lnTo>
                    <a:pt x="191" y="57"/>
                  </a:lnTo>
                  <a:lnTo>
                    <a:pt x="204" y="57"/>
                  </a:lnTo>
                  <a:lnTo>
                    <a:pt x="215" y="58"/>
                  </a:lnTo>
                  <a:lnTo>
                    <a:pt x="227" y="62"/>
                  </a:lnTo>
                  <a:lnTo>
                    <a:pt x="240" y="71"/>
                  </a:lnTo>
                  <a:lnTo>
                    <a:pt x="254" y="85"/>
                  </a:lnTo>
                  <a:lnTo>
                    <a:pt x="270" y="106"/>
                  </a:lnTo>
                  <a:lnTo>
                    <a:pt x="289" y="135"/>
                  </a:lnTo>
                  <a:lnTo>
                    <a:pt x="310" y="173"/>
                  </a:lnTo>
                  <a:lnTo>
                    <a:pt x="358" y="122"/>
                  </a:lnTo>
                  <a:lnTo>
                    <a:pt x="365" y="82"/>
                  </a:lnTo>
                  <a:lnTo>
                    <a:pt x="377" y="36"/>
                  </a:lnTo>
                  <a:lnTo>
                    <a:pt x="388" y="0"/>
                  </a:lnTo>
                  <a:lnTo>
                    <a:pt x="376" y="41"/>
                  </a:lnTo>
                  <a:lnTo>
                    <a:pt x="382" y="91"/>
                  </a:lnTo>
                  <a:lnTo>
                    <a:pt x="392" y="147"/>
                  </a:lnTo>
                  <a:lnTo>
                    <a:pt x="380" y="167"/>
                  </a:lnTo>
                  <a:lnTo>
                    <a:pt x="318" y="228"/>
                  </a:lnTo>
                  <a:lnTo>
                    <a:pt x="318" y="300"/>
                  </a:lnTo>
                  <a:lnTo>
                    <a:pt x="309" y="346"/>
                  </a:lnTo>
                  <a:lnTo>
                    <a:pt x="307" y="376"/>
                  </a:lnTo>
                  <a:lnTo>
                    <a:pt x="320" y="335"/>
                  </a:lnTo>
                  <a:lnTo>
                    <a:pt x="332" y="292"/>
                  </a:lnTo>
                  <a:lnTo>
                    <a:pt x="348" y="257"/>
                  </a:lnTo>
                  <a:lnTo>
                    <a:pt x="365" y="235"/>
                  </a:lnTo>
                  <a:lnTo>
                    <a:pt x="386" y="223"/>
                  </a:lnTo>
                  <a:lnTo>
                    <a:pt x="413" y="221"/>
                  </a:lnTo>
                  <a:lnTo>
                    <a:pt x="438" y="227"/>
                  </a:lnTo>
                  <a:lnTo>
                    <a:pt x="453" y="240"/>
                  </a:lnTo>
                  <a:lnTo>
                    <a:pt x="466" y="289"/>
                  </a:lnTo>
                  <a:lnTo>
                    <a:pt x="471" y="330"/>
                  </a:lnTo>
                  <a:lnTo>
                    <a:pt x="472" y="365"/>
                  </a:lnTo>
                  <a:lnTo>
                    <a:pt x="472" y="376"/>
                  </a:lnTo>
                  <a:lnTo>
                    <a:pt x="463" y="333"/>
                  </a:lnTo>
                  <a:lnTo>
                    <a:pt x="442" y="307"/>
                  </a:lnTo>
                  <a:lnTo>
                    <a:pt x="429" y="297"/>
                  </a:lnTo>
                  <a:lnTo>
                    <a:pt x="409" y="292"/>
                  </a:lnTo>
                  <a:lnTo>
                    <a:pt x="384" y="301"/>
                  </a:lnTo>
                  <a:lnTo>
                    <a:pt x="358" y="313"/>
                  </a:lnTo>
                  <a:lnTo>
                    <a:pt x="346" y="323"/>
                  </a:lnTo>
                  <a:lnTo>
                    <a:pt x="337" y="366"/>
                  </a:lnTo>
                  <a:lnTo>
                    <a:pt x="330" y="386"/>
                  </a:lnTo>
                  <a:lnTo>
                    <a:pt x="317" y="444"/>
                  </a:lnTo>
                  <a:lnTo>
                    <a:pt x="307" y="503"/>
                  </a:lnTo>
                  <a:lnTo>
                    <a:pt x="308" y="563"/>
                  </a:lnTo>
                  <a:lnTo>
                    <a:pt x="312" y="582"/>
                  </a:lnTo>
                  <a:lnTo>
                    <a:pt x="354" y="483"/>
                  </a:lnTo>
                  <a:lnTo>
                    <a:pt x="380" y="441"/>
                  </a:lnTo>
                  <a:lnTo>
                    <a:pt x="399" y="426"/>
                  </a:lnTo>
                  <a:lnTo>
                    <a:pt x="436" y="464"/>
                  </a:lnTo>
                  <a:lnTo>
                    <a:pt x="455" y="503"/>
                  </a:lnTo>
                  <a:lnTo>
                    <a:pt x="480" y="550"/>
                  </a:lnTo>
                  <a:lnTo>
                    <a:pt x="506" y="586"/>
                  </a:lnTo>
                  <a:lnTo>
                    <a:pt x="480" y="593"/>
                  </a:lnTo>
                  <a:lnTo>
                    <a:pt x="455" y="572"/>
                  </a:lnTo>
                  <a:lnTo>
                    <a:pt x="431" y="543"/>
                  </a:lnTo>
                  <a:lnTo>
                    <a:pt x="403" y="542"/>
                  </a:lnTo>
                  <a:lnTo>
                    <a:pt x="383" y="550"/>
                  </a:lnTo>
                  <a:lnTo>
                    <a:pt x="346" y="593"/>
                  </a:lnTo>
                  <a:lnTo>
                    <a:pt x="318" y="703"/>
                  </a:lnTo>
                  <a:lnTo>
                    <a:pt x="307" y="789"/>
                  </a:lnTo>
                  <a:lnTo>
                    <a:pt x="304" y="872"/>
                  </a:lnTo>
                  <a:lnTo>
                    <a:pt x="304" y="918"/>
                  </a:lnTo>
                  <a:lnTo>
                    <a:pt x="304" y="958"/>
                  </a:lnTo>
                  <a:lnTo>
                    <a:pt x="305" y="971"/>
                  </a:lnTo>
                  <a:lnTo>
                    <a:pt x="318" y="921"/>
                  </a:lnTo>
                  <a:lnTo>
                    <a:pt x="327" y="865"/>
                  </a:lnTo>
                  <a:lnTo>
                    <a:pt x="342" y="811"/>
                  </a:lnTo>
                  <a:lnTo>
                    <a:pt x="362" y="775"/>
                  </a:lnTo>
                  <a:lnTo>
                    <a:pt x="386" y="752"/>
                  </a:lnTo>
                  <a:lnTo>
                    <a:pt x="408" y="743"/>
                  </a:lnTo>
                  <a:lnTo>
                    <a:pt x="427" y="737"/>
                  </a:lnTo>
                  <a:lnTo>
                    <a:pt x="464" y="743"/>
                  </a:lnTo>
                  <a:lnTo>
                    <a:pt x="488" y="753"/>
                  </a:lnTo>
                  <a:lnTo>
                    <a:pt x="495" y="756"/>
                  </a:lnTo>
                  <a:lnTo>
                    <a:pt x="521" y="816"/>
                  </a:lnTo>
                  <a:lnTo>
                    <a:pt x="533" y="890"/>
                  </a:lnTo>
                  <a:lnTo>
                    <a:pt x="534" y="931"/>
                  </a:lnTo>
                  <a:lnTo>
                    <a:pt x="531" y="974"/>
                  </a:lnTo>
                  <a:lnTo>
                    <a:pt x="524" y="1008"/>
                  </a:lnTo>
                  <a:lnTo>
                    <a:pt x="522" y="972"/>
                  </a:lnTo>
                  <a:lnTo>
                    <a:pt x="512" y="928"/>
                  </a:lnTo>
                  <a:lnTo>
                    <a:pt x="494" y="886"/>
                  </a:lnTo>
                  <a:lnTo>
                    <a:pt x="472" y="846"/>
                  </a:lnTo>
                  <a:lnTo>
                    <a:pt x="450" y="813"/>
                  </a:lnTo>
                  <a:lnTo>
                    <a:pt x="430" y="794"/>
                  </a:lnTo>
                  <a:lnTo>
                    <a:pt x="406" y="813"/>
                  </a:lnTo>
                  <a:lnTo>
                    <a:pt x="394" y="859"/>
                  </a:lnTo>
                  <a:lnTo>
                    <a:pt x="384" y="901"/>
                  </a:lnTo>
                  <a:lnTo>
                    <a:pt x="373" y="946"/>
                  </a:lnTo>
                  <a:lnTo>
                    <a:pt x="358" y="987"/>
                  </a:lnTo>
                  <a:lnTo>
                    <a:pt x="346" y="1025"/>
                  </a:lnTo>
                  <a:lnTo>
                    <a:pt x="320" y="1073"/>
                  </a:lnTo>
                  <a:lnTo>
                    <a:pt x="308" y="1081"/>
                  </a:lnTo>
                  <a:lnTo>
                    <a:pt x="305" y="1111"/>
                  </a:lnTo>
                  <a:lnTo>
                    <a:pt x="302" y="1291"/>
                  </a:lnTo>
                  <a:lnTo>
                    <a:pt x="305" y="1251"/>
                  </a:lnTo>
                  <a:lnTo>
                    <a:pt x="317" y="1217"/>
                  </a:lnTo>
                  <a:lnTo>
                    <a:pt x="337" y="1174"/>
                  </a:lnTo>
                  <a:lnTo>
                    <a:pt x="342" y="1170"/>
                  </a:lnTo>
                  <a:lnTo>
                    <a:pt x="367" y="1115"/>
                  </a:lnTo>
                  <a:lnTo>
                    <a:pt x="408" y="1071"/>
                  </a:lnTo>
                  <a:lnTo>
                    <a:pt x="430" y="1057"/>
                  </a:lnTo>
                  <a:lnTo>
                    <a:pt x="457" y="1051"/>
                  </a:lnTo>
                  <a:lnTo>
                    <a:pt x="483" y="1057"/>
                  </a:lnTo>
                  <a:lnTo>
                    <a:pt x="502" y="1071"/>
                  </a:lnTo>
                  <a:lnTo>
                    <a:pt x="518" y="1115"/>
                  </a:lnTo>
                  <a:lnTo>
                    <a:pt x="521" y="1151"/>
                  </a:lnTo>
                  <a:lnTo>
                    <a:pt x="524" y="1191"/>
                  </a:lnTo>
                  <a:lnTo>
                    <a:pt x="544" y="1231"/>
                  </a:lnTo>
                  <a:lnTo>
                    <a:pt x="560" y="1262"/>
                  </a:lnTo>
                  <a:lnTo>
                    <a:pt x="536" y="1235"/>
                  </a:lnTo>
                  <a:lnTo>
                    <a:pt x="516" y="1213"/>
                  </a:lnTo>
                  <a:lnTo>
                    <a:pt x="494" y="1175"/>
                  </a:lnTo>
                  <a:lnTo>
                    <a:pt x="472" y="1150"/>
                  </a:lnTo>
                  <a:lnTo>
                    <a:pt x="444" y="1163"/>
                  </a:lnTo>
                  <a:lnTo>
                    <a:pt x="405" y="1189"/>
                  </a:lnTo>
                  <a:lnTo>
                    <a:pt x="368" y="1219"/>
                  </a:lnTo>
                  <a:lnTo>
                    <a:pt x="346" y="1240"/>
                  </a:lnTo>
                  <a:lnTo>
                    <a:pt x="323" y="1291"/>
                  </a:lnTo>
                  <a:lnTo>
                    <a:pt x="309" y="1348"/>
                  </a:lnTo>
                  <a:lnTo>
                    <a:pt x="303" y="1415"/>
                  </a:lnTo>
                  <a:lnTo>
                    <a:pt x="302" y="1452"/>
                  </a:lnTo>
                  <a:lnTo>
                    <a:pt x="303" y="1482"/>
                  </a:lnTo>
                  <a:lnTo>
                    <a:pt x="324" y="1447"/>
                  </a:lnTo>
                  <a:lnTo>
                    <a:pt x="336" y="1423"/>
                  </a:lnTo>
                  <a:lnTo>
                    <a:pt x="350" y="1388"/>
                  </a:lnTo>
                  <a:lnTo>
                    <a:pt x="373" y="1351"/>
                  </a:lnTo>
                  <a:lnTo>
                    <a:pt x="394" y="1315"/>
                  </a:lnTo>
                  <a:lnTo>
                    <a:pt x="420" y="1285"/>
                  </a:lnTo>
                  <a:lnTo>
                    <a:pt x="442" y="1267"/>
                  </a:lnTo>
                  <a:lnTo>
                    <a:pt x="472" y="1285"/>
                  </a:lnTo>
                  <a:lnTo>
                    <a:pt x="476" y="1317"/>
                  </a:lnTo>
                  <a:lnTo>
                    <a:pt x="486" y="1357"/>
                  </a:lnTo>
                  <a:lnTo>
                    <a:pt x="512" y="1389"/>
                  </a:lnTo>
                  <a:lnTo>
                    <a:pt x="535" y="1445"/>
                  </a:lnTo>
                  <a:lnTo>
                    <a:pt x="546" y="1485"/>
                  </a:lnTo>
                  <a:lnTo>
                    <a:pt x="550" y="1524"/>
                  </a:lnTo>
                  <a:lnTo>
                    <a:pt x="542" y="1480"/>
                  </a:lnTo>
                  <a:lnTo>
                    <a:pt x="519" y="1445"/>
                  </a:lnTo>
                  <a:lnTo>
                    <a:pt x="490" y="1432"/>
                  </a:lnTo>
                  <a:lnTo>
                    <a:pt x="465" y="1421"/>
                  </a:lnTo>
                  <a:lnTo>
                    <a:pt x="459" y="1411"/>
                  </a:lnTo>
                  <a:lnTo>
                    <a:pt x="425" y="1406"/>
                  </a:lnTo>
                  <a:lnTo>
                    <a:pt x="403" y="1417"/>
                  </a:lnTo>
                  <a:lnTo>
                    <a:pt x="380" y="1435"/>
                  </a:lnTo>
                  <a:lnTo>
                    <a:pt x="359" y="1457"/>
                  </a:lnTo>
                  <a:lnTo>
                    <a:pt x="325" y="1508"/>
                  </a:lnTo>
                  <a:lnTo>
                    <a:pt x="321" y="1524"/>
                  </a:lnTo>
                  <a:lnTo>
                    <a:pt x="317" y="1577"/>
                  </a:lnTo>
                  <a:lnTo>
                    <a:pt x="314" y="1627"/>
                  </a:lnTo>
                  <a:lnTo>
                    <a:pt x="313" y="1681"/>
                  </a:lnTo>
                  <a:lnTo>
                    <a:pt x="312" y="1722"/>
                  </a:lnTo>
                  <a:lnTo>
                    <a:pt x="311" y="1757"/>
                  </a:lnTo>
                  <a:lnTo>
                    <a:pt x="309" y="1802"/>
                  </a:lnTo>
                  <a:lnTo>
                    <a:pt x="309" y="1845"/>
                  </a:lnTo>
                  <a:lnTo>
                    <a:pt x="309" y="1870"/>
                  </a:lnTo>
                  <a:lnTo>
                    <a:pt x="325" y="1821"/>
                  </a:lnTo>
                  <a:lnTo>
                    <a:pt x="340" y="1787"/>
                  </a:lnTo>
                  <a:lnTo>
                    <a:pt x="354" y="1752"/>
                  </a:lnTo>
                  <a:lnTo>
                    <a:pt x="367" y="1700"/>
                  </a:lnTo>
                  <a:lnTo>
                    <a:pt x="392" y="1671"/>
                  </a:lnTo>
                  <a:lnTo>
                    <a:pt x="409" y="1660"/>
                  </a:lnTo>
                  <a:lnTo>
                    <a:pt x="430" y="1676"/>
                  </a:lnTo>
                  <a:lnTo>
                    <a:pt x="439" y="1714"/>
                  </a:lnTo>
                  <a:lnTo>
                    <a:pt x="445" y="1757"/>
                  </a:lnTo>
                  <a:lnTo>
                    <a:pt x="454" y="1809"/>
                  </a:lnTo>
                  <a:lnTo>
                    <a:pt x="470" y="1864"/>
                  </a:lnTo>
                  <a:lnTo>
                    <a:pt x="486" y="1900"/>
                  </a:lnTo>
                  <a:lnTo>
                    <a:pt x="464" y="1870"/>
                  </a:lnTo>
                  <a:lnTo>
                    <a:pt x="445" y="1816"/>
                  </a:lnTo>
                  <a:lnTo>
                    <a:pt x="427" y="1757"/>
                  </a:lnTo>
                  <a:lnTo>
                    <a:pt x="408" y="1711"/>
                  </a:lnTo>
                  <a:lnTo>
                    <a:pt x="386" y="1716"/>
                  </a:lnTo>
                  <a:lnTo>
                    <a:pt x="365" y="1771"/>
                  </a:lnTo>
                  <a:lnTo>
                    <a:pt x="350" y="1815"/>
                  </a:lnTo>
                  <a:lnTo>
                    <a:pt x="333" y="1852"/>
                  </a:lnTo>
                  <a:lnTo>
                    <a:pt x="325" y="1901"/>
                  </a:lnTo>
                  <a:lnTo>
                    <a:pt x="318" y="1949"/>
                  </a:lnTo>
                  <a:lnTo>
                    <a:pt x="313" y="1974"/>
                  </a:lnTo>
                  <a:lnTo>
                    <a:pt x="312" y="2013"/>
                  </a:lnTo>
                  <a:lnTo>
                    <a:pt x="314" y="2060"/>
                  </a:lnTo>
                  <a:lnTo>
                    <a:pt x="314" y="2078"/>
                  </a:lnTo>
                  <a:lnTo>
                    <a:pt x="318" y="2047"/>
                  </a:lnTo>
                  <a:lnTo>
                    <a:pt x="340" y="2009"/>
                  </a:lnTo>
                  <a:lnTo>
                    <a:pt x="352" y="2009"/>
                  </a:lnTo>
                  <a:lnTo>
                    <a:pt x="360" y="2046"/>
                  </a:lnTo>
                  <a:lnTo>
                    <a:pt x="347" y="2020"/>
                  </a:lnTo>
                  <a:lnTo>
                    <a:pt x="331" y="2069"/>
                  </a:lnTo>
                  <a:lnTo>
                    <a:pt x="324" y="2111"/>
                  </a:lnTo>
                  <a:lnTo>
                    <a:pt x="320" y="2177"/>
                  </a:lnTo>
                  <a:lnTo>
                    <a:pt x="319" y="2242"/>
                  </a:lnTo>
                  <a:lnTo>
                    <a:pt x="319" y="2312"/>
                  </a:lnTo>
                  <a:lnTo>
                    <a:pt x="320" y="2340"/>
                  </a:lnTo>
                  <a:lnTo>
                    <a:pt x="293" y="2340"/>
                  </a:lnTo>
                </a:path>
              </a:pathLst>
            </a:custGeom>
            <a:solidFill>
              <a:srgbClr val="40C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8" name="Freeform 350"/>
            <p:cNvSpPr>
              <a:spLocks/>
            </p:cNvSpPr>
            <p:nvPr/>
          </p:nvSpPr>
          <p:spPr bwMode="auto">
            <a:xfrm>
              <a:off x="4007" y="2043"/>
              <a:ext cx="496" cy="1837"/>
            </a:xfrm>
            <a:custGeom>
              <a:avLst/>
              <a:gdLst>
                <a:gd name="T0" fmla="*/ 95 w 561"/>
                <a:gd name="T1" fmla="*/ 239 h 2341"/>
                <a:gd name="T2" fmla="*/ 91 w 561"/>
                <a:gd name="T3" fmla="*/ 228 h 2341"/>
                <a:gd name="T4" fmla="*/ 92 w 561"/>
                <a:gd name="T5" fmla="*/ 210 h 2341"/>
                <a:gd name="T6" fmla="*/ 68 w 561"/>
                <a:gd name="T7" fmla="*/ 184 h 2341"/>
                <a:gd name="T8" fmla="*/ 50 w 561"/>
                <a:gd name="T9" fmla="*/ 194 h 2341"/>
                <a:gd name="T10" fmla="*/ 78 w 561"/>
                <a:gd name="T11" fmla="*/ 184 h 2341"/>
                <a:gd name="T12" fmla="*/ 95 w 561"/>
                <a:gd name="T13" fmla="*/ 191 h 2341"/>
                <a:gd name="T14" fmla="*/ 80 w 561"/>
                <a:gd name="T15" fmla="*/ 162 h 2341"/>
                <a:gd name="T16" fmla="*/ 21 w 561"/>
                <a:gd name="T17" fmla="*/ 166 h 2341"/>
                <a:gd name="T18" fmla="*/ 50 w 561"/>
                <a:gd name="T19" fmla="*/ 144 h 2341"/>
                <a:gd name="T20" fmla="*/ 92 w 561"/>
                <a:gd name="T21" fmla="*/ 162 h 2341"/>
                <a:gd name="T22" fmla="*/ 63 w 561"/>
                <a:gd name="T23" fmla="*/ 127 h 2341"/>
                <a:gd name="T24" fmla="*/ 19 w 561"/>
                <a:gd name="T25" fmla="*/ 133 h 2341"/>
                <a:gd name="T26" fmla="*/ 65 w 561"/>
                <a:gd name="T27" fmla="*/ 118 h 2341"/>
                <a:gd name="T28" fmla="*/ 91 w 561"/>
                <a:gd name="T29" fmla="*/ 123 h 2341"/>
                <a:gd name="T30" fmla="*/ 63 w 561"/>
                <a:gd name="T31" fmla="*/ 99 h 2341"/>
                <a:gd name="T32" fmla="*/ 14 w 561"/>
                <a:gd name="T33" fmla="*/ 100 h 2341"/>
                <a:gd name="T34" fmla="*/ 51 w 561"/>
                <a:gd name="T35" fmla="*/ 85 h 2341"/>
                <a:gd name="T36" fmla="*/ 89 w 561"/>
                <a:gd name="T37" fmla="*/ 75 h 2341"/>
                <a:gd name="T38" fmla="*/ 34 w 561"/>
                <a:gd name="T39" fmla="*/ 49 h 2341"/>
                <a:gd name="T40" fmla="*/ 71 w 561"/>
                <a:gd name="T41" fmla="*/ 53 h 2341"/>
                <a:gd name="T42" fmla="*/ 88 w 561"/>
                <a:gd name="T43" fmla="*/ 40 h 2341"/>
                <a:gd name="T44" fmla="*/ 42 w 561"/>
                <a:gd name="T45" fmla="*/ 30 h 2341"/>
                <a:gd name="T46" fmla="*/ 74 w 561"/>
                <a:gd name="T47" fmla="*/ 23 h 2341"/>
                <a:gd name="T48" fmla="*/ 92 w 561"/>
                <a:gd name="T49" fmla="*/ 23 h 2341"/>
                <a:gd name="T50" fmla="*/ 63 w 561"/>
                <a:gd name="T51" fmla="*/ 9 h 2341"/>
                <a:gd name="T52" fmla="*/ 59 w 561"/>
                <a:gd name="T53" fmla="*/ 6 h 2341"/>
                <a:gd name="T54" fmla="*/ 89 w 561"/>
                <a:gd name="T55" fmla="*/ 12 h 2341"/>
                <a:gd name="T56" fmla="*/ 124 w 561"/>
                <a:gd name="T57" fmla="*/ 5 h 2341"/>
                <a:gd name="T58" fmla="*/ 101 w 561"/>
                <a:gd name="T59" fmla="*/ 42 h 2341"/>
                <a:gd name="T60" fmla="*/ 145 w 561"/>
                <a:gd name="T61" fmla="*/ 26 h 2341"/>
                <a:gd name="T62" fmla="*/ 146 w 561"/>
                <a:gd name="T63" fmla="*/ 35 h 2341"/>
                <a:gd name="T64" fmla="*/ 110 w 561"/>
                <a:gd name="T65" fmla="*/ 44 h 2341"/>
                <a:gd name="T66" fmla="*/ 132 w 561"/>
                <a:gd name="T67" fmla="*/ 48 h 2341"/>
                <a:gd name="T68" fmla="*/ 142 w 561"/>
                <a:gd name="T69" fmla="*/ 61 h 2341"/>
                <a:gd name="T70" fmla="*/ 100 w 561"/>
                <a:gd name="T71" fmla="*/ 104 h 2341"/>
                <a:gd name="T72" fmla="*/ 127 w 561"/>
                <a:gd name="T73" fmla="*/ 85 h 2341"/>
                <a:gd name="T74" fmla="*/ 176 w 561"/>
                <a:gd name="T75" fmla="*/ 100 h 2341"/>
                <a:gd name="T76" fmla="*/ 156 w 561"/>
                <a:gd name="T77" fmla="*/ 96 h 2341"/>
                <a:gd name="T78" fmla="*/ 118 w 561"/>
                <a:gd name="T79" fmla="*/ 111 h 2341"/>
                <a:gd name="T80" fmla="*/ 104 w 561"/>
                <a:gd name="T81" fmla="*/ 137 h 2341"/>
                <a:gd name="T82" fmla="*/ 159 w 561"/>
                <a:gd name="T83" fmla="*/ 119 h 2341"/>
                <a:gd name="T84" fmla="*/ 177 w 561"/>
                <a:gd name="T85" fmla="*/ 139 h 2341"/>
                <a:gd name="T86" fmla="*/ 114 w 561"/>
                <a:gd name="T87" fmla="*/ 140 h 2341"/>
                <a:gd name="T88" fmla="*/ 111 w 561"/>
                <a:gd name="T89" fmla="*/ 161 h 2341"/>
                <a:gd name="T90" fmla="*/ 157 w 561"/>
                <a:gd name="T91" fmla="*/ 149 h 2341"/>
                <a:gd name="T92" fmla="*/ 172 w 561"/>
                <a:gd name="T93" fmla="*/ 162 h 2341"/>
                <a:gd name="T94" fmla="*/ 118 w 561"/>
                <a:gd name="T95" fmla="*/ 165 h 2341"/>
                <a:gd name="T96" fmla="*/ 103 w 561"/>
                <a:gd name="T97" fmla="*/ 199 h 2341"/>
                <a:gd name="T98" fmla="*/ 121 w 561"/>
                <a:gd name="T99" fmla="*/ 192 h 2341"/>
                <a:gd name="T100" fmla="*/ 156 w 561"/>
                <a:gd name="T101" fmla="*/ 210 h 2341"/>
                <a:gd name="T102" fmla="*/ 121 w 561"/>
                <a:gd name="T103" fmla="*/ 200 h 2341"/>
                <a:gd name="T104" fmla="*/ 104 w 561"/>
                <a:gd name="T105" fmla="*/ 232 h 2341"/>
                <a:gd name="T106" fmla="*/ 110 w 561"/>
                <a:gd name="T107" fmla="*/ 233 h 2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1" h="2341">
                  <a:moveTo>
                    <a:pt x="293" y="2340"/>
                  </a:moveTo>
                  <a:lnTo>
                    <a:pt x="293" y="2298"/>
                  </a:lnTo>
                  <a:lnTo>
                    <a:pt x="293" y="2260"/>
                  </a:lnTo>
                  <a:lnTo>
                    <a:pt x="294" y="2221"/>
                  </a:lnTo>
                  <a:lnTo>
                    <a:pt x="293" y="2181"/>
                  </a:lnTo>
                  <a:lnTo>
                    <a:pt x="291" y="2144"/>
                  </a:lnTo>
                  <a:lnTo>
                    <a:pt x="286" y="2110"/>
                  </a:lnTo>
                  <a:lnTo>
                    <a:pt x="271" y="2057"/>
                  </a:lnTo>
                  <a:lnTo>
                    <a:pt x="260" y="2018"/>
                  </a:lnTo>
                  <a:lnTo>
                    <a:pt x="247" y="2051"/>
                  </a:lnTo>
                  <a:lnTo>
                    <a:pt x="232" y="2084"/>
                  </a:lnTo>
                  <a:lnTo>
                    <a:pt x="238" y="2049"/>
                  </a:lnTo>
                  <a:lnTo>
                    <a:pt x="257" y="2034"/>
                  </a:lnTo>
                  <a:lnTo>
                    <a:pt x="276" y="2029"/>
                  </a:lnTo>
                  <a:lnTo>
                    <a:pt x="281" y="2035"/>
                  </a:lnTo>
                  <a:lnTo>
                    <a:pt x="288" y="2071"/>
                  </a:lnTo>
                  <a:lnTo>
                    <a:pt x="293" y="2102"/>
                  </a:lnTo>
                  <a:lnTo>
                    <a:pt x="291" y="2029"/>
                  </a:lnTo>
                  <a:lnTo>
                    <a:pt x="288" y="1973"/>
                  </a:lnTo>
                  <a:lnTo>
                    <a:pt x="286" y="1919"/>
                  </a:lnTo>
                  <a:lnTo>
                    <a:pt x="282" y="1870"/>
                  </a:lnTo>
                  <a:lnTo>
                    <a:pt x="279" y="1829"/>
                  </a:lnTo>
                  <a:lnTo>
                    <a:pt x="269" y="1771"/>
                  </a:lnTo>
                  <a:lnTo>
                    <a:pt x="265" y="1760"/>
                  </a:lnTo>
                  <a:lnTo>
                    <a:pt x="246" y="1714"/>
                  </a:lnTo>
                  <a:lnTo>
                    <a:pt x="236" y="1678"/>
                  </a:lnTo>
                  <a:lnTo>
                    <a:pt x="227" y="1652"/>
                  </a:lnTo>
                  <a:lnTo>
                    <a:pt x="205" y="1633"/>
                  </a:lnTo>
                  <a:lnTo>
                    <a:pt x="183" y="1654"/>
                  </a:lnTo>
                  <a:lnTo>
                    <a:pt x="167" y="1714"/>
                  </a:lnTo>
                  <a:lnTo>
                    <a:pt x="158" y="1752"/>
                  </a:lnTo>
                  <a:lnTo>
                    <a:pt x="147" y="1788"/>
                  </a:lnTo>
                  <a:lnTo>
                    <a:pt x="137" y="1815"/>
                  </a:lnTo>
                  <a:lnTo>
                    <a:pt x="150" y="1757"/>
                  </a:lnTo>
                  <a:lnTo>
                    <a:pt x="156" y="1717"/>
                  </a:lnTo>
                  <a:lnTo>
                    <a:pt x="158" y="1683"/>
                  </a:lnTo>
                  <a:lnTo>
                    <a:pt x="165" y="1652"/>
                  </a:lnTo>
                  <a:lnTo>
                    <a:pt x="175" y="1613"/>
                  </a:lnTo>
                  <a:lnTo>
                    <a:pt x="180" y="1599"/>
                  </a:lnTo>
                  <a:lnTo>
                    <a:pt x="205" y="1593"/>
                  </a:lnTo>
                  <a:lnTo>
                    <a:pt x="232" y="1625"/>
                  </a:lnTo>
                  <a:lnTo>
                    <a:pt x="238" y="1631"/>
                  </a:lnTo>
                  <a:lnTo>
                    <a:pt x="252" y="1674"/>
                  </a:lnTo>
                  <a:lnTo>
                    <a:pt x="267" y="1707"/>
                  </a:lnTo>
                  <a:lnTo>
                    <a:pt x="279" y="1743"/>
                  </a:lnTo>
                  <a:lnTo>
                    <a:pt x="285" y="1777"/>
                  </a:lnTo>
                  <a:lnTo>
                    <a:pt x="288" y="1788"/>
                  </a:lnTo>
                  <a:lnTo>
                    <a:pt x="288" y="1737"/>
                  </a:lnTo>
                  <a:lnTo>
                    <a:pt x="288" y="1696"/>
                  </a:lnTo>
                  <a:lnTo>
                    <a:pt x="287" y="1658"/>
                  </a:lnTo>
                  <a:lnTo>
                    <a:pt x="286" y="1622"/>
                  </a:lnTo>
                  <a:lnTo>
                    <a:pt x="283" y="1585"/>
                  </a:lnTo>
                  <a:lnTo>
                    <a:pt x="279" y="1547"/>
                  </a:lnTo>
                  <a:lnTo>
                    <a:pt x="273" y="1509"/>
                  </a:lnTo>
                  <a:lnTo>
                    <a:pt x="268" y="1479"/>
                  </a:lnTo>
                  <a:lnTo>
                    <a:pt x="243" y="1434"/>
                  </a:lnTo>
                  <a:lnTo>
                    <a:pt x="221" y="1411"/>
                  </a:lnTo>
                  <a:lnTo>
                    <a:pt x="217" y="1404"/>
                  </a:lnTo>
                  <a:lnTo>
                    <a:pt x="184" y="1393"/>
                  </a:lnTo>
                  <a:lnTo>
                    <a:pt x="152" y="1411"/>
                  </a:lnTo>
                  <a:lnTo>
                    <a:pt x="118" y="1434"/>
                  </a:lnTo>
                  <a:lnTo>
                    <a:pt x="91" y="1447"/>
                  </a:lnTo>
                  <a:lnTo>
                    <a:pt x="66" y="1472"/>
                  </a:lnTo>
                  <a:lnTo>
                    <a:pt x="53" y="1508"/>
                  </a:lnTo>
                  <a:lnTo>
                    <a:pt x="58" y="1461"/>
                  </a:lnTo>
                  <a:lnTo>
                    <a:pt x="81" y="1423"/>
                  </a:lnTo>
                  <a:lnTo>
                    <a:pt x="104" y="1393"/>
                  </a:lnTo>
                  <a:lnTo>
                    <a:pt x="120" y="1360"/>
                  </a:lnTo>
                  <a:lnTo>
                    <a:pt x="132" y="1320"/>
                  </a:lnTo>
                  <a:lnTo>
                    <a:pt x="150" y="1279"/>
                  </a:lnTo>
                  <a:lnTo>
                    <a:pt x="158" y="1274"/>
                  </a:lnTo>
                  <a:lnTo>
                    <a:pt x="183" y="1274"/>
                  </a:lnTo>
                  <a:lnTo>
                    <a:pt x="215" y="1294"/>
                  </a:lnTo>
                  <a:lnTo>
                    <a:pt x="238" y="1338"/>
                  </a:lnTo>
                  <a:lnTo>
                    <a:pt x="257" y="1393"/>
                  </a:lnTo>
                  <a:lnTo>
                    <a:pt x="266" y="1416"/>
                  </a:lnTo>
                  <a:lnTo>
                    <a:pt x="279" y="1429"/>
                  </a:lnTo>
                  <a:lnTo>
                    <a:pt x="273" y="1335"/>
                  </a:lnTo>
                  <a:lnTo>
                    <a:pt x="266" y="1279"/>
                  </a:lnTo>
                  <a:lnTo>
                    <a:pt x="257" y="1233"/>
                  </a:lnTo>
                  <a:lnTo>
                    <a:pt x="238" y="1175"/>
                  </a:lnTo>
                  <a:lnTo>
                    <a:pt x="217" y="1143"/>
                  </a:lnTo>
                  <a:lnTo>
                    <a:pt x="209" y="1133"/>
                  </a:lnTo>
                  <a:lnTo>
                    <a:pt x="189" y="1120"/>
                  </a:lnTo>
                  <a:lnTo>
                    <a:pt x="152" y="1115"/>
                  </a:lnTo>
                  <a:lnTo>
                    <a:pt x="132" y="1121"/>
                  </a:lnTo>
                  <a:lnTo>
                    <a:pt x="95" y="1138"/>
                  </a:lnTo>
                  <a:lnTo>
                    <a:pt x="75" y="1165"/>
                  </a:lnTo>
                  <a:lnTo>
                    <a:pt x="52" y="1204"/>
                  </a:lnTo>
                  <a:lnTo>
                    <a:pt x="43" y="1222"/>
                  </a:lnTo>
                  <a:lnTo>
                    <a:pt x="56" y="1176"/>
                  </a:lnTo>
                  <a:lnTo>
                    <a:pt x="68" y="1115"/>
                  </a:lnTo>
                  <a:lnTo>
                    <a:pt x="76" y="1068"/>
                  </a:lnTo>
                  <a:lnTo>
                    <a:pt x="91" y="1026"/>
                  </a:lnTo>
                  <a:lnTo>
                    <a:pt x="121" y="1015"/>
                  </a:lnTo>
                  <a:lnTo>
                    <a:pt x="156" y="1023"/>
                  </a:lnTo>
                  <a:lnTo>
                    <a:pt x="186" y="1038"/>
                  </a:lnTo>
                  <a:lnTo>
                    <a:pt x="200" y="1050"/>
                  </a:lnTo>
                  <a:lnTo>
                    <a:pt x="226" y="1086"/>
                  </a:lnTo>
                  <a:lnTo>
                    <a:pt x="247" y="1121"/>
                  </a:lnTo>
                  <a:lnTo>
                    <a:pt x="264" y="1163"/>
                  </a:lnTo>
                  <a:lnTo>
                    <a:pt x="281" y="1200"/>
                  </a:lnTo>
                  <a:lnTo>
                    <a:pt x="278" y="1158"/>
                  </a:lnTo>
                  <a:lnTo>
                    <a:pt x="276" y="1134"/>
                  </a:lnTo>
                  <a:lnTo>
                    <a:pt x="275" y="1090"/>
                  </a:lnTo>
                  <a:lnTo>
                    <a:pt x="274" y="1050"/>
                  </a:lnTo>
                  <a:lnTo>
                    <a:pt x="269" y="992"/>
                  </a:lnTo>
                  <a:lnTo>
                    <a:pt x="257" y="936"/>
                  </a:lnTo>
                  <a:lnTo>
                    <a:pt x="242" y="890"/>
                  </a:lnTo>
                  <a:lnTo>
                    <a:pt x="238" y="876"/>
                  </a:lnTo>
                  <a:lnTo>
                    <a:pt x="213" y="866"/>
                  </a:lnTo>
                  <a:lnTo>
                    <a:pt x="190" y="874"/>
                  </a:lnTo>
                  <a:lnTo>
                    <a:pt x="168" y="881"/>
                  </a:lnTo>
                  <a:lnTo>
                    <a:pt x="152" y="876"/>
                  </a:lnTo>
                  <a:lnTo>
                    <a:pt x="125" y="856"/>
                  </a:lnTo>
                  <a:lnTo>
                    <a:pt x="104" y="851"/>
                  </a:lnTo>
                  <a:lnTo>
                    <a:pt x="75" y="864"/>
                  </a:lnTo>
                  <a:lnTo>
                    <a:pt x="68" y="868"/>
                  </a:lnTo>
                  <a:lnTo>
                    <a:pt x="42" y="890"/>
                  </a:lnTo>
                  <a:lnTo>
                    <a:pt x="17" y="900"/>
                  </a:lnTo>
                  <a:lnTo>
                    <a:pt x="0" y="895"/>
                  </a:lnTo>
                  <a:lnTo>
                    <a:pt x="24" y="867"/>
                  </a:lnTo>
                  <a:lnTo>
                    <a:pt x="52" y="831"/>
                  </a:lnTo>
                  <a:lnTo>
                    <a:pt x="82" y="793"/>
                  </a:lnTo>
                  <a:lnTo>
                    <a:pt x="119" y="764"/>
                  </a:lnTo>
                  <a:lnTo>
                    <a:pt x="157" y="754"/>
                  </a:lnTo>
                  <a:lnTo>
                    <a:pt x="198" y="768"/>
                  </a:lnTo>
                  <a:lnTo>
                    <a:pt x="240" y="822"/>
                  </a:lnTo>
                  <a:lnTo>
                    <a:pt x="273" y="890"/>
                  </a:lnTo>
                  <a:lnTo>
                    <a:pt x="276" y="856"/>
                  </a:lnTo>
                  <a:lnTo>
                    <a:pt x="278" y="810"/>
                  </a:lnTo>
                  <a:lnTo>
                    <a:pt x="278" y="799"/>
                  </a:lnTo>
                  <a:lnTo>
                    <a:pt x="271" y="662"/>
                  </a:lnTo>
                  <a:lnTo>
                    <a:pt x="257" y="599"/>
                  </a:lnTo>
                  <a:lnTo>
                    <a:pt x="221" y="563"/>
                  </a:lnTo>
                  <a:lnTo>
                    <a:pt x="186" y="578"/>
                  </a:lnTo>
                  <a:lnTo>
                    <a:pt x="163" y="576"/>
                  </a:lnTo>
                  <a:lnTo>
                    <a:pt x="141" y="528"/>
                  </a:lnTo>
                  <a:lnTo>
                    <a:pt x="133" y="472"/>
                  </a:lnTo>
                  <a:lnTo>
                    <a:pt x="106" y="433"/>
                  </a:lnTo>
                  <a:lnTo>
                    <a:pt x="75" y="426"/>
                  </a:lnTo>
                  <a:lnTo>
                    <a:pt x="41" y="420"/>
                  </a:lnTo>
                  <a:lnTo>
                    <a:pt x="69" y="411"/>
                  </a:lnTo>
                  <a:lnTo>
                    <a:pt x="98" y="411"/>
                  </a:lnTo>
                  <a:lnTo>
                    <a:pt x="134" y="417"/>
                  </a:lnTo>
                  <a:lnTo>
                    <a:pt x="173" y="436"/>
                  </a:lnTo>
                  <a:lnTo>
                    <a:pt x="213" y="468"/>
                  </a:lnTo>
                  <a:lnTo>
                    <a:pt x="252" y="514"/>
                  </a:lnTo>
                  <a:lnTo>
                    <a:pt x="279" y="563"/>
                  </a:lnTo>
                  <a:lnTo>
                    <a:pt x="279" y="515"/>
                  </a:lnTo>
                  <a:lnTo>
                    <a:pt x="278" y="482"/>
                  </a:lnTo>
                  <a:lnTo>
                    <a:pt x="274" y="420"/>
                  </a:lnTo>
                  <a:lnTo>
                    <a:pt x="273" y="374"/>
                  </a:lnTo>
                  <a:lnTo>
                    <a:pt x="269" y="356"/>
                  </a:lnTo>
                  <a:lnTo>
                    <a:pt x="248" y="330"/>
                  </a:lnTo>
                  <a:lnTo>
                    <a:pt x="222" y="300"/>
                  </a:lnTo>
                  <a:lnTo>
                    <a:pt x="212" y="286"/>
                  </a:lnTo>
                  <a:lnTo>
                    <a:pt x="189" y="260"/>
                  </a:lnTo>
                  <a:lnTo>
                    <a:pt x="165" y="240"/>
                  </a:lnTo>
                  <a:lnTo>
                    <a:pt x="152" y="237"/>
                  </a:lnTo>
                  <a:lnTo>
                    <a:pt x="126" y="267"/>
                  </a:lnTo>
                  <a:lnTo>
                    <a:pt x="104" y="288"/>
                  </a:lnTo>
                  <a:lnTo>
                    <a:pt x="121" y="247"/>
                  </a:lnTo>
                  <a:lnTo>
                    <a:pt x="143" y="203"/>
                  </a:lnTo>
                  <a:lnTo>
                    <a:pt x="152" y="190"/>
                  </a:lnTo>
                  <a:lnTo>
                    <a:pt x="180" y="182"/>
                  </a:lnTo>
                  <a:lnTo>
                    <a:pt x="202" y="187"/>
                  </a:lnTo>
                  <a:lnTo>
                    <a:pt x="226" y="200"/>
                  </a:lnTo>
                  <a:lnTo>
                    <a:pt x="247" y="218"/>
                  </a:lnTo>
                  <a:lnTo>
                    <a:pt x="281" y="275"/>
                  </a:lnTo>
                  <a:lnTo>
                    <a:pt x="291" y="310"/>
                  </a:lnTo>
                  <a:lnTo>
                    <a:pt x="293" y="340"/>
                  </a:lnTo>
                  <a:lnTo>
                    <a:pt x="293" y="286"/>
                  </a:lnTo>
                  <a:lnTo>
                    <a:pt x="293" y="232"/>
                  </a:lnTo>
                  <a:lnTo>
                    <a:pt x="282" y="203"/>
                  </a:lnTo>
                  <a:lnTo>
                    <a:pt x="270" y="178"/>
                  </a:lnTo>
                  <a:lnTo>
                    <a:pt x="258" y="157"/>
                  </a:lnTo>
                  <a:lnTo>
                    <a:pt x="245" y="138"/>
                  </a:lnTo>
                  <a:lnTo>
                    <a:pt x="232" y="122"/>
                  </a:lnTo>
                  <a:lnTo>
                    <a:pt x="218" y="107"/>
                  </a:lnTo>
                  <a:lnTo>
                    <a:pt x="205" y="94"/>
                  </a:lnTo>
                  <a:lnTo>
                    <a:pt x="190" y="83"/>
                  </a:lnTo>
                  <a:lnTo>
                    <a:pt x="177" y="73"/>
                  </a:lnTo>
                  <a:lnTo>
                    <a:pt x="163" y="64"/>
                  </a:lnTo>
                  <a:lnTo>
                    <a:pt x="149" y="54"/>
                  </a:lnTo>
                  <a:lnTo>
                    <a:pt x="134" y="44"/>
                  </a:lnTo>
                  <a:lnTo>
                    <a:pt x="151" y="52"/>
                  </a:lnTo>
                  <a:lnTo>
                    <a:pt x="166" y="56"/>
                  </a:lnTo>
                  <a:lnTo>
                    <a:pt x="179" y="57"/>
                  </a:lnTo>
                  <a:lnTo>
                    <a:pt x="191" y="57"/>
                  </a:lnTo>
                  <a:lnTo>
                    <a:pt x="204" y="57"/>
                  </a:lnTo>
                  <a:lnTo>
                    <a:pt x="215" y="58"/>
                  </a:lnTo>
                  <a:lnTo>
                    <a:pt x="227" y="62"/>
                  </a:lnTo>
                  <a:lnTo>
                    <a:pt x="240" y="71"/>
                  </a:lnTo>
                  <a:lnTo>
                    <a:pt x="254" y="85"/>
                  </a:lnTo>
                  <a:lnTo>
                    <a:pt x="270" y="106"/>
                  </a:lnTo>
                  <a:lnTo>
                    <a:pt x="289" y="135"/>
                  </a:lnTo>
                  <a:lnTo>
                    <a:pt x="310" y="173"/>
                  </a:lnTo>
                  <a:lnTo>
                    <a:pt x="358" y="122"/>
                  </a:lnTo>
                  <a:lnTo>
                    <a:pt x="365" y="82"/>
                  </a:lnTo>
                  <a:lnTo>
                    <a:pt x="377" y="36"/>
                  </a:lnTo>
                  <a:lnTo>
                    <a:pt x="388" y="0"/>
                  </a:lnTo>
                  <a:lnTo>
                    <a:pt x="376" y="41"/>
                  </a:lnTo>
                  <a:lnTo>
                    <a:pt x="382" y="91"/>
                  </a:lnTo>
                  <a:lnTo>
                    <a:pt x="392" y="147"/>
                  </a:lnTo>
                  <a:lnTo>
                    <a:pt x="380" y="167"/>
                  </a:lnTo>
                  <a:lnTo>
                    <a:pt x="318" y="228"/>
                  </a:lnTo>
                  <a:lnTo>
                    <a:pt x="318" y="300"/>
                  </a:lnTo>
                  <a:lnTo>
                    <a:pt x="309" y="346"/>
                  </a:lnTo>
                  <a:lnTo>
                    <a:pt x="307" y="376"/>
                  </a:lnTo>
                  <a:lnTo>
                    <a:pt x="320" y="335"/>
                  </a:lnTo>
                  <a:lnTo>
                    <a:pt x="332" y="292"/>
                  </a:lnTo>
                  <a:lnTo>
                    <a:pt x="348" y="257"/>
                  </a:lnTo>
                  <a:lnTo>
                    <a:pt x="365" y="235"/>
                  </a:lnTo>
                  <a:lnTo>
                    <a:pt x="386" y="223"/>
                  </a:lnTo>
                  <a:lnTo>
                    <a:pt x="413" y="221"/>
                  </a:lnTo>
                  <a:lnTo>
                    <a:pt x="438" y="227"/>
                  </a:lnTo>
                  <a:lnTo>
                    <a:pt x="453" y="240"/>
                  </a:lnTo>
                  <a:lnTo>
                    <a:pt x="466" y="289"/>
                  </a:lnTo>
                  <a:lnTo>
                    <a:pt x="471" y="330"/>
                  </a:lnTo>
                  <a:lnTo>
                    <a:pt x="472" y="365"/>
                  </a:lnTo>
                  <a:lnTo>
                    <a:pt x="472" y="376"/>
                  </a:lnTo>
                  <a:lnTo>
                    <a:pt x="463" y="333"/>
                  </a:lnTo>
                  <a:lnTo>
                    <a:pt x="442" y="307"/>
                  </a:lnTo>
                  <a:lnTo>
                    <a:pt x="429" y="297"/>
                  </a:lnTo>
                  <a:lnTo>
                    <a:pt x="409" y="292"/>
                  </a:lnTo>
                  <a:lnTo>
                    <a:pt x="384" y="301"/>
                  </a:lnTo>
                  <a:lnTo>
                    <a:pt x="358" y="313"/>
                  </a:lnTo>
                  <a:lnTo>
                    <a:pt x="346" y="323"/>
                  </a:lnTo>
                  <a:lnTo>
                    <a:pt x="337" y="366"/>
                  </a:lnTo>
                  <a:lnTo>
                    <a:pt x="330" y="386"/>
                  </a:lnTo>
                  <a:lnTo>
                    <a:pt x="317" y="444"/>
                  </a:lnTo>
                  <a:lnTo>
                    <a:pt x="307" y="503"/>
                  </a:lnTo>
                  <a:lnTo>
                    <a:pt x="308" y="563"/>
                  </a:lnTo>
                  <a:lnTo>
                    <a:pt x="312" y="582"/>
                  </a:lnTo>
                  <a:lnTo>
                    <a:pt x="354" y="483"/>
                  </a:lnTo>
                  <a:lnTo>
                    <a:pt x="380" y="441"/>
                  </a:lnTo>
                  <a:lnTo>
                    <a:pt x="399" y="426"/>
                  </a:lnTo>
                  <a:lnTo>
                    <a:pt x="436" y="464"/>
                  </a:lnTo>
                  <a:lnTo>
                    <a:pt x="455" y="503"/>
                  </a:lnTo>
                  <a:lnTo>
                    <a:pt x="480" y="550"/>
                  </a:lnTo>
                  <a:lnTo>
                    <a:pt x="506" y="586"/>
                  </a:lnTo>
                  <a:lnTo>
                    <a:pt x="480" y="593"/>
                  </a:lnTo>
                  <a:lnTo>
                    <a:pt x="455" y="572"/>
                  </a:lnTo>
                  <a:lnTo>
                    <a:pt x="431" y="543"/>
                  </a:lnTo>
                  <a:lnTo>
                    <a:pt x="403" y="542"/>
                  </a:lnTo>
                  <a:lnTo>
                    <a:pt x="383" y="550"/>
                  </a:lnTo>
                  <a:lnTo>
                    <a:pt x="346" y="593"/>
                  </a:lnTo>
                  <a:lnTo>
                    <a:pt x="318" y="703"/>
                  </a:lnTo>
                  <a:lnTo>
                    <a:pt x="307" y="789"/>
                  </a:lnTo>
                  <a:lnTo>
                    <a:pt x="304" y="872"/>
                  </a:lnTo>
                  <a:lnTo>
                    <a:pt x="304" y="918"/>
                  </a:lnTo>
                  <a:lnTo>
                    <a:pt x="304" y="958"/>
                  </a:lnTo>
                  <a:lnTo>
                    <a:pt x="305" y="971"/>
                  </a:lnTo>
                  <a:lnTo>
                    <a:pt x="318" y="921"/>
                  </a:lnTo>
                  <a:lnTo>
                    <a:pt x="327" y="865"/>
                  </a:lnTo>
                  <a:lnTo>
                    <a:pt x="342" y="811"/>
                  </a:lnTo>
                  <a:lnTo>
                    <a:pt x="362" y="775"/>
                  </a:lnTo>
                  <a:lnTo>
                    <a:pt x="386" y="752"/>
                  </a:lnTo>
                  <a:lnTo>
                    <a:pt x="408" y="743"/>
                  </a:lnTo>
                  <a:lnTo>
                    <a:pt x="427" y="737"/>
                  </a:lnTo>
                  <a:lnTo>
                    <a:pt x="464" y="743"/>
                  </a:lnTo>
                  <a:lnTo>
                    <a:pt x="488" y="753"/>
                  </a:lnTo>
                  <a:lnTo>
                    <a:pt x="495" y="756"/>
                  </a:lnTo>
                  <a:lnTo>
                    <a:pt x="521" y="816"/>
                  </a:lnTo>
                  <a:lnTo>
                    <a:pt x="533" y="890"/>
                  </a:lnTo>
                  <a:lnTo>
                    <a:pt x="534" y="931"/>
                  </a:lnTo>
                  <a:lnTo>
                    <a:pt x="531" y="974"/>
                  </a:lnTo>
                  <a:lnTo>
                    <a:pt x="524" y="1008"/>
                  </a:lnTo>
                  <a:lnTo>
                    <a:pt x="522" y="972"/>
                  </a:lnTo>
                  <a:lnTo>
                    <a:pt x="512" y="928"/>
                  </a:lnTo>
                  <a:lnTo>
                    <a:pt x="494" y="886"/>
                  </a:lnTo>
                  <a:lnTo>
                    <a:pt x="472" y="846"/>
                  </a:lnTo>
                  <a:lnTo>
                    <a:pt x="450" y="813"/>
                  </a:lnTo>
                  <a:lnTo>
                    <a:pt x="430" y="794"/>
                  </a:lnTo>
                  <a:lnTo>
                    <a:pt x="406" y="813"/>
                  </a:lnTo>
                  <a:lnTo>
                    <a:pt x="394" y="859"/>
                  </a:lnTo>
                  <a:lnTo>
                    <a:pt x="384" y="901"/>
                  </a:lnTo>
                  <a:lnTo>
                    <a:pt x="373" y="946"/>
                  </a:lnTo>
                  <a:lnTo>
                    <a:pt x="358" y="987"/>
                  </a:lnTo>
                  <a:lnTo>
                    <a:pt x="346" y="1025"/>
                  </a:lnTo>
                  <a:lnTo>
                    <a:pt x="320" y="1073"/>
                  </a:lnTo>
                  <a:lnTo>
                    <a:pt x="308" y="1081"/>
                  </a:lnTo>
                  <a:lnTo>
                    <a:pt x="305" y="1111"/>
                  </a:lnTo>
                  <a:lnTo>
                    <a:pt x="302" y="1291"/>
                  </a:lnTo>
                  <a:lnTo>
                    <a:pt x="305" y="1251"/>
                  </a:lnTo>
                  <a:lnTo>
                    <a:pt x="317" y="1217"/>
                  </a:lnTo>
                  <a:lnTo>
                    <a:pt x="337" y="1174"/>
                  </a:lnTo>
                  <a:lnTo>
                    <a:pt x="342" y="1170"/>
                  </a:lnTo>
                  <a:lnTo>
                    <a:pt x="367" y="1115"/>
                  </a:lnTo>
                  <a:lnTo>
                    <a:pt x="408" y="1071"/>
                  </a:lnTo>
                  <a:lnTo>
                    <a:pt x="430" y="1057"/>
                  </a:lnTo>
                  <a:lnTo>
                    <a:pt x="457" y="1051"/>
                  </a:lnTo>
                  <a:lnTo>
                    <a:pt x="483" y="1057"/>
                  </a:lnTo>
                  <a:lnTo>
                    <a:pt x="502" y="1071"/>
                  </a:lnTo>
                  <a:lnTo>
                    <a:pt x="518" y="1115"/>
                  </a:lnTo>
                  <a:lnTo>
                    <a:pt x="521" y="1151"/>
                  </a:lnTo>
                  <a:lnTo>
                    <a:pt x="524" y="1191"/>
                  </a:lnTo>
                  <a:lnTo>
                    <a:pt x="544" y="1231"/>
                  </a:lnTo>
                  <a:lnTo>
                    <a:pt x="560" y="1262"/>
                  </a:lnTo>
                  <a:lnTo>
                    <a:pt x="536" y="1235"/>
                  </a:lnTo>
                  <a:lnTo>
                    <a:pt x="516" y="1213"/>
                  </a:lnTo>
                  <a:lnTo>
                    <a:pt x="494" y="1175"/>
                  </a:lnTo>
                  <a:lnTo>
                    <a:pt x="472" y="1150"/>
                  </a:lnTo>
                  <a:lnTo>
                    <a:pt x="444" y="1163"/>
                  </a:lnTo>
                  <a:lnTo>
                    <a:pt x="405" y="1189"/>
                  </a:lnTo>
                  <a:lnTo>
                    <a:pt x="368" y="1219"/>
                  </a:lnTo>
                  <a:lnTo>
                    <a:pt x="346" y="1240"/>
                  </a:lnTo>
                  <a:lnTo>
                    <a:pt x="323" y="1291"/>
                  </a:lnTo>
                  <a:lnTo>
                    <a:pt x="309" y="1348"/>
                  </a:lnTo>
                  <a:lnTo>
                    <a:pt x="303" y="1415"/>
                  </a:lnTo>
                  <a:lnTo>
                    <a:pt x="302" y="1452"/>
                  </a:lnTo>
                  <a:lnTo>
                    <a:pt x="303" y="1482"/>
                  </a:lnTo>
                  <a:lnTo>
                    <a:pt x="324" y="1447"/>
                  </a:lnTo>
                  <a:lnTo>
                    <a:pt x="336" y="1423"/>
                  </a:lnTo>
                  <a:lnTo>
                    <a:pt x="350" y="1388"/>
                  </a:lnTo>
                  <a:lnTo>
                    <a:pt x="373" y="1351"/>
                  </a:lnTo>
                  <a:lnTo>
                    <a:pt x="394" y="1315"/>
                  </a:lnTo>
                  <a:lnTo>
                    <a:pt x="420" y="1285"/>
                  </a:lnTo>
                  <a:lnTo>
                    <a:pt x="442" y="1267"/>
                  </a:lnTo>
                  <a:lnTo>
                    <a:pt x="472" y="1285"/>
                  </a:lnTo>
                  <a:lnTo>
                    <a:pt x="476" y="1317"/>
                  </a:lnTo>
                  <a:lnTo>
                    <a:pt x="486" y="1357"/>
                  </a:lnTo>
                  <a:lnTo>
                    <a:pt x="512" y="1389"/>
                  </a:lnTo>
                  <a:lnTo>
                    <a:pt x="535" y="1445"/>
                  </a:lnTo>
                  <a:lnTo>
                    <a:pt x="546" y="1485"/>
                  </a:lnTo>
                  <a:lnTo>
                    <a:pt x="550" y="1524"/>
                  </a:lnTo>
                  <a:lnTo>
                    <a:pt x="542" y="1480"/>
                  </a:lnTo>
                  <a:lnTo>
                    <a:pt x="519" y="1445"/>
                  </a:lnTo>
                  <a:lnTo>
                    <a:pt x="490" y="1432"/>
                  </a:lnTo>
                  <a:lnTo>
                    <a:pt x="465" y="1421"/>
                  </a:lnTo>
                  <a:lnTo>
                    <a:pt x="459" y="1411"/>
                  </a:lnTo>
                  <a:lnTo>
                    <a:pt x="425" y="1406"/>
                  </a:lnTo>
                  <a:lnTo>
                    <a:pt x="403" y="1417"/>
                  </a:lnTo>
                  <a:lnTo>
                    <a:pt x="380" y="1435"/>
                  </a:lnTo>
                  <a:lnTo>
                    <a:pt x="359" y="1457"/>
                  </a:lnTo>
                  <a:lnTo>
                    <a:pt x="325" y="1508"/>
                  </a:lnTo>
                  <a:lnTo>
                    <a:pt x="321" y="1524"/>
                  </a:lnTo>
                  <a:lnTo>
                    <a:pt x="317" y="1577"/>
                  </a:lnTo>
                  <a:lnTo>
                    <a:pt x="314" y="1627"/>
                  </a:lnTo>
                  <a:lnTo>
                    <a:pt x="313" y="1681"/>
                  </a:lnTo>
                  <a:lnTo>
                    <a:pt x="312" y="1722"/>
                  </a:lnTo>
                  <a:lnTo>
                    <a:pt x="311" y="1757"/>
                  </a:lnTo>
                  <a:lnTo>
                    <a:pt x="309" y="1802"/>
                  </a:lnTo>
                  <a:lnTo>
                    <a:pt x="309" y="1845"/>
                  </a:lnTo>
                  <a:lnTo>
                    <a:pt x="309" y="1870"/>
                  </a:lnTo>
                  <a:lnTo>
                    <a:pt x="325" y="1821"/>
                  </a:lnTo>
                  <a:lnTo>
                    <a:pt x="340" y="1787"/>
                  </a:lnTo>
                  <a:lnTo>
                    <a:pt x="354" y="1752"/>
                  </a:lnTo>
                  <a:lnTo>
                    <a:pt x="367" y="1700"/>
                  </a:lnTo>
                  <a:lnTo>
                    <a:pt x="392" y="1671"/>
                  </a:lnTo>
                  <a:lnTo>
                    <a:pt x="409" y="1660"/>
                  </a:lnTo>
                  <a:lnTo>
                    <a:pt x="430" y="1676"/>
                  </a:lnTo>
                  <a:lnTo>
                    <a:pt x="439" y="1714"/>
                  </a:lnTo>
                  <a:lnTo>
                    <a:pt x="445" y="1757"/>
                  </a:lnTo>
                  <a:lnTo>
                    <a:pt x="454" y="1809"/>
                  </a:lnTo>
                  <a:lnTo>
                    <a:pt x="470" y="1864"/>
                  </a:lnTo>
                  <a:lnTo>
                    <a:pt x="486" y="1900"/>
                  </a:lnTo>
                  <a:lnTo>
                    <a:pt x="464" y="1870"/>
                  </a:lnTo>
                  <a:lnTo>
                    <a:pt x="445" y="1816"/>
                  </a:lnTo>
                  <a:lnTo>
                    <a:pt x="427" y="1757"/>
                  </a:lnTo>
                  <a:lnTo>
                    <a:pt x="408" y="1711"/>
                  </a:lnTo>
                  <a:lnTo>
                    <a:pt x="386" y="1716"/>
                  </a:lnTo>
                  <a:lnTo>
                    <a:pt x="365" y="1771"/>
                  </a:lnTo>
                  <a:lnTo>
                    <a:pt x="350" y="1815"/>
                  </a:lnTo>
                  <a:lnTo>
                    <a:pt x="333" y="1852"/>
                  </a:lnTo>
                  <a:lnTo>
                    <a:pt x="325" y="1901"/>
                  </a:lnTo>
                  <a:lnTo>
                    <a:pt x="318" y="1949"/>
                  </a:lnTo>
                  <a:lnTo>
                    <a:pt x="313" y="1974"/>
                  </a:lnTo>
                  <a:lnTo>
                    <a:pt x="312" y="2013"/>
                  </a:lnTo>
                  <a:lnTo>
                    <a:pt x="314" y="2060"/>
                  </a:lnTo>
                  <a:lnTo>
                    <a:pt x="314" y="2078"/>
                  </a:lnTo>
                  <a:lnTo>
                    <a:pt x="318" y="2047"/>
                  </a:lnTo>
                  <a:lnTo>
                    <a:pt x="340" y="2009"/>
                  </a:lnTo>
                  <a:lnTo>
                    <a:pt x="352" y="2009"/>
                  </a:lnTo>
                  <a:lnTo>
                    <a:pt x="360" y="2046"/>
                  </a:lnTo>
                  <a:lnTo>
                    <a:pt x="347" y="2020"/>
                  </a:lnTo>
                  <a:lnTo>
                    <a:pt x="331" y="2069"/>
                  </a:lnTo>
                  <a:lnTo>
                    <a:pt x="324" y="2111"/>
                  </a:lnTo>
                  <a:lnTo>
                    <a:pt x="320" y="2177"/>
                  </a:lnTo>
                  <a:lnTo>
                    <a:pt x="319" y="2242"/>
                  </a:lnTo>
                  <a:lnTo>
                    <a:pt x="319" y="2312"/>
                  </a:lnTo>
                  <a:lnTo>
                    <a:pt x="320" y="2340"/>
                  </a:lnTo>
                  <a:lnTo>
                    <a:pt x="293" y="2340"/>
                  </a:lnTo>
                </a:path>
              </a:pathLst>
            </a:custGeom>
            <a:noFill/>
            <a:ln w="12700" cap="rnd" cmpd="sng">
              <a:solidFill>
                <a:srgbClr val="66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9" name="Freeform 351"/>
            <p:cNvSpPr>
              <a:spLocks/>
            </p:cNvSpPr>
            <p:nvPr/>
          </p:nvSpPr>
          <p:spPr bwMode="auto">
            <a:xfrm>
              <a:off x="4265" y="3847"/>
              <a:ext cx="3" cy="33"/>
            </a:xfrm>
            <a:custGeom>
              <a:avLst/>
              <a:gdLst>
                <a:gd name="T0" fmla="*/ 0 w 3"/>
                <a:gd name="T1" fmla="*/ 4 h 43"/>
                <a:gd name="T2" fmla="*/ 1 w 3"/>
                <a:gd name="T3" fmla="*/ 4 h 43"/>
                <a:gd name="T4" fmla="*/ 2 w 3"/>
                <a:gd name="T5" fmla="*/ 0 h 43"/>
                <a:gd name="T6" fmla="*/ 1 w 3"/>
                <a:gd name="T7" fmla="*/ 0 h 43"/>
                <a:gd name="T8" fmla="*/ 1 w 3"/>
                <a:gd name="T9" fmla="*/ 0 h 43"/>
                <a:gd name="T10" fmla="*/ 0 w 3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43">
                  <a:moveTo>
                    <a:pt x="0" y="42"/>
                  </a:moveTo>
                  <a:lnTo>
                    <a:pt x="1" y="4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42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0" name="Freeform 352"/>
            <p:cNvSpPr>
              <a:spLocks/>
            </p:cNvSpPr>
            <p:nvPr/>
          </p:nvSpPr>
          <p:spPr bwMode="auto">
            <a:xfrm>
              <a:off x="4212" y="3627"/>
              <a:ext cx="57" cy="220"/>
            </a:xfrm>
            <a:custGeom>
              <a:avLst/>
              <a:gdLst>
                <a:gd name="T0" fmla="*/ 22 w 64"/>
                <a:gd name="T1" fmla="*/ 31 h 281"/>
                <a:gd name="T2" fmla="*/ 23 w 64"/>
                <a:gd name="T3" fmla="*/ 27 h 281"/>
                <a:gd name="T4" fmla="*/ 23 w 64"/>
                <a:gd name="T5" fmla="*/ 24 h 281"/>
                <a:gd name="T6" fmla="*/ 23 w 64"/>
                <a:gd name="T7" fmla="*/ 23 h 281"/>
                <a:gd name="T8" fmla="*/ 22 w 64"/>
                <a:gd name="T9" fmla="*/ 18 h 281"/>
                <a:gd name="T10" fmla="*/ 20 w 64"/>
                <a:gd name="T11" fmla="*/ 14 h 281"/>
                <a:gd name="T12" fmla="*/ 19 w 64"/>
                <a:gd name="T13" fmla="*/ 10 h 281"/>
                <a:gd name="T14" fmla="*/ 14 w 64"/>
                <a:gd name="T15" fmla="*/ 4 h 281"/>
                <a:gd name="T16" fmla="*/ 10 w 64"/>
                <a:gd name="T17" fmla="*/ 0 h 281"/>
                <a:gd name="T18" fmla="*/ 10 w 64"/>
                <a:gd name="T19" fmla="*/ 0 h 281"/>
                <a:gd name="T20" fmla="*/ 5 w 64"/>
                <a:gd name="T21" fmla="*/ 4 h 281"/>
                <a:gd name="T22" fmla="*/ 1 w 64"/>
                <a:gd name="T23" fmla="*/ 7 h 281"/>
                <a:gd name="T24" fmla="*/ 4 w 64"/>
                <a:gd name="T25" fmla="*/ 4 h 281"/>
                <a:gd name="T26" fmla="*/ 4 w 64"/>
                <a:gd name="T27" fmla="*/ 3 h 281"/>
                <a:gd name="T28" fmla="*/ 0 w 64"/>
                <a:gd name="T29" fmla="*/ 8 h 281"/>
                <a:gd name="T30" fmla="*/ 1 w 64"/>
                <a:gd name="T31" fmla="*/ 8 h 281"/>
                <a:gd name="T32" fmla="*/ 5 w 64"/>
                <a:gd name="T33" fmla="*/ 4 h 281"/>
                <a:gd name="T34" fmla="*/ 10 w 64"/>
                <a:gd name="T35" fmla="*/ 2 h 281"/>
                <a:gd name="T36" fmla="*/ 14 w 64"/>
                <a:gd name="T37" fmla="*/ 4 h 281"/>
                <a:gd name="T38" fmla="*/ 18 w 64"/>
                <a:gd name="T39" fmla="*/ 10 h 281"/>
                <a:gd name="T40" fmla="*/ 20 w 64"/>
                <a:gd name="T41" fmla="*/ 14 h 281"/>
                <a:gd name="T42" fmla="*/ 21 w 64"/>
                <a:gd name="T43" fmla="*/ 18 h 281"/>
                <a:gd name="T44" fmla="*/ 22 w 64"/>
                <a:gd name="T45" fmla="*/ 23 h 281"/>
                <a:gd name="T46" fmla="*/ 20 w 64"/>
                <a:gd name="T47" fmla="*/ 29 h 281"/>
                <a:gd name="T48" fmla="*/ 20 w 64"/>
                <a:gd name="T49" fmla="*/ 31 h 281"/>
                <a:gd name="T50" fmla="*/ 22 w 64"/>
                <a:gd name="T51" fmla="*/ 31 h 281"/>
                <a:gd name="T52" fmla="*/ 22 w 64"/>
                <a:gd name="T53" fmla="*/ 31 h 28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4" h="281">
                  <a:moveTo>
                    <a:pt x="62" y="280"/>
                  </a:moveTo>
                  <a:lnTo>
                    <a:pt x="63" y="238"/>
                  </a:lnTo>
                  <a:lnTo>
                    <a:pt x="63" y="222"/>
                  </a:lnTo>
                  <a:lnTo>
                    <a:pt x="63" y="203"/>
                  </a:lnTo>
                  <a:lnTo>
                    <a:pt x="62" y="163"/>
                  </a:lnTo>
                  <a:lnTo>
                    <a:pt x="59" y="126"/>
                  </a:lnTo>
                  <a:lnTo>
                    <a:pt x="54" y="92"/>
                  </a:lnTo>
                  <a:lnTo>
                    <a:pt x="40" y="39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15" y="33"/>
                  </a:lnTo>
                  <a:lnTo>
                    <a:pt x="1" y="63"/>
                  </a:lnTo>
                  <a:lnTo>
                    <a:pt x="7" y="32"/>
                  </a:lnTo>
                  <a:lnTo>
                    <a:pt x="6" y="31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16" y="33"/>
                  </a:lnTo>
                  <a:lnTo>
                    <a:pt x="27" y="2"/>
                  </a:lnTo>
                  <a:lnTo>
                    <a:pt x="39" y="39"/>
                  </a:lnTo>
                  <a:lnTo>
                    <a:pt x="53" y="92"/>
                  </a:lnTo>
                  <a:lnTo>
                    <a:pt x="58" y="126"/>
                  </a:lnTo>
                  <a:lnTo>
                    <a:pt x="61" y="163"/>
                  </a:lnTo>
                  <a:lnTo>
                    <a:pt x="62" y="203"/>
                  </a:lnTo>
                  <a:lnTo>
                    <a:pt x="60" y="261"/>
                  </a:lnTo>
                  <a:lnTo>
                    <a:pt x="60" y="280"/>
                  </a:lnTo>
                  <a:lnTo>
                    <a:pt x="62" y="28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1" name="Freeform 353"/>
            <p:cNvSpPr>
              <a:spLocks/>
            </p:cNvSpPr>
            <p:nvPr/>
          </p:nvSpPr>
          <p:spPr bwMode="auto">
            <a:xfrm>
              <a:off x="4216" y="3480"/>
              <a:ext cx="52" cy="214"/>
            </a:xfrm>
            <a:custGeom>
              <a:avLst/>
              <a:gdLst>
                <a:gd name="T0" fmla="*/ 1 w 58"/>
                <a:gd name="T1" fmla="*/ 24 h 273"/>
                <a:gd name="T2" fmla="*/ 8 w 58"/>
                <a:gd name="T3" fmla="*/ 24 h 273"/>
                <a:gd name="T4" fmla="*/ 14 w 58"/>
                <a:gd name="T5" fmla="*/ 22 h 273"/>
                <a:gd name="T6" fmla="*/ 16 w 58"/>
                <a:gd name="T7" fmla="*/ 24 h 273"/>
                <a:gd name="T8" fmla="*/ 20 w 58"/>
                <a:gd name="T9" fmla="*/ 27 h 273"/>
                <a:gd name="T10" fmla="*/ 21 w 58"/>
                <a:gd name="T11" fmla="*/ 30 h 273"/>
                <a:gd name="T12" fmla="*/ 22 w 58"/>
                <a:gd name="T13" fmla="*/ 30 h 273"/>
                <a:gd name="T14" fmla="*/ 20 w 58"/>
                <a:gd name="T15" fmla="*/ 22 h 273"/>
                <a:gd name="T16" fmla="*/ 20 w 58"/>
                <a:gd name="T17" fmla="*/ 16 h 273"/>
                <a:gd name="T18" fmla="*/ 18 w 58"/>
                <a:gd name="T19" fmla="*/ 10 h 273"/>
                <a:gd name="T20" fmla="*/ 18 w 58"/>
                <a:gd name="T21" fmla="*/ 5 h 273"/>
                <a:gd name="T22" fmla="*/ 16 w 58"/>
                <a:gd name="T23" fmla="*/ 0 h 273"/>
                <a:gd name="T24" fmla="*/ 16 w 58"/>
                <a:gd name="T25" fmla="*/ 0 h 273"/>
                <a:gd name="T26" fmla="*/ 17 w 58"/>
                <a:gd name="T27" fmla="*/ 5 h 273"/>
                <a:gd name="T28" fmla="*/ 18 w 58"/>
                <a:gd name="T29" fmla="*/ 10 h 273"/>
                <a:gd name="T30" fmla="*/ 19 w 58"/>
                <a:gd name="T31" fmla="*/ 16 h 273"/>
                <a:gd name="T32" fmla="*/ 20 w 58"/>
                <a:gd name="T33" fmla="*/ 22 h 273"/>
                <a:gd name="T34" fmla="*/ 21 w 58"/>
                <a:gd name="T35" fmla="*/ 30 h 273"/>
                <a:gd name="T36" fmla="*/ 20 w 58"/>
                <a:gd name="T37" fmla="*/ 27 h 273"/>
                <a:gd name="T38" fmla="*/ 17 w 58"/>
                <a:gd name="T39" fmla="*/ 23 h 273"/>
                <a:gd name="T40" fmla="*/ 14 w 58"/>
                <a:gd name="T41" fmla="*/ 22 h 273"/>
                <a:gd name="T42" fmla="*/ 8 w 58"/>
                <a:gd name="T43" fmla="*/ 23 h 273"/>
                <a:gd name="T44" fmla="*/ 0 w 58"/>
                <a:gd name="T45" fmla="*/ 24 h 273"/>
                <a:gd name="T46" fmla="*/ 1 w 58"/>
                <a:gd name="T47" fmla="*/ 24 h 2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8" h="273">
                  <a:moveTo>
                    <a:pt x="1" y="220"/>
                  </a:moveTo>
                  <a:lnTo>
                    <a:pt x="21" y="205"/>
                  </a:lnTo>
                  <a:lnTo>
                    <a:pt x="39" y="200"/>
                  </a:lnTo>
                  <a:lnTo>
                    <a:pt x="43" y="205"/>
                  </a:lnTo>
                  <a:lnTo>
                    <a:pt x="51" y="241"/>
                  </a:lnTo>
                  <a:lnTo>
                    <a:pt x="56" y="272"/>
                  </a:lnTo>
                  <a:lnTo>
                    <a:pt x="57" y="272"/>
                  </a:lnTo>
                  <a:lnTo>
                    <a:pt x="54" y="199"/>
                  </a:lnTo>
                  <a:lnTo>
                    <a:pt x="51" y="143"/>
                  </a:lnTo>
                  <a:lnTo>
                    <a:pt x="49" y="89"/>
                  </a:lnTo>
                  <a:lnTo>
                    <a:pt x="46" y="41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5" y="41"/>
                  </a:lnTo>
                  <a:lnTo>
                    <a:pt x="48" y="89"/>
                  </a:lnTo>
                  <a:lnTo>
                    <a:pt x="50" y="143"/>
                  </a:lnTo>
                  <a:lnTo>
                    <a:pt x="53" y="199"/>
                  </a:lnTo>
                  <a:lnTo>
                    <a:pt x="56" y="263"/>
                  </a:lnTo>
                  <a:lnTo>
                    <a:pt x="52" y="241"/>
                  </a:lnTo>
                  <a:lnTo>
                    <a:pt x="45" y="204"/>
                  </a:lnTo>
                  <a:lnTo>
                    <a:pt x="39" y="199"/>
                  </a:lnTo>
                  <a:lnTo>
                    <a:pt x="20" y="204"/>
                  </a:lnTo>
                  <a:lnTo>
                    <a:pt x="0" y="219"/>
                  </a:lnTo>
                  <a:lnTo>
                    <a:pt x="1" y="22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2" name="Freeform 354"/>
            <p:cNvSpPr>
              <a:spLocks/>
            </p:cNvSpPr>
            <p:nvPr/>
          </p:nvSpPr>
          <p:spPr bwMode="auto">
            <a:xfrm>
              <a:off x="4128" y="3325"/>
              <a:ext cx="127" cy="156"/>
            </a:xfrm>
            <a:custGeom>
              <a:avLst/>
              <a:gdLst>
                <a:gd name="T0" fmla="*/ 46 w 144"/>
                <a:gd name="T1" fmla="*/ 23 h 198"/>
                <a:gd name="T2" fmla="*/ 43 w 144"/>
                <a:gd name="T3" fmla="*/ 17 h 198"/>
                <a:gd name="T4" fmla="*/ 42 w 144"/>
                <a:gd name="T5" fmla="*/ 15 h 198"/>
                <a:gd name="T6" fmla="*/ 36 w 144"/>
                <a:gd name="T7" fmla="*/ 9 h 198"/>
                <a:gd name="T8" fmla="*/ 33 w 144"/>
                <a:gd name="T9" fmla="*/ 5 h 198"/>
                <a:gd name="T10" fmla="*/ 30 w 144"/>
                <a:gd name="T11" fmla="*/ 2 h 198"/>
                <a:gd name="T12" fmla="*/ 23 w 144"/>
                <a:gd name="T13" fmla="*/ 0 h 198"/>
                <a:gd name="T14" fmla="*/ 15 w 144"/>
                <a:gd name="T15" fmla="*/ 2 h 198"/>
                <a:gd name="T16" fmla="*/ 10 w 144"/>
                <a:gd name="T17" fmla="*/ 9 h 198"/>
                <a:gd name="T18" fmla="*/ 7 w 144"/>
                <a:gd name="T19" fmla="*/ 13 h 198"/>
                <a:gd name="T20" fmla="*/ 4 w 144"/>
                <a:gd name="T21" fmla="*/ 18 h 198"/>
                <a:gd name="T22" fmla="*/ 3 w 144"/>
                <a:gd name="T23" fmla="*/ 21 h 198"/>
                <a:gd name="T24" fmla="*/ 0 w 144"/>
                <a:gd name="T25" fmla="*/ 21 h 198"/>
                <a:gd name="T26" fmla="*/ 1 w 144"/>
                <a:gd name="T27" fmla="*/ 21 h 198"/>
                <a:gd name="T28" fmla="*/ 4 w 144"/>
                <a:gd name="T29" fmla="*/ 18 h 198"/>
                <a:gd name="T30" fmla="*/ 8 w 144"/>
                <a:gd name="T31" fmla="*/ 13 h 198"/>
                <a:gd name="T32" fmla="*/ 10 w 144"/>
                <a:gd name="T33" fmla="*/ 9 h 198"/>
                <a:gd name="T34" fmla="*/ 15 w 144"/>
                <a:gd name="T35" fmla="*/ 2 h 198"/>
                <a:gd name="T36" fmla="*/ 23 w 144"/>
                <a:gd name="T37" fmla="*/ 1 h 198"/>
                <a:gd name="T38" fmla="*/ 30 w 144"/>
                <a:gd name="T39" fmla="*/ 2 h 198"/>
                <a:gd name="T40" fmla="*/ 32 w 144"/>
                <a:gd name="T41" fmla="*/ 5 h 198"/>
                <a:gd name="T42" fmla="*/ 35 w 144"/>
                <a:gd name="T43" fmla="*/ 9 h 198"/>
                <a:gd name="T44" fmla="*/ 42 w 144"/>
                <a:gd name="T45" fmla="*/ 15 h 198"/>
                <a:gd name="T46" fmla="*/ 43 w 144"/>
                <a:gd name="T47" fmla="*/ 17 h 198"/>
                <a:gd name="T48" fmla="*/ 46 w 144"/>
                <a:gd name="T49" fmla="*/ 23 h 198"/>
                <a:gd name="T50" fmla="*/ 46 w 144"/>
                <a:gd name="T51" fmla="*/ 23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4" h="198">
                  <a:moveTo>
                    <a:pt x="143" y="197"/>
                  </a:moveTo>
                  <a:lnTo>
                    <a:pt x="133" y="138"/>
                  </a:lnTo>
                  <a:lnTo>
                    <a:pt x="129" y="128"/>
                  </a:lnTo>
                  <a:lnTo>
                    <a:pt x="110" y="81"/>
                  </a:lnTo>
                  <a:lnTo>
                    <a:pt x="101" y="46"/>
                  </a:lnTo>
                  <a:lnTo>
                    <a:pt x="91" y="19"/>
                  </a:lnTo>
                  <a:lnTo>
                    <a:pt x="69" y="0"/>
                  </a:lnTo>
                  <a:lnTo>
                    <a:pt x="46" y="21"/>
                  </a:lnTo>
                  <a:lnTo>
                    <a:pt x="30" y="81"/>
                  </a:lnTo>
                  <a:lnTo>
                    <a:pt x="22" y="120"/>
                  </a:lnTo>
                  <a:lnTo>
                    <a:pt x="10" y="155"/>
                  </a:lnTo>
                  <a:lnTo>
                    <a:pt x="3" y="175"/>
                  </a:lnTo>
                  <a:lnTo>
                    <a:pt x="0" y="182"/>
                  </a:lnTo>
                  <a:lnTo>
                    <a:pt x="1" y="182"/>
                  </a:lnTo>
                  <a:lnTo>
                    <a:pt x="11" y="155"/>
                  </a:lnTo>
                  <a:lnTo>
                    <a:pt x="23" y="120"/>
                  </a:lnTo>
                  <a:lnTo>
                    <a:pt x="31" y="81"/>
                  </a:lnTo>
                  <a:lnTo>
                    <a:pt x="47" y="22"/>
                  </a:lnTo>
                  <a:lnTo>
                    <a:pt x="69" y="1"/>
                  </a:lnTo>
                  <a:lnTo>
                    <a:pt x="90" y="20"/>
                  </a:lnTo>
                  <a:lnTo>
                    <a:pt x="99" y="46"/>
                  </a:lnTo>
                  <a:lnTo>
                    <a:pt x="109" y="81"/>
                  </a:lnTo>
                  <a:lnTo>
                    <a:pt x="128" y="128"/>
                  </a:lnTo>
                  <a:lnTo>
                    <a:pt x="132" y="138"/>
                  </a:lnTo>
                  <a:lnTo>
                    <a:pt x="142" y="197"/>
                  </a:lnTo>
                  <a:lnTo>
                    <a:pt x="143" y="197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3" name="Freeform 355"/>
            <p:cNvSpPr>
              <a:spLocks/>
            </p:cNvSpPr>
            <p:nvPr/>
          </p:nvSpPr>
          <p:spPr bwMode="auto">
            <a:xfrm>
              <a:off x="4128" y="3205"/>
              <a:ext cx="135" cy="264"/>
            </a:xfrm>
            <a:custGeom>
              <a:avLst/>
              <a:gdLst>
                <a:gd name="T0" fmla="*/ 3 w 153"/>
                <a:gd name="T1" fmla="*/ 38 h 336"/>
                <a:gd name="T2" fmla="*/ 4 w 153"/>
                <a:gd name="T3" fmla="*/ 31 h 336"/>
                <a:gd name="T4" fmla="*/ 7 w 153"/>
                <a:gd name="T5" fmla="*/ 28 h 336"/>
                <a:gd name="T6" fmla="*/ 8 w 153"/>
                <a:gd name="T7" fmla="*/ 24 h 336"/>
                <a:gd name="T8" fmla="*/ 10 w 153"/>
                <a:gd name="T9" fmla="*/ 20 h 336"/>
                <a:gd name="T10" fmla="*/ 12 w 153"/>
                <a:gd name="T11" fmla="*/ 15 h 336"/>
                <a:gd name="T12" fmla="*/ 14 w 153"/>
                <a:gd name="T13" fmla="*/ 13 h 336"/>
                <a:gd name="T14" fmla="*/ 22 w 153"/>
                <a:gd name="T15" fmla="*/ 13 h 336"/>
                <a:gd name="T16" fmla="*/ 30 w 153"/>
                <a:gd name="T17" fmla="*/ 17 h 336"/>
                <a:gd name="T18" fmla="*/ 34 w 153"/>
                <a:gd name="T19" fmla="*/ 17 h 336"/>
                <a:gd name="T20" fmla="*/ 38 w 153"/>
                <a:gd name="T21" fmla="*/ 22 h 336"/>
                <a:gd name="T22" fmla="*/ 43 w 153"/>
                <a:gd name="T23" fmla="*/ 26 h 336"/>
                <a:gd name="T24" fmla="*/ 45 w 153"/>
                <a:gd name="T25" fmla="*/ 31 h 336"/>
                <a:gd name="T26" fmla="*/ 49 w 153"/>
                <a:gd name="T27" fmla="*/ 34 h 336"/>
                <a:gd name="T28" fmla="*/ 49 w 153"/>
                <a:gd name="T29" fmla="*/ 35 h 336"/>
                <a:gd name="T30" fmla="*/ 49 w 153"/>
                <a:gd name="T31" fmla="*/ 35 h 336"/>
                <a:gd name="T32" fmla="*/ 49 w 153"/>
                <a:gd name="T33" fmla="*/ 29 h 336"/>
                <a:gd name="T34" fmla="*/ 49 w 153"/>
                <a:gd name="T35" fmla="*/ 20 h 336"/>
                <a:gd name="T36" fmla="*/ 49 w 153"/>
                <a:gd name="T37" fmla="*/ 16 h 336"/>
                <a:gd name="T38" fmla="*/ 49 w 153"/>
                <a:gd name="T39" fmla="*/ 12 h 336"/>
                <a:gd name="T40" fmla="*/ 46 w 153"/>
                <a:gd name="T41" fmla="*/ 8 h 336"/>
                <a:gd name="T42" fmla="*/ 43 w 153"/>
                <a:gd name="T43" fmla="*/ 4 h 336"/>
                <a:gd name="T44" fmla="*/ 43 w 153"/>
                <a:gd name="T45" fmla="*/ 0 h 336"/>
                <a:gd name="T46" fmla="*/ 43 w 153"/>
                <a:gd name="T47" fmla="*/ 0 h 336"/>
                <a:gd name="T48" fmla="*/ 43 w 153"/>
                <a:gd name="T49" fmla="*/ 4 h 336"/>
                <a:gd name="T50" fmla="*/ 46 w 153"/>
                <a:gd name="T51" fmla="*/ 8 h 336"/>
                <a:gd name="T52" fmla="*/ 49 w 153"/>
                <a:gd name="T53" fmla="*/ 12 h 336"/>
                <a:gd name="T54" fmla="*/ 49 w 153"/>
                <a:gd name="T55" fmla="*/ 16 h 336"/>
                <a:gd name="T56" fmla="*/ 49 w 153"/>
                <a:gd name="T57" fmla="*/ 20 h 336"/>
                <a:gd name="T58" fmla="*/ 49 w 153"/>
                <a:gd name="T59" fmla="*/ 20 h 336"/>
                <a:gd name="T60" fmla="*/ 49 w 153"/>
                <a:gd name="T61" fmla="*/ 35 h 336"/>
                <a:gd name="T62" fmla="*/ 49 w 153"/>
                <a:gd name="T63" fmla="*/ 34 h 336"/>
                <a:gd name="T64" fmla="*/ 46 w 153"/>
                <a:gd name="T65" fmla="*/ 31 h 336"/>
                <a:gd name="T66" fmla="*/ 43 w 153"/>
                <a:gd name="T67" fmla="*/ 26 h 336"/>
                <a:gd name="T68" fmla="*/ 38 w 153"/>
                <a:gd name="T69" fmla="*/ 22 h 336"/>
                <a:gd name="T70" fmla="*/ 34 w 153"/>
                <a:gd name="T71" fmla="*/ 17 h 336"/>
                <a:gd name="T72" fmla="*/ 30 w 153"/>
                <a:gd name="T73" fmla="*/ 17 h 336"/>
                <a:gd name="T74" fmla="*/ 22 w 153"/>
                <a:gd name="T75" fmla="*/ 13 h 336"/>
                <a:gd name="T76" fmla="*/ 14 w 153"/>
                <a:gd name="T77" fmla="*/ 13 h 336"/>
                <a:gd name="T78" fmla="*/ 12 w 153"/>
                <a:gd name="T79" fmla="*/ 15 h 336"/>
                <a:gd name="T80" fmla="*/ 10 w 153"/>
                <a:gd name="T81" fmla="*/ 20 h 336"/>
                <a:gd name="T82" fmla="*/ 7 w 153"/>
                <a:gd name="T83" fmla="*/ 24 h 336"/>
                <a:gd name="T84" fmla="*/ 6 w 153"/>
                <a:gd name="T85" fmla="*/ 28 h 336"/>
                <a:gd name="T86" fmla="*/ 4 w 153"/>
                <a:gd name="T87" fmla="*/ 31 h 336"/>
                <a:gd name="T88" fmla="*/ 0 w 153"/>
                <a:gd name="T89" fmla="*/ 39 h 336"/>
                <a:gd name="T90" fmla="*/ 3 w 153"/>
                <a:gd name="T91" fmla="*/ 38 h 3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3" h="336">
                  <a:moveTo>
                    <a:pt x="3" y="328"/>
                  </a:moveTo>
                  <a:lnTo>
                    <a:pt x="14" y="278"/>
                  </a:lnTo>
                  <a:lnTo>
                    <a:pt x="20" y="238"/>
                  </a:lnTo>
                  <a:lnTo>
                    <a:pt x="23" y="204"/>
                  </a:lnTo>
                  <a:lnTo>
                    <a:pt x="30" y="173"/>
                  </a:lnTo>
                  <a:lnTo>
                    <a:pt x="39" y="134"/>
                  </a:lnTo>
                  <a:lnTo>
                    <a:pt x="44" y="119"/>
                  </a:lnTo>
                  <a:lnTo>
                    <a:pt x="68" y="114"/>
                  </a:lnTo>
                  <a:lnTo>
                    <a:pt x="95" y="146"/>
                  </a:lnTo>
                  <a:lnTo>
                    <a:pt x="101" y="152"/>
                  </a:lnTo>
                  <a:lnTo>
                    <a:pt x="115" y="195"/>
                  </a:lnTo>
                  <a:lnTo>
                    <a:pt x="129" y="227"/>
                  </a:lnTo>
                  <a:lnTo>
                    <a:pt x="141" y="263"/>
                  </a:lnTo>
                  <a:lnTo>
                    <a:pt x="147" y="297"/>
                  </a:lnTo>
                  <a:lnTo>
                    <a:pt x="150" y="308"/>
                  </a:lnTo>
                  <a:lnTo>
                    <a:pt x="152" y="308"/>
                  </a:lnTo>
                  <a:lnTo>
                    <a:pt x="152" y="253"/>
                  </a:lnTo>
                  <a:lnTo>
                    <a:pt x="151" y="179"/>
                  </a:lnTo>
                  <a:lnTo>
                    <a:pt x="150" y="142"/>
                  </a:lnTo>
                  <a:lnTo>
                    <a:pt x="147" y="106"/>
                  </a:lnTo>
                  <a:lnTo>
                    <a:pt x="143" y="67"/>
                  </a:lnTo>
                  <a:lnTo>
                    <a:pt x="137" y="30"/>
                  </a:lnTo>
                  <a:lnTo>
                    <a:pt x="132" y="0"/>
                  </a:lnTo>
                  <a:lnTo>
                    <a:pt x="131" y="0"/>
                  </a:lnTo>
                  <a:lnTo>
                    <a:pt x="136" y="30"/>
                  </a:lnTo>
                  <a:lnTo>
                    <a:pt x="142" y="67"/>
                  </a:lnTo>
                  <a:lnTo>
                    <a:pt x="146" y="106"/>
                  </a:lnTo>
                  <a:lnTo>
                    <a:pt x="149" y="142"/>
                  </a:lnTo>
                  <a:lnTo>
                    <a:pt x="150" y="179"/>
                  </a:lnTo>
                  <a:lnTo>
                    <a:pt x="150" y="180"/>
                  </a:lnTo>
                  <a:lnTo>
                    <a:pt x="150" y="302"/>
                  </a:lnTo>
                  <a:lnTo>
                    <a:pt x="149" y="297"/>
                  </a:lnTo>
                  <a:lnTo>
                    <a:pt x="142" y="263"/>
                  </a:lnTo>
                  <a:lnTo>
                    <a:pt x="131" y="227"/>
                  </a:lnTo>
                  <a:lnTo>
                    <a:pt x="116" y="195"/>
                  </a:lnTo>
                  <a:lnTo>
                    <a:pt x="102" y="150"/>
                  </a:lnTo>
                  <a:lnTo>
                    <a:pt x="95" y="145"/>
                  </a:lnTo>
                  <a:lnTo>
                    <a:pt x="68" y="113"/>
                  </a:lnTo>
                  <a:lnTo>
                    <a:pt x="43" y="119"/>
                  </a:lnTo>
                  <a:lnTo>
                    <a:pt x="38" y="134"/>
                  </a:lnTo>
                  <a:lnTo>
                    <a:pt x="29" y="173"/>
                  </a:lnTo>
                  <a:lnTo>
                    <a:pt x="21" y="204"/>
                  </a:lnTo>
                  <a:lnTo>
                    <a:pt x="19" y="238"/>
                  </a:lnTo>
                  <a:lnTo>
                    <a:pt x="13" y="278"/>
                  </a:lnTo>
                  <a:lnTo>
                    <a:pt x="0" y="335"/>
                  </a:lnTo>
                  <a:lnTo>
                    <a:pt x="3" y="32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4" name="Freeform 356"/>
            <p:cNvSpPr>
              <a:spLocks/>
            </p:cNvSpPr>
            <p:nvPr/>
          </p:nvSpPr>
          <p:spPr bwMode="auto">
            <a:xfrm>
              <a:off x="4055" y="3136"/>
              <a:ext cx="191" cy="92"/>
            </a:xfrm>
            <a:custGeom>
              <a:avLst/>
              <a:gdLst>
                <a:gd name="T0" fmla="*/ 68 w 217"/>
                <a:gd name="T1" fmla="*/ 10 h 116"/>
                <a:gd name="T2" fmla="*/ 60 w 217"/>
                <a:gd name="T3" fmla="*/ 5 h 116"/>
                <a:gd name="T4" fmla="*/ 54 w 217"/>
                <a:gd name="T5" fmla="*/ 2 h 116"/>
                <a:gd name="T6" fmla="*/ 53 w 217"/>
                <a:gd name="T7" fmla="*/ 2 h 116"/>
                <a:gd name="T8" fmla="*/ 42 w 217"/>
                <a:gd name="T9" fmla="*/ 0 h 116"/>
                <a:gd name="T10" fmla="*/ 30 w 217"/>
                <a:gd name="T11" fmla="*/ 2 h 116"/>
                <a:gd name="T12" fmla="*/ 20 w 217"/>
                <a:gd name="T13" fmla="*/ 5 h 116"/>
                <a:gd name="T14" fmla="*/ 12 w 217"/>
                <a:gd name="T15" fmla="*/ 6 h 116"/>
                <a:gd name="T16" fmla="*/ 4 w 217"/>
                <a:gd name="T17" fmla="*/ 10 h 116"/>
                <a:gd name="T18" fmla="*/ 1 w 217"/>
                <a:gd name="T19" fmla="*/ 13 h 116"/>
                <a:gd name="T20" fmla="*/ 4 w 217"/>
                <a:gd name="T21" fmla="*/ 8 h 116"/>
                <a:gd name="T22" fmla="*/ 4 w 217"/>
                <a:gd name="T23" fmla="*/ 8 h 116"/>
                <a:gd name="T24" fmla="*/ 0 w 217"/>
                <a:gd name="T25" fmla="*/ 14 h 116"/>
                <a:gd name="T26" fmla="*/ 1 w 217"/>
                <a:gd name="T27" fmla="*/ 14 h 116"/>
                <a:gd name="T28" fmla="*/ 4 w 217"/>
                <a:gd name="T29" fmla="*/ 10 h 116"/>
                <a:gd name="T30" fmla="*/ 12 w 217"/>
                <a:gd name="T31" fmla="*/ 6 h 116"/>
                <a:gd name="T32" fmla="*/ 21 w 217"/>
                <a:gd name="T33" fmla="*/ 5 h 116"/>
                <a:gd name="T34" fmla="*/ 33 w 217"/>
                <a:gd name="T35" fmla="*/ 2 h 116"/>
                <a:gd name="T36" fmla="*/ 42 w 217"/>
                <a:gd name="T37" fmla="*/ 1 h 116"/>
                <a:gd name="T38" fmla="*/ 52 w 217"/>
                <a:gd name="T39" fmla="*/ 2 h 116"/>
                <a:gd name="T40" fmla="*/ 53 w 217"/>
                <a:gd name="T41" fmla="*/ 2 h 116"/>
                <a:gd name="T42" fmla="*/ 60 w 217"/>
                <a:gd name="T43" fmla="*/ 5 h 116"/>
                <a:gd name="T44" fmla="*/ 68 w 217"/>
                <a:gd name="T45" fmla="*/ 10 h 116"/>
                <a:gd name="T46" fmla="*/ 68 w 217"/>
                <a:gd name="T47" fmla="*/ 10 h 1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" h="116">
                  <a:moveTo>
                    <a:pt x="216" y="86"/>
                  </a:moveTo>
                  <a:lnTo>
                    <a:pt x="190" y="40"/>
                  </a:lnTo>
                  <a:lnTo>
                    <a:pt x="169" y="17"/>
                  </a:lnTo>
                  <a:lnTo>
                    <a:pt x="164" y="10"/>
                  </a:lnTo>
                  <a:lnTo>
                    <a:pt x="131" y="0"/>
                  </a:lnTo>
                  <a:lnTo>
                    <a:pt x="96" y="18"/>
                  </a:lnTo>
                  <a:lnTo>
                    <a:pt x="63" y="41"/>
                  </a:lnTo>
                  <a:lnTo>
                    <a:pt x="37" y="54"/>
                  </a:lnTo>
                  <a:lnTo>
                    <a:pt x="12" y="78"/>
                  </a:lnTo>
                  <a:lnTo>
                    <a:pt x="1" y="111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4" y="79"/>
                  </a:lnTo>
                  <a:lnTo>
                    <a:pt x="39" y="54"/>
                  </a:lnTo>
                  <a:lnTo>
                    <a:pt x="67" y="41"/>
                  </a:lnTo>
                  <a:lnTo>
                    <a:pt x="101" y="17"/>
                  </a:lnTo>
                  <a:lnTo>
                    <a:pt x="131" y="1"/>
                  </a:lnTo>
                  <a:lnTo>
                    <a:pt x="163" y="11"/>
                  </a:lnTo>
                  <a:lnTo>
                    <a:pt x="168" y="18"/>
                  </a:lnTo>
                  <a:lnTo>
                    <a:pt x="190" y="42"/>
                  </a:lnTo>
                  <a:lnTo>
                    <a:pt x="215" y="86"/>
                  </a:lnTo>
                  <a:lnTo>
                    <a:pt x="216" y="8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5" name="Freeform 357"/>
            <p:cNvSpPr>
              <a:spLocks/>
            </p:cNvSpPr>
            <p:nvPr/>
          </p:nvSpPr>
          <p:spPr bwMode="auto">
            <a:xfrm>
              <a:off x="4058" y="2964"/>
              <a:ext cx="198" cy="227"/>
            </a:xfrm>
            <a:custGeom>
              <a:avLst/>
              <a:gdLst>
                <a:gd name="T0" fmla="*/ 1 w 224"/>
                <a:gd name="T1" fmla="*/ 33 h 289"/>
                <a:gd name="T2" fmla="*/ 8 w 224"/>
                <a:gd name="T3" fmla="*/ 29 h 289"/>
                <a:gd name="T4" fmla="*/ 15 w 224"/>
                <a:gd name="T5" fmla="*/ 26 h 289"/>
                <a:gd name="T6" fmla="*/ 21 w 224"/>
                <a:gd name="T7" fmla="*/ 21 h 289"/>
                <a:gd name="T8" fmla="*/ 25 w 224"/>
                <a:gd name="T9" fmla="*/ 16 h 289"/>
                <a:gd name="T10" fmla="*/ 30 w 224"/>
                <a:gd name="T11" fmla="*/ 12 h 289"/>
                <a:gd name="T12" fmla="*/ 33 w 224"/>
                <a:gd name="T13" fmla="*/ 12 h 289"/>
                <a:gd name="T14" fmla="*/ 42 w 224"/>
                <a:gd name="T15" fmla="*/ 12 h 289"/>
                <a:gd name="T16" fmla="*/ 51 w 224"/>
                <a:gd name="T17" fmla="*/ 13 h 289"/>
                <a:gd name="T18" fmla="*/ 59 w 224"/>
                <a:gd name="T19" fmla="*/ 19 h 289"/>
                <a:gd name="T20" fmla="*/ 65 w 224"/>
                <a:gd name="T21" fmla="*/ 25 h 289"/>
                <a:gd name="T22" fmla="*/ 69 w 224"/>
                <a:gd name="T23" fmla="*/ 27 h 289"/>
                <a:gd name="T24" fmla="*/ 72 w 224"/>
                <a:gd name="T25" fmla="*/ 29 h 289"/>
                <a:gd name="T26" fmla="*/ 73 w 224"/>
                <a:gd name="T27" fmla="*/ 29 h 289"/>
                <a:gd name="T28" fmla="*/ 72 w 224"/>
                <a:gd name="T29" fmla="*/ 19 h 289"/>
                <a:gd name="T30" fmla="*/ 69 w 224"/>
                <a:gd name="T31" fmla="*/ 12 h 289"/>
                <a:gd name="T32" fmla="*/ 66 w 224"/>
                <a:gd name="T33" fmla="*/ 7 h 289"/>
                <a:gd name="T34" fmla="*/ 59 w 224"/>
                <a:gd name="T35" fmla="*/ 0 h 289"/>
                <a:gd name="T36" fmla="*/ 59 w 224"/>
                <a:gd name="T37" fmla="*/ 2 h 289"/>
                <a:gd name="T38" fmla="*/ 65 w 224"/>
                <a:gd name="T39" fmla="*/ 7 h 289"/>
                <a:gd name="T40" fmla="*/ 69 w 224"/>
                <a:gd name="T41" fmla="*/ 12 h 289"/>
                <a:gd name="T42" fmla="*/ 71 w 224"/>
                <a:gd name="T43" fmla="*/ 19 h 289"/>
                <a:gd name="T44" fmla="*/ 72 w 224"/>
                <a:gd name="T45" fmla="*/ 29 h 289"/>
                <a:gd name="T46" fmla="*/ 69 w 224"/>
                <a:gd name="T47" fmla="*/ 27 h 289"/>
                <a:gd name="T48" fmla="*/ 66 w 224"/>
                <a:gd name="T49" fmla="*/ 25 h 289"/>
                <a:gd name="T50" fmla="*/ 60 w 224"/>
                <a:gd name="T51" fmla="*/ 19 h 289"/>
                <a:gd name="T52" fmla="*/ 52 w 224"/>
                <a:gd name="T53" fmla="*/ 13 h 289"/>
                <a:gd name="T54" fmla="*/ 42 w 224"/>
                <a:gd name="T55" fmla="*/ 12 h 289"/>
                <a:gd name="T56" fmla="*/ 33 w 224"/>
                <a:gd name="T57" fmla="*/ 12 h 289"/>
                <a:gd name="T58" fmla="*/ 30 w 224"/>
                <a:gd name="T59" fmla="*/ 12 h 289"/>
                <a:gd name="T60" fmla="*/ 24 w 224"/>
                <a:gd name="T61" fmla="*/ 16 h 289"/>
                <a:gd name="T62" fmla="*/ 21 w 224"/>
                <a:gd name="T63" fmla="*/ 21 h 289"/>
                <a:gd name="T64" fmla="*/ 15 w 224"/>
                <a:gd name="T65" fmla="*/ 24 h 289"/>
                <a:gd name="T66" fmla="*/ 8 w 224"/>
                <a:gd name="T67" fmla="*/ 27 h 289"/>
                <a:gd name="T68" fmla="*/ 0 w 224"/>
                <a:gd name="T69" fmla="*/ 33 h 289"/>
                <a:gd name="T70" fmla="*/ 1 w 224"/>
                <a:gd name="T71" fmla="*/ 33 h 2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4" h="289">
                  <a:moveTo>
                    <a:pt x="1" y="288"/>
                  </a:moveTo>
                  <a:lnTo>
                    <a:pt x="23" y="252"/>
                  </a:lnTo>
                  <a:lnTo>
                    <a:pt x="46" y="221"/>
                  </a:lnTo>
                  <a:lnTo>
                    <a:pt x="64" y="186"/>
                  </a:lnTo>
                  <a:lnTo>
                    <a:pt x="76" y="147"/>
                  </a:lnTo>
                  <a:lnTo>
                    <a:pt x="93" y="105"/>
                  </a:lnTo>
                  <a:lnTo>
                    <a:pt x="100" y="101"/>
                  </a:lnTo>
                  <a:lnTo>
                    <a:pt x="126" y="100"/>
                  </a:lnTo>
                  <a:lnTo>
                    <a:pt x="157" y="121"/>
                  </a:lnTo>
                  <a:lnTo>
                    <a:pt x="181" y="164"/>
                  </a:lnTo>
                  <a:lnTo>
                    <a:pt x="200" y="220"/>
                  </a:lnTo>
                  <a:lnTo>
                    <a:pt x="208" y="244"/>
                  </a:lnTo>
                  <a:lnTo>
                    <a:pt x="222" y="256"/>
                  </a:lnTo>
                  <a:lnTo>
                    <a:pt x="223" y="255"/>
                  </a:lnTo>
                  <a:lnTo>
                    <a:pt x="217" y="161"/>
                  </a:lnTo>
                  <a:lnTo>
                    <a:pt x="209" y="105"/>
                  </a:lnTo>
                  <a:lnTo>
                    <a:pt x="201" y="60"/>
                  </a:lnTo>
                  <a:lnTo>
                    <a:pt x="181" y="0"/>
                  </a:lnTo>
                  <a:lnTo>
                    <a:pt x="180" y="2"/>
                  </a:lnTo>
                  <a:lnTo>
                    <a:pt x="200" y="60"/>
                  </a:lnTo>
                  <a:lnTo>
                    <a:pt x="208" y="105"/>
                  </a:lnTo>
                  <a:lnTo>
                    <a:pt x="216" y="161"/>
                  </a:lnTo>
                  <a:lnTo>
                    <a:pt x="222" y="254"/>
                  </a:lnTo>
                  <a:lnTo>
                    <a:pt x="209" y="242"/>
                  </a:lnTo>
                  <a:lnTo>
                    <a:pt x="201" y="220"/>
                  </a:lnTo>
                  <a:lnTo>
                    <a:pt x="182" y="164"/>
                  </a:lnTo>
                  <a:lnTo>
                    <a:pt x="159" y="120"/>
                  </a:lnTo>
                  <a:lnTo>
                    <a:pt x="126" y="99"/>
                  </a:lnTo>
                  <a:lnTo>
                    <a:pt x="100" y="100"/>
                  </a:lnTo>
                  <a:lnTo>
                    <a:pt x="92" y="105"/>
                  </a:lnTo>
                  <a:lnTo>
                    <a:pt x="74" y="147"/>
                  </a:lnTo>
                  <a:lnTo>
                    <a:pt x="63" y="186"/>
                  </a:lnTo>
                  <a:lnTo>
                    <a:pt x="46" y="219"/>
                  </a:lnTo>
                  <a:lnTo>
                    <a:pt x="24" y="247"/>
                  </a:lnTo>
                  <a:lnTo>
                    <a:pt x="0" y="288"/>
                  </a:lnTo>
                  <a:lnTo>
                    <a:pt x="1" y="28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6" name="Freeform 358"/>
            <p:cNvSpPr>
              <a:spLocks/>
            </p:cNvSpPr>
            <p:nvPr/>
          </p:nvSpPr>
          <p:spPr bwMode="auto">
            <a:xfrm>
              <a:off x="4045" y="2848"/>
              <a:ext cx="173" cy="156"/>
            </a:xfrm>
            <a:custGeom>
              <a:avLst/>
              <a:gdLst>
                <a:gd name="T0" fmla="*/ 63 w 196"/>
                <a:gd name="T1" fmla="*/ 17 h 198"/>
                <a:gd name="T2" fmla="*/ 56 w 196"/>
                <a:gd name="T3" fmla="*/ 13 h 198"/>
                <a:gd name="T4" fmla="*/ 55 w 196"/>
                <a:gd name="T5" fmla="*/ 13 h 198"/>
                <a:gd name="T6" fmla="*/ 49 w 196"/>
                <a:gd name="T7" fmla="*/ 10 h 198"/>
                <a:gd name="T8" fmla="*/ 35 w 196"/>
                <a:gd name="T9" fmla="*/ 10 h 198"/>
                <a:gd name="T10" fmla="*/ 30 w 196"/>
                <a:gd name="T11" fmla="*/ 10 h 198"/>
                <a:gd name="T12" fmla="*/ 17 w 196"/>
                <a:gd name="T13" fmla="*/ 13 h 198"/>
                <a:gd name="T14" fmla="*/ 10 w 196"/>
                <a:gd name="T15" fmla="*/ 17 h 198"/>
                <a:gd name="T16" fmla="*/ 4 w 196"/>
                <a:gd name="T17" fmla="*/ 21 h 198"/>
                <a:gd name="T18" fmla="*/ 2 w 196"/>
                <a:gd name="T19" fmla="*/ 22 h 198"/>
                <a:gd name="T20" fmla="*/ 4 w 196"/>
                <a:gd name="T21" fmla="*/ 17 h 198"/>
                <a:gd name="T22" fmla="*/ 8 w 196"/>
                <a:gd name="T23" fmla="*/ 10 h 198"/>
                <a:gd name="T24" fmla="*/ 11 w 196"/>
                <a:gd name="T25" fmla="*/ 5 h 198"/>
                <a:gd name="T26" fmla="*/ 16 w 196"/>
                <a:gd name="T27" fmla="*/ 0 h 198"/>
                <a:gd name="T28" fmla="*/ 16 w 196"/>
                <a:gd name="T29" fmla="*/ 0 h 198"/>
                <a:gd name="T30" fmla="*/ 11 w 196"/>
                <a:gd name="T31" fmla="*/ 5 h 198"/>
                <a:gd name="T32" fmla="*/ 8 w 196"/>
                <a:gd name="T33" fmla="*/ 10 h 198"/>
                <a:gd name="T34" fmla="*/ 4 w 196"/>
                <a:gd name="T35" fmla="*/ 17 h 198"/>
                <a:gd name="T36" fmla="*/ 0 w 196"/>
                <a:gd name="T37" fmla="*/ 23 h 198"/>
                <a:gd name="T38" fmla="*/ 1 w 196"/>
                <a:gd name="T39" fmla="*/ 23 h 198"/>
                <a:gd name="T40" fmla="*/ 4 w 196"/>
                <a:gd name="T41" fmla="*/ 21 h 198"/>
                <a:gd name="T42" fmla="*/ 10 w 196"/>
                <a:gd name="T43" fmla="*/ 17 h 198"/>
                <a:gd name="T44" fmla="*/ 17 w 196"/>
                <a:gd name="T45" fmla="*/ 13 h 198"/>
                <a:gd name="T46" fmla="*/ 30 w 196"/>
                <a:gd name="T47" fmla="*/ 11 h 198"/>
                <a:gd name="T48" fmla="*/ 35 w 196"/>
                <a:gd name="T49" fmla="*/ 10 h 198"/>
                <a:gd name="T50" fmla="*/ 49 w 196"/>
                <a:gd name="T51" fmla="*/ 10 h 198"/>
                <a:gd name="T52" fmla="*/ 55 w 196"/>
                <a:gd name="T53" fmla="*/ 13 h 198"/>
                <a:gd name="T54" fmla="*/ 56 w 196"/>
                <a:gd name="T55" fmla="*/ 13 h 198"/>
                <a:gd name="T56" fmla="*/ 63 w 196"/>
                <a:gd name="T57" fmla="*/ 17 h 198"/>
                <a:gd name="T58" fmla="*/ 63 w 196"/>
                <a:gd name="T59" fmla="*/ 17 h 1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6" h="198">
                  <a:moveTo>
                    <a:pt x="195" y="149"/>
                  </a:moveTo>
                  <a:lnTo>
                    <a:pt x="174" y="117"/>
                  </a:lnTo>
                  <a:lnTo>
                    <a:pt x="167" y="108"/>
                  </a:lnTo>
                  <a:lnTo>
                    <a:pt x="147" y="94"/>
                  </a:lnTo>
                  <a:lnTo>
                    <a:pt x="109" y="89"/>
                  </a:lnTo>
                  <a:lnTo>
                    <a:pt x="89" y="95"/>
                  </a:lnTo>
                  <a:lnTo>
                    <a:pt x="52" y="113"/>
                  </a:lnTo>
                  <a:lnTo>
                    <a:pt x="32" y="138"/>
                  </a:lnTo>
                  <a:lnTo>
                    <a:pt x="9" y="179"/>
                  </a:lnTo>
                  <a:lnTo>
                    <a:pt x="2" y="192"/>
                  </a:lnTo>
                  <a:lnTo>
                    <a:pt x="14" y="151"/>
                  </a:lnTo>
                  <a:lnTo>
                    <a:pt x="25" y="90"/>
                  </a:lnTo>
                  <a:lnTo>
                    <a:pt x="34" y="42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33" y="42"/>
                  </a:lnTo>
                  <a:lnTo>
                    <a:pt x="24" y="90"/>
                  </a:lnTo>
                  <a:lnTo>
                    <a:pt x="13" y="151"/>
                  </a:lnTo>
                  <a:lnTo>
                    <a:pt x="0" y="197"/>
                  </a:lnTo>
                  <a:lnTo>
                    <a:pt x="1" y="197"/>
                  </a:lnTo>
                  <a:lnTo>
                    <a:pt x="10" y="179"/>
                  </a:lnTo>
                  <a:lnTo>
                    <a:pt x="31" y="141"/>
                  </a:lnTo>
                  <a:lnTo>
                    <a:pt x="53" y="113"/>
                  </a:lnTo>
                  <a:lnTo>
                    <a:pt x="89" y="96"/>
                  </a:lnTo>
                  <a:lnTo>
                    <a:pt x="109" y="90"/>
                  </a:lnTo>
                  <a:lnTo>
                    <a:pt x="146" y="95"/>
                  </a:lnTo>
                  <a:lnTo>
                    <a:pt x="166" y="109"/>
                  </a:lnTo>
                  <a:lnTo>
                    <a:pt x="173" y="118"/>
                  </a:lnTo>
                  <a:lnTo>
                    <a:pt x="194" y="151"/>
                  </a:lnTo>
                  <a:lnTo>
                    <a:pt x="195" y="149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7" name="Freeform 359"/>
            <p:cNvSpPr>
              <a:spLocks/>
            </p:cNvSpPr>
            <p:nvPr/>
          </p:nvSpPr>
          <p:spPr bwMode="auto">
            <a:xfrm>
              <a:off x="4087" y="2730"/>
              <a:ext cx="170" cy="256"/>
            </a:xfrm>
            <a:custGeom>
              <a:avLst/>
              <a:gdLst>
                <a:gd name="T0" fmla="*/ 1 w 192"/>
                <a:gd name="T1" fmla="*/ 16 h 326"/>
                <a:gd name="T2" fmla="*/ 11 w 192"/>
                <a:gd name="T3" fmla="*/ 16 h 326"/>
                <a:gd name="T4" fmla="*/ 21 w 192"/>
                <a:gd name="T5" fmla="*/ 16 h 326"/>
                <a:gd name="T6" fmla="*/ 31 w 192"/>
                <a:gd name="T7" fmla="*/ 19 h 326"/>
                <a:gd name="T8" fmla="*/ 36 w 192"/>
                <a:gd name="T9" fmla="*/ 20 h 326"/>
                <a:gd name="T10" fmla="*/ 45 w 192"/>
                <a:gd name="T11" fmla="*/ 24 h 326"/>
                <a:gd name="T12" fmla="*/ 51 w 192"/>
                <a:gd name="T13" fmla="*/ 27 h 326"/>
                <a:gd name="T14" fmla="*/ 58 w 192"/>
                <a:gd name="T15" fmla="*/ 33 h 326"/>
                <a:gd name="T16" fmla="*/ 64 w 192"/>
                <a:gd name="T17" fmla="*/ 37 h 326"/>
                <a:gd name="T18" fmla="*/ 64 w 192"/>
                <a:gd name="T19" fmla="*/ 37 h 326"/>
                <a:gd name="T20" fmla="*/ 63 w 192"/>
                <a:gd name="T21" fmla="*/ 33 h 326"/>
                <a:gd name="T22" fmla="*/ 62 w 192"/>
                <a:gd name="T23" fmla="*/ 29 h 326"/>
                <a:gd name="T24" fmla="*/ 62 w 192"/>
                <a:gd name="T25" fmla="*/ 24 h 326"/>
                <a:gd name="T26" fmla="*/ 62 w 192"/>
                <a:gd name="T27" fmla="*/ 20 h 326"/>
                <a:gd name="T28" fmla="*/ 59 w 192"/>
                <a:gd name="T29" fmla="*/ 13 h 326"/>
                <a:gd name="T30" fmla="*/ 57 w 192"/>
                <a:gd name="T31" fmla="*/ 7 h 326"/>
                <a:gd name="T32" fmla="*/ 51 w 192"/>
                <a:gd name="T33" fmla="*/ 2 h 326"/>
                <a:gd name="T34" fmla="*/ 50 w 192"/>
                <a:gd name="T35" fmla="*/ 0 h 326"/>
                <a:gd name="T36" fmla="*/ 49 w 192"/>
                <a:gd name="T37" fmla="*/ 0 h 326"/>
                <a:gd name="T38" fmla="*/ 51 w 192"/>
                <a:gd name="T39" fmla="*/ 2 h 326"/>
                <a:gd name="T40" fmla="*/ 56 w 192"/>
                <a:gd name="T41" fmla="*/ 7 h 326"/>
                <a:gd name="T42" fmla="*/ 59 w 192"/>
                <a:gd name="T43" fmla="*/ 13 h 326"/>
                <a:gd name="T44" fmla="*/ 61 w 192"/>
                <a:gd name="T45" fmla="*/ 20 h 326"/>
                <a:gd name="T46" fmla="*/ 62 w 192"/>
                <a:gd name="T47" fmla="*/ 24 h 326"/>
                <a:gd name="T48" fmla="*/ 62 w 192"/>
                <a:gd name="T49" fmla="*/ 29 h 326"/>
                <a:gd name="T50" fmla="*/ 63 w 192"/>
                <a:gd name="T51" fmla="*/ 33 h 326"/>
                <a:gd name="T52" fmla="*/ 64 w 192"/>
                <a:gd name="T53" fmla="*/ 37 h 326"/>
                <a:gd name="T54" fmla="*/ 58 w 192"/>
                <a:gd name="T55" fmla="*/ 33 h 326"/>
                <a:gd name="T56" fmla="*/ 51 w 192"/>
                <a:gd name="T57" fmla="*/ 27 h 326"/>
                <a:gd name="T58" fmla="*/ 45 w 192"/>
                <a:gd name="T59" fmla="*/ 24 h 326"/>
                <a:gd name="T60" fmla="*/ 36 w 192"/>
                <a:gd name="T61" fmla="*/ 20 h 326"/>
                <a:gd name="T62" fmla="*/ 31 w 192"/>
                <a:gd name="T63" fmla="*/ 19 h 326"/>
                <a:gd name="T64" fmla="*/ 21 w 192"/>
                <a:gd name="T65" fmla="*/ 16 h 326"/>
                <a:gd name="T66" fmla="*/ 11 w 192"/>
                <a:gd name="T67" fmla="*/ 16 h 326"/>
                <a:gd name="T68" fmla="*/ 0 w 192"/>
                <a:gd name="T69" fmla="*/ 16 h 326"/>
                <a:gd name="T70" fmla="*/ 1 w 192"/>
                <a:gd name="T71" fmla="*/ 16 h 3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2" h="326">
                  <a:moveTo>
                    <a:pt x="1" y="150"/>
                  </a:moveTo>
                  <a:lnTo>
                    <a:pt x="30" y="139"/>
                  </a:lnTo>
                  <a:lnTo>
                    <a:pt x="65" y="148"/>
                  </a:lnTo>
                  <a:lnTo>
                    <a:pt x="94" y="162"/>
                  </a:lnTo>
                  <a:lnTo>
                    <a:pt x="109" y="175"/>
                  </a:lnTo>
                  <a:lnTo>
                    <a:pt x="135" y="211"/>
                  </a:lnTo>
                  <a:lnTo>
                    <a:pt x="156" y="246"/>
                  </a:lnTo>
                  <a:lnTo>
                    <a:pt x="173" y="288"/>
                  </a:lnTo>
                  <a:lnTo>
                    <a:pt x="190" y="325"/>
                  </a:lnTo>
                  <a:lnTo>
                    <a:pt x="191" y="325"/>
                  </a:lnTo>
                  <a:lnTo>
                    <a:pt x="188" y="282"/>
                  </a:lnTo>
                  <a:lnTo>
                    <a:pt x="186" y="259"/>
                  </a:lnTo>
                  <a:lnTo>
                    <a:pt x="185" y="214"/>
                  </a:lnTo>
                  <a:lnTo>
                    <a:pt x="184" y="175"/>
                  </a:lnTo>
                  <a:lnTo>
                    <a:pt x="179" y="116"/>
                  </a:lnTo>
                  <a:lnTo>
                    <a:pt x="167" y="60"/>
                  </a:lnTo>
                  <a:lnTo>
                    <a:pt x="152" y="14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151" y="14"/>
                  </a:lnTo>
                  <a:lnTo>
                    <a:pt x="166" y="60"/>
                  </a:lnTo>
                  <a:lnTo>
                    <a:pt x="178" y="116"/>
                  </a:lnTo>
                  <a:lnTo>
                    <a:pt x="183" y="175"/>
                  </a:lnTo>
                  <a:lnTo>
                    <a:pt x="184" y="214"/>
                  </a:lnTo>
                  <a:lnTo>
                    <a:pt x="185" y="259"/>
                  </a:lnTo>
                  <a:lnTo>
                    <a:pt x="187" y="282"/>
                  </a:lnTo>
                  <a:lnTo>
                    <a:pt x="190" y="322"/>
                  </a:lnTo>
                  <a:lnTo>
                    <a:pt x="174" y="288"/>
                  </a:lnTo>
                  <a:lnTo>
                    <a:pt x="156" y="244"/>
                  </a:lnTo>
                  <a:lnTo>
                    <a:pt x="136" y="210"/>
                  </a:lnTo>
                  <a:lnTo>
                    <a:pt x="110" y="174"/>
                  </a:lnTo>
                  <a:lnTo>
                    <a:pt x="96" y="162"/>
                  </a:lnTo>
                  <a:lnTo>
                    <a:pt x="65" y="146"/>
                  </a:lnTo>
                  <a:lnTo>
                    <a:pt x="30" y="138"/>
                  </a:lnTo>
                  <a:lnTo>
                    <a:pt x="0" y="150"/>
                  </a:lnTo>
                  <a:lnTo>
                    <a:pt x="1" y="15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8" name="Freeform 360"/>
            <p:cNvSpPr>
              <a:spLocks/>
            </p:cNvSpPr>
            <p:nvPr/>
          </p:nvSpPr>
          <p:spPr bwMode="auto">
            <a:xfrm>
              <a:off x="4006" y="2665"/>
              <a:ext cx="212" cy="86"/>
            </a:xfrm>
            <a:custGeom>
              <a:avLst/>
              <a:gdLst>
                <a:gd name="T0" fmla="*/ 78 w 240"/>
                <a:gd name="T1" fmla="*/ 10 h 109"/>
                <a:gd name="T2" fmla="*/ 71 w 240"/>
                <a:gd name="T3" fmla="*/ 8 h 109"/>
                <a:gd name="T4" fmla="*/ 63 w 240"/>
                <a:gd name="T5" fmla="*/ 9 h 109"/>
                <a:gd name="T6" fmla="*/ 56 w 240"/>
                <a:gd name="T7" fmla="*/ 10 h 109"/>
                <a:gd name="T8" fmla="*/ 50 w 240"/>
                <a:gd name="T9" fmla="*/ 10 h 109"/>
                <a:gd name="T10" fmla="*/ 42 w 240"/>
                <a:gd name="T11" fmla="*/ 7 h 109"/>
                <a:gd name="T12" fmla="*/ 34 w 240"/>
                <a:gd name="T13" fmla="*/ 6 h 109"/>
                <a:gd name="T14" fmla="*/ 24 w 240"/>
                <a:gd name="T15" fmla="*/ 8 h 109"/>
                <a:gd name="T16" fmla="*/ 23 w 240"/>
                <a:gd name="T17" fmla="*/ 9 h 109"/>
                <a:gd name="T18" fmla="*/ 15 w 240"/>
                <a:gd name="T19" fmla="*/ 12 h 109"/>
                <a:gd name="T20" fmla="*/ 6 w 240"/>
                <a:gd name="T21" fmla="*/ 13 h 109"/>
                <a:gd name="T22" fmla="*/ 2 w 240"/>
                <a:gd name="T23" fmla="*/ 12 h 109"/>
                <a:gd name="T24" fmla="*/ 9 w 240"/>
                <a:gd name="T25" fmla="*/ 9 h 109"/>
                <a:gd name="T26" fmla="*/ 18 w 240"/>
                <a:gd name="T27" fmla="*/ 5 h 109"/>
                <a:gd name="T28" fmla="*/ 27 w 240"/>
                <a:gd name="T29" fmla="*/ 1 h 109"/>
                <a:gd name="T30" fmla="*/ 27 w 240"/>
                <a:gd name="T31" fmla="*/ 0 h 109"/>
                <a:gd name="T32" fmla="*/ 18 w 240"/>
                <a:gd name="T33" fmla="*/ 5 h 109"/>
                <a:gd name="T34" fmla="*/ 8 w 240"/>
                <a:gd name="T35" fmla="*/ 8 h 109"/>
                <a:gd name="T36" fmla="*/ 0 w 240"/>
                <a:gd name="T37" fmla="*/ 12 h 109"/>
                <a:gd name="T38" fmla="*/ 6 w 240"/>
                <a:gd name="T39" fmla="*/ 13 h 109"/>
                <a:gd name="T40" fmla="*/ 15 w 240"/>
                <a:gd name="T41" fmla="*/ 12 h 109"/>
                <a:gd name="T42" fmla="*/ 24 w 240"/>
                <a:gd name="T43" fmla="*/ 9 h 109"/>
                <a:gd name="T44" fmla="*/ 26 w 240"/>
                <a:gd name="T45" fmla="*/ 8 h 109"/>
                <a:gd name="T46" fmla="*/ 34 w 240"/>
                <a:gd name="T47" fmla="*/ 7 h 109"/>
                <a:gd name="T48" fmla="*/ 41 w 240"/>
                <a:gd name="T49" fmla="*/ 7 h 109"/>
                <a:gd name="T50" fmla="*/ 50 w 240"/>
                <a:gd name="T51" fmla="*/ 10 h 109"/>
                <a:gd name="T52" fmla="*/ 56 w 240"/>
                <a:gd name="T53" fmla="*/ 10 h 109"/>
                <a:gd name="T54" fmla="*/ 63 w 240"/>
                <a:gd name="T55" fmla="*/ 9 h 109"/>
                <a:gd name="T56" fmla="*/ 71 w 240"/>
                <a:gd name="T57" fmla="*/ 8 h 109"/>
                <a:gd name="T58" fmla="*/ 78 w 240"/>
                <a:gd name="T59" fmla="*/ 10 h 109"/>
                <a:gd name="T60" fmla="*/ 78 w 240"/>
                <a:gd name="T61" fmla="*/ 10 h 1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0" h="109">
                  <a:moveTo>
                    <a:pt x="239" y="83"/>
                  </a:moveTo>
                  <a:lnTo>
                    <a:pt x="214" y="73"/>
                  </a:lnTo>
                  <a:lnTo>
                    <a:pt x="191" y="80"/>
                  </a:lnTo>
                  <a:lnTo>
                    <a:pt x="169" y="88"/>
                  </a:lnTo>
                  <a:lnTo>
                    <a:pt x="154" y="83"/>
                  </a:lnTo>
                  <a:lnTo>
                    <a:pt x="127" y="62"/>
                  </a:lnTo>
                  <a:lnTo>
                    <a:pt x="105" y="58"/>
                  </a:lnTo>
                  <a:lnTo>
                    <a:pt x="74" y="72"/>
                  </a:lnTo>
                  <a:lnTo>
                    <a:pt x="69" y="75"/>
                  </a:lnTo>
                  <a:lnTo>
                    <a:pt x="43" y="97"/>
                  </a:lnTo>
                  <a:lnTo>
                    <a:pt x="18" y="107"/>
                  </a:lnTo>
                  <a:lnTo>
                    <a:pt x="2" y="102"/>
                  </a:lnTo>
                  <a:lnTo>
                    <a:pt x="26" y="75"/>
                  </a:lnTo>
                  <a:lnTo>
                    <a:pt x="54" y="39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53" y="38"/>
                  </a:lnTo>
                  <a:lnTo>
                    <a:pt x="25" y="74"/>
                  </a:lnTo>
                  <a:lnTo>
                    <a:pt x="0" y="103"/>
                  </a:lnTo>
                  <a:lnTo>
                    <a:pt x="18" y="108"/>
                  </a:lnTo>
                  <a:lnTo>
                    <a:pt x="44" y="98"/>
                  </a:lnTo>
                  <a:lnTo>
                    <a:pt x="70" y="76"/>
                  </a:lnTo>
                  <a:lnTo>
                    <a:pt x="77" y="72"/>
                  </a:lnTo>
                  <a:lnTo>
                    <a:pt x="105" y="60"/>
                  </a:lnTo>
                  <a:lnTo>
                    <a:pt x="125" y="63"/>
                  </a:lnTo>
                  <a:lnTo>
                    <a:pt x="153" y="84"/>
                  </a:lnTo>
                  <a:lnTo>
                    <a:pt x="169" y="89"/>
                  </a:lnTo>
                  <a:lnTo>
                    <a:pt x="191" y="81"/>
                  </a:lnTo>
                  <a:lnTo>
                    <a:pt x="214" y="74"/>
                  </a:lnTo>
                  <a:lnTo>
                    <a:pt x="238" y="83"/>
                  </a:lnTo>
                  <a:lnTo>
                    <a:pt x="239" y="83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9" name="Freeform 361"/>
            <p:cNvSpPr>
              <a:spLocks/>
            </p:cNvSpPr>
            <p:nvPr/>
          </p:nvSpPr>
          <p:spPr bwMode="auto">
            <a:xfrm>
              <a:off x="4079" y="2513"/>
              <a:ext cx="176" cy="230"/>
            </a:xfrm>
            <a:custGeom>
              <a:avLst/>
              <a:gdLst>
                <a:gd name="T0" fmla="*/ 1 w 199"/>
                <a:gd name="T1" fmla="*/ 22 h 293"/>
                <a:gd name="T2" fmla="*/ 13 w 199"/>
                <a:gd name="T3" fmla="*/ 19 h 293"/>
                <a:gd name="T4" fmla="*/ 24 w 199"/>
                <a:gd name="T5" fmla="*/ 17 h 293"/>
                <a:gd name="T6" fmla="*/ 39 w 199"/>
                <a:gd name="T7" fmla="*/ 19 h 293"/>
                <a:gd name="T8" fmla="*/ 52 w 199"/>
                <a:gd name="T9" fmla="*/ 26 h 293"/>
                <a:gd name="T10" fmla="*/ 64 w 199"/>
                <a:gd name="T11" fmla="*/ 33 h 293"/>
                <a:gd name="T12" fmla="*/ 65 w 199"/>
                <a:gd name="T13" fmla="*/ 33 h 293"/>
                <a:gd name="T14" fmla="*/ 65 w 199"/>
                <a:gd name="T15" fmla="*/ 29 h 293"/>
                <a:gd name="T16" fmla="*/ 65 w 199"/>
                <a:gd name="T17" fmla="*/ 22 h 293"/>
                <a:gd name="T18" fmla="*/ 65 w 199"/>
                <a:gd name="T19" fmla="*/ 24 h 293"/>
                <a:gd name="T20" fmla="*/ 63 w 199"/>
                <a:gd name="T21" fmla="*/ 7 h 293"/>
                <a:gd name="T22" fmla="*/ 58 w 199"/>
                <a:gd name="T23" fmla="*/ 0 h 293"/>
                <a:gd name="T24" fmla="*/ 57 w 199"/>
                <a:gd name="T25" fmla="*/ 1 h 293"/>
                <a:gd name="T26" fmla="*/ 63 w 199"/>
                <a:gd name="T27" fmla="*/ 7 h 293"/>
                <a:gd name="T28" fmla="*/ 65 w 199"/>
                <a:gd name="T29" fmla="*/ 21 h 293"/>
                <a:gd name="T30" fmla="*/ 65 w 199"/>
                <a:gd name="T31" fmla="*/ 26 h 293"/>
                <a:gd name="T32" fmla="*/ 65 w 199"/>
                <a:gd name="T33" fmla="*/ 29 h 293"/>
                <a:gd name="T34" fmla="*/ 64 w 199"/>
                <a:gd name="T35" fmla="*/ 33 h 293"/>
                <a:gd name="T36" fmla="*/ 52 w 199"/>
                <a:gd name="T37" fmla="*/ 26 h 293"/>
                <a:gd name="T38" fmla="*/ 39 w 199"/>
                <a:gd name="T39" fmla="*/ 19 h 293"/>
                <a:gd name="T40" fmla="*/ 24 w 199"/>
                <a:gd name="T41" fmla="*/ 17 h 293"/>
                <a:gd name="T42" fmla="*/ 12 w 199"/>
                <a:gd name="T43" fmla="*/ 19 h 293"/>
                <a:gd name="T44" fmla="*/ 0 w 199"/>
                <a:gd name="T45" fmla="*/ 22 h 293"/>
                <a:gd name="T46" fmla="*/ 1 w 199"/>
                <a:gd name="T47" fmla="*/ 22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9" h="293">
                  <a:moveTo>
                    <a:pt x="1" y="196"/>
                  </a:moveTo>
                  <a:lnTo>
                    <a:pt x="38" y="166"/>
                  </a:lnTo>
                  <a:lnTo>
                    <a:pt x="75" y="156"/>
                  </a:lnTo>
                  <a:lnTo>
                    <a:pt x="116" y="170"/>
                  </a:lnTo>
                  <a:lnTo>
                    <a:pt x="158" y="225"/>
                  </a:lnTo>
                  <a:lnTo>
                    <a:pt x="192" y="292"/>
                  </a:lnTo>
                  <a:lnTo>
                    <a:pt x="193" y="292"/>
                  </a:lnTo>
                  <a:lnTo>
                    <a:pt x="196" y="258"/>
                  </a:lnTo>
                  <a:lnTo>
                    <a:pt x="198" y="198"/>
                  </a:lnTo>
                  <a:lnTo>
                    <a:pt x="198" y="210"/>
                  </a:lnTo>
                  <a:lnTo>
                    <a:pt x="190" y="63"/>
                  </a:lnTo>
                  <a:lnTo>
                    <a:pt x="176" y="0"/>
                  </a:lnTo>
                  <a:lnTo>
                    <a:pt x="175" y="1"/>
                  </a:lnTo>
                  <a:lnTo>
                    <a:pt x="189" y="63"/>
                  </a:lnTo>
                  <a:lnTo>
                    <a:pt x="196" y="190"/>
                  </a:lnTo>
                  <a:lnTo>
                    <a:pt x="196" y="227"/>
                  </a:lnTo>
                  <a:lnTo>
                    <a:pt x="195" y="258"/>
                  </a:lnTo>
                  <a:lnTo>
                    <a:pt x="192" y="291"/>
                  </a:lnTo>
                  <a:lnTo>
                    <a:pt x="158" y="223"/>
                  </a:lnTo>
                  <a:lnTo>
                    <a:pt x="117" y="169"/>
                  </a:lnTo>
                  <a:lnTo>
                    <a:pt x="75" y="155"/>
                  </a:lnTo>
                  <a:lnTo>
                    <a:pt x="37" y="165"/>
                  </a:lnTo>
                  <a:lnTo>
                    <a:pt x="0" y="195"/>
                  </a:lnTo>
                  <a:lnTo>
                    <a:pt x="1" y="19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0" name="Freeform 362"/>
            <p:cNvSpPr>
              <a:spLocks/>
            </p:cNvSpPr>
            <p:nvPr/>
          </p:nvSpPr>
          <p:spPr bwMode="auto">
            <a:xfrm>
              <a:off x="4043" y="2372"/>
              <a:ext cx="193" cy="142"/>
            </a:xfrm>
            <a:custGeom>
              <a:avLst/>
              <a:gdLst>
                <a:gd name="T0" fmla="*/ 73 w 218"/>
                <a:gd name="T1" fmla="*/ 20 h 181"/>
                <a:gd name="T2" fmla="*/ 61 w 218"/>
                <a:gd name="T3" fmla="*/ 16 h 181"/>
                <a:gd name="T4" fmla="*/ 49 w 218"/>
                <a:gd name="T5" fmla="*/ 18 h 181"/>
                <a:gd name="T6" fmla="*/ 41 w 218"/>
                <a:gd name="T7" fmla="*/ 17 h 181"/>
                <a:gd name="T8" fmla="*/ 34 w 218"/>
                <a:gd name="T9" fmla="*/ 13 h 181"/>
                <a:gd name="T10" fmla="*/ 31 w 218"/>
                <a:gd name="T11" fmla="*/ 6 h 181"/>
                <a:gd name="T12" fmla="*/ 21 w 218"/>
                <a:gd name="T13" fmla="*/ 2 h 181"/>
                <a:gd name="T14" fmla="*/ 11 w 218"/>
                <a:gd name="T15" fmla="*/ 2 h 181"/>
                <a:gd name="T16" fmla="*/ 1 w 218"/>
                <a:gd name="T17" fmla="*/ 0 h 181"/>
                <a:gd name="T18" fmla="*/ 0 w 218"/>
                <a:gd name="T19" fmla="*/ 0 h 181"/>
                <a:gd name="T20" fmla="*/ 0 w 218"/>
                <a:gd name="T21" fmla="*/ 1 h 181"/>
                <a:gd name="T22" fmla="*/ 11 w 218"/>
                <a:gd name="T23" fmla="*/ 2 h 181"/>
                <a:gd name="T24" fmla="*/ 21 w 218"/>
                <a:gd name="T25" fmla="*/ 2 h 181"/>
                <a:gd name="T26" fmla="*/ 31 w 218"/>
                <a:gd name="T27" fmla="*/ 6 h 181"/>
                <a:gd name="T28" fmla="*/ 34 w 218"/>
                <a:gd name="T29" fmla="*/ 13 h 181"/>
                <a:gd name="T30" fmla="*/ 41 w 218"/>
                <a:gd name="T31" fmla="*/ 18 h 181"/>
                <a:gd name="T32" fmla="*/ 49 w 218"/>
                <a:gd name="T33" fmla="*/ 18 h 181"/>
                <a:gd name="T34" fmla="*/ 60 w 218"/>
                <a:gd name="T35" fmla="*/ 16 h 181"/>
                <a:gd name="T36" fmla="*/ 72 w 218"/>
                <a:gd name="T37" fmla="*/ 20 h 181"/>
                <a:gd name="T38" fmla="*/ 73 w 218"/>
                <a:gd name="T39" fmla="*/ 20 h 1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8" h="181">
                  <a:moveTo>
                    <a:pt x="217" y="179"/>
                  </a:moveTo>
                  <a:lnTo>
                    <a:pt x="182" y="143"/>
                  </a:lnTo>
                  <a:lnTo>
                    <a:pt x="145" y="158"/>
                  </a:lnTo>
                  <a:lnTo>
                    <a:pt x="123" y="156"/>
                  </a:lnTo>
                  <a:lnTo>
                    <a:pt x="101" y="108"/>
                  </a:lnTo>
                  <a:lnTo>
                    <a:pt x="93" y="52"/>
                  </a:lnTo>
                  <a:lnTo>
                    <a:pt x="66" y="13"/>
                  </a:lnTo>
                  <a:lnTo>
                    <a:pt x="33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3" y="7"/>
                  </a:lnTo>
                  <a:lnTo>
                    <a:pt x="64" y="14"/>
                  </a:lnTo>
                  <a:lnTo>
                    <a:pt x="91" y="53"/>
                  </a:lnTo>
                  <a:lnTo>
                    <a:pt x="100" y="108"/>
                  </a:lnTo>
                  <a:lnTo>
                    <a:pt x="123" y="158"/>
                  </a:lnTo>
                  <a:lnTo>
                    <a:pt x="145" y="159"/>
                  </a:lnTo>
                  <a:lnTo>
                    <a:pt x="180" y="144"/>
                  </a:lnTo>
                  <a:lnTo>
                    <a:pt x="216" y="180"/>
                  </a:lnTo>
                  <a:lnTo>
                    <a:pt x="217" y="179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1" name="Freeform 363"/>
            <p:cNvSpPr>
              <a:spLocks/>
            </p:cNvSpPr>
            <p:nvPr/>
          </p:nvSpPr>
          <p:spPr bwMode="auto">
            <a:xfrm>
              <a:off x="4043" y="2322"/>
              <a:ext cx="213" cy="164"/>
            </a:xfrm>
            <a:custGeom>
              <a:avLst/>
              <a:gdLst>
                <a:gd name="T0" fmla="*/ 1 w 241"/>
                <a:gd name="T1" fmla="*/ 7 h 208"/>
                <a:gd name="T2" fmla="*/ 9 w 241"/>
                <a:gd name="T3" fmla="*/ 6 h 208"/>
                <a:gd name="T4" fmla="*/ 20 w 241"/>
                <a:gd name="T5" fmla="*/ 6 h 208"/>
                <a:gd name="T6" fmla="*/ 30 w 241"/>
                <a:gd name="T7" fmla="*/ 7 h 208"/>
                <a:gd name="T8" fmla="*/ 43 w 241"/>
                <a:gd name="T9" fmla="*/ 9 h 208"/>
                <a:gd name="T10" fmla="*/ 57 w 241"/>
                <a:gd name="T11" fmla="*/ 13 h 208"/>
                <a:gd name="T12" fmla="*/ 70 w 241"/>
                <a:gd name="T13" fmla="*/ 19 h 208"/>
                <a:gd name="T14" fmla="*/ 78 w 241"/>
                <a:gd name="T15" fmla="*/ 24 h 208"/>
                <a:gd name="T16" fmla="*/ 79 w 241"/>
                <a:gd name="T17" fmla="*/ 24 h 208"/>
                <a:gd name="T18" fmla="*/ 79 w 241"/>
                <a:gd name="T19" fmla="*/ 22 h 208"/>
                <a:gd name="T20" fmla="*/ 78 w 241"/>
                <a:gd name="T21" fmla="*/ 15 h 208"/>
                <a:gd name="T22" fmla="*/ 77 w 241"/>
                <a:gd name="T23" fmla="*/ 8 h 208"/>
                <a:gd name="T24" fmla="*/ 77 w 241"/>
                <a:gd name="T25" fmla="*/ 2 h 208"/>
                <a:gd name="T26" fmla="*/ 76 w 241"/>
                <a:gd name="T27" fmla="*/ 0 h 208"/>
                <a:gd name="T28" fmla="*/ 76 w 241"/>
                <a:gd name="T29" fmla="*/ 1 h 208"/>
                <a:gd name="T30" fmla="*/ 77 w 241"/>
                <a:gd name="T31" fmla="*/ 2 h 208"/>
                <a:gd name="T32" fmla="*/ 77 w 241"/>
                <a:gd name="T33" fmla="*/ 8 h 208"/>
                <a:gd name="T34" fmla="*/ 78 w 241"/>
                <a:gd name="T35" fmla="*/ 15 h 208"/>
                <a:gd name="T36" fmla="*/ 78 w 241"/>
                <a:gd name="T37" fmla="*/ 15 h 208"/>
                <a:gd name="T38" fmla="*/ 78 w 241"/>
                <a:gd name="T39" fmla="*/ 24 h 208"/>
                <a:gd name="T40" fmla="*/ 70 w 241"/>
                <a:gd name="T41" fmla="*/ 18 h 208"/>
                <a:gd name="T42" fmla="*/ 57 w 241"/>
                <a:gd name="T43" fmla="*/ 13 h 208"/>
                <a:gd name="T44" fmla="*/ 44 w 241"/>
                <a:gd name="T45" fmla="*/ 9 h 208"/>
                <a:gd name="T46" fmla="*/ 30 w 241"/>
                <a:gd name="T47" fmla="*/ 7 h 208"/>
                <a:gd name="T48" fmla="*/ 18 w 241"/>
                <a:gd name="T49" fmla="*/ 6 h 208"/>
                <a:gd name="T50" fmla="*/ 10 w 241"/>
                <a:gd name="T51" fmla="*/ 6 h 208"/>
                <a:gd name="T52" fmla="*/ 0 w 241"/>
                <a:gd name="T53" fmla="*/ 7 h 208"/>
                <a:gd name="T54" fmla="*/ 1 w 241"/>
                <a:gd name="T55" fmla="*/ 7 h 2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1" h="208">
                  <a:moveTo>
                    <a:pt x="1" y="64"/>
                  </a:moveTo>
                  <a:lnTo>
                    <a:pt x="27" y="56"/>
                  </a:lnTo>
                  <a:lnTo>
                    <a:pt x="60" y="56"/>
                  </a:lnTo>
                  <a:lnTo>
                    <a:pt x="94" y="62"/>
                  </a:lnTo>
                  <a:lnTo>
                    <a:pt x="131" y="80"/>
                  </a:lnTo>
                  <a:lnTo>
                    <a:pt x="172" y="113"/>
                  </a:lnTo>
                  <a:lnTo>
                    <a:pt x="212" y="159"/>
                  </a:lnTo>
                  <a:lnTo>
                    <a:pt x="239" y="207"/>
                  </a:lnTo>
                  <a:lnTo>
                    <a:pt x="240" y="207"/>
                  </a:lnTo>
                  <a:lnTo>
                    <a:pt x="240" y="192"/>
                  </a:lnTo>
                  <a:lnTo>
                    <a:pt x="239" y="126"/>
                  </a:lnTo>
                  <a:lnTo>
                    <a:pt x="235" y="65"/>
                  </a:lnTo>
                  <a:lnTo>
                    <a:pt x="234" y="19"/>
                  </a:lnTo>
                  <a:lnTo>
                    <a:pt x="230" y="0"/>
                  </a:lnTo>
                  <a:lnTo>
                    <a:pt x="229" y="1"/>
                  </a:lnTo>
                  <a:lnTo>
                    <a:pt x="233" y="19"/>
                  </a:lnTo>
                  <a:lnTo>
                    <a:pt x="234" y="65"/>
                  </a:lnTo>
                  <a:lnTo>
                    <a:pt x="238" y="126"/>
                  </a:lnTo>
                  <a:lnTo>
                    <a:pt x="239" y="204"/>
                  </a:lnTo>
                  <a:lnTo>
                    <a:pt x="212" y="156"/>
                  </a:lnTo>
                  <a:lnTo>
                    <a:pt x="173" y="112"/>
                  </a:lnTo>
                  <a:lnTo>
                    <a:pt x="134" y="80"/>
                  </a:lnTo>
                  <a:lnTo>
                    <a:pt x="94" y="61"/>
                  </a:lnTo>
                  <a:lnTo>
                    <a:pt x="54" y="54"/>
                  </a:lnTo>
                  <a:lnTo>
                    <a:pt x="30" y="54"/>
                  </a:lnTo>
                  <a:lnTo>
                    <a:pt x="0" y="64"/>
                  </a:lnTo>
                  <a:lnTo>
                    <a:pt x="1" y="64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2" name="Freeform 364"/>
            <p:cNvSpPr>
              <a:spLocks/>
            </p:cNvSpPr>
            <p:nvPr/>
          </p:nvSpPr>
          <p:spPr bwMode="auto">
            <a:xfrm>
              <a:off x="4098" y="2193"/>
              <a:ext cx="148" cy="131"/>
            </a:xfrm>
            <a:custGeom>
              <a:avLst/>
              <a:gdLst>
                <a:gd name="T0" fmla="*/ 54 w 168"/>
                <a:gd name="T1" fmla="*/ 19 h 167"/>
                <a:gd name="T2" fmla="*/ 48 w 168"/>
                <a:gd name="T3" fmla="*/ 16 h 167"/>
                <a:gd name="T4" fmla="*/ 38 w 168"/>
                <a:gd name="T5" fmla="*/ 13 h 167"/>
                <a:gd name="T6" fmla="*/ 35 w 168"/>
                <a:gd name="T7" fmla="*/ 10 h 167"/>
                <a:gd name="T8" fmla="*/ 28 w 168"/>
                <a:gd name="T9" fmla="*/ 8 h 167"/>
                <a:gd name="T10" fmla="*/ 20 w 168"/>
                <a:gd name="T11" fmla="*/ 5 h 167"/>
                <a:gd name="T12" fmla="*/ 16 w 168"/>
                <a:gd name="T13" fmla="*/ 5 h 167"/>
                <a:gd name="T14" fmla="*/ 7 w 168"/>
                <a:gd name="T15" fmla="*/ 9 h 167"/>
                <a:gd name="T16" fmla="*/ 2 w 168"/>
                <a:gd name="T17" fmla="*/ 10 h 167"/>
                <a:gd name="T18" fmla="*/ 6 w 168"/>
                <a:gd name="T19" fmla="*/ 6 h 167"/>
                <a:gd name="T20" fmla="*/ 13 w 168"/>
                <a:gd name="T21" fmla="*/ 2 h 167"/>
                <a:gd name="T22" fmla="*/ 16 w 168"/>
                <a:gd name="T23" fmla="*/ 1 h 167"/>
                <a:gd name="T24" fmla="*/ 16 w 168"/>
                <a:gd name="T25" fmla="*/ 0 h 167"/>
                <a:gd name="T26" fmla="*/ 13 w 168"/>
                <a:gd name="T27" fmla="*/ 2 h 167"/>
                <a:gd name="T28" fmla="*/ 6 w 168"/>
                <a:gd name="T29" fmla="*/ 6 h 167"/>
                <a:gd name="T30" fmla="*/ 0 w 168"/>
                <a:gd name="T31" fmla="*/ 11 h 167"/>
                <a:gd name="T32" fmla="*/ 1 w 168"/>
                <a:gd name="T33" fmla="*/ 11 h 167"/>
                <a:gd name="T34" fmla="*/ 8 w 168"/>
                <a:gd name="T35" fmla="*/ 9 h 167"/>
                <a:gd name="T36" fmla="*/ 16 w 168"/>
                <a:gd name="T37" fmla="*/ 5 h 167"/>
                <a:gd name="T38" fmla="*/ 20 w 168"/>
                <a:gd name="T39" fmla="*/ 5 h 167"/>
                <a:gd name="T40" fmla="*/ 28 w 168"/>
                <a:gd name="T41" fmla="*/ 8 h 167"/>
                <a:gd name="T42" fmla="*/ 35 w 168"/>
                <a:gd name="T43" fmla="*/ 11 h 167"/>
                <a:gd name="T44" fmla="*/ 38 w 168"/>
                <a:gd name="T45" fmla="*/ 13 h 167"/>
                <a:gd name="T46" fmla="*/ 48 w 168"/>
                <a:gd name="T47" fmla="*/ 16 h 167"/>
                <a:gd name="T48" fmla="*/ 54 w 168"/>
                <a:gd name="T49" fmla="*/ 19 h 167"/>
                <a:gd name="T50" fmla="*/ 54 w 168"/>
                <a:gd name="T51" fmla="*/ 19 h 1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8" h="167">
                  <a:moveTo>
                    <a:pt x="167" y="165"/>
                  </a:moveTo>
                  <a:lnTo>
                    <a:pt x="146" y="139"/>
                  </a:lnTo>
                  <a:lnTo>
                    <a:pt x="120" y="109"/>
                  </a:lnTo>
                  <a:lnTo>
                    <a:pt x="110" y="96"/>
                  </a:lnTo>
                  <a:lnTo>
                    <a:pt x="87" y="70"/>
                  </a:lnTo>
                  <a:lnTo>
                    <a:pt x="64" y="50"/>
                  </a:lnTo>
                  <a:lnTo>
                    <a:pt x="50" y="47"/>
                  </a:lnTo>
                  <a:lnTo>
                    <a:pt x="22" y="77"/>
                  </a:lnTo>
                  <a:lnTo>
                    <a:pt x="2" y="96"/>
                  </a:lnTo>
                  <a:lnTo>
                    <a:pt x="19" y="57"/>
                  </a:lnTo>
                  <a:lnTo>
                    <a:pt x="41" y="15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1" y="11"/>
                  </a:lnTo>
                  <a:lnTo>
                    <a:pt x="18" y="57"/>
                  </a:lnTo>
                  <a:lnTo>
                    <a:pt x="0" y="98"/>
                  </a:lnTo>
                  <a:lnTo>
                    <a:pt x="1" y="98"/>
                  </a:lnTo>
                  <a:lnTo>
                    <a:pt x="24" y="78"/>
                  </a:lnTo>
                  <a:lnTo>
                    <a:pt x="50" y="48"/>
                  </a:lnTo>
                  <a:lnTo>
                    <a:pt x="62" y="51"/>
                  </a:lnTo>
                  <a:lnTo>
                    <a:pt x="86" y="71"/>
                  </a:lnTo>
                  <a:lnTo>
                    <a:pt x="109" y="97"/>
                  </a:lnTo>
                  <a:lnTo>
                    <a:pt x="119" y="110"/>
                  </a:lnTo>
                  <a:lnTo>
                    <a:pt x="145" y="140"/>
                  </a:lnTo>
                  <a:lnTo>
                    <a:pt x="166" y="166"/>
                  </a:lnTo>
                  <a:lnTo>
                    <a:pt x="167" y="165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3" name="Freeform 365"/>
            <p:cNvSpPr>
              <a:spLocks/>
            </p:cNvSpPr>
            <p:nvPr/>
          </p:nvSpPr>
          <p:spPr bwMode="auto">
            <a:xfrm>
              <a:off x="4141" y="2186"/>
              <a:ext cx="128" cy="125"/>
            </a:xfrm>
            <a:custGeom>
              <a:avLst/>
              <a:gdLst>
                <a:gd name="T0" fmla="*/ 1 w 144"/>
                <a:gd name="T1" fmla="*/ 2 h 160"/>
                <a:gd name="T2" fmla="*/ 10 w 144"/>
                <a:gd name="T3" fmla="*/ 1 h 160"/>
                <a:gd name="T4" fmla="*/ 18 w 144"/>
                <a:gd name="T5" fmla="*/ 2 h 160"/>
                <a:gd name="T6" fmla="*/ 25 w 144"/>
                <a:gd name="T7" fmla="*/ 2 h 160"/>
                <a:gd name="T8" fmla="*/ 33 w 144"/>
                <a:gd name="T9" fmla="*/ 4 h 160"/>
                <a:gd name="T10" fmla="*/ 45 w 144"/>
                <a:gd name="T11" fmla="*/ 10 h 160"/>
                <a:gd name="T12" fmla="*/ 47 w 144"/>
                <a:gd name="T13" fmla="*/ 14 h 160"/>
                <a:gd name="T14" fmla="*/ 49 w 144"/>
                <a:gd name="T15" fmla="*/ 17 h 160"/>
                <a:gd name="T16" fmla="*/ 49 w 144"/>
                <a:gd name="T17" fmla="*/ 17 h 160"/>
                <a:gd name="T18" fmla="*/ 49 w 144"/>
                <a:gd name="T19" fmla="*/ 5 h 160"/>
                <a:gd name="T20" fmla="*/ 48 w 144"/>
                <a:gd name="T21" fmla="*/ 5 h 160"/>
                <a:gd name="T22" fmla="*/ 48 w 144"/>
                <a:gd name="T23" fmla="*/ 16 h 160"/>
                <a:gd name="T24" fmla="*/ 47 w 144"/>
                <a:gd name="T25" fmla="*/ 14 h 160"/>
                <a:gd name="T26" fmla="*/ 46 w 144"/>
                <a:gd name="T27" fmla="*/ 10 h 160"/>
                <a:gd name="T28" fmla="*/ 33 w 144"/>
                <a:gd name="T29" fmla="*/ 4 h 160"/>
                <a:gd name="T30" fmla="*/ 26 w 144"/>
                <a:gd name="T31" fmla="*/ 2 h 160"/>
                <a:gd name="T32" fmla="*/ 18 w 144"/>
                <a:gd name="T33" fmla="*/ 2 h 160"/>
                <a:gd name="T34" fmla="*/ 10 w 144"/>
                <a:gd name="T35" fmla="*/ 0 h 160"/>
                <a:gd name="T36" fmla="*/ 0 w 144"/>
                <a:gd name="T37" fmla="*/ 2 h 160"/>
                <a:gd name="T38" fmla="*/ 1 w 144"/>
                <a:gd name="T39" fmla="*/ 2 h 1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60">
                  <a:moveTo>
                    <a:pt x="1" y="9"/>
                  </a:moveTo>
                  <a:lnTo>
                    <a:pt x="28" y="1"/>
                  </a:lnTo>
                  <a:lnTo>
                    <a:pt x="50" y="6"/>
                  </a:lnTo>
                  <a:lnTo>
                    <a:pt x="73" y="18"/>
                  </a:lnTo>
                  <a:lnTo>
                    <a:pt x="95" y="38"/>
                  </a:lnTo>
                  <a:lnTo>
                    <a:pt x="129" y="94"/>
                  </a:lnTo>
                  <a:lnTo>
                    <a:pt x="139" y="129"/>
                  </a:lnTo>
                  <a:lnTo>
                    <a:pt x="142" y="159"/>
                  </a:lnTo>
                  <a:lnTo>
                    <a:pt x="143" y="159"/>
                  </a:lnTo>
                  <a:lnTo>
                    <a:pt x="143" y="51"/>
                  </a:lnTo>
                  <a:lnTo>
                    <a:pt x="141" y="49"/>
                  </a:lnTo>
                  <a:lnTo>
                    <a:pt x="141" y="141"/>
                  </a:lnTo>
                  <a:lnTo>
                    <a:pt x="140" y="129"/>
                  </a:lnTo>
                  <a:lnTo>
                    <a:pt x="130" y="94"/>
                  </a:lnTo>
                  <a:lnTo>
                    <a:pt x="95" y="36"/>
                  </a:lnTo>
                  <a:lnTo>
                    <a:pt x="76" y="18"/>
                  </a:lnTo>
                  <a:lnTo>
                    <a:pt x="50" y="5"/>
                  </a:lnTo>
                  <a:lnTo>
                    <a:pt x="28" y="0"/>
                  </a:lnTo>
                  <a:lnTo>
                    <a:pt x="0" y="8"/>
                  </a:lnTo>
                  <a:lnTo>
                    <a:pt x="1" y="9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4" name="Freeform 366"/>
            <p:cNvSpPr>
              <a:spLocks/>
            </p:cNvSpPr>
            <p:nvPr/>
          </p:nvSpPr>
          <p:spPr bwMode="auto">
            <a:xfrm>
              <a:off x="4126" y="2078"/>
              <a:ext cx="143" cy="149"/>
            </a:xfrm>
            <a:custGeom>
              <a:avLst/>
              <a:gdLst>
                <a:gd name="T0" fmla="*/ 54 w 161"/>
                <a:gd name="T1" fmla="*/ 22 h 189"/>
                <a:gd name="T2" fmla="*/ 51 w 161"/>
                <a:gd name="T3" fmla="*/ 19 h 189"/>
                <a:gd name="T4" fmla="*/ 47 w 161"/>
                <a:gd name="T5" fmla="*/ 16 h 189"/>
                <a:gd name="T6" fmla="*/ 42 w 161"/>
                <a:gd name="T7" fmla="*/ 13 h 189"/>
                <a:gd name="T8" fmla="*/ 38 w 161"/>
                <a:gd name="T9" fmla="*/ 10 h 189"/>
                <a:gd name="T10" fmla="*/ 33 w 161"/>
                <a:gd name="T11" fmla="*/ 9 h 189"/>
                <a:gd name="T12" fmla="*/ 29 w 161"/>
                <a:gd name="T13" fmla="*/ 7 h 189"/>
                <a:gd name="T14" fmla="*/ 25 w 161"/>
                <a:gd name="T15" fmla="*/ 6 h 189"/>
                <a:gd name="T16" fmla="*/ 20 w 161"/>
                <a:gd name="T17" fmla="*/ 5 h 189"/>
                <a:gd name="T18" fmla="*/ 16 w 161"/>
                <a:gd name="T19" fmla="*/ 4 h 189"/>
                <a:gd name="T20" fmla="*/ 10 w 161"/>
                <a:gd name="T21" fmla="*/ 2 h 189"/>
                <a:gd name="T22" fmla="*/ 5 w 161"/>
                <a:gd name="T23" fmla="*/ 2 h 189"/>
                <a:gd name="T24" fmla="*/ 4 w 161"/>
                <a:gd name="T25" fmla="*/ 2 h 189"/>
                <a:gd name="T26" fmla="*/ 6 w 161"/>
                <a:gd name="T27" fmla="*/ 2 h 189"/>
                <a:gd name="T28" fmla="*/ 11 w 161"/>
                <a:gd name="T29" fmla="*/ 2 h 189"/>
                <a:gd name="T30" fmla="*/ 16 w 161"/>
                <a:gd name="T31" fmla="*/ 2 h 189"/>
                <a:gd name="T32" fmla="*/ 16 w 161"/>
                <a:gd name="T33" fmla="*/ 2 h 189"/>
                <a:gd name="T34" fmla="*/ 16 w 161"/>
                <a:gd name="T35" fmla="*/ 2 h 189"/>
                <a:gd name="T36" fmla="*/ 11 w 161"/>
                <a:gd name="T37" fmla="*/ 2 h 189"/>
                <a:gd name="T38" fmla="*/ 6 w 161"/>
                <a:gd name="T39" fmla="*/ 2 h 189"/>
                <a:gd name="T40" fmla="*/ 0 w 161"/>
                <a:gd name="T41" fmla="*/ 0 h 189"/>
                <a:gd name="T42" fmla="*/ 0 w 161"/>
                <a:gd name="T43" fmla="*/ 1 h 189"/>
                <a:gd name="T44" fmla="*/ 4 w 161"/>
                <a:gd name="T45" fmla="*/ 2 h 189"/>
                <a:gd name="T46" fmla="*/ 10 w 161"/>
                <a:gd name="T47" fmla="*/ 2 h 189"/>
                <a:gd name="T48" fmla="*/ 14 w 161"/>
                <a:gd name="T49" fmla="*/ 4 h 189"/>
                <a:gd name="T50" fmla="*/ 20 w 161"/>
                <a:gd name="T51" fmla="*/ 5 h 189"/>
                <a:gd name="T52" fmla="*/ 25 w 161"/>
                <a:gd name="T53" fmla="*/ 6 h 189"/>
                <a:gd name="T54" fmla="*/ 28 w 161"/>
                <a:gd name="T55" fmla="*/ 7 h 189"/>
                <a:gd name="T56" fmla="*/ 33 w 161"/>
                <a:gd name="T57" fmla="*/ 9 h 189"/>
                <a:gd name="T58" fmla="*/ 37 w 161"/>
                <a:gd name="T59" fmla="*/ 10 h 189"/>
                <a:gd name="T60" fmla="*/ 42 w 161"/>
                <a:gd name="T61" fmla="*/ 13 h 189"/>
                <a:gd name="T62" fmla="*/ 47 w 161"/>
                <a:gd name="T63" fmla="*/ 16 h 189"/>
                <a:gd name="T64" fmla="*/ 51 w 161"/>
                <a:gd name="T65" fmla="*/ 19 h 189"/>
                <a:gd name="T66" fmla="*/ 53 w 161"/>
                <a:gd name="T67" fmla="*/ 22 h 189"/>
                <a:gd name="T68" fmla="*/ 54 w 161"/>
                <a:gd name="T69" fmla="*/ 22 h 1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1" h="189">
                  <a:moveTo>
                    <a:pt x="160" y="188"/>
                  </a:moveTo>
                  <a:lnTo>
                    <a:pt x="148" y="159"/>
                  </a:lnTo>
                  <a:lnTo>
                    <a:pt x="137" y="134"/>
                  </a:lnTo>
                  <a:lnTo>
                    <a:pt x="123" y="110"/>
                  </a:lnTo>
                  <a:lnTo>
                    <a:pt x="111" y="93"/>
                  </a:lnTo>
                  <a:lnTo>
                    <a:pt x="98" y="77"/>
                  </a:lnTo>
                  <a:lnTo>
                    <a:pt x="85" y="63"/>
                  </a:lnTo>
                  <a:lnTo>
                    <a:pt x="71" y="50"/>
                  </a:lnTo>
                  <a:lnTo>
                    <a:pt x="57" y="39"/>
                  </a:lnTo>
                  <a:lnTo>
                    <a:pt x="44" y="29"/>
                  </a:lnTo>
                  <a:lnTo>
                    <a:pt x="29" y="19"/>
                  </a:lnTo>
                  <a:lnTo>
                    <a:pt x="15" y="10"/>
                  </a:lnTo>
                  <a:lnTo>
                    <a:pt x="7" y="4"/>
                  </a:lnTo>
                  <a:lnTo>
                    <a:pt x="17" y="9"/>
                  </a:lnTo>
                  <a:lnTo>
                    <a:pt x="32" y="13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32" y="11"/>
                  </a:lnTo>
                  <a:lnTo>
                    <a:pt x="17" y="8"/>
                  </a:lnTo>
                  <a:lnTo>
                    <a:pt x="0" y="0"/>
                  </a:lnTo>
                  <a:lnTo>
                    <a:pt x="0" y="1"/>
                  </a:lnTo>
                  <a:lnTo>
                    <a:pt x="14" y="11"/>
                  </a:lnTo>
                  <a:lnTo>
                    <a:pt x="28" y="20"/>
                  </a:lnTo>
                  <a:lnTo>
                    <a:pt x="42" y="30"/>
                  </a:lnTo>
                  <a:lnTo>
                    <a:pt x="56" y="40"/>
                  </a:lnTo>
                  <a:lnTo>
                    <a:pt x="70" y="51"/>
                  </a:lnTo>
                  <a:lnTo>
                    <a:pt x="83" y="63"/>
                  </a:lnTo>
                  <a:lnTo>
                    <a:pt x="97" y="78"/>
                  </a:lnTo>
                  <a:lnTo>
                    <a:pt x="110" y="94"/>
                  </a:lnTo>
                  <a:lnTo>
                    <a:pt x="124" y="115"/>
                  </a:lnTo>
                  <a:lnTo>
                    <a:pt x="135" y="134"/>
                  </a:lnTo>
                  <a:lnTo>
                    <a:pt x="146" y="159"/>
                  </a:lnTo>
                  <a:lnTo>
                    <a:pt x="158" y="186"/>
                  </a:lnTo>
                  <a:lnTo>
                    <a:pt x="160" y="18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5" name="Freeform 367"/>
            <p:cNvSpPr>
              <a:spLocks/>
            </p:cNvSpPr>
            <p:nvPr/>
          </p:nvSpPr>
          <p:spPr bwMode="auto">
            <a:xfrm>
              <a:off x="4166" y="2087"/>
              <a:ext cx="55" cy="13"/>
            </a:xfrm>
            <a:custGeom>
              <a:avLst/>
              <a:gdLst>
                <a:gd name="T0" fmla="*/ 0 w 62"/>
                <a:gd name="T1" fmla="*/ 2 h 17"/>
                <a:gd name="T2" fmla="*/ 4 w 62"/>
                <a:gd name="T3" fmla="*/ 2 h 17"/>
                <a:gd name="T4" fmla="*/ 10 w 62"/>
                <a:gd name="T5" fmla="*/ 2 h 17"/>
                <a:gd name="T6" fmla="*/ 12 w 62"/>
                <a:gd name="T7" fmla="*/ 2 h 17"/>
                <a:gd name="T8" fmla="*/ 16 w 62"/>
                <a:gd name="T9" fmla="*/ 2 h 17"/>
                <a:gd name="T10" fmla="*/ 20 w 62"/>
                <a:gd name="T11" fmla="*/ 2 h 17"/>
                <a:gd name="T12" fmla="*/ 21 w 62"/>
                <a:gd name="T13" fmla="*/ 2 h 17"/>
                <a:gd name="T14" fmla="*/ 17 w 62"/>
                <a:gd name="T15" fmla="*/ 2 h 17"/>
                <a:gd name="T16" fmla="*/ 12 w 62"/>
                <a:gd name="T17" fmla="*/ 2 h 17"/>
                <a:gd name="T18" fmla="*/ 7 w 62"/>
                <a:gd name="T19" fmla="*/ 0 h 17"/>
                <a:gd name="T20" fmla="*/ 0 w 62"/>
                <a:gd name="T21" fmla="*/ 0 h 17"/>
                <a:gd name="T22" fmla="*/ 0 w 62"/>
                <a:gd name="T23" fmla="*/ 1 h 17"/>
                <a:gd name="T24" fmla="*/ 0 w 62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" h="17">
                  <a:moveTo>
                    <a:pt x="0" y="2"/>
                  </a:moveTo>
                  <a:lnTo>
                    <a:pt x="13" y="2"/>
                  </a:lnTo>
                  <a:lnTo>
                    <a:pt x="28" y="2"/>
                  </a:lnTo>
                  <a:lnTo>
                    <a:pt x="36" y="3"/>
                  </a:lnTo>
                  <a:lnTo>
                    <a:pt x="46" y="8"/>
                  </a:lnTo>
                  <a:lnTo>
                    <a:pt x="60" y="16"/>
                  </a:lnTo>
                  <a:lnTo>
                    <a:pt x="61" y="15"/>
                  </a:lnTo>
                  <a:lnTo>
                    <a:pt x="48" y="7"/>
                  </a:lnTo>
                  <a:lnTo>
                    <a:pt x="36" y="2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6" name="Freeform 368"/>
            <p:cNvSpPr>
              <a:spLocks/>
            </p:cNvSpPr>
            <p:nvPr/>
          </p:nvSpPr>
          <p:spPr bwMode="auto">
            <a:xfrm>
              <a:off x="4219" y="2043"/>
              <a:ext cx="133" cy="138"/>
            </a:xfrm>
            <a:custGeom>
              <a:avLst/>
              <a:gdLst>
                <a:gd name="T0" fmla="*/ 0 w 150"/>
                <a:gd name="T1" fmla="*/ 8 h 176"/>
                <a:gd name="T2" fmla="*/ 4 w 150"/>
                <a:gd name="T3" fmla="*/ 10 h 176"/>
                <a:gd name="T4" fmla="*/ 11 w 150"/>
                <a:gd name="T5" fmla="*/ 13 h 176"/>
                <a:gd name="T6" fmla="*/ 17 w 150"/>
                <a:gd name="T7" fmla="*/ 16 h 176"/>
                <a:gd name="T8" fmla="*/ 24 w 150"/>
                <a:gd name="T9" fmla="*/ 20 h 176"/>
                <a:gd name="T10" fmla="*/ 40 w 150"/>
                <a:gd name="T11" fmla="*/ 13 h 176"/>
                <a:gd name="T12" fmla="*/ 42 w 150"/>
                <a:gd name="T13" fmla="*/ 9 h 176"/>
                <a:gd name="T14" fmla="*/ 46 w 150"/>
                <a:gd name="T15" fmla="*/ 4 h 176"/>
                <a:gd name="T16" fmla="*/ 51 w 150"/>
                <a:gd name="T17" fmla="*/ 0 h 176"/>
                <a:gd name="T18" fmla="*/ 51 w 150"/>
                <a:gd name="T19" fmla="*/ 0 h 176"/>
                <a:gd name="T20" fmla="*/ 51 w 150"/>
                <a:gd name="T21" fmla="*/ 0 h 176"/>
                <a:gd name="T22" fmla="*/ 46 w 150"/>
                <a:gd name="T23" fmla="*/ 4 h 176"/>
                <a:gd name="T24" fmla="*/ 42 w 150"/>
                <a:gd name="T25" fmla="*/ 9 h 176"/>
                <a:gd name="T26" fmla="*/ 40 w 150"/>
                <a:gd name="T27" fmla="*/ 13 h 176"/>
                <a:gd name="T28" fmla="*/ 24 w 150"/>
                <a:gd name="T29" fmla="*/ 20 h 176"/>
                <a:gd name="T30" fmla="*/ 17 w 150"/>
                <a:gd name="T31" fmla="*/ 15 h 176"/>
                <a:gd name="T32" fmla="*/ 11 w 150"/>
                <a:gd name="T33" fmla="*/ 12 h 176"/>
                <a:gd name="T34" fmla="*/ 5 w 150"/>
                <a:gd name="T35" fmla="*/ 10 h 176"/>
                <a:gd name="T36" fmla="*/ 1 w 150"/>
                <a:gd name="T37" fmla="*/ 8 h 176"/>
                <a:gd name="T38" fmla="*/ 0 w 150"/>
                <a:gd name="T39" fmla="*/ 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0" h="176">
                  <a:moveTo>
                    <a:pt x="0" y="71"/>
                  </a:moveTo>
                  <a:lnTo>
                    <a:pt x="14" y="86"/>
                  </a:lnTo>
                  <a:lnTo>
                    <a:pt x="30" y="107"/>
                  </a:lnTo>
                  <a:lnTo>
                    <a:pt x="50" y="139"/>
                  </a:lnTo>
                  <a:lnTo>
                    <a:pt x="70" y="175"/>
                  </a:lnTo>
                  <a:lnTo>
                    <a:pt x="118" y="123"/>
                  </a:lnTo>
                  <a:lnTo>
                    <a:pt x="125" y="82"/>
                  </a:lnTo>
                  <a:lnTo>
                    <a:pt x="137" y="36"/>
                  </a:lnTo>
                  <a:lnTo>
                    <a:pt x="149" y="0"/>
                  </a:lnTo>
                  <a:lnTo>
                    <a:pt x="148" y="0"/>
                  </a:lnTo>
                  <a:lnTo>
                    <a:pt x="136" y="36"/>
                  </a:lnTo>
                  <a:lnTo>
                    <a:pt x="124" y="82"/>
                  </a:lnTo>
                  <a:lnTo>
                    <a:pt x="117" y="122"/>
                  </a:lnTo>
                  <a:lnTo>
                    <a:pt x="70" y="173"/>
                  </a:lnTo>
                  <a:lnTo>
                    <a:pt x="48" y="131"/>
                  </a:lnTo>
                  <a:lnTo>
                    <a:pt x="31" y="105"/>
                  </a:lnTo>
                  <a:lnTo>
                    <a:pt x="15" y="84"/>
                  </a:lnTo>
                  <a:lnTo>
                    <a:pt x="1" y="70"/>
                  </a:lnTo>
                  <a:lnTo>
                    <a:pt x="0" y="71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7" name="Freeform 369"/>
            <p:cNvSpPr>
              <a:spLocks/>
            </p:cNvSpPr>
            <p:nvPr/>
          </p:nvSpPr>
          <p:spPr bwMode="auto">
            <a:xfrm>
              <a:off x="4350" y="2043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8" name="Freeform 370"/>
            <p:cNvSpPr>
              <a:spLocks/>
            </p:cNvSpPr>
            <p:nvPr/>
          </p:nvSpPr>
          <p:spPr bwMode="auto">
            <a:xfrm>
              <a:off x="4278" y="2043"/>
              <a:ext cx="76" cy="297"/>
            </a:xfrm>
            <a:custGeom>
              <a:avLst/>
              <a:gdLst>
                <a:gd name="T0" fmla="*/ 27 w 86"/>
                <a:gd name="T1" fmla="*/ 0 h 379"/>
                <a:gd name="T2" fmla="*/ 23 w 86"/>
                <a:gd name="T3" fmla="*/ 5 h 379"/>
                <a:gd name="T4" fmla="*/ 24 w 86"/>
                <a:gd name="T5" fmla="*/ 10 h 379"/>
                <a:gd name="T6" fmla="*/ 27 w 86"/>
                <a:gd name="T7" fmla="*/ 16 h 379"/>
                <a:gd name="T8" fmla="*/ 24 w 86"/>
                <a:gd name="T9" fmla="*/ 19 h 379"/>
                <a:gd name="T10" fmla="*/ 4 w 86"/>
                <a:gd name="T11" fmla="*/ 26 h 379"/>
                <a:gd name="T12" fmla="*/ 4 w 86"/>
                <a:gd name="T13" fmla="*/ 34 h 379"/>
                <a:gd name="T14" fmla="*/ 2 w 86"/>
                <a:gd name="T15" fmla="*/ 38 h 379"/>
                <a:gd name="T16" fmla="*/ 0 w 86"/>
                <a:gd name="T17" fmla="*/ 42 h 379"/>
                <a:gd name="T18" fmla="*/ 1 w 86"/>
                <a:gd name="T19" fmla="*/ 42 h 379"/>
                <a:gd name="T20" fmla="*/ 1 w 86"/>
                <a:gd name="T21" fmla="*/ 42 h 379"/>
                <a:gd name="T22" fmla="*/ 3 w 86"/>
                <a:gd name="T23" fmla="*/ 38 h 379"/>
                <a:gd name="T24" fmla="*/ 4 w 86"/>
                <a:gd name="T25" fmla="*/ 33 h 379"/>
                <a:gd name="T26" fmla="*/ 4 w 86"/>
                <a:gd name="T27" fmla="*/ 26 h 379"/>
                <a:gd name="T28" fmla="*/ 24 w 86"/>
                <a:gd name="T29" fmla="*/ 19 h 379"/>
                <a:gd name="T30" fmla="*/ 27 w 86"/>
                <a:gd name="T31" fmla="*/ 16 h 379"/>
                <a:gd name="T32" fmla="*/ 25 w 86"/>
                <a:gd name="T33" fmla="*/ 10 h 379"/>
                <a:gd name="T34" fmla="*/ 23 w 86"/>
                <a:gd name="T35" fmla="*/ 5 h 379"/>
                <a:gd name="T36" fmla="*/ 27 w 86"/>
                <a:gd name="T37" fmla="*/ 0 h 379"/>
                <a:gd name="T38" fmla="*/ 27 w 86"/>
                <a:gd name="T39" fmla="*/ 0 h 3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6" h="379">
                  <a:moveTo>
                    <a:pt x="81" y="0"/>
                  </a:moveTo>
                  <a:lnTo>
                    <a:pt x="68" y="41"/>
                  </a:lnTo>
                  <a:lnTo>
                    <a:pt x="75" y="91"/>
                  </a:lnTo>
                  <a:lnTo>
                    <a:pt x="84" y="148"/>
                  </a:lnTo>
                  <a:lnTo>
                    <a:pt x="73" y="166"/>
                  </a:lnTo>
                  <a:lnTo>
                    <a:pt x="11" y="229"/>
                  </a:lnTo>
                  <a:lnTo>
                    <a:pt x="11" y="305"/>
                  </a:lnTo>
                  <a:lnTo>
                    <a:pt x="2" y="347"/>
                  </a:lnTo>
                  <a:lnTo>
                    <a:pt x="0" y="378"/>
                  </a:lnTo>
                  <a:lnTo>
                    <a:pt x="1" y="378"/>
                  </a:lnTo>
                  <a:lnTo>
                    <a:pt x="1" y="374"/>
                  </a:lnTo>
                  <a:lnTo>
                    <a:pt x="3" y="347"/>
                  </a:lnTo>
                  <a:lnTo>
                    <a:pt x="13" y="299"/>
                  </a:lnTo>
                  <a:lnTo>
                    <a:pt x="13" y="229"/>
                  </a:lnTo>
                  <a:lnTo>
                    <a:pt x="73" y="169"/>
                  </a:lnTo>
                  <a:lnTo>
                    <a:pt x="85" y="148"/>
                  </a:lnTo>
                  <a:lnTo>
                    <a:pt x="76" y="91"/>
                  </a:lnTo>
                  <a:lnTo>
                    <a:pt x="69" y="41"/>
                  </a:lnTo>
                  <a:lnTo>
                    <a:pt x="82" y="0"/>
                  </a:lnTo>
                  <a:lnTo>
                    <a:pt x="81" y="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9" name="Freeform 371"/>
            <p:cNvSpPr>
              <a:spLocks/>
            </p:cNvSpPr>
            <p:nvPr/>
          </p:nvSpPr>
          <p:spPr bwMode="auto">
            <a:xfrm>
              <a:off x="4279" y="2216"/>
              <a:ext cx="147" cy="124"/>
            </a:xfrm>
            <a:custGeom>
              <a:avLst/>
              <a:gdLst>
                <a:gd name="T0" fmla="*/ 0 w 166"/>
                <a:gd name="T1" fmla="*/ 18 h 158"/>
                <a:gd name="T2" fmla="*/ 4 w 166"/>
                <a:gd name="T3" fmla="*/ 13 h 158"/>
                <a:gd name="T4" fmla="*/ 9 w 166"/>
                <a:gd name="T5" fmla="*/ 8 h 158"/>
                <a:gd name="T6" fmla="*/ 13 w 166"/>
                <a:gd name="T7" fmla="*/ 4 h 158"/>
                <a:gd name="T8" fmla="*/ 19 w 166"/>
                <a:gd name="T9" fmla="*/ 2 h 158"/>
                <a:gd name="T10" fmla="*/ 27 w 166"/>
                <a:gd name="T11" fmla="*/ 2 h 158"/>
                <a:gd name="T12" fmla="*/ 35 w 166"/>
                <a:gd name="T13" fmla="*/ 1 h 158"/>
                <a:gd name="T14" fmla="*/ 44 w 166"/>
                <a:gd name="T15" fmla="*/ 2 h 158"/>
                <a:gd name="T16" fmla="*/ 49 w 166"/>
                <a:gd name="T17" fmla="*/ 2 h 158"/>
                <a:gd name="T18" fmla="*/ 52 w 166"/>
                <a:gd name="T19" fmla="*/ 8 h 158"/>
                <a:gd name="T20" fmla="*/ 55 w 166"/>
                <a:gd name="T21" fmla="*/ 13 h 158"/>
                <a:gd name="T22" fmla="*/ 55 w 166"/>
                <a:gd name="T23" fmla="*/ 16 h 158"/>
                <a:gd name="T24" fmla="*/ 55 w 166"/>
                <a:gd name="T25" fmla="*/ 16 h 158"/>
                <a:gd name="T26" fmla="*/ 55 w 166"/>
                <a:gd name="T27" fmla="*/ 18 h 158"/>
                <a:gd name="T28" fmla="*/ 55 w 166"/>
                <a:gd name="T29" fmla="*/ 18 h 158"/>
                <a:gd name="T30" fmla="*/ 55 w 166"/>
                <a:gd name="T31" fmla="*/ 16 h 158"/>
                <a:gd name="T32" fmla="*/ 55 w 166"/>
                <a:gd name="T33" fmla="*/ 13 h 158"/>
                <a:gd name="T34" fmla="*/ 54 w 166"/>
                <a:gd name="T35" fmla="*/ 8 h 158"/>
                <a:gd name="T36" fmla="*/ 49 w 166"/>
                <a:gd name="T37" fmla="*/ 2 h 158"/>
                <a:gd name="T38" fmla="*/ 44 w 166"/>
                <a:gd name="T39" fmla="*/ 2 h 158"/>
                <a:gd name="T40" fmla="*/ 35 w 166"/>
                <a:gd name="T41" fmla="*/ 0 h 158"/>
                <a:gd name="T42" fmla="*/ 27 w 166"/>
                <a:gd name="T43" fmla="*/ 2 h 158"/>
                <a:gd name="T44" fmla="*/ 19 w 166"/>
                <a:gd name="T45" fmla="*/ 2 h 158"/>
                <a:gd name="T46" fmla="*/ 13 w 166"/>
                <a:gd name="T47" fmla="*/ 4 h 158"/>
                <a:gd name="T48" fmla="*/ 9 w 166"/>
                <a:gd name="T49" fmla="*/ 8 h 158"/>
                <a:gd name="T50" fmla="*/ 4 w 166"/>
                <a:gd name="T51" fmla="*/ 13 h 158"/>
                <a:gd name="T52" fmla="*/ 0 w 166"/>
                <a:gd name="T53" fmla="*/ 17 h 158"/>
                <a:gd name="T54" fmla="*/ 0 w 166"/>
                <a:gd name="T55" fmla="*/ 18 h 1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6" h="158">
                  <a:moveTo>
                    <a:pt x="0" y="157"/>
                  </a:moveTo>
                  <a:lnTo>
                    <a:pt x="13" y="115"/>
                  </a:lnTo>
                  <a:lnTo>
                    <a:pt x="25" y="72"/>
                  </a:lnTo>
                  <a:lnTo>
                    <a:pt x="41" y="37"/>
                  </a:lnTo>
                  <a:lnTo>
                    <a:pt x="58" y="15"/>
                  </a:lnTo>
                  <a:lnTo>
                    <a:pt x="79" y="3"/>
                  </a:lnTo>
                  <a:lnTo>
                    <a:pt x="105" y="1"/>
                  </a:lnTo>
                  <a:lnTo>
                    <a:pt x="130" y="7"/>
                  </a:lnTo>
                  <a:lnTo>
                    <a:pt x="145" y="20"/>
                  </a:lnTo>
                  <a:lnTo>
                    <a:pt x="158" y="69"/>
                  </a:lnTo>
                  <a:lnTo>
                    <a:pt x="163" y="110"/>
                  </a:lnTo>
                  <a:lnTo>
                    <a:pt x="164" y="145"/>
                  </a:lnTo>
                  <a:lnTo>
                    <a:pt x="164" y="151"/>
                  </a:lnTo>
                  <a:lnTo>
                    <a:pt x="164" y="157"/>
                  </a:lnTo>
                  <a:lnTo>
                    <a:pt x="165" y="157"/>
                  </a:lnTo>
                  <a:lnTo>
                    <a:pt x="165" y="145"/>
                  </a:lnTo>
                  <a:lnTo>
                    <a:pt x="164" y="110"/>
                  </a:lnTo>
                  <a:lnTo>
                    <a:pt x="160" y="69"/>
                  </a:lnTo>
                  <a:lnTo>
                    <a:pt x="146" y="19"/>
                  </a:lnTo>
                  <a:lnTo>
                    <a:pt x="131" y="6"/>
                  </a:lnTo>
                  <a:lnTo>
                    <a:pt x="105" y="0"/>
                  </a:lnTo>
                  <a:lnTo>
                    <a:pt x="78" y="2"/>
                  </a:lnTo>
                  <a:lnTo>
                    <a:pt x="57" y="14"/>
                  </a:lnTo>
                  <a:lnTo>
                    <a:pt x="40" y="35"/>
                  </a:lnTo>
                  <a:lnTo>
                    <a:pt x="24" y="72"/>
                  </a:lnTo>
                  <a:lnTo>
                    <a:pt x="12" y="115"/>
                  </a:lnTo>
                  <a:lnTo>
                    <a:pt x="0" y="153"/>
                  </a:lnTo>
                  <a:lnTo>
                    <a:pt x="0" y="157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0" name="Freeform 372"/>
            <p:cNvSpPr>
              <a:spLocks/>
            </p:cNvSpPr>
            <p:nvPr/>
          </p:nvSpPr>
          <p:spPr bwMode="auto">
            <a:xfrm>
              <a:off x="4278" y="2273"/>
              <a:ext cx="147" cy="213"/>
            </a:xfrm>
            <a:custGeom>
              <a:avLst/>
              <a:gdLst>
                <a:gd name="T0" fmla="*/ 55 w 166"/>
                <a:gd name="T1" fmla="*/ 9 h 271"/>
                <a:gd name="T2" fmla="*/ 52 w 166"/>
                <a:gd name="T3" fmla="*/ 5 h 271"/>
                <a:gd name="T4" fmla="*/ 45 w 166"/>
                <a:gd name="T5" fmla="*/ 2 h 271"/>
                <a:gd name="T6" fmla="*/ 41 w 166"/>
                <a:gd name="T7" fmla="*/ 2 h 271"/>
                <a:gd name="T8" fmla="*/ 35 w 166"/>
                <a:gd name="T9" fmla="*/ 0 h 271"/>
                <a:gd name="T10" fmla="*/ 26 w 166"/>
                <a:gd name="T11" fmla="*/ 2 h 271"/>
                <a:gd name="T12" fmla="*/ 17 w 166"/>
                <a:gd name="T13" fmla="*/ 2 h 271"/>
                <a:gd name="T14" fmla="*/ 13 w 166"/>
                <a:gd name="T15" fmla="*/ 4 h 271"/>
                <a:gd name="T16" fmla="*/ 11 w 166"/>
                <a:gd name="T17" fmla="*/ 8 h 271"/>
                <a:gd name="T18" fmla="*/ 8 w 166"/>
                <a:gd name="T19" fmla="*/ 10 h 271"/>
                <a:gd name="T20" fmla="*/ 4 w 166"/>
                <a:gd name="T21" fmla="*/ 17 h 271"/>
                <a:gd name="T22" fmla="*/ 0 w 166"/>
                <a:gd name="T23" fmla="*/ 24 h 271"/>
                <a:gd name="T24" fmla="*/ 0 w 166"/>
                <a:gd name="T25" fmla="*/ 31 h 271"/>
                <a:gd name="T26" fmla="*/ 2 w 166"/>
                <a:gd name="T27" fmla="*/ 31 h 271"/>
                <a:gd name="T28" fmla="*/ 1 w 166"/>
                <a:gd name="T29" fmla="*/ 24 h 271"/>
                <a:gd name="T30" fmla="*/ 4 w 166"/>
                <a:gd name="T31" fmla="*/ 17 h 271"/>
                <a:gd name="T32" fmla="*/ 9 w 166"/>
                <a:gd name="T33" fmla="*/ 10 h 271"/>
                <a:gd name="T34" fmla="*/ 11 w 166"/>
                <a:gd name="T35" fmla="*/ 8 h 271"/>
                <a:gd name="T36" fmla="*/ 13 w 166"/>
                <a:gd name="T37" fmla="*/ 4 h 271"/>
                <a:gd name="T38" fmla="*/ 18 w 166"/>
                <a:gd name="T39" fmla="*/ 2 h 271"/>
                <a:gd name="T40" fmla="*/ 26 w 166"/>
                <a:gd name="T41" fmla="*/ 2 h 271"/>
                <a:gd name="T42" fmla="*/ 35 w 166"/>
                <a:gd name="T43" fmla="*/ 1 h 271"/>
                <a:gd name="T44" fmla="*/ 40 w 166"/>
                <a:gd name="T45" fmla="*/ 2 h 271"/>
                <a:gd name="T46" fmla="*/ 45 w 166"/>
                <a:gd name="T47" fmla="*/ 2 h 271"/>
                <a:gd name="T48" fmla="*/ 51 w 166"/>
                <a:gd name="T49" fmla="*/ 5 h 271"/>
                <a:gd name="T50" fmla="*/ 55 w 166"/>
                <a:gd name="T51" fmla="*/ 10 h 271"/>
                <a:gd name="T52" fmla="*/ 55 w 166"/>
                <a:gd name="T53" fmla="*/ 9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6" h="271">
                  <a:moveTo>
                    <a:pt x="165" y="78"/>
                  </a:moveTo>
                  <a:lnTo>
                    <a:pt x="157" y="40"/>
                  </a:lnTo>
                  <a:lnTo>
                    <a:pt x="136" y="15"/>
                  </a:lnTo>
                  <a:lnTo>
                    <a:pt x="124" y="5"/>
                  </a:lnTo>
                  <a:lnTo>
                    <a:pt x="103" y="0"/>
                  </a:lnTo>
                  <a:lnTo>
                    <a:pt x="77" y="8"/>
                  </a:lnTo>
                  <a:lnTo>
                    <a:pt x="51" y="21"/>
                  </a:lnTo>
                  <a:lnTo>
                    <a:pt x="39" y="30"/>
                  </a:lnTo>
                  <a:lnTo>
                    <a:pt x="30" y="73"/>
                  </a:lnTo>
                  <a:lnTo>
                    <a:pt x="23" y="93"/>
                  </a:lnTo>
                  <a:lnTo>
                    <a:pt x="10" y="151"/>
                  </a:lnTo>
                  <a:lnTo>
                    <a:pt x="0" y="210"/>
                  </a:lnTo>
                  <a:lnTo>
                    <a:pt x="0" y="270"/>
                  </a:lnTo>
                  <a:lnTo>
                    <a:pt x="2" y="270"/>
                  </a:lnTo>
                  <a:lnTo>
                    <a:pt x="1" y="210"/>
                  </a:lnTo>
                  <a:lnTo>
                    <a:pt x="11" y="151"/>
                  </a:lnTo>
                  <a:lnTo>
                    <a:pt x="24" y="93"/>
                  </a:lnTo>
                  <a:lnTo>
                    <a:pt x="31" y="73"/>
                  </a:lnTo>
                  <a:lnTo>
                    <a:pt x="40" y="31"/>
                  </a:lnTo>
                  <a:lnTo>
                    <a:pt x="53" y="21"/>
                  </a:lnTo>
                  <a:lnTo>
                    <a:pt x="77" y="9"/>
                  </a:lnTo>
                  <a:lnTo>
                    <a:pt x="103" y="1"/>
                  </a:lnTo>
                  <a:lnTo>
                    <a:pt x="122" y="6"/>
                  </a:lnTo>
                  <a:lnTo>
                    <a:pt x="135" y="15"/>
                  </a:lnTo>
                  <a:lnTo>
                    <a:pt x="156" y="41"/>
                  </a:lnTo>
                  <a:lnTo>
                    <a:pt x="165" y="84"/>
                  </a:lnTo>
                  <a:lnTo>
                    <a:pt x="165" y="7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1" name="Freeform 373"/>
            <p:cNvSpPr>
              <a:spLocks/>
            </p:cNvSpPr>
            <p:nvPr/>
          </p:nvSpPr>
          <p:spPr bwMode="auto">
            <a:xfrm>
              <a:off x="4278" y="2378"/>
              <a:ext cx="177" cy="126"/>
            </a:xfrm>
            <a:custGeom>
              <a:avLst/>
              <a:gdLst>
                <a:gd name="T0" fmla="*/ 0 w 200"/>
                <a:gd name="T1" fmla="*/ 16 h 161"/>
                <a:gd name="T2" fmla="*/ 4 w 200"/>
                <a:gd name="T3" fmla="*/ 16 h 161"/>
                <a:gd name="T4" fmla="*/ 4 w 200"/>
                <a:gd name="T5" fmla="*/ 16 h 161"/>
                <a:gd name="T6" fmla="*/ 16 w 200"/>
                <a:gd name="T7" fmla="*/ 6 h 161"/>
                <a:gd name="T8" fmla="*/ 24 w 200"/>
                <a:gd name="T9" fmla="*/ 2 h 161"/>
                <a:gd name="T10" fmla="*/ 31 w 200"/>
                <a:gd name="T11" fmla="*/ 1 h 161"/>
                <a:gd name="T12" fmla="*/ 43 w 200"/>
                <a:gd name="T13" fmla="*/ 4 h 161"/>
                <a:gd name="T14" fmla="*/ 50 w 200"/>
                <a:gd name="T15" fmla="*/ 9 h 161"/>
                <a:gd name="T16" fmla="*/ 58 w 200"/>
                <a:gd name="T17" fmla="*/ 14 h 161"/>
                <a:gd name="T18" fmla="*/ 65 w 200"/>
                <a:gd name="T19" fmla="*/ 18 h 161"/>
                <a:gd name="T20" fmla="*/ 66 w 200"/>
                <a:gd name="T21" fmla="*/ 18 h 161"/>
                <a:gd name="T22" fmla="*/ 58 w 200"/>
                <a:gd name="T23" fmla="*/ 13 h 161"/>
                <a:gd name="T24" fmla="*/ 50 w 200"/>
                <a:gd name="T25" fmla="*/ 9 h 161"/>
                <a:gd name="T26" fmla="*/ 43 w 200"/>
                <a:gd name="T27" fmla="*/ 4 h 161"/>
                <a:gd name="T28" fmla="*/ 31 w 200"/>
                <a:gd name="T29" fmla="*/ 0 h 161"/>
                <a:gd name="T30" fmla="*/ 24 w 200"/>
                <a:gd name="T31" fmla="*/ 2 h 161"/>
                <a:gd name="T32" fmla="*/ 16 w 200"/>
                <a:gd name="T33" fmla="*/ 6 h 161"/>
                <a:gd name="T34" fmla="*/ 4 w 200"/>
                <a:gd name="T35" fmla="*/ 16 h 161"/>
                <a:gd name="T36" fmla="*/ 1 w 200"/>
                <a:gd name="T37" fmla="*/ 16 h 161"/>
                <a:gd name="T38" fmla="*/ 0 w 200"/>
                <a:gd name="T39" fmla="*/ 16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0" h="161">
                  <a:moveTo>
                    <a:pt x="0" y="137"/>
                  </a:moveTo>
                  <a:lnTo>
                    <a:pt x="5" y="156"/>
                  </a:lnTo>
                  <a:lnTo>
                    <a:pt x="6" y="156"/>
                  </a:lnTo>
                  <a:lnTo>
                    <a:pt x="48" y="59"/>
                  </a:lnTo>
                  <a:lnTo>
                    <a:pt x="74" y="16"/>
                  </a:lnTo>
                  <a:lnTo>
                    <a:pt x="92" y="1"/>
                  </a:lnTo>
                  <a:lnTo>
                    <a:pt x="128" y="38"/>
                  </a:lnTo>
                  <a:lnTo>
                    <a:pt x="148" y="77"/>
                  </a:lnTo>
                  <a:lnTo>
                    <a:pt x="174" y="127"/>
                  </a:lnTo>
                  <a:lnTo>
                    <a:pt x="198" y="160"/>
                  </a:lnTo>
                  <a:lnTo>
                    <a:pt x="199" y="160"/>
                  </a:lnTo>
                  <a:lnTo>
                    <a:pt x="173" y="122"/>
                  </a:lnTo>
                  <a:lnTo>
                    <a:pt x="149" y="77"/>
                  </a:lnTo>
                  <a:lnTo>
                    <a:pt x="129" y="37"/>
                  </a:lnTo>
                  <a:lnTo>
                    <a:pt x="92" y="0"/>
                  </a:lnTo>
                  <a:lnTo>
                    <a:pt x="73" y="15"/>
                  </a:lnTo>
                  <a:lnTo>
                    <a:pt x="48" y="56"/>
                  </a:lnTo>
                  <a:lnTo>
                    <a:pt x="6" y="154"/>
                  </a:lnTo>
                  <a:lnTo>
                    <a:pt x="1" y="137"/>
                  </a:lnTo>
                  <a:lnTo>
                    <a:pt x="0" y="137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2" name="Freeform 374"/>
            <p:cNvSpPr>
              <a:spLocks/>
            </p:cNvSpPr>
            <p:nvPr/>
          </p:nvSpPr>
          <p:spPr bwMode="auto">
            <a:xfrm>
              <a:off x="4275" y="2469"/>
              <a:ext cx="180" cy="338"/>
            </a:xfrm>
            <a:custGeom>
              <a:avLst/>
              <a:gdLst>
                <a:gd name="T0" fmla="*/ 66 w 204"/>
                <a:gd name="T1" fmla="*/ 5 h 430"/>
                <a:gd name="T2" fmla="*/ 57 w 204"/>
                <a:gd name="T3" fmla="*/ 6 h 430"/>
                <a:gd name="T4" fmla="*/ 49 w 204"/>
                <a:gd name="T5" fmla="*/ 4 h 430"/>
                <a:gd name="T6" fmla="*/ 43 w 204"/>
                <a:gd name="T7" fmla="*/ 1 h 430"/>
                <a:gd name="T8" fmla="*/ 34 w 204"/>
                <a:gd name="T9" fmla="*/ 0 h 430"/>
                <a:gd name="T10" fmla="*/ 26 w 204"/>
                <a:gd name="T11" fmla="*/ 2 h 430"/>
                <a:gd name="T12" fmla="*/ 14 w 204"/>
                <a:gd name="T13" fmla="*/ 6 h 430"/>
                <a:gd name="T14" fmla="*/ 4 w 204"/>
                <a:gd name="T15" fmla="*/ 19 h 430"/>
                <a:gd name="T16" fmla="*/ 3 w 204"/>
                <a:gd name="T17" fmla="*/ 28 h 430"/>
                <a:gd name="T18" fmla="*/ 0 w 204"/>
                <a:gd name="T19" fmla="*/ 39 h 430"/>
                <a:gd name="T20" fmla="*/ 0 w 204"/>
                <a:gd name="T21" fmla="*/ 46 h 430"/>
                <a:gd name="T22" fmla="*/ 1 w 204"/>
                <a:gd name="T23" fmla="*/ 49 h 430"/>
                <a:gd name="T24" fmla="*/ 2 w 204"/>
                <a:gd name="T25" fmla="*/ 49 h 430"/>
                <a:gd name="T26" fmla="*/ 2 w 204"/>
                <a:gd name="T27" fmla="*/ 49 h 430"/>
                <a:gd name="T28" fmla="*/ 2 w 204"/>
                <a:gd name="T29" fmla="*/ 49 h 430"/>
                <a:gd name="T30" fmla="*/ 2 w 204"/>
                <a:gd name="T31" fmla="*/ 36 h 430"/>
                <a:gd name="T32" fmla="*/ 4 w 204"/>
                <a:gd name="T33" fmla="*/ 28 h 430"/>
                <a:gd name="T34" fmla="*/ 4 w 204"/>
                <a:gd name="T35" fmla="*/ 19 h 430"/>
                <a:gd name="T36" fmla="*/ 14 w 204"/>
                <a:gd name="T37" fmla="*/ 6 h 430"/>
                <a:gd name="T38" fmla="*/ 26 w 204"/>
                <a:gd name="T39" fmla="*/ 2 h 430"/>
                <a:gd name="T40" fmla="*/ 34 w 204"/>
                <a:gd name="T41" fmla="*/ 1 h 430"/>
                <a:gd name="T42" fmla="*/ 42 w 204"/>
                <a:gd name="T43" fmla="*/ 2 h 430"/>
                <a:gd name="T44" fmla="*/ 49 w 204"/>
                <a:gd name="T45" fmla="*/ 4 h 430"/>
                <a:gd name="T46" fmla="*/ 57 w 204"/>
                <a:gd name="T47" fmla="*/ 6 h 430"/>
                <a:gd name="T48" fmla="*/ 66 w 204"/>
                <a:gd name="T49" fmla="*/ 5 h 430"/>
                <a:gd name="T50" fmla="*/ 66 w 204"/>
                <a:gd name="T51" fmla="*/ 5 h 4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4" h="430">
                  <a:moveTo>
                    <a:pt x="202" y="44"/>
                  </a:moveTo>
                  <a:lnTo>
                    <a:pt x="177" y="50"/>
                  </a:lnTo>
                  <a:lnTo>
                    <a:pt x="152" y="30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9" y="7"/>
                  </a:lnTo>
                  <a:lnTo>
                    <a:pt x="42" y="51"/>
                  </a:lnTo>
                  <a:lnTo>
                    <a:pt x="14" y="161"/>
                  </a:lnTo>
                  <a:lnTo>
                    <a:pt x="3" y="247"/>
                  </a:lnTo>
                  <a:lnTo>
                    <a:pt x="0" y="346"/>
                  </a:lnTo>
                  <a:lnTo>
                    <a:pt x="0" y="404"/>
                  </a:lnTo>
                  <a:lnTo>
                    <a:pt x="1" y="429"/>
                  </a:lnTo>
                  <a:lnTo>
                    <a:pt x="2" y="429"/>
                  </a:lnTo>
                  <a:lnTo>
                    <a:pt x="2" y="426"/>
                  </a:lnTo>
                  <a:lnTo>
                    <a:pt x="2" y="429"/>
                  </a:lnTo>
                  <a:lnTo>
                    <a:pt x="2" y="313"/>
                  </a:lnTo>
                  <a:lnTo>
                    <a:pt x="5" y="247"/>
                  </a:lnTo>
                  <a:lnTo>
                    <a:pt x="15" y="161"/>
                  </a:lnTo>
                  <a:lnTo>
                    <a:pt x="43" y="52"/>
                  </a:lnTo>
                  <a:lnTo>
                    <a:pt x="80" y="8"/>
                  </a:lnTo>
                  <a:lnTo>
                    <a:pt x="101" y="1"/>
                  </a:lnTo>
                  <a:lnTo>
                    <a:pt x="128" y="2"/>
                  </a:lnTo>
                  <a:lnTo>
                    <a:pt x="152" y="31"/>
                  </a:lnTo>
                  <a:lnTo>
                    <a:pt x="177" y="51"/>
                  </a:lnTo>
                  <a:lnTo>
                    <a:pt x="203" y="44"/>
                  </a:lnTo>
                  <a:lnTo>
                    <a:pt x="202" y="44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3" name="Freeform 375"/>
            <p:cNvSpPr>
              <a:spLocks/>
            </p:cNvSpPr>
            <p:nvPr/>
          </p:nvSpPr>
          <p:spPr bwMode="auto">
            <a:xfrm>
              <a:off x="4277" y="2621"/>
              <a:ext cx="203" cy="188"/>
            </a:xfrm>
            <a:custGeom>
              <a:avLst/>
              <a:gdLst>
                <a:gd name="T0" fmla="*/ 0 w 230"/>
                <a:gd name="T1" fmla="*/ 28 h 239"/>
                <a:gd name="T2" fmla="*/ 4 w 230"/>
                <a:gd name="T3" fmla="*/ 22 h 239"/>
                <a:gd name="T4" fmla="*/ 7 w 230"/>
                <a:gd name="T5" fmla="*/ 15 h 239"/>
                <a:gd name="T6" fmla="*/ 12 w 230"/>
                <a:gd name="T7" fmla="*/ 8 h 239"/>
                <a:gd name="T8" fmla="*/ 18 w 230"/>
                <a:gd name="T9" fmla="*/ 5 h 239"/>
                <a:gd name="T10" fmla="*/ 26 w 230"/>
                <a:gd name="T11" fmla="*/ 2 h 239"/>
                <a:gd name="T12" fmla="*/ 34 w 230"/>
                <a:gd name="T13" fmla="*/ 2 h 239"/>
                <a:gd name="T14" fmla="*/ 39 w 230"/>
                <a:gd name="T15" fmla="*/ 1 h 239"/>
                <a:gd name="T16" fmla="*/ 51 w 230"/>
                <a:gd name="T17" fmla="*/ 2 h 239"/>
                <a:gd name="T18" fmla="*/ 59 w 230"/>
                <a:gd name="T19" fmla="*/ 2 h 239"/>
                <a:gd name="T20" fmla="*/ 62 w 230"/>
                <a:gd name="T21" fmla="*/ 2 h 239"/>
                <a:gd name="T22" fmla="*/ 70 w 230"/>
                <a:gd name="T23" fmla="*/ 9 h 239"/>
                <a:gd name="T24" fmla="*/ 74 w 230"/>
                <a:gd name="T25" fmla="*/ 17 h 239"/>
                <a:gd name="T26" fmla="*/ 74 w 230"/>
                <a:gd name="T27" fmla="*/ 22 h 239"/>
                <a:gd name="T28" fmla="*/ 73 w 230"/>
                <a:gd name="T29" fmla="*/ 28 h 239"/>
                <a:gd name="T30" fmla="*/ 73 w 230"/>
                <a:gd name="T31" fmla="*/ 28 h 239"/>
                <a:gd name="T32" fmla="*/ 75 w 230"/>
                <a:gd name="T33" fmla="*/ 22 h 239"/>
                <a:gd name="T34" fmla="*/ 74 w 230"/>
                <a:gd name="T35" fmla="*/ 17 h 239"/>
                <a:gd name="T36" fmla="*/ 71 w 230"/>
                <a:gd name="T37" fmla="*/ 9 h 239"/>
                <a:gd name="T38" fmla="*/ 62 w 230"/>
                <a:gd name="T39" fmla="*/ 2 h 239"/>
                <a:gd name="T40" fmla="*/ 59 w 230"/>
                <a:gd name="T41" fmla="*/ 2 h 239"/>
                <a:gd name="T42" fmla="*/ 51 w 230"/>
                <a:gd name="T43" fmla="*/ 2 h 239"/>
                <a:gd name="T44" fmla="*/ 39 w 230"/>
                <a:gd name="T45" fmla="*/ 0 h 239"/>
                <a:gd name="T46" fmla="*/ 34 w 230"/>
                <a:gd name="T47" fmla="*/ 2 h 239"/>
                <a:gd name="T48" fmla="*/ 26 w 230"/>
                <a:gd name="T49" fmla="*/ 2 h 239"/>
                <a:gd name="T50" fmla="*/ 18 w 230"/>
                <a:gd name="T51" fmla="*/ 5 h 239"/>
                <a:gd name="T52" fmla="*/ 11 w 230"/>
                <a:gd name="T53" fmla="*/ 8 h 239"/>
                <a:gd name="T54" fmla="*/ 7 w 230"/>
                <a:gd name="T55" fmla="*/ 15 h 239"/>
                <a:gd name="T56" fmla="*/ 4 w 230"/>
                <a:gd name="T57" fmla="*/ 22 h 239"/>
                <a:gd name="T58" fmla="*/ 0 w 230"/>
                <a:gd name="T59" fmla="*/ 26 h 239"/>
                <a:gd name="T60" fmla="*/ 0 w 230"/>
                <a:gd name="T61" fmla="*/ 28 h 2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0" h="239">
                  <a:moveTo>
                    <a:pt x="0" y="235"/>
                  </a:moveTo>
                  <a:lnTo>
                    <a:pt x="14" y="184"/>
                  </a:lnTo>
                  <a:lnTo>
                    <a:pt x="22" y="128"/>
                  </a:lnTo>
                  <a:lnTo>
                    <a:pt x="37" y="75"/>
                  </a:lnTo>
                  <a:lnTo>
                    <a:pt x="56" y="40"/>
                  </a:lnTo>
                  <a:lnTo>
                    <a:pt x="81" y="16"/>
                  </a:lnTo>
                  <a:lnTo>
                    <a:pt x="102" y="7"/>
                  </a:lnTo>
                  <a:lnTo>
                    <a:pt x="122" y="1"/>
                  </a:lnTo>
                  <a:lnTo>
                    <a:pt x="159" y="7"/>
                  </a:lnTo>
                  <a:lnTo>
                    <a:pt x="183" y="17"/>
                  </a:lnTo>
                  <a:lnTo>
                    <a:pt x="189" y="20"/>
                  </a:lnTo>
                  <a:lnTo>
                    <a:pt x="215" y="79"/>
                  </a:lnTo>
                  <a:lnTo>
                    <a:pt x="227" y="153"/>
                  </a:lnTo>
                  <a:lnTo>
                    <a:pt x="228" y="194"/>
                  </a:lnTo>
                  <a:lnTo>
                    <a:pt x="224" y="238"/>
                  </a:lnTo>
                  <a:lnTo>
                    <a:pt x="226" y="238"/>
                  </a:lnTo>
                  <a:lnTo>
                    <a:pt x="229" y="194"/>
                  </a:lnTo>
                  <a:lnTo>
                    <a:pt x="228" y="153"/>
                  </a:lnTo>
                  <a:lnTo>
                    <a:pt x="216" y="79"/>
                  </a:lnTo>
                  <a:lnTo>
                    <a:pt x="189" y="19"/>
                  </a:lnTo>
                  <a:lnTo>
                    <a:pt x="183" y="16"/>
                  </a:lnTo>
                  <a:lnTo>
                    <a:pt x="159" y="6"/>
                  </a:lnTo>
                  <a:lnTo>
                    <a:pt x="122" y="0"/>
                  </a:lnTo>
                  <a:lnTo>
                    <a:pt x="102" y="6"/>
                  </a:lnTo>
                  <a:lnTo>
                    <a:pt x="80" y="15"/>
                  </a:lnTo>
                  <a:lnTo>
                    <a:pt x="56" y="38"/>
                  </a:lnTo>
                  <a:lnTo>
                    <a:pt x="36" y="75"/>
                  </a:lnTo>
                  <a:lnTo>
                    <a:pt x="21" y="128"/>
                  </a:lnTo>
                  <a:lnTo>
                    <a:pt x="12" y="184"/>
                  </a:lnTo>
                  <a:lnTo>
                    <a:pt x="0" y="231"/>
                  </a:lnTo>
                  <a:lnTo>
                    <a:pt x="0" y="235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4" name="Freeform 376"/>
            <p:cNvSpPr>
              <a:spLocks/>
            </p:cNvSpPr>
            <p:nvPr/>
          </p:nvSpPr>
          <p:spPr bwMode="auto">
            <a:xfrm>
              <a:off x="4273" y="2666"/>
              <a:ext cx="203" cy="391"/>
            </a:xfrm>
            <a:custGeom>
              <a:avLst/>
              <a:gdLst>
                <a:gd name="T0" fmla="*/ 74 w 230"/>
                <a:gd name="T1" fmla="*/ 20 h 498"/>
                <a:gd name="T2" fmla="*/ 72 w 230"/>
                <a:gd name="T3" fmla="*/ 24 h 498"/>
                <a:gd name="T4" fmla="*/ 71 w 230"/>
                <a:gd name="T5" fmla="*/ 20 h 498"/>
                <a:gd name="T6" fmla="*/ 68 w 230"/>
                <a:gd name="T7" fmla="*/ 15 h 498"/>
                <a:gd name="T8" fmla="*/ 63 w 230"/>
                <a:gd name="T9" fmla="*/ 10 h 498"/>
                <a:gd name="T10" fmla="*/ 55 w 230"/>
                <a:gd name="T11" fmla="*/ 5 h 498"/>
                <a:gd name="T12" fmla="*/ 49 w 230"/>
                <a:gd name="T13" fmla="*/ 2 h 498"/>
                <a:gd name="T14" fmla="*/ 43 w 230"/>
                <a:gd name="T15" fmla="*/ 0 h 498"/>
                <a:gd name="T16" fmla="*/ 34 w 230"/>
                <a:gd name="T17" fmla="*/ 2 h 498"/>
                <a:gd name="T18" fmla="*/ 30 w 230"/>
                <a:gd name="T19" fmla="*/ 7 h 498"/>
                <a:gd name="T20" fmla="*/ 26 w 230"/>
                <a:gd name="T21" fmla="*/ 13 h 498"/>
                <a:gd name="T22" fmla="*/ 23 w 230"/>
                <a:gd name="T23" fmla="*/ 16 h 498"/>
                <a:gd name="T24" fmla="*/ 18 w 230"/>
                <a:gd name="T25" fmla="*/ 21 h 498"/>
                <a:gd name="T26" fmla="*/ 14 w 230"/>
                <a:gd name="T27" fmla="*/ 26 h 498"/>
                <a:gd name="T28" fmla="*/ 6 w 230"/>
                <a:gd name="T29" fmla="*/ 31 h 498"/>
                <a:gd name="T30" fmla="*/ 4 w 230"/>
                <a:gd name="T31" fmla="*/ 33 h 498"/>
                <a:gd name="T32" fmla="*/ 3 w 230"/>
                <a:gd name="T33" fmla="*/ 36 h 498"/>
                <a:gd name="T34" fmla="*/ 0 w 230"/>
                <a:gd name="T35" fmla="*/ 56 h 498"/>
                <a:gd name="T36" fmla="*/ 1 w 230"/>
                <a:gd name="T37" fmla="*/ 56 h 498"/>
                <a:gd name="T38" fmla="*/ 1 w 230"/>
                <a:gd name="T39" fmla="*/ 54 h 498"/>
                <a:gd name="T40" fmla="*/ 4 w 230"/>
                <a:gd name="T41" fmla="*/ 36 h 498"/>
                <a:gd name="T42" fmla="*/ 4 w 230"/>
                <a:gd name="T43" fmla="*/ 33 h 498"/>
                <a:gd name="T44" fmla="*/ 6 w 230"/>
                <a:gd name="T45" fmla="*/ 31 h 498"/>
                <a:gd name="T46" fmla="*/ 15 w 230"/>
                <a:gd name="T47" fmla="*/ 26 h 498"/>
                <a:gd name="T48" fmla="*/ 18 w 230"/>
                <a:gd name="T49" fmla="*/ 21 h 498"/>
                <a:gd name="T50" fmla="*/ 23 w 230"/>
                <a:gd name="T51" fmla="*/ 16 h 498"/>
                <a:gd name="T52" fmla="*/ 26 w 230"/>
                <a:gd name="T53" fmla="*/ 13 h 498"/>
                <a:gd name="T54" fmla="*/ 30 w 230"/>
                <a:gd name="T55" fmla="*/ 7 h 498"/>
                <a:gd name="T56" fmla="*/ 34 w 230"/>
                <a:gd name="T57" fmla="*/ 2 h 498"/>
                <a:gd name="T58" fmla="*/ 42 w 230"/>
                <a:gd name="T59" fmla="*/ 1 h 498"/>
                <a:gd name="T60" fmla="*/ 49 w 230"/>
                <a:gd name="T61" fmla="*/ 2 h 498"/>
                <a:gd name="T62" fmla="*/ 56 w 230"/>
                <a:gd name="T63" fmla="*/ 6 h 498"/>
                <a:gd name="T64" fmla="*/ 63 w 230"/>
                <a:gd name="T65" fmla="*/ 10 h 498"/>
                <a:gd name="T66" fmla="*/ 67 w 230"/>
                <a:gd name="T67" fmla="*/ 15 h 498"/>
                <a:gd name="T68" fmla="*/ 71 w 230"/>
                <a:gd name="T69" fmla="*/ 20 h 498"/>
                <a:gd name="T70" fmla="*/ 72 w 230"/>
                <a:gd name="T71" fmla="*/ 24 h 498"/>
                <a:gd name="T72" fmla="*/ 73 w 230"/>
                <a:gd name="T73" fmla="*/ 24 h 498"/>
                <a:gd name="T74" fmla="*/ 75 w 230"/>
                <a:gd name="T75" fmla="*/ 20 h 498"/>
                <a:gd name="T76" fmla="*/ 74 w 230"/>
                <a:gd name="T77" fmla="*/ 20 h 4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30" h="498">
                  <a:moveTo>
                    <a:pt x="228" y="180"/>
                  </a:moveTo>
                  <a:lnTo>
                    <a:pt x="222" y="210"/>
                  </a:lnTo>
                  <a:lnTo>
                    <a:pt x="221" y="178"/>
                  </a:lnTo>
                  <a:lnTo>
                    <a:pt x="210" y="134"/>
                  </a:lnTo>
                  <a:lnTo>
                    <a:pt x="193" y="92"/>
                  </a:lnTo>
                  <a:lnTo>
                    <a:pt x="168" y="49"/>
                  </a:lnTo>
                  <a:lnTo>
                    <a:pt x="149" y="18"/>
                  </a:lnTo>
                  <a:lnTo>
                    <a:pt x="129" y="0"/>
                  </a:lnTo>
                  <a:lnTo>
                    <a:pt x="104" y="18"/>
                  </a:lnTo>
                  <a:lnTo>
                    <a:pt x="92" y="65"/>
                  </a:lnTo>
                  <a:lnTo>
                    <a:pt x="82" y="107"/>
                  </a:lnTo>
                  <a:lnTo>
                    <a:pt x="70" y="152"/>
                  </a:lnTo>
                  <a:lnTo>
                    <a:pt x="56" y="193"/>
                  </a:lnTo>
                  <a:lnTo>
                    <a:pt x="44" y="231"/>
                  </a:lnTo>
                  <a:lnTo>
                    <a:pt x="18" y="278"/>
                  </a:lnTo>
                  <a:lnTo>
                    <a:pt x="6" y="286"/>
                  </a:lnTo>
                  <a:lnTo>
                    <a:pt x="3" y="317"/>
                  </a:lnTo>
                  <a:lnTo>
                    <a:pt x="0" y="497"/>
                  </a:lnTo>
                  <a:lnTo>
                    <a:pt x="1" y="497"/>
                  </a:lnTo>
                  <a:lnTo>
                    <a:pt x="1" y="480"/>
                  </a:lnTo>
                  <a:lnTo>
                    <a:pt x="4" y="317"/>
                  </a:lnTo>
                  <a:lnTo>
                    <a:pt x="7" y="287"/>
                  </a:lnTo>
                  <a:lnTo>
                    <a:pt x="19" y="279"/>
                  </a:lnTo>
                  <a:lnTo>
                    <a:pt x="45" y="231"/>
                  </a:lnTo>
                  <a:lnTo>
                    <a:pt x="57" y="193"/>
                  </a:lnTo>
                  <a:lnTo>
                    <a:pt x="71" y="152"/>
                  </a:lnTo>
                  <a:lnTo>
                    <a:pt x="83" y="107"/>
                  </a:lnTo>
                  <a:lnTo>
                    <a:pt x="93" y="65"/>
                  </a:lnTo>
                  <a:lnTo>
                    <a:pt x="105" y="20"/>
                  </a:lnTo>
                  <a:lnTo>
                    <a:pt x="128" y="1"/>
                  </a:lnTo>
                  <a:lnTo>
                    <a:pt x="148" y="20"/>
                  </a:lnTo>
                  <a:lnTo>
                    <a:pt x="171" y="55"/>
                  </a:lnTo>
                  <a:lnTo>
                    <a:pt x="192" y="92"/>
                  </a:lnTo>
                  <a:lnTo>
                    <a:pt x="209" y="134"/>
                  </a:lnTo>
                  <a:lnTo>
                    <a:pt x="220" y="178"/>
                  </a:lnTo>
                  <a:lnTo>
                    <a:pt x="222" y="214"/>
                  </a:lnTo>
                  <a:lnTo>
                    <a:pt x="223" y="214"/>
                  </a:lnTo>
                  <a:lnTo>
                    <a:pt x="229" y="180"/>
                  </a:lnTo>
                  <a:lnTo>
                    <a:pt x="228" y="18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5" name="Freeform 377"/>
            <p:cNvSpPr>
              <a:spLocks/>
            </p:cNvSpPr>
            <p:nvPr/>
          </p:nvSpPr>
          <p:spPr bwMode="auto">
            <a:xfrm>
              <a:off x="4275" y="2868"/>
              <a:ext cx="228" cy="189"/>
            </a:xfrm>
            <a:custGeom>
              <a:avLst/>
              <a:gdLst>
                <a:gd name="T0" fmla="*/ 0 w 258"/>
                <a:gd name="T1" fmla="*/ 28 h 240"/>
                <a:gd name="T2" fmla="*/ 3 w 258"/>
                <a:gd name="T3" fmla="*/ 24 h 240"/>
                <a:gd name="T4" fmla="*/ 4 w 258"/>
                <a:gd name="T5" fmla="*/ 19 h 240"/>
                <a:gd name="T6" fmla="*/ 11 w 258"/>
                <a:gd name="T7" fmla="*/ 14 h 240"/>
                <a:gd name="T8" fmla="*/ 13 w 258"/>
                <a:gd name="T9" fmla="*/ 13 h 240"/>
                <a:gd name="T10" fmla="*/ 21 w 258"/>
                <a:gd name="T11" fmla="*/ 7 h 240"/>
                <a:gd name="T12" fmla="*/ 34 w 258"/>
                <a:gd name="T13" fmla="*/ 2 h 240"/>
                <a:gd name="T14" fmla="*/ 42 w 258"/>
                <a:gd name="T15" fmla="*/ 2 h 240"/>
                <a:gd name="T16" fmla="*/ 50 w 258"/>
                <a:gd name="T17" fmla="*/ 1 h 240"/>
                <a:gd name="T18" fmla="*/ 59 w 258"/>
                <a:gd name="T19" fmla="*/ 2 h 240"/>
                <a:gd name="T20" fmla="*/ 65 w 258"/>
                <a:gd name="T21" fmla="*/ 2 h 240"/>
                <a:gd name="T22" fmla="*/ 71 w 258"/>
                <a:gd name="T23" fmla="*/ 7 h 240"/>
                <a:gd name="T24" fmla="*/ 72 w 258"/>
                <a:gd name="T25" fmla="*/ 12 h 240"/>
                <a:gd name="T26" fmla="*/ 72 w 258"/>
                <a:gd name="T27" fmla="*/ 17 h 240"/>
                <a:gd name="T28" fmla="*/ 79 w 258"/>
                <a:gd name="T29" fmla="*/ 21 h 240"/>
                <a:gd name="T30" fmla="*/ 84 w 258"/>
                <a:gd name="T31" fmla="*/ 24 h 240"/>
                <a:gd name="T32" fmla="*/ 84 w 258"/>
                <a:gd name="T33" fmla="*/ 24 h 240"/>
                <a:gd name="T34" fmla="*/ 85 w 258"/>
                <a:gd name="T35" fmla="*/ 24 h 240"/>
                <a:gd name="T36" fmla="*/ 80 w 258"/>
                <a:gd name="T37" fmla="*/ 21 h 240"/>
                <a:gd name="T38" fmla="*/ 72 w 258"/>
                <a:gd name="T39" fmla="*/ 17 h 240"/>
                <a:gd name="T40" fmla="*/ 72 w 258"/>
                <a:gd name="T41" fmla="*/ 12 h 240"/>
                <a:gd name="T42" fmla="*/ 71 w 258"/>
                <a:gd name="T43" fmla="*/ 7 h 240"/>
                <a:gd name="T44" fmla="*/ 65 w 258"/>
                <a:gd name="T45" fmla="*/ 2 h 240"/>
                <a:gd name="T46" fmla="*/ 59 w 258"/>
                <a:gd name="T47" fmla="*/ 2 h 240"/>
                <a:gd name="T48" fmla="*/ 50 w 258"/>
                <a:gd name="T49" fmla="*/ 0 h 240"/>
                <a:gd name="T50" fmla="*/ 42 w 258"/>
                <a:gd name="T51" fmla="*/ 2 h 240"/>
                <a:gd name="T52" fmla="*/ 34 w 258"/>
                <a:gd name="T53" fmla="*/ 2 h 240"/>
                <a:gd name="T54" fmla="*/ 21 w 258"/>
                <a:gd name="T55" fmla="*/ 7 h 240"/>
                <a:gd name="T56" fmla="*/ 13 w 258"/>
                <a:gd name="T57" fmla="*/ 13 h 240"/>
                <a:gd name="T58" fmla="*/ 11 w 258"/>
                <a:gd name="T59" fmla="*/ 14 h 240"/>
                <a:gd name="T60" fmla="*/ 4 w 258"/>
                <a:gd name="T61" fmla="*/ 19 h 240"/>
                <a:gd name="T62" fmla="*/ 2 w 258"/>
                <a:gd name="T63" fmla="*/ 24 h 240"/>
                <a:gd name="T64" fmla="*/ 0 w 258"/>
                <a:gd name="T65" fmla="*/ 27 h 240"/>
                <a:gd name="T66" fmla="*/ 0 w 258"/>
                <a:gd name="T67" fmla="*/ 28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8" h="240">
                  <a:moveTo>
                    <a:pt x="0" y="239"/>
                  </a:moveTo>
                  <a:lnTo>
                    <a:pt x="3" y="199"/>
                  </a:lnTo>
                  <a:lnTo>
                    <a:pt x="15" y="165"/>
                  </a:lnTo>
                  <a:lnTo>
                    <a:pt x="35" y="123"/>
                  </a:lnTo>
                  <a:lnTo>
                    <a:pt x="40" y="119"/>
                  </a:lnTo>
                  <a:lnTo>
                    <a:pt x="65" y="64"/>
                  </a:lnTo>
                  <a:lnTo>
                    <a:pt x="106" y="20"/>
                  </a:lnTo>
                  <a:lnTo>
                    <a:pt x="128" y="7"/>
                  </a:lnTo>
                  <a:lnTo>
                    <a:pt x="154" y="1"/>
                  </a:lnTo>
                  <a:lnTo>
                    <a:pt x="180" y="7"/>
                  </a:lnTo>
                  <a:lnTo>
                    <a:pt x="198" y="20"/>
                  </a:lnTo>
                  <a:lnTo>
                    <a:pt x="214" y="63"/>
                  </a:lnTo>
                  <a:lnTo>
                    <a:pt x="217" y="100"/>
                  </a:lnTo>
                  <a:lnTo>
                    <a:pt x="220" y="140"/>
                  </a:lnTo>
                  <a:lnTo>
                    <a:pt x="240" y="179"/>
                  </a:lnTo>
                  <a:lnTo>
                    <a:pt x="254" y="205"/>
                  </a:lnTo>
                  <a:lnTo>
                    <a:pt x="256" y="210"/>
                  </a:lnTo>
                  <a:lnTo>
                    <a:pt x="257" y="209"/>
                  </a:lnTo>
                  <a:lnTo>
                    <a:pt x="241" y="179"/>
                  </a:lnTo>
                  <a:lnTo>
                    <a:pt x="221" y="140"/>
                  </a:lnTo>
                  <a:lnTo>
                    <a:pt x="218" y="100"/>
                  </a:lnTo>
                  <a:lnTo>
                    <a:pt x="215" y="63"/>
                  </a:lnTo>
                  <a:lnTo>
                    <a:pt x="199" y="19"/>
                  </a:lnTo>
                  <a:lnTo>
                    <a:pt x="181" y="6"/>
                  </a:lnTo>
                  <a:lnTo>
                    <a:pt x="154" y="0"/>
                  </a:lnTo>
                  <a:lnTo>
                    <a:pt x="127" y="6"/>
                  </a:lnTo>
                  <a:lnTo>
                    <a:pt x="104" y="19"/>
                  </a:lnTo>
                  <a:lnTo>
                    <a:pt x="64" y="63"/>
                  </a:lnTo>
                  <a:lnTo>
                    <a:pt x="39" y="117"/>
                  </a:lnTo>
                  <a:lnTo>
                    <a:pt x="34" y="122"/>
                  </a:lnTo>
                  <a:lnTo>
                    <a:pt x="14" y="165"/>
                  </a:lnTo>
                  <a:lnTo>
                    <a:pt x="2" y="199"/>
                  </a:lnTo>
                  <a:lnTo>
                    <a:pt x="0" y="222"/>
                  </a:lnTo>
                  <a:lnTo>
                    <a:pt x="0" y="239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6" name="Freeform 378"/>
            <p:cNvSpPr>
              <a:spLocks/>
            </p:cNvSpPr>
            <p:nvPr/>
          </p:nvSpPr>
          <p:spPr bwMode="auto">
            <a:xfrm>
              <a:off x="4273" y="2946"/>
              <a:ext cx="229" cy="262"/>
            </a:xfrm>
            <a:custGeom>
              <a:avLst/>
              <a:gdLst>
                <a:gd name="T0" fmla="*/ 84 w 259"/>
                <a:gd name="T1" fmla="*/ 13 h 333"/>
                <a:gd name="T2" fmla="*/ 78 w 259"/>
                <a:gd name="T3" fmla="*/ 10 h 333"/>
                <a:gd name="T4" fmla="*/ 71 w 259"/>
                <a:gd name="T5" fmla="*/ 7 h 333"/>
                <a:gd name="T6" fmla="*/ 64 w 259"/>
                <a:gd name="T7" fmla="*/ 3 h 333"/>
                <a:gd name="T8" fmla="*/ 57 w 259"/>
                <a:gd name="T9" fmla="*/ 0 h 333"/>
                <a:gd name="T10" fmla="*/ 47 w 259"/>
                <a:gd name="T11" fmla="*/ 2 h 333"/>
                <a:gd name="T12" fmla="*/ 34 w 259"/>
                <a:gd name="T13" fmla="*/ 5 h 333"/>
                <a:gd name="T14" fmla="*/ 21 w 259"/>
                <a:gd name="T15" fmla="*/ 8 h 333"/>
                <a:gd name="T16" fmla="*/ 15 w 259"/>
                <a:gd name="T17" fmla="*/ 10 h 333"/>
                <a:gd name="T18" fmla="*/ 7 w 259"/>
                <a:gd name="T19" fmla="*/ 16 h 333"/>
                <a:gd name="T20" fmla="*/ 4 w 259"/>
                <a:gd name="T21" fmla="*/ 23 h 333"/>
                <a:gd name="T22" fmla="*/ 1 w 259"/>
                <a:gd name="T23" fmla="*/ 31 h 333"/>
                <a:gd name="T24" fmla="*/ 0 w 259"/>
                <a:gd name="T25" fmla="*/ 35 h 333"/>
                <a:gd name="T26" fmla="*/ 1 w 259"/>
                <a:gd name="T27" fmla="*/ 39 h 333"/>
                <a:gd name="T28" fmla="*/ 2 w 259"/>
                <a:gd name="T29" fmla="*/ 39 h 333"/>
                <a:gd name="T30" fmla="*/ 2 w 259"/>
                <a:gd name="T31" fmla="*/ 39 h 333"/>
                <a:gd name="T32" fmla="*/ 1 w 259"/>
                <a:gd name="T33" fmla="*/ 35 h 333"/>
                <a:gd name="T34" fmla="*/ 2 w 259"/>
                <a:gd name="T35" fmla="*/ 31 h 333"/>
                <a:gd name="T36" fmla="*/ 4 w 259"/>
                <a:gd name="T37" fmla="*/ 23 h 333"/>
                <a:gd name="T38" fmla="*/ 7 w 259"/>
                <a:gd name="T39" fmla="*/ 16 h 333"/>
                <a:gd name="T40" fmla="*/ 15 w 259"/>
                <a:gd name="T41" fmla="*/ 10 h 333"/>
                <a:gd name="T42" fmla="*/ 22 w 259"/>
                <a:gd name="T43" fmla="*/ 8 h 333"/>
                <a:gd name="T44" fmla="*/ 34 w 259"/>
                <a:gd name="T45" fmla="*/ 5 h 333"/>
                <a:gd name="T46" fmla="*/ 48 w 259"/>
                <a:gd name="T47" fmla="*/ 2 h 333"/>
                <a:gd name="T48" fmla="*/ 57 w 259"/>
                <a:gd name="T49" fmla="*/ 1 h 333"/>
                <a:gd name="T50" fmla="*/ 64 w 259"/>
                <a:gd name="T51" fmla="*/ 3 h 333"/>
                <a:gd name="T52" fmla="*/ 71 w 259"/>
                <a:gd name="T53" fmla="*/ 7 h 333"/>
                <a:gd name="T54" fmla="*/ 78 w 259"/>
                <a:gd name="T55" fmla="*/ 10 h 333"/>
                <a:gd name="T56" fmla="*/ 86 w 259"/>
                <a:gd name="T57" fmla="*/ 13 h 333"/>
                <a:gd name="T58" fmla="*/ 84 w 259"/>
                <a:gd name="T59" fmla="*/ 13 h 3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59" h="333">
                  <a:moveTo>
                    <a:pt x="256" y="108"/>
                  </a:moveTo>
                  <a:lnTo>
                    <a:pt x="236" y="84"/>
                  </a:lnTo>
                  <a:lnTo>
                    <a:pt x="215" y="62"/>
                  </a:lnTo>
                  <a:lnTo>
                    <a:pt x="193" y="24"/>
                  </a:lnTo>
                  <a:lnTo>
                    <a:pt x="171" y="0"/>
                  </a:lnTo>
                  <a:lnTo>
                    <a:pt x="142" y="13"/>
                  </a:lnTo>
                  <a:lnTo>
                    <a:pt x="103" y="38"/>
                  </a:lnTo>
                  <a:lnTo>
                    <a:pt x="66" y="68"/>
                  </a:lnTo>
                  <a:lnTo>
                    <a:pt x="44" y="89"/>
                  </a:lnTo>
                  <a:lnTo>
                    <a:pt x="21" y="141"/>
                  </a:lnTo>
                  <a:lnTo>
                    <a:pt x="7" y="198"/>
                  </a:lnTo>
                  <a:lnTo>
                    <a:pt x="1" y="265"/>
                  </a:lnTo>
                  <a:lnTo>
                    <a:pt x="0" y="302"/>
                  </a:lnTo>
                  <a:lnTo>
                    <a:pt x="1" y="332"/>
                  </a:lnTo>
                  <a:lnTo>
                    <a:pt x="2" y="332"/>
                  </a:lnTo>
                  <a:lnTo>
                    <a:pt x="2" y="329"/>
                  </a:lnTo>
                  <a:lnTo>
                    <a:pt x="1" y="302"/>
                  </a:lnTo>
                  <a:lnTo>
                    <a:pt x="2" y="265"/>
                  </a:lnTo>
                  <a:lnTo>
                    <a:pt x="8" y="198"/>
                  </a:lnTo>
                  <a:lnTo>
                    <a:pt x="22" y="141"/>
                  </a:lnTo>
                  <a:lnTo>
                    <a:pt x="45" y="90"/>
                  </a:lnTo>
                  <a:lnTo>
                    <a:pt x="67" y="70"/>
                  </a:lnTo>
                  <a:lnTo>
                    <a:pt x="104" y="39"/>
                  </a:lnTo>
                  <a:lnTo>
                    <a:pt x="144" y="13"/>
                  </a:lnTo>
                  <a:lnTo>
                    <a:pt x="170" y="1"/>
                  </a:lnTo>
                  <a:lnTo>
                    <a:pt x="193" y="26"/>
                  </a:lnTo>
                  <a:lnTo>
                    <a:pt x="215" y="64"/>
                  </a:lnTo>
                  <a:lnTo>
                    <a:pt x="235" y="85"/>
                  </a:lnTo>
                  <a:lnTo>
                    <a:pt x="258" y="113"/>
                  </a:lnTo>
                  <a:lnTo>
                    <a:pt x="256" y="10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7" name="Freeform 379"/>
            <p:cNvSpPr>
              <a:spLocks/>
            </p:cNvSpPr>
            <p:nvPr/>
          </p:nvSpPr>
          <p:spPr bwMode="auto">
            <a:xfrm>
              <a:off x="4276" y="3103"/>
              <a:ext cx="62" cy="105"/>
            </a:xfrm>
            <a:custGeom>
              <a:avLst/>
              <a:gdLst>
                <a:gd name="T0" fmla="*/ 0 w 71"/>
                <a:gd name="T1" fmla="*/ 16 h 133"/>
                <a:gd name="T2" fmla="*/ 6 w 71"/>
                <a:gd name="T3" fmla="*/ 12 h 133"/>
                <a:gd name="T4" fmla="*/ 10 w 71"/>
                <a:gd name="T5" fmla="*/ 8 h 133"/>
                <a:gd name="T6" fmla="*/ 14 w 71"/>
                <a:gd name="T7" fmla="*/ 5 h 133"/>
                <a:gd name="T8" fmla="*/ 21 w 71"/>
                <a:gd name="T9" fmla="*/ 1 h 133"/>
                <a:gd name="T10" fmla="*/ 21 w 71"/>
                <a:gd name="T11" fmla="*/ 0 h 133"/>
                <a:gd name="T12" fmla="*/ 20 w 71"/>
                <a:gd name="T13" fmla="*/ 0 h 133"/>
                <a:gd name="T14" fmla="*/ 14 w 71"/>
                <a:gd name="T15" fmla="*/ 4 h 133"/>
                <a:gd name="T16" fmla="*/ 9 w 71"/>
                <a:gd name="T17" fmla="*/ 8 h 133"/>
                <a:gd name="T18" fmla="*/ 6 w 71"/>
                <a:gd name="T19" fmla="*/ 10 h 133"/>
                <a:gd name="T20" fmla="*/ 0 w 71"/>
                <a:gd name="T21" fmla="*/ 16 h 133"/>
                <a:gd name="T22" fmla="*/ 0 w 71"/>
                <a:gd name="T23" fmla="*/ 16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" h="133">
                  <a:moveTo>
                    <a:pt x="0" y="132"/>
                  </a:moveTo>
                  <a:lnTo>
                    <a:pt x="20" y="99"/>
                  </a:lnTo>
                  <a:lnTo>
                    <a:pt x="34" y="72"/>
                  </a:lnTo>
                  <a:lnTo>
                    <a:pt x="47" y="3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47" y="36"/>
                  </a:lnTo>
                  <a:lnTo>
                    <a:pt x="32" y="72"/>
                  </a:lnTo>
                  <a:lnTo>
                    <a:pt x="21" y="94"/>
                  </a:lnTo>
                  <a:lnTo>
                    <a:pt x="0" y="129"/>
                  </a:lnTo>
                  <a:lnTo>
                    <a:pt x="0" y="132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8" name="Freeform 380"/>
            <p:cNvSpPr>
              <a:spLocks/>
            </p:cNvSpPr>
            <p:nvPr/>
          </p:nvSpPr>
          <p:spPr bwMode="auto">
            <a:xfrm>
              <a:off x="4311" y="3038"/>
              <a:ext cx="183" cy="202"/>
            </a:xfrm>
            <a:custGeom>
              <a:avLst/>
              <a:gdLst>
                <a:gd name="T0" fmla="*/ 10 w 207"/>
                <a:gd name="T1" fmla="*/ 10 h 258"/>
                <a:gd name="T2" fmla="*/ 0 w 207"/>
                <a:gd name="T3" fmla="*/ 14 h 258"/>
                <a:gd name="T4" fmla="*/ 17 w 207"/>
                <a:gd name="T5" fmla="*/ 5 h 258"/>
                <a:gd name="T6" fmla="*/ 26 w 207"/>
                <a:gd name="T7" fmla="*/ 2 h 258"/>
                <a:gd name="T8" fmla="*/ 33 w 207"/>
                <a:gd name="T9" fmla="*/ 1 h 258"/>
                <a:gd name="T10" fmla="*/ 42 w 207"/>
                <a:gd name="T11" fmla="*/ 2 h 258"/>
                <a:gd name="T12" fmla="*/ 44 w 207"/>
                <a:gd name="T13" fmla="*/ 5 h 258"/>
                <a:gd name="T14" fmla="*/ 47 w 207"/>
                <a:gd name="T15" fmla="*/ 10 h 258"/>
                <a:gd name="T16" fmla="*/ 56 w 207"/>
                <a:gd name="T17" fmla="*/ 13 h 258"/>
                <a:gd name="T18" fmla="*/ 63 w 207"/>
                <a:gd name="T19" fmla="*/ 20 h 258"/>
                <a:gd name="T20" fmla="*/ 66 w 207"/>
                <a:gd name="T21" fmla="*/ 24 h 258"/>
                <a:gd name="T22" fmla="*/ 68 w 207"/>
                <a:gd name="T23" fmla="*/ 27 h 258"/>
                <a:gd name="T24" fmla="*/ 68 w 207"/>
                <a:gd name="T25" fmla="*/ 28 h 258"/>
                <a:gd name="T26" fmla="*/ 68 w 207"/>
                <a:gd name="T27" fmla="*/ 28 h 258"/>
                <a:gd name="T28" fmla="*/ 67 w 207"/>
                <a:gd name="T29" fmla="*/ 24 h 258"/>
                <a:gd name="T30" fmla="*/ 63 w 207"/>
                <a:gd name="T31" fmla="*/ 20 h 258"/>
                <a:gd name="T32" fmla="*/ 56 w 207"/>
                <a:gd name="T33" fmla="*/ 13 h 258"/>
                <a:gd name="T34" fmla="*/ 47 w 207"/>
                <a:gd name="T35" fmla="*/ 10 h 258"/>
                <a:gd name="T36" fmla="*/ 44 w 207"/>
                <a:gd name="T37" fmla="*/ 5 h 258"/>
                <a:gd name="T38" fmla="*/ 42 w 207"/>
                <a:gd name="T39" fmla="*/ 2 h 258"/>
                <a:gd name="T40" fmla="*/ 33 w 207"/>
                <a:gd name="T41" fmla="*/ 0 h 258"/>
                <a:gd name="T42" fmla="*/ 25 w 207"/>
                <a:gd name="T43" fmla="*/ 2 h 258"/>
                <a:gd name="T44" fmla="*/ 17 w 207"/>
                <a:gd name="T45" fmla="*/ 5 h 258"/>
                <a:gd name="T46" fmla="*/ 9 w 207"/>
                <a:gd name="T47" fmla="*/ 10 h 258"/>
                <a:gd name="T48" fmla="*/ 10 w 207"/>
                <a:gd name="T49" fmla="*/ 10 h 258"/>
                <a:gd name="T50" fmla="*/ 10 w 207"/>
                <a:gd name="T51" fmla="*/ 10 h 2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7" h="258">
                  <a:moveTo>
                    <a:pt x="29" y="85"/>
                  </a:moveTo>
                  <a:lnTo>
                    <a:pt x="0" y="133"/>
                  </a:lnTo>
                  <a:lnTo>
                    <a:pt x="50" y="50"/>
                  </a:lnTo>
                  <a:lnTo>
                    <a:pt x="77" y="19"/>
                  </a:lnTo>
                  <a:lnTo>
                    <a:pt x="99" y="1"/>
                  </a:lnTo>
                  <a:lnTo>
                    <a:pt x="127" y="19"/>
                  </a:lnTo>
                  <a:lnTo>
                    <a:pt x="131" y="50"/>
                  </a:lnTo>
                  <a:lnTo>
                    <a:pt x="142" y="90"/>
                  </a:lnTo>
                  <a:lnTo>
                    <a:pt x="167" y="123"/>
                  </a:lnTo>
                  <a:lnTo>
                    <a:pt x="190" y="178"/>
                  </a:lnTo>
                  <a:lnTo>
                    <a:pt x="201" y="218"/>
                  </a:lnTo>
                  <a:lnTo>
                    <a:pt x="204" y="243"/>
                  </a:lnTo>
                  <a:lnTo>
                    <a:pt x="205" y="257"/>
                  </a:lnTo>
                  <a:lnTo>
                    <a:pt x="206" y="257"/>
                  </a:lnTo>
                  <a:lnTo>
                    <a:pt x="202" y="218"/>
                  </a:lnTo>
                  <a:lnTo>
                    <a:pt x="191" y="178"/>
                  </a:lnTo>
                  <a:lnTo>
                    <a:pt x="168" y="121"/>
                  </a:lnTo>
                  <a:lnTo>
                    <a:pt x="143" y="89"/>
                  </a:lnTo>
                  <a:lnTo>
                    <a:pt x="132" y="50"/>
                  </a:lnTo>
                  <a:lnTo>
                    <a:pt x="128" y="18"/>
                  </a:lnTo>
                  <a:lnTo>
                    <a:pt x="98" y="0"/>
                  </a:lnTo>
                  <a:lnTo>
                    <a:pt x="76" y="18"/>
                  </a:lnTo>
                  <a:lnTo>
                    <a:pt x="50" y="47"/>
                  </a:lnTo>
                  <a:lnTo>
                    <a:pt x="28" y="84"/>
                  </a:lnTo>
                  <a:lnTo>
                    <a:pt x="29" y="84"/>
                  </a:lnTo>
                  <a:lnTo>
                    <a:pt x="29" y="85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9" name="Freeform 381"/>
            <p:cNvSpPr>
              <a:spLocks/>
            </p:cNvSpPr>
            <p:nvPr/>
          </p:nvSpPr>
          <p:spPr bwMode="auto">
            <a:xfrm>
              <a:off x="4279" y="3146"/>
              <a:ext cx="214" cy="365"/>
            </a:xfrm>
            <a:custGeom>
              <a:avLst/>
              <a:gdLst>
                <a:gd name="T0" fmla="*/ 79 w 242"/>
                <a:gd name="T1" fmla="*/ 12 h 465"/>
                <a:gd name="T2" fmla="*/ 77 w 242"/>
                <a:gd name="T3" fmla="*/ 8 h 465"/>
                <a:gd name="T4" fmla="*/ 70 w 242"/>
                <a:gd name="T5" fmla="*/ 4 h 465"/>
                <a:gd name="T6" fmla="*/ 60 w 242"/>
                <a:gd name="T7" fmla="*/ 3 h 465"/>
                <a:gd name="T8" fmla="*/ 52 w 242"/>
                <a:gd name="T9" fmla="*/ 2 h 465"/>
                <a:gd name="T10" fmla="*/ 50 w 242"/>
                <a:gd name="T11" fmla="*/ 2 h 465"/>
                <a:gd name="T12" fmla="*/ 39 w 242"/>
                <a:gd name="T13" fmla="*/ 0 h 465"/>
                <a:gd name="T14" fmla="*/ 30 w 242"/>
                <a:gd name="T15" fmla="*/ 2 h 465"/>
                <a:gd name="T16" fmla="*/ 24 w 242"/>
                <a:gd name="T17" fmla="*/ 3 h 465"/>
                <a:gd name="T18" fmla="*/ 17 w 242"/>
                <a:gd name="T19" fmla="*/ 5 h 465"/>
                <a:gd name="T20" fmla="*/ 5 w 242"/>
                <a:gd name="T21" fmla="*/ 12 h 465"/>
                <a:gd name="T22" fmla="*/ 4 w 242"/>
                <a:gd name="T23" fmla="*/ 13 h 465"/>
                <a:gd name="T24" fmla="*/ 4 w 242"/>
                <a:gd name="T25" fmla="*/ 19 h 465"/>
                <a:gd name="T26" fmla="*/ 4 w 242"/>
                <a:gd name="T27" fmla="*/ 26 h 465"/>
                <a:gd name="T28" fmla="*/ 4 w 242"/>
                <a:gd name="T29" fmla="*/ 31 h 465"/>
                <a:gd name="T30" fmla="*/ 3 w 242"/>
                <a:gd name="T31" fmla="*/ 36 h 465"/>
                <a:gd name="T32" fmla="*/ 2 w 242"/>
                <a:gd name="T33" fmla="*/ 39 h 465"/>
                <a:gd name="T34" fmla="*/ 0 w 242"/>
                <a:gd name="T35" fmla="*/ 46 h 465"/>
                <a:gd name="T36" fmla="*/ 0 w 242"/>
                <a:gd name="T37" fmla="*/ 53 h 465"/>
                <a:gd name="T38" fmla="*/ 1 w 242"/>
                <a:gd name="T39" fmla="*/ 53 h 465"/>
                <a:gd name="T40" fmla="*/ 2 w 242"/>
                <a:gd name="T41" fmla="*/ 53 h 465"/>
                <a:gd name="T42" fmla="*/ 2 w 242"/>
                <a:gd name="T43" fmla="*/ 43 h 465"/>
                <a:gd name="T44" fmla="*/ 3 w 242"/>
                <a:gd name="T45" fmla="*/ 39 h 465"/>
                <a:gd name="T46" fmla="*/ 4 w 242"/>
                <a:gd name="T47" fmla="*/ 36 h 465"/>
                <a:gd name="T48" fmla="*/ 4 w 242"/>
                <a:gd name="T49" fmla="*/ 31 h 465"/>
                <a:gd name="T50" fmla="*/ 4 w 242"/>
                <a:gd name="T51" fmla="*/ 26 h 465"/>
                <a:gd name="T52" fmla="*/ 4 w 242"/>
                <a:gd name="T53" fmla="*/ 19 h 465"/>
                <a:gd name="T54" fmla="*/ 4 w 242"/>
                <a:gd name="T55" fmla="*/ 13 h 465"/>
                <a:gd name="T56" fmla="*/ 6 w 242"/>
                <a:gd name="T57" fmla="*/ 12 h 465"/>
                <a:gd name="T58" fmla="*/ 17 w 242"/>
                <a:gd name="T59" fmla="*/ 6 h 465"/>
                <a:gd name="T60" fmla="*/ 24 w 242"/>
                <a:gd name="T61" fmla="*/ 3 h 465"/>
                <a:gd name="T62" fmla="*/ 32 w 242"/>
                <a:gd name="T63" fmla="*/ 2 h 465"/>
                <a:gd name="T64" fmla="*/ 39 w 242"/>
                <a:gd name="T65" fmla="*/ 1 h 465"/>
                <a:gd name="T66" fmla="*/ 50 w 242"/>
                <a:gd name="T67" fmla="*/ 2 h 465"/>
                <a:gd name="T68" fmla="*/ 51 w 242"/>
                <a:gd name="T69" fmla="*/ 2 h 465"/>
                <a:gd name="T70" fmla="*/ 60 w 242"/>
                <a:gd name="T71" fmla="*/ 3 h 465"/>
                <a:gd name="T72" fmla="*/ 69 w 242"/>
                <a:gd name="T73" fmla="*/ 4 h 465"/>
                <a:gd name="T74" fmla="*/ 77 w 242"/>
                <a:gd name="T75" fmla="*/ 8 h 465"/>
                <a:gd name="T76" fmla="*/ 80 w 242"/>
                <a:gd name="T77" fmla="*/ 13 h 465"/>
                <a:gd name="T78" fmla="*/ 79 w 242"/>
                <a:gd name="T79" fmla="*/ 12 h 46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2" h="465">
                  <a:moveTo>
                    <a:pt x="240" y="104"/>
                  </a:moveTo>
                  <a:lnTo>
                    <a:pt x="234" y="74"/>
                  </a:lnTo>
                  <a:lnTo>
                    <a:pt x="212" y="38"/>
                  </a:lnTo>
                  <a:lnTo>
                    <a:pt x="182" y="25"/>
                  </a:lnTo>
                  <a:lnTo>
                    <a:pt x="158" y="15"/>
                  </a:lnTo>
                  <a:lnTo>
                    <a:pt x="152" y="5"/>
                  </a:lnTo>
                  <a:lnTo>
                    <a:pt x="117" y="0"/>
                  </a:lnTo>
                  <a:lnTo>
                    <a:pt x="94" y="11"/>
                  </a:lnTo>
                  <a:lnTo>
                    <a:pt x="72" y="29"/>
                  </a:lnTo>
                  <a:lnTo>
                    <a:pt x="50" y="51"/>
                  </a:lnTo>
                  <a:lnTo>
                    <a:pt x="17" y="102"/>
                  </a:lnTo>
                  <a:lnTo>
                    <a:pt x="13" y="118"/>
                  </a:lnTo>
                  <a:lnTo>
                    <a:pt x="8" y="172"/>
                  </a:lnTo>
                  <a:lnTo>
                    <a:pt x="5" y="222"/>
                  </a:lnTo>
                  <a:lnTo>
                    <a:pt x="4" y="275"/>
                  </a:lnTo>
                  <a:lnTo>
                    <a:pt x="3" y="316"/>
                  </a:lnTo>
                  <a:lnTo>
                    <a:pt x="2" y="351"/>
                  </a:lnTo>
                  <a:lnTo>
                    <a:pt x="0" y="411"/>
                  </a:lnTo>
                  <a:lnTo>
                    <a:pt x="0" y="464"/>
                  </a:lnTo>
                  <a:lnTo>
                    <a:pt x="1" y="464"/>
                  </a:lnTo>
                  <a:lnTo>
                    <a:pt x="2" y="459"/>
                  </a:lnTo>
                  <a:lnTo>
                    <a:pt x="2" y="381"/>
                  </a:lnTo>
                  <a:lnTo>
                    <a:pt x="3" y="351"/>
                  </a:lnTo>
                  <a:lnTo>
                    <a:pt x="4" y="316"/>
                  </a:lnTo>
                  <a:lnTo>
                    <a:pt x="5" y="275"/>
                  </a:lnTo>
                  <a:lnTo>
                    <a:pt x="6" y="222"/>
                  </a:lnTo>
                  <a:lnTo>
                    <a:pt x="9" y="172"/>
                  </a:lnTo>
                  <a:lnTo>
                    <a:pt x="14" y="118"/>
                  </a:lnTo>
                  <a:lnTo>
                    <a:pt x="18" y="103"/>
                  </a:lnTo>
                  <a:lnTo>
                    <a:pt x="52" y="52"/>
                  </a:lnTo>
                  <a:lnTo>
                    <a:pt x="73" y="30"/>
                  </a:lnTo>
                  <a:lnTo>
                    <a:pt x="97" y="11"/>
                  </a:lnTo>
                  <a:lnTo>
                    <a:pt x="117" y="1"/>
                  </a:lnTo>
                  <a:lnTo>
                    <a:pt x="150" y="6"/>
                  </a:lnTo>
                  <a:lnTo>
                    <a:pt x="157" y="16"/>
                  </a:lnTo>
                  <a:lnTo>
                    <a:pt x="182" y="26"/>
                  </a:lnTo>
                  <a:lnTo>
                    <a:pt x="210" y="40"/>
                  </a:lnTo>
                  <a:lnTo>
                    <a:pt x="233" y="75"/>
                  </a:lnTo>
                  <a:lnTo>
                    <a:pt x="241" y="118"/>
                  </a:lnTo>
                  <a:lnTo>
                    <a:pt x="240" y="104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0" name="Freeform 382"/>
            <p:cNvSpPr>
              <a:spLocks/>
            </p:cNvSpPr>
            <p:nvPr/>
          </p:nvSpPr>
          <p:spPr bwMode="auto">
            <a:xfrm>
              <a:off x="4281" y="3346"/>
              <a:ext cx="157" cy="191"/>
            </a:xfrm>
            <a:custGeom>
              <a:avLst/>
              <a:gdLst>
                <a:gd name="T0" fmla="*/ 0 w 177"/>
                <a:gd name="T1" fmla="*/ 24 h 243"/>
                <a:gd name="T2" fmla="*/ 6 w 177"/>
                <a:gd name="T3" fmla="*/ 19 h 243"/>
                <a:gd name="T4" fmla="*/ 11 w 177"/>
                <a:gd name="T5" fmla="*/ 15 h 243"/>
                <a:gd name="T6" fmla="*/ 15 w 177"/>
                <a:gd name="T7" fmla="*/ 10 h 243"/>
                <a:gd name="T8" fmla="*/ 19 w 177"/>
                <a:gd name="T9" fmla="*/ 5 h 243"/>
                <a:gd name="T10" fmla="*/ 27 w 177"/>
                <a:gd name="T11" fmla="*/ 2 h 243"/>
                <a:gd name="T12" fmla="*/ 34 w 177"/>
                <a:gd name="T13" fmla="*/ 1 h 243"/>
                <a:gd name="T14" fmla="*/ 41 w 177"/>
                <a:gd name="T15" fmla="*/ 2 h 243"/>
                <a:gd name="T16" fmla="*/ 44 w 177"/>
                <a:gd name="T17" fmla="*/ 6 h 243"/>
                <a:gd name="T18" fmla="*/ 46 w 177"/>
                <a:gd name="T19" fmla="*/ 12 h 243"/>
                <a:gd name="T20" fmla="*/ 49 w 177"/>
                <a:gd name="T21" fmla="*/ 17 h 243"/>
                <a:gd name="T22" fmla="*/ 53 w 177"/>
                <a:gd name="T23" fmla="*/ 24 h 243"/>
                <a:gd name="T24" fmla="*/ 59 w 177"/>
                <a:gd name="T25" fmla="*/ 28 h 243"/>
                <a:gd name="T26" fmla="*/ 59 w 177"/>
                <a:gd name="T27" fmla="*/ 28 h 243"/>
                <a:gd name="T28" fmla="*/ 59 w 177"/>
                <a:gd name="T29" fmla="*/ 28 h 243"/>
                <a:gd name="T30" fmla="*/ 54 w 177"/>
                <a:gd name="T31" fmla="*/ 24 h 243"/>
                <a:gd name="T32" fmla="*/ 50 w 177"/>
                <a:gd name="T33" fmla="*/ 17 h 243"/>
                <a:gd name="T34" fmla="*/ 46 w 177"/>
                <a:gd name="T35" fmla="*/ 12 h 243"/>
                <a:gd name="T36" fmla="*/ 44 w 177"/>
                <a:gd name="T37" fmla="*/ 6 h 243"/>
                <a:gd name="T38" fmla="*/ 41 w 177"/>
                <a:gd name="T39" fmla="*/ 2 h 243"/>
                <a:gd name="T40" fmla="*/ 34 w 177"/>
                <a:gd name="T41" fmla="*/ 0 h 243"/>
                <a:gd name="T42" fmla="*/ 27 w 177"/>
                <a:gd name="T43" fmla="*/ 2 h 243"/>
                <a:gd name="T44" fmla="*/ 19 w 177"/>
                <a:gd name="T45" fmla="*/ 5 h 243"/>
                <a:gd name="T46" fmla="*/ 15 w 177"/>
                <a:gd name="T47" fmla="*/ 10 h 243"/>
                <a:gd name="T48" fmla="*/ 11 w 177"/>
                <a:gd name="T49" fmla="*/ 15 h 243"/>
                <a:gd name="T50" fmla="*/ 5 w 177"/>
                <a:gd name="T51" fmla="*/ 19 h 243"/>
                <a:gd name="T52" fmla="*/ 0 w 177"/>
                <a:gd name="T53" fmla="*/ 24 h 243"/>
                <a:gd name="T54" fmla="*/ 0 w 177"/>
                <a:gd name="T55" fmla="*/ 24 h 2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243">
                  <a:moveTo>
                    <a:pt x="0" y="211"/>
                  </a:moveTo>
                  <a:lnTo>
                    <a:pt x="17" y="161"/>
                  </a:lnTo>
                  <a:lnTo>
                    <a:pt x="31" y="127"/>
                  </a:lnTo>
                  <a:lnTo>
                    <a:pt x="45" y="92"/>
                  </a:lnTo>
                  <a:lnTo>
                    <a:pt x="58" y="41"/>
                  </a:lnTo>
                  <a:lnTo>
                    <a:pt x="82" y="11"/>
                  </a:lnTo>
                  <a:lnTo>
                    <a:pt x="99" y="1"/>
                  </a:lnTo>
                  <a:lnTo>
                    <a:pt x="119" y="17"/>
                  </a:lnTo>
                  <a:lnTo>
                    <a:pt x="128" y="54"/>
                  </a:lnTo>
                  <a:lnTo>
                    <a:pt x="134" y="98"/>
                  </a:lnTo>
                  <a:lnTo>
                    <a:pt x="143" y="150"/>
                  </a:lnTo>
                  <a:lnTo>
                    <a:pt x="159" y="205"/>
                  </a:lnTo>
                  <a:lnTo>
                    <a:pt x="173" y="237"/>
                  </a:lnTo>
                  <a:lnTo>
                    <a:pt x="175" y="242"/>
                  </a:lnTo>
                  <a:lnTo>
                    <a:pt x="176" y="242"/>
                  </a:lnTo>
                  <a:lnTo>
                    <a:pt x="160" y="205"/>
                  </a:lnTo>
                  <a:lnTo>
                    <a:pt x="144" y="150"/>
                  </a:lnTo>
                  <a:lnTo>
                    <a:pt x="135" y="98"/>
                  </a:lnTo>
                  <a:lnTo>
                    <a:pt x="129" y="54"/>
                  </a:lnTo>
                  <a:lnTo>
                    <a:pt x="120" y="16"/>
                  </a:lnTo>
                  <a:lnTo>
                    <a:pt x="99" y="0"/>
                  </a:lnTo>
                  <a:lnTo>
                    <a:pt x="81" y="10"/>
                  </a:lnTo>
                  <a:lnTo>
                    <a:pt x="56" y="40"/>
                  </a:lnTo>
                  <a:lnTo>
                    <a:pt x="44" y="92"/>
                  </a:lnTo>
                  <a:lnTo>
                    <a:pt x="30" y="127"/>
                  </a:lnTo>
                  <a:lnTo>
                    <a:pt x="15" y="161"/>
                  </a:lnTo>
                  <a:lnTo>
                    <a:pt x="0" y="206"/>
                  </a:lnTo>
                  <a:lnTo>
                    <a:pt x="0" y="211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1" name="Freeform 383"/>
            <p:cNvSpPr>
              <a:spLocks/>
            </p:cNvSpPr>
            <p:nvPr/>
          </p:nvSpPr>
          <p:spPr bwMode="auto">
            <a:xfrm>
              <a:off x="4283" y="3386"/>
              <a:ext cx="154" cy="289"/>
            </a:xfrm>
            <a:custGeom>
              <a:avLst/>
              <a:gdLst>
                <a:gd name="T0" fmla="*/ 58 w 174"/>
                <a:gd name="T1" fmla="*/ 21 h 368"/>
                <a:gd name="T2" fmla="*/ 51 w 174"/>
                <a:gd name="T3" fmla="*/ 18 h 368"/>
                <a:gd name="T4" fmla="*/ 44 w 174"/>
                <a:gd name="T5" fmla="*/ 12 h 368"/>
                <a:gd name="T6" fmla="*/ 39 w 174"/>
                <a:gd name="T7" fmla="*/ 5 h 368"/>
                <a:gd name="T8" fmla="*/ 31 w 174"/>
                <a:gd name="T9" fmla="*/ 0 h 368"/>
                <a:gd name="T10" fmla="*/ 24 w 174"/>
                <a:gd name="T11" fmla="*/ 2 h 368"/>
                <a:gd name="T12" fmla="*/ 18 w 174"/>
                <a:gd name="T13" fmla="*/ 7 h 368"/>
                <a:gd name="T14" fmla="*/ 13 w 174"/>
                <a:gd name="T15" fmla="*/ 12 h 368"/>
                <a:gd name="T16" fmla="*/ 7 w 174"/>
                <a:gd name="T17" fmla="*/ 16 h 368"/>
                <a:gd name="T18" fmla="*/ 4 w 174"/>
                <a:gd name="T19" fmla="*/ 21 h 368"/>
                <a:gd name="T20" fmla="*/ 4 w 174"/>
                <a:gd name="T21" fmla="*/ 27 h 368"/>
                <a:gd name="T22" fmla="*/ 0 w 174"/>
                <a:gd name="T23" fmla="*/ 30 h 368"/>
                <a:gd name="T24" fmla="*/ 0 w 174"/>
                <a:gd name="T25" fmla="*/ 35 h 368"/>
                <a:gd name="T26" fmla="*/ 1 w 174"/>
                <a:gd name="T27" fmla="*/ 38 h 368"/>
                <a:gd name="T28" fmla="*/ 1 w 174"/>
                <a:gd name="T29" fmla="*/ 42 h 368"/>
                <a:gd name="T30" fmla="*/ 2 w 174"/>
                <a:gd name="T31" fmla="*/ 42 h 368"/>
                <a:gd name="T32" fmla="*/ 3 w 174"/>
                <a:gd name="T33" fmla="*/ 41 h 368"/>
                <a:gd name="T34" fmla="*/ 3 w 174"/>
                <a:gd name="T35" fmla="*/ 42 h 368"/>
                <a:gd name="T36" fmla="*/ 1 w 174"/>
                <a:gd name="T37" fmla="*/ 35 h 368"/>
                <a:gd name="T38" fmla="*/ 1 w 174"/>
                <a:gd name="T39" fmla="*/ 30 h 368"/>
                <a:gd name="T40" fmla="*/ 4 w 174"/>
                <a:gd name="T41" fmla="*/ 27 h 368"/>
                <a:gd name="T42" fmla="*/ 5 w 174"/>
                <a:gd name="T43" fmla="*/ 21 h 368"/>
                <a:gd name="T44" fmla="*/ 8 w 174"/>
                <a:gd name="T45" fmla="*/ 16 h 368"/>
                <a:gd name="T46" fmla="*/ 13 w 174"/>
                <a:gd name="T47" fmla="*/ 12 h 368"/>
                <a:gd name="T48" fmla="*/ 18 w 174"/>
                <a:gd name="T49" fmla="*/ 7 h 368"/>
                <a:gd name="T50" fmla="*/ 24 w 174"/>
                <a:gd name="T51" fmla="*/ 2 h 368"/>
                <a:gd name="T52" fmla="*/ 31 w 174"/>
                <a:gd name="T53" fmla="*/ 1 h 368"/>
                <a:gd name="T54" fmla="*/ 39 w 174"/>
                <a:gd name="T55" fmla="*/ 5 h 368"/>
                <a:gd name="T56" fmla="*/ 44 w 174"/>
                <a:gd name="T57" fmla="*/ 12 h 368"/>
                <a:gd name="T58" fmla="*/ 51 w 174"/>
                <a:gd name="T59" fmla="*/ 19 h 368"/>
                <a:gd name="T60" fmla="*/ 58 w 174"/>
                <a:gd name="T61" fmla="*/ 21 h 368"/>
                <a:gd name="T62" fmla="*/ 58 w 174"/>
                <a:gd name="T63" fmla="*/ 21 h 3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4" h="368">
                  <a:moveTo>
                    <a:pt x="171" y="185"/>
                  </a:moveTo>
                  <a:lnTo>
                    <a:pt x="152" y="159"/>
                  </a:lnTo>
                  <a:lnTo>
                    <a:pt x="133" y="106"/>
                  </a:lnTo>
                  <a:lnTo>
                    <a:pt x="115" y="47"/>
                  </a:lnTo>
                  <a:lnTo>
                    <a:pt x="96" y="0"/>
                  </a:lnTo>
                  <a:lnTo>
                    <a:pt x="74" y="4"/>
                  </a:lnTo>
                  <a:lnTo>
                    <a:pt x="53" y="60"/>
                  </a:lnTo>
                  <a:lnTo>
                    <a:pt x="38" y="104"/>
                  </a:lnTo>
                  <a:lnTo>
                    <a:pt x="20" y="141"/>
                  </a:lnTo>
                  <a:lnTo>
                    <a:pt x="13" y="190"/>
                  </a:lnTo>
                  <a:lnTo>
                    <a:pt x="5" y="239"/>
                  </a:lnTo>
                  <a:lnTo>
                    <a:pt x="0" y="263"/>
                  </a:lnTo>
                  <a:lnTo>
                    <a:pt x="0" y="302"/>
                  </a:lnTo>
                  <a:lnTo>
                    <a:pt x="1" y="334"/>
                  </a:lnTo>
                  <a:lnTo>
                    <a:pt x="1" y="367"/>
                  </a:lnTo>
                  <a:lnTo>
                    <a:pt x="2" y="367"/>
                  </a:lnTo>
                  <a:lnTo>
                    <a:pt x="3" y="356"/>
                  </a:lnTo>
                  <a:lnTo>
                    <a:pt x="3" y="365"/>
                  </a:lnTo>
                  <a:lnTo>
                    <a:pt x="1" y="302"/>
                  </a:lnTo>
                  <a:lnTo>
                    <a:pt x="1" y="263"/>
                  </a:lnTo>
                  <a:lnTo>
                    <a:pt x="6" y="239"/>
                  </a:lnTo>
                  <a:lnTo>
                    <a:pt x="15" y="190"/>
                  </a:lnTo>
                  <a:lnTo>
                    <a:pt x="22" y="141"/>
                  </a:lnTo>
                  <a:lnTo>
                    <a:pt x="39" y="104"/>
                  </a:lnTo>
                  <a:lnTo>
                    <a:pt x="54" y="60"/>
                  </a:lnTo>
                  <a:lnTo>
                    <a:pt x="74" y="6"/>
                  </a:lnTo>
                  <a:lnTo>
                    <a:pt x="96" y="1"/>
                  </a:lnTo>
                  <a:lnTo>
                    <a:pt x="115" y="47"/>
                  </a:lnTo>
                  <a:lnTo>
                    <a:pt x="132" y="106"/>
                  </a:lnTo>
                  <a:lnTo>
                    <a:pt x="151" y="160"/>
                  </a:lnTo>
                  <a:lnTo>
                    <a:pt x="173" y="190"/>
                  </a:lnTo>
                  <a:lnTo>
                    <a:pt x="171" y="185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2" name="Freeform 384"/>
            <p:cNvSpPr>
              <a:spLocks/>
            </p:cNvSpPr>
            <p:nvPr/>
          </p:nvSpPr>
          <p:spPr bwMode="auto">
            <a:xfrm>
              <a:off x="4285" y="3620"/>
              <a:ext cx="41" cy="55"/>
            </a:xfrm>
            <a:custGeom>
              <a:avLst/>
              <a:gdLst>
                <a:gd name="T0" fmla="*/ 0 w 46"/>
                <a:gd name="T1" fmla="*/ 7 h 71"/>
                <a:gd name="T2" fmla="*/ 4 w 46"/>
                <a:gd name="T3" fmla="*/ 4 h 71"/>
                <a:gd name="T4" fmla="*/ 9 w 46"/>
                <a:gd name="T5" fmla="*/ 2 h 71"/>
                <a:gd name="T6" fmla="*/ 13 w 46"/>
                <a:gd name="T7" fmla="*/ 2 h 71"/>
                <a:gd name="T8" fmla="*/ 15 w 46"/>
                <a:gd name="T9" fmla="*/ 3 h 71"/>
                <a:gd name="T10" fmla="*/ 16 w 46"/>
                <a:gd name="T11" fmla="*/ 4 h 71"/>
                <a:gd name="T12" fmla="*/ 17 w 46"/>
                <a:gd name="T13" fmla="*/ 4 h 71"/>
                <a:gd name="T14" fmla="*/ 13 w 46"/>
                <a:gd name="T15" fmla="*/ 0 h 71"/>
                <a:gd name="T16" fmla="*/ 9 w 46"/>
                <a:gd name="T17" fmla="*/ 0 h 71"/>
                <a:gd name="T18" fmla="*/ 3 w 46"/>
                <a:gd name="T19" fmla="*/ 4 h 71"/>
                <a:gd name="T20" fmla="*/ 1 w 46"/>
                <a:gd name="T21" fmla="*/ 6 h 71"/>
                <a:gd name="T22" fmla="*/ 0 w 46"/>
                <a:gd name="T23" fmla="*/ 7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71">
                  <a:moveTo>
                    <a:pt x="0" y="70"/>
                  </a:moveTo>
                  <a:lnTo>
                    <a:pt x="5" y="39"/>
                  </a:lnTo>
                  <a:lnTo>
                    <a:pt x="25" y="2"/>
                  </a:lnTo>
                  <a:lnTo>
                    <a:pt x="37" y="2"/>
                  </a:lnTo>
                  <a:lnTo>
                    <a:pt x="43" y="35"/>
                  </a:lnTo>
                  <a:lnTo>
                    <a:pt x="44" y="38"/>
                  </a:lnTo>
                  <a:lnTo>
                    <a:pt x="45" y="38"/>
                  </a:lnTo>
                  <a:lnTo>
                    <a:pt x="37" y="0"/>
                  </a:lnTo>
                  <a:lnTo>
                    <a:pt x="25" y="0"/>
                  </a:lnTo>
                  <a:lnTo>
                    <a:pt x="3" y="39"/>
                  </a:lnTo>
                  <a:lnTo>
                    <a:pt x="1" y="59"/>
                  </a:lnTo>
                  <a:lnTo>
                    <a:pt x="0" y="7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3" name="Freeform 385"/>
            <p:cNvSpPr>
              <a:spLocks/>
            </p:cNvSpPr>
            <p:nvPr/>
          </p:nvSpPr>
          <p:spPr bwMode="auto">
            <a:xfrm>
              <a:off x="4288" y="3628"/>
              <a:ext cx="37" cy="230"/>
            </a:xfrm>
            <a:custGeom>
              <a:avLst/>
              <a:gdLst>
                <a:gd name="T0" fmla="*/ 13 w 42"/>
                <a:gd name="T1" fmla="*/ 2 h 294"/>
                <a:gd name="T2" fmla="*/ 10 w 42"/>
                <a:gd name="T3" fmla="*/ 0 h 294"/>
                <a:gd name="T4" fmla="*/ 10 w 42"/>
                <a:gd name="T5" fmla="*/ 0 h 294"/>
                <a:gd name="T6" fmla="*/ 4 w 42"/>
                <a:gd name="T7" fmla="*/ 5 h 294"/>
                <a:gd name="T8" fmla="*/ 4 w 42"/>
                <a:gd name="T9" fmla="*/ 10 h 294"/>
                <a:gd name="T10" fmla="*/ 2 w 42"/>
                <a:gd name="T11" fmla="*/ 17 h 294"/>
                <a:gd name="T12" fmla="*/ 0 w 42"/>
                <a:gd name="T13" fmla="*/ 27 h 294"/>
                <a:gd name="T14" fmla="*/ 0 w 42"/>
                <a:gd name="T15" fmla="*/ 32 h 294"/>
                <a:gd name="T16" fmla="*/ 1 w 42"/>
                <a:gd name="T17" fmla="*/ 32 h 294"/>
                <a:gd name="T18" fmla="*/ 2 w 42"/>
                <a:gd name="T19" fmla="*/ 32 h 294"/>
                <a:gd name="T20" fmla="*/ 2 w 42"/>
                <a:gd name="T21" fmla="*/ 21 h 294"/>
                <a:gd name="T22" fmla="*/ 3 w 42"/>
                <a:gd name="T23" fmla="*/ 17 h 294"/>
                <a:gd name="T24" fmla="*/ 4 w 42"/>
                <a:gd name="T25" fmla="*/ 10 h 294"/>
                <a:gd name="T26" fmla="*/ 4 w 42"/>
                <a:gd name="T27" fmla="*/ 5 h 294"/>
                <a:gd name="T28" fmla="*/ 10 w 42"/>
                <a:gd name="T29" fmla="*/ 1 h 294"/>
                <a:gd name="T30" fmla="*/ 13 w 42"/>
                <a:gd name="T31" fmla="*/ 3 h 294"/>
                <a:gd name="T32" fmla="*/ 13 w 42"/>
                <a:gd name="T33" fmla="*/ 2 h 2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294">
                  <a:moveTo>
                    <a:pt x="41" y="23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13" y="49"/>
                  </a:lnTo>
                  <a:lnTo>
                    <a:pt x="6" y="92"/>
                  </a:lnTo>
                  <a:lnTo>
                    <a:pt x="2" y="157"/>
                  </a:lnTo>
                  <a:lnTo>
                    <a:pt x="0" y="256"/>
                  </a:lnTo>
                  <a:lnTo>
                    <a:pt x="0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2" y="190"/>
                  </a:lnTo>
                  <a:lnTo>
                    <a:pt x="3" y="157"/>
                  </a:lnTo>
                  <a:lnTo>
                    <a:pt x="7" y="92"/>
                  </a:lnTo>
                  <a:lnTo>
                    <a:pt x="14" y="49"/>
                  </a:lnTo>
                  <a:lnTo>
                    <a:pt x="29" y="1"/>
                  </a:lnTo>
                  <a:lnTo>
                    <a:pt x="41" y="26"/>
                  </a:lnTo>
                  <a:lnTo>
                    <a:pt x="41" y="23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4" name="Freeform 386"/>
            <p:cNvSpPr>
              <a:spLocks/>
            </p:cNvSpPr>
            <p:nvPr/>
          </p:nvSpPr>
          <p:spPr bwMode="auto">
            <a:xfrm>
              <a:off x="4265" y="3836"/>
              <a:ext cx="26" cy="45"/>
            </a:xfrm>
            <a:custGeom>
              <a:avLst/>
              <a:gdLst>
                <a:gd name="T0" fmla="*/ 10 w 29"/>
                <a:gd name="T1" fmla="*/ 3 h 58"/>
                <a:gd name="T2" fmla="*/ 10 w 29"/>
                <a:gd name="T3" fmla="*/ 0 h 58"/>
                <a:gd name="T4" fmla="*/ 11 w 29"/>
                <a:gd name="T5" fmla="*/ 5 h 58"/>
                <a:gd name="T6" fmla="*/ 1 w 29"/>
                <a:gd name="T7" fmla="*/ 5 h 58"/>
                <a:gd name="T8" fmla="*/ 0 w 29"/>
                <a:gd name="T9" fmla="*/ 5 h 58"/>
                <a:gd name="T10" fmla="*/ 0 w 29"/>
                <a:gd name="T11" fmla="*/ 5 h 58"/>
                <a:gd name="T12" fmla="*/ 11 w 29"/>
                <a:gd name="T13" fmla="*/ 5 h 58"/>
                <a:gd name="T14" fmla="*/ 11 w 29"/>
                <a:gd name="T15" fmla="*/ 3 h 58"/>
                <a:gd name="T16" fmla="*/ 11 w 29"/>
                <a:gd name="T17" fmla="*/ 3 h 58"/>
                <a:gd name="T18" fmla="*/ 10 w 29"/>
                <a:gd name="T19" fmla="*/ 3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58">
                  <a:moveTo>
                    <a:pt x="26" y="28"/>
                  </a:moveTo>
                  <a:lnTo>
                    <a:pt x="26" y="0"/>
                  </a:lnTo>
                  <a:lnTo>
                    <a:pt x="27" y="56"/>
                  </a:lnTo>
                  <a:lnTo>
                    <a:pt x="1" y="56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28" y="56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6" y="2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5" name="Freeform 387"/>
            <p:cNvSpPr>
              <a:spLocks/>
            </p:cNvSpPr>
            <p:nvPr/>
          </p:nvSpPr>
          <p:spPr bwMode="auto">
            <a:xfrm>
              <a:off x="4262" y="1800"/>
              <a:ext cx="18" cy="380"/>
            </a:xfrm>
            <a:custGeom>
              <a:avLst/>
              <a:gdLst>
                <a:gd name="T0" fmla="*/ 5 w 20"/>
                <a:gd name="T1" fmla="*/ 56 h 483"/>
                <a:gd name="T2" fmla="*/ 6 w 20"/>
                <a:gd name="T3" fmla="*/ 55 h 483"/>
                <a:gd name="T4" fmla="*/ 6 w 20"/>
                <a:gd name="T5" fmla="*/ 53 h 483"/>
                <a:gd name="T6" fmla="*/ 7 w 20"/>
                <a:gd name="T7" fmla="*/ 51 h 483"/>
                <a:gd name="T8" fmla="*/ 8 w 20"/>
                <a:gd name="T9" fmla="*/ 50 h 483"/>
                <a:gd name="T10" fmla="*/ 8 w 20"/>
                <a:gd name="T11" fmla="*/ 48 h 483"/>
                <a:gd name="T12" fmla="*/ 8 w 20"/>
                <a:gd name="T13" fmla="*/ 46 h 483"/>
                <a:gd name="T14" fmla="*/ 8 w 20"/>
                <a:gd name="T15" fmla="*/ 44 h 483"/>
                <a:gd name="T16" fmla="*/ 8 w 20"/>
                <a:gd name="T17" fmla="*/ 42 h 483"/>
                <a:gd name="T18" fmla="*/ 7 w 20"/>
                <a:gd name="T19" fmla="*/ 40 h 483"/>
                <a:gd name="T20" fmla="*/ 7 w 20"/>
                <a:gd name="T21" fmla="*/ 39 h 483"/>
                <a:gd name="T22" fmla="*/ 7 w 20"/>
                <a:gd name="T23" fmla="*/ 38 h 483"/>
                <a:gd name="T24" fmla="*/ 6 w 20"/>
                <a:gd name="T25" fmla="*/ 37 h 483"/>
                <a:gd name="T26" fmla="*/ 6 w 20"/>
                <a:gd name="T27" fmla="*/ 36 h 483"/>
                <a:gd name="T28" fmla="*/ 6 w 20"/>
                <a:gd name="T29" fmla="*/ 30 h 483"/>
                <a:gd name="T30" fmla="*/ 5 w 20"/>
                <a:gd name="T31" fmla="*/ 6 h 483"/>
                <a:gd name="T32" fmla="*/ 5 w 20"/>
                <a:gd name="T33" fmla="*/ 5 h 483"/>
                <a:gd name="T34" fmla="*/ 5 w 20"/>
                <a:gd name="T35" fmla="*/ 4 h 483"/>
                <a:gd name="T36" fmla="*/ 5 w 20"/>
                <a:gd name="T37" fmla="*/ 3 h 483"/>
                <a:gd name="T38" fmla="*/ 5 w 20"/>
                <a:gd name="T39" fmla="*/ 2 h 483"/>
                <a:gd name="T40" fmla="*/ 5 w 20"/>
                <a:gd name="T41" fmla="*/ 0 h 483"/>
                <a:gd name="T42" fmla="*/ 5 w 20"/>
                <a:gd name="T43" fmla="*/ 2 h 483"/>
                <a:gd name="T44" fmla="*/ 5 w 20"/>
                <a:gd name="T45" fmla="*/ 2 h 483"/>
                <a:gd name="T46" fmla="*/ 5 w 20"/>
                <a:gd name="T47" fmla="*/ 4 h 483"/>
                <a:gd name="T48" fmla="*/ 5 w 20"/>
                <a:gd name="T49" fmla="*/ 5 h 483"/>
                <a:gd name="T50" fmla="*/ 5 w 20"/>
                <a:gd name="T51" fmla="*/ 6 h 483"/>
                <a:gd name="T52" fmla="*/ 5 w 20"/>
                <a:gd name="T53" fmla="*/ 8 h 483"/>
                <a:gd name="T54" fmla="*/ 5 w 20"/>
                <a:gd name="T55" fmla="*/ 10 h 483"/>
                <a:gd name="T56" fmla="*/ 5 w 20"/>
                <a:gd name="T57" fmla="*/ 11 h 483"/>
                <a:gd name="T58" fmla="*/ 5 w 20"/>
                <a:gd name="T59" fmla="*/ 13 h 483"/>
                <a:gd name="T60" fmla="*/ 5 w 20"/>
                <a:gd name="T61" fmla="*/ 15 h 483"/>
                <a:gd name="T62" fmla="*/ 5 w 20"/>
                <a:gd name="T63" fmla="*/ 17 h 483"/>
                <a:gd name="T64" fmla="*/ 3 w 20"/>
                <a:gd name="T65" fmla="*/ 19 h 483"/>
                <a:gd name="T66" fmla="*/ 3 w 20"/>
                <a:gd name="T67" fmla="*/ 20 h 483"/>
                <a:gd name="T68" fmla="*/ 2 w 20"/>
                <a:gd name="T69" fmla="*/ 22 h 483"/>
                <a:gd name="T70" fmla="*/ 0 w 20"/>
                <a:gd name="T71" fmla="*/ 24 h 483"/>
                <a:gd name="T72" fmla="*/ 0 w 20"/>
                <a:gd name="T73" fmla="*/ 26 h 483"/>
                <a:gd name="T74" fmla="*/ 0 w 20"/>
                <a:gd name="T75" fmla="*/ 28 h 483"/>
                <a:gd name="T76" fmla="*/ 0 w 20"/>
                <a:gd name="T77" fmla="*/ 30 h 483"/>
                <a:gd name="T78" fmla="*/ 0 w 20"/>
                <a:gd name="T79" fmla="*/ 31 h 483"/>
                <a:gd name="T80" fmla="*/ 2 w 20"/>
                <a:gd name="T81" fmla="*/ 33 h 483"/>
                <a:gd name="T82" fmla="*/ 3 w 20"/>
                <a:gd name="T83" fmla="*/ 35 h 483"/>
                <a:gd name="T84" fmla="*/ 3 w 20"/>
                <a:gd name="T85" fmla="*/ 36 h 483"/>
                <a:gd name="T86" fmla="*/ 3 w 20"/>
                <a:gd name="T87" fmla="*/ 38 h 483"/>
                <a:gd name="T88" fmla="*/ 3 w 20"/>
                <a:gd name="T89" fmla="*/ 39 h 483"/>
                <a:gd name="T90" fmla="*/ 3 w 20"/>
                <a:gd name="T91" fmla="*/ 40 h 483"/>
                <a:gd name="T92" fmla="*/ 3 w 20"/>
                <a:gd name="T93" fmla="*/ 41 h 483"/>
                <a:gd name="T94" fmla="*/ 3 w 20"/>
                <a:gd name="T95" fmla="*/ 42 h 483"/>
                <a:gd name="T96" fmla="*/ 3 w 20"/>
                <a:gd name="T97" fmla="*/ 43 h 483"/>
                <a:gd name="T98" fmla="*/ 3 w 20"/>
                <a:gd name="T99" fmla="*/ 44 h 483"/>
                <a:gd name="T100" fmla="*/ 3 w 20"/>
                <a:gd name="T101" fmla="*/ 45 h 483"/>
                <a:gd name="T102" fmla="*/ 3 w 20"/>
                <a:gd name="T103" fmla="*/ 46 h 483"/>
                <a:gd name="T104" fmla="*/ 5 w 20"/>
                <a:gd name="T105" fmla="*/ 48 h 483"/>
                <a:gd name="T106" fmla="*/ 5 w 20"/>
                <a:gd name="T107" fmla="*/ 48 h 483"/>
                <a:gd name="T108" fmla="*/ 5 w 20"/>
                <a:gd name="T109" fmla="*/ 49 h 483"/>
                <a:gd name="T110" fmla="*/ 5 w 20"/>
                <a:gd name="T111" fmla="*/ 51 h 483"/>
                <a:gd name="T112" fmla="*/ 5 w 20"/>
                <a:gd name="T113" fmla="*/ 52 h 483"/>
                <a:gd name="T114" fmla="*/ 5 w 20"/>
                <a:gd name="T115" fmla="*/ 53 h 483"/>
                <a:gd name="T116" fmla="*/ 5 w 20"/>
                <a:gd name="T117" fmla="*/ 55 h 483"/>
                <a:gd name="T118" fmla="*/ 5 w 20"/>
                <a:gd name="T119" fmla="*/ 56 h 4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" h="483">
                  <a:moveTo>
                    <a:pt x="12" y="482"/>
                  </a:moveTo>
                  <a:lnTo>
                    <a:pt x="15" y="475"/>
                  </a:lnTo>
                  <a:lnTo>
                    <a:pt x="16" y="465"/>
                  </a:lnTo>
                  <a:lnTo>
                    <a:pt x="17" y="449"/>
                  </a:lnTo>
                  <a:lnTo>
                    <a:pt x="19" y="432"/>
                  </a:lnTo>
                  <a:lnTo>
                    <a:pt x="19" y="417"/>
                  </a:lnTo>
                  <a:lnTo>
                    <a:pt x="19" y="399"/>
                  </a:lnTo>
                  <a:lnTo>
                    <a:pt x="19" y="382"/>
                  </a:lnTo>
                  <a:lnTo>
                    <a:pt x="19" y="367"/>
                  </a:lnTo>
                  <a:lnTo>
                    <a:pt x="17" y="347"/>
                  </a:lnTo>
                  <a:lnTo>
                    <a:pt x="17" y="338"/>
                  </a:lnTo>
                  <a:lnTo>
                    <a:pt x="17" y="328"/>
                  </a:lnTo>
                  <a:lnTo>
                    <a:pt x="16" y="320"/>
                  </a:lnTo>
                  <a:lnTo>
                    <a:pt x="16" y="312"/>
                  </a:lnTo>
                  <a:lnTo>
                    <a:pt x="15" y="253"/>
                  </a:lnTo>
                  <a:lnTo>
                    <a:pt x="14" y="57"/>
                  </a:lnTo>
                  <a:lnTo>
                    <a:pt x="14" y="46"/>
                  </a:lnTo>
                  <a:lnTo>
                    <a:pt x="14" y="34"/>
                  </a:lnTo>
                  <a:lnTo>
                    <a:pt x="14" y="23"/>
                  </a:lnTo>
                  <a:lnTo>
                    <a:pt x="14" y="12"/>
                  </a:lnTo>
                  <a:lnTo>
                    <a:pt x="12" y="0"/>
                  </a:lnTo>
                  <a:lnTo>
                    <a:pt x="8" y="12"/>
                  </a:lnTo>
                  <a:lnTo>
                    <a:pt x="8" y="21"/>
                  </a:lnTo>
                  <a:lnTo>
                    <a:pt x="8" y="33"/>
                  </a:lnTo>
                  <a:lnTo>
                    <a:pt x="8" y="41"/>
                  </a:lnTo>
                  <a:lnTo>
                    <a:pt x="8" y="51"/>
                  </a:lnTo>
                  <a:lnTo>
                    <a:pt x="8" y="67"/>
                  </a:lnTo>
                  <a:lnTo>
                    <a:pt x="8" y="85"/>
                  </a:lnTo>
                  <a:lnTo>
                    <a:pt x="8" y="97"/>
                  </a:lnTo>
                  <a:lnTo>
                    <a:pt x="6" y="114"/>
                  </a:lnTo>
                  <a:lnTo>
                    <a:pt x="5" y="128"/>
                  </a:lnTo>
                  <a:lnTo>
                    <a:pt x="5" y="145"/>
                  </a:lnTo>
                  <a:lnTo>
                    <a:pt x="3" y="160"/>
                  </a:lnTo>
                  <a:lnTo>
                    <a:pt x="3" y="176"/>
                  </a:lnTo>
                  <a:lnTo>
                    <a:pt x="2" y="192"/>
                  </a:lnTo>
                  <a:lnTo>
                    <a:pt x="0" y="206"/>
                  </a:lnTo>
                  <a:lnTo>
                    <a:pt x="0" y="223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67"/>
                  </a:lnTo>
                  <a:lnTo>
                    <a:pt x="2" y="291"/>
                  </a:lnTo>
                  <a:lnTo>
                    <a:pt x="3" y="306"/>
                  </a:lnTo>
                  <a:lnTo>
                    <a:pt x="3" y="317"/>
                  </a:lnTo>
                  <a:lnTo>
                    <a:pt x="3" y="325"/>
                  </a:lnTo>
                  <a:lnTo>
                    <a:pt x="3" y="334"/>
                  </a:lnTo>
                  <a:lnTo>
                    <a:pt x="3" y="344"/>
                  </a:lnTo>
                  <a:lnTo>
                    <a:pt x="3" y="354"/>
                  </a:lnTo>
                  <a:lnTo>
                    <a:pt x="3" y="364"/>
                  </a:lnTo>
                  <a:lnTo>
                    <a:pt x="3" y="372"/>
                  </a:lnTo>
                  <a:lnTo>
                    <a:pt x="3" y="382"/>
                  </a:lnTo>
                  <a:lnTo>
                    <a:pt x="3" y="391"/>
                  </a:lnTo>
                  <a:lnTo>
                    <a:pt x="3" y="400"/>
                  </a:lnTo>
                  <a:lnTo>
                    <a:pt x="5" y="410"/>
                  </a:lnTo>
                  <a:lnTo>
                    <a:pt x="5" y="418"/>
                  </a:lnTo>
                  <a:lnTo>
                    <a:pt x="6" y="428"/>
                  </a:lnTo>
                  <a:lnTo>
                    <a:pt x="9" y="442"/>
                  </a:lnTo>
                  <a:lnTo>
                    <a:pt x="10" y="451"/>
                  </a:lnTo>
                  <a:lnTo>
                    <a:pt x="10" y="460"/>
                  </a:lnTo>
                  <a:lnTo>
                    <a:pt x="10" y="474"/>
                  </a:lnTo>
                  <a:lnTo>
                    <a:pt x="12" y="482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6" name="Freeform 388"/>
            <p:cNvSpPr>
              <a:spLocks/>
            </p:cNvSpPr>
            <p:nvPr/>
          </p:nvSpPr>
          <p:spPr bwMode="auto">
            <a:xfrm>
              <a:off x="4200" y="1932"/>
              <a:ext cx="61" cy="96"/>
            </a:xfrm>
            <a:custGeom>
              <a:avLst/>
              <a:gdLst>
                <a:gd name="T0" fmla="*/ 20 w 70"/>
                <a:gd name="T1" fmla="*/ 11 h 123"/>
                <a:gd name="T2" fmla="*/ 19 w 70"/>
                <a:gd name="T3" fmla="*/ 9 h 123"/>
                <a:gd name="T4" fmla="*/ 19 w 70"/>
                <a:gd name="T5" fmla="*/ 8 h 123"/>
                <a:gd name="T6" fmla="*/ 19 w 70"/>
                <a:gd name="T7" fmla="*/ 7 h 123"/>
                <a:gd name="T8" fmla="*/ 18 w 70"/>
                <a:gd name="T9" fmla="*/ 5 h 123"/>
                <a:gd name="T10" fmla="*/ 17 w 70"/>
                <a:gd name="T11" fmla="*/ 3 h 123"/>
                <a:gd name="T12" fmla="*/ 16 w 70"/>
                <a:gd name="T13" fmla="*/ 2 h 123"/>
                <a:gd name="T14" fmla="*/ 14 w 70"/>
                <a:gd name="T15" fmla="*/ 2 h 123"/>
                <a:gd name="T16" fmla="*/ 12 w 70"/>
                <a:gd name="T17" fmla="*/ 2 h 123"/>
                <a:gd name="T18" fmla="*/ 10 w 70"/>
                <a:gd name="T19" fmla="*/ 2 h 123"/>
                <a:gd name="T20" fmla="*/ 8 w 70"/>
                <a:gd name="T21" fmla="*/ 0 h 123"/>
                <a:gd name="T22" fmla="*/ 7 w 70"/>
                <a:gd name="T23" fmla="*/ 0 h 123"/>
                <a:gd name="T24" fmla="*/ 5 w 70"/>
                <a:gd name="T25" fmla="*/ 1 h 123"/>
                <a:gd name="T26" fmla="*/ 3 w 70"/>
                <a:gd name="T27" fmla="*/ 2 h 123"/>
                <a:gd name="T28" fmla="*/ 3 w 70"/>
                <a:gd name="T29" fmla="*/ 2 h 123"/>
                <a:gd name="T30" fmla="*/ 0 w 70"/>
                <a:gd name="T31" fmla="*/ 2 h 123"/>
                <a:gd name="T32" fmla="*/ 3 w 70"/>
                <a:gd name="T33" fmla="*/ 2 h 123"/>
                <a:gd name="T34" fmla="*/ 3 w 70"/>
                <a:gd name="T35" fmla="*/ 2 h 123"/>
                <a:gd name="T36" fmla="*/ 4 w 70"/>
                <a:gd name="T37" fmla="*/ 2 h 123"/>
                <a:gd name="T38" fmla="*/ 6 w 70"/>
                <a:gd name="T39" fmla="*/ 2 h 123"/>
                <a:gd name="T40" fmla="*/ 8 w 70"/>
                <a:gd name="T41" fmla="*/ 2 h 123"/>
                <a:gd name="T42" fmla="*/ 9 w 70"/>
                <a:gd name="T43" fmla="*/ 2 h 123"/>
                <a:gd name="T44" fmla="*/ 10 w 70"/>
                <a:gd name="T45" fmla="*/ 2 h 123"/>
                <a:gd name="T46" fmla="*/ 12 w 70"/>
                <a:gd name="T47" fmla="*/ 3 h 123"/>
                <a:gd name="T48" fmla="*/ 14 w 70"/>
                <a:gd name="T49" fmla="*/ 4 h 123"/>
                <a:gd name="T50" fmla="*/ 16 w 70"/>
                <a:gd name="T51" fmla="*/ 5 h 123"/>
                <a:gd name="T52" fmla="*/ 16 w 70"/>
                <a:gd name="T53" fmla="*/ 7 h 123"/>
                <a:gd name="T54" fmla="*/ 18 w 70"/>
                <a:gd name="T55" fmla="*/ 8 h 123"/>
                <a:gd name="T56" fmla="*/ 18 w 70"/>
                <a:gd name="T57" fmla="*/ 9 h 123"/>
                <a:gd name="T58" fmla="*/ 19 w 70"/>
                <a:gd name="T59" fmla="*/ 11 h 123"/>
                <a:gd name="T60" fmla="*/ 19 w 70"/>
                <a:gd name="T61" fmla="*/ 12 h 123"/>
                <a:gd name="T62" fmla="*/ 20 w 70"/>
                <a:gd name="T63" fmla="*/ 12 h 123"/>
                <a:gd name="T64" fmla="*/ 20 w 70"/>
                <a:gd name="T65" fmla="*/ 11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123">
                  <a:moveTo>
                    <a:pt x="69" y="103"/>
                  </a:moveTo>
                  <a:lnTo>
                    <a:pt x="68" y="92"/>
                  </a:lnTo>
                  <a:lnTo>
                    <a:pt x="68" y="76"/>
                  </a:lnTo>
                  <a:lnTo>
                    <a:pt x="65" y="61"/>
                  </a:lnTo>
                  <a:lnTo>
                    <a:pt x="63" y="47"/>
                  </a:lnTo>
                  <a:lnTo>
                    <a:pt x="58" y="35"/>
                  </a:lnTo>
                  <a:lnTo>
                    <a:pt x="55" y="22"/>
                  </a:lnTo>
                  <a:lnTo>
                    <a:pt x="49" y="13"/>
                  </a:lnTo>
                  <a:lnTo>
                    <a:pt x="40" y="4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4" y="8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10" y="11"/>
                  </a:lnTo>
                  <a:lnTo>
                    <a:pt x="16" y="11"/>
                  </a:lnTo>
                  <a:lnTo>
                    <a:pt x="21" y="13"/>
                  </a:lnTo>
                  <a:lnTo>
                    <a:pt x="25" y="14"/>
                  </a:lnTo>
                  <a:lnTo>
                    <a:pt x="31" y="17"/>
                  </a:lnTo>
                  <a:lnTo>
                    <a:pt x="37" y="25"/>
                  </a:lnTo>
                  <a:lnTo>
                    <a:pt x="42" y="33"/>
                  </a:lnTo>
                  <a:lnTo>
                    <a:pt x="49" y="44"/>
                  </a:lnTo>
                  <a:lnTo>
                    <a:pt x="54" y="54"/>
                  </a:lnTo>
                  <a:lnTo>
                    <a:pt x="56" y="65"/>
                  </a:lnTo>
                  <a:lnTo>
                    <a:pt x="61" y="76"/>
                  </a:lnTo>
                  <a:lnTo>
                    <a:pt x="64" y="92"/>
                  </a:lnTo>
                  <a:lnTo>
                    <a:pt x="65" y="101"/>
                  </a:lnTo>
                  <a:lnTo>
                    <a:pt x="68" y="112"/>
                  </a:lnTo>
                  <a:lnTo>
                    <a:pt x="69" y="122"/>
                  </a:lnTo>
                  <a:lnTo>
                    <a:pt x="69" y="103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7" name="Freeform 389"/>
            <p:cNvSpPr>
              <a:spLocks/>
            </p:cNvSpPr>
            <p:nvPr/>
          </p:nvSpPr>
          <p:spPr bwMode="auto">
            <a:xfrm>
              <a:off x="4157" y="1962"/>
              <a:ext cx="108" cy="104"/>
            </a:xfrm>
            <a:custGeom>
              <a:avLst/>
              <a:gdLst>
                <a:gd name="T0" fmla="*/ 40 w 122"/>
                <a:gd name="T1" fmla="*/ 10 h 132"/>
                <a:gd name="T2" fmla="*/ 40 w 122"/>
                <a:gd name="T3" fmla="*/ 10 h 132"/>
                <a:gd name="T4" fmla="*/ 39 w 122"/>
                <a:gd name="T5" fmla="*/ 8 h 132"/>
                <a:gd name="T6" fmla="*/ 39 w 122"/>
                <a:gd name="T7" fmla="*/ 7 h 132"/>
                <a:gd name="T8" fmla="*/ 38 w 122"/>
                <a:gd name="T9" fmla="*/ 6 h 132"/>
                <a:gd name="T10" fmla="*/ 38 w 122"/>
                <a:gd name="T11" fmla="*/ 5 h 132"/>
                <a:gd name="T12" fmla="*/ 35 w 122"/>
                <a:gd name="T13" fmla="*/ 4 h 132"/>
                <a:gd name="T14" fmla="*/ 35 w 122"/>
                <a:gd name="T15" fmla="*/ 2 h 132"/>
                <a:gd name="T16" fmla="*/ 34 w 122"/>
                <a:gd name="T17" fmla="*/ 2 h 132"/>
                <a:gd name="T18" fmla="*/ 31 w 122"/>
                <a:gd name="T19" fmla="*/ 2 h 132"/>
                <a:gd name="T20" fmla="*/ 27 w 122"/>
                <a:gd name="T21" fmla="*/ 2 h 132"/>
                <a:gd name="T22" fmla="*/ 25 w 122"/>
                <a:gd name="T23" fmla="*/ 0 h 132"/>
                <a:gd name="T24" fmla="*/ 23 w 122"/>
                <a:gd name="T25" fmla="*/ 0 h 132"/>
                <a:gd name="T26" fmla="*/ 21 w 122"/>
                <a:gd name="T27" fmla="*/ 0 h 132"/>
                <a:gd name="T28" fmla="*/ 18 w 122"/>
                <a:gd name="T29" fmla="*/ 0 h 132"/>
                <a:gd name="T30" fmla="*/ 16 w 122"/>
                <a:gd name="T31" fmla="*/ 2 h 132"/>
                <a:gd name="T32" fmla="*/ 15 w 122"/>
                <a:gd name="T33" fmla="*/ 2 h 132"/>
                <a:gd name="T34" fmla="*/ 12 w 122"/>
                <a:gd name="T35" fmla="*/ 2 h 132"/>
                <a:gd name="T36" fmla="*/ 11 w 122"/>
                <a:gd name="T37" fmla="*/ 2 h 132"/>
                <a:gd name="T38" fmla="*/ 11 w 122"/>
                <a:gd name="T39" fmla="*/ 5 h 132"/>
                <a:gd name="T40" fmla="*/ 9 w 122"/>
                <a:gd name="T41" fmla="*/ 5 h 132"/>
                <a:gd name="T42" fmla="*/ 7 w 122"/>
                <a:gd name="T43" fmla="*/ 5 h 132"/>
                <a:gd name="T44" fmla="*/ 0 w 122"/>
                <a:gd name="T45" fmla="*/ 15 h 132"/>
                <a:gd name="T46" fmla="*/ 4 w 122"/>
                <a:gd name="T47" fmla="*/ 14 h 132"/>
                <a:gd name="T48" fmla="*/ 4 w 122"/>
                <a:gd name="T49" fmla="*/ 13 h 132"/>
                <a:gd name="T50" fmla="*/ 6 w 122"/>
                <a:gd name="T51" fmla="*/ 12 h 132"/>
                <a:gd name="T52" fmla="*/ 9 w 122"/>
                <a:gd name="T53" fmla="*/ 10 h 132"/>
                <a:gd name="T54" fmla="*/ 10 w 122"/>
                <a:gd name="T55" fmla="*/ 8 h 132"/>
                <a:gd name="T56" fmla="*/ 11 w 122"/>
                <a:gd name="T57" fmla="*/ 7 h 132"/>
                <a:gd name="T58" fmla="*/ 12 w 122"/>
                <a:gd name="T59" fmla="*/ 6 h 132"/>
                <a:gd name="T60" fmla="*/ 13 w 122"/>
                <a:gd name="T61" fmla="*/ 5 h 132"/>
                <a:gd name="T62" fmla="*/ 15 w 122"/>
                <a:gd name="T63" fmla="*/ 4 h 132"/>
                <a:gd name="T64" fmla="*/ 17 w 122"/>
                <a:gd name="T65" fmla="*/ 3 h 132"/>
                <a:gd name="T66" fmla="*/ 19 w 122"/>
                <a:gd name="T67" fmla="*/ 3 h 132"/>
                <a:gd name="T68" fmla="*/ 21 w 122"/>
                <a:gd name="T69" fmla="*/ 3 h 132"/>
                <a:gd name="T70" fmla="*/ 23 w 122"/>
                <a:gd name="T71" fmla="*/ 3 h 132"/>
                <a:gd name="T72" fmla="*/ 25 w 122"/>
                <a:gd name="T73" fmla="*/ 3 h 132"/>
                <a:gd name="T74" fmla="*/ 27 w 122"/>
                <a:gd name="T75" fmla="*/ 3 h 132"/>
                <a:gd name="T76" fmla="*/ 29 w 122"/>
                <a:gd name="T77" fmla="*/ 4 h 132"/>
                <a:gd name="T78" fmla="*/ 31 w 122"/>
                <a:gd name="T79" fmla="*/ 5 h 132"/>
                <a:gd name="T80" fmla="*/ 32 w 122"/>
                <a:gd name="T81" fmla="*/ 6 h 132"/>
                <a:gd name="T82" fmla="*/ 34 w 122"/>
                <a:gd name="T83" fmla="*/ 7 h 132"/>
                <a:gd name="T84" fmla="*/ 35 w 122"/>
                <a:gd name="T85" fmla="*/ 8 h 132"/>
                <a:gd name="T86" fmla="*/ 38 w 122"/>
                <a:gd name="T87" fmla="*/ 10 h 132"/>
                <a:gd name="T88" fmla="*/ 40 w 122"/>
                <a:gd name="T89" fmla="*/ 10 h 1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2" h="132">
                  <a:moveTo>
                    <a:pt x="121" y="90"/>
                  </a:moveTo>
                  <a:lnTo>
                    <a:pt x="121" y="83"/>
                  </a:lnTo>
                  <a:lnTo>
                    <a:pt x="118" y="70"/>
                  </a:lnTo>
                  <a:lnTo>
                    <a:pt x="116" y="60"/>
                  </a:lnTo>
                  <a:lnTo>
                    <a:pt x="114" y="50"/>
                  </a:lnTo>
                  <a:lnTo>
                    <a:pt x="113" y="42"/>
                  </a:lnTo>
                  <a:lnTo>
                    <a:pt x="109" y="30"/>
                  </a:lnTo>
                  <a:lnTo>
                    <a:pt x="106" y="19"/>
                  </a:lnTo>
                  <a:lnTo>
                    <a:pt x="101" y="13"/>
                  </a:lnTo>
                  <a:lnTo>
                    <a:pt x="95" y="7"/>
                  </a:lnTo>
                  <a:lnTo>
                    <a:pt x="85" y="3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48" y="5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30" y="37"/>
                  </a:lnTo>
                  <a:lnTo>
                    <a:pt x="24" y="41"/>
                  </a:lnTo>
                  <a:lnTo>
                    <a:pt x="20" y="43"/>
                  </a:lnTo>
                  <a:lnTo>
                    <a:pt x="0" y="131"/>
                  </a:lnTo>
                  <a:lnTo>
                    <a:pt x="6" y="123"/>
                  </a:lnTo>
                  <a:lnTo>
                    <a:pt x="12" y="110"/>
                  </a:lnTo>
                  <a:lnTo>
                    <a:pt x="17" y="98"/>
                  </a:lnTo>
                  <a:lnTo>
                    <a:pt x="24" y="83"/>
                  </a:lnTo>
                  <a:lnTo>
                    <a:pt x="28" y="72"/>
                  </a:lnTo>
                  <a:lnTo>
                    <a:pt x="33" y="61"/>
                  </a:lnTo>
                  <a:lnTo>
                    <a:pt x="36" y="50"/>
                  </a:lnTo>
                  <a:lnTo>
                    <a:pt x="40" y="42"/>
                  </a:lnTo>
                  <a:lnTo>
                    <a:pt x="44" y="30"/>
                  </a:lnTo>
                  <a:lnTo>
                    <a:pt x="50" y="23"/>
                  </a:lnTo>
                  <a:lnTo>
                    <a:pt x="57" y="23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76" y="24"/>
                  </a:lnTo>
                  <a:lnTo>
                    <a:pt x="83" y="26"/>
                  </a:lnTo>
                  <a:lnTo>
                    <a:pt x="87" y="31"/>
                  </a:lnTo>
                  <a:lnTo>
                    <a:pt x="90" y="41"/>
                  </a:lnTo>
                  <a:lnTo>
                    <a:pt x="97" y="53"/>
                  </a:lnTo>
                  <a:lnTo>
                    <a:pt x="101" y="61"/>
                  </a:lnTo>
                  <a:lnTo>
                    <a:pt x="107" y="74"/>
                  </a:lnTo>
                  <a:lnTo>
                    <a:pt x="114" y="85"/>
                  </a:lnTo>
                  <a:lnTo>
                    <a:pt x="121" y="90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8" name="Freeform 390"/>
            <p:cNvSpPr>
              <a:spLocks/>
            </p:cNvSpPr>
            <p:nvPr/>
          </p:nvSpPr>
          <p:spPr bwMode="auto">
            <a:xfrm>
              <a:off x="4112" y="2000"/>
              <a:ext cx="150" cy="49"/>
            </a:xfrm>
            <a:custGeom>
              <a:avLst/>
              <a:gdLst>
                <a:gd name="T0" fmla="*/ 55 w 170"/>
                <a:gd name="T1" fmla="*/ 5 h 64"/>
                <a:gd name="T2" fmla="*/ 55 w 170"/>
                <a:gd name="T3" fmla="*/ 5 h 64"/>
                <a:gd name="T4" fmla="*/ 52 w 170"/>
                <a:gd name="T5" fmla="*/ 4 h 64"/>
                <a:gd name="T6" fmla="*/ 49 w 170"/>
                <a:gd name="T7" fmla="*/ 3 h 64"/>
                <a:gd name="T8" fmla="*/ 49 w 170"/>
                <a:gd name="T9" fmla="*/ 2 h 64"/>
                <a:gd name="T10" fmla="*/ 46 w 170"/>
                <a:gd name="T11" fmla="*/ 2 h 64"/>
                <a:gd name="T12" fmla="*/ 43 w 170"/>
                <a:gd name="T13" fmla="*/ 2 h 64"/>
                <a:gd name="T14" fmla="*/ 42 w 170"/>
                <a:gd name="T15" fmla="*/ 2 h 64"/>
                <a:gd name="T16" fmla="*/ 41 w 170"/>
                <a:gd name="T17" fmla="*/ 2 h 64"/>
                <a:gd name="T18" fmla="*/ 38 w 170"/>
                <a:gd name="T19" fmla="*/ 2 h 64"/>
                <a:gd name="T20" fmla="*/ 36 w 170"/>
                <a:gd name="T21" fmla="*/ 2 h 64"/>
                <a:gd name="T22" fmla="*/ 34 w 170"/>
                <a:gd name="T23" fmla="*/ 2 h 64"/>
                <a:gd name="T24" fmla="*/ 32 w 170"/>
                <a:gd name="T25" fmla="*/ 2 h 64"/>
                <a:gd name="T26" fmla="*/ 30 w 170"/>
                <a:gd name="T27" fmla="*/ 2 h 64"/>
                <a:gd name="T28" fmla="*/ 26 w 170"/>
                <a:gd name="T29" fmla="*/ 2 h 64"/>
                <a:gd name="T30" fmla="*/ 26 w 170"/>
                <a:gd name="T31" fmla="*/ 1 h 64"/>
                <a:gd name="T32" fmla="*/ 23 w 170"/>
                <a:gd name="T33" fmla="*/ 0 h 64"/>
                <a:gd name="T34" fmla="*/ 20 w 170"/>
                <a:gd name="T35" fmla="*/ 1 h 64"/>
                <a:gd name="T36" fmla="*/ 18 w 170"/>
                <a:gd name="T37" fmla="*/ 1 h 64"/>
                <a:gd name="T38" fmla="*/ 16 w 170"/>
                <a:gd name="T39" fmla="*/ 2 h 64"/>
                <a:gd name="T40" fmla="*/ 14 w 170"/>
                <a:gd name="T41" fmla="*/ 2 h 64"/>
                <a:gd name="T42" fmla="*/ 11 w 170"/>
                <a:gd name="T43" fmla="*/ 2 h 64"/>
                <a:gd name="T44" fmla="*/ 10 w 170"/>
                <a:gd name="T45" fmla="*/ 2 h 64"/>
                <a:gd name="T46" fmla="*/ 7 w 170"/>
                <a:gd name="T47" fmla="*/ 2 h 64"/>
                <a:gd name="T48" fmla="*/ 5 w 170"/>
                <a:gd name="T49" fmla="*/ 2 h 64"/>
                <a:gd name="T50" fmla="*/ 4 w 170"/>
                <a:gd name="T51" fmla="*/ 2 h 64"/>
                <a:gd name="T52" fmla="*/ 4 w 170"/>
                <a:gd name="T53" fmla="*/ 3 h 64"/>
                <a:gd name="T54" fmla="*/ 2 w 170"/>
                <a:gd name="T55" fmla="*/ 4 h 64"/>
                <a:gd name="T56" fmla="*/ 0 w 170"/>
                <a:gd name="T57" fmla="*/ 5 h 64"/>
                <a:gd name="T58" fmla="*/ 4 w 170"/>
                <a:gd name="T59" fmla="*/ 5 h 64"/>
                <a:gd name="T60" fmla="*/ 4 w 170"/>
                <a:gd name="T61" fmla="*/ 4 h 64"/>
                <a:gd name="T62" fmla="*/ 5 w 170"/>
                <a:gd name="T63" fmla="*/ 3 h 64"/>
                <a:gd name="T64" fmla="*/ 8 w 170"/>
                <a:gd name="T65" fmla="*/ 2 h 64"/>
                <a:gd name="T66" fmla="*/ 9 w 170"/>
                <a:gd name="T67" fmla="*/ 2 h 64"/>
                <a:gd name="T68" fmla="*/ 11 w 170"/>
                <a:gd name="T69" fmla="*/ 2 h 64"/>
                <a:gd name="T70" fmla="*/ 13 w 170"/>
                <a:gd name="T71" fmla="*/ 2 h 64"/>
                <a:gd name="T72" fmla="*/ 15 w 170"/>
                <a:gd name="T73" fmla="*/ 2 h 64"/>
                <a:gd name="T74" fmla="*/ 18 w 170"/>
                <a:gd name="T75" fmla="*/ 2 h 64"/>
                <a:gd name="T76" fmla="*/ 20 w 170"/>
                <a:gd name="T77" fmla="*/ 2 h 64"/>
                <a:gd name="T78" fmla="*/ 20 w 170"/>
                <a:gd name="T79" fmla="*/ 2 h 64"/>
                <a:gd name="T80" fmla="*/ 24 w 170"/>
                <a:gd name="T81" fmla="*/ 2 h 64"/>
                <a:gd name="T82" fmla="*/ 26 w 170"/>
                <a:gd name="T83" fmla="*/ 2 h 64"/>
                <a:gd name="T84" fmla="*/ 28 w 170"/>
                <a:gd name="T85" fmla="*/ 2 h 64"/>
                <a:gd name="T86" fmla="*/ 30 w 170"/>
                <a:gd name="T87" fmla="*/ 2 h 64"/>
                <a:gd name="T88" fmla="*/ 34 w 170"/>
                <a:gd name="T89" fmla="*/ 2 h 64"/>
                <a:gd name="T90" fmla="*/ 34 w 170"/>
                <a:gd name="T91" fmla="*/ 3 h 64"/>
                <a:gd name="T92" fmla="*/ 38 w 170"/>
                <a:gd name="T93" fmla="*/ 3 h 64"/>
                <a:gd name="T94" fmla="*/ 38 w 170"/>
                <a:gd name="T95" fmla="*/ 3 h 64"/>
                <a:gd name="T96" fmla="*/ 41 w 170"/>
                <a:gd name="T97" fmla="*/ 3 h 64"/>
                <a:gd name="T98" fmla="*/ 43 w 170"/>
                <a:gd name="T99" fmla="*/ 4 h 64"/>
                <a:gd name="T100" fmla="*/ 45 w 170"/>
                <a:gd name="T101" fmla="*/ 4 h 64"/>
                <a:gd name="T102" fmla="*/ 49 w 170"/>
                <a:gd name="T103" fmla="*/ 4 h 64"/>
                <a:gd name="T104" fmla="*/ 49 w 170"/>
                <a:gd name="T105" fmla="*/ 5 h 64"/>
                <a:gd name="T106" fmla="*/ 51 w 170"/>
                <a:gd name="T107" fmla="*/ 5 h 64"/>
                <a:gd name="T108" fmla="*/ 55 w 170"/>
                <a:gd name="T109" fmla="*/ 5 h 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0" h="64">
                  <a:moveTo>
                    <a:pt x="169" y="63"/>
                  </a:moveTo>
                  <a:lnTo>
                    <a:pt x="166" y="53"/>
                  </a:lnTo>
                  <a:lnTo>
                    <a:pt x="162" y="42"/>
                  </a:lnTo>
                  <a:lnTo>
                    <a:pt x="155" y="35"/>
                  </a:lnTo>
                  <a:lnTo>
                    <a:pt x="150" y="28"/>
                  </a:lnTo>
                  <a:lnTo>
                    <a:pt x="142" y="22"/>
                  </a:lnTo>
                  <a:lnTo>
                    <a:pt x="135" y="17"/>
                  </a:lnTo>
                  <a:lnTo>
                    <a:pt x="128" y="13"/>
                  </a:lnTo>
                  <a:lnTo>
                    <a:pt x="125" y="10"/>
                  </a:lnTo>
                  <a:lnTo>
                    <a:pt x="117" y="8"/>
                  </a:lnTo>
                  <a:lnTo>
                    <a:pt x="111" y="6"/>
                  </a:lnTo>
                  <a:lnTo>
                    <a:pt x="103" y="4"/>
                  </a:lnTo>
                  <a:lnTo>
                    <a:pt x="97" y="4"/>
                  </a:lnTo>
                  <a:lnTo>
                    <a:pt x="90" y="3"/>
                  </a:lnTo>
                  <a:lnTo>
                    <a:pt x="83" y="3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7" y="1"/>
                  </a:lnTo>
                  <a:lnTo>
                    <a:pt x="50" y="3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1" y="6"/>
                  </a:lnTo>
                  <a:lnTo>
                    <a:pt x="21" y="8"/>
                  </a:lnTo>
                  <a:lnTo>
                    <a:pt x="16" y="13"/>
                  </a:lnTo>
                  <a:lnTo>
                    <a:pt x="13" y="21"/>
                  </a:lnTo>
                  <a:lnTo>
                    <a:pt x="4" y="30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4" y="49"/>
                  </a:lnTo>
                  <a:lnTo>
                    <a:pt x="13" y="40"/>
                  </a:lnTo>
                  <a:lnTo>
                    <a:pt x="16" y="33"/>
                  </a:lnTo>
                  <a:lnTo>
                    <a:pt x="23" y="28"/>
                  </a:lnTo>
                  <a:lnTo>
                    <a:pt x="28" y="25"/>
                  </a:lnTo>
                  <a:lnTo>
                    <a:pt x="35" y="24"/>
                  </a:lnTo>
                  <a:lnTo>
                    <a:pt x="41" y="23"/>
                  </a:lnTo>
                  <a:lnTo>
                    <a:pt x="47" y="22"/>
                  </a:lnTo>
                  <a:lnTo>
                    <a:pt x="54" y="22"/>
                  </a:lnTo>
                  <a:lnTo>
                    <a:pt x="61" y="23"/>
                  </a:lnTo>
                  <a:lnTo>
                    <a:pt x="64" y="23"/>
                  </a:lnTo>
                  <a:lnTo>
                    <a:pt x="75" y="24"/>
                  </a:lnTo>
                  <a:lnTo>
                    <a:pt x="82" y="25"/>
                  </a:lnTo>
                  <a:lnTo>
                    <a:pt x="87" y="26"/>
                  </a:lnTo>
                  <a:lnTo>
                    <a:pt x="95" y="28"/>
                  </a:lnTo>
                  <a:lnTo>
                    <a:pt x="101" y="28"/>
                  </a:lnTo>
                  <a:lnTo>
                    <a:pt x="108" y="31"/>
                  </a:lnTo>
                  <a:lnTo>
                    <a:pt x="115" y="32"/>
                  </a:lnTo>
                  <a:lnTo>
                    <a:pt x="121" y="35"/>
                  </a:lnTo>
                  <a:lnTo>
                    <a:pt x="127" y="36"/>
                  </a:lnTo>
                  <a:lnTo>
                    <a:pt x="135" y="38"/>
                  </a:lnTo>
                  <a:lnTo>
                    <a:pt x="141" y="41"/>
                  </a:lnTo>
                  <a:lnTo>
                    <a:pt x="148" y="45"/>
                  </a:lnTo>
                  <a:lnTo>
                    <a:pt x="154" y="51"/>
                  </a:lnTo>
                  <a:lnTo>
                    <a:pt x="160" y="56"/>
                  </a:lnTo>
                  <a:lnTo>
                    <a:pt x="169" y="63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9" name="Freeform 391"/>
            <p:cNvSpPr>
              <a:spLocks/>
            </p:cNvSpPr>
            <p:nvPr/>
          </p:nvSpPr>
          <p:spPr bwMode="auto">
            <a:xfrm>
              <a:off x="4268" y="1917"/>
              <a:ext cx="109" cy="105"/>
            </a:xfrm>
            <a:custGeom>
              <a:avLst/>
              <a:gdLst>
                <a:gd name="T0" fmla="*/ 0 w 124"/>
                <a:gd name="T1" fmla="*/ 15 h 134"/>
                <a:gd name="T2" fmla="*/ 2 w 124"/>
                <a:gd name="T3" fmla="*/ 13 h 134"/>
                <a:gd name="T4" fmla="*/ 4 w 124"/>
                <a:gd name="T5" fmla="*/ 13 h 134"/>
                <a:gd name="T6" fmla="*/ 4 w 124"/>
                <a:gd name="T7" fmla="*/ 12 h 134"/>
                <a:gd name="T8" fmla="*/ 4 w 124"/>
                <a:gd name="T9" fmla="*/ 10 h 134"/>
                <a:gd name="T10" fmla="*/ 4 w 124"/>
                <a:gd name="T11" fmla="*/ 9 h 134"/>
                <a:gd name="T12" fmla="*/ 4 w 124"/>
                <a:gd name="T13" fmla="*/ 8 h 134"/>
                <a:gd name="T14" fmla="*/ 4 w 124"/>
                <a:gd name="T15" fmla="*/ 7 h 134"/>
                <a:gd name="T16" fmla="*/ 4 w 124"/>
                <a:gd name="T17" fmla="*/ 6 h 134"/>
                <a:gd name="T18" fmla="*/ 7 w 124"/>
                <a:gd name="T19" fmla="*/ 5 h 134"/>
                <a:gd name="T20" fmla="*/ 8 w 124"/>
                <a:gd name="T21" fmla="*/ 5 h 134"/>
                <a:gd name="T22" fmla="*/ 10 w 124"/>
                <a:gd name="T23" fmla="*/ 4 h 134"/>
                <a:gd name="T24" fmla="*/ 11 w 124"/>
                <a:gd name="T25" fmla="*/ 3 h 134"/>
                <a:gd name="T26" fmla="*/ 13 w 124"/>
                <a:gd name="T27" fmla="*/ 3 h 134"/>
                <a:gd name="T28" fmla="*/ 15 w 124"/>
                <a:gd name="T29" fmla="*/ 2 h 134"/>
                <a:gd name="T30" fmla="*/ 17 w 124"/>
                <a:gd name="T31" fmla="*/ 2 h 134"/>
                <a:gd name="T32" fmla="*/ 19 w 124"/>
                <a:gd name="T33" fmla="*/ 2 h 134"/>
                <a:gd name="T34" fmla="*/ 21 w 124"/>
                <a:gd name="T35" fmla="*/ 2 h 134"/>
                <a:gd name="T36" fmla="*/ 24 w 124"/>
                <a:gd name="T37" fmla="*/ 2 h 134"/>
                <a:gd name="T38" fmla="*/ 25 w 124"/>
                <a:gd name="T39" fmla="*/ 2 h 134"/>
                <a:gd name="T40" fmla="*/ 28 w 124"/>
                <a:gd name="T41" fmla="*/ 2 h 134"/>
                <a:gd name="T42" fmla="*/ 29 w 124"/>
                <a:gd name="T43" fmla="*/ 2 h 134"/>
                <a:gd name="T44" fmla="*/ 31 w 124"/>
                <a:gd name="T45" fmla="*/ 2 h 134"/>
                <a:gd name="T46" fmla="*/ 33 w 124"/>
                <a:gd name="T47" fmla="*/ 0 h 134"/>
                <a:gd name="T48" fmla="*/ 35 w 124"/>
                <a:gd name="T49" fmla="*/ 0 h 134"/>
                <a:gd name="T50" fmla="*/ 37 w 124"/>
                <a:gd name="T51" fmla="*/ 0 h 134"/>
                <a:gd name="T52" fmla="*/ 39 w 124"/>
                <a:gd name="T53" fmla="*/ 2 h 134"/>
                <a:gd name="T54" fmla="*/ 37 w 124"/>
                <a:gd name="T55" fmla="*/ 2 h 134"/>
                <a:gd name="T56" fmla="*/ 35 w 124"/>
                <a:gd name="T57" fmla="*/ 2 h 134"/>
                <a:gd name="T58" fmla="*/ 33 w 124"/>
                <a:gd name="T59" fmla="*/ 2 h 134"/>
                <a:gd name="T60" fmla="*/ 31 w 124"/>
                <a:gd name="T61" fmla="*/ 2 h 134"/>
                <a:gd name="T62" fmla="*/ 29 w 124"/>
                <a:gd name="T63" fmla="*/ 2 h 134"/>
                <a:gd name="T64" fmla="*/ 27 w 124"/>
                <a:gd name="T65" fmla="*/ 2 h 134"/>
                <a:gd name="T66" fmla="*/ 25 w 124"/>
                <a:gd name="T67" fmla="*/ 3 h 134"/>
                <a:gd name="T68" fmla="*/ 22 w 124"/>
                <a:gd name="T69" fmla="*/ 3 h 134"/>
                <a:gd name="T70" fmla="*/ 21 w 124"/>
                <a:gd name="T71" fmla="*/ 4 h 134"/>
                <a:gd name="T72" fmla="*/ 19 w 124"/>
                <a:gd name="T73" fmla="*/ 4 h 134"/>
                <a:gd name="T74" fmla="*/ 17 w 124"/>
                <a:gd name="T75" fmla="*/ 5 h 134"/>
                <a:gd name="T76" fmla="*/ 15 w 124"/>
                <a:gd name="T77" fmla="*/ 5 h 134"/>
                <a:gd name="T78" fmla="*/ 13 w 124"/>
                <a:gd name="T79" fmla="*/ 5 h 134"/>
                <a:gd name="T80" fmla="*/ 11 w 124"/>
                <a:gd name="T81" fmla="*/ 6 h 134"/>
                <a:gd name="T82" fmla="*/ 10 w 124"/>
                <a:gd name="T83" fmla="*/ 7 h 134"/>
                <a:gd name="T84" fmla="*/ 9 w 124"/>
                <a:gd name="T85" fmla="*/ 8 h 134"/>
                <a:gd name="T86" fmla="*/ 7 w 124"/>
                <a:gd name="T87" fmla="*/ 9 h 134"/>
                <a:gd name="T88" fmla="*/ 4 w 124"/>
                <a:gd name="T89" fmla="*/ 10 h 134"/>
                <a:gd name="T90" fmla="*/ 4 w 124"/>
                <a:gd name="T91" fmla="*/ 12 h 134"/>
                <a:gd name="T92" fmla="*/ 4 w 124"/>
                <a:gd name="T93" fmla="*/ 13 h 134"/>
                <a:gd name="T94" fmla="*/ 4 w 124"/>
                <a:gd name="T95" fmla="*/ 13 h 134"/>
                <a:gd name="T96" fmla="*/ 0 w 124"/>
                <a:gd name="T97" fmla="*/ 15 h 1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4" h="134">
                  <a:moveTo>
                    <a:pt x="0" y="133"/>
                  </a:moveTo>
                  <a:lnTo>
                    <a:pt x="2" y="119"/>
                  </a:lnTo>
                  <a:lnTo>
                    <a:pt x="4" y="111"/>
                  </a:lnTo>
                  <a:lnTo>
                    <a:pt x="5" y="101"/>
                  </a:lnTo>
                  <a:lnTo>
                    <a:pt x="6" y="90"/>
                  </a:lnTo>
                  <a:lnTo>
                    <a:pt x="8" y="81"/>
                  </a:lnTo>
                  <a:lnTo>
                    <a:pt x="10" y="72"/>
                  </a:lnTo>
                  <a:lnTo>
                    <a:pt x="12" y="63"/>
                  </a:lnTo>
                  <a:lnTo>
                    <a:pt x="13" y="58"/>
                  </a:lnTo>
                  <a:lnTo>
                    <a:pt x="21" y="48"/>
                  </a:lnTo>
                  <a:lnTo>
                    <a:pt x="25" y="42"/>
                  </a:lnTo>
                  <a:lnTo>
                    <a:pt x="30" y="36"/>
                  </a:lnTo>
                  <a:lnTo>
                    <a:pt x="37" y="31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5" y="20"/>
                  </a:lnTo>
                  <a:lnTo>
                    <a:pt x="62" y="18"/>
                  </a:lnTo>
                  <a:lnTo>
                    <a:pt x="67" y="13"/>
                  </a:lnTo>
                  <a:lnTo>
                    <a:pt x="75" y="11"/>
                  </a:lnTo>
                  <a:lnTo>
                    <a:pt x="83" y="8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7" y="2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3" y="2"/>
                  </a:lnTo>
                  <a:lnTo>
                    <a:pt x="118" y="3"/>
                  </a:lnTo>
                  <a:lnTo>
                    <a:pt x="113" y="2"/>
                  </a:lnTo>
                  <a:lnTo>
                    <a:pt x="104" y="4"/>
                  </a:lnTo>
                  <a:lnTo>
                    <a:pt x="97" y="8"/>
                  </a:lnTo>
                  <a:lnTo>
                    <a:pt x="92" y="15"/>
                  </a:lnTo>
                  <a:lnTo>
                    <a:pt x="85" y="22"/>
                  </a:lnTo>
                  <a:lnTo>
                    <a:pt x="78" y="26"/>
                  </a:lnTo>
                  <a:lnTo>
                    <a:pt x="72" y="29"/>
                  </a:lnTo>
                  <a:lnTo>
                    <a:pt x="66" y="34"/>
                  </a:lnTo>
                  <a:lnTo>
                    <a:pt x="61" y="36"/>
                  </a:lnTo>
                  <a:lnTo>
                    <a:pt x="54" y="42"/>
                  </a:lnTo>
                  <a:lnTo>
                    <a:pt x="48" y="46"/>
                  </a:lnTo>
                  <a:lnTo>
                    <a:pt x="43" y="50"/>
                  </a:lnTo>
                  <a:lnTo>
                    <a:pt x="37" y="55"/>
                  </a:lnTo>
                  <a:lnTo>
                    <a:pt x="31" y="61"/>
                  </a:lnTo>
                  <a:lnTo>
                    <a:pt x="27" y="72"/>
                  </a:lnTo>
                  <a:lnTo>
                    <a:pt x="22" y="81"/>
                  </a:lnTo>
                  <a:lnTo>
                    <a:pt x="13" y="94"/>
                  </a:lnTo>
                  <a:lnTo>
                    <a:pt x="10" y="103"/>
                  </a:lnTo>
                  <a:lnTo>
                    <a:pt x="7" y="111"/>
                  </a:lnTo>
                  <a:lnTo>
                    <a:pt x="4" y="121"/>
                  </a:lnTo>
                  <a:lnTo>
                    <a:pt x="0" y="133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0" name="Freeform 392"/>
            <p:cNvSpPr>
              <a:spLocks/>
            </p:cNvSpPr>
            <p:nvPr/>
          </p:nvSpPr>
          <p:spPr bwMode="auto">
            <a:xfrm>
              <a:off x="4268" y="1944"/>
              <a:ext cx="147" cy="124"/>
            </a:xfrm>
            <a:custGeom>
              <a:avLst/>
              <a:gdLst>
                <a:gd name="T0" fmla="*/ 0 w 166"/>
                <a:gd name="T1" fmla="*/ 16 h 159"/>
                <a:gd name="T2" fmla="*/ 17 w 166"/>
                <a:gd name="T3" fmla="*/ 5 h 159"/>
                <a:gd name="T4" fmla="*/ 18 w 166"/>
                <a:gd name="T5" fmla="*/ 4 h 159"/>
                <a:gd name="T6" fmla="*/ 19 w 166"/>
                <a:gd name="T7" fmla="*/ 4 h 159"/>
                <a:gd name="T8" fmla="*/ 21 w 166"/>
                <a:gd name="T9" fmla="*/ 2 h 159"/>
                <a:gd name="T10" fmla="*/ 21 w 166"/>
                <a:gd name="T11" fmla="*/ 2 h 159"/>
                <a:gd name="T12" fmla="*/ 24 w 166"/>
                <a:gd name="T13" fmla="*/ 2 h 159"/>
                <a:gd name="T14" fmla="*/ 27 w 166"/>
                <a:gd name="T15" fmla="*/ 2 h 159"/>
                <a:gd name="T16" fmla="*/ 30 w 166"/>
                <a:gd name="T17" fmla="*/ 2 h 159"/>
                <a:gd name="T18" fmla="*/ 31 w 166"/>
                <a:gd name="T19" fmla="*/ 2 h 159"/>
                <a:gd name="T20" fmla="*/ 35 w 166"/>
                <a:gd name="T21" fmla="*/ 2 h 159"/>
                <a:gd name="T22" fmla="*/ 35 w 166"/>
                <a:gd name="T23" fmla="*/ 2 h 159"/>
                <a:gd name="T24" fmla="*/ 38 w 166"/>
                <a:gd name="T25" fmla="*/ 1 h 159"/>
                <a:gd name="T26" fmla="*/ 39 w 166"/>
                <a:gd name="T27" fmla="*/ 1 h 159"/>
                <a:gd name="T28" fmla="*/ 42 w 166"/>
                <a:gd name="T29" fmla="*/ 0 h 159"/>
                <a:gd name="T30" fmla="*/ 43 w 166"/>
                <a:gd name="T31" fmla="*/ 0 h 159"/>
                <a:gd name="T32" fmla="*/ 45 w 166"/>
                <a:gd name="T33" fmla="*/ 1 h 159"/>
                <a:gd name="T34" fmla="*/ 47 w 166"/>
                <a:gd name="T35" fmla="*/ 2 h 159"/>
                <a:gd name="T36" fmla="*/ 50 w 166"/>
                <a:gd name="T37" fmla="*/ 2 h 159"/>
                <a:gd name="T38" fmla="*/ 51 w 166"/>
                <a:gd name="T39" fmla="*/ 2 h 159"/>
                <a:gd name="T40" fmla="*/ 52 w 166"/>
                <a:gd name="T41" fmla="*/ 2 h 159"/>
                <a:gd name="T42" fmla="*/ 55 w 166"/>
                <a:gd name="T43" fmla="*/ 2 h 159"/>
                <a:gd name="T44" fmla="*/ 53 w 166"/>
                <a:gd name="T45" fmla="*/ 2 h 159"/>
                <a:gd name="T46" fmla="*/ 51 w 166"/>
                <a:gd name="T47" fmla="*/ 2 h 159"/>
                <a:gd name="T48" fmla="*/ 50 w 166"/>
                <a:gd name="T49" fmla="*/ 2 h 159"/>
                <a:gd name="T50" fmla="*/ 47 w 166"/>
                <a:gd name="T51" fmla="*/ 2 h 159"/>
                <a:gd name="T52" fmla="*/ 45 w 166"/>
                <a:gd name="T53" fmla="*/ 2 h 159"/>
                <a:gd name="T54" fmla="*/ 43 w 166"/>
                <a:gd name="T55" fmla="*/ 2 h 159"/>
                <a:gd name="T56" fmla="*/ 40 w 166"/>
                <a:gd name="T57" fmla="*/ 2 h 159"/>
                <a:gd name="T58" fmla="*/ 39 w 166"/>
                <a:gd name="T59" fmla="*/ 2 h 159"/>
                <a:gd name="T60" fmla="*/ 36 w 166"/>
                <a:gd name="T61" fmla="*/ 2 h 159"/>
                <a:gd name="T62" fmla="*/ 35 w 166"/>
                <a:gd name="T63" fmla="*/ 2 h 159"/>
                <a:gd name="T64" fmla="*/ 31 w 166"/>
                <a:gd name="T65" fmla="*/ 2 h 159"/>
                <a:gd name="T66" fmla="*/ 30 w 166"/>
                <a:gd name="T67" fmla="*/ 2 h 159"/>
                <a:gd name="T68" fmla="*/ 27 w 166"/>
                <a:gd name="T69" fmla="*/ 2 h 159"/>
                <a:gd name="T70" fmla="*/ 27 w 166"/>
                <a:gd name="T71" fmla="*/ 3 h 159"/>
                <a:gd name="T72" fmla="*/ 24 w 166"/>
                <a:gd name="T73" fmla="*/ 4 h 159"/>
                <a:gd name="T74" fmla="*/ 22 w 166"/>
                <a:gd name="T75" fmla="*/ 5 h 159"/>
                <a:gd name="T76" fmla="*/ 21 w 166"/>
                <a:gd name="T77" fmla="*/ 5 h 159"/>
                <a:gd name="T78" fmla="*/ 19 w 166"/>
                <a:gd name="T79" fmla="*/ 7 h 159"/>
                <a:gd name="T80" fmla="*/ 17 w 166"/>
                <a:gd name="T81" fmla="*/ 7 h 159"/>
                <a:gd name="T82" fmla="*/ 13 w 166"/>
                <a:gd name="T83" fmla="*/ 7 h 159"/>
                <a:gd name="T84" fmla="*/ 11 w 166"/>
                <a:gd name="T85" fmla="*/ 9 h 159"/>
                <a:gd name="T86" fmla="*/ 9 w 166"/>
                <a:gd name="T87" fmla="*/ 9 h 159"/>
                <a:gd name="T88" fmla="*/ 8 w 166"/>
                <a:gd name="T89" fmla="*/ 11 h 159"/>
                <a:gd name="T90" fmla="*/ 5 w 166"/>
                <a:gd name="T91" fmla="*/ 12 h 159"/>
                <a:gd name="T92" fmla="*/ 4 w 166"/>
                <a:gd name="T93" fmla="*/ 13 h 159"/>
                <a:gd name="T94" fmla="*/ 4 w 166"/>
                <a:gd name="T95" fmla="*/ 15 h 159"/>
                <a:gd name="T96" fmla="*/ 4 w 166"/>
                <a:gd name="T97" fmla="*/ 16 h 159"/>
                <a:gd name="T98" fmla="*/ 0 w 166"/>
                <a:gd name="T99" fmla="*/ 16 h 159"/>
                <a:gd name="T100" fmla="*/ 0 w 166"/>
                <a:gd name="T101" fmla="*/ 16 h 1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159">
                  <a:moveTo>
                    <a:pt x="0" y="158"/>
                  </a:moveTo>
                  <a:lnTo>
                    <a:pt x="49" y="54"/>
                  </a:lnTo>
                  <a:lnTo>
                    <a:pt x="53" y="45"/>
                  </a:lnTo>
                  <a:lnTo>
                    <a:pt x="55" y="37"/>
                  </a:lnTo>
                  <a:lnTo>
                    <a:pt x="63" y="26"/>
                  </a:lnTo>
                  <a:lnTo>
                    <a:pt x="66" y="20"/>
                  </a:lnTo>
                  <a:lnTo>
                    <a:pt x="74" y="17"/>
                  </a:lnTo>
                  <a:lnTo>
                    <a:pt x="82" y="13"/>
                  </a:lnTo>
                  <a:lnTo>
                    <a:pt x="88" y="11"/>
                  </a:lnTo>
                  <a:lnTo>
                    <a:pt x="94" y="9"/>
                  </a:lnTo>
                  <a:lnTo>
                    <a:pt x="102" y="6"/>
                  </a:lnTo>
                  <a:lnTo>
                    <a:pt x="108" y="5"/>
                  </a:lnTo>
                  <a:lnTo>
                    <a:pt x="113" y="1"/>
                  </a:lnTo>
                  <a:lnTo>
                    <a:pt x="118" y="1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5" y="1"/>
                  </a:lnTo>
                  <a:lnTo>
                    <a:pt x="141" y="6"/>
                  </a:lnTo>
                  <a:lnTo>
                    <a:pt x="147" y="11"/>
                  </a:lnTo>
                  <a:lnTo>
                    <a:pt x="152" y="16"/>
                  </a:lnTo>
                  <a:lnTo>
                    <a:pt x="158" y="20"/>
                  </a:lnTo>
                  <a:lnTo>
                    <a:pt x="165" y="23"/>
                  </a:lnTo>
                  <a:lnTo>
                    <a:pt x="159" y="23"/>
                  </a:lnTo>
                  <a:lnTo>
                    <a:pt x="154" y="23"/>
                  </a:lnTo>
                  <a:lnTo>
                    <a:pt x="147" y="23"/>
                  </a:lnTo>
                  <a:lnTo>
                    <a:pt x="141" y="20"/>
                  </a:lnTo>
                  <a:lnTo>
                    <a:pt x="135" y="20"/>
                  </a:lnTo>
                  <a:lnTo>
                    <a:pt x="127" y="20"/>
                  </a:lnTo>
                  <a:lnTo>
                    <a:pt x="122" y="17"/>
                  </a:lnTo>
                  <a:lnTo>
                    <a:pt x="115" y="17"/>
                  </a:lnTo>
                  <a:lnTo>
                    <a:pt x="109" y="17"/>
                  </a:lnTo>
                  <a:lnTo>
                    <a:pt x="102" y="20"/>
                  </a:lnTo>
                  <a:lnTo>
                    <a:pt x="95" y="20"/>
                  </a:lnTo>
                  <a:lnTo>
                    <a:pt x="89" y="23"/>
                  </a:lnTo>
                  <a:lnTo>
                    <a:pt x="85" y="26"/>
                  </a:lnTo>
                  <a:lnTo>
                    <a:pt x="80" y="30"/>
                  </a:lnTo>
                  <a:lnTo>
                    <a:pt x="74" y="40"/>
                  </a:lnTo>
                  <a:lnTo>
                    <a:pt x="67" y="47"/>
                  </a:lnTo>
                  <a:lnTo>
                    <a:pt x="63" y="55"/>
                  </a:lnTo>
                  <a:lnTo>
                    <a:pt x="55" y="60"/>
                  </a:lnTo>
                  <a:lnTo>
                    <a:pt x="48" y="66"/>
                  </a:lnTo>
                  <a:lnTo>
                    <a:pt x="41" y="74"/>
                  </a:lnTo>
                  <a:lnTo>
                    <a:pt x="33" y="81"/>
                  </a:lnTo>
                  <a:lnTo>
                    <a:pt x="26" y="91"/>
                  </a:lnTo>
                  <a:lnTo>
                    <a:pt x="22" y="102"/>
                  </a:lnTo>
                  <a:lnTo>
                    <a:pt x="15" y="111"/>
                  </a:lnTo>
                  <a:lnTo>
                    <a:pt x="10" y="124"/>
                  </a:lnTo>
                  <a:lnTo>
                    <a:pt x="5" y="138"/>
                  </a:lnTo>
                  <a:lnTo>
                    <a:pt x="4" y="145"/>
                  </a:lnTo>
                  <a:lnTo>
                    <a:pt x="0" y="154"/>
                  </a:lnTo>
                  <a:lnTo>
                    <a:pt x="0" y="158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1" name="Freeform 393"/>
            <p:cNvSpPr>
              <a:spLocks/>
            </p:cNvSpPr>
            <p:nvPr/>
          </p:nvSpPr>
          <p:spPr bwMode="auto">
            <a:xfrm>
              <a:off x="4190" y="2005"/>
              <a:ext cx="80" cy="103"/>
            </a:xfrm>
            <a:custGeom>
              <a:avLst/>
              <a:gdLst>
                <a:gd name="T0" fmla="*/ 28 w 91"/>
                <a:gd name="T1" fmla="*/ 13 h 130"/>
                <a:gd name="T2" fmla="*/ 28 w 91"/>
                <a:gd name="T3" fmla="*/ 13 h 130"/>
                <a:gd name="T4" fmla="*/ 27 w 91"/>
                <a:gd name="T5" fmla="*/ 10 h 130"/>
                <a:gd name="T6" fmla="*/ 25 w 91"/>
                <a:gd name="T7" fmla="*/ 10 h 130"/>
                <a:gd name="T8" fmla="*/ 25 w 91"/>
                <a:gd name="T9" fmla="*/ 8 h 130"/>
                <a:gd name="T10" fmla="*/ 23 w 91"/>
                <a:gd name="T11" fmla="*/ 6 h 130"/>
                <a:gd name="T12" fmla="*/ 22 w 91"/>
                <a:gd name="T13" fmla="*/ 6 h 130"/>
                <a:gd name="T14" fmla="*/ 19 w 91"/>
                <a:gd name="T15" fmla="*/ 4 h 130"/>
                <a:gd name="T16" fmla="*/ 18 w 91"/>
                <a:gd name="T17" fmla="*/ 2 h 130"/>
                <a:gd name="T18" fmla="*/ 16 w 91"/>
                <a:gd name="T19" fmla="*/ 2 h 130"/>
                <a:gd name="T20" fmla="*/ 15 w 91"/>
                <a:gd name="T21" fmla="*/ 1 h 130"/>
                <a:gd name="T22" fmla="*/ 12 w 91"/>
                <a:gd name="T23" fmla="*/ 0 h 130"/>
                <a:gd name="T24" fmla="*/ 10 w 91"/>
                <a:gd name="T25" fmla="*/ 0 h 130"/>
                <a:gd name="T26" fmla="*/ 10 w 91"/>
                <a:gd name="T27" fmla="*/ 1 h 130"/>
                <a:gd name="T28" fmla="*/ 8 w 91"/>
                <a:gd name="T29" fmla="*/ 2 h 130"/>
                <a:gd name="T30" fmla="*/ 5 w 91"/>
                <a:gd name="T31" fmla="*/ 3 h 130"/>
                <a:gd name="T32" fmla="*/ 4 w 91"/>
                <a:gd name="T33" fmla="*/ 5 h 130"/>
                <a:gd name="T34" fmla="*/ 4 w 91"/>
                <a:gd name="T35" fmla="*/ 8 h 130"/>
                <a:gd name="T36" fmla="*/ 4 w 91"/>
                <a:gd name="T37" fmla="*/ 10 h 130"/>
                <a:gd name="T38" fmla="*/ 3 w 91"/>
                <a:gd name="T39" fmla="*/ 10 h 130"/>
                <a:gd name="T40" fmla="*/ 3 w 91"/>
                <a:gd name="T41" fmla="*/ 11 h 130"/>
                <a:gd name="T42" fmla="*/ 0 w 91"/>
                <a:gd name="T43" fmla="*/ 13 h 130"/>
                <a:gd name="T44" fmla="*/ 0 w 91"/>
                <a:gd name="T45" fmla="*/ 16 h 130"/>
                <a:gd name="T46" fmla="*/ 3 w 91"/>
                <a:gd name="T47" fmla="*/ 14 h 130"/>
                <a:gd name="T48" fmla="*/ 4 w 91"/>
                <a:gd name="T49" fmla="*/ 13 h 130"/>
                <a:gd name="T50" fmla="*/ 4 w 91"/>
                <a:gd name="T51" fmla="*/ 11 h 130"/>
                <a:gd name="T52" fmla="*/ 4 w 91"/>
                <a:gd name="T53" fmla="*/ 10 h 130"/>
                <a:gd name="T54" fmla="*/ 5 w 91"/>
                <a:gd name="T55" fmla="*/ 8 h 130"/>
                <a:gd name="T56" fmla="*/ 7 w 91"/>
                <a:gd name="T57" fmla="*/ 7 h 130"/>
                <a:gd name="T58" fmla="*/ 8 w 91"/>
                <a:gd name="T59" fmla="*/ 6 h 130"/>
                <a:gd name="T60" fmla="*/ 9 w 91"/>
                <a:gd name="T61" fmla="*/ 3 h 130"/>
                <a:gd name="T62" fmla="*/ 10 w 91"/>
                <a:gd name="T63" fmla="*/ 2 h 130"/>
                <a:gd name="T64" fmla="*/ 12 w 91"/>
                <a:gd name="T65" fmla="*/ 2 h 130"/>
                <a:gd name="T66" fmla="*/ 13 w 91"/>
                <a:gd name="T67" fmla="*/ 2 h 130"/>
                <a:gd name="T68" fmla="*/ 16 w 91"/>
                <a:gd name="T69" fmla="*/ 3 h 130"/>
                <a:gd name="T70" fmla="*/ 18 w 91"/>
                <a:gd name="T71" fmla="*/ 5 h 130"/>
                <a:gd name="T72" fmla="*/ 19 w 91"/>
                <a:gd name="T73" fmla="*/ 6 h 130"/>
                <a:gd name="T74" fmla="*/ 22 w 91"/>
                <a:gd name="T75" fmla="*/ 8 h 130"/>
                <a:gd name="T76" fmla="*/ 24 w 91"/>
                <a:gd name="T77" fmla="*/ 9 h 130"/>
                <a:gd name="T78" fmla="*/ 25 w 91"/>
                <a:gd name="T79" fmla="*/ 10 h 130"/>
                <a:gd name="T80" fmla="*/ 27 w 91"/>
                <a:gd name="T81" fmla="*/ 12 h 130"/>
                <a:gd name="T82" fmla="*/ 28 w 91"/>
                <a:gd name="T83" fmla="*/ 13 h 130"/>
                <a:gd name="T84" fmla="*/ 28 w 91"/>
                <a:gd name="T85" fmla="*/ 13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" h="130">
                  <a:moveTo>
                    <a:pt x="90" y="114"/>
                  </a:moveTo>
                  <a:lnTo>
                    <a:pt x="88" y="102"/>
                  </a:lnTo>
                  <a:lnTo>
                    <a:pt x="86" y="88"/>
                  </a:lnTo>
                  <a:lnTo>
                    <a:pt x="81" y="76"/>
                  </a:lnTo>
                  <a:lnTo>
                    <a:pt x="78" y="66"/>
                  </a:lnTo>
                  <a:lnTo>
                    <a:pt x="74" y="55"/>
                  </a:lnTo>
                  <a:lnTo>
                    <a:pt x="68" y="46"/>
                  </a:lnTo>
                  <a:lnTo>
                    <a:pt x="64" y="34"/>
                  </a:lnTo>
                  <a:lnTo>
                    <a:pt x="58" y="20"/>
                  </a:lnTo>
                  <a:lnTo>
                    <a:pt x="50" y="10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3" y="14"/>
                  </a:lnTo>
                  <a:lnTo>
                    <a:pt x="16" y="28"/>
                  </a:lnTo>
                  <a:lnTo>
                    <a:pt x="13" y="43"/>
                  </a:lnTo>
                  <a:lnTo>
                    <a:pt x="9" y="60"/>
                  </a:lnTo>
                  <a:lnTo>
                    <a:pt x="6" y="76"/>
                  </a:lnTo>
                  <a:lnTo>
                    <a:pt x="3" y="86"/>
                  </a:lnTo>
                  <a:lnTo>
                    <a:pt x="3" y="94"/>
                  </a:lnTo>
                  <a:lnTo>
                    <a:pt x="0" y="110"/>
                  </a:lnTo>
                  <a:lnTo>
                    <a:pt x="0" y="129"/>
                  </a:lnTo>
                  <a:lnTo>
                    <a:pt x="3" y="120"/>
                  </a:lnTo>
                  <a:lnTo>
                    <a:pt x="7" y="107"/>
                  </a:lnTo>
                  <a:lnTo>
                    <a:pt x="10" y="95"/>
                  </a:lnTo>
                  <a:lnTo>
                    <a:pt x="14" y="82"/>
                  </a:lnTo>
                  <a:lnTo>
                    <a:pt x="16" y="69"/>
                  </a:lnTo>
                  <a:lnTo>
                    <a:pt x="21" y="58"/>
                  </a:lnTo>
                  <a:lnTo>
                    <a:pt x="25" y="45"/>
                  </a:lnTo>
                  <a:lnTo>
                    <a:pt x="29" y="28"/>
                  </a:lnTo>
                  <a:lnTo>
                    <a:pt x="33" y="22"/>
                  </a:lnTo>
                  <a:lnTo>
                    <a:pt x="39" y="15"/>
                  </a:lnTo>
                  <a:lnTo>
                    <a:pt x="43" y="15"/>
                  </a:lnTo>
                  <a:lnTo>
                    <a:pt x="50" y="28"/>
                  </a:lnTo>
                  <a:lnTo>
                    <a:pt x="58" y="38"/>
                  </a:lnTo>
                  <a:lnTo>
                    <a:pt x="64" y="49"/>
                  </a:lnTo>
                  <a:lnTo>
                    <a:pt x="69" y="61"/>
                  </a:lnTo>
                  <a:lnTo>
                    <a:pt x="75" y="72"/>
                  </a:lnTo>
                  <a:lnTo>
                    <a:pt x="80" y="83"/>
                  </a:lnTo>
                  <a:lnTo>
                    <a:pt x="86" y="97"/>
                  </a:lnTo>
                  <a:lnTo>
                    <a:pt x="88" y="105"/>
                  </a:lnTo>
                  <a:lnTo>
                    <a:pt x="90" y="114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2" name="Freeform 394"/>
            <p:cNvSpPr>
              <a:spLocks/>
            </p:cNvSpPr>
            <p:nvPr/>
          </p:nvSpPr>
          <p:spPr bwMode="auto">
            <a:xfrm>
              <a:off x="4137" y="2062"/>
              <a:ext cx="132" cy="46"/>
            </a:xfrm>
            <a:custGeom>
              <a:avLst/>
              <a:gdLst>
                <a:gd name="T0" fmla="*/ 50 w 149"/>
                <a:gd name="T1" fmla="*/ 7 h 58"/>
                <a:gd name="T2" fmla="*/ 49 w 149"/>
                <a:gd name="T3" fmla="*/ 6 h 58"/>
                <a:gd name="T4" fmla="*/ 46 w 149"/>
                <a:gd name="T5" fmla="*/ 5 h 58"/>
                <a:gd name="T6" fmla="*/ 45 w 149"/>
                <a:gd name="T7" fmla="*/ 3 h 58"/>
                <a:gd name="T8" fmla="*/ 43 w 149"/>
                <a:gd name="T9" fmla="*/ 2 h 58"/>
                <a:gd name="T10" fmla="*/ 40 w 149"/>
                <a:gd name="T11" fmla="*/ 2 h 58"/>
                <a:gd name="T12" fmla="*/ 37 w 149"/>
                <a:gd name="T13" fmla="*/ 2 h 58"/>
                <a:gd name="T14" fmla="*/ 35 w 149"/>
                <a:gd name="T15" fmla="*/ 2 h 58"/>
                <a:gd name="T16" fmla="*/ 32 w 149"/>
                <a:gd name="T17" fmla="*/ 2 h 58"/>
                <a:gd name="T18" fmla="*/ 30 w 149"/>
                <a:gd name="T19" fmla="*/ 2 h 58"/>
                <a:gd name="T20" fmla="*/ 27 w 149"/>
                <a:gd name="T21" fmla="*/ 1 h 58"/>
                <a:gd name="T22" fmla="*/ 24 w 149"/>
                <a:gd name="T23" fmla="*/ 0 h 58"/>
                <a:gd name="T24" fmla="*/ 24 w 149"/>
                <a:gd name="T25" fmla="*/ 0 h 58"/>
                <a:gd name="T26" fmla="*/ 21 w 149"/>
                <a:gd name="T27" fmla="*/ 0 h 58"/>
                <a:gd name="T28" fmla="*/ 19 w 149"/>
                <a:gd name="T29" fmla="*/ 0 h 58"/>
                <a:gd name="T30" fmla="*/ 17 w 149"/>
                <a:gd name="T31" fmla="*/ 0 h 58"/>
                <a:gd name="T32" fmla="*/ 13 w 149"/>
                <a:gd name="T33" fmla="*/ 0 h 58"/>
                <a:gd name="T34" fmla="*/ 12 w 149"/>
                <a:gd name="T35" fmla="*/ 1 h 58"/>
                <a:gd name="T36" fmla="*/ 11 w 149"/>
                <a:gd name="T37" fmla="*/ 2 h 58"/>
                <a:gd name="T38" fmla="*/ 7 w 149"/>
                <a:gd name="T39" fmla="*/ 2 h 58"/>
                <a:gd name="T40" fmla="*/ 4 w 149"/>
                <a:gd name="T41" fmla="*/ 2 h 58"/>
                <a:gd name="T42" fmla="*/ 4 w 149"/>
                <a:gd name="T43" fmla="*/ 3 h 58"/>
                <a:gd name="T44" fmla="*/ 0 w 149"/>
                <a:gd name="T45" fmla="*/ 4 h 58"/>
                <a:gd name="T46" fmla="*/ 4 w 149"/>
                <a:gd name="T47" fmla="*/ 3 h 58"/>
                <a:gd name="T48" fmla="*/ 4 w 149"/>
                <a:gd name="T49" fmla="*/ 3 h 58"/>
                <a:gd name="T50" fmla="*/ 6 w 149"/>
                <a:gd name="T51" fmla="*/ 2 h 58"/>
                <a:gd name="T52" fmla="*/ 8 w 149"/>
                <a:gd name="T53" fmla="*/ 2 h 58"/>
                <a:gd name="T54" fmla="*/ 11 w 149"/>
                <a:gd name="T55" fmla="*/ 2 h 58"/>
                <a:gd name="T56" fmla="*/ 14 w 149"/>
                <a:gd name="T57" fmla="*/ 2 h 58"/>
                <a:gd name="T58" fmla="*/ 16 w 149"/>
                <a:gd name="T59" fmla="*/ 2 h 58"/>
                <a:gd name="T60" fmla="*/ 18 w 149"/>
                <a:gd name="T61" fmla="*/ 2 h 58"/>
                <a:gd name="T62" fmla="*/ 19 w 149"/>
                <a:gd name="T63" fmla="*/ 2 h 58"/>
                <a:gd name="T64" fmla="*/ 21 w 149"/>
                <a:gd name="T65" fmla="*/ 2 h 58"/>
                <a:gd name="T66" fmla="*/ 24 w 149"/>
                <a:gd name="T67" fmla="*/ 2 h 58"/>
                <a:gd name="T68" fmla="*/ 24 w 149"/>
                <a:gd name="T69" fmla="*/ 2 h 58"/>
                <a:gd name="T70" fmla="*/ 27 w 149"/>
                <a:gd name="T71" fmla="*/ 2 h 58"/>
                <a:gd name="T72" fmla="*/ 31 w 149"/>
                <a:gd name="T73" fmla="*/ 2 h 58"/>
                <a:gd name="T74" fmla="*/ 34 w 149"/>
                <a:gd name="T75" fmla="*/ 3 h 58"/>
                <a:gd name="T76" fmla="*/ 35 w 149"/>
                <a:gd name="T77" fmla="*/ 4 h 58"/>
                <a:gd name="T78" fmla="*/ 37 w 149"/>
                <a:gd name="T79" fmla="*/ 4 h 58"/>
                <a:gd name="T80" fmla="*/ 40 w 149"/>
                <a:gd name="T81" fmla="*/ 5 h 58"/>
                <a:gd name="T82" fmla="*/ 43 w 149"/>
                <a:gd name="T83" fmla="*/ 5 h 58"/>
                <a:gd name="T84" fmla="*/ 44 w 149"/>
                <a:gd name="T85" fmla="*/ 6 h 58"/>
                <a:gd name="T86" fmla="*/ 46 w 149"/>
                <a:gd name="T87" fmla="*/ 6 h 58"/>
                <a:gd name="T88" fmla="*/ 49 w 149"/>
                <a:gd name="T89" fmla="*/ 6 h 58"/>
                <a:gd name="T90" fmla="*/ 50 w 149"/>
                <a:gd name="T91" fmla="*/ 7 h 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9" h="58">
                  <a:moveTo>
                    <a:pt x="148" y="57"/>
                  </a:moveTo>
                  <a:lnTo>
                    <a:pt x="145" y="48"/>
                  </a:lnTo>
                  <a:lnTo>
                    <a:pt x="139" y="36"/>
                  </a:lnTo>
                  <a:lnTo>
                    <a:pt x="134" y="27"/>
                  </a:lnTo>
                  <a:lnTo>
                    <a:pt x="126" y="21"/>
                  </a:lnTo>
                  <a:lnTo>
                    <a:pt x="119" y="15"/>
                  </a:lnTo>
                  <a:lnTo>
                    <a:pt x="111" y="12"/>
                  </a:lnTo>
                  <a:lnTo>
                    <a:pt x="106" y="9"/>
                  </a:lnTo>
                  <a:lnTo>
                    <a:pt x="97" y="6"/>
                  </a:lnTo>
                  <a:lnTo>
                    <a:pt x="89" y="2"/>
                  </a:lnTo>
                  <a:lnTo>
                    <a:pt x="83" y="1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5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0" y="8"/>
                  </a:lnTo>
                  <a:lnTo>
                    <a:pt x="11" y="15"/>
                  </a:lnTo>
                  <a:lnTo>
                    <a:pt x="5" y="25"/>
                  </a:lnTo>
                  <a:lnTo>
                    <a:pt x="0" y="34"/>
                  </a:lnTo>
                  <a:lnTo>
                    <a:pt x="5" y="27"/>
                  </a:lnTo>
                  <a:lnTo>
                    <a:pt x="11" y="23"/>
                  </a:lnTo>
                  <a:lnTo>
                    <a:pt x="17" y="21"/>
                  </a:lnTo>
                  <a:lnTo>
                    <a:pt x="23" y="19"/>
                  </a:lnTo>
                  <a:lnTo>
                    <a:pt x="33" y="16"/>
                  </a:lnTo>
                  <a:lnTo>
                    <a:pt x="42" y="15"/>
                  </a:lnTo>
                  <a:lnTo>
                    <a:pt x="47" y="15"/>
                  </a:lnTo>
                  <a:lnTo>
                    <a:pt x="53" y="15"/>
                  </a:lnTo>
                  <a:lnTo>
                    <a:pt x="58" y="15"/>
                  </a:lnTo>
                  <a:lnTo>
                    <a:pt x="63" y="15"/>
                  </a:lnTo>
                  <a:lnTo>
                    <a:pt x="69" y="15"/>
                  </a:lnTo>
                  <a:lnTo>
                    <a:pt x="73" y="15"/>
                  </a:lnTo>
                  <a:lnTo>
                    <a:pt x="85" y="16"/>
                  </a:lnTo>
                  <a:lnTo>
                    <a:pt x="93" y="21"/>
                  </a:lnTo>
                  <a:lnTo>
                    <a:pt x="99" y="24"/>
                  </a:lnTo>
                  <a:lnTo>
                    <a:pt x="106" y="29"/>
                  </a:lnTo>
                  <a:lnTo>
                    <a:pt x="111" y="34"/>
                  </a:lnTo>
                  <a:lnTo>
                    <a:pt x="119" y="41"/>
                  </a:lnTo>
                  <a:lnTo>
                    <a:pt x="126" y="43"/>
                  </a:lnTo>
                  <a:lnTo>
                    <a:pt x="130" y="45"/>
                  </a:lnTo>
                  <a:lnTo>
                    <a:pt x="139" y="48"/>
                  </a:lnTo>
                  <a:lnTo>
                    <a:pt x="145" y="54"/>
                  </a:lnTo>
                  <a:lnTo>
                    <a:pt x="148" y="57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3" name="Freeform 395"/>
            <p:cNvSpPr>
              <a:spLocks/>
            </p:cNvSpPr>
            <p:nvPr/>
          </p:nvSpPr>
          <p:spPr bwMode="auto">
            <a:xfrm>
              <a:off x="4271" y="2028"/>
              <a:ext cx="109" cy="116"/>
            </a:xfrm>
            <a:custGeom>
              <a:avLst/>
              <a:gdLst>
                <a:gd name="T0" fmla="*/ 0 w 123"/>
                <a:gd name="T1" fmla="*/ 18 h 146"/>
                <a:gd name="T2" fmla="*/ 0 w 123"/>
                <a:gd name="T3" fmla="*/ 17 h 146"/>
                <a:gd name="T4" fmla="*/ 0 w 123"/>
                <a:gd name="T5" fmla="*/ 16 h 146"/>
                <a:gd name="T6" fmla="*/ 0 w 123"/>
                <a:gd name="T7" fmla="*/ 14 h 146"/>
                <a:gd name="T8" fmla="*/ 2 w 123"/>
                <a:gd name="T9" fmla="*/ 14 h 146"/>
                <a:gd name="T10" fmla="*/ 3 w 123"/>
                <a:gd name="T11" fmla="*/ 11 h 146"/>
                <a:gd name="T12" fmla="*/ 4 w 123"/>
                <a:gd name="T13" fmla="*/ 11 h 146"/>
                <a:gd name="T14" fmla="*/ 4 w 123"/>
                <a:gd name="T15" fmla="*/ 9 h 146"/>
                <a:gd name="T16" fmla="*/ 4 w 123"/>
                <a:gd name="T17" fmla="*/ 7 h 146"/>
                <a:gd name="T18" fmla="*/ 8 w 123"/>
                <a:gd name="T19" fmla="*/ 7 h 146"/>
                <a:gd name="T20" fmla="*/ 9 w 123"/>
                <a:gd name="T21" fmla="*/ 6 h 146"/>
                <a:gd name="T22" fmla="*/ 11 w 123"/>
                <a:gd name="T23" fmla="*/ 6 h 146"/>
                <a:gd name="T24" fmla="*/ 13 w 123"/>
                <a:gd name="T25" fmla="*/ 6 h 146"/>
                <a:gd name="T26" fmla="*/ 16 w 123"/>
                <a:gd name="T27" fmla="*/ 5 h 146"/>
                <a:gd name="T28" fmla="*/ 19 w 123"/>
                <a:gd name="T29" fmla="*/ 4 h 146"/>
                <a:gd name="T30" fmla="*/ 21 w 123"/>
                <a:gd name="T31" fmla="*/ 4 h 146"/>
                <a:gd name="T32" fmla="*/ 21 w 123"/>
                <a:gd name="T33" fmla="*/ 3 h 146"/>
                <a:gd name="T34" fmla="*/ 24 w 123"/>
                <a:gd name="T35" fmla="*/ 3 h 146"/>
                <a:gd name="T36" fmla="*/ 27 w 123"/>
                <a:gd name="T37" fmla="*/ 2 h 146"/>
                <a:gd name="T38" fmla="*/ 27 w 123"/>
                <a:gd name="T39" fmla="*/ 2 h 146"/>
                <a:gd name="T40" fmla="*/ 30 w 123"/>
                <a:gd name="T41" fmla="*/ 2 h 146"/>
                <a:gd name="T42" fmla="*/ 31 w 123"/>
                <a:gd name="T43" fmla="*/ 2 h 146"/>
                <a:gd name="T44" fmla="*/ 33 w 123"/>
                <a:gd name="T45" fmla="*/ 2 h 146"/>
                <a:gd name="T46" fmla="*/ 35 w 123"/>
                <a:gd name="T47" fmla="*/ 2 h 146"/>
                <a:gd name="T48" fmla="*/ 36 w 123"/>
                <a:gd name="T49" fmla="*/ 2 h 146"/>
                <a:gd name="T50" fmla="*/ 39 w 123"/>
                <a:gd name="T51" fmla="*/ 2 h 146"/>
                <a:gd name="T52" fmla="*/ 40 w 123"/>
                <a:gd name="T53" fmla="*/ 2 h 146"/>
                <a:gd name="T54" fmla="*/ 40 w 123"/>
                <a:gd name="T55" fmla="*/ 2 h 146"/>
                <a:gd name="T56" fmla="*/ 37 w 123"/>
                <a:gd name="T57" fmla="*/ 2 h 146"/>
                <a:gd name="T58" fmla="*/ 35 w 123"/>
                <a:gd name="T59" fmla="*/ 0 h 146"/>
                <a:gd name="T60" fmla="*/ 33 w 123"/>
                <a:gd name="T61" fmla="*/ 0 h 146"/>
                <a:gd name="T62" fmla="*/ 31 w 123"/>
                <a:gd name="T63" fmla="*/ 0 h 146"/>
                <a:gd name="T64" fmla="*/ 30 w 123"/>
                <a:gd name="T65" fmla="*/ 1 h 146"/>
                <a:gd name="T66" fmla="*/ 27 w 123"/>
                <a:gd name="T67" fmla="*/ 1 h 146"/>
                <a:gd name="T68" fmla="*/ 27 w 123"/>
                <a:gd name="T69" fmla="*/ 2 h 146"/>
                <a:gd name="T70" fmla="*/ 24 w 123"/>
                <a:gd name="T71" fmla="*/ 2 h 146"/>
                <a:gd name="T72" fmla="*/ 21 w 123"/>
                <a:gd name="T73" fmla="*/ 2 h 146"/>
                <a:gd name="T74" fmla="*/ 20 w 123"/>
                <a:gd name="T75" fmla="*/ 2 h 146"/>
                <a:gd name="T76" fmla="*/ 17 w 123"/>
                <a:gd name="T77" fmla="*/ 2 h 146"/>
                <a:gd name="T78" fmla="*/ 15 w 123"/>
                <a:gd name="T79" fmla="*/ 2 h 146"/>
                <a:gd name="T80" fmla="*/ 13 w 123"/>
                <a:gd name="T81" fmla="*/ 2 h 146"/>
                <a:gd name="T82" fmla="*/ 11 w 123"/>
                <a:gd name="T83" fmla="*/ 2 h 146"/>
                <a:gd name="T84" fmla="*/ 10 w 123"/>
                <a:gd name="T85" fmla="*/ 4 h 146"/>
                <a:gd name="T86" fmla="*/ 8 w 123"/>
                <a:gd name="T87" fmla="*/ 6 h 146"/>
                <a:gd name="T88" fmla="*/ 5 w 123"/>
                <a:gd name="T89" fmla="*/ 7 h 146"/>
                <a:gd name="T90" fmla="*/ 4 w 123"/>
                <a:gd name="T91" fmla="*/ 9 h 146"/>
                <a:gd name="T92" fmla="*/ 4 w 123"/>
                <a:gd name="T93" fmla="*/ 11 h 146"/>
                <a:gd name="T94" fmla="*/ 4 w 123"/>
                <a:gd name="T95" fmla="*/ 14 h 146"/>
                <a:gd name="T96" fmla="*/ 2 w 123"/>
                <a:gd name="T97" fmla="*/ 14 h 146"/>
                <a:gd name="T98" fmla="*/ 0 w 123"/>
                <a:gd name="T99" fmla="*/ 17 h 146"/>
                <a:gd name="T100" fmla="*/ 0 w 123"/>
                <a:gd name="T101" fmla="*/ 18 h 1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3" h="146">
                  <a:moveTo>
                    <a:pt x="0" y="145"/>
                  </a:moveTo>
                  <a:lnTo>
                    <a:pt x="0" y="134"/>
                  </a:lnTo>
                  <a:lnTo>
                    <a:pt x="0" y="126"/>
                  </a:lnTo>
                  <a:lnTo>
                    <a:pt x="0" y="113"/>
                  </a:lnTo>
                  <a:lnTo>
                    <a:pt x="2" y="102"/>
                  </a:lnTo>
                  <a:lnTo>
                    <a:pt x="3" y="92"/>
                  </a:lnTo>
                  <a:lnTo>
                    <a:pt x="5" y="81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1" y="53"/>
                  </a:lnTo>
                  <a:lnTo>
                    <a:pt x="26" y="49"/>
                  </a:lnTo>
                  <a:lnTo>
                    <a:pt x="33" y="45"/>
                  </a:lnTo>
                  <a:lnTo>
                    <a:pt x="40" y="41"/>
                  </a:lnTo>
                  <a:lnTo>
                    <a:pt x="47" y="35"/>
                  </a:lnTo>
                  <a:lnTo>
                    <a:pt x="56" y="29"/>
                  </a:lnTo>
                  <a:lnTo>
                    <a:pt x="62" y="26"/>
                  </a:lnTo>
                  <a:lnTo>
                    <a:pt x="66" y="23"/>
                  </a:lnTo>
                  <a:lnTo>
                    <a:pt x="73" y="21"/>
                  </a:lnTo>
                  <a:lnTo>
                    <a:pt x="78" y="20"/>
                  </a:lnTo>
                  <a:lnTo>
                    <a:pt x="82" y="17"/>
                  </a:lnTo>
                  <a:lnTo>
                    <a:pt x="88" y="15"/>
                  </a:lnTo>
                  <a:lnTo>
                    <a:pt x="93" y="14"/>
                  </a:lnTo>
                  <a:lnTo>
                    <a:pt x="98" y="12"/>
                  </a:lnTo>
                  <a:lnTo>
                    <a:pt x="104" y="11"/>
                  </a:lnTo>
                  <a:lnTo>
                    <a:pt x="109" y="9"/>
                  </a:lnTo>
                  <a:lnTo>
                    <a:pt x="114" y="8"/>
                  </a:lnTo>
                  <a:lnTo>
                    <a:pt x="122" y="8"/>
                  </a:lnTo>
                  <a:lnTo>
                    <a:pt x="117" y="5"/>
                  </a:lnTo>
                  <a:lnTo>
                    <a:pt x="111" y="2"/>
                  </a:lnTo>
                  <a:lnTo>
                    <a:pt x="106" y="0"/>
                  </a:lnTo>
                  <a:lnTo>
                    <a:pt x="98" y="0"/>
                  </a:lnTo>
                  <a:lnTo>
                    <a:pt x="93" y="0"/>
                  </a:lnTo>
                  <a:lnTo>
                    <a:pt x="89" y="1"/>
                  </a:lnTo>
                  <a:lnTo>
                    <a:pt x="84" y="1"/>
                  </a:lnTo>
                  <a:lnTo>
                    <a:pt x="79" y="3"/>
                  </a:lnTo>
                  <a:lnTo>
                    <a:pt x="74" y="4"/>
                  </a:lnTo>
                  <a:lnTo>
                    <a:pt x="63" y="6"/>
                  </a:lnTo>
                  <a:lnTo>
                    <a:pt x="60" y="8"/>
                  </a:lnTo>
                  <a:lnTo>
                    <a:pt x="51" y="8"/>
                  </a:lnTo>
                  <a:lnTo>
                    <a:pt x="45" y="11"/>
                  </a:lnTo>
                  <a:lnTo>
                    <a:pt x="39" y="14"/>
                  </a:lnTo>
                  <a:lnTo>
                    <a:pt x="33" y="20"/>
                  </a:lnTo>
                  <a:lnTo>
                    <a:pt x="27" y="29"/>
                  </a:lnTo>
                  <a:lnTo>
                    <a:pt x="21" y="43"/>
                  </a:lnTo>
                  <a:lnTo>
                    <a:pt x="15" y="58"/>
                  </a:lnTo>
                  <a:lnTo>
                    <a:pt x="9" y="74"/>
                  </a:lnTo>
                  <a:lnTo>
                    <a:pt x="6" y="91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0" y="145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4" name="Freeform 396"/>
            <p:cNvSpPr>
              <a:spLocks/>
            </p:cNvSpPr>
            <p:nvPr/>
          </p:nvSpPr>
          <p:spPr bwMode="auto">
            <a:xfrm>
              <a:off x="4158" y="2123"/>
              <a:ext cx="112" cy="41"/>
            </a:xfrm>
            <a:custGeom>
              <a:avLst/>
              <a:gdLst>
                <a:gd name="T0" fmla="*/ 41 w 127"/>
                <a:gd name="T1" fmla="*/ 7 h 51"/>
                <a:gd name="T2" fmla="*/ 40 w 127"/>
                <a:gd name="T3" fmla="*/ 6 h 51"/>
                <a:gd name="T4" fmla="*/ 39 w 127"/>
                <a:gd name="T5" fmla="*/ 5 h 51"/>
                <a:gd name="T6" fmla="*/ 38 w 127"/>
                <a:gd name="T7" fmla="*/ 4 h 51"/>
                <a:gd name="T8" fmla="*/ 36 w 127"/>
                <a:gd name="T9" fmla="*/ 2 h 51"/>
                <a:gd name="T10" fmla="*/ 34 w 127"/>
                <a:gd name="T11" fmla="*/ 2 h 51"/>
                <a:gd name="T12" fmla="*/ 32 w 127"/>
                <a:gd name="T13" fmla="*/ 2 h 51"/>
                <a:gd name="T14" fmla="*/ 30 w 127"/>
                <a:gd name="T15" fmla="*/ 2 h 51"/>
                <a:gd name="T16" fmla="*/ 28 w 127"/>
                <a:gd name="T17" fmla="*/ 2 h 51"/>
                <a:gd name="T18" fmla="*/ 26 w 127"/>
                <a:gd name="T19" fmla="*/ 1 h 51"/>
                <a:gd name="T20" fmla="*/ 25 w 127"/>
                <a:gd name="T21" fmla="*/ 1 h 51"/>
                <a:gd name="T22" fmla="*/ 23 w 127"/>
                <a:gd name="T23" fmla="*/ 0 h 51"/>
                <a:gd name="T24" fmla="*/ 20 w 127"/>
                <a:gd name="T25" fmla="*/ 0 h 51"/>
                <a:gd name="T26" fmla="*/ 18 w 127"/>
                <a:gd name="T27" fmla="*/ 0 h 51"/>
                <a:gd name="T28" fmla="*/ 15 w 127"/>
                <a:gd name="T29" fmla="*/ 2 h 51"/>
                <a:gd name="T30" fmla="*/ 11 w 127"/>
                <a:gd name="T31" fmla="*/ 2 h 51"/>
                <a:gd name="T32" fmla="*/ 10 w 127"/>
                <a:gd name="T33" fmla="*/ 2 h 51"/>
                <a:gd name="T34" fmla="*/ 6 w 127"/>
                <a:gd name="T35" fmla="*/ 2 h 51"/>
                <a:gd name="T36" fmla="*/ 4 w 127"/>
                <a:gd name="T37" fmla="*/ 2 h 51"/>
                <a:gd name="T38" fmla="*/ 2 w 127"/>
                <a:gd name="T39" fmla="*/ 4 h 51"/>
                <a:gd name="T40" fmla="*/ 2 w 127"/>
                <a:gd name="T41" fmla="*/ 6 h 51"/>
                <a:gd name="T42" fmla="*/ 0 w 127"/>
                <a:gd name="T43" fmla="*/ 7 h 51"/>
                <a:gd name="T44" fmla="*/ 4 w 127"/>
                <a:gd name="T45" fmla="*/ 6 h 51"/>
                <a:gd name="T46" fmla="*/ 4 w 127"/>
                <a:gd name="T47" fmla="*/ 5 h 51"/>
                <a:gd name="T48" fmla="*/ 4 w 127"/>
                <a:gd name="T49" fmla="*/ 5 h 51"/>
                <a:gd name="T50" fmla="*/ 7 w 127"/>
                <a:gd name="T51" fmla="*/ 4 h 51"/>
                <a:gd name="T52" fmla="*/ 9 w 127"/>
                <a:gd name="T53" fmla="*/ 3 h 51"/>
                <a:gd name="T54" fmla="*/ 10 w 127"/>
                <a:gd name="T55" fmla="*/ 3 h 51"/>
                <a:gd name="T56" fmla="*/ 11 w 127"/>
                <a:gd name="T57" fmla="*/ 2 h 51"/>
                <a:gd name="T58" fmla="*/ 15 w 127"/>
                <a:gd name="T59" fmla="*/ 2 h 51"/>
                <a:gd name="T60" fmla="*/ 17 w 127"/>
                <a:gd name="T61" fmla="*/ 2 h 51"/>
                <a:gd name="T62" fmla="*/ 20 w 127"/>
                <a:gd name="T63" fmla="*/ 3 h 51"/>
                <a:gd name="T64" fmla="*/ 22 w 127"/>
                <a:gd name="T65" fmla="*/ 3 h 51"/>
                <a:gd name="T66" fmla="*/ 25 w 127"/>
                <a:gd name="T67" fmla="*/ 3 h 51"/>
                <a:gd name="T68" fmla="*/ 26 w 127"/>
                <a:gd name="T69" fmla="*/ 3 h 51"/>
                <a:gd name="T70" fmla="*/ 30 w 127"/>
                <a:gd name="T71" fmla="*/ 4 h 51"/>
                <a:gd name="T72" fmla="*/ 33 w 127"/>
                <a:gd name="T73" fmla="*/ 4 h 51"/>
                <a:gd name="T74" fmla="*/ 34 w 127"/>
                <a:gd name="T75" fmla="*/ 5 h 51"/>
                <a:gd name="T76" fmla="*/ 36 w 127"/>
                <a:gd name="T77" fmla="*/ 6 h 51"/>
                <a:gd name="T78" fmla="*/ 37 w 127"/>
                <a:gd name="T79" fmla="*/ 6 h 51"/>
                <a:gd name="T80" fmla="*/ 39 w 127"/>
                <a:gd name="T81" fmla="*/ 6 h 51"/>
                <a:gd name="T82" fmla="*/ 41 w 127"/>
                <a:gd name="T83" fmla="*/ 7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7" h="51">
                  <a:moveTo>
                    <a:pt x="126" y="50"/>
                  </a:moveTo>
                  <a:lnTo>
                    <a:pt x="124" y="40"/>
                  </a:lnTo>
                  <a:lnTo>
                    <a:pt x="123" y="34"/>
                  </a:lnTo>
                  <a:lnTo>
                    <a:pt x="117" y="26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98" y="5"/>
                  </a:lnTo>
                  <a:lnTo>
                    <a:pt x="93" y="4"/>
                  </a:lnTo>
                  <a:lnTo>
                    <a:pt x="86" y="2"/>
                  </a:lnTo>
                  <a:lnTo>
                    <a:pt x="83" y="1"/>
                  </a:lnTo>
                  <a:lnTo>
                    <a:pt x="76" y="1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5" y="5"/>
                  </a:lnTo>
                  <a:lnTo>
                    <a:pt x="29" y="8"/>
                  </a:lnTo>
                  <a:lnTo>
                    <a:pt x="19" y="13"/>
                  </a:lnTo>
                  <a:lnTo>
                    <a:pt x="11" y="20"/>
                  </a:lnTo>
                  <a:lnTo>
                    <a:pt x="2" y="30"/>
                  </a:lnTo>
                  <a:lnTo>
                    <a:pt x="2" y="40"/>
                  </a:lnTo>
                  <a:lnTo>
                    <a:pt x="0" y="50"/>
                  </a:lnTo>
                  <a:lnTo>
                    <a:pt x="6" y="40"/>
                  </a:lnTo>
                  <a:lnTo>
                    <a:pt x="10" y="34"/>
                  </a:lnTo>
                  <a:lnTo>
                    <a:pt x="15" y="33"/>
                  </a:lnTo>
                  <a:lnTo>
                    <a:pt x="21" y="28"/>
                  </a:lnTo>
                  <a:lnTo>
                    <a:pt x="26" y="23"/>
                  </a:lnTo>
                  <a:lnTo>
                    <a:pt x="31" y="22"/>
                  </a:lnTo>
                  <a:lnTo>
                    <a:pt x="36" y="20"/>
                  </a:lnTo>
                  <a:lnTo>
                    <a:pt x="45" y="20"/>
                  </a:lnTo>
                  <a:lnTo>
                    <a:pt x="51" y="20"/>
                  </a:lnTo>
                  <a:lnTo>
                    <a:pt x="61" y="22"/>
                  </a:lnTo>
                  <a:lnTo>
                    <a:pt x="67" y="23"/>
                  </a:lnTo>
                  <a:lnTo>
                    <a:pt x="76" y="23"/>
                  </a:lnTo>
                  <a:lnTo>
                    <a:pt x="84" y="25"/>
                  </a:lnTo>
                  <a:lnTo>
                    <a:pt x="93" y="28"/>
                  </a:lnTo>
                  <a:lnTo>
                    <a:pt x="100" y="30"/>
                  </a:lnTo>
                  <a:lnTo>
                    <a:pt x="104" y="36"/>
                  </a:lnTo>
                  <a:lnTo>
                    <a:pt x="111" y="40"/>
                  </a:lnTo>
                  <a:lnTo>
                    <a:pt x="115" y="42"/>
                  </a:lnTo>
                  <a:lnTo>
                    <a:pt x="122" y="43"/>
                  </a:lnTo>
                  <a:lnTo>
                    <a:pt x="126" y="50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5" name="Freeform 397"/>
            <p:cNvSpPr>
              <a:spLocks/>
            </p:cNvSpPr>
            <p:nvPr/>
          </p:nvSpPr>
          <p:spPr bwMode="auto">
            <a:xfrm>
              <a:off x="4154" y="2035"/>
              <a:ext cx="118" cy="117"/>
            </a:xfrm>
            <a:custGeom>
              <a:avLst/>
              <a:gdLst>
                <a:gd name="T0" fmla="*/ 42 w 134"/>
                <a:gd name="T1" fmla="*/ 16 h 149"/>
                <a:gd name="T2" fmla="*/ 41 w 134"/>
                <a:gd name="T3" fmla="*/ 15 h 149"/>
                <a:gd name="T4" fmla="*/ 41 w 134"/>
                <a:gd name="T5" fmla="*/ 13 h 149"/>
                <a:gd name="T6" fmla="*/ 41 w 134"/>
                <a:gd name="T7" fmla="*/ 13 h 149"/>
                <a:gd name="T8" fmla="*/ 38 w 134"/>
                <a:gd name="T9" fmla="*/ 12 h 149"/>
                <a:gd name="T10" fmla="*/ 37 w 134"/>
                <a:gd name="T11" fmla="*/ 10 h 149"/>
                <a:gd name="T12" fmla="*/ 37 w 134"/>
                <a:gd name="T13" fmla="*/ 9 h 149"/>
                <a:gd name="T14" fmla="*/ 37 w 134"/>
                <a:gd name="T15" fmla="*/ 8 h 149"/>
                <a:gd name="T16" fmla="*/ 36 w 134"/>
                <a:gd name="T17" fmla="*/ 6 h 149"/>
                <a:gd name="T18" fmla="*/ 33 w 134"/>
                <a:gd name="T19" fmla="*/ 5 h 149"/>
                <a:gd name="T20" fmla="*/ 33 w 134"/>
                <a:gd name="T21" fmla="*/ 5 h 149"/>
                <a:gd name="T22" fmla="*/ 31 w 134"/>
                <a:gd name="T23" fmla="*/ 4 h 149"/>
                <a:gd name="T24" fmla="*/ 29 w 134"/>
                <a:gd name="T25" fmla="*/ 3 h 149"/>
                <a:gd name="T26" fmla="*/ 27 w 134"/>
                <a:gd name="T27" fmla="*/ 2 h 149"/>
                <a:gd name="T28" fmla="*/ 26 w 134"/>
                <a:gd name="T29" fmla="*/ 2 h 149"/>
                <a:gd name="T30" fmla="*/ 23 w 134"/>
                <a:gd name="T31" fmla="*/ 2 h 149"/>
                <a:gd name="T32" fmla="*/ 22 w 134"/>
                <a:gd name="T33" fmla="*/ 2 h 149"/>
                <a:gd name="T34" fmla="*/ 20 w 134"/>
                <a:gd name="T35" fmla="*/ 2 h 149"/>
                <a:gd name="T36" fmla="*/ 18 w 134"/>
                <a:gd name="T37" fmla="*/ 2 h 149"/>
                <a:gd name="T38" fmla="*/ 16 w 134"/>
                <a:gd name="T39" fmla="*/ 2 h 149"/>
                <a:gd name="T40" fmla="*/ 14 w 134"/>
                <a:gd name="T41" fmla="*/ 0 h 149"/>
                <a:gd name="T42" fmla="*/ 12 w 134"/>
                <a:gd name="T43" fmla="*/ 0 h 149"/>
                <a:gd name="T44" fmla="*/ 0 w 134"/>
                <a:gd name="T45" fmla="*/ 0 h 149"/>
                <a:gd name="T46" fmla="*/ 4 w 134"/>
                <a:gd name="T47" fmla="*/ 0 h 149"/>
                <a:gd name="T48" fmla="*/ 4 w 134"/>
                <a:gd name="T49" fmla="*/ 1 h 149"/>
                <a:gd name="T50" fmla="*/ 7 w 134"/>
                <a:gd name="T51" fmla="*/ 2 h 149"/>
                <a:gd name="T52" fmla="*/ 10 w 134"/>
                <a:gd name="T53" fmla="*/ 2 h 149"/>
                <a:gd name="T54" fmla="*/ 11 w 134"/>
                <a:gd name="T55" fmla="*/ 2 h 149"/>
                <a:gd name="T56" fmla="*/ 12 w 134"/>
                <a:gd name="T57" fmla="*/ 2 h 149"/>
                <a:gd name="T58" fmla="*/ 16 w 134"/>
                <a:gd name="T59" fmla="*/ 2 h 149"/>
                <a:gd name="T60" fmla="*/ 18 w 134"/>
                <a:gd name="T61" fmla="*/ 3 h 149"/>
                <a:gd name="T62" fmla="*/ 22 w 134"/>
                <a:gd name="T63" fmla="*/ 4 h 149"/>
                <a:gd name="T64" fmla="*/ 23 w 134"/>
                <a:gd name="T65" fmla="*/ 5 h 149"/>
                <a:gd name="T66" fmla="*/ 27 w 134"/>
                <a:gd name="T67" fmla="*/ 7 h 149"/>
                <a:gd name="T68" fmla="*/ 29 w 134"/>
                <a:gd name="T69" fmla="*/ 8 h 149"/>
                <a:gd name="T70" fmla="*/ 33 w 134"/>
                <a:gd name="T71" fmla="*/ 9 h 149"/>
                <a:gd name="T72" fmla="*/ 33 w 134"/>
                <a:gd name="T73" fmla="*/ 10 h 149"/>
                <a:gd name="T74" fmla="*/ 36 w 134"/>
                <a:gd name="T75" fmla="*/ 12 h 149"/>
                <a:gd name="T76" fmla="*/ 37 w 134"/>
                <a:gd name="T77" fmla="*/ 13 h 149"/>
                <a:gd name="T78" fmla="*/ 37 w 134"/>
                <a:gd name="T79" fmla="*/ 13 h 149"/>
                <a:gd name="T80" fmla="*/ 41 w 134"/>
                <a:gd name="T81" fmla="*/ 15 h 149"/>
                <a:gd name="T82" fmla="*/ 41 w 134"/>
                <a:gd name="T83" fmla="*/ 16 h 149"/>
                <a:gd name="T84" fmla="*/ 42 w 134"/>
                <a:gd name="T85" fmla="*/ 16 h 149"/>
                <a:gd name="T86" fmla="*/ 42 w 134"/>
                <a:gd name="T87" fmla="*/ 16 h 1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4" h="149">
                  <a:moveTo>
                    <a:pt x="133" y="148"/>
                  </a:moveTo>
                  <a:lnTo>
                    <a:pt x="130" y="133"/>
                  </a:lnTo>
                  <a:lnTo>
                    <a:pt x="129" y="122"/>
                  </a:lnTo>
                  <a:lnTo>
                    <a:pt x="126" y="111"/>
                  </a:lnTo>
                  <a:lnTo>
                    <a:pt x="122" y="101"/>
                  </a:lnTo>
                  <a:lnTo>
                    <a:pt x="120" y="89"/>
                  </a:lnTo>
                  <a:lnTo>
                    <a:pt x="119" y="78"/>
                  </a:lnTo>
                  <a:lnTo>
                    <a:pt x="116" y="68"/>
                  </a:lnTo>
                  <a:lnTo>
                    <a:pt x="113" y="59"/>
                  </a:lnTo>
                  <a:lnTo>
                    <a:pt x="107" y="51"/>
                  </a:lnTo>
                  <a:lnTo>
                    <a:pt x="103" y="45"/>
                  </a:lnTo>
                  <a:lnTo>
                    <a:pt x="96" y="37"/>
                  </a:lnTo>
                  <a:lnTo>
                    <a:pt x="91" y="30"/>
                  </a:lnTo>
                  <a:lnTo>
                    <a:pt x="85" y="23"/>
                  </a:lnTo>
                  <a:lnTo>
                    <a:pt x="79" y="18"/>
                  </a:lnTo>
                  <a:lnTo>
                    <a:pt x="73" y="14"/>
                  </a:lnTo>
                  <a:lnTo>
                    <a:pt x="68" y="11"/>
                  </a:lnTo>
                  <a:lnTo>
                    <a:pt x="61" y="8"/>
                  </a:lnTo>
                  <a:lnTo>
                    <a:pt x="54" y="6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29" y="4"/>
                  </a:lnTo>
                  <a:lnTo>
                    <a:pt x="35" y="6"/>
                  </a:lnTo>
                  <a:lnTo>
                    <a:pt x="40" y="9"/>
                  </a:lnTo>
                  <a:lnTo>
                    <a:pt x="50" y="15"/>
                  </a:lnTo>
                  <a:lnTo>
                    <a:pt x="58" y="26"/>
                  </a:lnTo>
                  <a:lnTo>
                    <a:pt x="68" y="35"/>
                  </a:lnTo>
                  <a:lnTo>
                    <a:pt x="74" y="47"/>
                  </a:lnTo>
                  <a:lnTo>
                    <a:pt x="85" y="60"/>
                  </a:lnTo>
                  <a:lnTo>
                    <a:pt x="91" y="72"/>
                  </a:lnTo>
                  <a:lnTo>
                    <a:pt x="102" y="83"/>
                  </a:lnTo>
                  <a:lnTo>
                    <a:pt x="107" y="93"/>
                  </a:lnTo>
                  <a:lnTo>
                    <a:pt x="113" y="101"/>
                  </a:lnTo>
                  <a:lnTo>
                    <a:pt x="117" y="111"/>
                  </a:lnTo>
                  <a:lnTo>
                    <a:pt x="120" y="120"/>
                  </a:lnTo>
                  <a:lnTo>
                    <a:pt x="126" y="130"/>
                  </a:lnTo>
                  <a:lnTo>
                    <a:pt x="130" y="137"/>
                  </a:lnTo>
                  <a:lnTo>
                    <a:pt x="132" y="147"/>
                  </a:lnTo>
                  <a:lnTo>
                    <a:pt x="133" y="148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6" name="Freeform 398"/>
            <p:cNvSpPr>
              <a:spLocks/>
            </p:cNvSpPr>
            <p:nvPr/>
          </p:nvSpPr>
          <p:spPr bwMode="auto">
            <a:xfrm>
              <a:off x="4268" y="1985"/>
              <a:ext cx="114" cy="116"/>
            </a:xfrm>
            <a:custGeom>
              <a:avLst/>
              <a:gdLst>
                <a:gd name="T0" fmla="*/ 0 w 129"/>
                <a:gd name="T1" fmla="*/ 17 h 147"/>
                <a:gd name="T2" fmla="*/ 0 w 129"/>
                <a:gd name="T3" fmla="*/ 16 h 147"/>
                <a:gd name="T4" fmla="*/ 0 w 129"/>
                <a:gd name="T5" fmla="*/ 15 h 147"/>
                <a:gd name="T6" fmla="*/ 4 w 129"/>
                <a:gd name="T7" fmla="*/ 13 h 147"/>
                <a:gd name="T8" fmla="*/ 4 w 129"/>
                <a:gd name="T9" fmla="*/ 12 h 147"/>
                <a:gd name="T10" fmla="*/ 4 w 129"/>
                <a:gd name="T11" fmla="*/ 10 h 147"/>
                <a:gd name="T12" fmla="*/ 4 w 129"/>
                <a:gd name="T13" fmla="*/ 8 h 147"/>
                <a:gd name="T14" fmla="*/ 5 w 129"/>
                <a:gd name="T15" fmla="*/ 6 h 147"/>
                <a:gd name="T16" fmla="*/ 7 w 129"/>
                <a:gd name="T17" fmla="*/ 5 h 147"/>
                <a:gd name="T18" fmla="*/ 8 w 129"/>
                <a:gd name="T19" fmla="*/ 4 h 147"/>
                <a:gd name="T20" fmla="*/ 8 w 129"/>
                <a:gd name="T21" fmla="*/ 3 h 147"/>
                <a:gd name="T22" fmla="*/ 9 w 129"/>
                <a:gd name="T23" fmla="*/ 2 h 147"/>
                <a:gd name="T24" fmla="*/ 11 w 129"/>
                <a:gd name="T25" fmla="*/ 2 h 147"/>
                <a:gd name="T26" fmla="*/ 15 w 129"/>
                <a:gd name="T27" fmla="*/ 2 h 147"/>
                <a:gd name="T28" fmla="*/ 16 w 129"/>
                <a:gd name="T29" fmla="*/ 2 h 147"/>
                <a:gd name="T30" fmla="*/ 18 w 129"/>
                <a:gd name="T31" fmla="*/ 2 h 147"/>
                <a:gd name="T32" fmla="*/ 20 w 129"/>
                <a:gd name="T33" fmla="*/ 1 h 147"/>
                <a:gd name="T34" fmla="*/ 21 w 129"/>
                <a:gd name="T35" fmla="*/ 0 h 147"/>
                <a:gd name="T36" fmla="*/ 24 w 129"/>
                <a:gd name="T37" fmla="*/ 0 h 147"/>
                <a:gd name="T38" fmla="*/ 27 w 129"/>
                <a:gd name="T39" fmla="*/ 0 h 147"/>
                <a:gd name="T40" fmla="*/ 27 w 129"/>
                <a:gd name="T41" fmla="*/ 0 h 147"/>
                <a:gd name="T42" fmla="*/ 30 w 129"/>
                <a:gd name="T43" fmla="*/ 1 h 147"/>
                <a:gd name="T44" fmla="*/ 32 w 129"/>
                <a:gd name="T45" fmla="*/ 2 h 147"/>
                <a:gd name="T46" fmla="*/ 34 w 129"/>
                <a:gd name="T47" fmla="*/ 2 h 147"/>
                <a:gd name="T48" fmla="*/ 34 w 129"/>
                <a:gd name="T49" fmla="*/ 2 h 147"/>
                <a:gd name="T50" fmla="*/ 38 w 129"/>
                <a:gd name="T51" fmla="*/ 2 h 147"/>
                <a:gd name="T52" fmla="*/ 40 w 129"/>
                <a:gd name="T53" fmla="*/ 4 h 147"/>
                <a:gd name="T54" fmla="*/ 42 w 129"/>
                <a:gd name="T55" fmla="*/ 6 h 147"/>
                <a:gd name="T56" fmla="*/ 42 w 129"/>
                <a:gd name="T57" fmla="*/ 6 h 147"/>
                <a:gd name="T58" fmla="*/ 42 w 129"/>
                <a:gd name="T59" fmla="*/ 8 h 147"/>
                <a:gd name="T60" fmla="*/ 42 w 129"/>
                <a:gd name="T61" fmla="*/ 10 h 147"/>
                <a:gd name="T62" fmla="*/ 42 w 129"/>
                <a:gd name="T63" fmla="*/ 10 h 147"/>
                <a:gd name="T64" fmla="*/ 42 w 129"/>
                <a:gd name="T65" fmla="*/ 13 h 147"/>
                <a:gd name="T66" fmla="*/ 42 w 129"/>
                <a:gd name="T67" fmla="*/ 13 h 147"/>
                <a:gd name="T68" fmla="*/ 42 w 129"/>
                <a:gd name="T69" fmla="*/ 15 h 147"/>
                <a:gd name="T70" fmla="*/ 42 w 129"/>
                <a:gd name="T71" fmla="*/ 13 h 147"/>
                <a:gd name="T72" fmla="*/ 39 w 129"/>
                <a:gd name="T73" fmla="*/ 11 h 147"/>
                <a:gd name="T74" fmla="*/ 39 w 129"/>
                <a:gd name="T75" fmla="*/ 10 h 147"/>
                <a:gd name="T76" fmla="*/ 38 w 129"/>
                <a:gd name="T77" fmla="*/ 9 h 147"/>
                <a:gd name="T78" fmla="*/ 37 w 129"/>
                <a:gd name="T79" fmla="*/ 8 h 147"/>
                <a:gd name="T80" fmla="*/ 34 w 129"/>
                <a:gd name="T81" fmla="*/ 6 h 147"/>
                <a:gd name="T82" fmla="*/ 32 w 129"/>
                <a:gd name="T83" fmla="*/ 5 h 147"/>
                <a:gd name="T84" fmla="*/ 30 w 129"/>
                <a:gd name="T85" fmla="*/ 4 h 147"/>
                <a:gd name="T86" fmla="*/ 29 w 129"/>
                <a:gd name="T87" fmla="*/ 3 h 147"/>
                <a:gd name="T88" fmla="*/ 27 w 129"/>
                <a:gd name="T89" fmla="*/ 3 h 147"/>
                <a:gd name="T90" fmla="*/ 26 w 129"/>
                <a:gd name="T91" fmla="*/ 2 h 147"/>
                <a:gd name="T92" fmla="*/ 24 w 129"/>
                <a:gd name="T93" fmla="*/ 2 h 147"/>
                <a:gd name="T94" fmla="*/ 21 w 129"/>
                <a:gd name="T95" fmla="*/ 2 h 147"/>
                <a:gd name="T96" fmla="*/ 18 w 129"/>
                <a:gd name="T97" fmla="*/ 2 h 147"/>
                <a:gd name="T98" fmla="*/ 15 w 129"/>
                <a:gd name="T99" fmla="*/ 2 h 147"/>
                <a:gd name="T100" fmla="*/ 13 w 129"/>
                <a:gd name="T101" fmla="*/ 3 h 147"/>
                <a:gd name="T102" fmla="*/ 10 w 129"/>
                <a:gd name="T103" fmla="*/ 5 h 147"/>
                <a:gd name="T104" fmla="*/ 9 w 129"/>
                <a:gd name="T105" fmla="*/ 6 h 147"/>
                <a:gd name="T106" fmla="*/ 8 w 129"/>
                <a:gd name="T107" fmla="*/ 6 h 147"/>
                <a:gd name="T108" fmla="*/ 6 w 129"/>
                <a:gd name="T109" fmla="*/ 8 h 147"/>
                <a:gd name="T110" fmla="*/ 5 w 129"/>
                <a:gd name="T111" fmla="*/ 9 h 147"/>
                <a:gd name="T112" fmla="*/ 4 w 129"/>
                <a:gd name="T113" fmla="*/ 10 h 147"/>
                <a:gd name="T114" fmla="*/ 0 w 129"/>
                <a:gd name="T115" fmla="*/ 17 h 1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9" h="147">
                  <a:moveTo>
                    <a:pt x="0" y="14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4" y="110"/>
                  </a:lnTo>
                  <a:lnTo>
                    <a:pt x="6" y="97"/>
                  </a:lnTo>
                  <a:lnTo>
                    <a:pt x="9" y="84"/>
                  </a:lnTo>
                  <a:lnTo>
                    <a:pt x="12" y="70"/>
                  </a:lnTo>
                  <a:lnTo>
                    <a:pt x="16" y="56"/>
                  </a:lnTo>
                  <a:lnTo>
                    <a:pt x="22" y="43"/>
                  </a:lnTo>
                  <a:lnTo>
                    <a:pt x="23" y="33"/>
                  </a:lnTo>
                  <a:lnTo>
                    <a:pt x="25" y="24"/>
                  </a:lnTo>
                  <a:lnTo>
                    <a:pt x="28" y="16"/>
                  </a:lnTo>
                  <a:lnTo>
                    <a:pt x="33" y="10"/>
                  </a:lnTo>
                  <a:lnTo>
                    <a:pt x="43" y="7"/>
                  </a:lnTo>
                  <a:lnTo>
                    <a:pt x="48" y="3"/>
                  </a:lnTo>
                  <a:lnTo>
                    <a:pt x="53" y="2"/>
                  </a:lnTo>
                  <a:lnTo>
                    <a:pt x="61" y="1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91" y="1"/>
                  </a:lnTo>
                  <a:lnTo>
                    <a:pt x="97" y="2"/>
                  </a:lnTo>
                  <a:lnTo>
                    <a:pt x="102" y="8"/>
                  </a:lnTo>
                  <a:lnTo>
                    <a:pt x="108" y="12"/>
                  </a:lnTo>
                  <a:lnTo>
                    <a:pt x="117" y="21"/>
                  </a:lnTo>
                  <a:lnTo>
                    <a:pt x="123" y="34"/>
                  </a:lnTo>
                  <a:lnTo>
                    <a:pt x="127" y="48"/>
                  </a:lnTo>
                  <a:lnTo>
                    <a:pt x="128" y="57"/>
                  </a:lnTo>
                  <a:lnTo>
                    <a:pt x="128" y="70"/>
                  </a:lnTo>
                  <a:lnTo>
                    <a:pt x="128" y="81"/>
                  </a:lnTo>
                  <a:lnTo>
                    <a:pt x="128" y="92"/>
                  </a:lnTo>
                  <a:lnTo>
                    <a:pt x="128" y="104"/>
                  </a:lnTo>
                  <a:lnTo>
                    <a:pt x="128" y="114"/>
                  </a:lnTo>
                  <a:lnTo>
                    <a:pt x="128" y="123"/>
                  </a:lnTo>
                  <a:lnTo>
                    <a:pt x="127" y="113"/>
                  </a:lnTo>
                  <a:lnTo>
                    <a:pt x="122" y="95"/>
                  </a:lnTo>
                  <a:lnTo>
                    <a:pt x="119" y="86"/>
                  </a:lnTo>
                  <a:lnTo>
                    <a:pt x="115" y="76"/>
                  </a:lnTo>
                  <a:lnTo>
                    <a:pt x="113" y="67"/>
                  </a:lnTo>
                  <a:lnTo>
                    <a:pt x="108" y="57"/>
                  </a:lnTo>
                  <a:lnTo>
                    <a:pt x="97" y="41"/>
                  </a:lnTo>
                  <a:lnTo>
                    <a:pt x="93" y="34"/>
                  </a:lnTo>
                  <a:lnTo>
                    <a:pt x="88" y="26"/>
                  </a:lnTo>
                  <a:lnTo>
                    <a:pt x="82" y="24"/>
                  </a:lnTo>
                  <a:lnTo>
                    <a:pt x="77" y="20"/>
                  </a:lnTo>
                  <a:lnTo>
                    <a:pt x="70" y="17"/>
                  </a:lnTo>
                  <a:lnTo>
                    <a:pt x="63" y="16"/>
                  </a:lnTo>
                  <a:lnTo>
                    <a:pt x="54" y="17"/>
                  </a:lnTo>
                  <a:lnTo>
                    <a:pt x="45" y="20"/>
                  </a:lnTo>
                  <a:lnTo>
                    <a:pt x="40" y="24"/>
                  </a:lnTo>
                  <a:lnTo>
                    <a:pt x="30" y="39"/>
                  </a:lnTo>
                  <a:lnTo>
                    <a:pt x="26" y="49"/>
                  </a:lnTo>
                  <a:lnTo>
                    <a:pt x="24" y="58"/>
                  </a:lnTo>
                  <a:lnTo>
                    <a:pt x="19" y="70"/>
                  </a:lnTo>
                  <a:lnTo>
                    <a:pt x="16" y="80"/>
                  </a:lnTo>
                  <a:lnTo>
                    <a:pt x="13" y="89"/>
                  </a:lnTo>
                  <a:lnTo>
                    <a:pt x="0" y="146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7" name="Freeform 399"/>
            <p:cNvSpPr>
              <a:spLocks/>
            </p:cNvSpPr>
            <p:nvPr/>
          </p:nvSpPr>
          <p:spPr bwMode="auto">
            <a:xfrm>
              <a:off x="4671" y="2542"/>
              <a:ext cx="29" cy="38"/>
            </a:xfrm>
            <a:custGeom>
              <a:avLst/>
              <a:gdLst>
                <a:gd name="T0" fmla="*/ 0 w 33"/>
                <a:gd name="T1" fmla="*/ 6 h 48"/>
                <a:gd name="T2" fmla="*/ 4 w 33"/>
                <a:gd name="T3" fmla="*/ 4 h 48"/>
                <a:gd name="T4" fmla="*/ 4 w 33"/>
                <a:gd name="T5" fmla="*/ 2 h 48"/>
                <a:gd name="T6" fmla="*/ 6 w 33"/>
                <a:gd name="T7" fmla="*/ 2 h 48"/>
                <a:gd name="T8" fmla="*/ 9 w 33"/>
                <a:gd name="T9" fmla="*/ 2 h 48"/>
                <a:gd name="T10" fmla="*/ 10 w 33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8">
                  <a:moveTo>
                    <a:pt x="0" y="47"/>
                  </a:moveTo>
                  <a:lnTo>
                    <a:pt x="6" y="32"/>
                  </a:lnTo>
                  <a:lnTo>
                    <a:pt x="9" y="14"/>
                  </a:lnTo>
                  <a:lnTo>
                    <a:pt x="19" y="5"/>
                  </a:lnTo>
                  <a:lnTo>
                    <a:pt x="29" y="2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8" name="Freeform 400"/>
            <p:cNvSpPr>
              <a:spLocks/>
            </p:cNvSpPr>
            <p:nvPr/>
          </p:nvSpPr>
          <p:spPr bwMode="auto">
            <a:xfrm>
              <a:off x="4670" y="2542"/>
              <a:ext cx="31" cy="38"/>
            </a:xfrm>
            <a:custGeom>
              <a:avLst/>
              <a:gdLst>
                <a:gd name="T0" fmla="*/ 0 w 35"/>
                <a:gd name="T1" fmla="*/ 5 h 49"/>
                <a:gd name="T2" fmla="*/ 1 w 35"/>
                <a:gd name="T3" fmla="*/ 5 h 49"/>
                <a:gd name="T4" fmla="*/ 4 w 35"/>
                <a:gd name="T5" fmla="*/ 3 h 49"/>
                <a:gd name="T6" fmla="*/ 4 w 35"/>
                <a:gd name="T7" fmla="*/ 2 h 49"/>
                <a:gd name="T8" fmla="*/ 7 w 35"/>
                <a:gd name="T9" fmla="*/ 2 h 49"/>
                <a:gd name="T10" fmla="*/ 11 w 35"/>
                <a:gd name="T11" fmla="*/ 2 h 49"/>
                <a:gd name="T12" fmla="*/ 12 w 35"/>
                <a:gd name="T13" fmla="*/ 1 h 49"/>
                <a:gd name="T14" fmla="*/ 11 w 35"/>
                <a:gd name="T15" fmla="*/ 0 h 49"/>
                <a:gd name="T16" fmla="*/ 11 w 35"/>
                <a:gd name="T17" fmla="*/ 2 h 49"/>
                <a:gd name="T18" fmla="*/ 7 w 35"/>
                <a:gd name="T19" fmla="*/ 2 h 49"/>
                <a:gd name="T20" fmla="*/ 4 w 35"/>
                <a:gd name="T21" fmla="*/ 2 h 49"/>
                <a:gd name="T22" fmla="*/ 4 w 35"/>
                <a:gd name="T23" fmla="*/ 3 h 49"/>
                <a:gd name="T24" fmla="*/ 0 w 35"/>
                <a:gd name="T25" fmla="*/ 5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9">
                  <a:moveTo>
                    <a:pt x="0" y="48"/>
                  </a:moveTo>
                  <a:lnTo>
                    <a:pt x="1" y="48"/>
                  </a:lnTo>
                  <a:lnTo>
                    <a:pt x="7" y="33"/>
                  </a:lnTo>
                  <a:lnTo>
                    <a:pt x="10" y="15"/>
                  </a:lnTo>
                  <a:lnTo>
                    <a:pt x="20" y="7"/>
                  </a:lnTo>
                  <a:lnTo>
                    <a:pt x="31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19" y="5"/>
                  </a:lnTo>
                  <a:lnTo>
                    <a:pt x="9" y="14"/>
                  </a:lnTo>
                  <a:lnTo>
                    <a:pt x="6" y="33"/>
                  </a:lnTo>
                  <a:lnTo>
                    <a:pt x="0" y="48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9" name="Freeform 401"/>
            <p:cNvSpPr>
              <a:spLocks/>
            </p:cNvSpPr>
            <p:nvPr/>
          </p:nvSpPr>
          <p:spPr bwMode="auto">
            <a:xfrm>
              <a:off x="4678" y="2542"/>
              <a:ext cx="38" cy="33"/>
            </a:xfrm>
            <a:custGeom>
              <a:avLst/>
              <a:gdLst>
                <a:gd name="T0" fmla="*/ 0 w 43"/>
                <a:gd name="T1" fmla="*/ 4 h 43"/>
                <a:gd name="T2" fmla="*/ 4 w 43"/>
                <a:gd name="T3" fmla="*/ 3 h 43"/>
                <a:gd name="T4" fmla="*/ 7 w 43"/>
                <a:gd name="T5" fmla="*/ 2 h 43"/>
                <a:gd name="T6" fmla="*/ 10 w 43"/>
                <a:gd name="T7" fmla="*/ 2 h 43"/>
                <a:gd name="T8" fmla="*/ 13 w 43"/>
                <a:gd name="T9" fmla="*/ 2 h 43"/>
                <a:gd name="T10" fmla="*/ 14 w 43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2"/>
                  </a:moveTo>
                  <a:lnTo>
                    <a:pt x="11" y="29"/>
                  </a:lnTo>
                  <a:lnTo>
                    <a:pt x="21" y="17"/>
                  </a:lnTo>
                  <a:lnTo>
                    <a:pt x="30" y="10"/>
                  </a:lnTo>
                  <a:lnTo>
                    <a:pt x="41" y="2"/>
                  </a:lnTo>
                  <a:lnTo>
                    <a:pt x="42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0" name="Freeform 402"/>
            <p:cNvSpPr>
              <a:spLocks/>
            </p:cNvSpPr>
            <p:nvPr/>
          </p:nvSpPr>
          <p:spPr bwMode="auto">
            <a:xfrm>
              <a:off x="4677" y="2542"/>
              <a:ext cx="40" cy="34"/>
            </a:xfrm>
            <a:custGeom>
              <a:avLst/>
              <a:gdLst>
                <a:gd name="T0" fmla="*/ 0 w 45"/>
                <a:gd name="T1" fmla="*/ 4 h 44"/>
                <a:gd name="T2" fmla="*/ 1 w 45"/>
                <a:gd name="T3" fmla="*/ 4 h 44"/>
                <a:gd name="T4" fmla="*/ 4 w 45"/>
                <a:gd name="T5" fmla="*/ 3 h 44"/>
                <a:gd name="T6" fmla="*/ 8 w 45"/>
                <a:gd name="T7" fmla="*/ 2 h 44"/>
                <a:gd name="T8" fmla="*/ 11 w 45"/>
                <a:gd name="T9" fmla="*/ 2 h 44"/>
                <a:gd name="T10" fmla="*/ 15 w 45"/>
                <a:gd name="T11" fmla="*/ 2 h 44"/>
                <a:gd name="T12" fmla="*/ 16 w 45"/>
                <a:gd name="T13" fmla="*/ 0 h 44"/>
                <a:gd name="T14" fmla="*/ 15 w 45"/>
                <a:gd name="T15" fmla="*/ 0 h 44"/>
                <a:gd name="T16" fmla="*/ 14 w 45"/>
                <a:gd name="T17" fmla="*/ 1 h 44"/>
                <a:gd name="T18" fmla="*/ 11 w 45"/>
                <a:gd name="T19" fmla="*/ 2 h 44"/>
                <a:gd name="T20" fmla="*/ 8 w 45"/>
                <a:gd name="T21" fmla="*/ 2 h 44"/>
                <a:gd name="T22" fmla="*/ 4 w 45"/>
                <a:gd name="T23" fmla="*/ 3 h 44"/>
                <a:gd name="T24" fmla="*/ 0 w 45"/>
                <a:gd name="T25" fmla="*/ 4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44">
                  <a:moveTo>
                    <a:pt x="0" y="42"/>
                  </a:moveTo>
                  <a:lnTo>
                    <a:pt x="1" y="43"/>
                  </a:lnTo>
                  <a:lnTo>
                    <a:pt x="13" y="29"/>
                  </a:lnTo>
                  <a:lnTo>
                    <a:pt x="22" y="18"/>
                  </a:lnTo>
                  <a:lnTo>
                    <a:pt x="32" y="10"/>
                  </a:lnTo>
                  <a:lnTo>
                    <a:pt x="43" y="3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31" y="9"/>
                  </a:lnTo>
                  <a:lnTo>
                    <a:pt x="22" y="17"/>
                  </a:lnTo>
                  <a:lnTo>
                    <a:pt x="12" y="29"/>
                  </a:lnTo>
                  <a:lnTo>
                    <a:pt x="0" y="42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1" name="Freeform 403"/>
            <p:cNvSpPr>
              <a:spLocks/>
            </p:cNvSpPr>
            <p:nvPr/>
          </p:nvSpPr>
          <p:spPr bwMode="auto">
            <a:xfrm>
              <a:off x="4679" y="2542"/>
              <a:ext cx="34" cy="23"/>
            </a:xfrm>
            <a:custGeom>
              <a:avLst/>
              <a:gdLst>
                <a:gd name="T0" fmla="*/ 0 w 39"/>
                <a:gd name="T1" fmla="*/ 3 h 30"/>
                <a:gd name="T2" fmla="*/ 3 w 39"/>
                <a:gd name="T3" fmla="*/ 2 h 30"/>
                <a:gd name="T4" fmla="*/ 6 w 39"/>
                <a:gd name="T5" fmla="*/ 2 h 30"/>
                <a:gd name="T6" fmla="*/ 9 w 39"/>
                <a:gd name="T7" fmla="*/ 2 h 30"/>
                <a:gd name="T8" fmla="*/ 11 w 39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0">
                  <a:moveTo>
                    <a:pt x="0" y="29"/>
                  </a:moveTo>
                  <a:lnTo>
                    <a:pt x="10" y="17"/>
                  </a:lnTo>
                  <a:lnTo>
                    <a:pt x="21" y="10"/>
                  </a:lnTo>
                  <a:lnTo>
                    <a:pt x="32" y="2"/>
                  </a:lnTo>
                  <a:lnTo>
                    <a:pt x="38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2" name="Freeform 404"/>
            <p:cNvSpPr>
              <a:spLocks/>
            </p:cNvSpPr>
            <p:nvPr/>
          </p:nvSpPr>
          <p:spPr bwMode="auto">
            <a:xfrm>
              <a:off x="4679" y="2542"/>
              <a:ext cx="34" cy="24"/>
            </a:xfrm>
            <a:custGeom>
              <a:avLst/>
              <a:gdLst>
                <a:gd name="T0" fmla="*/ 0 w 39"/>
                <a:gd name="T1" fmla="*/ 3 h 32"/>
                <a:gd name="T2" fmla="*/ 1 w 39"/>
                <a:gd name="T3" fmla="*/ 3 h 32"/>
                <a:gd name="T4" fmla="*/ 3 w 39"/>
                <a:gd name="T5" fmla="*/ 2 h 32"/>
                <a:gd name="T6" fmla="*/ 9 w 39"/>
                <a:gd name="T7" fmla="*/ 2 h 32"/>
                <a:gd name="T8" fmla="*/ 11 w 39"/>
                <a:gd name="T9" fmla="*/ 1 h 32"/>
                <a:gd name="T10" fmla="*/ 11 w 39"/>
                <a:gd name="T11" fmla="*/ 0 h 32"/>
                <a:gd name="T12" fmla="*/ 9 w 39"/>
                <a:gd name="T13" fmla="*/ 2 h 32"/>
                <a:gd name="T14" fmla="*/ 3 w 39"/>
                <a:gd name="T15" fmla="*/ 2 h 32"/>
                <a:gd name="T16" fmla="*/ 0 w 39"/>
                <a:gd name="T17" fmla="*/ 3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" h="32">
                  <a:moveTo>
                    <a:pt x="0" y="30"/>
                  </a:moveTo>
                  <a:lnTo>
                    <a:pt x="1" y="31"/>
                  </a:lnTo>
                  <a:lnTo>
                    <a:pt x="11" y="19"/>
                  </a:lnTo>
                  <a:lnTo>
                    <a:pt x="32" y="3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10" y="18"/>
                  </a:lnTo>
                  <a:lnTo>
                    <a:pt x="0" y="3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3" name="Freeform 405"/>
            <p:cNvSpPr>
              <a:spLocks/>
            </p:cNvSpPr>
            <p:nvPr/>
          </p:nvSpPr>
          <p:spPr bwMode="auto">
            <a:xfrm>
              <a:off x="4688" y="2553"/>
              <a:ext cx="31" cy="21"/>
            </a:xfrm>
            <a:custGeom>
              <a:avLst/>
              <a:gdLst>
                <a:gd name="T0" fmla="*/ 0 w 35"/>
                <a:gd name="T1" fmla="*/ 4 h 26"/>
                <a:gd name="T2" fmla="*/ 4 w 35"/>
                <a:gd name="T3" fmla="*/ 3 h 26"/>
                <a:gd name="T4" fmla="*/ 8 w 35"/>
                <a:gd name="T5" fmla="*/ 2 h 26"/>
                <a:gd name="T6" fmla="*/ 11 w 35"/>
                <a:gd name="T7" fmla="*/ 1 h 26"/>
                <a:gd name="T8" fmla="*/ 12 w 3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6">
                  <a:moveTo>
                    <a:pt x="0" y="25"/>
                  </a:moveTo>
                  <a:lnTo>
                    <a:pt x="13" y="23"/>
                  </a:lnTo>
                  <a:lnTo>
                    <a:pt x="23" y="11"/>
                  </a:lnTo>
                  <a:lnTo>
                    <a:pt x="31" y="1"/>
                  </a:lnTo>
                  <a:lnTo>
                    <a:pt x="34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4" name="Freeform 406"/>
            <p:cNvSpPr>
              <a:spLocks/>
            </p:cNvSpPr>
            <p:nvPr/>
          </p:nvSpPr>
          <p:spPr bwMode="auto">
            <a:xfrm>
              <a:off x="4688" y="2553"/>
              <a:ext cx="32" cy="21"/>
            </a:xfrm>
            <a:custGeom>
              <a:avLst/>
              <a:gdLst>
                <a:gd name="T0" fmla="*/ 0 w 36"/>
                <a:gd name="T1" fmla="*/ 2 h 27"/>
                <a:gd name="T2" fmla="*/ 0 w 36"/>
                <a:gd name="T3" fmla="*/ 2 h 27"/>
                <a:gd name="T4" fmla="*/ 4 w 36"/>
                <a:gd name="T5" fmla="*/ 2 h 27"/>
                <a:gd name="T6" fmla="*/ 9 w 36"/>
                <a:gd name="T7" fmla="*/ 2 h 27"/>
                <a:gd name="T8" fmla="*/ 11 w 36"/>
                <a:gd name="T9" fmla="*/ 2 h 27"/>
                <a:gd name="T10" fmla="*/ 12 w 36"/>
                <a:gd name="T11" fmla="*/ 1 h 27"/>
                <a:gd name="T12" fmla="*/ 11 w 36"/>
                <a:gd name="T13" fmla="*/ 0 h 27"/>
                <a:gd name="T14" fmla="*/ 11 w 36"/>
                <a:gd name="T15" fmla="*/ 1 h 27"/>
                <a:gd name="T16" fmla="*/ 8 w 36"/>
                <a:gd name="T17" fmla="*/ 2 h 27"/>
                <a:gd name="T18" fmla="*/ 4 w 36"/>
                <a:gd name="T19" fmla="*/ 2 h 27"/>
                <a:gd name="T20" fmla="*/ 0 w 36"/>
                <a:gd name="T21" fmla="*/ 2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" h="27">
                  <a:moveTo>
                    <a:pt x="0" y="25"/>
                  </a:moveTo>
                  <a:lnTo>
                    <a:pt x="0" y="26"/>
                  </a:lnTo>
                  <a:lnTo>
                    <a:pt x="14" y="24"/>
                  </a:lnTo>
                  <a:lnTo>
                    <a:pt x="24" y="12"/>
                  </a:lnTo>
                  <a:lnTo>
                    <a:pt x="32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2" y="11"/>
                  </a:lnTo>
                  <a:lnTo>
                    <a:pt x="13" y="23"/>
                  </a:lnTo>
                  <a:lnTo>
                    <a:pt x="0" y="25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5" name="Freeform 407"/>
            <p:cNvSpPr>
              <a:spLocks/>
            </p:cNvSpPr>
            <p:nvPr/>
          </p:nvSpPr>
          <p:spPr bwMode="auto">
            <a:xfrm>
              <a:off x="4678" y="2550"/>
              <a:ext cx="44" cy="30"/>
            </a:xfrm>
            <a:custGeom>
              <a:avLst/>
              <a:gdLst>
                <a:gd name="T0" fmla="*/ 0 w 50"/>
                <a:gd name="T1" fmla="*/ 5 h 38"/>
                <a:gd name="T2" fmla="*/ 4 w 50"/>
                <a:gd name="T3" fmla="*/ 3 h 38"/>
                <a:gd name="T4" fmla="*/ 8 w 50"/>
                <a:gd name="T5" fmla="*/ 2 h 38"/>
                <a:gd name="T6" fmla="*/ 11 w 50"/>
                <a:gd name="T7" fmla="*/ 2 h 38"/>
                <a:gd name="T8" fmla="*/ 14 w 50"/>
                <a:gd name="T9" fmla="*/ 2 h 38"/>
                <a:gd name="T10" fmla="*/ 16 w 50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8">
                  <a:moveTo>
                    <a:pt x="0" y="37"/>
                  </a:moveTo>
                  <a:lnTo>
                    <a:pt x="12" y="26"/>
                  </a:lnTo>
                  <a:lnTo>
                    <a:pt x="24" y="16"/>
                  </a:lnTo>
                  <a:lnTo>
                    <a:pt x="35" y="9"/>
                  </a:lnTo>
                  <a:lnTo>
                    <a:pt x="46" y="3"/>
                  </a:lnTo>
                  <a:lnTo>
                    <a:pt x="49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6" name="Freeform 408"/>
            <p:cNvSpPr>
              <a:spLocks/>
            </p:cNvSpPr>
            <p:nvPr/>
          </p:nvSpPr>
          <p:spPr bwMode="auto">
            <a:xfrm>
              <a:off x="4677" y="2550"/>
              <a:ext cx="45" cy="31"/>
            </a:xfrm>
            <a:custGeom>
              <a:avLst/>
              <a:gdLst>
                <a:gd name="T0" fmla="*/ 0 w 51"/>
                <a:gd name="T1" fmla="*/ 5 h 39"/>
                <a:gd name="T2" fmla="*/ 1 w 51"/>
                <a:gd name="T3" fmla="*/ 5 h 39"/>
                <a:gd name="T4" fmla="*/ 4 w 51"/>
                <a:gd name="T5" fmla="*/ 4 h 39"/>
                <a:gd name="T6" fmla="*/ 8 w 51"/>
                <a:gd name="T7" fmla="*/ 2 h 39"/>
                <a:gd name="T8" fmla="*/ 12 w 51"/>
                <a:gd name="T9" fmla="*/ 2 h 39"/>
                <a:gd name="T10" fmla="*/ 15 w 51"/>
                <a:gd name="T11" fmla="*/ 2 h 39"/>
                <a:gd name="T12" fmla="*/ 16 w 51"/>
                <a:gd name="T13" fmla="*/ 1 h 39"/>
                <a:gd name="T14" fmla="*/ 16 w 51"/>
                <a:gd name="T15" fmla="*/ 0 h 39"/>
                <a:gd name="T16" fmla="*/ 15 w 51"/>
                <a:gd name="T17" fmla="*/ 2 h 39"/>
                <a:gd name="T18" fmla="*/ 11 w 51"/>
                <a:gd name="T19" fmla="*/ 2 h 39"/>
                <a:gd name="T20" fmla="*/ 8 w 51"/>
                <a:gd name="T21" fmla="*/ 2 h 39"/>
                <a:gd name="T22" fmla="*/ 4 w 51"/>
                <a:gd name="T23" fmla="*/ 4 h 39"/>
                <a:gd name="T24" fmla="*/ 0 w 51"/>
                <a:gd name="T25" fmla="*/ 5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39">
                  <a:moveTo>
                    <a:pt x="0" y="37"/>
                  </a:moveTo>
                  <a:lnTo>
                    <a:pt x="1" y="38"/>
                  </a:lnTo>
                  <a:lnTo>
                    <a:pt x="14" y="27"/>
                  </a:lnTo>
                  <a:lnTo>
                    <a:pt x="25" y="18"/>
                  </a:lnTo>
                  <a:lnTo>
                    <a:pt x="37" y="9"/>
                  </a:lnTo>
                  <a:lnTo>
                    <a:pt x="47" y="4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5" y="4"/>
                  </a:lnTo>
                  <a:lnTo>
                    <a:pt x="33" y="9"/>
                  </a:lnTo>
                  <a:lnTo>
                    <a:pt x="24" y="16"/>
                  </a:lnTo>
                  <a:lnTo>
                    <a:pt x="12" y="26"/>
                  </a:lnTo>
                  <a:lnTo>
                    <a:pt x="0" y="3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7" name="Freeform 409"/>
            <p:cNvSpPr>
              <a:spLocks/>
            </p:cNvSpPr>
            <p:nvPr/>
          </p:nvSpPr>
          <p:spPr bwMode="auto">
            <a:xfrm>
              <a:off x="4667" y="2535"/>
              <a:ext cx="26" cy="33"/>
            </a:xfrm>
            <a:custGeom>
              <a:avLst/>
              <a:gdLst>
                <a:gd name="T0" fmla="*/ 0 w 30"/>
                <a:gd name="T1" fmla="*/ 5 h 42"/>
                <a:gd name="T2" fmla="*/ 3 w 30"/>
                <a:gd name="T3" fmla="*/ 3 h 42"/>
                <a:gd name="T4" fmla="*/ 4 w 30"/>
                <a:gd name="T5" fmla="*/ 2 h 42"/>
                <a:gd name="T6" fmla="*/ 7 w 30"/>
                <a:gd name="T7" fmla="*/ 2 h 42"/>
                <a:gd name="T8" fmla="*/ 8 w 30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2">
                  <a:moveTo>
                    <a:pt x="0" y="41"/>
                  </a:moveTo>
                  <a:lnTo>
                    <a:pt x="5" y="27"/>
                  </a:lnTo>
                  <a:lnTo>
                    <a:pt x="16" y="17"/>
                  </a:lnTo>
                  <a:lnTo>
                    <a:pt x="24" y="3"/>
                  </a:lnTo>
                  <a:lnTo>
                    <a:pt x="29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8" name="Freeform 410"/>
            <p:cNvSpPr>
              <a:spLocks/>
            </p:cNvSpPr>
            <p:nvPr/>
          </p:nvSpPr>
          <p:spPr bwMode="auto">
            <a:xfrm>
              <a:off x="4667" y="2534"/>
              <a:ext cx="26" cy="34"/>
            </a:xfrm>
            <a:custGeom>
              <a:avLst/>
              <a:gdLst>
                <a:gd name="T0" fmla="*/ 0 w 30"/>
                <a:gd name="T1" fmla="*/ 5 h 43"/>
                <a:gd name="T2" fmla="*/ 1 w 30"/>
                <a:gd name="T3" fmla="*/ 5 h 43"/>
                <a:gd name="T4" fmla="*/ 3 w 30"/>
                <a:gd name="T5" fmla="*/ 3 h 43"/>
                <a:gd name="T6" fmla="*/ 4 w 30"/>
                <a:gd name="T7" fmla="*/ 2 h 43"/>
                <a:gd name="T8" fmla="*/ 7 w 30"/>
                <a:gd name="T9" fmla="*/ 2 h 43"/>
                <a:gd name="T10" fmla="*/ 8 w 30"/>
                <a:gd name="T11" fmla="*/ 1 h 43"/>
                <a:gd name="T12" fmla="*/ 8 w 30"/>
                <a:gd name="T13" fmla="*/ 0 h 43"/>
                <a:gd name="T14" fmla="*/ 7 w 30"/>
                <a:gd name="T15" fmla="*/ 2 h 43"/>
                <a:gd name="T16" fmla="*/ 4 w 30"/>
                <a:gd name="T17" fmla="*/ 2 h 43"/>
                <a:gd name="T18" fmla="*/ 3 w 30"/>
                <a:gd name="T19" fmla="*/ 3 h 43"/>
                <a:gd name="T20" fmla="*/ 0 w 30"/>
                <a:gd name="T21" fmla="*/ 5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43">
                  <a:moveTo>
                    <a:pt x="0" y="42"/>
                  </a:moveTo>
                  <a:lnTo>
                    <a:pt x="1" y="42"/>
                  </a:lnTo>
                  <a:lnTo>
                    <a:pt x="7" y="28"/>
                  </a:lnTo>
                  <a:lnTo>
                    <a:pt x="16" y="18"/>
                  </a:lnTo>
                  <a:lnTo>
                    <a:pt x="25" y="4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3" y="3"/>
                  </a:lnTo>
                  <a:lnTo>
                    <a:pt x="16" y="16"/>
                  </a:lnTo>
                  <a:lnTo>
                    <a:pt x="5" y="27"/>
                  </a:lnTo>
                  <a:lnTo>
                    <a:pt x="0" y="42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9" name="Freeform 411"/>
            <p:cNvSpPr>
              <a:spLocks/>
            </p:cNvSpPr>
            <p:nvPr/>
          </p:nvSpPr>
          <p:spPr bwMode="auto">
            <a:xfrm>
              <a:off x="4690" y="2525"/>
              <a:ext cx="9" cy="47"/>
            </a:xfrm>
            <a:custGeom>
              <a:avLst/>
              <a:gdLst>
                <a:gd name="T0" fmla="*/ 0 w 10"/>
                <a:gd name="T1" fmla="*/ 7 h 59"/>
                <a:gd name="T2" fmla="*/ 2 w 10"/>
                <a:gd name="T3" fmla="*/ 3 h 59"/>
                <a:gd name="T4" fmla="*/ 5 w 10"/>
                <a:gd name="T5" fmla="*/ 2 h 59"/>
                <a:gd name="T6" fmla="*/ 5 w 10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59">
                  <a:moveTo>
                    <a:pt x="0" y="58"/>
                  </a:moveTo>
                  <a:lnTo>
                    <a:pt x="2" y="21"/>
                  </a:lnTo>
                  <a:lnTo>
                    <a:pt x="9" y="2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0" name="Freeform 412"/>
            <p:cNvSpPr>
              <a:spLocks/>
            </p:cNvSpPr>
            <p:nvPr/>
          </p:nvSpPr>
          <p:spPr bwMode="auto">
            <a:xfrm>
              <a:off x="4690" y="2525"/>
              <a:ext cx="10" cy="47"/>
            </a:xfrm>
            <a:custGeom>
              <a:avLst/>
              <a:gdLst>
                <a:gd name="T0" fmla="*/ 0 w 12"/>
                <a:gd name="T1" fmla="*/ 6 h 60"/>
                <a:gd name="T2" fmla="*/ 1 w 12"/>
                <a:gd name="T3" fmla="*/ 6 h 60"/>
                <a:gd name="T4" fmla="*/ 3 w 12"/>
                <a:gd name="T5" fmla="*/ 2 h 60"/>
                <a:gd name="T6" fmla="*/ 3 w 12"/>
                <a:gd name="T7" fmla="*/ 2 h 60"/>
                <a:gd name="T8" fmla="*/ 3 w 12"/>
                <a:gd name="T9" fmla="*/ 0 h 60"/>
                <a:gd name="T10" fmla="*/ 3 w 12"/>
                <a:gd name="T11" fmla="*/ 1 h 60"/>
                <a:gd name="T12" fmla="*/ 3 w 12"/>
                <a:gd name="T13" fmla="*/ 2 h 60"/>
                <a:gd name="T14" fmla="*/ 2 w 12"/>
                <a:gd name="T15" fmla="*/ 2 h 60"/>
                <a:gd name="T16" fmla="*/ 0 w 12"/>
                <a:gd name="T17" fmla="*/ 6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60">
                  <a:moveTo>
                    <a:pt x="0" y="59"/>
                  </a:moveTo>
                  <a:lnTo>
                    <a:pt x="1" y="59"/>
                  </a:lnTo>
                  <a:lnTo>
                    <a:pt x="3" y="22"/>
                  </a:lnTo>
                  <a:lnTo>
                    <a:pt x="11" y="3"/>
                  </a:lnTo>
                  <a:lnTo>
                    <a:pt x="8" y="0"/>
                  </a:lnTo>
                  <a:lnTo>
                    <a:pt x="7" y="1"/>
                  </a:lnTo>
                  <a:lnTo>
                    <a:pt x="10" y="3"/>
                  </a:lnTo>
                  <a:lnTo>
                    <a:pt x="2" y="22"/>
                  </a:lnTo>
                  <a:lnTo>
                    <a:pt x="0" y="59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1" name="Freeform 413"/>
            <p:cNvSpPr>
              <a:spLocks/>
            </p:cNvSpPr>
            <p:nvPr/>
          </p:nvSpPr>
          <p:spPr bwMode="auto">
            <a:xfrm>
              <a:off x="4682" y="2547"/>
              <a:ext cx="30" cy="21"/>
            </a:xfrm>
            <a:custGeom>
              <a:avLst/>
              <a:gdLst>
                <a:gd name="T0" fmla="*/ 0 w 34"/>
                <a:gd name="T1" fmla="*/ 2 h 27"/>
                <a:gd name="T2" fmla="*/ 4 w 34"/>
                <a:gd name="T3" fmla="*/ 2 h 27"/>
                <a:gd name="T4" fmla="*/ 8 w 34"/>
                <a:gd name="T5" fmla="*/ 2 h 27"/>
                <a:gd name="T6" fmla="*/ 11 w 34"/>
                <a:gd name="T7" fmla="*/ 0 h 27"/>
                <a:gd name="T8" fmla="*/ 10 w 3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7">
                  <a:moveTo>
                    <a:pt x="0" y="26"/>
                  </a:moveTo>
                  <a:lnTo>
                    <a:pt x="13" y="19"/>
                  </a:lnTo>
                  <a:lnTo>
                    <a:pt x="24" y="9"/>
                  </a:lnTo>
                  <a:lnTo>
                    <a:pt x="33" y="0"/>
                  </a:lnTo>
                  <a:lnTo>
                    <a:pt x="29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2" name="Freeform 414"/>
            <p:cNvSpPr>
              <a:spLocks/>
            </p:cNvSpPr>
            <p:nvPr/>
          </p:nvSpPr>
          <p:spPr bwMode="auto">
            <a:xfrm>
              <a:off x="4682" y="2546"/>
              <a:ext cx="30" cy="22"/>
            </a:xfrm>
            <a:custGeom>
              <a:avLst/>
              <a:gdLst>
                <a:gd name="T0" fmla="*/ 0 w 34"/>
                <a:gd name="T1" fmla="*/ 3 h 28"/>
                <a:gd name="T2" fmla="*/ 0 w 34"/>
                <a:gd name="T3" fmla="*/ 3 h 28"/>
                <a:gd name="T4" fmla="*/ 4 w 34"/>
                <a:gd name="T5" fmla="*/ 2 h 28"/>
                <a:gd name="T6" fmla="*/ 8 w 34"/>
                <a:gd name="T7" fmla="*/ 2 h 28"/>
                <a:gd name="T8" fmla="*/ 11 w 34"/>
                <a:gd name="T9" fmla="*/ 2 h 28"/>
                <a:gd name="T10" fmla="*/ 11 w 34"/>
                <a:gd name="T11" fmla="*/ 0 h 28"/>
                <a:gd name="T12" fmla="*/ 10 w 34"/>
                <a:gd name="T13" fmla="*/ 0 h 28"/>
                <a:gd name="T14" fmla="*/ 10 w 34"/>
                <a:gd name="T15" fmla="*/ 2 h 28"/>
                <a:gd name="T16" fmla="*/ 10 w 34"/>
                <a:gd name="T17" fmla="*/ 2 h 28"/>
                <a:gd name="T18" fmla="*/ 7 w 34"/>
                <a:gd name="T19" fmla="*/ 2 h 28"/>
                <a:gd name="T20" fmla="*/ 4 w 34"/>
                <a:gd name="T21" fmla="*/ 2 h 28"/>
                <a:gd name="T22" fmla="*/ 0 w 34"/>
                <a:gd name="T23" fmla="*/ 3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" h="28">
                  <a:moveTo>
                    <a:pt x="0" y="26"/>
                  </a:moveTo>
                  <a:lnTo>
                    <a:pt x="0" y="27"/>
                  </a:lnTo>
                  <a:lnTo>
                    <a:pt x="14" y="20"/>
                  </a:lnTo>
                  <a:lnTo>
                    <a:pt x="24" y="10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22" y="9"/>
                  </a:lnTo>
                  <a:lnTo>
                    <a:pt x="11" y="20"/>
                  </a:lnTo>
                  <a:lnTo>
                    <a:pt x="0" y="26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3" name="Freeform 415"/>
            <p:cNvSpPr>
              <a:spLocks/>
            </p:cNvSpPr>
            <p:nvPr/>
          </p:nvSpPr>
          <p:spPr bwMode="auto">
            <a:xfrm>
              <a:off x="4677" y="2547"/>
              <a:ext cx="39" cy="27"/>
            </a:xfrm>
            <a:custGeom>
              <a:avLst/>
              <a:gdLst>
                <a:gd name="T0" fmla="*/ 9 w 44"/>
                <a:gd name="T1" fmla="*/ 3 h 33"/>
                <a:gd name="T2" fmla="*/ 11 w 44"/>
                <a:gd name="T3" fmla="*/ 2 h 33"/>
                <a:gd name="T4" fmla="*/ 15 w 44"/>
                <a:gd name="T5" fmla="*/ 0 h 33"/>
                <a:gd name="T6" fmla="*/ 11 w 44"/>
                <a:gd name="T7" fmla="*/ 2 h 33"/>
                <a:gd name="T8" fmla="*/ 6 w 44"/>
                <a:gd name="T9" fmla="*/ 2 h 33"/>
                <a:gd name="T10" fmla="*/ 4 w 44"/>
                <a:gd name="T11" fmla="*/ 4 h 33"/>
                <a:gd name="T12" fmla="*/ 0 w 44"/>
                <a:gd name="T13" fmla="*/ 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3">
                  <a:moveTo>
                    <a:pt x="25" y="20"/>
                  </a:moveTo>
                  <a:lnTo>
                    <a:pt x="33" y="9"/>
                  </a:lnTo>
                  <a:lnTo>
                    <a:pt x="43" y="0"/>
                  </a:lnTo>
                  <a:lnTo>
                    <a:pt x="31" y="4"/>
                  </a:lnTo>
                  <a:lnTo>
                    <a:pt x="17" y="12"/>
                  </a:lnTo>
                  <a:lnTo>
                    <a:pt x="5" y="22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4" name="Freeform 416"/>
            <p:cNvSpPr>
              <a:spLocks/>
            </p:cNvSpPr>
            <p:nvPr/>
          </p:nvSpPr>
          <p:spPr bwMode="auto">
            <a:xfrm>
              <a:off x="4682" y="2547"/>
              <a:ext cx="35" cy="19"/>
            </a:xfrm>
            <a:custGeom>
              <a:avLst/>
              <a:gdLst>
                <a:gd name="T0" fmla="*/ 6 w 40"/>
                <a:gd name="T1" fmla="*/ 2 h 24"/>
                <a:gd name="T2" fmla="*/ 7 w 40"/>
                <a:gd name="T3" fmla="*/ 2 h 24"/>
                <a:gd name="T4" fmla="*/ 9 w 40"/>
                <a:gd name="T5" fmla="*/ 2 h 24"/>
                <a:gd name="T6" fmla="*/ 12 w 40"/>
                <a:gd name="T7" fmla="*/ 1 h 24"/>
                <a:gd name="T8" fmla="*/ 12 w 40"/>
                <a:gd name="T9" fmla="*/ 0 h 24"/>
                <a:gd name="T10" fmla="*/ 8 w 40"/>
                <a:gd name="T11" fmla="*/ 2 h 24"/>
                <a:gd name="T12" fmla="*/ 4 w 40"/>
                <a:gd name="T13" fmla="*/ 2 h 24"/>
                <a:gd name="T14" fmla="*/ 0 w 40"/>
                <a:gd name="T15" fmla="*/ 2 h 24"/>
                <a:gd name="T16" fmla="*/ 1 w 40"/>
                <a:gd name="T17" fmla="*/ 3 h 24"/>
                <a:gd name="T18" fmla="*/ 4 w 40"/>
                <a:gd name="T19" fmla="*/ 2 h 24"/>
                <a:gd name="T20" fmla="*/ 9 w 40"/>
                <a:gd name="T21" fmla="*/ 2 h 24"/>
                <a:gd name="T22" fmla="*/ 11 w 40"/>
                <a:gd name="T23" fmla="*/ 1 h 24"/>
                <a:gd name="T24" fmla="*/ 9 w 40"/>
                <a:gd name="T25" fmla="*/ 2 h 24"/>
                <a:gd name="T26" fmla="*/ 6 w 40"/>
                <a:gd name="T27" fmla="*/ 2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24">
                  <a:moveTo>
                    <a:pt x="19" y="20"/>
                  </a:moveTo>
                  <a:lnTo>
                    <a:pt x="20" y="21"/>
                  </a:lnTo>
                  <a:lnTo>
                    <a:pt x="29" y="9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25" y="4"/>
                  </a:lnTo>
                  <a:lnTo>
                    <a:pt x="12" y="12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36" y="1"/>
                  </a:lnTo>
                  <a:lnTo>
                    <a:pt x="28" y="8"/>
                  </a:lnTo>
                  <a:lnTo>
                    <a:pt x="19" y="2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5" name="Freeform 417"/>
            <p:cNvSpPr>
              <a:spLocks/>
            </p:cNvSpPr>
            <p:nvPr/>
          </p:nvSpPr>
          <p:spPr bwMode="auto">
            <a:xfrm>
              <a:off x="4676" y="2564"/>
              <a:ext cx="7" cy="10"/>
            </a:xfrm>
            <a:custGeom>
              <a:avLst/>
              <a:gdLst>
                <a:gd name="T0" fmla="*/ 4 w 8"/>
                <a:gd name="T1" fmla="*/ 0 h 12"/>
                <a:gd name="T2" fmla="*/ 0 w 8"/>
                <a:gd name="T3" fmla="*/ 3 h 12"/>
                <a:gd name="T4" fmla="*/ 1 w 8"/>
                <a:gd name="T5" fmla="*/ 3 h 12"/>
                <a:gd name="T6" fmla="*/ 4 w 8"/>
                <a:gd name="T7" fmla="*/ 1 h 12"/>
                <a:gd name="T8" fmla="*/ 4 w 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2">
                  <a:moveTo>
                    <a:pt x="5" y="0"/>
                  </a:moveTo>
                  <a:lnTo>
                    <a:pt x="0" y="10"/>
                  </a:lnTo>
                  <a:lnTo>
                    <a:pt x="1" y="11"/>
                  </a:lnTo>
                  <a:lnTo>
                    <a:pt x="7" y="1"/>
                  </a:lnTo>
                  <a:lnTo>
                    <a:pt x="5" y="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6" name="Freeform 418"/>
            <p:cNvSpPr>
              <a:spLocks/>
            </p:cNvSpPr>
            <p:nvPr/>
          </p:nvSpPr>
          <p:spPr bwMode="auto">
            <a:xfrm>
              <a:off x="4669" y="2538"/>
              <a:ext cx="31" cy="34"/>
            </a:xfrm>
            <a:custGeom>
              <a:avLst/>
              <a:gdLst>
                <a:gd name="T0" fmla="*/ 12 w 35"/>
                <a:gd name="T1" fmla="*/ 0 h 43"/>
                <a:gd name="T2" fmla="*/ 8 w 35"/>
                <a:gd name="T3" fmla="*/ 2 h 43"/>
                <a:gd name="T4" fmla="*/ 4 w 35"/>
                <a:gd name="T5" fmla="*/ 2 h 43"/>
                <a:gd name="T6" fmla="*/ 1 w 35"/>
                <a:gd name="T7" fmla="*/ 4 h 43"/>
                <a:gd name="T8" fmla="*/ 0 w 35"/>
                <a:gd name="T9" fmla="*/ 5 h 43"/>
                <a:gd name="T10" fmla="*/ 4 w 35"/>
                <a:gd name="T11" fmla="*/ 5 h 43"/>
                <a:gd name="T12" fmla="*/ 8 w 35"/>
                <a:gd name="T13" fmla="*/ 4 h 43"/>
                <a:gd name="T14" fmla="*/ 11 w 35"/>
                <a:gd name="T15" fmla="*/ 2 h 43"/>
                <a:gd name="T16" fmla="*/ 11 w 35"/>
                <a:gd name="T17" fmla="*/ 2 h 43"/>
                <a:gd name="T18" fmla="*/ 7 w 35"/>
                <a:gd name="T19" fmla="*/ 2 h 43"/>
                <a:gd name="T20" fmla="*/ 4 w 35"/>
                <a:gd name="T21" fmla="*/ 2 h 43"/>
                <a:gd name="T22" fmla="*/ 4 w 35"/>
                <a:gd name="T23" fmla="*/ 5 h 43"/>
                <a:gd name="T24" fmla="*/ 6 w 35"/>
                <a:gd name="T25" fmla="*/ 4 h 43"/>
                <a:gd name="T26" fmla="*/ 10 w 35"/>
                <a:gd name="T27" fmla="*/ 2 h 43"/>
                <a:gd name="T28" fmla="*/ 12 w 35"/>
                <a:gd name="T29" fmla="*/ 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3">
                  <a:moveTo>
                    <a:pt x="34" y="0"/>
                  </a:moveTo>
                  <a:lnTo>
                    <a:pt x="21" y="4"/>
                  </a:lnTo>
                  <a:lnTo>
                    <a:pt x="9" y="15"/>
                  </a:lnTo>
                  <a:lnTo>
                    <a:pt x="1" y="30"/>
                  </a:lnTo>
                  <a:lnTo>
                    <a:pt x="0" y="42"/>
                  </a:lnTo>
                  <a:lnTo>
                    <a:pt x="11" y="42"/>
                  </a:lnTo>
                  <a:lnTo>
                    <a:pt x="21" y="32"/>
                  </a:lnTo>
                  <a:lnTo>
                    <a:pt x="31" y="19"/>
                  </a:lnTo>
                  <a:lnTo>
                    <a:pt x="33" y="2"/>
                  </a:lnTo>
                  <a:lnTo>
                    <a:pt x="20" y="2"/>
                  </a:lnTo>
                  <a:lnTo>
                    <a:pt x="9" y="14"/>
                  </a:lnTo>
                  <a:lnTo>
                    <a:pt x="8" y="37"/>
                  </a:lnTo>
                  <a:lnTo>
                    <a:pt x="18" y="32"/>
                  </a:lnTo>
                  <a:lnTo>
                    <a:pt x="28" y="22"/>
                  </a:lnTo>
                  <a:lnTo>
                    <a:pt x="34" y="1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7" name="Freeform 419"/>
            <p:cNvSpPr>
              <a:spLocks/>
            </p:cNvSpPr>
            <p:nvPr/>
          </p:nvSpPr>
          <p:spPr bwMode="auto">
            <a:xfrm>
              <a:off x="4669" y="2538"/>
              <a:ext cx="31" cy="35"/>
            </a:xfrm>
            <a:custGeom>
              <a:avLst/>
              <a:gdLst>
                <a:gd name="T0" fmla="*/ 12 w 35"/>
                <a:gd name="T1" fmla="*/ 1 h 44"/>
                <a:gd name="T2" fmla="*/ 12 w 35"/>
                <a:gd name="T3" fmla="*/ 0 h 44"/>
                <a:gd name="T4" fmla="*/ 8 w 35"/>
                <a:gd name="T5" fmla="*/ 2 h 44"/>
                <a:gd name="T6" fmla="*/ 4 w 35"/>
                <a:gd name="T7" fmla="*/ 2 h 44"/>
                <a:gd name="T8" fmla="*/ 1 w 35"/>
                <a:gd name="T9" fmla="*/ 4 h 44"/>
                <a:gd name="T10" fmla="*/ 0 w 35"/>
                <a:gd name="T11" fmla="*/ 6 h 44"/>
                <a:gd name="T12" fmla="*/ 4 w 35"/>
                <a:gd name="T13" fmla="*/ 6 h 44"/>
                <a:gd name="T14" fmla="*/ 4 w 35"/>
                <a:gd name="T15" fmla="*/ 6 h 44"/>
                <a:gd name="T16" fmla="*/ 1 w 35"/>
                <a:gd name="T17" fmla="*/ 6 h 44"/>
                <a:gd name="T18" fmla="*/ 2 w 35"/>
                <a:gd name="T19" fmla="*/ 4 h 44"/>
                <a:gd name="T20" fmla="*/ 4 w 35"/>
                <a:gd name="T21" fmla="*/ 2 h 44"/>
                <a:gd name="T22" fmla="*/ 8 w 35"/>
                <a:gd name="T23" fmla="*/ 2 h 44"/>
                <a:gd name="T24" fmla="*/ 12 w 35"/>
                <a:gd name="T25" fmla="*/ 1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4">
                  <a:moveTo>
                    <a:pt x="34" y="1"/>
                  </a:moveTo>
                  <a:lnTo>
                    <a:pt x="34" y="0"/>
                  </a:lnTo>
                  <a:lnTo>
                    <a:pt x="21" y="5"/>
                  </a:lnTo>
                  <a:lnTo>
                    <a:pt x="9" y="15"/>
                  </a:lnTo>
                  <a:lnTo>
                    <a:pt x="1" y="30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" y="41"/>
                  </a:lnTo>
                  <a:lnTo>
                    <a:pt x="2" y="30"/>
                  </a:lnTo>
                  <a:lnTo>
                    <a:pt x="10" y="16"/>
                  </a:lnTo>
                  <a:lnTo>
                    <a:pt x="22" y="6"/>
                  </a:lnTo>
                  <a:lnTo>
                    <a:pt x="34" y="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8" name="Freeform 420"/>
            <p:cNvSpPr>
              <a:spLocks/>
            </p:cNvSpPr>
            <p:nvPr/>
          </p:nvSpPr>
          <p:spPr bwMode="auto">
            <a:xfrm>
              <a:off x="4679" y="2539"/>
              <a:ext cx="21" cy="34"/>
            </a:xfrm>
            <a:custGeom>
              <a:avLst/>
              <a:gdLst>
                <a:gd name="T0" fmla="*/ 0 w 24"/>
                <a:gd name="T1" fmla="*/ 5 h 43"/>
                <a:gd name="T2" fmla="*/ 4 w 24"/>
                <a:gd name="T3" fmla="*/ 4 h 43"/>
                <a:gd name="T4" fmla="*/ 7 w 24"/>
                <a:gd name="T5" fmla="*/ 2 h 43"/>
                <a:gd name="T6" fmla="*/ 8 w 24"/>
                <a:gd name="T7" fmla="*/ 0 h 43"/>
                <a:gd name="T8" fmla="*/ 4 w 24"/>
                <a:gd name="T9" fmla="*/ 0 h 43"/>
                <a:gd name="T10" fmla="*/ 4 w 24"/>
                <a:gd name="T11" fmla="*/ 2 h 43"/>
                <a:gd name="T12" fmla="*/ 7 w 24"/>
                <a:gd name="T13" fmla="*/ 2 h 43"/>
                <a:gd name="T14" fmla="*/ 7 w 24"/>
                <a:gd name="T15" fmla="*/ 2 h 43"/>
                <a:gd name="T16" fmla="*/ 4 w 24"/>
                <a:gd name="T17" fmla="*/ 4 h 43"/>
                <a:gd name="T18" fmla="*/ 0 w 24"/>
                <a:gd name="T19" fmla="*/ 5 h 43"/>
                <a:gd name="T20" fmla="*/ 0 w 24"/>
                <a:gd name="T21" fmla="*/ 5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43">
                  <a:moveTo>
                    <a:pt x="0" y="42"/>
                  </a:moveTo>
                  <a:lnTo>
                    <a:pt x="11" y="31"/>
                  </a:lnTo>
                  <a:lnTo>
                    <a:pt x="21" y="18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0" y="17"/>
                  </a:lnTo>
                  <a:lnTo>
                    <a:pt x="10" y="30"/>
                  </a:lnTo>
                  <a:lnTo>
                    <a:pt x="0" y="40"/>
                  </a:lnTo>
                  <a:lnTo>
                    <a:pt x="0" y="42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" name="Freeform 421"/>
            <p:cNvSpPr>
              <a:spLocks/>
            </p:cNvSpPr>
            <p:nvPr/>
          </p:nvSpPr>
          <p:spPr bwMode="auto">
            <a:xfrm>
              <a:off x="4676" y="2539"/>
              <a:ext cx="13" cy="29"/>
            </a:xfrm>
            <a:custGeom>
              <a:avLst/>
              <a:gdLst>
                <a:gd name="T0" fmla="*/ 7 w 14"/>
                <a:gd name="T1" fmla="*/ 0 h 37"/>
                <a:gd name="T2" fmla="*/ 0 w 14"/>
                <a:gd name="T3" fmla="*/ 2 h 37"/>
                <a:gd name="T4" fmla="*/ 0 w 14"/>
                <a:gd name="T5" fmla="*/ 4 h 37"/>
                <a:gd name="T6" fmla="*/ 7 w 14"/>
                <a:gd name="T7" fmla="*/ 3 h 37"/>
                <a:gd name="T8" fmla="*/ 7 w 14"/>
                <a:gd name="T9" fmla="*/ 3 h 37"/>
                <a:gd name="T10" fmla="*/ 1 w 14"/>
                <a:gd name="T11" fmla="*/ 4 h 37"/>
                <a:gd name="T12" fmla="*/ 1 w 14"/>
                <a:gd name="T13" fmla="*/ 2 h 37"/>
                <a:gd name="T14" fmla="*/ 7 w 14"/>
                <a:gd name="T15" fmla="*/ 2 h 37"/>
                <a:gd name="T16" fmla="*/ 7 w 14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7">
                  <a:moveTo>
                    <a:pt x="13" y="0"/>
                  </a:moveTo>
                  <a:lnTo>
                    <a:pt x="0" y="12"/>
                  </a:lnTo>
                  <a:lnTo>
                    <a:pt x="0" y="36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1" y="35"/>
                  </a:lnTo>
                  <a:lnTo>
                    <a:pt x="1" y="14"/>
                  </a:lnTo>
                  <a:lnTo>
                    <a:pt x="13" y="2"/>
                  </a:lnTo>
                  <a:lnTo>
                    <a:pt x="13" y="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" name="Freeform 422"/>
            <p:cNvSpPr>
              <a:spLocks/>
            </p:cNvSpPr>
            <p:nvPr/>
          </p:nvSpPr>
          <p:spPr bwMode="auto">
            <a:xfrm>
              <a:off x="4685" y="2547"/>
              <a:ext cx="16" cy="17"/>
            </a:xfrm>
            <a:custGeom>
              <a:avLst/>
              <a:gdLst>
                <a:gd name="T0" fmla="*/ 1 w 18"/>
                <a:gd name="T1" fmla="*/ 2 h 22"/>
                <a:gd name="T2" fmla="*/ 4 w 18"/>
                <a:gd name="T3" fmla="*/ 2 h 22"/>
                <a:gd name="T4" fmla="*/ 6 w 18"/>
                <a:gd name="T5" fmla="*/ 0 h 22"/>
                <a:gd name="T6" fmla="*/ 5 w 18"/>
                <a:gd name="T7" fmla="*/ 0 h 22"/>
                <a:gd name="T8" fmla="*/ 4 w 18"/>
                <a:gd name="T9" fmla="*/ 2 h 22"/>
                <a:gd name="T10" fmla="*/ 0 w 18"/>
                <a:gd name="T11" fmla="*/ 2 h 22"/>
                <a:gd name="T12" fmla="*/ 1 w 18"/>
                <a:gd name="T13" fmla="*/ 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22">
                  <a:moveTo>
                    <a:pt x="1" y="21"/>
                  </a:moveTo>
                  <a:lnTo>
                    <a:pt x="10" y="1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1" y="2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" name="Freeform 423"/>
            <p:cNvSpPr>
              <a:spLocks/>
            </p:cNvSpPr>
            <p:nvPr/>
          </p:nvSpPr>
          <p:spPr bwMode="auto">
            <a:xfrm>
              <a:off x="4606" y="2561"/>
              <a:ext cx="83" cy="245"/>
            </a:xfrm>
            <a:custGeom>
              <a:avLst/>
              <a:gdLst>
                <a:gd name="T0" fmla="*/ 0 w 93"/>
                <a:gd name="T1" fmla="*/ 35 h 312"/>
                <a:gd name="T2" fmla="*/ 0 w 93"/>
                <a:gd name="T3" fmla="*/ 34 h 312"/>
                <a:gd name="T4" fmla="*/ 0 w 93"/>
                <a:gd name="T5" fmla="*/ 33 h 312"/>
                <a:gd name="T6" fmla="*/ 0 w 93"/>
                <a:gd name="T7" fmla="*/ 31 h 312"/>
                <a:gd name="T8" fmla="*/ 0 w 93"/>
                <a:gd name="T9" fmla="*/ 30 h 312"/>
                <a:gd name="T10" fmla="*/ 0 w 93"/>
                <a:gd name="T11" fmla="*/ 28 h 312"/>
                <a:gd name="T12" fmla="*/ 0 w 93"/>
                <a:gd name="T13" fmla="*/ 27 h 312"/>
                <a:gd name="T14" fmla="*/ 1 w 93"/>
                <a:gd name="T15" fmla="*/ 26 h 312"/>
                <a:gd name="T16" fmla="*/ 2 w 93"/>
                <a:gd name="T17" fmla="*/ 24 h 312"/>
                <a:gd name="T18" fmla="*/ 3 w 93"/>
                <a:gd name="T19" fmla="*/ 22 h 312"/>
                <a:gd name="T20" fmla="*/ 4 w 93"/>
                <a:gd name="T21" fmla="*/ 21 h 312"/>
                <a:gd name="T22" fmla="*/ 4 w 93"/>
                <a:gd name="T23" fmla="*/ 19 h 312"/>
                <a:gd name="T24" fmla="*/ 4 w 93"/>
                <a:gd name="T25" fmla="*/ 19 h 312"/>
                <a:gd name="T26" fmla="*/ 4 w 93"/>
                <a:gd name="T27" fmla="*/ 16 h 312"/>
                <a:gd name="T28" fmla="*/ 5 w 93"/>
                <a:gd name="T29" fmla="*/ 15 h 312"/>
                <a:gd name="T30" fmla="*/ 6 w 93"/>
                <a:gd name="T31" fmla="*/ 13 h 312"/>
                <a:gd name="T32" fmla="*/ 7 w 93"/>
                <a:gd name="T33" fmla="*/ 13 h 312"/>
                <a:gd name="T34" fmla="*/ 9 w 93"/>
                <a:gd name="T35" fmla="*/ 10 h 312"/>
                <a:gd name="T36" fmla="*/ 11 w 93"/>
                <a:gd name="T37" fmla="*/ 9 h 312"/>
                <a:gd name="T38" fmla="*/ 12 w 93"/>
                <a:gd name="T39" fmla="*/ 8 h 312"/>
                <a:gd name="T40" fmla="*/ 13 w 93"/>
                <a:gd name="T41" fmla="*/ 7 h 312"/>
                <a:gd name="T42" fmla="*/ 16 w 93"/>
                <a:gd name="T43" fmla="*/ 5 h 312"/>
                <a:gd name="T44" fmla="*/ 17 w 93"/>
                <a:gd name="T45" fmla="*/ 5 h 312"/>
                <a:gd name="T46" fmla="*/ 19 w 93"/>
                <a:gd name="T47" fmla="*/ 4 h 312"/>
                <a:gd name="T48" fmla="*/ 21 w 93"/>
                <a:gd name="T49" fmla="*/ 3 h 312"/>
                <a:gd name="T50" fmla="*/ 24 w 93"/>
                <a:gd name="T51" fmla="*/ 2 h 312"/>
                <a:gd name="T52" fmla="*/ 27 w 93"/>
                <a:gd name="T53" fmla="*/ 2 h 312"/>
                <a:gd name="T54" fmla="*/ 29 w 93"/>
                <a:gd name="T55" fmla="*/ 2 h 312"/>
                <a:gd name="T56" fmla="*/ 30 w 93"/>
                <a:gd name="T57" fmla="*/ 2 h 312"/>
                <a:gd name="T58" fmla="*/ 33 w 93"/>
                <a:gd name="T59" fmla="*/ 0 h 312"/>
                <a:gd name="T60" fmla="*/ 33 w 93"/>
                <a:gd name="T61" fmla="*/ 2 h 312"/>
                <a:gd name="T62" fmla="*/ 33 w 93"/>
                <a:gd name="T63" fmla="*/ 4 h 312"/>
                <a:gd name="T64" fmla="*/ 32 w 93"/>
                <a:gd name="T65" fmla="*/ 5 h 312"/>
                <a:gd name="T66" fmla="*/ 32 w 93"/>
                <a:gd name="T67" fmla="*/ 6 h 312"/>
                <a:gd name="T68" fmla="*/ 30 w 93"/>
                <a:gd name="T69" fmla="*/ 8 h 312"/>
                <a:gd name="T70" fmla="*/ 30 w 93"/>
                <a:gd name="T71" fmla="*/ 9 h 312"/>
                <a:gd name="T72" fmla="*/ 29 w 93"/>
                <a:gd name="T73" fmla="*/ 10 h 312"/>
                <a:gd name="T74" fmla="*/ 27 w 93"/>
                <a:gd name="T75" fmla="*/ 12 h 312"/>
                <a:gd name="T76" fmla="*/ 26 w 93"/>
                <a:gd name="T77" fmla="*/ 13 h 312"/>
                <a:gd name="T78" fmla="*/ 26 w 93"/>
                <a:gd name="T79" fmla="*/ 14 h 312"/>
                <a:gd name="T80" fmla="*/ 24 w 93"/>
                <a:gd name="T81" fmla="*/ 16 h 312"/>
                <a:gd name="T82" fmla="*/ 23 w 93"/>
                <a:gd name="T83" fmla="*/ 17 h 312"/>
                <a:gd name="T84" fmla="*/ 21 w 93"/>
                <a:gd name="T85" fmla="*/ 20 h 312"/>
                <a:gd name="T86" fmla="*/ 20 w 93"/>
                <a:gd name="T87" fmla="*/ 21 h 312"/>
                <a:gd name="T88" fmla="*/ 19 w 93"/>
                <a:gd name="T89" fmla="*/ 24 h 312"/>
                <a:gd name="T90" fmla="*/ 17 w 93"/>
                <a:gd name="T91" fmla="*/ 26 h 312"/>
                <a:gd name="T92" fmla="*/ 15 w 93"/>
                <a:gd name="T93" fmla="*/ 27 h 312"/>
                <a:gd name="T94" fmla="*/ 12 w 93"/>
                <a:gd name="T95" fmla="*/ 29 h 312"/>
                <a:gd name="T96" fmla="*/ 10 w 93"/>
                <a:gd name="T97" fmla="*/ 30 h 312"/>
                <a:gd name="T98" fmla="*/ 9 w 93"/>
                <a:gd name="T99" fmla="*/ 31 h 312"/>
                <a:gd name="T100" fmla="*/ 7 w 93"/>
                <a:gd name="T101" fmla="*/ 33 h 312"/>
                <a:gd name="T102" fmla="*/ 5 w 93"/>
                <a:gd name="T103" fmla="*/ 34 h 312"/>
                <a:gd name="T104" fmla="*/ 4 w 93"/>
                <a:gd name="T105" fmla="*/ 35 h 312"/>
                <a:gd name="T106" fmla="*/ 0 w 93"/>
                <a:gd name="T107" fmla="*/ 35 h 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3" h="312">
                  <a:moveTo>
                    <a:pt x="0" y="311"/>
                  </a:moveTo>
                  <a:lnTo>
                    <a:pt x="0" y="297"/>
                  </a:lnTo>
                  <a:lnTo>
                    <a:pt x="0" y="287"/>
                  </a:lnTo>
                  <a:lnTo>
                    <a:pt x="0" y="276"/>
                  </a:lnTo>
                  <a:lnTo>
                    <a:pt x="0" y="265"/>
                  </a:lnTo>
                  <a:lnTo>
                    <a:pt x="0" y="251"/>
                  </a:lnTo>
                  <a:lnTo>
                    <a:pt x="0" y="237"/>
                  </a:lnTo>
                  <a:lnTo>
                    <a:pt x="1" y="226"/>
                  </a:lnTo>
                  <a:lnTo>
                    <a:pt x="2" y="210"/>
                  </a:lnTo>
                  <a:lnTo>
                    <a:pt x="3" y="198"/>
                  </a:lnTo>
                  <a:lnTo>
                    <a:pt x="4" y="184"/>
                  </a:lnTo>
                  <a:lnTo>
                    <a:pt x="5" y="171"/>
                  </a:lnTo>
                  <a:lnTo>
                    <a:pt x="8" y="161"/>
                  </a:lnTo>
                  <a:lnTo>
                    <a:pt x="12" y="147"/>
                  </a:lnTo>
                  <a:lnTo>
                    <a:pt x="16" y="130"/>
                  </a:lnTo>
                  <a:lnTo>
                    <a:pt x="17" y="119"/>
                  </a:lnTo>
                  <a:lnTo>
                    <a:pt x="19" y="108"/>
                  </a:lnTo>
                  <a:lnTo>
                    <a:pt x="24" y="95"/>
                  </a:lnTo>
                  <a:lnTo>
                    <a:pt x="29" y="82"/>
                  </a:lnTo>
                  <a:lnTo>
                    <a:pt x="34" y="71"/>
                  </a:lnTo>
                  <a:lnTo>
                    <a:pt x="38" y="63"/>
                  </a:lnTo>
                  <a:lnTo>
                    <a:pt x="44" y="50"/>
                  </a:lnTo>
                  <a:lnTo>
                    <a:pt x="46" y="43"/>
                  </a:lnTo>
                  <a:lnTo>
                    <a:pt x="54" y="34"/>
                  </a:lnTo>
                  <a:lnTo>
                    <a:pt x="61" y="26"/>
                  </a:lnTo>
                  <a:lnTo>
                    <a:pt x="68" y="18"/>
                  </a:lnTo>
                  <a:lnTo>
                    <a:pt x="75" y="12"/>
                  </a:lnTo>
                  <a:lnTo>
                    <a:pt x="80" y="5"/>
                  </a:lnTo>
                  <a:lnTo>
                    <a:pt x="85" y="2"/>
                  </a:lnTo>
                  <a:lnTo>
                    <a:pt x="92" y="0"/>
                  </a:lnTo>
                  <a:lnTo>
                    <a:pt x="92" y="22"/>
                  </a:lnTo>
                  <a:lnTo>
                    <a:pt x="91" y="35"/>
                  </a:lnTo>
                  <a:lnTo>
                    <a:pt x="90" y="47"/>
                  </a:lnTo>
                  <a:lnTo>
                    <a:pt x="88" y="55"/>
                  </a:lnTo>
                  <a:lnTo>
                    <a:pt x="85" y="71"/>
                  </a:lnTo>
                  <a:lnTo>
                    <a:pt x="84" y="83"/>
                  </a:lnTo>
                  <a:lnTo>
                    <a:pt x="80" y="92"/>
                  </a:lnTo>
                  <a:lnTo>
                    <a:pt x="76" y="102"/>
                  </a:lnTo>
                  <a:lnTo>
                    <a:pt x="74" y="114"/>
                  </a:lnTo>
                  <a:lnTo>
                    <a:pt x="72" y="125"/>
                  </a:lnTo>
                  <a:lnTo>
                    <a:pt x="68" y="138"/>
                  </a:lnTo>
                  <a:lnTo>
                    <a:pt x="65" y="154"/>
                  </a:lnTo>
                  <a:lnTo>
                    <a:pt x="61" y="173"/>
                  </a:lnTo>
                  <a:lnTo>
                    <a:pt x="55" y="189"/>
                  </a:lnTo>
                  <a:lnTo>
                    <a:pt x="50" y="206"/>
                  </a:lnTo>
                  <a:lnTo>
                    <a:pt x="45" y="221"/>
                  </a:lnTo>
                  <a:lnTo>
                    <a:pt x="40" y="234"/>
                  </a:lnTo>
                  <a:lnTo>
                    <a:pt x="32" y="253"/>
                  </a:lnTo>
                  <a:lnTo>
                    <a:pt x="28" y="263"/>
                  </a:lnTo>
                  <a:lnTo>
                    <a:pt x="23" y="276"/>
                  </a:lnTo>
                  <a:lnTo>
                    <a:pt x="20" y="284"/>
                  </a:lnTo>
                  <a:lnTo>
                    <a:pt x="16" y="297"/>
                  </a:lnTo>
                  <a:lnTo>
                    <a:pt x="8" y="307"/>
                  </a:lnTo>
                  <a:lnTo>
                    <a:pt x="0" y="31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" name="Freeform 424"/>
            <p:cNvSpPr>
              <a:spLocks/>
            </p:cNvSpPr>
            <p:nvPr/>
          </p:nvSpPr>
          <p:spPr bwMode="auto">
            <a:xfrm>
              <a:off x="4338" y="2040"/>
              <a:ext cx="496" cy="1840"/>
            </a:xfrm>
            <a:custGeom>
              <a:avLst/>
              <a:gdLst>
                <a:gd name="T0" fmla="*/ 98 w 560"/>
                <a:gd name="T1" fmla="*/ 243 h 2343"/>
                <a:gd name="T2" fmla="*/ 79 w 560"/>
                <a:gd name="T3" fmla="*/ 233 h 2343"/>
                <a:gd name="T4" fmla="*/ 98 w 560"/>
                <a:gd name="T5" fmla="*/ 231 h 2343"/>
                <a:gd name="T6" fmla="*/ 88 w 560"/>
                <a:gd name="T7" fmla="*/ 200 h 2343"/>
                <a:gd name="T8" fmla="*/ 57 w 560"/>
                <a:gd name="T9" fmla="*/ 195 h 2343"/>
                <a:gd name="T10" fmla="*/ 52 w 560"/>
                <a:gd name="T11" fmla="*/ 191 h 2343"/>
                <a:gd name="T12" fmla="*/ 79 w 560"/>
                <a:gd name="T13" fmla="*/ 185 h 2343"/>
                <a:gd name="T14" fmla="*/ 96 w 560"/>
                <a:gd name="T15" fmla="*/ 197 h 2343"/>
                <a:gd name="T16" fmla="*/ 92 w 560"/>
                <a:gd name="T17" fmla="*/ 172 h 2343"/>
                <a:gd name="T18" fmla="*/ 51 w 560"/>
                <a:gd name="T19" fmla="*/ 161 h 2343"/>
                <a:gd name="T20" fmla="*/ 27 w 560"/>
                <a:gd name="T21" fmla="*/ 163 h 2343"/>
                <a:gd name="T22" fmla="*/ 61 w 560"/>
                <a:gd name="T23" fmla="*/ 145 h 2343"/>
                <a:gd name="T24" fmla="*/ 91 w 560"/>
                <a:gd name="T25" fmla="*/ 152 h 2343"/>
                <a:gd name="T26" fmla="*/ 64 w 560"/>
                <a:gd name="T27" fmla="*/ 128 h 2343"/>
                <a:gd name="T28" fmla="*/ 15 w 560"/>
                <a:gd name="T29" fmla="*/ 139 h 2343"/>
                <a:gd name="T30" fmla="*/ 51 w 560"/>
                <a:gd name="T31" fmla="*/ 116 h 2343"/>
                <a:gd name="T32" fmla="*/ 94 w 560"/>
                <a:gd name="T33" fmla="*/ 137 h 2343"/>
                <a:gd name="T34" fmla="*/ 87 w 560"/>
                <a:gd name="T35" fmla="*/ 107 h 2343"/>
                <a:gd name="T36" fmla="*/ 51 w 560"/>
                <a:gd name="T37" fmla="*/ 101 h 2343"/>
                <a:gd name="T38" fmla="*/ 5 w 560"/>
                <a:gd name="T39" fmla="*/ 102 h 2343"/>
                <a:gd name="T40" fmla="*/ 51 w 560"/>
                <a:gd name="T41" fmla="*/ 86 h 2343"/>
                <a:gd name="T42" fmla="*/ 93 w 560"/>
                <a:gd name="T43" fmla="*/ 91 h 2343"/>
                <a:gd name="T44" fmla="*/ 47 w 560"/>
                <a:gd name="T45" fmla="*/ 60 h 2343"/>
                <a:gd name="T46" fmla="*/ 33 w 560"/>
                <a:gd name="T47" fmla="*/ 47 h 2343"/>
                <a:gd name="T48" fmla="*/ 93 w 560"/>
                <a:gd name="T49" fmla="*/ 59 h 2343"/>
                <a:gd name="T50" fmla="*/ 74 w 560"/>
                <a:gd name="T51" fmla="*/ 35 h 2343"/>
                <a:gd name="T52" fmla="*/ 35 w 560"/>
                <a:gd name="T53" fmla="*/ 33 h 2343"/>
                <a:gd name="T54" fmla="*/ 75 w 560"/>
                <a:gd name="T55" fmla="*/ 23 h 2343"/>
                <a:gd name="T56" fmla="*/ 94 w 560"/>
                <a:gd name="T57" fmla="*/ 27 h 2343"/>
                <a:gd name="T58" fmla="*/ 64 w 560"/>
                <a:gd name="T59" fmla="*/ 12 h 2343"/>
                <a:gd name="T60" fmla="*/ 48 w 560"/>
                <a:gd name="T61" fmla="*/ 5 h 2343"/>
                <a:gd name="T62" fmla="*/ 83 w 560"/>
                <a:gd name="T63" fmla="*/ 13 h 2343"/>
                <a:gd name="T64" fmla="*/ 118 w 560"/>
                <a:gd name="T65" fmla="*/ 13 h 2343"/>
                <a:gd name="T66" fmla="*/ 128 w 560"/>
                <a:gd name="T67" fmla="*/ 16 h 2343"/>
                <a:gd name="T68" fmla="*/ 106 w 560"/>
                <a:gd name="T69" fmla="*/ 38 h 2343"/>
                <a:gd name="T70" fmla="*/ 147 w 560"/>
                <a:gd name="T71" fmla="*/ 26 h 2343"/>
                <a:gd name="T72" fmla="*/ 155 w 560"/>
                <a:gd name="T73" fmla="*/ 38 h 2343"/>
                <a:gd name="T74" fmla="*/ 116 w 560"/>
                <a:gd name="T75" fmla="*/ 37 h 2343"/>
                <a:gd name="T76" fmla="*/ 105 w 560"/>
                <a:gd name="T77" fmla="*/ 67 h 2343"/>
                <a:gd name="T78" fmla="*/ 161 w 560"/>
                <a:gd name="T79" fmla="*/ 63 h 2343"/>
                <a:gd name="T80" fmla="*/ 128 w 560"/>
                <a:gd name="T81" fmla="*/ 63 h 2343"/>
                <a:gd name="T82" fmla="*/ 101 w 560"/>
                <a:gd name="T83" fmla="*/ 109 h 2343"/>
                <a:gd name="T84" fmla="*/ 128 w 560"/>
                <a:gd name="T85" fmla="*/ 86 h 2343"/>
                <a:gd name="T86" fmla="*/ 174 w 560"/>
                <a:gd name="T87" fmla="*/ 93 h 2343"/>
                <a:gd name="T88" fmla="*/ 171 w 560"/>
                <a:gd name="T89" fmla="*/ 105 h 2343"/>
                <a:gd name="T90" fmla="*/ 132 w 560"/>
                <a:gd name="T91" fmla="*/ 98 h 2343"/>
                <a:gd name="T92" fmla="*/ 104 w 560"/>
                <a:gd name="T93" fmla="*/ 123 h 2343"/>
                <a:gd name="T94" fmla="*/ 113 w 560"/>
                <a:gd name="T95" fmla="*/ 133 h 2343"/>
                <a:gd name="T96" fmla="*/ 168 w 560"/>
                <a:gd name="T97" fmla="*/ 122 h 2343"/>
                <a:gd name="T98" fmla="*/ 180 w 560"/>
                <a:gd name="T99" fmla="*/ 141 h 2343"/>
                <a:gd name="T100" fmla="*/ 123 w 560"/>
                <a:gd name="T101" fmla="*/ 139 h 2343"/>
                <a:gd name="T102" fmla="*/ 100 w 560"/>
                <a:gd name="T103" fmla="*/ 169 h 2343"/>
                <a:gd name="T104" fmla="*/ 141 w 560"/>
                <a:gd name="T105" fmla="*/ 146 h 2343"/>
                <a:gd name="T106" fmla="*/ 180 w 560"/>
                <a:gd name="T107" fmla="*/ 165 h 2343"/>
                <a:gd name="T108" fmla="*/ 155 w 560"/>
                <a:gd name="T109" fmla="*/ 163 h 2343"/>
                <a:gd name="T110" fmla="*/ 109 w 560"/>
                <a:gd name="T111" fmla="*/ 171 h 2343"/>
                <a:gd name="T112" fmla="*/ 105 w 560"/>
                <a:gd name="T113" fmla="*/ 199 h 2343"/>
                <a:gd name="T114" fmla="*/ 119 w 560"/>
                <a:gd name="T115" fmla="*/ 199 h 2343"/>
                <a:gd name="T116" fmla="*/ 149 w 560"/>
                <a:gd name="T117" fmla="*/ 199 h 2343"/>
                <a:gd name="T118" fmla="*/ 143 w 560"/>
                <a:gd name="T119" fmla="*/ 199 h 2343"/>
                <a:gd name="T120" fmla="*/ 109 w 560"/>
                <a:gd name="T121" fmla="*/ 216 h 2343"/>
                <a:gd name="T122" fmla="*/ 106 w 560"/>
                <a:gd name="T123" fmla="*/ 233 h 2343"/>
                <a:gd name="T124" fmla="*/ 107 w 560"/>
                <a:gd name="T125" fmla="*/ 240 h 23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60" h="2343">
                  <a:moveTo>
                    <a:pt x="292" y="2342"/>
                  </a:moveTo>
                  <a:lnTo>
                    <a:pt x="293" y="2300"/>
                  </a:lnTo>
                  <a:lnTo>
                    <a:pt x="293" y="2261"/>
                  </a:lnTo>
                  <a:lnTo>
                    <a:pt x="294" y="2223"/>
                  </a:lnTo>
                  <a:lnTo>
                    <a:pt x="293" y="2184"/>
                  </a:lnTo>
                  <a:lnTo>
                    <a:pt x="290" y="2146"/>
                  </a:lnTo>
                  <a:lnTo>
                    <a:pt x="284" y="2111"/>
                  </a:lnTo>
                  <a:lnTo>
                    <a:pt x="271" y="2059"/>
                  </a:lnTo>
                  <a:lnTo>
                    <a:pt x="258" y="2020"/>
                  </a:lnTo>
                  <a:lnTo>
                    <a:pt x="247" y="2053"/>
                  </a:lnTo>
                  <a:lnTo>
                    <a:pt x="231" y="2086"/>
                  </a:lnTo>
                  <a:lnTo>
                    <a:pt x="237" y="2052"/>
                  </a:lnTo>
                  <a:lnTo>
                    <a:pt x="257" y="2036"/>
                  </a:lnTo>
                  <a:lnTo>
                    <a:pt x="276" y="2031"/>
                  </a:lnTo>
                  <a:lnTo>
                    <a:pt x="280" y="2036"/>
                  </a:lnTo>
                  <a:lnTo>
                    <a:pt x="288" y="2072"/>
                  </a:lnTo>
                  <a:lnTo>
                    <a:pt x="293" y="2104"/>
                  </a:lnTo>
                  <a:lnTo>
                    <a:pt x="290" y="2031"/>
                  </a:lnTo>
                  <a:lnTo>
                    <a:pt x="287" y="1975"/>
                  </a:lnTo>
                  <a:lnTo>
                    <a:pt x="284" y="1921"/>
                  </a:lnTo>
                  <a:lnTo>
                    <a:pt x="282" y="1872"/>
                  </a:lnTo>
                  <a:lnTo>
                    <a:pt x="278" y="1831"/>
                  </a:lnTo>
                  <a:lnTo>
                    <a:pt x="268" y="1772"/>
                  </a:lnTo>
                  <a:lnTo>
                    <a:pt x="264" y="1762"/>
                  </a:lnTo>
                  <a:lnTo>
                    <a:pt x="246" y="1715"/>
                  </a:lnTo>
                  <a:lnTo>
                    <a:pt x="235" y="1681"/>
                  </a:lnTo>
                  <a:lnTo>
                    <a:pt x="226" y="1654"/>
                  </a:lnTo>
                  <a:lnTo>
                    <a:pt x="204" y="1635"/>
                  </a:lnTo>
                  <a:lnTo>
                    <a:pt x="182" y="1656"/>
                  </a:lnTo>
                  <a:lnTo>
                    <a:pt x="167" y="1715"/>
                  </a:lnTo>
                  <a:lnTo>
                    <a:pt x="157" y="1754"/>
                  </a:lnTo>
                  <a:lnTo>
                    <a:pt x="146" y="1789"/>
                  </a:lnTo>
                  <a:lnTo>
                    <a:pt x="136" y="1817"/>
                  </a:lnTo>
                  <a:lnTo>
                    <a:pt x="149" y="1759"/>
                  </a:lnTo>
                  <a:lnTo>
                    <a:pt x="154" y="1720"/>
                  </a:lnTo>
                  <a:lnTo>
                    <a:pt x="157" y="1685"/>
                  </a:lnTo>
                  <a:lnTo>
                    <a:pt x="165" y="1654"/>
                  </a:lnTo>
                  <a:lnTo>
                    <a:pt x="174" y="1615"/>
                  </a:lnTo>
                  <a:lnTo>
                    <a:pt x="179" y="1600"/>
                  </a:lnTo>
                  <a:lnTo>
                    <a:pt x="204" y="1595"/>
                  </a:lnTo>
                  <a:lnTo>
                    <a:pt x="231" y="1627"/>
                  </a:lnTo>
                  <a:lnTo>
                    <a:pt x="237" y="1632"/>
                  </a:lnTo>
                  <a:lnTo>
                    <a:pt x="252" y="1676"/>
                  </a:lnTo>
                  <a:lnTo>
                    <a:pt x="266" y="1708"/>
                  </a:lnTo>
                  <a:lnTo>
                    <a:pt x="278" y="1746"/>
                  </a:lnTo>
                  <a:lnTo>
                    <a:pt x="284" y="1779"/>
                  </a:lnTo>
                  <a:lnTo>
                    <a:pt x="287" y="1789"/>
                  </a:lnTo>
                  <a:lnTo>
                    <a:pt x="287" y="1739"/>
                  </a:lnTo>
                  <a:lnTo>
                    <a:pt x="287" y="1697"/>
                  </a:lnTo>
                  <a:lnTo>
                    <a:pt x="286" y="1660"/>
                  </a:lnTo>
                  <a:lnTo>
                    <a:pt x="285" y="1624"/>
                  </a:lnTo>
                  <a:lnTo>
                    <a:pt x="283" y="1587"/>
                  </a:lnTo>
                  <a:lnTo>
                    <a:pt x="279" y="1549"/>
                  </a:lnTo>
                  <a:lnTo>
                    <a:pt x="273" y="1511"/>
                  </a:lnTo>
                  <a:lnTo>
                    <a:pt x="268" y="1481"/>
                  </a:lnTo>
                  <a:lnTo>
                    <a:pt x="243" y="1436"/>
                  </a:lnTo>
                  <a:lnTo>
                    <a:pt x="221" y="1413"/>
                  </a:lnTo>
                  <a:lnTo>
                    <a:pt x="216" y="1406"/>
                  </a:lnTo>
                  <a:lnTo>
                    <a:pt x="183" y="1396"/>
                  </a:lnTo>
                  <a:lnTo>
                    <a:pt x="151" y="1413"/>
                  </a:lnTo>
                  <a:lnTo>
                    <a:pt x="117" y="1436"/>
                  </a:lnTo>
                  <a:lnTo>
                    <a:pt x="90" y="1449"/>
                  </a:lnTo>
                  <a:lnTo>
                    <a:pt x="66" y="1474"/>
                  </a:lnTo>
                  <a:lnTo>
                    <a:pt x="53" y="1510"/>
                  </a:lnTo>
                  <a:lnTo>
                    <a:pt x="57" y="1464"/>
                  </a:lnTo>
                  <a:lnTo>
                    <a:pt x="80" y="1425"/>
                  </a:lnTo>
                  <a:lnTo>
                    <a:pt x="102" y="1396"/>
                  </a:lnTo>
                  <a:lnTo>
                    <a:pt x="120" y="1362"/>
                  </a:lnTo>
                  <a:lnTo>
                    <a:pt x="131" y="1322"/>
                  </a:lnTo>
                  <a:lnTo>
                    <a:pt x="149" y="1281"/>
                  </a:lnTo>
                  <a:lnTo>
                    <a:pt x="157" y="1276"/>
                  </a:lnTo>
                  <a:lnTo>
                    <a:pt x="182" y="1275"/>
                  </a:lnTo>
                  <a:lnTo>
                    <a:pt x="215" y="1296"/>
                  </a:lnTo>
                  <a:lnTo>
                    <a:pt x="237" y="1340"/>
                  </a:lnTo>
                  <a:lnTo>
                    <a:pt x="257" y="1396"/>
                  </a:lnTo>
                  <a:lnTo>
                    <a:pt x="265" y="1418"/>
                  </a:lnTo>
                  <a:lnTo>
                    <a:pt x="279" y="1431"/>
                  </a:lnTo>
                  <a:lnTo>
                    <a:pt x="272" y="1337"/>
                  </a:lnTo>
                  <a:lnTo>
                    <a:pt x="265" y="1281"/>
                  </a:lnTo>
                  <a:lnTo>
                    <a:pt x="257" y="1236"/>
                  </a:lnTo>
                  <a:lnTo>
                    <a:pt x="237" y="1177"/>
                  </a:lnTo>
                  <a:lnTo>
                    <a:pt x="216" y="1145"/>
                  </a:lnTo>
                  <a:lnTo>
                    <a:pt x="209" y="1136"/>
                  </a:lnTo>
                  <a:lnTo>
                    <a:pt x="189" y="1122"/>
                  </a:lnTo>
                  <a:lnTo>
                    <a:pt x="151" y="1117"/>
                  </a:lnTo>
                  <a:lnTo>
                    <a:pt x="131" y="1123"/>
                  </a:lnTo>
                  <a:lnTo>
                    <a:pt x="95" y="1140"/>
                  </a:lnTo>
                  <a:lnTo>
                    <a:pt x="75" y="1167"/>
                  </a:lnTo>
                  <a:lnTo>
                    <a:pt x="51" y="1206"/>
                  </a:lnTo>
                  <a:lnTo>
                    <a:pt x="43" y="1224"/>
                  </a:lnTo>
                  <a:lnTo>
                    <a:pt x="56" y="1179"/>
                  </a:lnTo>
                  <a:lnTo>
                    <a:pt x="68" y="1117"/>
                  </a:lnTo>
                  <a:lnTo>
                    <a:pt x="76" y="1070"/>
                  </a:lnTo>
                  <a:lnTo>
                    <a:pt x="91" y="1028"/>
                  </a:lnTo>
                  <a:lnTo>
                    <a:pt x="120" y="1017"/>
                  </a:lnTo>
                  <a:lnTo>
                    <a:pt x="154" y="1025"/>
                  </a:lnTo>
                  <a:lnTo>
                    <a:pt x="185" y="1040"/>
                  </a:lnTo>
                  <a:lnTo>
                    <a:pt x="199" y="1053"/>
                  </a:lnTo>
                  <a:lnTo>
                    <a:pt x="225" y="1088"/>
                  </a:lnTo>
                  <a:lnTo>
                    <a:pt x="247" y="1123"/>
                  </a:lnTo>
                  <a:lnTo>
                    <a:pt x="264" y="1165"/>
                  </a:lnTo>
                  <a:lnTo>
                    <a:pt x="280" y="1203"/>
                  </a:lnTo>
                  <a:lnTo>
                    <a:pt x="277" y="1160"/>
                  </a:lnTo>
                  <a:lnTo>
                    <a:pt x="276" y="1136"/>
                  </a:lnTo>
                  <a:lnTo>
                    <a:pt x="275" y="1092"/>
                  </a:lnTo>
                  <a:lnTo>
                    <a:pt x="273" y="1053"/>
                  </a:lnTo>
                  <a:lnTo>
                    <a:pt x="268" y="994"/>
                  </a:lnTo>
                  <a:lnTo>
                    <a:pt x="257" y="938"/>
                  </a:lnTo>
                  <a:lnTo>
                    <a:pt x="242" y="892"/>
                  </a:lnTo>
                  <a:lnTo>
                    <a:pt x="237" y="878"/>
                  </a:lnTo>
                  <a:lnTo>
                    <a:pt x="212" y="869"/>
                  </a:lnTo>
                  <a:lnTo>
                    <a:pt x="190" y="876"/>
                  </a:lnTo>
                  <a:lnTo>
                    <a:pt x="168" y="883"/>
                  </a:lnTo>
                  <a:lnTo>
                    <a:pt x="152" y="878"/>
                  </a:lnTo>
                  <a:lnTo>
                    <a:pt x="124" y="858"/>
                  </a:lnTo>
                  <a:lnTo>
                    <a:pt x="102" y="854"/>
                  </a:lnTo>
                  <a:lnTo>
                    <a:pt x="75" y="866"/>
                  </a:lnTo>
                  <a:lnTo>
                    <a:pt x="68" y="871"/>
                  </a:lnTo>
                  <a:lnTo>
                    <a:pt x="42" y="893"/>
                  </a:lnTo>
                  <a:lnTo>
                    <a:pt x="16" y="902"/>
                  </a:lnTo>
                  <a:lnTo>
                    <a:pt x="0" y="897"/>
                  </a:lnTo>
                  <a:lnTo>
                    <a:pt x="24" y="869"/>
                  </a:lnTo>
                  <a:lnTo>
                    <a:pt x="51" y="833"/>
                  </a:lnTo>
                  <a:lnTo>
                    <a:pt x="81" y="796"/>
                  </a:lnTo>
                  <a:lnTo>
                    <a:pt x="118" y="766"/>
                  </a:lnTo>
                  <a:lnTo>
                    <a:pt x="156" y="756"/>
                  </a:lnTo>
                  <a:lnTo>
                    <a:pt x="198" y="771"/>
                  </a:lnTo>
                  <a:lnTo>
                    <a:pt x="239" y="825"/>
                  </a:lnTo>
                  <a:lnTo>
                    <a:pt x="273" y="893"/>
                  </a:lnTo>
                  <a:lnTo>
                    <a:pt x="276" y="858"/>
                  </a:lnTo>
                  <a:lnTo>
                    <a:pt x="277" y="812"/>
                  </a:lnTo>
                  <a:lnTo>
                    <a:pt x="277" y="801"/>
                  </a:lnTo>
                  <a:lnTo>
                    <a:pt x="271" y="664"/>
                  </a:lnTo>
                  <a:lnTo>
                    <a:pt x="257" y="601"/>
                  </a:lnTo>
                  <a:lnTo>
                    <a:pt x="221" y="565"/>
                  </a:lnTo>
                  <a:lnTo>
                    <a:pt x="185" y="580"/>
                  </a:lnTo>
                  <a:lnTo>
                    <a:pt x="163" y="579"/>
                  </a:lnTo>
                  <a:lnTo>
                    <a:pt x="141" y="530"/>
                  </a:lnTo>
                  <a:lnTo>
                    <a:pt x="132" y="475"/>
                  </a:lnTo>
                  <a:lnTo>
                    <a:pt x="105" y="435"/>
                  </a:lnTo>
                  <a:lnTo>
                    <a:pt x="75" y="429"/>
                  </a:lnTo>
                  <a:lnTo>
                    <a:pt x="41" y="422"/>
                  </a:lnTo>
                  <a:lnTo>
                    <a:pt x="69" y="414"/>
                  </a:lnTo>
                  <a:lnTo>
                    <a:pt x="98" y="414"/>
                  </a:lnTo>
                  <a:lnTo>
                    <a:pt x="134" y="420"/>
                  </a:lnTo>
                  <a:lnTo>
                    <a:pt x="173" y="439"/>
                  </a:lnTo>
                  <a:lnTo>
                    <a:pt x="212" y="471"/>
                  </a:lnTo>
                  <a:lnTo>
                    <a:pt x="252" y="516"/>
                  </a:lnTo>
                  <a:lnTo>
                    <a:pt x="278" y="565"/>
                  </a:lnTo>
                  <a:lnTo>
                    <a:pt x="278" y="518"/>
                  </a:lnTo>
                  <a:lnTo>
                    <a:pt x="277" y="484"/>
                  </a:lnTo>
                  <a:lnTo>
                    <a:pt x="273" y="422"/>
                  </a:lnTo>
                  <a:lnTo>
                    <a:pt x="272" y="376"/>
                  </a:lnTo>
                  <a:lnTo>
                    <a:pt x="268" y="358"/>
                  </a:lnTo>
                  <a:lnTo>
                    <a:pt x="247" y="332"/>
                  </a:lnTo>
                  <a:lnTo>
                    <a:pt x="222" y="302"/>
                  </a:lnTo>
                  <a:lnTo>
                    <a:pt x="211" y="289"/>
                  </a:lnTo>
                  <a:lnTo>
                    <a:pt x="189" y="263"/>
                  </a:lnTo>
                  <a:lnTo>
                    <a:pt x="165" y="243"/>
                  </a:lnTo>
                  <a:lnTo>
                    <a:pt x="152" y="240"/>
                  </a:lnTo>
                  <a:lnTo>
                    <a:pt x="125" y="270"/>
                  </a:lnTo>
                  <a:lnTo>
                    <a:pt x="102" y="290"/>
                  </a:lnTo>
                  <a:lnTo>
                    <a:pt x="120" y="250"/>
                  </a:lnTo>
                  <a:lnTo>
                    <a:pt x="143" y="205"/>
                  </a:lnTo>
                  <a:lnTo>
                    <a:pt x="152" y="193"/>
                  </a:lnTo>
                  <a:lnTo>
                    <a:pt x="179" y="184"/>
                  </a:lnTo>
                  <a:lnTo>
                    <a:pt x="201" y="190"/>
                  </a:lnTo>
                  <a:lnTo>
                    <a:pt x="225" y="202"/>
                  </a:lnTo>
                  <a:lnTo>
                    <a:pt x="247" y="222"/>
                  </a:lnTo>
                  <a:lnTo>
                    <a:pt x="280" y="277"/>
                  </a:lnTo>
                  <a:lnTo>
                    <a:pt x="290" y="313"/>
                  </a:lnTo>
                  <a:lnTo>
                    <a:pt x="293" y="343"/>
                  </a:lnTo>
                  <a:lnTo>
                    <a:pt x="293" y="289"/>
                  </a:lnTo>
                  <a:lnTo>
                    <a:pt x="279" y="245"/>
                  </a:lnTo>
                  <a:lnTo>
                    <a:pt x="265" y="209"/>
                  </a:lnTo>
                  <a:lnTo>
                    <a:pt x="250" y="179"/>
                  </a:lnTo>
                  <a:lnTo>
                    <a:pt x="235" y="155"/>
                  </a:lnTo>
                  <a:lnTo>
                    <a:pt x="220" y="136"/>
                  </a:lnTo>
                  <a:lnTo>
                    <a:pt x="205" y="119"/>
                  </a:lnTo>
                  <a:lnTo>
                    <a:pt x="190" y="105"/>
                  </a:lnTo>
                  <a:lnTo>
                    <a:pt x="176" y="93"/>
                  </a:lnTo>
                  <a:lnTo>
                    <a:pt x="163" y="80"/>
                  </a:lnTo>
                  <a:lnTo>
                    <a:pt x="151" y="66"/>
                  </a:lnTo>
                  <a:lnTo>
                    <a:pt x="139" y="50"/>
                  </a:lnTo>
                  <a:lnTo>
                    <a:pt x="130" y="31"/>
                  </a:lnTo>
                  <a:lnTo>
                    <a:pt x="142" y="45"/>
                  </a:lnTo>
                  <a:lnTo>
                    <a:pt x="156" y="58"/>
                  </a:lnTo>
                  <a:lnTo>
                    <a:pt x="173" y="68"/>
                  </a:lnTo>
                  <a:lnTo>
                    <a:pt x="191" y="77"/>
                  </a:lnTo>
                  <a:lnTo>
                    <a:pt x="209" y="87"/>
                  </a:lnTo>
                  <a:lnTo>
                    <a:pt x="229" y="98"/>
                  </a:lnTo>
                  <a:lnTo>
                    <a:pt x="247" y="110"/>
                  </a:lnTo>
                  <a:lnTo>
                    <a:pt x="264" y="125"/>
                  </a:lnTo>
                  <a:lnTo>
                    <a:pt x="279" y="143"/>
                  </a:lnTo>
                  <a:lnTo>
                    <a:pt x="293" y="166"/>
                  </a:lnTo>
                  <a:lnTo>
                    <a:pt x="302" y="193"/>
                  </a:lnTo>
                  <a:lnTo>
                    <a:pt x="308" y="226"/>
                  </a:lnTo>
                  <a:lnTo>
                    <a:pt x="351" y="122"/>
                  </a:lnTo>
                  <a:lnTo>
                    <a:pt x="357" y="81"/>
                  </a:lnTo>
                  <a:lnTo>
                    <a:pt x="370" y="36"/>
                  </a:lnTo>
                  <a:lnTo>
                    <a:pt x="381" y="0"/>
                  </a:lnTo>
                  <a:lnTo>
                    <a:pt x="369" y="40"/>
                  </a:lnTo>
                  <a:lnTo>
                    <a:pt x="375" y="91"/>
                  </a:lnTo>
                  <a:lnTo>
                    <a:pt x="385" y="147"/>
                  </a:lnTo>
                  <a:lnTo>
                    <a:pt x="382" y="191"/>
                  </a:lnTo>
                  <a:lnTo>
                    <a:pt x="342" y="229"/>
                  </a:lnTo>
                  <a:lnTo>
                    <a:pt x="318" y="303"/>
                  </a:lnTo>
                  <a:lnTo>
                    <a:pt x="308" y="348"/>
                  </a:lnTo>
                  <a:lnTo>
                    <a:pt x="306" y="379"/>
                  </a:lnTo>
                  <a:lnTo>
                    <a:pt x="320" y="337"/>
                  </a:lnTo>
                  <a:lnTo>
                    <a:pt x="332" y="295"/>
                  </a:lnTo>
                  <a:lnTo>
                    <a:pt x="347" y="259"/>
                  </a:lnTo>
                  <a:lnTo>
                    <a:pt x="364" y="238"/>
                  </a:lnTo>
                  <a:lnTo>
                    <a:pt x="385" y="226"/>
                  </a:lnTo>
                  <a:lnTo>
                    <a:pt x="412" y="223"/>
                  </a:lnTo>
                  <a:lnTo>
                    <a:pt x="437" y="230"/>
                  </a:lnTo>
                  <a:lnTo>
                    <a:pt x="452" y="243"/>
                  </a:lnTo>
                  <a:lnTo>
                    <a:pt x="465" y="291"/>
                  </a:lnTo>
                  <a:lnTo>
                    <a:pt x="470" y="332"/>
                  </a:lnTo>
                  <a:lnTo>
                    <a:pt x="471" y="367"/>
                  </a:lnTo>
                  <a:lnTo>
                    <a:pt x="472" y="379"/>
                  </a:lnTo>
                  <a:lnTo>
                    <a:pt x="462" y="336"/>
                  </a:lnTo>
                  <a:lnTo>
                    <a:pt x="442" y="309"/>
                  </a:lnTo>
                  <a:lnTo>
                    <a:pt x="429" y="300"/>
                  </a:lnTo>
                  <a:lnTo>
                    <a:pt x="408" y="295"/>
                  </a:lnTo>
                  <a:lnTo>
                    <a:pt x="383" y="304"/>
                  </a:lnTo>
                  <a:lnTo>
                    <a:pt x="357" y="315"/>
                  </a:lnTo>
                  <a:lnTo>
                    <a:pt x="345" y="325"/>
                  </a:lnTo>
                  <a:lnTo>
                    <a:pt x="336" y="368"/>
                  </a:lnTo>
                  <a:lnTo>
                    <a:pt x="329" y="389"/>
                  </a:lnTo>
                  <a:lnTo>
                    <a:pt x="316" y="447"/>
                  </a:lnTo>
                  <a:lnTo>
                    <a:pt x="306" y="505"/>
                  </a:lnTo>
                  <a:lnTo>
                    <a:pt x="307" y="565"/>
                  </a:lnTo>
                  <a:lnTo>
                    <a:pt x="312" y="584"/>
                  </a:lnTo>
                  <a:lnTo>
                    <a:pt x="354" y="486"/>
                  </a:lnTo>
                  <a:lnTo>
                    <a:pt x="379" y="444"/>
                  </a:lnTo>
                  <a:lnTo>
                    <a:pt x="398" y="429"/>
                  </a:lnTo>
                  <a:lnTo>
                    <a:pt x="435" y="466"/>
                  </a:lnTo>
                  <a:lnTo>
                    <a:pt x="455" y="505"/>
                  </a:lnTo>
                  <a:lnTo>
                    <a:pt x="480" y="553"/>
                  </a:lnTo>
                  <a:lnTo>
                    <a:pt x="505" y="589"/>
                  </a:lnTo>
                  <a:lnTo>
                    <a:pt x="480" y="596"/>
                  </a:lnTo>
                  <a:lnTo>
                    <a:pt x="455" y="575"/>
                  </a:lnTo>
                  <a:lnTo>
                    <a:pt x="431" y="546"/>
                  </a:lnTo>
                  <a:lnTo>
                    <a:pt x="403" y="546"/>
                  </a:lnTo>
                  <a:lnTo>
                    <a:pt x="382" y="552"/>
                  </a:lnTo>
                  <a:lnTo>
                    <a:pt x="345" y="596"/>
                  </a:lnTo>
                  <a:lnTo>
                    <a:pt x="317" y="705"/>
                  </a:lnTo>
                  <a:lnTo>
                    <a:pt x="306" y="791"/>
                  </a:lnTo>
                  <a:lnTo>
                    <a:pt x="303" y="874"/>
                  </a:lnTo>
                  <a:lnTo>
                    <a:pt x="303" y="920"/>
                  </a:lnTo>
                  <a:lnTo>
                    <a:pt x="303" y="961"/>
                  </a:lnTo>
                  <a:lnTo>
                    <a:pt x="304" y="973"/>
                  </a:lnTo>
                  <a:lnTo>
                    <a:pt x="318" y="923"/>
                  </a:lnTo>
                  <a:lnTo>
                    <a:pt x="327" y="867"/>
                  </a:lnTo>
                  <a:lnTo>
                    <a:pt x="341" y="814"/>
                  </a:lnTo>
                  <a:lnTo>
                    <a:pt x="361" y="778"/>
                  </a:lnTo>
                  <a:lnTo>
                    <a:pt x="385" y="754"/>
                  </a:lnTo>
                  <a:lnTo>
                    <a:pt x="407" y="745"/>
                  </a:lnTo>
                  <a:lnTo>
                    <a:pt x="427" y="739"/>
                  </a:lnTo>
                  <a:lnTo>
                    <a:pt x="463" y="745"/>
                  </a:lnTo>
                  <a:lnTo>
                    <a:pt x="487" y="755"/>
                  </a:lnTo>
                  <a:lnTo>
                    <a:pt x="494" y="759"/>
                  </a:lnTo>
                  <a:lnTo>
                    <a:pt x="520" y="818"/>
                  </a:lnTo>
                  <a:lnTo>
                    <a:pt x="532" y="892"/>
                  </a:lnTo>
                  <a:lnTo>
                    <a:pt x="533" y="933"/>
                  </a:lnTo>
                  <a:lnTo>
                    <a:pt x="529" y="977"/>
                  </a:lnTo>
                  <a:lnTo>
                    <a:pt x="523" y="1011"/>
                  </a:lnTo>
                  <a:lnTo>
                    <a:pt x="522" y="974"/>
                  </a:lnTo>
                  <a:lnTo>
                    <a:pt x="510" y="931"/>
                  </a:lnTo>
                  <a:lnTo>
                    <a:pt x="493" y="888"/>
                  </a:lnTo>
                  <a:lnTo>
                    <a:pt x="471" y="848"/>
                  </a:lnTo>
                  <a:lnTo>
                    <a:pt x="449" y="815"/>
                  </a:lnTo>
                  <a:lnTo>
                    <a:pt x="430" y="797"/>
                  </a:lnTo>
                  <a:lnTo>
                    <a:pt x="406" y="815"/>
                  </a:lnTo>
                  <a:lnTo>
                    <a:pt x="394" y="861"/>
                  </a:lnTo>
                  <a:lnTo>
                    <a:pt x="383" y="904"/>
                  </a:lnTo>
                  <a:lnTo>
                    <a:pt x="372" y="948"/>
                  </a:lnTo>
                  <a:lnTo>
                    <a:pt x="357" y="990"/>
                  </a:lnTo>
                  <a:lnTo>
                    <a:pt x="345" y="1027"/>
                  </a:lnTo>
                  <a:lnTo>
                    <a:pt x="319" y="1075"/>
                  </a:lnTo>
                  <a:lnTo>
                    <a:pt x="308" y="1083"/>
                  </a:lnTo>
                  <a:lnTo>
                    <a:pt x="305" y="1114"/>
                  </a:lnTo>
                  <a:lnTo>
                    <a:pt x="302" y="1293"/>
                  </a:lnTo>
                  <a:lnTo>
                    <a:pt x="305" y="1253"/>
                  </a:lnTo>
                  <a:lnTo>
                    <a:pt x="316" y="1219"/>
                  </a:lnTo>
                  <a:lnTo>
                    <a:pt x="336" y="1176"/>
                  </a:lnTo>
                  <a:lnTo>
                    <a:pt x="341" y="1172"/>
                  </a:lnTo>
                  <a:lnTo>
                    <a:pt x="366" y="1117"/>
                  </a:lnTo>
                  <a:lnTo>
                    <a:pt x="407" y="1073"/>
                  </a:lnTo>
                  <a:lnTo>
                    <a:pt x="430" y="1059"/>
                  </a:lnTo>
                  <a:lnTo>
                    <a:pt x="456" y="1054"/>
                  </a:lnTo>
                  <a:lnTo>
                    <a:pt x="483" y="1059"/>
                  </a:lnTo>
                  <a:lnTo>
                    <a:pt x="501" y="1073"/>
                  </a:lnTo>
                  <a:lnTo>
                    <a:pt x="517" y="1117"/>
                  </a:lnTo>
                  <a:lnTo>
                    <a:pt x="520" y="1154"/>
                  </a:lnTo>
                  <a:lnTo>
                    <a:pt x="523" y="1193"/>
                  </a:lnTo>
                  <a:lnTo>
                    <a:pt x="543" y="1233"/>
                  </a:lnTo>
                  <a:lnTo>
                    <a:pt x="559" y="1264"/>
                  </a:lnTo>
                  <a:lnTo>
                    <a:pt x="535" y="1237"/>
                  </a:lnTo>
                  <a:lnTo>
                    <a:pt x="515" y="1215"/>
                  </a:lnTo>
                  <a:lnTo>
                    <a:pt x="493" y="1177"/>
                  </a:lnTo>
                  <a:lnTo>
                    <a:pt x="471" y="1153"/>
                  </a:lnTo>
                  <a:lnTo>
                    <a:pt x="443" y="1165"/>
                  </a:lnTo>
                  <a:lnTo>
                    <a:pt x="405" y="1192"/>
                  </a:lnTo>
                  <a:lnTo>
                    <a:pt x="367" y="1221"/>
                  </a:lnTo>
                  <a:lnTo>
                    <a:pt x="345" y="1242"/>
                  </a:lnTo>
                  <a:lnTo>
                    <a:pt x="322" y="1293"/>
                  </a:lnTo>
                  <a:lnTo>
                    <a:pt x="308" y="1350"/>
                  </a:lnTo>
                  <a:lnTo>
                    <a:pt x="302" y="1417"/>
                  </a:lnTo>
                  <a:lnTo>
                    <a:pt x="302" y="1454"/>
                  </a:lnTo>
                  <a:lnTo>
                    <a:pt x="302" y="1483"/>
                  </a:lnTo>
                  <a:lnTo>
                    <a:pt x="324" y="1449"/>
                  </a:lnTo>
                  <a:lnTo>
                    <a:pt x="335" y="1425"/>
                  </a:lnTo>
                  <a:lnTo>
                    <a:pt x="350" y="1390"/>
                  </a:lnTo>
                  <a:lnTo>
                    <a:pt x="372" y="1353"/>
                  </a:lnTo>
                  <a:lnTo>
                    <a:pt x="394" y="1317"/>
                  </a:lnTo>
                  <a:lnTo>
                    <a:pt x="419" y="1287"/>
                  </a:lnTo>
                  <a:lnTo>
                    <a:pt x="442" y="1269"/>
                  </a:lnTo>
                  <a:lnTo>
                    <a:pt x="471" y="1287"/>
                  </a:lnTo>
                  <a:lnTo>
                    <a:pt x="475" y="1319"/>
                  </a:lnTo>
                  <a:lnTo>
                    <a:pt x="486" y="1358"/>
                  </a:lnTo>
                  <a:lnTo>
                    <a:pt x="510" y="1392"/>
                  </a:lnTo>
                  <a:lnTo>
                    <a:pt x="534" y="1447"/>
                  </a:lnTo>
                  <a:lnTo>
                    <a:pt x="545" y="1487"/>
                  </a:lnTo>
                  <a:lnTo>
                    <a:pt x="549" y="1526"/>
                  </a:lnTo>
                  <a:lnTo>
                    <a:pt x="541" y="1482"/>
                  </a:lnTo>
                  <a:lnTo>
                    <a:pt x="518" y="1447"/>
                  </a:lnTo>
                  <a:lnTo>
                    <a:pt x="489" y="1433"/>
                  </a:lnTo>
                  <a:lnTo>
                    <a:pt x="464" y="1423"/>
                  </a:lnTo>
                  <a:lnTo>
                    <a:pt x="458" y="1413"/>
                  </a:lnTo>
                  <a:lnTo>
                    <a:pt x="424" y="1408"/>
                  </a:lnTo>
                  <a:lnTo>
                    <a:pt x="403" y="1419"/>
                  </a:lnTo>
                  <a:lnTo>
                    <a:pt x="380" y="1437"/>
                  </a:lnTo>
                  <a:lnTo>
                    <a:pt x="358" y="1459"/>
                  </a:lnTo>
                  <a:lnTo>
                    <a:pt x="325" y="1510"/>
                  </a:lnTo>
                  <a:lnTo>
                    <a:pt x="321" y="1526"/>
                  </a:lnTo>
                  <a:lnTo>
                    <a:pt x="316" y="1579"/>
                  </a:lnTo>
                  <a:lnTo>
                    <a:pt x="313" y="1629"/>
                  </a:lnTo>
                  <a:lnTo>
                    <a:pt x="312" y="1682"/>
                  </a:lnTo>
                  <a:lnTo>
                    <a:pt x="312" y="1724"/>
                  </a:lnTo>
                  <a:lnTo>
                    <a:pt x="310" y="1759"/>
                  </a:lnTo>
                  <a:lnTo>
                    <a:pt x="308" y="1804"/>
                  </a:lnTo>
                  <a:lnTo>
                    <a:pt x="308" y="1846"/>
                  </a:lnTo>
                  <a:lnTo>
                    <a:pt x="308" y="1871"/>
                  </a:lnTo>
                  <a:lnTo>
                    <a:pt x="325" y="1822"/>
                  </a:lnTo>
                  <a:lnTo>
                    <a:pt x="339" y="1789"/>
                  </a:lnTo>
                  <a:lnTo>
                    <a:pt x="354" y="1754"/>
                  </a:lnTo>
                  <a:lnTo>
                    <a:pt x="366" y="1702"/>
                  </a:lnTo>
                  <a:lnTo>
                    <a:pt x="391" y="1672"/>
                  </a:lnTo>
                  <a:lnTo>
                    <a:pt x="408" y="1663"/>
                  </a:lnTo>
                  <a:lnTo>
                    <a:pt x="430" y="1678"/>
                  </a:lnTo>
                  <a:lnTo>
                    <a:pt x="438" y="1715"/>
                  </a:lnTo>
                  <a:lnTo>
                    <a:pt x="444" y="1759"/>
                  </a:lnTo>
                  <a:lnTo>
                    <a:pt x="453" y="1811"/>
                  </a:lnTo>
                  <a:lnTo>
                    <a:pt x="469" y="1865"/>
                  </a:lnTo>
                  <a:lnTo>
                    <a:pt x="486" y="1903"/>
                  </a:lnTo>
                  <a:lnTo>
                    <a:pt x="463" y="1872"/>
                  </a:lnTo>
                  <a:lnTo>
                    <a:pt x="444" y="1818"/>
                  </a:lnTo>
                  <a:lnTo>
                    <a:pt x="427" y="1760"/>
                  </a:lnTo>
                  <a:lnTo>
                    <a:pt x="407" y="1713"/>
                  </a:lnTo>
                  <a:lnTo>
                    <a:pt x="384" y="1718"/>
                  </a:lnTo>
                  <a:lnTo>
                    <a:pt x="364" y="1772"/>
                  </a:lnTo>
                  <a:lnTo>
                    <a:pt x="350" y="1817"/>
                  </a:lnTo>
                  <a:lnTo>
                    <a:pt x="332" y="1854"/>
                  </a:lnTo>
                  <a:lnTo>
                    <a:pt x="325" y="1903"/>
                  </a:lnTo>
                  <a:lnTo>
                    <a:pt x="317" y="1952"/>
                  </a:lnTo>
                  <a:lnTo>
                    <a:pt x="312" y="1976"/>
                  </a:lnTo>
                  <a:lnTo>
                    <a:pt x="312" y="2015"/>
                  </a:lnTo>
                  <a:lnTo>
                    <a:pt x="313" y="2062"/>
                  </a:lnTo>
                  <a:lnTo>
                    <a:pt x="313" y="2079"/>
                  </a:lnTo>
                  <a:lnTo>
                    <a:pt x="318" y="2049"/>
                  </a:lnTo>
                  <a:lnTo>
                    <a:pt x="339" y="2011"/>
                  </a:lnTo>
                  <a:lnTo>
                    <a:pt x="351" y="2011"/>
                  </a:lnTo>
                  <a:lnTo>
                    <a:pt x="358" y="2048"/>
                  </a:lnTo>
                  <a:lnTo>
                    <a:pt x="346" y="2021"/>
                  </a:lnTo>
                  <a:lnTo>
                    <a:pt x="331" y="2071"/>
                  </a:lnTo>
                  <a:lnTo>
                    <a:pt x="323" y="2113"/>
                  </a:lnTo>
                  <a:lnTo>
                    <a:pt x="320" y="2178"/>
                  </a:lnTo>
                  <a:lnTo>
                    <a:pt x="319" y="2244"/>
                  </a:lnTo>
                  <a:lnTo>
                    <a:pt x="319" y="2314"/>
                  </a:lnTo>
                  <a:lnTo>
                    <a:pt x="319" y="2342"/>
                  </a:lnTo>
                  <a:lnTo>
                    <a:pt x="292" y="2342"/>
                  </a:lnTo>
                </a:path>
              </a:pathLst>
            </a:custGeom>
            <a:solidFill>
              <a:srgbClr val="82B30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" name="Freeform 425"/>
            <p:cNvSpPr>
              <a:spLocks/>
            </p:cNvSpPr>
            <p:nvPr/>
          </p:nvSpPr>
          <p:spPr bwMode="auto">
            <a:xfrm>
              <a:off x="4338" y="2040"/>
              <a:ext cx="496" cy="1840"/>
            </a:xfrm>
            <a:custGeom>
              <a:avLst/>
              <a:gdLst>
                <a:gd name="T0" fmla="*/ 98 w 560"/>
                <a:gd name="T1" fmla="*/ 243 h 2343"/>
                <a:gd name="T2" fmla="*/ 79 w 560"/>
                <a:gd name="T3" fmla="*/ 233 h 2343"/>
                <a:gd name="T4" fmla="*/ 98 w 560"/>
                <a:gd name="T5" fmla="*/ 231 h 2343"/>
                <a:gd name="T6" fmla="*/ 88 w 560"/>
                <a:gd name="T7" fmla="*/ 200 h 2343"/>
                <a:gd name="T8" fmla="*/ 57 w 560"/>
                <a:gd name="T9" fmla="*/ 195 h 2343"/>
                <a:gd name="T10" fmla="*/ 52 w 560"/>
                <a:gd name="T11" fmla="*/ 191 h 2343"/>
                <a:gd name="T12" fmla="*/ 79 w 560"/>
                <a:gd name="T13" fmla="*/ 185 h 2343"/>
                <a:gd name="T14" fmla="*/ 96 w 560"/>
                <a:gd name="T15" fmla="*/ 197 h 2343"/>
                <a:gd name="T16" fmla="*/ 92 w 560"/>
                <a:gd name="T17" fmla="*/ 172 h 2343"/>
                <a:gd name="T18" fmla="*/ 51 w 560"/>
                <a:gd name="T19" fmla="*/ 161 h 2343"/>
                <a:gd name="T20" fmla="*/ 27 w 560"/>
                <a:gd name="T21" fmla="*/ 163 h 2343"/>
                <a:gd name="T22" fmla="*/ 61 w 560"/>
                <a:gd name="T23" fmla="*/ 145 h 2343"/>
                <a:gd name="T24" fmla="*/ 91 w 560"/>
                <a:gd name="T25" fmla="*/ 152 h 2343"/>
                <a:gd name="T26" fmla="*/ 64 w 560"/>
                <a:gd name="T27" fmla="*/ 128 h 2343"/>
                <a:gd name="T28" fmla="*/ 15 w 560"/>
                <a:gd name="T29" fmla="*/ 139 h 2343"/>
                <a:gd name="T30" fmla="*/ 51 w 560"/>
                <a:gd name="T31" fmla="*/ 116 h 2343"/>
                <a:gd name="T32" fmla="*/ 94 w 560"/>
                <a:gd name="T33" fmla="*/ 137 h 2343"/>
                <a:gd name="T34" fmla="*/ 87 w 560"/>
                <a:gd name="T35" fmla="*/ 107 h 2343"/>
                <a:gd name="T36" fmla="*/ 51 w 560"/>
                <a:gd name="T37" fmla="*/ 101 h 2343"/>
                <a:gd name="T38" fmla="*/ 5 w 560"/>
                <a:gd name="T39" fmla="*/ 102 h 2343"/>
                <a:gd name="T40" fmla="*/ 51 w 560"/>
                <a:gd name="T41" fmla="*/ 86 h 2343"/>
                <a:gd name="T42" fmla="*/ 93 w 560"/>
                <a:gd name="T43" fmla="*/ 91 h 2343"/>
                <a:gd name="T44" fmla="*/ 47 w 560"/>
                <a:gd name="T45" fmla="*/ 60 h 2343"/>
                <a:gd name="T46" fmla="*/ 33 w 560"/>
                <a:gd name="T47" fmla="*/ 47 h 2343"/>
                <a:gd name="T48" fmla="*/ 93 w 560"/>
                <a:gd name="T49" fmla="*/ 59 h 2343"/>
                <a:gd name="T50" fmla="*/ 74 w 560"/>
                <a:gd name="T51" fmla="*/ 35 h 2343"/>
                <a:gd name="T52" fmla="*/ 35 w 560"/>
                <a:gd name="T53" fmla="*/ 33 h 2343"/>
                <a:gd name="T54" fmla="*/ 75 w 560"/>
                <a:gd name="T55" fmla="*/ 23 h 2343"/>
                <a:gd name="T56" fmla="*/ 94 w 560"/>
                <a:gd name="T57" fmla="*/ 27 h 2343"/>
                <a:gd name="T58" fmla="*/ 64 w 560"/>
                <a:gd name="T59" fmla="*/ 12 h 2343"/>
                <a:gd name="T60" fmla="*/ 48 w 560"/>
                <a:gd name="T61" fmla="*/ 5 h 2343"/>
                <a:gd name="T62" fmla="*/ 83 w 560"/>
                <a:gd name="T63" fmla="*/ 13 h 2343"/>
                <a:gd name="T64" fmla="*/ 118 w 560"/>
                <a:gd name="T65" fmla="*/ 13 h 2343"/>
                <a:gd name="T66" fmla="*/ 128 w 560"/>
                <a:gd name="T67" fmla="*/ 16 h 2343"/>
                <a:gd name="T68" fmla="*/ 106 w 560"/>
                <a:gd name="T69" fmla="*/ 38 h 2343"/>
                <a:gd name="T70" fmla="*/ 147 w 560"/>
                <a:gd name="T71" fmla="*/ 26 h 2343"/>
                <a:gd name="T72" fmla="*/ 155 w 560"/>
                <a:gd name="T73" fmla="*/ 38 h 2343"/>
                <a:gd name="T74" fmla="*/ 116 w 560"/>
                <a:gd name="T75" fmla="*/ 37 h 2343"/>
                <a:gd name="T76" fmla="*/ 105 w 560"/>
                <a:gd name="T77" fmla="*/ 67 h 2343"/>
                <a:gd name="T78" fmla="*/ 161 w 560"/>
                <a:gd name="T79" fmla="*/ 63 h 2343"/>
                <a:gd name="T80" fmla="*/ 128 w 560"/>
                <a:gd name="T81" fmla="*/ 63 h 2343"/>
                <a:gd name="T82" fmla="*/ 101 w 560"/>
                <a:gd name="T83" fmla="*/ 109 h 2343"/>
                <a:gd name="T84" fmla="*/ 128 w 560"/>
                <a:gd name="T85" fmla="*/ 86 h 2343"/>
                <a:gd name="T86" fmla="*/ 174 w 560"/>
                <a:gd name="T87" fmla="*/ 93 h 2343"/>
                <a:gd name="T88" fmla="*/ 171 w 560"/>
                <a:gd name="T89" fmla="*/ 105 h 2343"/>
                <a:gd name="T90" fmla="*/ 132 w 560"/>
                <a:gd name="T91" fmla="*/ 98 h 2343"/>
                <a:gd name="T92" fmla="*/ 104 w 560"/>
                <a:gd name="T93" fmla="*/ 123 h 2343"/>
                <a:gd name="T94" fmla="*/ 113 w 560"/>
                <a:gd name="T95" fmla="*/ 133 h 2343"/>
                <a:gd name="T96" fmla="*/ 168 w 560"/>
                <a:gd name="T97" fmla="*/ 122 h 2343"/>
                <a:gd name="T98" fmla="*/ 180 w 560"/>
                <a:gd name="T99" fmla="*/ 141 h 2343"/>
                <a:gd name="T100" fmla="*/ 123 w 560"/>
                <a:gd name="T101" fmla="*/ 139 h 2343"/>
                <a:gd name="T102" fmla="*/ 100 w 560"/>
                <a:gd name="T103" fmla="*/ 169 h 2343"/>
                <a:gd name="T104" fmla="*/ 141 w 560"/>
                <a:gd name="T105" fmla="*/ 146 h 2343"/>
                <a:gd name="T106" fmla="*/ 180 w 560"/>
                <a:gd name="T107" fmla="*/ 165 h 2343"/>
                <a:gd name="T108" fmla="*/ 155 w 560"/>
                <a:gd name="T109" fmla="*/ 163 h 2343"/>
                <a:gd name="T110" fmla="*/ 109 w 560"/>
                <a:gd name="T111" fmla="*/ 171 h 2343"/>
                <a:gd name="T112" fmla="*/ 105 w 560"/>
                <a:gd name="T113" fmla="*/ 199 h 2343"/>
                <a:gd name="T114" fmla="*/ 119 w 560"/>
                <a:gd name="T115" fmla="*/ 199 h 2343"/>
                <a:gd name="T116" fmla="*/ 149 w 560"/>
                <a:gd name="T117" fmla="*/ 199 h 2343"/>
                <a:gd name="T118" fmla="*/ 143 w 560"/>
                <a:gd name="T119" fmla="*/ 199 h 2343"/>
                <a:gd name="T120" fmla="*/ 109 w 560"/>
                <a:gd name="T121" fmla="*/ 216 h 2343"/>
                <a:gd name="T122" fmla="*/ 106 w 560"/>
                <a:gd name="T123" fmla="*/ 233 h 2343"/>
                <a:gd name="T124" fmla="*/ 107 w 560"/>
                <a:gd name="T125" fmla="*/ 240 h 23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60" h="2343">
                  <a:moveTo>
                    <a:pt x="292" y="2342"/>
                  </a:moveTo>
                  <a:lnTo>
                    <a:pt x="293" y="2300"/>
                  </a:lnTo>
                  <a:lnTo>
                    <a:pt x="293" y="2261"/>
                  </a:lnTo>
                  <a:lnTo>
                    <a:pt x="294" y="2223"/>
                  </a:lnTo>
                  <a:lnTo>
                    <a:pt x="293" y="2184"/>
                  </a:lnTo>
                  <a:lnTo>
                    <a:pt x="290" y="2146"/>
                  </a:lnTo>
                  <a:lnTo>
                    <a:pt x="284" y="2111"/>
                  </a:lnTo>
                  <a:lnTo>
                    <a:pt x="271" y="2059"/>
                  </a:lnTo>
                  <a:lnTo>
                    <a:pt x="258" y="2020"/>
                  </a:lnTo>
                  <a:lnTo>
                    <a:pt x="247" y="2053"/>
                  </a:lnTo>
                  <a:lnTo>
                    <a:pt x="231" y="2086"/>
                  </a:lnTo>
                  <a:lnTo>
                    <a:pt x="237" y="2052"/>
                  </a:lnTo>
                  <a:lnTo>
                    <a:pt x="257" y="2036"/>
                  </a:lnTo>
                  <a:lnTo>
                    <a:pt x="276" y="2031"/>
                  </a:lnTo>
                  <a:lnTo>
                    <a:pt x="280" y="2036"/>
                  </a:lnTo>
                  <a:lnTo>
                    <a:pt x="288" y="2072"/>
                  </a:lnTo>
                  <a:lnTo>
                    <a:pt x="293" y="2104"/>
                  </a:lnTo>
                  <a:lnTo>
                    <a:pt x="290" y="2031"/>
                  </a:lnTo>
                  <a:lnTo>
                    <a:pt x="287" y="1975"/>
                  </a:lnTo>
                  <a:lnTo>
                    <a:pt x="284" y="1921"/>
                  </a:lnTo>
                  <a:lnTo>
                    <a:pt x="282" y="1872"/>
                  </a:lnTo>
                  <a:lnTo>
                    <a:pt x="278" y="1831"/>
                  </a:lnTo>
                  <a:lnTo>
                    <a:pt x="268" y="1772"/>
                  </a:lnTo>
                  <a:lnTo>
                    <a:pt x="264" y="1762"/>
                  </a:lnTo>
                  <a:lnTo>
                    <a:pt x="246" y="1715"/>
                  </a:lnTo>
                  <a:lnTo>
                    <a:pt x="235" y="1681"/>
                  </a:lnTo>
                  <a:lnTo>
                    <a:pt x="226" y="1654"/>
                  </a:lnTo>
                  <a:lnTo>
                    <a:pt x="204" y="1635"/>
                  </a:lnTo>
                  <a:lnTo>
                    <a:pt x="182" y="1656"/>
                  </a:lnTo>
                  <a:lnTo>
                    <a:pt x="167" y="1715"/>
                  </a:lnTo>
                  <a:lnTo>
                    <a:pt x="157" y="1754"/>
                  </a:lnTo>
                  <a:lnTo>
                    <a:pt x="146" y="1789"/>
                  </a:lnTo>
                  <a:lnTo>
                    <a:pt x="136" y="1817"/>
                  </a:lnTo>
                  <a:lnTo>
                    <a:pt x="149" y="1759"/>
                  </a:lnTo>
                  <a:lnTo>
                    <a:pt x="154" y="1720"/>
                  </a:lnTo>
                  <a:lnTo>
                    <a:pt x="157" y="1685"/>
                  </a:lnTo>
                  <a:lnTo>
                    <a:pt x="165" y="1654"/>
                  </a:lnTo>
                  <a:lnTo>
                    <a:pt x="174" y="1615"/>
                  </a:lnTo>
                  <a:lnTo>
                    <a:pt x="179" y="1600"/>
                  </a:lnTo>
                  <a:lnTo>
                    <a:pt x="204" y="1595"/>
                  </a:lnTo>
                  <a:lnTo>
                    <a:pt x="231" y="1627"/>
                  </a:lnTo>
                  <a:lnTo>
                    <a:pt x="237" y="1632"/>
                  </a:lnTo>
                  <a:lnTo>
                    <a:pt x="252" y="1676"/>
                  </a:lnTo>
                  <a:lnTo>
                    <a:pt x="266" y="1708"/>
                  </a:lnTo>
                  <a:lnTo>
                    <a:pt x="278" y="1746"/>
                  </a:lnTo>
                  <a:lnTo>
                    <a:pt x="284" y="1779"/>
                  </a:lnTo>
                  <a:lnTo>
                    <a:pt x="287" y="1789"/>
                  </a:lnTo>
                  <a:lnTo>
                    <a:pt x="287" y="1739"/>
                  </a:lnTo>
                  <a:lnTo>
                    <a:pt x="287" y="1697"/>
                  </a:lnTo>
                  <a:lnTo>
                    <a:pt x="286" y="1660"/>
                  </a:lnTo>
                  <a:lnTo>
                    <a:pt x="285" y="1624"/>
                  </a:lnTo>
                  <a:lnTo>
                    <a:pt x="283" y="1587"/>
                  </a:lnTo>
                  <a:lnTo>
                    <a:pt x="279" y="1549"/>
                  </a:lnTo>
                  <a:lnTo>
                    <a:pt x="273" y="1511"/>
                  </a:lnTo>
                  <a:lnTo>
                    <a:pt x="268" y="1481"/>
                  </a:lnTo>
                  <a:lnTo>
                    <a:pt x="243" y="1436"/>
                  </a:lnTo>
                  <a:lnTo>
                    <a:pt x="221" y="1413"/>
                  </a:lnTo>
                  <a:lnTo>
                    <a:pt x="216" y="1406"/>
                  </a:lnTo>
                  <a:lnTo>
                    <a:pt x="183" y="1396"/>
                  </a:lnTo>
                  <a:lnTo>
                    <a:pt x="151" y="1413"/>
                  </a:lnTo>
                  <a:lnTo>
                    <a:pt x="117" y="1436"/>
                  </a:lnTo>
                  <a:lnTo>
                    <a:pt x="90" y="1449"/>
                  </a:lnTo>
                  <a:lnTo>
                    <a:pt x="66" y="1474"/>
                  </a:lnTo>
                  <a:lnTo>
                    <a:pt x="53" y="1510"/>
                  </a:lnTo>
                  <a:lnTo>
                    <a:pt x="57" y="1464"/>
                  </a:lnTo>
                  <a:lnTo>
                    <a:pt x="80" y="1425"/>
                  </a:lnTo>
                  <a:lnTo>
                    <a:pt x="102" y="1396"/>
                  </a:lnTo>
                  <a:lnTo>
                    <a:pt x="120" y="1362"/>
                  </a:lnTo>
                  <a:lnTo>
                    <a:pt x="131" y="1322"/>
                  </a:lnTo>
                  <a:lnTo>
                    <a:pt x="149" y="1281"/>
                  </a:lnTo>
                  <a:lnTo>
                    <a:pt x="157" y="1276"/>
                  </a:lnTo>
                  <a:lnTo>
                    <a:pt x="182" y="1275"/>
                  </a:lnTo>
                  <a:lnTo>
                    <a:pt x="215" y="1296"/>
                  </a:lnTo>
                  <a:lnTo>
                    <a:pt x="237" y="1340"/>
                  </a:lnTo>
                  <a:lnTo>
                    <a:pt x="257" y="1396"/>
                  </a:lnTo>
                  <a:lnTo>
                    <a:pt x="265" y="1418"/>
                  </a:lnTo>
                  <a:lnTo>
                    <a:pt x="279" y="1431"/>
                  </a:lnTo>
                  <a:lnTo>
                    <a:pt x="272" y="1337"/>
                  </a:lnTo>
                  <a:lnTo>
                    <a:pt x="265" y="1281"/>
                  </a:lnTo>
                  <a:lnTo>
                    <a:pt x="257" y="1236"/>
                  </a:lnTo>
                  <a:lnTo>
                    <a:pt x="237" y="1177"/>
                  </a:lnTo>
                  <a:lnTo>
                    <a:pt x="216" y="1145"/>
                  </a:lnTo>
                  <a:lnTo>
                    <a:pt x="209" y="1136"/>
                  </a:lnTo>
                  <a:lnTo>
                    <a:pt x="189" y="1122"/>
                  </a:lnTo>
                  <a:lnTo>
                    <a:pt x="151" y="1117"/>
                  </a:lnTo>
                  <a:lnTo>
                    <a:pt x="131" y="1123"/>
                  </a:lnTo>
                  <a:lnTo>
                    <a:pt x="95" y="1140"/>
                  </a:lnTo>
                  <a:lnTo>
                    <a:pt x="75" y="1167"/>
                  </a:lnTo>
                  <a:lnTo>
                    <a:pt x="51" y="1206"/>
                  </a:lnTo>
                  <a:lnTo>
                    <a:pt x="43" y="1224"/>
                  </a:lnTo>
                  <a:lnTo>
                    <a:pt x="56" y="1179"/>
                  </a:lnTo>
                  <a:lnTo>
                    <a:pt x="68" y="1117"/>
                  </a:lnTo>
                  <a:lnTo>
                    <a:pt x="76" y="1070"/>
                  </a:lnTo>
                  <a:lnTo>
                    <a:pt x="91" y="1028"/>
                  </a:lnTo>
                  <a:lnTo>
                    <a:pt x="120" y="1017"/>
                  </a:lnTo>
                  <a:lnTo>
                    <a:pt x="154" y="1025"/>
                  </a:lnTo>
                  <a:lnTo>
                    <a:pt x="185" y="1040"/>
                  </a:lnTo>
                  <a:lnTo>
                    <a:pt x="199" y="1053"/>
                  </a:lnTo>
                  <a:lnTo>
                    <a:pt x="225" y="1088"/>
                  </a:lnTo>
                  <a:lnTo>
                    <a:pt x="247" y="1123"/>
                  </a:lnTo>
                  <a:lnTo>
                    <a:pt x="264" y="1165"/>
                  </a:lnTo>
                  <a:lnTo>
                    <a:pt x="280" y="1203"/>
                  </a:lnTo>
                  <a:lnTo>
                    <a:pt x="277" y="1160"/>
                  </a:lnTo>
                  <a:lnTo>
                    <a:pt x="276" y="1136"/>
                  </a:lnTo>
                  <a:lnTo>
                    <a:pt x="275" y="1092"/>
                  </a:lnTo>
                  <a:lnTo>
                    <a:pt x="273" y="1053"/>
                  </a:lnTo>
                  <a:lnTo>
                    <a:pt x="268" y="994"/>
                  </a:lnTo>
                  <a:lnTo>
                    <a:pt x="257" y="938"/>
                  </a:lnTo>
                  <a:lnTo>
                    <a:pt x="242" y="892"/>
                  </a:lnTo>
                  <a:lnTo>
                    <a:pt x="237" y="878"/>
                  </a:lnTo>
                  <a:lnTo>
                    <a:pt x="212" y="869"/>
                  </a:lnTo>
                  <a:lnTo>
                    <a:pt x="190" y="876"/>
                  </a:lnTo>
                  <a:lnTo>
                    <a:pt x="168" y="883"/>
                  </a:lnTo>
                  <a:lnTo>
                    <a:pt x="152" y="878"/>
                  </a:lnTo>
                  <a:lnTo>
                    <a:pt x="124" y="858"/>
                  </a:lnTo>
                  <a:lnTo>
                    <a:pt x="102" y="854"/>
                  </a:lnTo>
                  <a:lnTo>
                    <a:pt x="75" y="866"/>
                  </a:lnTo>
                  <a:lnTo>
                    <a:pt x="68" y="871"/>
                  </a:lnTo>
                  <a:lnTo>
                    <a:pt x="42" y="893"/>
                  </a:lnTo>
                  <a:lnTo>
                    <a:pt x="16" y="902"/>
                  </a:lnTo>
                  <a:lnTo>
                    <a:pt x="0" y="897"/>
                  </a:lnTo>
                  <a:lnTo>
                    <a:pt x="24" y="869"/>
                  </a:lnTo>
                  <a:lnTo>
                    <a:pt x="51" y="833"/>
                  </a:lnTo>
                  <a:lnTo>
                    <a:pt x="81" y="796"/>
                  </a:lnTo>
                  <a:lnTo>
                    <a:pt x="118" y="766"/>
                  </a:lnTo>
                  <a:lnTo>
                    <a:pt x="156" y="756"/>
                  </a:lnTo>
                  <a:lnTo>
                    <a:pt x="198" y="771"/>
                  </a:lnTo>
                  <a:lnTo>
                    <a:pt x="239" y="825"/>
                  </a:lnTo>
                  <a:lnTo>
                    <a:pt x="273" y="893"/>
                  </a:lnTo>
                  <a:lnTo>
                    <a:pt x="276" y="858"/>
                  </a:lnTo>
                  <a:lnTo>
                    <a:pt x="277" y="812"/>
                  </a:lnTo>
                  <a:lnTo>
                    <a:pt x="277" y="801"/>
                  </a:lnTo>
                  <a:lnTo>
                    <a:pt x="271" y="664"/>
                  </a:lnTo>
                  <a:lnTo>
                    <a:pt x="257" y="601"/>
                  </a:lnTo>
                  <a:lnTo>
                    <a:pt x="221" y="565"/>
                  </a:lnTo>
                  <a:lnTo>
                    <a:pt x="185" y="580"/>
                  </a:lnTo>
                  <a:lnTo>
                    <a:pt x="163" y="579"/>
                  </a:lnTo>
                  <a:lnTo>
                    <a:pt x="141" y="530"/>
                  </a:lnTo>
                  <a:lnTo>
                    <a:pt x="132" y="475"/>
                  </a:lnTo>
                  <a:lnTo>
                    <a:pt x="105" y="435"/>
                  </a:lnTo>
                  <a:lnTo>
                    <a:pt x="75" y="429"/>
                  </a:lnTo>
                  <a:lnTo>
                    <a:pt x="41" y="422"/>
                  </a:lnTo>
                  <a:lnTo>
                    <a:pt x="69" y="414"/>
                  </a:lnTo>
                  <a:lnTo>
                    <a:pt x="98" y="414"/>
                  </a:lnTo>
                  <a:lnTo>
                    <a:pt x="134" y="420"/>
                  </a:lnTo>
                  <a:lnTo>
                    <a:pt x="173" y="439"/>
                  </a:lnTo>
                  <a:lnTo>
                    <a:pt x="212" y="471"/>
                  </a:lnTo>
                  <a:lnTo>
                    <a:pt x="252" y="516"/>
                  </a:lnTo>
                  <a:lnTo>
                    <a:pt x="278" y="565"/>
                  </a:lnTo>
                  <a:lnTo>
                    <a:pt x="278" y="518"/>
                  </a:lnTo>
                  <a:lnTo>
                    <a:pt x="277" y="484"/>
                  </a:lnTo>
                  <a:lnTo>
                    <a:pt x="273" y="422"/>
                  </a:lnTo>
                  <a:lnTo>
                    <a:pt x="272" y="376"/>
                  </a:lnTo>
                  <a:lnTo>
                    <a:pt x="268" y="358"/>
                  </a:lnTo>
                  <a:lnTo>
                    <a:pt x="247" y="332"/>
                  </a:lnTo>
                  <a:lnTo>
                    <a:pt x="222" y="302"/>
                  </a:lnTo>
                  <a:lnTo>
                    <a:pt x="211" y="289"/>
                  </a:lnTo>
                  <a:lnTo>
                    <a:pt x="189" y="263"/>
                  </a:lnTo>
                  <a:lnTo>
                    <a:pt x="165" y="243"/>
                  </a:lnTo>
                  <a:lnTo>
                    <a:pt x="152" y="240"/>
                  </a:lnTo>
                  <a:lnTo>
                    <a:pt x="125" y="270"/>
                  </a:lnTo>
                  <a:lnTo>
                    <a:pt x="102" y="290"/>
                  </a:lnTo>
                  <a:lnTo>
                    <a:pt x="120" y="250"/>
                  </a:lnTo>
                  <a:lnTo>
                    <a:pt x="143" y="205"/>
                  </a:lnTo>
                  <a:lnTo>
                    <a:pt x="152" y="193"/>
                  </a:lnTo>
                  <a:lnTo>
                    <a:pt x="179" y="184"/>
                  </a:lnTo>
                  <a:lnTo>
                    <a:pt x="201" y="190"/>
                  </a:lnTo>
                  <a:lnTo>
                    <a:pt x="225" y="202"/>
                  </a:lnTo>
                  <a:lnTo>
                    <a:pt x="247" y="222"/>
                  </a:lnTo>
                  <a:lnTo>
                    <a:pt x="280" y="277"/>
                  </a:lnTo>
                  <a:lnTo>
                    <a:pt x="290" y="313"/>
                  </a:lnTo>
                  <a:lnTo>
                    <a:pt x="293" y="343"/>
                  </a:lnTo>
                  <a:lnTo>
                    <a:pt x="293" y="289"/>
                  </a:lnTo>
                  <a:lnTo>
                    <a:pt x="279" y="245"/>
                  </a:lnTo>
                  <a:lnTo>
                    <a:pt x="265" y="209"/>
                  </a:lnTo>
                  <a:lnTo>
                    <a:pt x="250" y="179"/>
                  </a:lnTo>
                  <a:lnTo>
                    <a:pt x="235" y="155"/>
                  </a:lnTo>
                  <a:lnTo>
                    <a:pt x="220" y="136"/>
                  </a:lnTo>
                  <a:lnTo>
                    <a:pt x="205" y="119"/>
                  </a:lnTo>
                  <a:lnTo>
                    <a:pt x="190" y="105"/>
                  </a:lnTo>
                  <a:lnTo>
                    <a:pt x="176" y="93"/>
                  </a:lnTo>
                  <a:lnTo>
                    <a:pt x="163" y="80"/>
                  </a:lnTo>
                  <a:lnTo>
                    <a:pt x="151" y="66"/>
                  </a:lnTo>
                  <a:lnTo>
                    <a:pt x="139" y="50"/>
                  </a:lnTo>
                  <a:lnTo>
                    <a:pt x="130" y="31"/>
                  </a:lnTo>
                  <a:lnTo>
                    <a:pt x="142" y="45"/>
                  </a:lnTo>
                  <a:lnTo>
                    <a:pt x="156" y="58"/>
                  </a:lnTo>
                  <a:lnTo>
                    <a:pt x="173" y="68"/>
                  </a:lnTo>
                  <a:lnTo>
                    <a:pt x="191" y="77"/>
                  </a:lnTo>
                  <a:lnTo>
                    <a:pt x="209" y="87"/>
                  </a:lnTo>
                  <a:lnTo>
                    <a:pt x="229" y="98"/>
                  </a:lnTo>
                  <a:lnTo>
                    <a:pt x="247" y="110"/>
                  </a:lnTo>
                  <a:lnTo>
                    <a:pt x="264" y="125"/>
                  </a:lnTo>
                  <a:lnTo>
                    <a:pt x="279" y="143"/>
                  </a:lnTo>
                  <a:lnTo>
                    <a:pt x="293" y="166"/>
                  </a:lnTo>
                  <a:lnTo>
                    <a:pt x="302" y="193"/>
                  </a:lnTo>
                  <a:lnTo>
                    <a:pt x="308" y="226"/>
                  </a:lnTo>
                  <a:lnTo>
                    <a:pt x="351" y="122"/>
                  </a:lnTo>
                  <a:lnTo>
                    <a:pt x="357" y="81"/>
                  </a:lnTo>
                  <a:lnTo>
                    <a:pt x="370" y="36"/>
                  </a:lnTo>
                  <a:lnTo>
                    <a:pt x="381" y="0"/>
                  </a:lnTo>
                  <a:lnTo>
                    <a:pt x="369" y="40"/>
                  </a:lnTo>
                  <a:lnTo>
                    <a:pt x="375" y="91"/>
                  </a:lnTo>
                  <a:lnTo>
                    <a:pt x="385" y="147"/>
                  </a:lnTo>
                  <a:lnTo>
                    <a:pt x="382" y="191"/>
                  </a:lnTo>
                  <a:lnTo>
                    <a:pt x="342" y="229"/>
                  </a:lnTo>
                  <a:lnTo>
                    <a:pt x="318" y="303"/>
                  </a:lnTo>
                  <a:lnTo>
                    <a:pt x="308" y="348"/>
                  </a:lnTo>
                  <a:lnTo>
                    <a:pt x="306" y="379"/>
                  </a:lnTo>
                  <a:lnTo>
                    <a:pt x="320" y="337"/>
                  </a:lnTo>
                  <a:lnTo>
                    <a:pt x="332" y="295"/>
                  </a:lnTo>
                  <a:lnTo>
                    <a:pt x="347" y="259"/>
                  </a:lnTo>
                  <a:lnTo>
                    <a:pt x="364" y="238"/>
                  </a:lnTo>
                  <a:lnTo>
                    <a:pt x="385" y="226"/>
                  </a:lnTo>
                  <a:lnTo>
                    <a:pt x="412" y="223"/>
                  </a:lnTo>
                  <a:lnTo>
                    <a:pt x="437" y="230"/>
                  </a:lnTo>
                  <a:lnTo>
                    <a:pt x="452" y="243"/>
                  </a:lnTo>
                  <a:lnTo>
                    <a:pt x="465" y="291"/>
                  </a:lnTo>
                  <a:lnTo>
                    <a:pt x="470" y="332"/>
                  </a:lnTo>
                  <a:lnTo>
                    <a:pt x="471" y="367"/>
                  </a:lnTo>
                  <a:lnTo>
                    <a:pt x="472" y="379"/>
                  </a:lnTo>
                  <a:lnTo>
                    <a:pt x="462" y="336"/>
                  </a:lnTo>
                  <a:lnTo>
                    <a:pt x="442" y="309"/>
                  </a:lnTo>
                  <a:lnTo>
                    <a:pt x="429" y="300"/>
                  </a:lnTo>
                  <a:lnTo>
                    <a:pt x="408" y="295"/>
                  </a:lnTo>
                  <a:lnTo>
                    <a:pt x="383" y="304"/>
                  </a:lnTo>
                  <a:lnTo>
                    <a:pt x="357" y="315"/>
                  </a:lnTo>
                  <a:lnTo>
                    <a:pt x="345" y="325"/>
                  </a:lnTo>
                  <a:lnTo>
                    <a:pt x="336" y="368"/>
                  </a:lnTo>
                  <a:lnTo>
                    <a:pt x="329" y="389"/>
                  </a:lnTo>
                  <a:lnTo>
                    <a:pt x="316" y="447"/>
                  </a:lnTo>
                  <a:lnTo>
                    <a:pt x="306" y="505"/>
                  </a:lnTo>
                  <a:lnTo>
                    <a:pt x="307" y="565"/>
                  </a:lnTo>
                  <a:lnTo>
                    <a:pt x="312" y="584"/>
                  </a:lnTo>
                  <a:lnTo>
                    <a:pt x="354" y="486"/>
                  </a:lnTo>
                  <a:lnTo>
                    <a:pt x="379" y="444"/>
                  </a:lnTo>
                  <a:lnTo>
                    <a:pt x="398" y="429"/>
                  </a:lnTo>
                  <a:lnTo>
                    <a:pt x="435" y="466"/>
                  </a:lnTo>
                  <a:lnTo>
                    <a:pt x="455" y="505"/>
                  </a:lnTo>
                  <a:lnTo>
                    <a:pt x="480" y="553"/>
                  </a:lnTo>
                  <a:lnTo>
                    <a:pt x="505" y="589"/>
                  </a:lnTo>
                  <a:lnTo>
                    <a:pt x="480" y="596"/>
                  </a:lnTo>
                  <a:lnTo>
                    <a:pt x="455" y="575"/>
                  </a:lnTo>
                  <a:lnTo>
                    <a:pt x="431" y="546"/>
                  </a:lnTo>
                  <a:lnTo>
                    <a:pt x="403" y="546"/>
                  </a:lnTo>
                  <a:lnTo>
                    <a:pt x="382" y="552"/>
                  </a:lnTo>
                  <a:lnTo>
                    <a:pt x="345" y="596"/>
                  </a:lnTo>
                  <a:lnTo>
                    <a:pt x="317" y="705"/>
                  </a:lnTo>
                  <a:lnTo>
                    <a:pt x="306" y="791"/>
                  </a:lnTo>
                  <a:lnTo>
                    <a:pt x="303" y="874"/>
                  </a:lnTo>
                  <a:lnTo>
                    <a:pt x="303" y="920"/>
                  </a:lnTo>
                  <a:lnTo>
                    <a:pt x="303" y="961"/>
                  </a:lnTo>
                  <a:lnTo>
                    <a:pt x="304" y="973"/>
                  </a:lnTo>
                  <a:lnTo>
                    <a:pt x="318" y="923"/>
                  </a:lnTo>
                  <a:lnTo>
                    <a:pt x="327" y="867"/>
                  </a:lnTo>
                  <a:lnTo>
                    <a:pt x="341" y="814"/>
                  </a:lnTo>
                  <a:lnTo>
                    <a:pt x="361" y="778"/>
                  </a:lnTo>
                  <a:lnTo>
                    <a:pt x="385" y="754"/>
                  </a:lnTo>
                  <a:lnTo>
                    <a:pt x="407" y="745"/>
                  </a:lnTo>
                  <a:lnTo>
                    <a:pt x="427" y="739"/>
                  </a:lnTo>
                  <a:lnTo>
                    <a:pt x="463" y="745"/>
                  </a:lnTo>
                  <a:lnTo>
                    <a:pt x="487" y="755"/>
                  </a:lnTo>
                  <a:lnTo>
                    <a:pt x="494" y="759"/>
                  </a:lnTo>
                  <a:lnTo>
                    <a:pt x="520" y="818"/>
                  </a:lnTo>
                  <a:lnTo>
                    <a:pt x="532" y="892"/>
                  </a:lnTo>
                  <a:lnTo>
                    <a:pt x="533" y="933"/>
                  </a:lnTo>
                  <a:lnTo>
                    <a:pt x="529" y="977"/>
                  </a:lnTo>
                  <a:lnTo>
                    <a:pt x="523" y="1011"/>
                  </a:lnTo>
                  <a:lnTo>
                    <a:pt x="522" y="974"/>
                  </a:lnTo>
                  <a:lnTo>
                    <a:pt x="510" y="931"/>
                  </a:lnTo>
                  <a:lnTo>
                    <a:pt x="493" y="888"/>
                  </a:lnTo>
                  <a:lnTo>
                    <a:pt x="471" y="848"/>
                  </a:lnTo>
                  <a:lnTo>
                    <a:pt x="449" y="815"/>
                  </a:lnTo>
                  <a:lnTo>
                    <a:pt x="430" y="797"/>
                  </a:lnTo>
                  <a:lnTo>
                    <a:pt x="406" y="815"/>
                  </a:lnTo>
                  <a:lnTo>
                    <a:pt x="394" y="861"/>
                  </a:lnTo>
                  <a:lnTo>
                    <a:pt x="383" y="904"/>
                  </a:lnTo>
                  <a:lnTo>
                    <a:pt x="372" y="948"/>
                  </a:lnTo>
                  <a:lnTo>
                    <a:pt x="357" y="990"/>
                  </a:lnTo>
                  <a:lnTo>
                    <a:pt x="345" y="1027"/>
                  </a:lnTo>
                  <a:lnTo>
                    <a:pt x="319" y="1075"/>
                  </a:lnTo>
                  <a:lnTo>
                    <a:pt x="308" y="1083"/>
                  </a:lnTo>
                  <a:lnTo>
                    <a:pt x="305" y="1114"/>
                  </a:lnTo>
                  <a:lnTo>
                    <a:pt x="302" y="1293"/>
                  </a:lnTo>
                  <a:lnTo>
                    <a:pt x="305" y="1253"/>
                  </a:lnTo>
                  <a:lnTo>
                    <a:pt x="316" y="1219"/>
                  </a:lnTo>
                  <a:lnTo>
                    <a:pt x="336" y="1176"/>
                  </a:lnTo>
                  <a:lnTo>
                    <a:pt x="341" y="1172"/>
                  </a:lnTo>
                  <a:lnTo>
                    <a:pt x="366" y="1117"/>
                  </a:lnTo>
                  <a:lnTo>
                    <a:pt x="407" y="1073"/>
                  </a:lnTo>
                  <a:lnTo>
                    <a:pt x="430" y="1059"/>
                  </a:lnTo>
                  <a:lnTo>
                    <a:pt x="456" y="1054"/>
                  </a:lnTo>
                  <a:lnTo>
                    <a:pt x="483" y="1059"/>
                  </a:lnTo>
                  <a:lnTo>
                    <a:pt x="501" y="1073"/>
                  </a:lnTo>
                  <a:lnTo>
                    <a:pt x="517" y="1117"/>
                  </a:lnTo>
                  <a:lnTo>
                    <a:pt x="520" y="1154"/>
                  </a:lnTo>
                  <a:lnTo>
                    <a:pt x="523" y="1193"/>
                  </a:lnTo>
                  <a:lnTo>
                    <a:pt x="543" y="1233"/>
                  </a:lnTo>
                  <a:lnTo>
                    <a:pt x="559" y="1264"/>
                  </a:lnTo>
                  <a:lnTo>
                    <a:pt x="535" y="1237"/>
                  </a:lnTo>
                  <a:lnTo>
                    <a:pt x="515" y="1215"/>
                  </a:lnTo>
                  <a:lnTo>
                    <a:pt x="493" y="1177"/>
                  </a:lnTo>
                  <a:lnTo>
                    <a:pt x="471" y="1153"/>
                  </a:lnTo>
                  <a:lnTo>
                    <a:pt x="443" y="1165"/>
                  </a:lnTo>
                  <a:lnTo>
                    <a:pt x="405" y="1192"/>
                  </a:lnTo>
                  <a:lnTo>
                    <a:pt x="367" y="1221"/>
                  </a:lnTo>
                  <a:lnTo>
                    <a:pt x="345" y="1242"/>
                  </a:lnTo>
                  <a:lnTo>
                    <a:pt x="322" y="1293"/>
                  </a:lnTo>
                  <a:lnTo>
                    <a:pt x="308" y="1350"/>
                  </a:lnTo>
                  <a:lnTo>
                    <a:pt x="302" y="1417"/>
                  </a:lnTo>
                  <a:lnTo>
                    <a:pt x="302" y="1454"/>
                  </a:lnTo>
                  <a:lnTo>
                    <a:pt x="302" y="1483"/>
                  </a:lnTo>
                  <a:lnTo>
                    <a:pt x="324" y="1449"/>
                  </a:lnTo>
                  <a:lnTo>
                    <a:pt x="335" y="1425"/>
                  </a:lnTo>
                  <a:lnTo>
                    <a:pt x="350" y="1390"/>
                  </a:lnTo>
                  <a:lnTo>
                    <a:pt x="372" y="1353"/>
                  </a:lnTo>
                  <a:lnTo>
                    <a:pt x="394" y="1317"/>
                  </a:lnTo>
                  <a:lnTo>
                    <a:pt x="419" y="1287"/>
                  </a:lnTo>
                  <a:lnTo>
                    <a:pt x="442" y="1269"/>
                  </a:lnTo>
                  <a:lnTo>
                    <a:pt x="471" y="1287"/>
                  </a:lnTo>
                  <a:lnTo>
                    <a:pt x="475" y="1319"/>
                  </a:lnTo>
                  <a:lnTo>
                    <a:pt x="486" y="1358"/>
                  </a:lnTo>
                  <a:lnTo>
                    <a:pt x="510" y="1392"/>
                  </a:lnTo>
                  <a:lnTo>
                    <a:pt x="534" y="1447"/>
                  </a:lnTo>
                  <a:lnTo>
                    <a:pt x="545" y="1487"/>
                  </a:lnTo>
                  <a:lnTo>
                    <a:pt x="549" y="1526"/>
                  </a:lnTo>
                  <a:lnTo>
                    <a:pt x="541" y="1482"/>
                  </a:lnTo>
                  <a:lnTo>
                    <a:pt x="518" y="1447"/>
                  </a:lnTo>
                  <a:lnTo>
                    <a:pt x="489" y="1433"/>
                  </a:lnTo>
                  <a:lnTo>
                    <a:pt x="464" y="1423"/>
                  </a:lnTo>
                  <a:lnTo>
                    <a:pt x="458" y="1413"/>
                  </a:lnTo>
                  <a:lnTo>
                    <a:pt x="424" y="1408"/>
                  </a:lnTo>
                  <a:lnTo>
                    <a:pt x="403" y="1419"/>
                  </a:lnTo>
                  <a:lnTo>
                    <a:pt x="380" y="1437"/>
                  </a:lnTo>
                  <a:lnTo>
                    <a:pt x="358" y="1459"/>
                  </a:lnTo>
                  <a:lnTo>
                    <a:pt x="325" y="1510"/>
                  </a:lnTo>
                  <a:lnTo>
                    <a:pt x="321" y="1526"/>
                  </a:lnTo>
                  <a:lnTo>
                    <a:pt x="316" y="1579"/>
                  </a:lnTo>
                  <a:lnTo>
                    <a:pt x="313" y="1629"/>
                  </a:lnTo>
                  <a:lnTo>
                    <a:pt x="312" y="1682"/>
                  </a:lnTo>
                  <a:lnTo>
                    <a:pt x="312" y="1724"/>
                  </a:lnTo>
                  <a:lnTo>
                    <a:pt x="310" y="1759"/>
                  </a:lnTo>
                  <a:lnTo>
                    <a:pt x="308" y="1804"/>
                  </a:lnTo>
                  <a:lnTo>
                    <a:pt x="308" y="1846"/>
                  </a:lnTo>
                  <a:lnTo>
                    <a:pt x="308" y="1871"/>
                  </a:lnTo>
                  <a:lnTo>
                    <a:pt x="325" y="1822"/>
                  </a:lnTo>
                  <a:lnTo>
                    <a:pt x="339" y="1789"/>
                  </a:lnTo>
                  <a:lnTo>
                    <a:pt x="354" y="1754"/>
                  </a:lnTo>
                  <a:lnTo>
                    <a:pt x="366" y="1702"/>
                  </a:lnTo>
                  <a:lnTo>
                    <a:pt x="391" y="1672"/>
                  </a:lnTo>
                  <a:lnTo>
                    <a:pt x="408" y="1663"/>
                  </a:lnTo>
                  <a:lnTo>
                    <a:pt x="430" y="1678"/>
                  </a:lnTo>
                  <a:lnTo>
                    <a:pt x="438" y="1715"/>
                  </a:lnTo>
                  <a:lnTo>
                    <a:pt x="444" y="1759"/>
                  </a:lnTo>
                  <a:lnTo>
                    <a:pt x="453" y="1811"/>
                  </a:lnTo>
                  <a:lnTo>
                    <a:pt x="469" y="1865"/>
                  </a:lnTo>
                  <a:lnTo>
                    <a:pt x="486" y="1903"/>
                  </a:lnTo>
                  <a:lnTo>
                    <a:pt x="463" y="1872"/>
                  </a:lnTo>
                  <a:lnTo>
                    <a:pt x="444" y="1818"/>
                  </a:lnTo>
                  <a:lnTo>
                    <a:pt x="427" y="1760"/>
                  </a:lnTo>
                  <a:lnTo>
                    <a:pt x="407" y="1713"/>
                  </a:lnTo>
                  <a:lnTo>
                    <a:pt x="384" y="1718"/>
                  </a:lnTo>
                  <a:lnTo>
                    <a:pt x="364" y="1772"/>
                  </a:lnTo>
                  <a:lnTo>
                    <a:pt x="350" y="1817"/>
                  </a:lnTo>
                  <a:lnTo>
                    <a:pt x="332" y="1854"/>
                  </a:lnTo>
                  <a:lnTo>
                    <a:pt x="325" y="1903"/>
                  </a:lnTo>
                  <a:lnTo>
                    <a:pt x="317" y="1952"/>
                  </a:lnTo>
                  <a:lnTo>
                    <a:pt x="312" y="1976"/>
                  </a:lnTo>
                  <a:lnTo>
                    <a:pt x="312" y="2015"/>
                  </a:lnTo>
                  <a:lnTo>
                    <a:pt x="313" y="2062"/>
                  </a:lnTo>
                  <a:lnTo>
                    <a:pt x="313" y="2079"/>
                  </a:lnTo>
                  <a:lnTo>
                    <a:pt x="318" y="2049"/>
                  </a:lnTo>
                  <a:lnTo>
                    <a:pt x="339" y="2011"/>
                  </a:lnTo>
                  <a:lnTo>
                    <a:pt x="351" y="2011"/>
                  </a:lnTo>
                  <a:lnTo>
                    <a:pt x="358" y="2048"/>
                  </a:lnTo>
                  <a:lnTo>
                    <a:pt x="346" y="2021"/>
                  </a:lnTo>
                  <a:lnTo>
                    <a:pt x="331" y="2071"/>
                  </a:lnTo>
                  <a:lnTo>
                    <a:pt x="323" y="2113"/>
                  </a:lnTo>
                  <a:lnTo>
                    <a:pt x="320" y="2178"/>
                  </a:lnTo>
                  <a:lnTo>
                    <a:pt x="319" y="2244"/>
                  </a:lnTo>
                  <a:lnTo>
                    <a:pt x="319" y="2314"/>
                  </a:lnTo>
                  <a:lnTo>
                    <a:pt x="319" y="2342"/>
                  </a:lnTo>
                  <a:lnTo>
                    <a:pt x="292" y="2342"/>
                  </a:lnTo>
                </a:path>
              </a:pathLst>
            </a:custGeom>
            <a:noFill/>
            <a:ln w="12700" cap="rnd" cmpd="sng">
              <a:solidFill>
                <a:srgbClr val="66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" name="Freeform 426"/>
            <p:cNvSpPr>
              <a:spLocks/>
            </p:cNvSpPr>
            <p:nvPr/>
          </p:nvSpPr>
          <p:spPr bwMode="auto">
            <a:xfrm>
              <a:off x="4597" y="3847"/>
              <a:ext cx="1" cy="33"/>
            </a:xfrm>
            <a:custGeom>
              <a:avLst/>
              <a:gdLst>
                <a:gd name="T0" fmla="*/ 0 w 2"/>
                <a:gd name="T1" fmla="*/ 4 h 43"/>
                <a:gd name="T2" fmla="*/ 1 w 2"/>
                <a:gd name="T3" fmla="*/ 4 h 43"/>
                <a:gd name="T4" fmla="*/ 1 w 2"/>
                <a:gd name="T5" fmla="*/ 0 h 43"/>
                <a:gd name="T6" fmla="*/ 1 w 2"/>
                <a:gd name="T7" fmla="*/ 0 h 43"/>
                <a:gd name="T8" fmla="*/ 0 w 2"/>
                <a:gd name="T9" fmla="*/ 0 h 43"/>
                <a:gd name="T10" fmla="*/ 0 w 2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43">
                  <a:moveTo>
                    <a:pt x="0" y="42"/>
                  </a:moveTo>
                  <a:lnTo>
                    <a:pt x="1" y="4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" name="Freeform 427"/>
            <p:cNvSpPr>
              <a:spLocks/>
            </p:cNvSpPr>
            <p:nvPr/>
          </p:nvSpPr>
          <p:spPr bwMode="auto">
            <a:xfrm>
              <a:off x="4542" y="3626"/>
              <a:ext cx="57" cy="221"/>
            </a:xfrm>
            <a:custGeom>
              <a:avLst/>
              <a:gdLst>
                <a:gd name="T0" fmla="*/ 19 w 65"/>
                <a:gd name="T1" fmla="*/ 32 h 281"/>
                <a:gd name="T2" fmla="*/ 19 w 65"/>
                <a:gd name="T3" fmla="*/ 28 h 281"/>
                <a:gd name="T4" fmla="*/ 19 w 65"/>
                <a:gd name="T5" fmla="*/ 26 h 281"/>
                <a:gd name="T6" fmla="*/ 19 w 65"/>
                <a:gd name="T7" fmla="*/ 24 h 281"/>
                <a:gd name="T8" fmla="*/ 19 w 65"/>
                <a:gd name="T9" fmla="*/ 19 h 281"/>
                <a:gd name="T10" fmla="*/ 18 w 65"/>
                <a:gd name="T11" fmla="*/ 15 h 281"/>
                <a:gd name="T12" fmla="*/ 17 w 65"/>
                <a:gd name="T13" fmla="*/ 10 h 281"/>
                <a:gd name="T14" fmla="*/ 13 w 65"/>
                <a:gd name="T15" fmla="*/ 5 h 281"/>
                <a:gd name="T16" fmla="*/ 9 w 65"/>
                <a:gd name="T17" fmla="*/ 0 h 281"/>
                <a:gd name="T18" fmla="*/ 9 w 65"/>
                <a:gd name="T19" fmla="*/ 0 h 281"/>
                <a:gd name="T20" fmla="*/ 5 w 65"/>
                <a:gd name="T21" fmla="*/ 4 h 281"/>
                <a:gd name="T22" fmla="*/ 1 w 65"/>
                <a:gd name="T23" fmla="*/ 7 h 281"/>
                <a:gd name="T24" fmla="*/ 4 w 65"/>
                <a:gd name="T25" fmla="*/ 4 h 281"/>
                <a:gd name="T26" fmla="*/ 4 w 65"/>
                <a:gd name="T27" fmla="*/ 4 h 281"/>
                <a:gd name="T28" fmla="*/ 0 w 65"/>
                <a:gd name="T29" fmla="*/ 8 h 281"/>
                <a:gd name="T30" fmla="*/ 1 w 65"/>
                <a:gd name="T31" fmla="*/ 8 h 281"/>
                <a:gd name="T32" fmla="*/ 5 w 65"/>
                <a:gd name="T33" fmla="*/ 4 h 281"/>
                <a:gd name="T34" fmla="*/ 9 w 65"/>
                <a:gd name="T35" fmla="*/ 1 h 281"/>
                <a:gd name="T36" fmla="*/ 12 w 65"/>
                <a:gd name="T37" fmla="*/ 5 h 281"/>
                <a:gd name="T38" fmla="*/ 16 w 65"/>
                <a:gd name="T39" fmla="*/ 10 h 281"/>
                <a:gd name="T40" fmla="*/ 18 w 65"/>
                <a:gd name="T41" fmla="*/ 15 h 281"/>
                <a:gd name="T42" fmla="*/ 18 w 65"/>
                <a:gd name="T43" fmla="*/ 19 h 281"/>
                <a:gd name="T44" fmla="*/ 19 w 65"/>
                <a:gd name="T45" fmla="*/ 24 h 281"/>
                <a:gd name="T46" fmla="*/ 18 w 65"/>
                <a:gd name="T47" fmla="*/ 30 h 281"/>
                <a:gd name="T48" fmla="*/ 18 w 65"/>
                <a:gd name="T49" fmla="*/ 32 h 281"/>
                <a:gd name="T50" fmla="*/ 19 w 65"/>
                <a:gd name="T51" fmla="*/ 32 h 281"/>
                <a:gd name="T52" fmla="*/ 19 w 65"/>
                <a:gd name="T53" fmla="*/ 32 h 28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281">
                  <a:moveTo>
                    <a:pt x="63" y="280"/>
                  </a:moveTo>
                  <a:lnTo>
                    <a:pt x="63" y="237"/>
                  </a:lnTo>
                  <a:lnTo>
                    <a:pt x="63" y="229"/>
                  </a:lnTo>
                  <a:lnTo>
                    <a:pt x="64" y="203"/>
                  </a:lnTo>
                  <a:lnTo>
                    <a:pt x="63" y="164"/>
                  </a:lnTo>
                  <a:lnTo>
                    <a:pt x="60" y="126"/>
                  </a:lnTo>
                  <a:lnTo>
                    <a:pt x="55" y="91"/>
                  </a:lnTo>
                  <a:lnTo>
                    <a:pt x="41" y="39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16" y="33"/>
                  </a:lnTo>
                  <a:lnTo>
                    <a:pt x="1" y="62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17" y="33"/>
                  </a:lnTo>
                  <a:lnTo>
                    <a:pt x="27" y="1"/>
                  </a:lnTo>
                  <a:lnTo>
                    <a:pt x="40" y="39"/>
                  </a:lnTo>
                  <a:lnTo>
                    <a:pt x="53" y="91"/>
                  </a:lnTo>
                  <a:lnTo>
                    <a:pt x="59" y="126"/>
                  </a:lnTo>
                  <a:lnTo>
                    <a:pt x="61" y="164"/>
                  </a:lnTo>
                  <a:lnTo>
                    <a:pt x="63" y="203"/>
                  </a:lnTo>
                  <a:lnTo>
                    <a:pt x="61" y="255"/>
                  </a:lnTo>
                  <a:lnTo>
                    <a:pt x="61" y="280"/>
                  </a:lnTo>
                  <a:lnTo>
                    <a:pt x="62" y="280"/>
                  </a:lnTo>
                  <a:lnTo>
                    <a:pt x="63" y="28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" name="Freeform 428"/>
            <p:cNvSpPr>
              <a:spLocks/>
            </p:cNvSpPr>
            <p:nvPr/>
          </p:nvSpPr>
          <p:spPr bwMode="auto">
            <a:xfrm>
              <a:off x="4547" y="3478"/>
              <a:ext cx="51" cy="215"/>
            </a:xfrm>
            <a:custGeom>
              <a:avLst/>
              <a:gdLst>
                <a:gd name="T0" fmla="*/ 1 w 58"/>
                <a:gd name="T1" fmla="*/ 25 h 273"/>
                <a:gd name="T2" fmla="*/ 7 w 58"/>
                <a:gd name="T3" fmla="*/ 24 h 273"/>
                <a:gd name="T4" fmla="*/ 12 w 58"/>
                <a:gd name="T5" fmla="*/ 24 h 273"/>
                <a:gd name="T6" fmla="*/ 14 w 58"/>
                <a:gd name="T7" fmla="*/ 24 h 273"/>
                <a:gd name="T8" fmla="*/ 16 w 58"/>
                <a:gd name="T9" fmla="*/ 28 h 273"/>
                <a:gd name="T10" fmla="*/ 18 w 58"/>
                <a:gd name="T11" fmla="*/ 32 h 273"/>
                <a:gd name="T12" fmla="*/ 18 w 58"/>
                <a:gd name="T13" fmla="*/ 32 h 273"/>
                <a:gd name="T14" fmla="*/ 17 w 58"/>
                <a:gd name="T15" fmla="*/ 24 h 273"/>
                <a:gd name="T16" fmla="*/ 16 w 58"/>
                <a:gd name="T17" fmla="*/ 17 h 273"/>
                <a:gd name="T18" fmla="*/ 16 w 58"/>
                <a:gd name="T19" fmla="*/ 10 h 273"/>
                <a:gd name="T20" fmla="*/ 14 w 58"/>
                <a:gd name="T21" fmla="*/ 5 h 273"/>
                <a:gd name="T22" fmla="*/ 14 w 58"/>
                <a:gd name="T23" fmla="*/ 0 h 273"/>
                <a:gd name="T24" fmla="*/ 13 w 58"/>
                <a:gd name="T25" fmla="*/ 0 h 273"/>
                <a:gd name="T26" fmla="*/ 14 w 58"/>
                <a:gd name="T27" fmla="*/ 5 h 273"/>
                <a:gd name="T28" fmla="*/ 16 w 58"/>
                <a:gd name="T29" fmla="*/ 10 h 273"/>
                <a:gd name="T30" fmla="*/ 16 w 58"/>
                <a:gd name="T31" fmla="*/ 17 h 273"/>
                <a:gd name="T32" fmla="*/ 17 w 58"/>
                <a:gd name="T33" fmla="*/ 24 h 273"/>
                <a:gd name="T34" fmla="*/ 18 w 58"/>
                <a:gd name="T35" fmla="*/ 31 h 273"/>
                <a:gd name="T36" fmla="*/ 17 w 58"/>
                <a:gd name="T37" fmla="*/ 28 h 273"/>
                <a:gd name="T38" fmla="*/ 14 w 58"/>
                <a:gd name="T39" fmla="*/ 24 h 273"/>
                <a:gd name="T40" fmla="*/ 12 w 58"/>
                <a:gd name="T41" fmla="*/ 24 h 273"/>
                <a:gd name="T42" fmla="*/ 7 w 58"/>
                <a:gd name="T43" fmla="*/ 24 h 273"/>
                <a:gd name="T44" fmla="*/ 0 w 58"/>
                <a:gd name="T45" fmla="*/ 25 h 273"/>
                <a:gd name="T46" fmla="*/ 1 w 58"/>
                <a:gd name="T47" fmla="*/ 25 h 2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8" h="273">
                  <a:moveTo>
                    <a:pt x="1" y="220"/>
                  </a:moveTo>
                  <a:lnTo>
                    <a:pt x="21" y="205"/>
                  </a:lnTo>
                  <a:lnTo>
                    <a:pt x="40" y="200"/>
                  </a:lnTo>
                  <a:lnTo>
                    <a:pt x="43" y="206"/>
                  </a:lnTo>
                  <a:lnTo>
                    <a:pt x="51" y="240"/>
                  </a:lnTo>
                  <a:lnTo>
                    <a:pt x="56" y="272"/>
                  </a:lnTo>
                  <a:lnTo>
                    <a:pt x="57" y="272"/>
                  </a:lnTo>
                  <a:lnTo>
                    <a:pt x="54" y="200"/>
                  </a:lnTo>
                  <a:lnTo>
                    <a:pt x="51" y="143"/>
                  </a:lnTo>
                  <a:lnTo>
                    <a:pt x="49" y="89"/>
                  </a:lnTo>
                  <a:lnTo>
                    <a:pt x="46" y="4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45" y="40"/>
                  </a:lnTo>
                  <a:lnTo>
                    <a:pt x="48" y="89"/>
                  </a:lnTo>
                  <a:lnTo>
                    <a:pt x="50" y="143"/>
                  </a:lnTo>
                  <a:lnTo>
                    <a:pt x="53" y="200"/>
                  </a:lnTo>
                  <a:lnTo>
                    <a:pt x="56" y="262"/>
                  </a:lnTo>
                  <a:lnTo>
                    <a:pt x="53" y="240"/>
                  </a:lnTo>
                  <a:lnTo>
                    <a:pt x="44" y="204"/>
                  </a:lnTo>
                  <a:lnTo>
                    <a:pt x="40" y="199"/>
                  </a:lnTo>
                  <a:lnTo>
                    <a:pt x="20" y="204"/>
                  </a:lnTo>
                  <a:lnTo>
                    <a:pt x="0" y="219"/>
                  </a:lnTo>
                  <a:lnTo>
                    <a:pt x="1" y="22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" name="Freeform 429"/>
            <p:cNvSpPr>
              <a:spLocks/>
            </p:cNvSpPr>
            <p:nvPr/>
          </p:nvSpPr>
          <p:spPr bwMode="auto">
            <a:xfrm>
              <a:off x="4459" y="3323"/>
              <a:ext cx="126" cy="156"/>
            </a:xfrm>
            <a:custGeom>
              <a:avLst/>
              <a:gdLst>
                <a:gd name="T0" fmla="*/ 45 w 143"/>
                <a:gd name="T1" fmla="*/ 23 h 198"/>
                <a:gd name="T2" fmla="*/ 42 w 143"/>
                <a:gd name="T3" fmla="*/ 17 h 198"/>
                <a:gd name="T4" fmla="*/ 42 w 143"/>
                <a:gd name="T5" fmla="*/ 15 h 198"/>
                <a:gd name="T6" fmla="*/ 35 w 143"/>
                <a:gd name="T7" fmla="*/ 9 h 198"/>
                <a:gd name="T8" fmla="*/ 33 w 143"/>
                <a:gd name="T9" fmla="*/ 5 h 198"/>
                <a:gd name="T10" fmla="*/ 29 w 143"/>
                <a:gd name="T11" fmla="*/ 2 h 198"/>
                <a:gd name="T12" fmla="*/ 22 w 143"/>
                <a:gd name="T13" fmla="*/ 0 h 198"/>
                <a:gd name="T14" fmla="*/ 15 w 143"/>
                <a:gd name="T15" fmla="*/ 2 h 198"/>
                <a:gd name="T16" fmla="*/ 10 w 143"/>
                <a:gd name="T17" fmla="*/ 9 h 198"/>
                <a:gd name="T18" fmla="*/ 7 w 143"/>
                <a:gd name="T19" fmla="*/ 13 h 198"/>
                <a:gd name="T20" fmla="*/ 4 w 143"/>
                <a:gd name="T21" fmla="*/ 18 h 198"/>
                <a:gd name="T22" fmla="*/ 3 w 143"/>
                <a:gd name="T23" fmla="*/ 21 h 198"/>
                <a:gd name="T24" fmla="*/ 4 w 143"/>
                <a:gd name="T25" fmla="*/ 15 h 198"/>
                <a:gd name="T26" fmla="*/ 7 w 143"/>
                <a:gd name="T27" fmla="*/ 10 h 198"/>
                <a:gd name="T28" fmla="*/ 7 w 143"/>
                <a:gd name="T29" fmla="*/ 6 h 198"/>
                <a:gd name="T30" fmla="*/ 7 w 143"/>
                <a:gd name="T31" fmla="*/ 6 h 198"/>
                <a:gd name="T32" fmla="*/ 6 w 143"/>
                <a:gd name="T33" fmla="*/ 10 h 198"/>
                <a:gd name="T34" fmla="*/ 4 w 143"/>
                <a:gd name="T35" fmla="*/ 15 h 198"/>
                <a:gd name="T36" fmla="*/ 0 w 143"/>
                <a:gd name="T37" fmla="*/ 21 h 198"/>
                <a:gd name="T38" fmla="*/ 1 w 143"/>
                <a:gd name="T39" fmla="*/ 21 h 198"/>
                <a:gd name="T40" fmla="*/ 4 w 143"/>
                <a:gd name="T41" fmla="*/ 18 h 198"/>
                <a:gd name="T42" fmla="*/ 7 w 143"/>
                <a:gd name="T43" fmla="*/ 13 h 198"/>
                <a:gd name="T44" fmla="*/ 10 w 143"/>
                <a:gd name="T45" fmla="*/ 9 h 198"/>
                <a:gd name="T46" fmla="*/ 15 w 143"/>
                <a:gd name="T47" fmla="*/ 2 h 198"/>
                <a:gd name="T48" fmla="*/ 22 w 143"/>
                <a:gd name="T49" fmla="*/ 1 h 198"/>
                <a:gd name="T50" fmla="*/ 29 w 143"/>
                <a:gd name="T51" fmla="*/ 2 h 198"/>
                <a:gd name="T52" fmla="*/ 32 w 143"/>
                <a:gd name="T53" fmla="*/ 5 h 198"/>
                <a:gd name="T54" fmla="*/ 35 w 143"/>
                <a:gd name="T55" fmla="*/ 9 h 198"/>
                <a:gd name="T56" fmla="*/ 41 w 143"/>
                <a:gd name="T57" fmla="*/ 15 h 198"/>
                <a:gd name="T58" fmla="*/ 42 w 143"/>
                <a:gd name="T59" fmla="*/ 17 h 198"/>
                <a:gd name="T60" fmla="*/ 45 w 143"/>
                <a:gd name="T61" fmla="*/ 23 h 198"/>
                <a:gd name="T62" fmla="*/ 45 w 143"/>
                <a:gd name="T63" fmla="*/ 23 h 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3" h="198">
                  <a:moveTo>
                    <a:pt x="142" y="197"/>
                  </a:moveTo>
                  <a:lnTo>
                    <a:pt x="132" y="138"/>
                  </a:lnTo>
                  <a:lnTo>
                    <a:pt x="128" y="127"/>
                  </a:lnTo>
                  <a:lnTo>
                    <a:pt x="110" y="81"/>
                  </a:lnTo>
                  <a:lnTo>
                    <a:pt x="100" y="46"/>
                  </a:lnTo>
                  <a:lnTo>
                    <a:pt x="90" y="19"/>
                  </a:lnTo>
                  <a:lnTo>
                    <a:pt x="68" y="0"/>
                  </a:lnTo>
                  <a:lnTo>
                    <a:pt x="46" y="21"/>
                  </a:lnTo>
                  <a:lnTo>
                    <a:pt x="30" y="81"/>
                  </a:lnTo>
                  <a:lnTo>
                    <a:pt x="21" y="119"/>
                  </a:lnTo>
                  <a:lnTo>
                    <a:pt x="10" y="155"/>
                  </a:lnTo>
                  <a:lnTo>
                    <a:pt x="3" y="175"/>
                  </a:lnTo>
                  <a:lnTo>
                    <a:pt x="14" y="125"/>
                  </a:lnTo>
                  <a:lnTo>
                    <a:pt x="20" y="85"/>
                  </a:lnTo>
                  <a:lnTo>
                    <a:pt x="22" y="51"/>
                  </a:lnTo>
                  <a:lnTo>
                    <a:pt x="21" y="51"/>
                  </a:lnTo>
                  <a:lnTo>
                    <a:pt x="18" y="85"/>
                  </a:lnTo>
                  <a:lnTo>
                    <a:pt x="13" y="125"/>
                  </a:lnTo>
                  <a:lnTo>
                    <a:pt x="0" y="182"/>
                  </a:lnTo>
                  <a:lnTo>
                    <a:pt x="1" y="182"/>
                  </a:lnTo>
                  <a:lnTo>
                    <a:pt x="11" y="155"/>
                  </a:lnTo>
                  <a:lnTo>
                    <a:pt x="22" y="119"/>
                  </a:lnTo>
                  <a:lnTo>
                    <a:pt x="32" y="81"/>
                  </a:lnTo>
                  <a:lnTo>
                    <a:pt x="47" y="22"/>
                  </a:lnTo>
                  <a:lnTo>
                    <a:pt x="68" y="1"/>
                  </a:lnTo>
                  <a:lnTo>
                    <a:pt x="89" y="20"/>
                  </a:lnTo>
                  <a:lnTo>
                    <a:pt x="99" y="46"/>
                  </a:lnTo>
                  <a:lnTo>
                    <a:pt x="109" y="81"/>
                  </a:lnTo>
                  <a:lnTo>
                    <a:pt x="127" y="127"/>
                  </a:lnTo>
                  <a:lnTo>
                    <a:pt x="131" y="138"/>
                  </a:lnTo>
                  <a:lnTo>
                    <a:pt x="141" y="197"/>
                  </a:lnTo>
                  <a:lnTo>
                    <a:pt x="142" y="197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" name="Freeform 430"/>
            <p:cNvSpPr>
              <a:spLocks/>
            </p:cNvSpPr>
            <p:nvPr/>
          </p:nvSpPr>
          <p:spPr bwMode="auto">
            <a:xfrm>
              <a:off x="4477" y="3292"/>
              <a:ext cx="117" cy="154"/>
            </a:xfrm>
            <a:custGeom>
              <a:avLst/>
              <a:gdLst>
                <a:gd name="T0" fmla="*/ 1 w 132"/>
                <a:gd name="T1" fmla="*/ 10 h 196"/>
                <a:gd name="T2" fmla="*/ 4 w 132"/>
                <a:gd name="T3" fmla="*/ 6 h 196"/>
                <a:gd name="T4" fmla="*/ 6 w 132"/>
                <a:gd name="T5" fmla="*/ 2 h 196"/>
                <a:gd name="T6" fmla="*/ 8 w 132"/>
                <a:gd name="T7" fmla="*/ 2 h 196"/>
                <a:gd name="T8" fmla="*/ 16 w 132"/>
                <a:gd name="T9" fmla="*/ 1 h 196"/>
                <a:gd name="T10" fmla="*/ 25 w 132"/>
                <a:gd name="T11" fmla="*/ 4 h 196"/>
                <a:gd name="T12" fmla="*/ 27 w 132"/>
                <a:gd name="T13" fmla="*/ 5 h 196"/>
                <a:gd name="T14" fmla="*/ 32 w 132"/>
                <a:gd name="T15" fmla="*/ 9 h 196"/>
                <a:gd name="T16" fmla="*/ 36 w 132"/>
                <a:gd name="T17" fmla="*/ 13 h 196"/>
                <a:gd name="T18" fmla="*/ 41 w 132"/>
                <a:gd name="T19" fmla="*/ 17 h 196"/>
                <a:gd name="T20" fmla="*/ 43 w 132"/>
                <a:gd name="T21" fmla="*/ 22 h 196"/>
                <a:gd name="T22" fmla="*/ 44 w 132"/>
                <a:gd name="T23" fmla="*/ 22 h 196"/>
                <a:gd name="T24" fmla="*/ 45 w 132"/>
                <a:gd name="T25" fmla="*/ 22 h 196"/>
                <a:gd name="T26" fmla="*/ 45 w 132"/>
                <a:gd name="T27" fmla="*/ 12 h 196"/>
                <a:gd name="T28" fmla="*/ 44 w 132"/>
                <a:gd name="T29" fmla="*/ 12 h 196"/>
                <a:gd name="T30" fmla="*/ 44 w 132"/>
                <a:gd name="T31" fmla="*/ 12 h 196"/>
                <a:gd name="T32" fmla="*/ 44 w 132"/>
                <a:gd name="T33" fmla="*/ 22 h 196"/>
                <a:gd name="T34" fmla="*/ 43 w 132"/>
                <a:gd name="T35" fmla="*/ 22 h 196"/>
                <a:gd name="T36" fmla="*/ 41 w 132"/>
                <a:gd name="T37" fmla="*/ 17 h 196"/>
                <a:gd name="T38" fmla="*/ 37 w 132"/>
                <a:gd name="T39" fmla="*/ 13 h 196"/>
                <a:gd name="T40" fmla="*/ 32 w 132"/>
                <a:gd name="T41" fmla="*/ 9 h 196"/>
                <a:gd name="T42" fmla="*/ 27 w 132"/>
                <a:gd name="T43" fmla="*/ 5 h 196"/>
                <a:gd name="T44" fmla="*/ 25 w 132"/>
                <a:gd name="T45" fmla="*/ 4 h 196"/>
                <a:gd name="T46" fmla="*/ 16 w 132"/>
                <a:gd name="T47" fmla="*/ 0 h 196"/>
                <a:gd name="T48" fmla="*/ 8 w 132"/>
                <a:gd name="T49" fmla="*/ 2 h 196"/>
                <a:gd name="T50" fmla="*/ 5 w 132"/>
                <a:gd name="T51" fmla="*/ 2 h 196"/>
                <a:gd name="T52" fmla="*/ 4 w 132"/>
                <a:gd name="T53" fmla="*/ 6 h 196"/>
                <a:gd name="T54" fmla="*/ 0 w 132"/>
                <a:gd name="T55" fmla="*/ 10 h 196"/>
                <a:gd name="T56" fmla="*/ 1 w 132"/>
                <a:gd name="T57" fmla="*/ 10 h 1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2" h="196">
                  <a:moveTo>
                    <a:pt x="1" y="91"/>
                  </a:moveTo>
                  <a:lnTo>
                    <a:pt x="9" y="59"/>
                  </a:lnTo>
                  <a:lnTo>
                    <a:pt x="18" y="20"/>
                  </a:lnTo>
                  <a:lnTo>
                    <a:pt x="23" y="6"/>
                  </a:lnTo>
                  <a:lnTo>
                    <a:pt x="47" y="1"/>
                  </a:lnTo>
                  <a:lnTo>
                    <a:pt x="74" y="33"/>
                  </a:lnTo>
                  <a:lnTo>
                    <a:pt x="80" y="38"/>
                  </a:lnTo>
                  <a:lnTo>
                    <a:pt x="94" y="81"/>
                  </a:lnTo>
                  <a:lnTo>
                    <a:pt x="108" y="114"/>
                  </a:lnTo>
                  <a:lnTo>
                    <a:pt x="120" y="151"/>
                  </a:lnTo>
                  <a:lnTo>
                    <a:pt x="127" y="184"/>
                  </a:lnTo>
                  <a:lnTo>
                    <a:pt x="130" y="195"/>
                  </a:lnTo>
                  <a:lnTo>
                    <a:pt x="131" y="195"/>
                  </a:lnTo>
                  <a:lnTo>
                    <a:pt x="131" y="103"/>
                  </a:lnTo>
                  <a:lnTo>
                    <a:pt x="130" y="103"/>
                  </a:lnTo>
                  <a:lnTo>
                    <a:pt x="129" y="103"/>
                  </a:lnTo>
                  <a:lnTo>
                    <a:pt x="129" y="188"/>
                  </a:lnTo>
                  <a:lnTo>
                    <a:pt x="128" y="184"/>
                  </a:lnTo>
                  <a:lnTo>
                    <a:pt x="122" y="151"/>
                  </a:lnTo>
                  <a:lnTo>
                    <a:pt x="110" y="114"/>
                  </a:lnTo>
                  <a:lnTo>
                    <a:pt x="96" y="81"/>
                  </a:lnTo>
                  <a:lnTo>
                    <a:pt x="81" y="37"/>
                  </a:lnTo>
                  <a:lnTo>
                    <a:pt x="75" y="32"/>
                  </a:lnTo>
                  <a:lnTo>
                    <a:pt x="47" y="0"/>
                  </a:lnTo>
                  <a:lnTo>
                    <a:pt x="22" y="6"/>
                  </a:lnTo>
                  <a:lnTo>
                    <a:pt x="16" y="20"/>
                  </a:lnTo>
                  <a:lnTo>
                    <a:pt x="8" y="59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" name="Freeform 431"/>
            <p:cNvSpPr>
              <a:spLocks/>
            </p:cNvSpPr>
            <p:nvPr/>
          </p:nvSpPr>
          <p:spPr bwMode="auto">
            <a:xfrm>
              <a:off x="4575" y="3203"/>
              <a:ext cx="19" cy="201"/>
            </a:xfrm>
            <a:custGeom>
              <a:avLst/>
              <a:gdLst>
                <a:gd name="T0" fmla="*/ 6 w 22"/>
                <a:gd name="T1" fmla="*/ 25 h 255"/>
                <a:gd name="T2" fmla="*/ 6 w 22"/>
                <a:gd name="T3" fmla="*/ 30 h 255"/>
                <a:gd name="T4" fmla="*/ 6 w 22"/>
                <a:gd name="T5" fmla="*/ 21 h 255"/>
                <a:gd name="T6" fmla="*/ 5 w 22"/>
                <a:gd name="T7" fmla="*/ 17 h 255"/>
                <a:gd name="T8" fmla="*/ 4 w 22"/>
                <a:gd name="T9" fmla="*/ 13 h 255"/>
                <a:gd name="T10" fmla="*/ 3 w 22"/>
                <a:gd name="T11" fmla="*/ 8 h 255"/>
                <a:gd name="T12" fmla="*/ 3 w 22"/>
                <a:gd name="T13" fmla="*/ 4 h 255"/>
                <a:gd name="T14" fmla="*/ 1 w 22"/>
                <a:gd name="T15" fmla="*/ 0 h 255"/>
                <a:gd name="T16" fmla="*/ 0 w 22"/>
                <a:gd name="T17" fmla="*/ 0 h 255"/>
                <a:gd name="T18" fmla="*/ 3 w 22"/>
                <a:gd name="T19" fmla="*/ 4 h 255"/>
                <a:gd name="T20" fmla="*/ 3 w 22"/>
                <a:gd name="T21" fmla="*/ 8 h 255"/>
                <a:gd name="T22" fmla="*/ 4 w 22"/>
                <a:gd name="T23" fmla="*/ 13 h 255"/>
                <a:gd name="T24" fmla="*/ 5 w 22"/>
                <a:gd name="T25" fmla="*/ 17 h 255"/>
                <a:gd name="T26" fmla="*/ 5 w 22"/>
                <a:gd name="T27" fmla="*/ 21 h 255"/>
                <a:gd name="T28" fmla="*/ 5 w 22"/>
                <a:gd name="T29" fmla="*/ 25 h 255"/>
                <a:gd name="T30" fmla="*/ 6 w 22"/>
                <a:gd name="T31" fmla="*/ 25 h 255"/>
                <a:gd name="T32" fmla="*/ 6 w 22"/>
                <a:gd name="T33" fmla="*/ 25 h 2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55">
                  <a:moveTo>
                    <a:pt x="21" y="216"/>
                  </a:moveTo>
                  <a:lnTo>
                    <a:pt x="21" y="254"/>
                  </a:lnTo>
                  <a:lnTo>
                    <a:pt x="20" y="179"/>
                  </a:lnTo>
                  <a:lnTo>
                    <a:pt x="19" y="143"/>
                  </a:lnTo>
                  <a:lnTo>
                    <a:pt x="16" y="105"/>
                  </a:lnTo>
                  <a:lnTo>
                    <a:pt x="12" y="68"/>
                  </a:lnTo>
                  <a:lnTo>
                    <a:pt x="6" y="29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29"/>
                  </a:lnTo>
                  <a:lnTo>
                    <a:pt x="11" y="68"/>
                  </a:lnTo>
                  <a:lnTo>
                    <a:pt x="15" y="105"/>
                  </a:lnTo>
                  <a:lnTo>
                    <a:pt x="17" y="143"/>
                  </a:lnTo>
                  <a:lnTo>
                    <a:pt x="19" y="179"/>
                  </a:lnTo>
                  <a:lnTo>
                    <a:pt x="19" y="216"/>
                  </a:lnTo>
                  <a:lnTo>
                    <a:pt x="20" y="216"/>
                  </a:lnTo>
                  <a:lnTo>
                    <a:pt x="21" y="21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" name="Freeform 432"/>
            <p:cNvSpPr>
              <a:spLocks/>
            </p:cNvSpPr>
            <p:nvPr/>
          </p:nvSpPr>
          <p:spPr bwMode="auto">
            <a:xfrm>
              <a:off x="4384" y="3135"/>
              <a:ext cx="192" cy="91"/>
            </a:xfrm>
            <a:custGeom>
              <a:avLst/>
              <a:gdLst>
                <a:gd name="T0" fmla="*/ 72 w 217"/>
                <a:gd name="T1" fmla="*/ 10 h 116"/>
                <a:gd name="T2" fmla="*/ 64 w 217"/>
                <a:gd name="T3" fmla="*/ 4 h 116"/>
                <a:gd name="T4" fmla="*/ 57 w 217"/>
                <a:gd name="T5" fmla="*/ 2 h 116"/>
                <a:gd name="T6" fmla="*/ 54 w 217"/>
                <a:gd name="T7" fmla="*/ 2 h 116"/>
                <a:gd name="T8" fmla="*/ 44 w 217"/>
                <a:gd name="T9" fmla="*/ 0 h 116"/>
                <a:gd name="T10" fmla="*/ 31 w 217"/>
                <a:gd name="T11" fmla="*/ 2 h 116"/>
                <a:gd name="T12" fmla="*/ 21 w 217"/>
                <a:gd name="T13" fmla="*/ 5 h 116"/>
                <a:gd name="T14" fmla="*/ 12 w 217"/>
                <a:gd name="T15" fmla="*/ 6 h 116"/>
                <a:gd name="T16" fmla="*/ 4 w 217"/>
                <a:gd name="T17" fmla="*/ 9 h 116"/>
                <a:gd name="T18" fmla="*/ 1 w 217"/>
                <a:gd name="T19" fmla="*/ 13 h 116"/>
                <a:gd name="T20" fmla="*/ 4 w 217"/>
                <a:gd name="T21" fmla="*/ 8 h 116"/>
                <a:gd name="T22" fmla="*/ 4 w 217"/>
                <a:gd name="T23" fmla="*/ 8 h 116"/>
                <a:gd name="T24" fmla="*/ 0 w 217"/>
                <a:gd name="T25" fmla="*/ 13 h 116"/>
                <a:gd name="T26" fmla="*/ 1 w 217"/>
                <a:gd name="T27" fmla="*/ 13 h 116"/>
                <a:gd name="T28" fmla="*/ 4 w 217"/>
                <a:gd name="T29" fmla="*/ 9 h 116"/>
                <a:gd name="T30" fmla="*/ 13 w 217"/>
                <a:gd name="T31" fmla="*/ 6 h 116"/>
                <a:gd name="T32" fmla="*/ 22 w 217"/>
                <a:gd name="T33" fmla="*/ 5 h 116"/>
                <a:gd name="T34" fmla="*/ 34 w 217"/>
                <a:gd name="T35" fmla="*/ 2 h 116"/>
                <a:gd name="T36" fmla="*/ 44 w 217"/>
                <a:gd name="T37" fmla="*/ 1 h 116"/>
                <a:gd name="T38" fmla="*/ 54 w 217"/>
                <a:gd name="T39" fmla="*/ 2 h 116"/>
                <a:gd name="T40" fmla="*/ 57 w 217"/>
                <a:gd name="T41" fmla="*/ 2 h 116"/>
                <a:gd name="T42" fmla="*/ 64 w 217"/>
                <a:gd name="T43" fmla="*/ 5 h 116"/>
                <a:gd name="T44" fmla="*/ 72 w 217"/>
                <a:gd name="T45" fmla="*/ 10 h 116"/>
                <a:gd name="T46" fmla="*/ 72 w 217"/>
                <a:gd name="T47" fmla="*/ 10 h 1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" h="116">
                  <a:moveTo>
                    <a:pt x="216" y="86"/>
                  </a:moveTo>
                  <a:lnTo>
                    <a:pt x="190" y="40"/>
                  </a:lnTo>
                  <a:lnTo>
                    <a:pt x="170" y="17"/>
                  </a:lnTo>
                  <a:lnTo>
                    <a:pt x="164" y="10"/>
                  </a:lnTo>
                  <a:lnTo>
                    <a:pt x="131" y="0"/>
                  </a:lnTo>
                  <a:lnTo>
                    <a:pt x="96" y="18"/>
                  </a:lnTo>
                  <a:lnTo>
                    <a:pt x="63" y="41"/>
                  </a:lnTo>
                  <a:lnTo>
                    <a:pt x="37" y="54"/>
                  </a:lnTo>
                  <a:lnTo>
                    <a:pt x="13" y="79"/>
                  </a:lnTo>
                  <a:lnTo>
                    <a:pt x="1" y="111"/>
                  </a:lnTo>
                  <a:lnTo>
                    <a:pt x="5" y="69"/>
                  </a:lnTo>
                  <a:lnTo>
                    <a:pt x="4" y="68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4" y="80"/>
                  </a:lnTo>
                  <a:lnTo>
                    <a:pt x="38" y="54"/>
                  </a:lnTo>
                  <a:lnTo>
                    <a:pt x="67" y="41"/>
                  </a:lnTo>
                  <a:lnTo>
                    <a:pt x="101" y="17"/>
                  </a:lnTo>
                  <a:lnTo>
                    <a:pt x="131" y="1"/>
                  </a:lnTo>
                  <a:lnTo>
                    <a:pt x="163" y="11"/>
                  </a:lnTo>
                  <a:lnTo>
                    <a:pt x="168" y="18"/>
                  </a:lnTo>
                  <a:lnTo>
                    <a:pt x="190" y="41"/>
                  </a:lnTo>
                  <a:lnTo>
                    <a:pt x="215" y="86"/>
                  </a:lnTo>
                  <a:lnTo>
                    <a:pt x="216" y="8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" name="Freeform 433"/>
            <p:cNvSpPr>
              <a:spLocks/>
            </p:cNvSpPr>
            <p:nvPr/>
          </p:nvSpPr>
          <p:spPr bwMode="auto">
            <a:xfrm>
              <a:off x="4389" y="2963"/>
              <a:ext cx="197" cy="226"/>
            </a:xfrm>
            <a:custGeom>
              <a:avLst/>
              <a:gdLst>
                <a:gd name="T0" fmla="*/ 1 w 223"/>
                <a:gd name="T1" fmla="*/ 33 h 288"/>
                <a:gd name="T2" fmla="*/ 8 w 223"/>
                <a:gd name="T3" fmla="*/ 28 h 288"/>
                <a:gd name="T4" fmla="*/ 15 w 223"/>
                <a:gd name="T5" fmla="*/ 25 h 288"/>
                <a:gd name="T6" fmla="*/ 21 w 223"/>
                <a:gd name="T7" fmla="*/ 21 h 288"/>
                <a:gd name="T8" fmla="*/ 24 w 223"/>
                <a:gd name="T9" fmla="*/ 16 h 288"/>
                <a:gd name="T10" fmla="*/ 30 w 223"/>
                <a:gd name="T11" fmla="*/ 12 h 288"/>
                <a:gd name="T12" fmla="*/ 33 w 223"/>
                <a:gd name="T13" fmla="*/ 12 h 288"/>
                <a:gd name="T14" fmla="*/ 41 w 223"/>
                <a:gd name="T15" fmla="*/ 12 h 288"/>
                <a:gd name="T16" fmla="*/ 51 w 223"/>
                <a:gd name="T17" fmla="*/ 13 h 288"/>
                <a:gd name="T18" fmla="*/ 59 w 223"/>
                <a:gd name="T19" fmla="*/ 19 h 288"/>
                <a:gd name="T20" fmla="*/ 65 w 223"/>
                <a:gd name="T21" fmla="*/ 24 h 288"/>
                <a:gd name="T22" fmla="*/ 68 w 223"/>
                <a:gd name="T23" fmla="*/ 27 h 288"/>
                <a:gd name="T24" fmla="*/ 72 w 223"/>
                <a:gd name="T25" fmla="*/ 29 h 288"/>
                <a:gd name="T26" fmla="*/ 72 w 223"/>
                <a:gd name="T27" fmla="*/ 28 h 288"/>
                <a:gd name="T28" fmla="*/ 71 w 223"/>
                <a:gd name="T29" fmla="*/ 19 h 288"/>
                <a:gd name="T30" fmla="*/ 68 w 223"/>
                <a:gd name="T31" fmla="*/ 12 h 288"/>
                <a:gd name="T32" fmla="*/ 65 w 223"/>
                <a:gd name="T33" fmla="*/ 7 h 288"/>
                <a:gd name="T34" fmla="*/ 59 w 223"/>
                <a:gd name="T35" fmla="*/ 0 h 288"/>
                <a:gd name="T36" fmla="*/ 59 w 223"/>
                <a:gd name="T37" fmla="*/ 2 h 288"/>
                <a:gd name="T38" fmla="*/ 65 w 223"/>
                <a:gd name="T39" fmla="*/ 7 h 288"/>
                <a:gd name="T40" fmla="*/ 68 w 223"/>
                <a:gd name="T41" fmla="*/ 12 h 288"/>
                <a:gd name="T42" fmla="*/ 71 w 223"/>
                <a:gd name="T43" fmla="*/ 19 h 288"/>
                <a:gd name="T44" fmla="*/ 72 w 223"/>
                <a:gd name="T45" fmla="*/ 28 h 288"/>
                <a:gd name="T46" fmla="*/ 68 w 223"/>
                <a:gd name="T47" fmla="*/ 27 h 288"/>
                <a:gd name="T48" fmla="*/ 65 w 223"/>
                <a:gd name="T49" fmla="*/ 24 h 288"/>
                <a:gd name="T50" fmla="*/ 59 w 223"/>
                <a:gd name="T51" fmla="*/ 19 h 288"/>
                <a:gd name="T52" fmla="*/ 52 w 223"/>
                <a:gd name="T53" fmla="*/ 13 h 288"/>
                <a:gd name="T54" fmla="*/ 41 w 223"/>
                <a:gd name="T55" fmla="*/ 12 h 288"/>
                <a:gd name="T56" fmla="*/ 33 w 223"/>
                <a:gd name="T57" fmla="*/ 12 h 288"/>
                <a:gd name="T58" fmla="*/ 30 w 223"/>
                <a:gd name="T59" fmla="*/ 12 h 288"/>
                <a:gd name="T60" fmla="*/ 24 w 223"/>
                <a:gd name="T61" fmla="*/ 16 h 288"/>
                <a:gd name="T62" fmla="*/ 21 w 223"/>
                <a:gd name="T63" fmla="*/ 21 h 288"/>
                <a:gd name="T64" fmla="*/ 15 w 223"/>
                <a:gd name="T65" fmla="*/ 24 h 288"/>
                <a:gd name="T66" fmla="*/ 8 w 223"/>
                <a:gd name="T67" fmla="*/ 28 h 288"/>
                <a:gd name="T68" fmla="*/ 0 w 223"/>
                <a:gd name="T69" fmla="*/ 33 h 288"/>
                <a:gd name="T70" fmla="*/ 1 w 223"/>
                <a:gd name="T71" fmla="*/ 33 h 2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3" h="288">
                  <a:moveTo>
                    <a:pt x="1" y="287"/>
                  </a:moveTo>
                  <a:lnTo>
                    <a:pt x="25" y="248"/>
                  </a:lnTo>
                  <a:lnTo>
                    <a:pt x="46" y="220"/>
                  </a:lnTo>
                  <a:lnTo>
                    <a:pt x="63" y="185"/>
                  </a:lnTo>
                  <a:lnTo>
                    <a:pt x="75" y="146"/>
                  </a:lnTo>
                  <a:lnTo>
                    <a:pt x="93" y="105"/>
                  </a:lnTo>
                  <a:lnTo>
                    <a:pt x="100" y="101"/>
                  </a:lnTo>
                  <a:lnTo>
                    <a:pt x="125" y="100"/>
                  </a:lnTo>
                  <a:lnTo>
                    <a:pt x="157" y="120"/>
                  </a:lnTo>
                  <a:lnTo>
                    <a:pt x="180" y="163"/>
                  </a:lnTo>
                  <a:lnTo>
                    <a:pt x="199" y="219"/>
                  </a:lnTo>
                  <a:lnTo>
                    <a:pt x="208" y="242"/>
                  </a:lnTo>
                  <a:lnTo>
                    <a:pt x="221" y="255"/>
                  </a:lnTo>
                  <a:lnTo>
                    <a:pt x="222" y="254"/>
                  </a:lnTo>
                  <a:lnTo>
                    <a:pt x="216" y="160"/>
                  </a:lnTo>
                  <a:lnTo>
                    <a:pt x="209" y="105"/>
                  </a:lnTo>
                  <a:lnTo>
                    <a:pt x="200" y="60"/>
                  </a:lnTo>
                  <a:lnTo>
                    <a:pt x="180" y="0"/>
                  </a:lnTo>
                  <a:lnTo>
                    <a:pt x="179" y="2"/>
                  </a:lnTo>
                  <a:lnTo>
                    <a:pt x="199" y="60"/>
                  </a:lnTo>
                  <a:lnTo>
                    <a:pt x="208" y="105"/>
                  </a:lnTo>
                  <a:lnTo>
                    <a:pt x="215" y="160"/>
                  </a:lnTo>
                  <a:lnTo>
                    <a:pt x="221" y="252"/>
                  </a:lnTo>
                  <a:lnTo>
                    <a:pt x="209" y="241"/>
                  </a:lnTo>
                  <a:lnTo>
                    <a:pt x="200" y="219"/>
                  </a:lnTo>
                  <a:lnTo>
                    <a:pt x="181" y="163"/>
                  </a:lnTo>
                  <a:lnTo>
                    <a:pt x="158" y="119"/>
                  </a:lnTo>
                  <a:lnTo>
                    <a:pt x="125" y="99"/>
                  </a:lnTo>
                  <a:lnTo>
                    <a:pt x="100" y="100"/>
                  </a:lnTo>
                  <a:lnTo>
                    <a:pt x="92" y="105"/>
                  </a:lnTo>
                  <a:lnTo>
                    <a:pt x="74" y="146"/>
                  </a:lnTo>
                  <a:lnTo>
                    <a:pt x="62" y="185"/>
                  </a:lnTo>
                  <a:lnTo>
                    <a:pt x="46" y="217"/>
                  </a:lnTo>
                  <a:lnTo>
                    <a:pt x="23" y="248"/>
                  </a:lnTo>
                  <a:lnTo>
                    <a:pt x="0" y="286"/>
                  </a:lnTo>
                  <a:lnTo>
                    <a:pt x="1" y="287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" name="Freeform 434"/>
            <p:cNvSpPr>
              <a:spLocks/>
            </p:cNvSpPr>
            <p:nvPr/>
          </p:nvSpPr>
          <p:spPr bwMode="auto">
            <a:xfrm>
              <a:off x="4376" y="2847"/>
              <a:ext cx="173" cy="155"/>
            </a:xfrm>
            <a:custGeom>
              <a:avLst/>
              <a:gdLst>
                <a:gd name="T0" fmla="*/ 67 w 195"/>
                <a:gd name="T1" fmla="*/ 17 h 197"/>
                <a:gd name="T2" fmla="*/ 59 w 195"/>
                <a:gd name="T3" fmla="*/ 13 h 197"/>
                <a:gd name="T4" fmla="*/ 56 w 195"/>
                <a:gd name="T5" fmla="*/ 13 h 197"/>
                <a:gd name="T6" fmla="*/ 50 w 195"/>
                <a:gd name="T7" fmla="*/ 10 h 197"/>
                <a:gd name="T8" fmla="*/ 36 w 195"/>
                <a:gd name="T9" fmla="*/ 10 h 197"/>
                <a:gd name="T10" fmla="*/ 30 w 195"/>
                <a:gd name="T11" fmla="*/ 10 h 197"/>
                <a:gd name="T12" fmla="*/ 18 w 195"/>
                <a:gd name="T13" fmla="*/ 13 h 197"/>
                <a:gd name="T14" fmla="*/ 11 w 195"/>
                <a:gd name="T15" fmla="*/ 16 h 197"/>
                <a:gd name="T16" fmla="*/ 4 w 195"/>
                <a:gd name="T17" fmla="*/ 20 h 197"/>
                <a:gd name="T18" fmla="*/ 3 w 195"/>
                <a:gd name="T19" fmla="*/ 22 h 197"/>
                <a:gd name="T20" fmla="*/ 4 w 195"/>
                <a:gd name="T21" fmla="*/ 17 h 197"/>
                <a:gd name="T22" fmla="*/ 9 w 195"/>
                <a:gd name="T23" fmla="*/ 10 h 197"/>
                <a:gd name="T24" fmla="*/ 11 w 195"/>
                <a:gd name="T25" fmla="*/ 5 h 197"/>
                <a:gd name="T26" fmla="*/ 17 w 195"/>
                <a:gd name="T27" fmla="*/ 0 h 197"/>
                <a:gd name="T28" fmla="*/ 17 w 195"/>
                <a:gd name="T29" fmla="*/ 0 h 197"/>
                <a:gd name="T30" fmla="*/ 11 w 195"/>
                <a:gd name="T31" fmla="*/ 5 h 197"/>
                <a:gd name="T32" fmla="*/ 9 w 195"/>
                <a:gd name="T33" fmla="*/ 10 h 197"/>
                <a:gd name="T34" fmla="*/ 4 w 195"/>
                <a:gd name="T35" fmla="*/ 17 h 197"/>
                <a:gd name="T36" fmla="*/ 0 w 195"/>
                <a:gd name="T37" fmla="*/ 22 h 197"/>
                <a:gd name="T38" fmla="*/ 1 w 195"/>
                <a:gd name="T39" fmla="*/ 22 h 197"/>
                <a:gd name="T40" fmla="*/ 4 w 195"/>
                <a:gd name="T41" fmla="*/ 20 h 197"/>
                <a:gd name="T42" fmla="*/ 11 w 195"/>
                <a:gd name="T43" fmla="*/ 16 h 197"/>
                <a:gd name="T44" fmla="*/ 18 w 195"/>
                <a:gd name="T45" fmla="*/ 13 h 197"/>
                <a:gd name="T46" fmla="*/ 30 w 195"/>
                <a:gd name="T47" fmla="*/ 10 h 197"/>
                <a:gd name="T48" fmla="*/ 36 w 195"/>
                <a:gd name="T49" fmla="*/ 10 h 197"/>
                <a:gd name="T50" fmla="*/ 50 w 195"/>
                <a:gd name="T51" fmla="*/ 10 h 197"/>
                <a:gd name="T52" fmla="*/ 56 w 195"/>
                <a:gd name="T53" fmla="*/ 13 h 197"/>
                <a:gd name="T54" fmla="*/ 59 w 195"/>
                <a:gd name="T55" fmla="*/ 13 h 197"/>
                <a:gd name="T56" fmla="*/ 66 w 195"/>
                <a:gd name="T57" fmla="*/ 17 h 197"/>
                <a:gd name="T58" fmla="*/ 67 w 195"/>
                <a:gd name="T59" fmla="*/ 17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5" h="197">
                  <a:moveTo>
                    <a:pt x="194" y="148"/>
                  </a:moveTo>
                  <a:lnTo>
                    <a:pt x="173" y="116"/>
                  </a:lnTo>
                  <a:lnTo>
                    <a:pt x="166" y="107"/>
                  </a:lnTo>
                  <a:lnTo>
                    <a:pt x="146" y="93"/>
                  </a:lnTo>
                  <a:lnTo>
                    <a:pt x="108" y="89"/>
                  </a:lnTo>
                  <a:lnTo>
                    <a:pt x="88" y="94"/>
                  </a:lnTo>
                  <a:lnTo>
                    <a:pt x="51" y="111"/>
                  </a:lnTo>
                  <a:lnTo>
                    <a:pt x="31" y="139"/>
                  </a:lnTo>
                  <a:lnTo>
                    <a:pt x="9" y="176"/>
                  </a:lnTo>
                  <a:lnTo>
                    <a:pt x="3" y="189"/>
                  </a:lnTo>
                  <a:lnTo>
                    <a:pt x="14" y="151"/>
                  </a:lnTo>
                  <a:lnTo>
                    <a:pt x="25" y="89"/>
                  </a:lnTo>
                  <a:lnTo>
                    <a:pt x="33" y="42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32" y="42"/>
                  </a:lnTo>
                  <a:lnTo>
                    <a:pt x="24" y="89"/>
                  </a:lnTo>
                  <a:lnTo>
                    <a:pt x="13" y="151"/>
                  </a:lnTo>
                  <a:lnTo>
                    <a:pt x="0" y="196"/>
                  </a:lnTo>
                  <a:lnTo>
                    <a:pt x="1" y="196"/>
                  </a:lnTo>
                  <a:lnTo>
                    <a:pt x="9" y="179"/>
                  </a:lnTo>
                  <a:lnTo>
                    <a:pt x="32" y="140"/>
                  </a:lnTo>
                  <a:lnTo>
                    <a:pt x="52" y="112"/>
                  </a:lnTo>
                  <a:lnTo>
                    <a:pt x="88" y="95"/>
                  </a:lnTo>
                  <a:lnTo>
                    <a:pt x="108" y="90"/>
                  </a:lnTo>
                  <a:lnTo>
                    <a:pt x="145" y="94"/>
                  </a:lnTo>
                  <a:lnTo>
                    <a:pt x="165" y="108"/>
                  </a:lnTo>
                  <a:lnTo>
                    <a:pt x="172" y="118"/>
                  </a:lnTo>
                  <a:lnTo>
                    <a:pt x="193" y="150"/>
                  </a:lnTo>
                  <a:lnTo>
                    <a:pt x="194" y="14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3" name="Freeform 435"/>
            <p:cNvSpPr>
              <a:spLocks/>
            </p:cNvSpPr>
            <p:nvPr/>
          </p:nvSpPr>
          <p:spPr bwMode="auto">
            <a:xfrm>
              <a:off x="4422" y="2734"/>
              <a:ext cx="169" cy="255"/>
            </a:xfrm>
            <a:custGeom>
              <a:avLst/>
              <a:gdLst>
                <a:gd name="T0" fmla="*/ 1 w 191"/>
                <a:gd name="T1" fmla="*/ 16 h 325"/>
                <a:gd name="T2" fmla="*/ 10 w 191"/>
                <a:gd name="T3" fmla="*/ 16 h 325"/>
                <a:gd name="T4" fmla="*/ 21 w 191"/>
                <a:gd name="T5" fmla="*/ 16 h 325"/>
                <a:gd name="T6" fmla="*/ 31 w 191"/>
                <a:gd name="T7" fmla="*/ 19 h 325"/>
                <a:gd name="T8" fmla="*/ 35 w 191"/>
                <a:gd name="T9" fmla="*/ 20 h 325"/>
                <a:gd name="T10" fmla="*/ 45 w 191"/>
                <a:gd name="T11" fmla="*/ 24 h 325"/>
                <a:gd name="T12" fmla="*/ 51 w 191"/>
                <a:gd name="T13" fmla="*/ 27 h 325"/>
                <a:gd name="T14" fmla="*/ 58 w 191"/>
                <a:gd name="T15" fmla="*/ 33 h 325"/>
                <a:gd name="T16" fmla="*/ 64 w 191"/>
                <a:gd name="T17" fmla="*/ 36 h 325"/>
                <a:gd name="T18" fmla="*/ 64 w 191"/>
                <a:gd name="T19" fmla="*/ 36 h 325"/>
                <a:gd name="T20" fmla="*/ 63 w 191"/>
                <a:gd name="T21" fmla="*/ 32 h 325"/>
                <a:gd name="T22" fmla="*/ 62 w 191"/>
                <a:gd name="T23" fmla="*/ 29 h 325"/>
                <a:gd name="T24" fmla="*/ 61 w 191"/>
                <a:gd name="T25" fmla="*/ 24 h 325"/>
                <a:gd name="T26" fmla="*/ 61 w 191"/>
                <a:gd name="T27" fmla="*/ 20 h 325"/>
                <a:gd name="T28" fmla="*/ 58 w 191"/>
                <a:gd name="T29" fmla="*/ 13 h 325"/>
                <a:gd name="T30" fmla="*/ 57 w 191"/>
                <a:gd name="T31" fmla="*/ 7 h 325"/>
                <a:gd name="T32" fmla="*/ 51 w 191"/>
                <a:gd name="T33" fmla="*/ 2 h 325"/>
                <a:gd name="T34" fmla="*/ 50 w 191"/>
                <a:gd name="T35" fmla="*/ 0 h 325"/>
                <a:gd name="T36" fmla="*/ 48 w 191"/>
                <a:gd name="T37" fmla="*/ 0 h 325"/>
                <a:gd name="T38" fmla="*/ 51 w 191"/>
                <a:gd name="T39" fmla="*/ 2 h 325"/>
                <a:gd name="T40" fmla="*/ 56 w 191"/>
                <a:gd name="T41" fmla="*/ 7 h 325"/>
                <a:gd name="T42" fmla="*/ 58 w 191"/>
                <a:gd name="T43" fmla="*/ 13 h 325"/>
                <a:gd name="T44" fmla="*/ 60 w 191"/>
                <a:gd name="T45" fmla="*/ 20 h 325"/>
                <a:gd name="T46" fmla="*/ 61 w 191"/>
                <a:gd name="T47" fmla="*/ 24 h 325"/>
                <a:gd name="T48" fmla="*/ 61 w 191"/>
                <a:gd name="T49" fmla="*/ 29 h 325"/>
                <a:gd name="T50" fmla="*/ 62 w 191"/>
                <a:gd name="T51" fmla="*/ 32 h 325"/>
                <a:gd name="T52" fmla="*/ 64 w 191"/>
                <a:gd name="T53" fmla="*/ 36 h 325"/>
                <a:gd name="T54" fmla="*/ 58 w 191"/>
                <a:gd name="T55" fmla="*/ 33 h 325"/>
                <a:gd name="T56" fmla="*/ 51 w 191"/>
                <a:gd name="T57" fmla="*/ 27 h 325"/>
                <a:gd name="T58" fmla="*/ 45 w 191"/>
                <a:gd name="T59" fmla="*/ 24 h 325"/>
                <a:gd name="T60" fmla="*/ 35 w 191"/>
                <a:gd name="T61" fmla="*/ 20 h 325"/>
                <a:gd name="T62" fmla="*/ 31 w 191"/>
                <a:gd name="T63" fmla="*/ 19 h 325"/>
                <a:gd name="T64" fmla="*/ 21 w 191"/>
                <a:gd name="T65" fmla="*/ 16 h 325"/>
                <a:gd name="T66" fmla="*/ 10 w 191"/>
                <a:gd name="T67" fmla="*/ 16 h 325"/>
                <a:gd name="T68" fmla="*/ 0 w 191"/>
                <a:gd name="T69" fmla="*/ 16 h 325"/>
                <a:gd name="T70" fmla="*/ 1 w 191"/>
                <a:gd name="T71" fmla="*/ 16 h 3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1" h="325">
                  <a:moveTo>
                    <a:pt x="1" y="150"/>
                  </a:moveTo>
                  <a:lnTo>
                    <a:pt x="29" y="139"/>
                  </a:lnTo>
                  <a:lnTo>
                    <a:pt x="64" y="147"/>
                  </a:lnTo>
                  <a:lnTo>
                    <a:pt x="93" y="162"/>
                  </a:lnTo>
                  <a:lnTo>
                    <a:pt x="108" y="175"/>
                  </a:lnTo>
                  <a:lnTo>
                    <a:pt x="134" y="210"/>
                  </a:lnTo>
                  <a:lnTo>
                    <a:pt x="156" y="245"/>
                  </a:lnTo>
                  <a:lnTo>
                    <a:pt x="173" y="286"/>
                  </a:lnTo>
                  <a:lnTo>
                    <a:pt x="189" y="324"/>
                  </a:lnTo>
                  <a:lnTo>
                    <a:pt x="190" y="324"/>
                  </a:lnTo>
                  <a:lnTo>
                    <a:pt x="188" y="282"/>
                  </a:lnTo>
                  <a:lnTo>
                    <a:pt x="186" y="258"/>
                  </a:lnTo>
                  <a:lnTo>
                    <a:pt x="185" y="213"/>
                  </a:lnTo>
                  <a:lnTo>
                    <a:pt x="184" y="174"/>
                  </a:lnTo>
                  <a:lnTo>
                    <a:pt x="178" y="115"/>
                  </a:lnTo>
                  <a:lnTo>
                    <a:pt x="167" y="60"/>
                  </a:lnTo>
                  <a:lnTo>
                    <a:pt x="152" y="14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51" y="14"/>
                  </a:lnTo>
                  <a:lnTo>
                    <a:pt x="166" y="60"/>
                  </a:lnTo>
                  <a:lnTo>
                    <a:pt x="177" y="115"/>
                  </a:lnTo>
                  <a:lnTo>
                    <a:pt x="182" y="174"/>
                  </a:lnTo>
                  <a:lnTo>
                    <a:pt x="184" y="213"/>
                  </a:lnTo>
                  <a:lnTo>
                    <a:pt x="185" y="258"/>
                  </a:lnTo>
                  <a:lnTo>
                    <a:pt x="186" y="282"/>
                  </a:lnTo>
                  <a:lnTo>
                    <a:pt x="189" y="321"/>
                  </a:lnTo>
                  <a:lnTo>
                    <a:pt x="174" y="286"/>
                  </a:lnTo>
                  <a:lnTo>
                    <a:pt x="156" y="243"/>
                  </a:lnTo>
                  <a:lnTo>
                    <a:pt x="136" y="209"/>
                  </a:lnTo>
                  <a:lnTo>
                    <a:pt x="109" y="174"/>
                  </a:lnTo>
                  <a:lnTo>
                    <a:pt x="96" y="162"/>
                  </a:lnTo>
                  <a:lnTo>
                    <a:pt x="64" y="146"/>
                  </a:lnTo>
                  <a:lnTo>
                    <a:pt x="29" y="138"/>
                  </a:lnTo>
                  <a:lnTo>
                    <a:pt x="0" y="150"/>
                  </a:lnTo>
                  <a:lnTo>
                    <a:pt x="1" y="15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4" name="Freeform 436"/>
            <p:cNvSpPr>
              <a:spLocks/>
            </p:cNvSpPr>
            <p:nvPr/>
          </p:nvSpPr>
          <p:spPr bwMode="auto">
            <a:xfrm>
              <a:off x="4340" y="2669"/>
              <a:ext cx="211" cy="84"/>
            </a:xfrm>
            <a:custGeom>
              <a:avLst/>
              <a:gdLst>
                <a:gd name="T0" fmla="*/ 80 w 238"/>
                <a:gd name="T1" fmla="*/ 9 h 108"/>
                <a:gd name="T2" fmla="*/ 72 w 238"/>
                <a:gd name="T3" fmla="*/ 7 h 108"/>
                <a:gd name="T4" fmla="*/ 65 w 238"/>
                <a:gd name="T5" fmla="*/ 9 h 108"/>
                <a:gd name="T6" fmla="*/ 58 w 238"/>
                <a:gd name="T7" fmla="*/ 9 h 108"/>
                <a:gd name="T8" fmla="*/ 52 w 238"/>
                <a:gd name="T9" fmla="*/ 9 h 108"/>
                <a:gd name="T10" fmla="*/ 42 w 238"/>
                <a:gd name="T11" fmla="*/ 7 h 108"/>
                <a:gd name="T12" fmla="*/ 35 w 238"/>
                <a:gd name="T13" fmla="*/ 5 h 108"/>
                <a:gd name="T14" fmla="*/ 24 w 238"/>
                <a:gd name="T15" fmla="*/ 7 h 108"/>
                <a:gd name="T16" fmla="*/ 23 w 238"/>
                <a:gd name="T17" fmla="*/ 7 h 108"/>
                <a:gd name="T18" fmla="*/ 15 w 238"/>
                <a:gd name="T19" fmla="*/ 9 h 108"/>
                <a:gd name="T20" fmla="*/ 6 w 238"/>
                <a:gd name="T21" fmla="*/ 11 h 108"/>
                <a:gd name="T22" fmla="*/ 2 w 238"/>
                <a:gd name="T23" fmla="*/ 11 h 108"/>
                <a:gd name="T24" fmla="*/ 9 w 238"/>
                <a:gd name="T25" fmla="*/ 7 h 108"/>
                <a:gd name="T26" fmla="*/ 18 w 238"/>
                <a:gd name="T27" fmla="*/ 4 h 108"/>
                <a:gd name="T28" fmla="*/ 28 w 238"/>
                <a:gd name="T29" fmla="*/ 1 h 108"/>
                <a:gd name="T30" fmla="*/ 27 w 238"/>
                <a:gd name="T31" fmla="*/ 0 h 108"/>
                <a:gd name="T32" fmla="*/ 18 w 238"/>
                <a:gd name="T33" fmla="*/ 4 h 108"/>
                <a:gd name="T34" fmla="*/ 9 w 238"/>
                <a:gd name="T35" fmla="*/ 7 h 108"/>
                <a:gd name="T36" fmla="*/ 0 w 238"/>
                <a:gd name="T37" fmla="*/ 11 h 108"/>
                <a:gd name="T38" fmla="*/ 6 w 238"/>
                <a:gd name="T39" fmla="*/ 12 h 108"/>
                <a:gd name="T40" fmla="*/ 15 w 238"/>
                <a:gd name="T41" fmla="*/ 9 h 108"/>
                <a:gd name="T42" fmla="*/ 24 w 238"/>
                <a:gd name="T43" fmla="*/ 8 h 108"/>
                <a:gd name="T44" fmla="*/ 26 w 238"/>
                <a:gd name="T45" fmla="*/ 7 h 108"/>
                <a:gd name="T46" fmla="*/ 35 w 238"/>
                <a:gd name="T47" fmla="*/ 6 h 108"/>
                <a:gd name="T48" fmla="*/ 42 w 238"/>
                <a:gd name="T49" fmla="*/ 7 h 108"/>
                <a:gd name="T50" fmla="*/ 52 w 238"/>
                <a:gd name="T51" fmla="*/ 9 h 108"/>
                <a:gd name="T52" fmla="*/ 58 w 238"/>
                <a:gd name="T53" fmla="*/ 9 h 108"/>
                <a:gd name="T54" fmla="*/ 65 w 238"/>
                <a:gd name="T55" fmla="*/ 9 h 108"/>
                <a:gd name="T56" fmla="*/ 72 w 238"/>
                <a:gd name="T57" fmla="*/ 7 h 108"/>
                <a:gd name="T58" fmla="*/ 80 w 238"/>
                <a:gd name="T59" fmla="*/ 9 h 108"/>
                <a:gd name="T60" fmla="*/ 80 w 238"/>
                <a:gd name="T61" fmla="*/ 9 h 1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8" h="108">
                  <a:moveTo>
                    <a:pt x="237" y="83"/>
                  </a:moveTo>
                  <a:lnTo>
                    <a:pt x="212" y="72"/>
                  </a:lnTo>
                  <a:lnTo>
                    <a:pt x="190" y="79"/>
                  </a:lnTo>
                  <a:lnTo>
                    <a:pt x="168" y="87"/>
                  </a:lnTo>
                  <a:lnTo>
                    <a:pt x="152" y="82"/>
                  </a:lnTo>
                  <a:lnTo>
                    <a:pt x="125" y="61"/>
                  </a:lnTo>
                  <a:lnTo>
                    <a:pt x="103" y="58"/>
                  </a:lnTo>
                  <a:lnTo>
                    <a:pt x="73" y="70"/>
                  </a:lnTo>
                  <a:lnTo>
                    <a:pt x="68" y="75"/>
                  </a:lnTo>
                  <a:lnTo>
                    <a:pt x="43" y="96"/>
                  </a:lnTo>
                  <a:lnTo>
                    <a:pt x="18" y="106"/>
                  </a:lnTo>
                  <a:lnTo>
                    <a:pt x="2" y="101"/>
                  </a:lnTo>
                  <a:lnTo>
                    <a:pt x="26" y="75"/>
                  </a:lnTo>
                  <a:lnTo>
                    <a:pt x="53" y="38"/>
                  </a:lnTo>
                  <a:lnTo>
                    <a:pt x="83" y="1"/>
                  </a:lnTo>
                  <a:lnTo>
                    <a:pt x="81" y="0"/>
                  </a:lnTo>
                  <a:lnTo>
                    <a:pt x="52" y="37"/>
                  </a:lnTo>
                  <a:lnTo>
                    <a:pt x="25" y="73"/>
                  </a:lnTo>
                  <a:lnTo>
                    <a:pt x="0" y="102"/>
                  </a:lnTo>
                  <a:lnTo>
                    <a:pt x="18" y="107"/>
                  </a:lnTo>
                  <a:lnTo>
                    <a:pt x="44" y="97"/>
                  </a:lnTo>
                  <a:lnTo>
                    <a:pt x="69" y="76"/>
                  </a:lnTo>
                  <a:lnTo>
                    <a:pt x="77" y="70"/>
                  </a:lnTo>
                  <a:lnTo>
                    <a:pt x="103" y="59"/>
                  </a:lnTo>
                  <a:lnTo>
                    <a:pt x="124" y="62"/>
                  </a:lnTo>
                  <a:lnTo>
                    <a:pt x="151" y="83"/>
                  </a:lnTo>
                  <a:lnTo>
                    <a:pt x="168" y="88"/>
                  </a:lnTo>
                  <a:lnTo>
                    <a:pt x="190" y="80"/>
                  </a:lnTo>
                  <a:lnTo>
                    <a:pt x="212" y="73"/>
                  </a:lnTo>
                  <a:lnTo>
                    <a:pt x="236" y="83"/>
                  </a:lnTo>
                  <a:lnTo>
                    <a:pt x="237" y="83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5" name="Freeform 437"/>
            <p:cNvSpPr>
              <a:spLocks/>
            </p:cNvSpPr>
            <p:nvPr/>
          </p:nvSpPr>
          <p:spPr bwMode="auto">
            <a:xfrm>
              <a:off x="4413" y="2515"/>
              <a:ext cx="175" cy="231"/>
            </a:xfrm>
            <a:custGeom>
              <a:avLst/>
              <a:gdLst>
                <a:gd name="T0" fmla="*/ 1 w 198"/>
                <a:gd name="T1" fmla="*/ 23 h 293"/>
                <a:gd name="T2" fmla="*/ 13 w 198"/>
                <a:gd name="T3" fmla="*/ 20 h 293"/>
                <a:gd name="T4" fmla="*/ 24 w 198"/>
                <a:gd name="T5" fmla="*/ 18 h 293"/>
                <a:gd name="T6" fmla="*/ 38 w 198"/>
                <a:gd name="T7" fmla="*/ 20 h 293"/>
                <a:gd name="T8" fmla="*/ 52 w 198"/>
                <a:gd name="T9" fmla="*/ 27 h 293"/>
                <a:gd name="T10" fmla="*/ 63 w 198"/>
                <a:gd name="T11" fmla="*/ 34 h 293"/>
                <a:gd name="T12" fmla="*/ 64 w 198"/>
                <a:gd name="T13" fmla="*/ 34 h 293"/>
                <a:gd name="T14" fmla="*/ 64 w 198"/>
                <a:gd name="T15" fmla="*/ 30 h 293"/>
                <a:gd name="T16" fmla="*/ 65 w 198"/>
                <a:gd name="T17" fmla="*/ 22 h 293"/>
                <a:gd name="T18" fmla="*/ 65 w 198"/>
                <a:gd name="T19" fmla="*/ 24 h 293"/>
                <a:gd name="T20" fmla="*/ 63 w 198"/>
                <a:gd name="T21" fmla="*/ 7 h 293"/>
                <a:gd name="T22" fmla="*/ 57 w 198"/>
                <a:gd name="T23" fmla="*/ 0 h 293"/>
                <a:gd name="T24" fmla="*/ 57 w 198"/>
                <a:gd name="T25" fmla="*/ 1 h 293"/>
                <a:gd name="T26" fmla="*/ 63 w 198"/>
                <a:gd name="T27" fmla="*/ 7 h 293"/>
                <a:gd name="T28" fmla="*/ 64 w 198"/>
                <a:gd name="T29" fmla="*/ 22 h 293"/>
                <a:gd name="T30" fmla="*/ 64 w 198"/>
                <a:gd name="T31" fmla="*/ 28 h 293"/>
                <a:gd name="T32" fmla="*/ 64 w 198"/>
                <a:gd name="T33" fmla="*/ 30 h 293"/>
                <a:gd name="T34" fmla="*/ 63 w 198"/>
                <a:gd name="T35" fmla="*/ 34 h 293"/>
                <a:gd name="T36" fmla="*/ 52 w 198"/>
                <a:gd name="T37" fmla="*/ 27 h 293"/>
                <a:gd name="T38" fmla="*/ 38 w 198"/>
                <a:gd name="T39" fmla="*/ 20 h 293"/>
                <a:gd name="T40" fmla="*/ 24 w 198"/>
                <a:gd name="T41" fmla="*/ 18 h 293"/>
                <a:gd name="T42" fmla="*/ 12 w 198"/>
                <a:gd name="T43" fmla="*/ 19 h 293"/>
                <a:gd name="T44" fmla="*/ 0 w 198"/>
                <a:gd name="T45" fmla="*/ 23 h 293"/>
                <a:gd name="T46" fmla="*/ 1 w 198"/>
                <a:gd name="T47" fmla="*/ 23 h 2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8" h="293">
                  <a:moveTo>
                    <a:pt x="1" y="196"/>
                  </a:moveTo>
                  <a:lnTo>
                    <a:pt x="38" y="167"/>
                  </a:lnTo>
                  <a:lnTo>
                    <a:pt x="75" y="156"/>
                  </a:lnTo>
                  <a:lnTo>
                    <a:pt x="116" y="171"/>
                  </a:lnTo>
                  <a:lnTo>
                    <a:pt x="158" y="225"/>
                  </a:lnTo>
                  <a:lnTo>
                    <a:pt x="191" y="292"/>
                  </a:lnTo>
                  <a:lnTo>
                    <a:pt x="192" y="292"/>
                  </a:lnTo>
                  <a:lnTo>
                    <a:pt x="195" y="257"/>
                  </a:lnTo>
                  <a:lnTo>
                    <a:pt x="197" y="190"/>
                  </a:lnTo>
                  <a:lnTo>
                    <a:pt x="197" y="211"/>
                  </a:lnTo>
                  <a:lnTo>
                    <a:pt x="190" y="64"/>
                  </a:lnTo>
                  <a:lnTo>
                    <a:pt x="176" y="0"/>
                  </a:lnTo>
                  <a:lnTo>
                    <a:pt x="175" y="1"/>
                  </a:lnTo>
                  <a:lnTo>
                    <a:pt x="189" y="64"/>
                  </a:lnTo>
                  <a:lnTo>
                    <a:pt x="195" y="189"/>
                  </a:lnTo>
                  <a:lnTo>
                    <a:pt x="195" y="234"/>
                  </a:lnTo>
                  <a:lnTo>
                    <a:pt x="194" y="257"/>
                  </a:lnTo>
                  <a:lnTo>
                    <a:pt x="191" y="290"/>
                  </a:lnTo>
                  <a:lnTo>
                    <a:pt x="158" y="223"/>
                  </a:lnTo>
                  <a:lnTo>
                    <a:pt x="117" y="170"/>
                  </a:lnTo>
                  <a:lnTo>
                    <a:pt x="75" y="155"/>
                  </a:lnTo>
                  <a:lnTo>
                    <a:pt x="37" y="165"/>
                  </a:lnTo>
                  <a:lnTo>
                    <a:pt x="0" y="195"/>
                  </a:lnTo>
                  <a:lnTo>
                    <a:pt x="1" y="19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6" name="Freeform 438"/>
            <p:cNvSpPr>
              <a:spLocks/>
            </p:cNvSpPr>
            <p:nvPr/>
          </p:nvSpPr>
          <p:spPr bwMode="auto">
            <a:xfrm>
              <a:off x="4377" y="2375"/>
              <a:ext cx="192" cy="142"/>
            </a:xfrm>
            <a:custGeom>
              <a:avLst/>
              <a:gdLst>
                <a:gd name="T0" fmla="*/ 72 w 217"/>
                <a:gd name="T1" fmla="*/ 20 h 181"/>
                <a:gd name="T2" fmla="*/ 60 w 217"/>
                <a:gd name="T3" fmla="*/ 16 h 181"/>
                <a:gd name="T4" fmla="*/ 48 w 217"/>
                <a:gd name="T5" fmla="*/ 18 h 181"/>
                <a:gd name="T6" fmla="*/ 40 w 217"/>
                <a:gd name="T7" fmla="*/ 17 h 181"/>
                <a:gd name="T8" fmla="*/ 34 w 217"/>
                <a:gd name="T9" fmla="*/ 13 h 181"/>
                <a:gd name="T10" fmla="*/ 31 w 217"/>
                <a:gd name="T11" fmla="*/ 6 h 181"/>
                <a:gd name="T12" fmla="*/ 21 w 217"/>
                <a:gd name="T13" fmla="*/ 2 h 181"/>
                <a:gd name="T14" fmla="*/ 12 w 217"/>
                <a:gd name="T15" fmla="*/ 2 h 181"/>
                <a:gd name="T16" fmla="*/ 1 w 217"/>
                <a:gd name="T17" fmla="*/ 0 h 181"/>
                <a:gd name="T18" fmla="*/ 0 w 217"/>
                <a:gd name="T19" fmla="*/ 0 h 181"/>
                <a:gd name="T20" fmla="*/ 0 w 217"/>
                <a:gd name="T21" fmla="*/ 1 h 181"/>
                <a:gd name="T22" fmla="*/ 12 w 217"/>
                <a:gd name="T23" fmla="*/ 2 h 181"/>
                <a:gd name="T24" fmla="*/ 21 w 217"/>
                <a:gd name="T25" fmla="*/ 2 h 181"/>
                <a:gd name="T26" fmla="*/ 31 w 217"/>
                <a:gd name="T27" fmla="*/ 6 h 181"/>
                <a:gd name="T28" fmla="*/ 33 w 217"/>
                <a:gd name="T29" fmla="*/ 13 h 181"/>
                <a:gd name="T30" fmla="*/ 40 w 217"/>
                <a:gd name="T31" fmla="*/ 18 h 181"/>
                <a:gd name="T32" fmla="*/ 48 w 217"/>
                <a:gd name="T33" fmla="*/ 19 h 181"/>
                <a:gd name="T34" fmla="*/ 59 w 217"/>
                <a:gd name="T35" fmla="*/ 16 h 181"/>
                <a:gd name="T36" fmla="*/ 72 w 217"/>
                <a:gd name="T37" fmla="*/ 20 h 181"/>
                <a:gd name="T38" fmla="*/ 72 w 217"/>
                <a:gd name="T39" fmla="*/ 20 h 1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7" h="181">
                  <a:moveTo>
                    <a:pt x="216" y="179"/>
                  </a:moveTo>
                  <a:lnTo>
                    <a:pt x="181" y="143"/>
                  </a:lnTo>
                  <a:lnTo>
                    <a:pt x="144" y="158"/>
                  </a:lnTo>
                  <a:lnTo>
                    <a:pt x="122" y="157"/>
                  </a:lnTo>
                  <a:lnTo>
                    <a:pt x="101" y="108"/>
                  </a:lnTo>
                  <a:lnTo>
                    <a:pt x="92" y="52"/>
                  </a:lnTo>
                  <a:lnTo>
                    <a:pt x="65" y="12"/>
                  </a:lnTo>
                  <a:lnTo>
                    <a:pt x="34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4" y="7"/>
                  </a:lnTo>
                  <a:lnTo>
                    <a:pt x="64" y="14"/>
                  </a:lnTo>
                  <a:lnTo>
                    <a:pt x="90" y="53"/>
                  </a:lnTo>
                  <a:lnTo>
                    <a:pt x="100" y="108"/>
                  </a:lnTo>
                  <a:lnTo>
                    <a:pt x="122" y="158"/>
                  </a:lnTo>
                  <a:lnTo>
                    <a:pt x="144" y="160"/>
                  </a:lnTo>
                  <a:lnTo>
                    <a:pt x="179" y="144"/>
                  </a:lnTo>
                  <a:lnTo>
                    <a:pt x="215" y="180"/>
                  </a:lnTo>
                  <a:lnTo>
                    <a:pt x="216" y="179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7" name="Freeform 439"/>
            <p:cNvSpPr>
              <a:spLocks/>
            </p:cNvSpPr>
            <p:nvPr/>
          </p:nvSpPr>
          <p:spPr bwMode="auto">
            <a:xfrm>
              <a:off x="4377" y="2325"/>
              <a:ext cx="212" cy="164"/>
            </a:xfrm>
            <a:custGeom>
              <a:avLst/>
              <a:gdLst>
                <a:gd name="T0" fmla="*/ 1 w 239"/>
                <a:gd name="T1" fmla="*/ 7 h 210"/>
                <a:gd name="T2" fmla="*/ 10 w 239"/>
                <a:gd name="T3" fmla="*/ 5 h 210"/>
                <a:gd name="T4" fmla="*/ 20 w 239"/>
                <a:gd name="T5" fmla="*/ 5 h 210"/>
                <a:gd name="T6" fmla="*/ 31 w 239"/>
                <a:gd name="T7" fmla="*/ 7 h 210"/>
                <a:gd name="T8" fmla="*/ 45 w 239"/>
                <a:gd name="T9" fmla="*/ 9 h 210"/>
                <a:gd name="T10" fmla="*/ 59 w 239"/>
                <a:gd name="T11" fmla="*/ 12 h 210"/>
                <a:gd name="T12" fmla="*/ 71 w 239"/>
                <a:gd name="T13" fmla="*/ 18 h 210"/>
                <a:gd name="T14" fmla="*/ 80 w 239"/>
                <a:gd name="T15" fmla="*/ 23 h 210"/>
                <a:gd name="T16" fmla="*/ 80 w 239"/>
                <a:gd name="T17" fmla="*/ 23 h 210"/>
                <a:gd name="T18" fmla="*/ 80 w 239"/>
                <a:gd name="T19" fmla="*/ 21 h 210"/>
                <a:gd name="T20" fmla="*/ 80 w 239"/>
                <a:gd name="T21" fmla="*/ 14 h 210"/>
                <a:gd name="T22" fmla="*/ 80 w 239"/>
                <a:gd name="T23" fmla="*/ 7 h 210"/>
                <a:gd name="T24" fmla="*/ 80 w 239"/>
                <a:gd name="T25" fmla="*/ 2 h 210"/>
                <a:gd name="T26" fmla="*/ 77 w 239"/>
                <a:gd name="T27" fmla="*/ 0 h 210"/>
                <a:gd name="T28" fmla="*/ 77 w 239"/>
                <a:gd name="T29" fmla="*/ 1 h 210"/>
                <a:gd name="T30" fmla="*/ 79 w 239"/>
                <a:gd name="T31" fmla="*/ 2 h 210"/>
                <a:gd name="T32" fmla="*/ 80 w 239"/>
                <a:gd name="T33" fmla="*/ 7 h 210"/>
                <a:gd name="T34" fmla="*/ 80 w 239"/>
                <a:gd name="T35" fmla="*/ 14 h 210"/>
                <a:gd name="T36" fmla="*/ 80 w 239"/>
                <a:gd name="T37" fmla="*/ 14 h 210"/>
                <a:gd name="T38" fmla="*/ 80 w 239"/>
                <a:gd name="T39" fmla="*/ 23 h 210"/>
                <a:gd name="T40" fmla="*/ 71 w 239"/>
                <a:gd name="T41" fmla="*/ 17 h 210"/>
                <a:gd name="T42" fmla="*/ 59 w 239"/>
                <a:gd name="T43" fmla="*/ 12 h 210"/>
                <a:gd name="T44" fmla="*/ 45 w 239"/>
                <a:gd name="T45" fmla="*/ 9 h 210"/>
                <a:gd name="T46" fmla="*/ 31 w 239"/>
                <a:gd name="T47" fmla="*/ 7 h 210"/>
                <a:gd name="T48" fmla="*/ 19 w 239"/>
                <a:gd name="T49" fmla="*/ 5 h 210"/>
                <a:gd name="T50" fmla="*/ 10 w 239"/>
                <a:gd name="T51" fmla="*/ 5 h 210"/>
                <a:gd name="T52" fmla="*/ 0 w 239"/>
                <a:gd name="T53" fmla="*/ 7 h 210"/>
                <a:gd name="T54" fmla="*/ 1 w 239"/>
                <a:gd name="T55" fmla="*/ 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9" h="210">
                  <a:moveTo>
                    <a:pt x="1" y="65"/>
                  </a:moveTo>
                  <a:lnTo>
                    <a:pt x="27" y="57"/>
                  </a:lnTo>
                  <a:lnTo>
                    <a:pt x="60" y="57"/>
                  </a:lnTo>
                  <a:lnTo>
                    <a:pt x="93" y="63"/>
                  </a:lnTo>
                  <a:lnTo>
                    <a:pt x="131" y="81"/>
                  </a:lnTo>
                  <a:lnTo>
                    <a:pt x="171" y="114"/>
                  </a:lnTo>
                  <a:lnTo>
                    <a:pt x="211" y="161"/>
                  </a:lnTo>
                  <a:lnTo>
                    <a:pt x="236" y="209"/>
                  </a:lnTo>
                  <a:lnTo>
                    <a:pt x="238" y="209"/>
                  </a:lnTo>
                  <a:lnTo>
                    <a:pt x="238" y="194"/>
                  </a:lnTo>
                  <a:lnTo>
                    <a:pt x="237" y="127"/>
                  </a:lnTo>
                  <a:lnTo>
                    <a:pt x="233" y="65"/>
                  </a:lnTo>
                  <a:lnTo>
                    <a:pt x="232" y="19"/>
                  </a:lnTo>
                  <a:lnTo>
                    <a:pt x="228" y="0"/>
                  </a:lnTo>
                  <a:lnTo>
                    <a:pt x="227" y="1"/>
                  </a:lnTo>
                  <a:lnTo>
                    <a:pt x="231" y="19"/>
                  </a:lnTo>
                  <a:lnTo>
                    <a:pt x="232" y="65"/>
                  </a:lnTo>
                  <a:lnTo>
                    <a:pt x="236" y="127"/>
                  </a:lnTo>
                  <a:lnTo>
                    <a:pt x="236" y="206"/>
                  </a:lnTo>
                  <a:lnTo>
                    <a:pt x="211" y="159"/>
                  </a:lnTo>
                  <a:lnTo>
                    <a:pt x="172" y="114"/>
                  </a:lnTo>
                  <a:lnTo>
                    <a:pt x="133" y="81"/>
                  </a:lnTo>
                  <a:lnTo>
                    <a:pt x="93" y="62"/>
                  </a:lnTo>
                  <a:lnTo>
                    <a:pt x="54" y="55"/>
                  </a:lnTo>
                  <a:lnTo>
                    <a:pt x="29" y="55"/>
                  </a:lnTo>
                  <a:lnTo>
                    <a:pt x="0" y="65"/>
                  </a:lnTo>
                  <a:lnTo>
                    <a:pt x="1" y="65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8" name="Freeform 440"/>
            <p:cNvSpPr>
              <a:spLocks/>
            </p:cNvSpPr>
            <p:nvPr/>
          </p:nvSpPr>
          <p:spPr bwMode="auto">
            <a:xfrm>
              <a:off x="4431" y="2195"/>
              <a:ext cx="149" cy="132"/>
            </a:xfrm>
            <a:custGeom>
              <a:avLst/>
              <a:gdLst>
                <a:gd name="T0" fmla="*/ 57 w 168"/>
                <a:gd name="T1" fmla="*/ 19 h 168"/>
                <a:gd name="T2" fmla="*/ 50 w 168"/>
                <a:gd name="T3" fmla="*/ 16 h 168"/>
                <a:gd name="T4" fmla="*/ 41 w 168"/>
                <a:gd name="T5" fmla="*/ 13 h 168"/>
                <a:gd name="T6" fmla="*/ 37 w 168"/>
                <a:gd name="T7" fmla="*/ 11 h 168"/>
                <a:gd name="T8" fmla="*/ 29 w 168"/>
                <a:gd name="T9" fmla="*/ 8 h 168"/>
                <a:gd name="T10" fmla="*/ 21 w 168"/>
                <a:gd name="T11" fmla="*/ 6 h 168"/>
                <a:gd name="T12" fmla="*/ 17 w 168"/>
                <a:gd name="T13" fmla="*/ 6 h 168"/>
                <a:gd name="T14" fmla="*/ 8 w 168"/>
                <a:gd name="T15" fmla="*/ 9 h 168"/>
                <a:gd name="T16" fmla="*/ 2 w 168"/>
                <a:gd name="T17" fmla="*/ 11 h 168"/>
                <a:gd name="T18" fmla="*/ 7 w 168"/>
                <a:gd name="T19" fmla="*/ 6 h 168"/>
                <a:gd name="T20" fmla="*/ 14 w 168"/>
                <a:gd name="T21" fmla="*/ 2 h 168"/>
                <a:gd name="T22" fmla="*/ 17 w 168"/>
                <a:gd name="T23" fmla="*/ 1 h 168"/>
                <a:gd name="T24" fmla="*/ 17 w 168"/>
                <a:gd name="T25" fmla="*/ 0 h 168"/>
                <a:gd name="T26" fmla="*/ 14 w 168"/>
                <a:gd name="T27" fmla="*/ 2 h 168"/>
                <a:gd name="T28" fmla="*/ 6 w 168"/>
                <a:gd name="T29" fmla="*/ 6 h 168"/>
                <a:gd name="T30" fmla="*/ 0 w 168"/>
                <a:gd name="T31" fmla="*/ 12 h 168"/>
                <a:gd name="T32" fmla="*/ 1 w 168"/>
                <a:gd name="T33" fmla="*/ 12 h 168"/>
                <a:gd name="T34" fmla="*/ 9 w 168"/>
                <a:gd name="T35" fmla="*/ 9 h 168"/>
                <a:gd name="T36" fmla="*/ 17 w 168"/>
                <a:gd name="T37" fmla="*/ 6 h 168"/>
                <a:gd name="T38" fmla="*/ 21 w 168"/>
                <a:gd name="T39" fmla="*/ 6 h 168"/>
                <a:gd name="T40" fmla="*/ 28 w 168"/>
                <a:gd name="T41" fmla="*/ 8 h 168"/>
                <a:gd name="T42" fmla="*/ 36 w 168"/>
                <a:gd name="T43" fmla="*/ 11 h 168"/>
                <a:gd name="T44" fmla="*/ 41 w 168"/>
                <a:gd name="T45" fmla="*/ 13 h 168"/>
                <a:gd name="T46" fmla="*/ 50 w 168"/>
                <a:gd name="T47" fmla="*/ 16 h 168"/>
                <a:gd name="T48" fmla="*/ 56 w 168"/>
                <a:gd name="T49" fmla="*/ 19 h 168"/>
                <a:gd name="T50" fmla="*/ 57 w 168"/>
                <a:gd name="T51" fmla="*/ 19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8" h="168">
                  <a:moveTo>
                    <a:pt x="167" y="166"/>
                  </a:moveTo>
                  <a:lnTo>
                    <a:pt x="146" y="140"/>
                  </a:lnTo>
                  <a:lnTo>
                    <a:pt x="121" y="109"/>
                  </a:lnTo>
                  <a:lnTo>
                    <a:pt x="110" y="97"/>
                  </a:lnTo>
                  <a:lnTo>
                    <a:pt x="87" y="70"/>
                  </a:lnTo>
                  <a:lnTo>
                    <a:pt x="64" y="50"/>
                  </a:lnTo>
                  <a:lnTo>
                    <a:pt x="50" y="47"/>
                  </a:lnTo>
                  <a:lnTo>
                    <a:pt x="22" y="77"/>
                  </a:lnTo>
                  <a:lnTo>
                    <a:pt x="2" y="97"/>
                  </a:lnTo>
                  <a:lnTo>
                    <a:pt x="19" y="58"/>
                  </a:lnTo>
                  <a:lnTo>
                    <a:pt x="41" y="15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1" y="11"/>
                  </a:lnTo>
                  <a:lnTo>
                    <a:pt x="18" y="58"/>
                  </a:lnTo>
                  <a:lnTo>
                    <a:pt x="0" y="98"/>
                  </a:lnTo>
                  <a:lnTo>
                    <a:pt x="1" y="99"/>
                  </a:lnTo>
                  <a:lnTo>
                    <a:pt x="24" y="78"/>
                  </a:lnTo>
                  <a:lnTo>
                    <a:pt x="50" y="48"/>
                  </a:lnTo>
                  <a:lnTo>
                    <a:pt x="63" y="51"/>
                  </a:lnTo>
                  <a:lnTo>
                    <a:pt x="86" y="71"/>
                  </a:lnTo>
                  <a:lnTo>
                    <a:pt x="109" y="97"/>
                  </a:lnTo>
                  <a:lnTo>
                    <a:pt x="119" y="110"/>
                  </a:lnTo>
                  <a:lnTo>
                    <a:pt x="145" y="141"/>
                  </a:lnTo>
                  <a:lnTo>
                    <a:pt x="166" y="167"/>
                  </a:lnTo>
                  <a:lnTo>
                    <a:pt x="167" y="16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9" name="Freeform 441"/>
            <p:cNvSpPr>
              <a:spLocks/>
            </p:cNvSpPr>
            <p:nvPr/>
          </p:nvSpPr>
          <p:spPr bwMode="auto">
            <a:xfrm>
              <a:off x="4474" y="2188"/>
              <a:ext cx="127" cy="126"/>
            </a:xfrm>
            <a:custGeom>
              <a:avLst/>
              <a:gdLst>
                <a:gd name="T0" fmla="*/ 1 w 144"/>
                <a:gd name="T1" fmla="*/ 2 h 159"/>
                <a:gd name="T2" fmla="*/ 10 w 144"/>
                <a:gd name="T3" fmla="*/ 1 h 159"/>
                <a:gd name="T4" fmla="*/ 16 w 144"/>
                <a:gd name="T5" fmla="*/ 2 h 159"/>
                <a:gd name="T6" fmla="*/ 23 w 144"/>
                <a:gd name="T7" fmla="*/ 2 h 159"/>
                <a:gd name="T8" fmla="*/ 31 w 144"/>
                <a:gd name="T9" fmla="*/ 5 h 159"/>
                <a:gd name="T10" fmla="*/ 42 w 144"/>
                <a:gd name="T11" fmla="*/ 11 h 159"/>
                <a:gd name="T12" fmla="*/ 44 w 144"/>
                <a:gd name="T13" fmla="*/ 16 h 159"/>
                <a:gd name="T14" fmla="*/ 45 w 144"/>
                <a:gd name="T15" fmla="*/ 20 h 159"/>
                <a:gd name="T16" fmla="*/ 46 w 144"/>
                <a:gd name="T17" fmla="*/ 20 h 159"/>
                <a:gd name="T18" fmla="*/ 46 w 144"/>
                <a:gd name="T19" fmla="*/ 13 h 159"/>
                <a:gd name="T20" fmla="*/ 45 w 144"/>
                <a:gd name="T21" fmla="*/ 13 h 159"/>
                <a:gd name="T22" fmla="*/ 45 w 144"/>
                <a:gd name="T23" fmla="*/ 17 h 159"/>
                <a:gd name="T24" fmla="*/ 44 w 144"/>
                <a:gd name="T25" fmla="*/ 16 h 159"/>
                <a:gd name="T26" fmla="*/ 42 w 144"/>
                <a:gd name="T27" fmla="*/ 11 h 159"/>
                <a:gd name="T28" fmla="*/ 31 w 144"/>
                <a:gd name="T29" fmla="*/ 5 h 159"/>
                <a:gd name="T30" fmla="*/ 25 w 144"/>
                <a:gd name="T31" fmla="*/ 2 h 159"/>
                <a:gd name="T32" fmla="*/ 16 w 144"/>
                <a:gd name="T33" fmla="*/ 2 h 159"/>
                <a:gd name="T34" fmla="*/ 10 w 144"/>
                <a:gd name="T35" fmla="*/ 0 h 159"/>
                <a:gd name="T36" fmla="*/ 0 w 144"/>
                <a:gd name="T37" fmla="*/ 2 h 159"/>
                <a:gd name="T38" fmla="*/ 1 w 144"/>
                <a:gd name="T39" fmla="*/ 2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59">
                  <a:moveTo>
                    <a:pt x="1" y="9"/>
                  </a:moveTo>
                  <a:lnTo>
                    <a:pt x="29" y="1"/>
                  </a:lnTo>
                  <a:lnTo>
                    <a:pt x="50" y="6"/>
                  </a:lnTo>
                  <a:lnTo>
                    <a:pt x="73" y="18"/>
                  </a:lnTo>
                  <a:lnTo>
                    <a:pt x="96" y="38"/>
                  </a:lnTo>
                  <a:lnTo>
                    <a:pt x="129" y="93"/>
                  </a:lnTo>
                  <a:lnTo>
                    <a:pt x="139" y="128"/>
                  </a:lnTo>
                  <a:lnTo>
                    <a:pt x="141" y="158"/>
                  </a:lnTo>
                  <a:lnTo>
                    <a:pt x="143" y="158"/>
                  </a:lnTo>
                  <a:lnTo>
                    <a:pt x="143" y="106"/>
                  </a:lnTo>
                  <a:lnTo>
                    <a:pt x="141" y="103"/>
                  </a:lnTo>
                  <a:lnTo>
                    <a:pt x="141" y="140"/>
                  </a:lnTo>
                  <a:lnTo>
                    <a:pt x="140" y="128"/>
                  </a:lnTo>
                  <a:lnTo>
                    <a:pt x="130" y="93"/>
                  </a:lnTo>
                  <a:lnTo>
                    <a:pt x="96" y="36"/>
                  </a:lnTo>
                  <a:lnTo>
                    <a:pt x="76" y="18"/>
                  </a:lnTo>
                  <a:lnTo>
                    <a:pt x="50" y="5"/>
                  </a:lnTo>
                  <a:lnTo>
                    <a:pt x="29" y="0"/>
                  </a:lnTo>
                  <a:lnTo>
                    <a:pt x="0" y="8"/>
                  </a:lnTo>
                  <a:lnTo>
                    <a:pt x="1" y="9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0" name="Freeform 442"/>
            <p:cNvSpPr>
              <a:spLocks/>
            </p:cNvSpPr>
            <p:nvPr/>
          </p:nvSpPr>
          <p:spPr bwMode="auto">
            <a:xfrm>
              <a:off x="4455" y="2068"/>
              <a:ext cx="146" cy="205"/>
            </a:xfrm>
            <a:custGeom>
              <a:avLst/>
              <a:gdLst>
                <a:gd name="T0" fmla="*/ 54 w 165"/>
                <a:gd name="T1" fmla="*/ 30 h 261"/>
                <a:gd name="T2" fmla="*/ 50 w 165"/>
                <a:gd name="T3" fmla="*/ 24 h 261"/>
                <a:gd name="T4" fmla="*/ 45 w 165"/>
                <a:gd name="T5" fmla="*/ 20 h 261"/>
                <a:gd name="T6" fmla="*/ 40 w 165"/>
                <a:gd name="T7" fmla="*/ 16 h 261"/>
                <a:gd name="T8" fmla="*/ 35 w 165"/>
                <a:gd name="T9" fmla="*/ 14 h 261"/>
                <a:gd name="T10" fmla="*/ 31 w 165"/>
                <a:gd name="T11" fmla="*/ 12 h 261"/>
                <a:gd name="T12" fmla="*/ 25 w 165"/>
                <a:gd name="T13" fmla="*/ 10 h 261"/>
                <a:gd name="T14" fmla="*/ 20 w 165"/>
                <a:gd name="T15" fmla="*/ 8 h 261"/>
                <a:gd name="T16" fmla="*/ 16 w 165"/>
                <a:gd name="T17" fmla="*/ 7 h 261"/>
                <a:gd name="T18" fmla="*/ 12 w 165"/>
                <a:gd name="T19" fmla="*/ 5 h 261"/>
                <a:gd name="T20" fmla="*/ 8 w 165"/>
                <a:gd name="T21" fmla="*/ 4 h 261"/>
                <a:gd name="T22" fmla="*/ 4 w 165"/>
                <a:gd name="T23" fmla="*/ 2 h 261"/>
                <a:gd name="T24" fmla="*/ 3 w 165"/>
                <a:gd name="T25" fmla="*/ 2 h 261"/>
                <a:gd name="T26" fmla="*/ 1 w 165"/>
                <a:gd name="T27" fmla="*/ 0 h 261"/>
                <a:gd name="T28" fmla="*/ 0 w 165"/>
                <a:gd name="T29" fmla="*/ 0 h 261"/>
                <a:gd name="T30" fmla="*/ 4 w 165"/>
                <a:gd name="T31" fmla="*/ 2 h 261"/>
                <a:gd name="T32" fmla="*/ 8 w 165"/>
                <a:gd name="T33" fmla="*/ 4 h 261"/>
                <a:gd name="T34" fmla="*/ 11 w 165"/>
                <a:gd name="T35" fmla="*/ 5 h 261"/>
                <a:gd name="T36" fmla="*/ 15 w 165"/>
                <a:gd name="T37" fmla="*/ 7 h 261"/>
                <a:gd name="T38" fmla="*/ 20 w 165"/>
                <a:gd name="T39" fmla="*/ 8 h 261"/>
                <a:gd name="T40" fmla="*/ 24 w 165"/>
                <a:gd name="T41" fmla="*/ 10 h 261"/>
                <a:gd name="T42" fmla="*/ 31 w 165"/>
                <a:gd name="T43" fmla="*/ 12 h 261"/>
                <a:gd name="T44" fmla="*/ 35 w 165"/>
                <a:gd name="T45" fmla="*/ 14 h 261"/>
                <a:gd name="T46" fmla="*/ 40 w 165"/>
                <a:gd name="T47" fmla="*/ 16 h 261"/>
                <a:gd name="T48" fmla="*/ 45 w 165"/>
                <a:gd name="T49" fmla="*/ 20 h 261"/>
                <a:gd name="T50" fmla="*/ 50 w 165"/>
                <a:gd name="T51" fmla="*/ 24 h 261"/>
                <a:gd name="T52" fmla="*/ 54 w 165"/>
                <a:gd name="T53" fmla="*/ 29 h 261"/>
                <a:gd name="T54" fmla="*/ 54 w 165"/>
                <a:gd name="T55" fmla="*/ 30 h 2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5" h="261">
                  <a:moveTo>
                    <a:pt x="164" y="260"/>
                  </a:moveTo>
                  <a:lnTo>
                    <a:pt x="150" y="215"/>
                  </a:lnTo>
                  <a:lnTo>
                    <a:pt x="136" y="179"/>
                  </a:lnTo>
                  <a:lnTo>
                    <a:pt x="120" y="146"/>
                  </a:lnTo>
                  <a:lnTo>
                    <a:pt x="106" y="124"/>
                  </a:lnTo>
                  <a:lnTo>
                    <a:pt x="91" y="105"/>
                  </a:lnTo>
                  <a:lnTo>
                    <a:pt x="76" y="89"/>
                  </a:lnTo>
                  <a:lnTo>
                    <a:pt x="61" y="74"/>
                  </a:lnTo>
                  <a:lnTo>
                    <a:pt x="47" y="62"/>
                  </a:lnTo>
                  <a:lnTo>
                    <a:pt x="34" y="49"/>
                  </a:lnTo>
                  <a:lnTo>
                    <a:pt x="22" y="35"/>
                  </a:lnTo>
                  <a:lnTo>
                    <a:pt x="10" y="18"/>
                  </a:lnTo>
                  <a:lnTo>
                    <a:pt x="3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22"/>
                  </a:lnTo>
                  <a:lnTo>
                    <a:pt x="21" y="36"/>
                  </a:lnTo>
                  <a:lnTo>
                    <a:pt x="33" y="50"/>
                  </a:lnTo>
                  <a:lnTo>
                    <a:pt x="46" y="63"/>
                  </a:lnTo>
                  <a:lnTo>
                    <a:pt x="60" y="75"/>
                  </a:lnTo>
                  <a:lnTo>
                    <a:pt x="75" y="89"/>
                  </a:lnTo>
                  <a:lnTo>
                    <a:pt x="90" y="106"/>
                  </a:lnTo>
                  <a:lnTo>
                    <a:pt x="105" y="125"/>
                  </a:lnTo>
                  <a:lnTo>
                    <a:pt x="121" y="151"/>
                  </a:lnTo>
                  <a:lnTo>
                    <a:pt x="135" y="179"/>
                  </a:lnTo>
                  <a:lnTo>
                    <a:pt x="149" y="215"/>
                  </a:lnTo>
                  <a:lnTo>
                    <a:pt x="162" y="257"/>
                  </a:lnTo>
                  <a:lnTo>
                    <a:pt x="164" y="26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1" name="Freeform 443"/>
            <p:cNvSpPr>
              <a:spLocks/>
            </p:cNvSpPr>
            <p:nvPr/>
          </p:nvSpPr>
          <p:spPr bwMode="auto">
            <a:xfrm>
              <a:off x="4456" y="2044"/>
              <a:ext cx="223" cy="178"/>
            </a:xfrm>
            <a:custGeom>
              <a:avLst/>
              <a:gdLst>
                <a:gd name="T0" fmla="*/ 2 w 252"/>
                <a:gd name="T1" fmla="*/ 4 h 227"/>
                <a:gd name="T2" fmla="*/ 4 w 252"/>
                <a:gd name="T3" fmla="*/ 5 h 227"/>
                <a:gd name="T4" fmla="*/ 9 w 252"/>
                <a:gd name="T5" fmla="*/ 6 h 227"/>
                <a:gd name="T6" fmla="*/ 13 w 252"/>
                <a:gd name="T7" fmla="*/ 7 h 227"/>
                <a:gd name="T8" fmla="*/ 20 w 252"/>
                <a:gd name="T9" fmla="*/ 9 h 227"/>
                <a:gd name="T10" fmla="*/ 27 w 252"/>
                <a:gd name="T11" fmla="*/ 10 h 227"/>
                <a:gd name="T12" fmla="*/ 31 w 252"/>
                <a:gd name="T13" fmla="*/ 11 h 227"/>
                <a:gd name="T14" fmla="*/ 39 w 252"/>
                <a:gd name="T15" fmla="*/ 13 h 227"/>
                <a:gd name="T16" fmla="*/ 44 w 252"/>
                <a:gd name="T17" fmla="*/ 14 h 227"/>
                <a:gd name="T18" fmla="*/ 50 w 252"/>
                <a:gd name="T19" fmla="*/ 16 h 227"/>
                <a:gd name="T20" fmla="*/ 54 w 252"/>
                <a:gd name="T21" fmla="*/ 19 h 227"/>
                <a:gd name="T22" fmla="*/ 58 w 252"/>
                <a:gd name="T23" fmla="*/ 21 h 227"/>
                <a:gd name="T24" fmla="*/ 58 w 252"/>
                <a:gd name="T25" fmla="*/ 26 h 227"/>
                <a:gd name="T26" fmla="*/ 59 w 252"/>
                <a:gd name="T27" fmla="*/ 26 h 227"/>
                <a:gd name="T28" fmla="*/ 73 w 252"/>
                <a:gd name="T29" fmla="*/ 13 h 227"/>
                <a:gd name="T30" fmla="*/ 76 w 252"/>
                <a:gd name="T31" fmla="*/ 9 h 227"/>
                <a:gd name="T32" fmla="*/ 80 w 252"/>
                <a:gd name="T33" fmla="*/ 4 h 227"/>
                <a:gd name="T34" fmla="*/ 82 w 252"/>
                <a:gd name="T35" fmla="*/ 0 h 227"/>
                <a:gd name="T36" fmla="*/ 82 w 252"/>
                <a:gd name="T37" fmla="*/ 0 h 227"/>
                <a:gd name="T38" fmla="*/ 82 w 252"/>
                <a:gd name="T39" fmla="*/ 0 h 227"/>
                <a:gd name="T40" fmla="*/ 79 w 252"/>
                <a:gd name="T41" fmla="*/ 4 h 227"/>
                <a:gd name="T42" fmla="*/ 75 w 252"/>
                <a:gd name="T43" fmla="*/ 9 h 227"/>
                <a:gd name="T44" fmla="*/ 73 w 252"/>
                <a:gd name="T45" fmla="*/ 13 h 227"/>
                <a:gd name="T46" fmla="*/ 59 w 252"/>
                <a:gd name="T47" fmla="*/ 26 h 227"/>
                <a:gd name="T48" fmla="*/ 58 w 252"/>
                <a:gd name="T49" fmla="*/ 21 h 227"/>
                <a:gd name="T50" fmla="*/ 54 w 252"/>
                <a:gd name="T51" fmla="*/ 19 h 227"/>
                <a:gd name="T52" fmla="*/ 50 w 252"/>
                <a:gd name="T53" fmla="*/ 16 h 227"/>
                <a:gd name="T54" fmla="*/ 45 w 252"/>
                <a:gd name="T55" fmla="*/ 14 h 227"/>
                <a:gd name="T56" fmla="*/ 39 w 252"/>
                <a:gd name="T57" fmla="*/ 13 h 227"/>
                <a:gd name="T58" fmla="*/ 33 w 252"/>
                <a:gd name="T59" fmla="*/ 11 h 227"/>
                <a:gd name="T60" fmla="*/ 27 w 252"/>
                <a:gd name="T61" fmla="*/ 10 h 227"/>
                <a:gd name="T62" fmla="*/ 20 w 252"/>
                <a:gd name="T63" fmla="*/ 9 h 227"/>
                <a:gd name="T64" fmla="*/ 16 w 252"/>
                <a:gd name="T65" fmla="*/ 8 h 227"/>
                <a:gd name="T66" fmla="*/ 9 w 252"/>
                <a:gd name="T67" fmla="*/ 6 h 227"/>
                <a:gd name="T68" fmla="*/ 4 w 252"/>
                <a:gd name="T69" fmla="*/ 5 h 227"/>
                <a:gd name="T70" fmla="*/ 0 w 252"/>
                <a:gd name="T71" fmla="*/ 3 h 227"/>
                <a:gd name="T72" fmla="*/ 2 w 252"/>
                <a:gd name="T73" fmla="*/ 4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2" h="227">
                  <a:moveTo>
                    <a:pt x="2" y="36"/>
                  </a:moveTo>
                  <a:lnTo>
                    <a:pt x="11" y="46"/>
                  </a:lnTo>
                  <a:lnTo>
                    <a:pt x="25" y="58"/>
                  </a:lnTo>
                  <a:lnTo>
                    <a:pt x="38" y="65"/>
                  </a:lnTo>
                  <a:lnTo>
                    <a:pt x="60" y="78"/>
                  </a:lnTo>
                  <a:lnTo>
                    <a:pt x="79" y="88"/>
                  </a:lnTo>
                  <a:lnTo>
                    <a:pt x="96" y="97"/>
                  </a:lnTo>
                  <a:lnTo>
                    <a:pt x="115" y="111"/>
                  </a:lnTo>
                  <a:lnTo>
                    <a:pt x="133" y="125"/>
                  </a:lnTo>
                  <a:lnTo>
                    <a:pt x="149" y="145"/>
                  </a:lnTo>
                  <a:lnTo>
                    <a:pt x="161" y="165"/>
                  </a:lnTo>
                  <a:lnTo>
                    <a:pt x="171" y="193"/>
                  </a:lnTo>
                  <a:lnTo>
                    <a:pt x="177" y="226"/>
                  </a:lnTo>
                  <a:lnTo>
                    <a:pt x="178" y="226"/>
                  </a:lnTo>
                  <a:lnTo>
                    <a:pt x="220" y="122"/>
                  </a:lnTo>
                  <a:lnTo>
                    <a:pt x="227" y="81"/>
                  </a:lnTo>
                  <a:lnTo>
                    <a:pt x="240" y="36"/>
                  </a:lnTo>
                  <a:lnTo>
                    <a:pt x="251" y="0"/>
                  </a:lnTo>
                  <a:lnTo>
                    <a:pt x="250" y="0"/>
                  </a:lnTo>
                  <a:lnTo>
                    <a:pt x="238" y="36"/>
                  </a:lnTo>
                  <a:lnTo>
                    <a:pt x="226" y="81"/>
                  </a:lnTo>
                  <a:lnTo>
                    <a:pt x="219" y="122"/>
                  </a:lnTo>
                  <a:lnTo>
                    <a:pt x="178" y="225"/>
                  </a:lnTo>
                  <a:lnTo>
                    <a:pt x="172" y="193"/>
                  </a:lnTo>
                  <a:lnTo>
                    <a:pt x="162" y="165"/>
                  </a:lnTo>
                  <a:lnTo>
                    <a:pt x="149" y="141"/>
                  </a:lnTo>
                  <a:lnTo>
                    <a:pt x="134" y="124"/>
                  </a:lnTo>
                  <a:lnTo>
                    <a:pt x="116" y="109"/>
                  </a:lnTo>
                  <a:lnTo>
                    <a:pt x="100" y="98"/>
                  </a:lnTo>
                  <a:lnTo>
                    <a:pt x="79" y="87"/>
                  </a:lnTo>
                  <a:lnTo>
                    <a:pt x="60" y="77"/>
                  </a:lnTo>
                  <a:lnTo>
                    <a:pt x="47" y="70"/>
                  </a:lnTo>
                  <a:lnTo>
                    <a:pt x="26" y="57"/>
                  </a:lnTo>
                  <a:lnTo>
                    <a:pt x="12" y="45"/>
                  </a:lnTo>
                  <a:lnTo>
                    <a:pt x="0" y="30"/>
                  </a:lnTo>
                  <a:lnTo>
                    <a:pt x="2" y="3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2" name="Freeform 444"/>
            <p:cNvSpPr>
              <a:spLocks/>
            </p:cNvSpPr>
            <p:nvPr/>
          </p:nvSpPr>
          <p:spPr bwMode="auto">
            <a:xfrm>
              <a:off x="4677" y="2044"/>
              <a:ext cx="2" cy="1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3" name="Freeform 445"/>
            <p:cNvSpPr>
              <a:spLocks/>
            </p:cNvSpPr>
            <p:nvPr/>
          </p:nvSpPr>
          <p:spPr bwMode="auto">
            <a:xfrm>
              <a:off x="4612" y="2044"/>
              <a:ext cx="71" cy="299"/>
            </a:xfrm>
            <a:custGeom>
              <a:avLst/>
              <a:gdLst>
                <a:gd name="T0" fmla="*/ 25 w 80"/>
                <a:gd name="T1" fmla="*/ 0 h 380"/>
                <a:gd name="T2" fmla="*/ 21 w 80"/>
                <a:gd name="T3" fmla="*/ 5 h 380"/>
                <a:gd name="T4" fmla="*/ 23 w 80"/>
                <a:gd name="T5" fmla="*/ 10 h 380"/>
                <a:gd name="T6" fmla="*/ 27 w 80"/>
                <a:gd name="T7" fmla="*/ 17 h 380"/>
                <a:gd name="T8" fmla="*/ 25 w 80"/>
                <a:gd name="T9" fmla="*/ 22 h 380"/>
                <a:gd name="T10" fmla="*/ 12 w 80"/>
                <a:gd name="T11" fmla="*/ 26 h 380"/>
                <a:gd name="T12" fmla="*/ 4 w 80"/>
                <a:gd name="T13" fmla="*/ 35 h 380"/>
                <a:gd name="T14" fmla="*/ 2 w 80"/>
                <a:gd name="T15" fmla="*/ 40 h 380"/>
                <a:gd name="T16" fmla="*/ 0 w 80"/>
                <a:gd name="T17" fmla="*/ 44 h 380"/>
                <a:gd name="T18" fmla="*/ 1 w 80"/>
                <a:gd name="T19" fmla="*/ 44 h 380"/>
                <a:gd name="T20" fmla="*/ 1 w 80"/>
                <a:gd name="T21" fmla="*/ 43 h 380"/>
                <a:gd name="T22" fmla="*/ 3 w 80"/>
                <a:gd name="T23" fmla="*/ 40 h 380"/>
                <a:gd name="T24" fmla="*/ 4 w 80"/>
                <a:gd name="T25" fmla="*/ 35 h 380"/>
                <a:gd name="T26" fmla="*/ 12 w 80"/>
                <a:gd name="T27" fmla="*/ 26 h 380"/>
                <a:gd name="T28" fmla="*/ 25 w 80"/>
                <a:gd name="T29" fmla="*/ 22 h 380"/>
                <a:gd name="T30" fmla="*/ 27 w 80"/>
                <a:gd name="T31" fmla="*/ 17 h 380"/>
                <a:gd name="T32" fmla="*/ 24 w 80"/>
                <a:gd name="T33" fmla="*/ 10 h 380"/>
                <a:gd name="T34" fmla="*/ 22 w 80"/>
                <a:gd name="T35" fmla="*/ 5 h 380"/>
                <a:gd name="T36" fmla="*/ 25 w 80"/>
                <a:gd name="T37" fmla="*/ 0 h 380"/>
                <a:gd name="T38" fmla="*/ 25 w 80"/>
                <a:gd name="T39" fmla="*/ 0 h 3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380">
                  <a:moveTo>
                    <a:pt x="74" y="0"/>
                  </a:moveTo>
                  <a:lnTo>
                    <a:pt x="62" y="40"/>
                  </a:lnTo>
                  <a:lnTo>
                    <a:pt x="68" y="91"/>
                  </a:lnTo>
                  <a:lnTo>
                    <a:pt x="78" y="147"/>
                  </a:lnTo>
                  <a:lnTo>
                    <a:pt x="75" y="191"/>
                  </a:lnTo>
                  <a:lnTo>
                    <a:pt x="35" y="229"/>
                  </a:lnTo>
                  <a:lnTo>
                    <a:pt x="11" y="303"/>
                  </a:lnTo>
                  <a:lnTo>
                    <a:pt x="2" y="348"/>
                  </a:lnTo>
                  <a:lnTo>
                    <a:pt x="0" y="379"/>
                  </a:lnTo>
                  <a:lnTo>
                    <a:pt x="1" y="379"/>
                  </a:lnTo>
                  <a:lnTo>
                    <a:pt x="1" y="375"/>
                  </a:lnTo>
                  <a:lnTo>
                    <a:pt x="3" y="348"/>
                  </a:lnTo>
                  <a:lnTo>
                    <a:pt x="13" y="303"/>
                  </a:lnTo>
                  <a:lnTo>
                    <a:pt x="36" y="230"/>
                  </a:lnTo>
                  <a:lnTo>
                    <a:pt x="76" y="192"/>
                  </a:lnTo>
                  <a:lnTo>
                    <a:pt x="79" y="147"/>
                  </a:lnTo>
                  <a:lnTo>
                    <a:pt x="69" y="91"/>
                  </a:lnTo>
                  <a:lnTo>
                    <a:pt x="63" y="40"/>
                  </a:lnTo>
                  <a:lnTo>
                    <a:pt x="75" y="0"/>
                  </a:lnTo>
                  <a:lnTo>
                    <a:pt x="74" y="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4" name="Freeform 446"/>
            <p:cNvSpPr>
              <a:spLocks/>
            </p:cNvSpPr>
            <p:nvPr/>
          </p:nvSpPr>
          <p:spPr bwMode="auto">
            <a:xfrm>
              <a:off x="4613" y="2219"/>
              <a:ext cx="146" cy="124"/>
            </a:xfrm>
            <a:custGeom>
              <a:avLst/>
              <a:gdLst>
                <a:gd name="T0" fmla="*/ 0 w 165"/>
                <a:gd name="T1" fmla="*/ 19 h 157"/>
                <a:gd name="T2" fmla="*/ 4 w 165"/>
                <a:gd name="T3" fmla="*/ 13 h 157"/>
                <a:gd name="T4" fmla="*/ 9 w 165"/>
                <a:gd name="T5" fmla="*/ 8 h 157"/>
                <a:gd name="T6" fmla="*/ 13 w 165"/>
                <a:gd name="T7" fmla="*/ 5 h 157"/>
                <a:gd name="T8" fmla="*/ 19 w 165"/>
                <a:gd name="T9" fmla="*/ 2 h 157"/>
                <a:gd name="T10" fmla="*/ 26 w 165"/>
                <a:gd name="T11" fmla="*/ 2 h 157"/>
                <a:gd name="T12" fmla="*/ 35 w 165"/>
                <a:gd name="T13" fmla="*/ 1 h 157"/>
                <a:gd name="T14" fmla="*/ 42 w 165"/>
                <a:gd name="T15" fmla="*/ 2 h 157"/>
                <a:gd name="T16" fmla="*/ 48 w 165"/>
                <a:gd name="T17" fmla="*/ 2 h 157"/>
                <a:gd name="T18" fmla="*/ 51 w 165"/>
                <a:gd name="T19" fmla="*/ 8 h 157"/>
                <a:gd name="T20" fmla="*/ 53 w 165"/>
                <a:gd name="T21" fmla="*/ 13 h 157"/>
                <a:gd name="T22" fmla="*/ 54 w 165"/>
                <a:gd name="T23" fmla="*/ 17 h 157"/>
                <a:gd name="T24" fmla="*/ 54 w 165"/>
                <a:gd name="T25" fmla="*/ 17 h 157"/>
                <a:gd name="T26" fmla="*/ 54 w 165"/>
                <a:gd name="T27" fmla="*/ 19 h 157"/>
                <a:gd name="T28" fmla="*/ 54 w 165"/>
                <a:gd name="T29" fmla="*/ 19 h 157"/>
                <a:gd name="T30" fmla="*/ 54 w 165"/>
                <a:gd name="T31" fmla="*/ 17 h 157"/>
                <a:gd name="T32" fmla="*/ 54 w 165"/>
                <a:gd name="T33" fmla="*/ 13 h 157"/>
                <a:gd name="T34" fmla="*/ 52 w 165"/>
                <a:gd name="T35" fmla="*/ 8 h 157"/>
                <a:gd name="T36" fmla="*/ 48 w 165"/>
                <a:gd name="T37" fmla="*/ 2 h 157"/>
                <a:gd name="T38" fmla="*/ 44 w 165"/>
                <a:gd name="T39" fmla="*/ 2 h 157"/>
                <a:gd name="T40" fmla="*/ 35 w 165"/>
                <a:gd name="T41" fmla="*/ 0 h 157"/>
                <a:gd name="T42" fmla="*/ 26 w 165"/>
                <a:gd name="T43" fmla="*/ 2 h 157"/>
                <a:gd name="T44" fmla="*/ 19 w 165"/>
                <a:gd name="T45" fmla="*/ 2 h 157"/>
                <a:gd name="T46" fmla="*/ 13 w 165"/>
                <a:gd name="T47" fmla="*/ 4 h 157"/>
                <a:gd name="T48" fmla="*/ 9 w 165"/>
                <a:gd name="T49" fmla="*/ 8 h 157"/>
                <a:gd name="T50" fmla="*/ 4 w 165"/>
                <a:gd name="T51" fmla="*/ 13 h 157"/>
                <a:gd name="T52" fmla="*/ 0 w 165"/>
                <a:gd name="T53" fmla="*/ 18 h 157"/>
                <a:gd name="T54" fmla="*/ 0 w 165"/>
                <a:gd name="T55" fmla="*/ 19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5" h="157">
                  <a:moveTo>
                    <a:pt x="0" y="156"/>
                  </a:moveTo>
                  <a:lnTo>
                    <a:pt x="13" y="114"/>
                  </a:lnTo>
                  <a:lnTo>
                    <a:pt x="25" y="72"/>
                  </a:lnTo>
                  <a:lnTo>
                    <a:pt x="41" y="37"/>
                  </a:lnTo>
                  <a:lnTo>
                    <a:pt x="57" y="16"/>
                  </a:lnTo>
                  <a:lnTo>
                    <a:pt x="78" y="3"/>
                  </a:lnTo>
                  <a:lnTo>
                    <a:pt x="104" y="1"/>
                  </a:lnTo>
                  <a:lnTo>
                    <a:pt x="128" y="7"/>
                  </a:lnTo>
                  <a:lnTo>
                    <a:pt x="143" y="20"/>
                  </a:lnTo>
                  <a:lnTo>
                    <a:pt x="157" y="68"/>
                  </a:lnTo>
                  <a:lnTo>
                    <a:pt x="161" y="109"/>
                  </a:lnTo>
                  <a:lnTo>
                    <a:pt x="162" y="144"/>
                  </a:lnTo>
                  <a:lnTo>
                    <a:pt x="163" y="147"/>
                  </a:lnTo>
                  <a:lnTo>
                    <a:pt x="163" y="156"/>
                  </a:lnTo>
                  <a:lnTo>
                    <a:pt x="164" y="156"/>
                  </a:lnTo>
                  <a:lnTo>
                    <a:pt x="163" y="144"/>
                  </a:lnTo>
                  <a:lnTo>
                    <a:pt x="163" y="109"/>
                  </a:lnTo>
                  <a:lnTo>
                    <a:pt x="158" y="68"/>
                  </a:lnTo>
                  <a:lnTo>
                    <a:pt x="144" y="19"/>
                  </a:lnTo>
                  <a:lnTo>
                    <a:pt x="130" y="6"/>
                  </a:lnTo>
                  <a:lnTo>
                    <a:pt x="104" y="0"/>
                  </a:lnTo>
                  <a:lnTo>
                    <a:pt x="77" y="2"/>
                  </a:lnTo>
                  <a:lnTo>
                    <a:pt x="56" y="15"/>
                  </a:lnTo>
                  <a:lnTo>
                    <a:pt x="39" y="35"/>
                  </a:lnTo>
                  <a:lnTo>
                    <a:pt x="24" y="72"/>
                  </a:lnTo>
                  <a:lnTo>
                    <a:pt x="12" y="114"/>
                  </a:lnTo>
                  <a:lnTo>
                    <a:pt x="0" y="152"/>
                  </a:lnTo>
                  <a:lnTo>
                    <a:pt x="0" y="15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5" name="Freeform 447"/>
            <p:cNvSpPr>
              <a:spLocks/>
            </p:cNvSpPr>
            <p:nvPr/>
          </p:nvSpPr>
          <p:spPr bwMode="auto">
            <a:xfrm>
              <a:off x="4612" y="2275"/>
              <a:ext cx="146" cy="214"/>
            </a:xfrm>
            <a:custGeom>
              <a:avLst/>
              <a:gdLst>
                <a:gd name="T0" fmla="*/ 54 w 165"/>
                <a:gd name="T1" fmla="*/ 9 h 273"/>
                <a:gd name="T2" fmla="*/ 51 w 165"/>
                <a:gd name="T3" fmla="*/ 5 h 273"/>
                <a:gd name="T4" fmla="*/ 45 w 165"/>
                <a:gd name="T5" fmla="*/ 2 h 273"/>
                <a:gd name="T6" fmla="*/ 40 w 165"/>
                <a:gd name="T7" fmla="*/ 2 h 273"/>
                <a:gd name="T8" fmla="*/ 35 w 165"/>
                <a:gd name="T9" fmla="*/ 0 h 273"/>
                <a:gd name="T10" fmla="*/ 25 w 165"/>
                <a:gd name="T11" fmla="*/ 2 h 273"/>
                <a:gd name="T12" fmla="*/ 17 w 165"/>
                <a:gd name="T13" fmla="*/ 2 h 273"/>
                <a:gd name="T14" fmla="*/ 12 w 165"/>
                <a:gd name="T15" fmla="*/ 3 h 273"/>
                <a:gd name="T16" fmla="*/ 11 w 165"/>
                <a:gd name="T17" fmla="*/ 8 h 273"/>
                <a:gd name="T18" fmla="*/ 8 w 165"/>
                <a:gd name="T19" fmla="*/ 10 h 273"/>
                <a:gd name="T20" fmla="*/ 4 w 165"/>
                <a:gd name="T21" fmla="*/ 16 h 273"/>
                <a:gd name="T22" fmla="*/ 0 w 165"/>
                <a:gd name="T23" fmla="*/ 24 h 273"/>
                <a:gd name="T24" fmla="*/ 0 w 165"/>
                <a:gd name="T25" fmla="*/ 30 h 273"/>
                <a:gd name="T26" fmla="*/ 2 w 165"/>
                <a:gd name="T27" fmla="*/ 30 h 273"/>
                <a:gd name="T28" fmla="*/ 1 w 165"/>
                <a:gd name="T29" fmla="*/ 24 h 273"/>
                <a:gd name="T30" fmla="*/ 4 w 165"/>
                <a:gd name="T31" fmla="*/ 16 h 273"/>
                <a:gd name="T32" fmla="*/ 8 w 165"/>
                <a:gd name="T33" fmla="*/ 10 h 273"/>
                <a:gd name="T34" fmla="*/ 11 w 165"/>
                <a:gd name="T35" fmla="*/ 8 h 273"/>
                <a:gd name="T36" fmla="*/ 13 w 165"/>
                <a:gd name="T37" fmla="*/ 4 h 273"/>
                <a:gd name="T38" fmla="*/ 17 w 165"/>
                <a:gd name="T39" fmla="*/ 2 h 273"/>
                <a:gd name="T40" fmla="*/ 25 w 165"/>
                <a:gd name="T41" fmla="*/ 2 h 273"/>
                <a:gd name="T42" fmla="*/ 35 w 165"/>
                <a:gd name="T43" fmla="*/ 1 h 273"/>
                <a:gd name="T44" fmla="*/ 40 w 165"/>
                <a:gd name="T45" fmla="*/ 2 h 273"/>
                <a:gd name="T46" fmla="*/ 45 w 165"/>
                <a:gd name="T47" fmla="*/ 2 h 273"/>
                <a:gd name="T48" fmla="*/ 51 w 165"/>
                <a:gd name="T49" fmla="*/ 5 h 273"/>
                <a:gd name="T50" fmla="*/ 54 w 165"/>
                <a:gd name="T51" fmla="*/ 10 h 273"/>
                <a:gd name="T52" fmla="*/ 54 w 165"/>
                <a:gd name="T53" fmla="*/ 9 h 2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5" h="273">
                  <a:moveTo>
                    <a:pt x="164" y="76"/>
                  </a:moveTo>
                  <a:lnTo>
                    <a:pt x="155" y="41"/>
                  </a:lnTo>
                  <a:lnTo>
                    <a:pt x="135" y="15"/>
                  </a:lnTo>
                  <a:lnTo>
                    <a:pt x="123" y="5"/>
                  </a:lnTo>
                  <a:lnTo>
                    <a:pt x="102" y="0"/>
                  </a:lnTo>
                  <a:lnTo>
                    <a:pt x="76" y="9"/>
                  </a:lnTo>
                  <a:lnTo>
                    <a:pt x="50" y="21"/>
                  </a:lnTo>
                  <a:lnTo>
                    <a:pt x="37" y="31"/>
                  </a:lnTo>
                  <a:lnTo>
                    <a:pt x="30" y="74"/>
                  </a:lnTo>
                  <a:lnTo>
                    <a:pt x="22" y="95"/>
                  </a:lnTo>
                  <a:lnTo>
                    <a:pt x="9" y="153"/>
                  </a:lnTo>
                  <a:lnTo>
                    <a:pt x="0" y="211"/>
                  </a:lnTo>
                  <a:lnTo>
                    <a:pt x="0" y="272"/>
                  </a:lnTo>
                  <a:lnTo>
                    <a:pt x="2" y="272"/>
                  </a:lnTo>
                  <a:lnTo>
                    <a:pt x="1" y="211"/>
                  </a:lnTo>
                  <a:lnTo>
                    <a:pt x="10" y="153"/>
                  </a:lnTo>
                  <a:lnTo>
                    <a:pt x="23" y="95"/>
                  </a:lnTo>
                  <a:lnTo>
                    <a:pt x="31" y="74"/>
                  </a:lnTo>
                  <a:lnTo>
                    <a:pt x="39" y="32"/>
                  </a:lnTo>
                  <a:lnTo>
                    <a:pt x="52" y="21"/>
                  </a:lnTo>
                  <a:lnTo>
                    <a:pt x="76" y="10"/>
                  </a:lnTo>
                  <a:lnTo>
                    <a:pt x="102" y="1"/>
                  </a:lnTo>
                  <a:lnTo>
                    <a:pt x="122" y="6"/>
                  </a:lnTo>
                  <a:lnTo>
                    <a:pt x="134" y="16"/>
                  </a:lnTo>
                  <a:lnTo>
                    <a:pt x="154" y="42"/>
                  </a:lnTo>
                  <a:lnTo>
                    <a:pt x="164" y="85"/>
                  </a:lnTo>
                  <a:lnTo>
                    <a:pt x="164" y="7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6" name="Freeform 448"/>
            <p:cNvSpPr>
              <a:spLocks/>
            </p:cNvSpPr>
            <p:nvPr/>
          </p:nvSpPr>
          <p:spPr bwMode="auto">
            <a:xfrm>
              <a:off x="4612" y="2381"/>
              <a:ext cx="176" cy="126"/>
            </a:xfrm>
            <a:custGeom>
              <a:avLst/>
              <a:gdLst>
                <a:gd name="T0" fmla="*/ 0 w 199"/>
                <a:gd name="T1" fmla="*/ 15 h 161"/>
                <a:gd name="T2" fmla="*/ 4 w 199"/>
                <a:gd name="T3" fmla="*/ 16 h 161"/>
                <a:gd name="T4" fmla="*/ 4 w 199"/>
                <a:gd name="T5" fmla="*/ 16 h 161"/>
                <a:gd name="T6" fmla="*/ 16 w 199"/>
                <a:gd name="T7" fmla="*/ 6 h 161"/>
                <a:gd name="T8" fmla="*/ 24 w 199"/>
                <a:gd name="T9" fmla="*/ 2 h 161"/>
                <a:gd name="T10" fmla="*/ 30 w 199"/>
                <a:gd name="T11" fmla="*/ 1 h 161"/>
                <a:gd name="T12" fmla="*/ 42 w 199"/>
                <a:gd name="T13" fmla="*/ 4 h 161"/>
                <a:gd name="T14" fmla="*/ 50 w 199"/>
                <a:gd name="T15" fmla="*/ 8 h 161"/>
                <a:gd name="T16" fmla="*/ 57 w 199"/>
                <a:gd name="T17" fmla="*/ 14 h 161"/>
                <a:gd name="T18" fmla="*/ 65 w 199"/>
                <a:gd name="T19" fmla="*/ 18 h 161"/>
                <a:gd name="T20" fmla="*/ 65 w 199"/>
                <a:gd name="T21" fmla="*/ 18 h 161"/>
                <a:gd name="T22" fmla="*/ 57 w 199"/>
                <a:gd name="T23" fmla="*/ 13 h 161"/>
                <a:gd name="T24" fmla="*/ 50 w 199"/>
                <a:gd name="T25" fmla="*/ 8 h 161"/>
                <a:gd name="T26" fmla="*/ 43 w 199"/>
                <a:gd name="T27" fmla="*/ 4 h 161"/>
                <a:gd name="T28" fmla="*/ 30 w 199"/>
                <a:gd name="T29" fmla="*/ 0 h 161"/>
                <a:gd name="T30" fmla="*/ 24 w 199"/>
                <a:gd name="T31" fmla="*/ 2 h 161"/>
                <a:gd name="T32" fmla="*/ 16 w 199"/>
                <a:gd name="T33" fmla="*/ 6 h 161"/>
                <a:gd name="T34" fmla="*/ 4 w 199"/>
                <a:gd name="T35" fmla="*/ 16 h 161"/>
                <a:gd name="T36" fmla="*/ 1 w 199"/>
                <a:gd name="T37" fmla="*/ 15 h 161"/>
                <a:gd name="T38" fmla="*/ 0 w 199"/>
                <a:gd name="T39" fmla="*/ 15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9" h="161">
                  <a:moveTo>
                    <a:pt x="0" y="136"/>
                  </a:moveTo>
                  <a:lnTo>
                    <a:pt x="5" y="155"/>
                  </a:lnTo>
                  <a:lnTo>
                    <a:pt x="6" y="155"/>
                  </a:lnTo>
                  <a:lnTo>
                    <a:pt x="47" y="58"/>
                  </a:lnTo>
                  <a:lnTo>
                    <a:pt x="73" y="16"/>
                  </a:lnTo>
                  <a:lnTo>
                    <a:pt x="91" y="1"/>
                  </a:lnTo>
                  <a:lnTo>
                    <a:pt x="128" y="38"/>
                  </a:lnTo>
                  <a:lnTo>
                    <a:pt x="147" y="76"/>
                  </a:lnTo>
                  <a:lnTo>
                    <a:pt x="174" y="126"/>
                  </a:lnTo>
                  <a:lnTo>
                    <a:pt x="197" y="160"/>
                  </a:lnTo>
                  <a:lnTo>
                    <a:pt x="198" y="160"/>
                  </a:lnTo>
                  <a:lnTo>
                    <a:pt x="173" y="122"/>
                  </a:lnTo>
                  <a:lnTo>
                    <a:pt x="148" y="76"/>
                  </a:lnTo>
                  <a:lnTo>
                    <a:pt x="129" y="37"/>
                  </a:lnTo>
                  <a:lnTo>
                    <a:pt x="91" y="0"/>
                  </a:lnTo>
                  <a:lnTo>
                    <a:pt x="72" y="15"/>
                  </a:lnTo>
                  <a:lnTo>
                    <a:pt x="47" y="55"/>
                  </a:lnTo>
                  <a:lnTo>
                    <a:pt x="6" y="154"/>
                  </a:lnTo>
                  <a:lnTo>
                    <a:pt x="1" y="136"/>
                  </a:lnTo>
                  <a:lnTo>
                    <a:pt x="0" y="13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7" name="Freeform 449"/>
            <p:cNvSpPr>
              <a:spLocks/>
            </p:cNvSpPr>
            <p:nvPr/>
          </p:nvSpPr>
          <p:spPr bwMode="auto">
            <a:xfrm>
              <a:off x="4608" y="2472"/>
              <a:ext cx="180" cy="328"/>
            </a:xfrm>
            <a:custGeom>
              <a:avLst/>
              <a:gdLst>
                <a:gd name="T0" fmla="*/ 68 w 203"/>
                <a:gd name="T1" fmla="*/ 5 h 417"/>
                <a:gd name="T2" fmla="*/ 59 w 203"/>
                <a:gd name="T3" fmla="*/ 6 h 417"/>
                <a:gd name="T4" fmla="*/ 52 w 203"/>
                <a:gd name="T5" fmla="*/ 4 h 417"/>
                <a:gd name="T6" fmla="*/ 43 w 203"/>
                <a:gd name="T7" fmla="*/ 1 h 417"/>
                <a:gd name="T8" fmla="*/ 34 w 203"/>
                <a:gd name="T9" fmla="*/ 0 h 417"/>
                <a:gd name="T10" fmla="*/ 27 w 203"/>
                <a:gd name="T11" fmla="*/ 2 h 417"/>
                <a:gd name="T12" fmla="*/ 14 w 203"/>
                <a:gd name="T13" fmla="*/ 6 h 417"/>
                <a:gd name="T14" fmla="*/ 4 w 203"/>
                <a:gd name="T15" fmla="*/ 19 h 417"/>
                <a:gd name="T16" fmla="*/ 4 w 203"/>
                <a:gd name="T17" fmla="*/ 28 h 417"/>
                <a:gd name="T18" fmla="*/ 0 w 203"/>
                <a:gd name="T19" fmla="*/ 39 h 417"/>
                <a:gd name="T20" fmla="*/ 0 w 203"/>
                <a:gd name="T21" fmla="*/ 48 h 417"/>
                <a:gd name="T22" fmla="*/ 1 w 203"/>
                <a:gd name="T23" fmla="*/ 48 h 417"/>
                <a:gd name="T24" fmla="*/ 2 w 203"/>
                <a:gd name="T25" fmla="*/ 48 h 417"/>
                <a:gd name="T26" fmla="*/ 2 w 203"/>
                <a:gd name="T27" fmla="*/ 36 h 417"/>
                <a:gd name="T28" fmla="*/ 4 w 203"/>
                <a:gd name="T29" fmla="*/ 28 h 417"/>
                <a:gd name="T30" fmla="*/ 5 w 203"/>
                <a:gd name="T31" fmla="*/ 19 h 417"/>
                <a:gd name="T32" fmla="*/ 15 w 203"/>
                <a:gd name="T33" fmla="*/ 6 h 417"/>
                <a:gd name="T34" fmla="*/ 27 w 203"/>
                <a:gd name="T35" fmla="*/ 2 h 417"/>
                <a:gd name="T36" fmla="*/ 34 w 203"/>
                <a:gd name="T37" fmla="*/ 1 h 417"/>
                <a:gd name="T38" fmla="*/ 43 w 203"/>
                <a:gd name="T39" fmla="*/ 2 h 417"/>
                <a:gd name="T40" fmla="*/ 52 w 203"/>
                <a:gd name="T41" fmla="*/ 4 h 417"/>
                <a:gd name="T42" fmla="*/ 59 w 203"/>
                <a:gd name="T43" fmla="*/ 6 h 417"/>
                <a:gd name="T44" fmla="*/ 68 w 203"/>
                <a:gd name="T45" fmla="*/ 5 h 417"/>
                <a:gd name="T46" fmla="*/ 68 w 203"/>
                <a:gd name="T47" fmla="*/ 5 h 4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3" h="417">
                  <a:moveTo>
                    <a:pt x="201" y="44"/>
                  </a:moveTo>
                  <a:lnTo>
                    <a:pt x="177" y="50"/>
                  </a:lnTo>
                  <a:lnTo>
                    <a:pt x="152" y="30"/>
                  </a:lnTo>
                  <a:lnTo>
                    <a:pt x="128" y="1"/>
                  </a:lnTo>
                  <a:lnTo>
                    <a:pt x="100" y="0"/>
                  </a:lnTo>
                  <a:lnTo>
                    <a:pt x="79" y="7"/>
                  </a:lnTo>
                  <a:lnTo>
                    <a:pt x="41" y="51"/>
                  </a:lnTo>
                  <a:lnTo>
                    <a:pt x="14" y="161"/>
                  </a:lnTo>
                  <a:lnTo>
                    <a:pt x="4" y="246"/>
                  </a:lnTo>
                  <a:lnTo>
                    <a:pt x="0" y="343"/>
                  </a:lnTo>
                  <a:lnTo>
                    <a:pt x="0" y="416"/>
                  </a:lnTo>
                  <a:lnTo>
                    <a:pt x="1" y="416"/>
                  </a:lnTo>
                  <a:lnTo>
                    <a:pt x="2" y="416"/>
                  </a:lnTo>
                  <a:lnTo>
                    <a:pt x="2" y="316"/>
                  </a:lnTo>
                  <a:lnTo>
                    <a:pt x="5" y="246"/>
                  </a:lnTo>
                  <a:lnTo>
                    <a:pt x="15" y="161"/>
                  </a:lnTo>
                  <a:lnTo>
                    <a:pt x="43" y="52"/>
                  </a:lnTo>
                  <a:lnTo>
                    <a:pt x="80" y="8"/>
                  </a:lnTo>
                  <a:lnTo>
                    <a:pt x="100" y="1"/>
                  </a:lnTo>
                  <a:lnTo>
                    <a:pt x="127" y="2"/>
                  </a:lnTo>
                  <a:lnTo>
                    <a:pt x="151" y="31"/>
                  </a:lnTo>
                  <a:lnTo>
                    <a:pt x="177" y="51"/>
                  </a:lnTo>
                  <a:lnTo>
                    <a:pt x="202" y="44"/>
                  </a:lnTo>
                  <a:lnTo>
                    <a:pt x="201" y="44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8" name="Freeform 450"/>
            <p:cNvSpPr>
              <a:spLocks/>
            </p:cNvSpPr>
            <p:nvPr/>
          </p:nvSpPr>
          <p:spPr bwMode="auto">
            <a:xfrm>
              <a:off x="4608" y="2789"/>
              <a:ext cx="3" cy="20"/>
            </a:xfrm>
            <a:custGeom>
              <a:avLst/>
              <a:gdLst>
                <a:gd name="T0" fmla="*/ 0 w 3"/>
                <a:gd name="T1" fmla="*/ 2 h 26"/>
                <a:gd name="T2" fmla="*/ 0 w 3"/>
                <a:gd name="T3" fmla="*/ 0 h 26"/>
                <a:gd name="T4" fmla="*/ 1 w 3"/>
                <a:gd name="T5" fmla="*/ 2 h 26"/>
                <a:gd name="T6" fmla="*/ 2 w 3"/>
                <a:gd name="T7" fmla="*/ 2 h 26"/>
                <a:gd name="T8" fmla="*/ 2 w 3"/>
                <a:gd name="T9" fmla="*/ 2 h 26"/>
                <a:gd name="T10" fmla="*/ 2 w 3"/>
                <a:gd name="T11" fmla="*/ 2 h 26"/>
                <a:gd name="T12" fmla="*/ 1 w 3"/>
                <a:gd name="T13" fmla="*/ 2 h 26"/>
                <a:gd name="T14" fmla="*/ 0 w 3"/>
                <a:gd name="T15" fmla="*/ 2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26">
                  <a:moveTo>
                    <a:pt x="0" y="13"/>
                  </a:moveTo>
                  <a:lnTo>
                    <a:pt x="0" y="0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9" name="Freeform 451"/>
            <p:cNvSpPr>
              <a:spLocks/>
            </p:cNvSpPr>
            <p:nvPr/>
          </p:nvSpPr>
          <p:spPr bwMode="auto">
            <a:xfrm>
              <a:off x="4610" y="2624"/>
              <a:ext cx="203" cy="188"/>
            </a:xfrm>
            <a:custGeom>
              <a:avLst/>
              <a:gdLst>
                <a:gd name="T0" fmla="*/ 0 w 229"/>
                <a:gd name="T1" fmla="*/ 27 h 240"/>
                <a:gd name="T2" fmla="*/ 4 w 229"/>
                <a:gd name="T3" fmla="*/ 21 h 240"/>
                <a:gd name="T4" fmla="*/ 8 w 229"/>
                <a:gd name="T5" fmla="*/ 15 h 240"/>
                <a:gd name="T6" fmla="*/ 12 w 229"/>
                <a:gd name="T7" fmla="*/ 8 h 240"/>
                <a:gd name="T8" fmla="*/ 19 w 229"/>
                <a:gd name="T9" fmla="*/ 4 h 240"/>
                <a:gd name="T10" fmla="*/ 27 w 229"/>
                <a:gd name="T11" fmla="*/ 2 h 240"/>
                <a:gd name="T12" fmla="*/ 35 w 229"/>
                <a:gd name="T13" fmla="*/ 2 h 240"/>
                <a:gd name="T14" fmla="*/ 41 w 229"/>
                <a:gd name="T15" fmla="*/ 1 h 240"/>
                <a:gd name="T16" fmla="*/ 53 w 229"/>
                <a:gd name="T17" fmla="*/ 2 h 240"/>
                <a:gd name="T18" fmla="*/ 62 w 229"/>
                <a:gd name="T19" fmla="*/ 2 h 240"/>
                <a:gd name="T20" fmla="*/ 65 w 229"/>
                <a:gd name="T21" fmla="*/ 2 h 240"/>
                <a:gd name="T22" fmla="*/ 73 w 229"/>
                <a:gd name="T23" fmla="*/ 9 h 240"/>
                <a:gd name="T24" fmla="*/ 76 w 229"/>
                <a:gd name="T25" fmla="*/ 16 h 240"/>
                <a:gd name="T26" fmla="*/ 77 w 229"/>
                <a:gd name="T27" fmla="*/ 21 h 240"/>
                <a:gd name="T28" fmla="*/ 75 w 229"/>
                <a:gd name="T29" fmla="*/ 27 h 240"/>
                <a:gd name="T30" fmla="*/ 75 w 229"/>
                <a:gd name="T31" fmla="*/ 27 h 240"/>
                <a:gd name="T32" fmla="*/ 77 w 229"/>
                <a:gd name="T33" fmla="*/ 21 h 240"/>
                <a:gd name="T34" fmla="*/ 77 w 229"/>
                <a:gd name="T35" fmla="*/ 16 h 240"/>
                <a:gd name="T36" fmla="*/ 73 w 229"/>
                <a:gd name="T37" fmla="*/ 9 h 240"/>
                <a:gd name="T38" fmla="*/ 65 w 229"/>
                <a:gd name="T39" fmla="*/ 2 h 240"/>
                <a:gd name="T40" fmla="*/ 62 w 229"/>
                <a:gd name="T41" fmla="*/ 2 h 240"/>
                <a:gd name="T42" fmla="*/ 53 w 229"/>
                <a:gd name="T43" fmla="*/ 2 h 240"/>
                <a:gd name="T44" fmla="*/ 41 w 229"/>
                <a:gd name="T45" fmla="*/ 0 h 240"/>
                <a:gd name="T46" fmla="*/ 35 w 229"/>
                <a:gd name="T47" fmla="*/ 2 h 240"/>
                <a:gd name="T48" fmla="*/ 27 w 229"/>
                <a:gd name="T49" fmla="*/ 2 h 240"/>
                <a:gd name="T50" fmla="*/ 19 w 229"/>
                <a:gd name="T51" fmla="*/ 4 h 240"/>
                <a:gd name="T52" fmla="*/ 12 w 229"/>
                <a:gd name="T53" fmla="*/ 8 h 240"/>
                <a:gd name="T54" fmla="*/ 8 w 229"/>
                <a:gd name="T55" fmla="*/ 15 h 240"/>
                <a:gd name="T56" fmla="*/ 4 w 229"/>
                <a:gd name="T57" fmla="*/ 21 h 240"/>
                <a:gd name="T58" fmla="*/ 0 w 229"/>
                <a:gd name="T59" fmla="*/ 26 h 240"/>
                <a:gd name="T60" fmla="*/ 0 w 229"/>
                <a:gd name="T61" fmla="*/ 27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240">
                  <a:moveTo>
                    <a:pt x="0" y="236"/>
                  </a:moveTo>
                  <a:lnTo>
                    <a:pt x="14" y="185"/>
                  </a:lnTo>
                  <a:lnTo>
                    <a:pt x="23" y="129"/>
                  </a:lnTo>
                  <a:lnTo>
                    <a:pt x="37" y="75"/>
                  </a:lnTo>
                  <a:lnTo>
                    <a:pt x="56" y="40"/>
                  </a:lnTo>
                  <a:lnTo>
                    <a:pt x="81" y="16"/>
                  </a:lnTo>
                  <a:lnTo>
                    <a:pt x="102" y="7"/>
                  </a:lnTo>
                  <a:lnTo>
                    <a:pt x="122" y="1"/>
                  </a:lnTo>
                  <a:lnTo>
                    <a:pt x="159" y="7"/>
                  </a:lnTo>
                  <a:lnTo>
                    <a:pt x="182" y="18"/>
                  </a:lnTo>
                  <a:lnTo>
                    <a:pt x="189" y="21"/>
                  </a:lnTo>
                  <a:lnTo>
                    <a:pt x="215" y="80"/>
                  </a:lnTo>
                  <a:lnTo>
                    <a:pt x="226" y="154"/>
                  </a:lnTo>
                  <a:lnTo>
                    <a:pt x="227" y="195"/>
                  </a:lnTo>
                  <a:lnTo>
                    <a:pt x="224" y="239"/>
                  </a:lnTo>
                  <a:lnTo>
                    <a:pt x="225" y="239"/>
                  </a:lnTo>
                  <a:lnTo>
                    <a:pt x="228" y="195"/>
                  </a:lnTo>
                  <a:lnTo>
                    <a:pt x="227" y="154"/>
                  </a:lnTo>
                  <a:lnTo>
                    <a:pt x="216" y="80"/>
                  </a:lnTo>
                  <a:lnTo>
                    <a:pt x="189" y="19"/>
                  </a:lnTo>
                  <a:lnTo>
                    <a:pt x="182" y="16"/>
                  </a:lnTo>
                  <a:lnTo>
                    <a:pt x="159" y="6"/>
                  </a:lnTo>
                  <a:lnTo>
                    <a:pt x="122" y="0"/>
                  </a:lnTo>
                  <a:lnTo>
                    <a:pt x="102" y="6"/>
                  </a:lnTo>
                  <a:lnTo>
                    <a:pt x="80" y="15"/>
                  </a:lnTo>
                  <a:lnTo>
                    <a:pt x="56" y="37"/>
                  </a:lnTo>
                  <a:lnTo>
                    <a:pt x="36" y="75"/>
                  </a:lnTo>
                  <a:lnTo>
                    <a:pt x="22" y="129"/>
                  </a:lnTo>
                  <a:lnTo>
                    <a:pt x="13" y="185"/>
                  </a:lnTo>
                  <a:lnTo>
                    <a:pt x="0" y="233"/>
                  </a:lnTo>
                  <a:lnTo>
                    <a:pt x="0" y="23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0" name="Freeform 452"/>
            <p:cNvSpPr>
              <a:spLocks/>
            </p:cNvSpPr>
            <p:nvPr/>
          </p:nvSpPr>
          <p:spPr bwMode="auto">
            <a:xfrm>
              <a:off x="4606" y="2669"/>
              <a:ext cx="204" cy="392"/>
            </a:xfrm>
            <a:custGeom>
              <a:avLst/>
              <a:gdLst>
                <a:gd name="T0" fmla="*/ 77 w 230"/>
                <a:gd name="T1" fmla="*/ 20 h 499"/>
                <a:gd name="T2" fmla="*/ 75 w 230"/>
                <a:gd name="T3" fmla="*/ 24 h 499"/>
                <a:gd name="T4" fmla="*/ 75 w 230"/>
                <a:gd name="T5" fmla="*/ 20 h 499"/>
                <a:gd name="T6" fmla="*/ 71 w 230"/>
                <a:gd name="T7" fmla="*/ 15 h 499"/>
                <a:gd name="T8" fmla="*/ 66 w 230"/>
                <a:gd name="T9" fmla="*/ 10 h 499"/>
                <a:gd name="T10" fmla="*/ 58 w 230"/>
                <a:gd name="T11" fmla="*/ 5 h 499"/>
                <a:gd name="T12" fmla="*/ 51 w 230"/>
                <a:gd name="T13" fmla="*/ 2 h 499"/>
                <a:gd name="T14" fmla="*/ 44 w 230"/>
                <a:gd name="T15" fmla="*/ 0 h 499"/>
                <a:gd name="T16" fmla="*/ 35 w 230"/>
                <a:gd name="T17" fmla="*/ 2 h 499"/>
                <a:gd name="T18" fmla="*/ 31 w 230"/>
                <a:gd name="T19" fmla="*/ 7 h 499"/>
                <a:gd name="T20" fmla="*/ 27 w 230"/>
                <a:gd name="T21" fmla="*/ 13 h 499"/>
                <a:gd name="T22" fmla="*/ 24 w 230"/>
                <a:gd name="T23" fmla="*/ 16 h 499"/>
                <a:gd name="T24" fmla="*/ 19 w 230"/>
                <a:gd name="T25" fmla="*/ 21 h 499"/>
                <a:gd name="T26" fmla="*/ 15 w 230"/>
                <a:gd name="T27" fmla="*/ 26 h 499"/>
                <a:gd name="T28" fmla="*/ 6 w 230"/>
                <a:gd name="T29" fmla="*/ 31 h 499"/>
                <a:gd name="T30" fmla="*/ 4 w 230"/>
                <a:gd name="T31" fmla="*/ 33 h 499"/>
                <a:gd name="T32" fmla="*/ 3 w 230"/>
                <a:gd name="T33" fmla="*/ 36 h 499"/>
                <a:gd name="T34" fmla="*/ 0 w 230"/>
                <a:gd name="T35" fmla="*/ 56 h 499"/>
                <a:gd name="T36" fmla="*/ 1 w 230"/>
                <a:gd name="T37" fmla="*/ 56 h 499"/>
                <a:gd name="T38" fmla="*/ 1 w 230"/>
                <a:gd name="T39" fmla="*/ 54 h 499"/>
                <a:gd name="T40" fmla="*/ 4 w 230"/>
                <a:gd name="T41" fmla="*/ 36 h 499"/>
                <a:gd name="T42" fmla="*/ 4 w 230"/>
                <a:gd name="T43" fmla="*/ 33 h 499"/>
                <a:gd name="T44" fmla="*/ 6 w 230"/>
                <a:gd name="T45" fmla="*/ 32 h 499"/>
                <a:gd name="T46" fmla="*/ 15 w 230"/>
                <a:gd name="T47" fmla="*/ 26 h 499"/>
                <a:gd name="T48" fmla="*/ 19 w 230"/>
                <a:gd name="T49" fmla="*/ 21 h 499"/>
                <a:gd name="T50" fmla="*/ 24 w 230"/>
                <a:gd name="T51" fmla="*/ 16 h 499"/>
                <a:gd name="T52" fmla="*/ 27 w 230"/>
                <a:gd name="T53" fmla="*/ 13 h 499"/>
                <a:gd name="T54" fmla="*/ 31 w 230"/>
                <a:gd name="T55" fmla="*/ 7 h 499"/>
                <a:gd name="T56" fmla="*/ 35 w 230"/>
                <a:gd name="T57" fmla="*/ 2 h 499"/>
                <a:gd name="T58" fmla="*/ 44 w 230"/>
                <a:gd name="T59" fmla="*/ 1 h 499"/>
                <a:gd name="T60" fmla="*/ 51 w 230"/>
                <a:gd name="T61" fmla="*/ 2 h 499"/>
                <a:gd name="T62" fmla="*/ 59 w 230"/>
                <a:gd name="T63" fmla="*/ 6 h 499"/>
                <a:gd name="T64" fmla="*/ 66 w 230"/>
                <a:gd name="T65" fmla="*/ 10 h 499"/>
                <a:gd name="T66" fmla="*/ 71 w 230"/>
                <a:gd name="T67" fmla="*/ 15 h 499"/>
                <a:gd name="T68" fmla="*/ 75 w 230"/>
                <a:gd name="T69" fmla="*/ 20 h 499"/>
                <a:gd name="T70" fmla="*/ 75 w 230"/>
                <a:gd name="T71" fmla="*/ 24 h 499"/>
                <a:gd name="T72" fmla="*/ 75 w 230"/>
                <a:gd name="T73" fmla="*/ 24 h 499"/>
                <a:gd name="T74" fmla="*/ 78 w 230"/>
                <a:gd name="T75" fmla="*/ 20 h 499"/>
                <a:gd name="T76" fmla="*/ 77 w 230"/>
                <a:gd name="T77" fmla="*/ 20 h 4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30" h="499">
                  <a:moveTo>
                    <a:pt x="228" y="180"/>
                  </a:moveTo>
                  <a:lnTo>
                    <a:pt x="222" y="210"/>
                  </a:lnTo>
                  <a:lnTo>
                    <a:pt x="222" y="178"/>
                  </a:lnTo>
                  <a:lnTo>
                    <a:pt x="210" y="135"/>
                  </a:lnTo>
                  <a:lnTo>
                    <a:pt x="193" y="92"/>
                  </a:lnTo>
                  <a:lnTo>
                    <a:pt x="168" y="48"/>
                  </a:lnTo>
                  <a:lnTo>
                    <a:pt x="149" y="18"/>
                  </a:lnTo>
                  <a:lnTo>
                    <a:pt x="129" y="0"/>
                  </a:lnTo>
                  <a:lnTo>
                    <a:pt x="104" y="18"/>
                  </a:lnTo>
                  <a:lnTo>
                    <a:pt x="92" y="65"/>
                  </a:lnTo>
                  <a:lnTo>
                    <a:pt x="81" y="108"/>
                  </a:lnTo>
                  <a:lnTo>
                    <a:pt x="70" y="152"/>
                  </a:lnTo>
                  <a:lnTo>
                    <a:pt x="56" y="194"/>
                  </a:lnTo>
                  <a:lnTo>
                    <a:pt x="43" y="232"/>
                  </a:lnTo>
                  <a:lnTo>
                    <a:pt x="17" y="279"/>
                  </a:lnTo>
                  <a:lnTo>
                    <a:pt x="6" y="287"/>
                  </a:lnTo>
                  <a:lnTo>
                    <a:pt x="3" y="318"/>
                  </a:lnTo>
                  <a:lnTo>
                    <a:pt x="0" y="498"/>
                  </a:lnTo>
                  <a:lnTo>
                    <a:pt x="1" y="498"/>
                  </a:lnTo>
                  <a:lnTo>
                    <a:pt x="1" y="477"/>
                  </a:lnTo>
                  <a:lnTo>
                    <a:pt x="4" y="318"/>
                  </a:lnTo>
                  <a:lnTo>
                    <a:pt x="7" y="288"/>
                  </a:lnTo>
                  <a:lnTo>
                    <a:pt x="18" y="280"/>
                  </a:lnTo>
                  <a:lnTo>
                    <a:pt x="44" y="232"/>
                  </a:lnTo>
                  <a:lnTo>
                    <a:pt x="57" y="194"/>
                  </a:lnTo>
                  <a:lnTo>
                    <a:pt x="71" y="152"/>
                  </a:lnTo>
                  <a:lnTo>
                    <a:pt x="82" y="108"/>
                  </a:lnTo>
                  <a:lnTo>
                    <a:pt x="93" y="65"/>
                  </a:lnTo>
                  <a:lnTo>
                    <a:pt x="105" y="19"/>
                  </a:lnTo>
                  <a:lnTo>
                    <a:pt x="128" y="1"/>
                  </a:lnTo>
                  <a:lnTo>
                    <a:pt x="148" y="19"/>
                  </a:lnTo>
                  <a:lnTo>
                    <a:pt x="171" y="55"/>
                  </a:lnTo>
                  <a:lnTo>
                    <a:pt x="192" y="92"/>
                  </a:lnTo>
                  <a:lnTo>
                    <a:pt x="209" y="135"/>
                  </a:lnTo>
                  <a:lnTo>
                    <a:pt x="220" y="178"/>
                  </a:lnTo>
                  <a:lnTo>
                    <a:pt x="222" y="215"/>
                  </a:lnTo>
                  <a:lnTo>
                    <a:pt x="223" y="215"/>
                  </a:lnTo>
                  <a:lnTo>
                    <a:pt x="229" y="180"/>
                  </a:lnTo>
                  <a:lnTo>
                    <a:pt x="228" y="18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1" name="Freeform 453"/>
            <p:cNvSpPr>
              <a:spLocks/>
            </p:cNvSpPr>
            <p:nvPr/>
          </p:nvSpPr>
          <p:spPr bwMode="auto">
            <a:xfrm>
              <a:off x="4608" y="2871"/>
              <a:ext cx="228" cy="190"/>
            </a:xfrm>
            <a:custGeom>
              <a:avLst/>
              <a:gdLst>
                <a:gd name="T0" fmla="*/ 0 w 258"/>
                <a:gd name="T1" fmla="*/ 27 h 242"/>
                <a:gd name="T2" fmla="*/ 3 w 258"/>
                <a:gd name="T3" fmla="*/ 23 h 242"/>
                <a:gd name="T4" fmla="*/ 4 w 258"/>
                <a:gd name="T5" fmla="*/ 19 h 242"/>
                <a:gd name="T6" fmla="*/ 11 w 258"/>
                <a:gd name="T7" fmla="*/ 14 h 242"/>
                <a:gd name="T8" fmla="*/ 13 w 258"/>
                <a:gd name="T9" fmla="*/ 13 h 242"/>
                <a:gd name="T10" fmla="*/ 21 w 258"/>
                <a:gd name="T11" fmla="*/ 7 h 242"/>
                <a:gd name="T12" fmla="*/ 34 w 258"/>
                <a:gd name="T13" fmla="*/ 2 h 242"/>
                <a:gd name="T14" fmla="*/ 42 w 258"/>
                <a:gd name="T15" fmla="*/ 2 h 242"/>
                <a:gd name="T16" fmla="*/ 50 w 258"/>
                <a:gd name="T17" fmla="*/ 1 h 242"/>
                <a:gd name="T18" fmla="*/ 59 w 258"/>
                <a:gd name="T19" fmla="*/ 2 h 242"/>
                <a:gd name="T20" fmla="*/ 65 w 258"/>
                <a:gd name="T21" fmla="*/ 2 h 242"/>
                <a:gd name="T22" fmla="*/ 71 w 258"/>
                <a:gd name="T23" fmla="*/ 7 h 242"/>
                <a:gd name="T24" fmla="*/ 72 w 258"/>
                <a:gd name="T25" fmla="*/ 12 h 242"/>
                <a:gd name="T26" fmla="*/ 72 w 258"/>
                <a:gd name="T27" fmla="*/ 16 h 242"/>
                <a:gd name="T28" fmla="*/ 78 w 258"/>
                <a:gd name="T29" fmla="*/ 20 h 242"/>
                <a:gd name="T30" fmla="*/ 84 w 258"/>
                <a:gd name="T31" fmla="*/ 24 h 242"/>
                <a:gd name="T32" fmla="*/ 84 w 258"/>
                <a:gd name="T33" fmla="*/ 24 h 242"/>
                <a:gd name="T34" fmla="*/ 85 w 258"/>
                <a:gd name="T35" fmla="*/ 24 h 242"/>
                <a:gd name="T36" fmla="*/ 79 w 258"/>
                <a:gd name="T37" fmla="*/ 20 h 242"/>
                <a:gd name="T38" fmla="*/ 72 w 258"/>
                <a:gd name="T39" fmla="*/ 16 h 242"/>
                <a:gd name="T40" fmla="*/ 72 w 258"/>
                <a:gd name="T41" fmla="*/ 12 h 242"/>
                <a:gd name="T42" fmla="*/ 71 w 258"/>
                <a:gd name="T43" fmla="*/ 7 h 242"/>
                <a:gd name="T44" fmla="*/ 65 w 258"/>
                <a:gd name="T45" fmla="*/ 2 h 242"/>
                <a:gd name="T46" fmla="*/ 59 w 258"/>
                <a:gd name="T47" fmla="*/ 2 h 242"/>
                <a:gd name="T48" fmla="*/ 50 w 258"/>
                <a:gd name="T49" fmla="*/ 0 h 242"/>
                <a:gd name="T50" fmla="*/ 42 w 258"/>
                <a:gd name="T51" fmla="*/ 2 h 242"/>
                <a:gd name="T52" fmla="*/ 34 w 258"/>
                <a:gd name="T53" fmla="*/ 2 h 242"/>
                <a:gd name="T54" fmla="*/ 21 w 258"/>
                <a:gd name="T55" fmla="*/ 7 h 242"/>
                <a:gd name="T56" fmla="*/ 13 w 258"/>
                <a:gd name="T57" fmla="*/ 13 h 242"/>
                <a:gd name="T58" fmla="*/ 11 w 258"/>
                <a:gd name="T59" fmla="*/ 14 h 242"/>
                <a:gd name="T60" fmla="*/ 4 w 258"/>
                <a:gd name="T61" fmla="*/ 19 h 242"/>
                <a:gd name="T62" fmla="*/ 2 w 258"/>
                <a:gd name="T63" fmla="*/ 23 h 242"/>
                <a:gd name="T64" fmla="*/ 0 w 258"/>
                <a:gd name="T65" fmla="*/ 25 h 242"/>
                <a:gd name="T66" fmla="*/ 0 w 258"/>
                <a:gd name="T67" fmla="*/ 27 h 2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8" h="242">
                  <a:moveTo>
                    <a:pt x="0" y="241"/>
                  </a:moveTo>
                  <a:lnTo>
                    <a:pt x="3" y="201"/>
                  </a:lnTo>
                  <a:lnTo>
                    <a:pt x="14" y="166"/>
                  </a:lnTo>
                  <a:lnTo>
                    <a:pt x="34" y="125"/>
                  </a:lnTo>
                  <a:lnTo>
                    <a:pt x="40" y="119"/>
                  </a:lnTo>
                  <a:lnTo>
                    <a:pt x="64" y="64"/>
                  </a:lnTo>
                  <a:lnTo>
                    <a:pt x="105" y="20"/>
                  </a:lnTo>
                  <a:lnTo>
                    <a:pt x="128" y="7"/>
                  </a:lnTo>
                  <a:lnTo>
                    <a:pt x="153" y="1"/>
                  </a:lnTo>
                  <a:lnTo>
                    <a:pt x="179" y="7"/>
                  </a:lnTo>
                  <a:lnTo>
                    <a:pt x="198" y="20"/>
                  </a:lnTo>
                  <a:lnTo>
                    <a:pt x="214" y="64"/>
                  </a:lnTo>
                  <a:lnTo>
                    <a:pt x="217" y="101"/>
                  </a:lnTo>
                  <a:lnTo>
                    <a:pt x="220" y="141"/>
                  </a:lnTo>
                  <a:lnTo>
                    <a:pt x="239" y="180"/>
                  </a:lnTo>
                  <a:lnTo>
                    <a:pt x="254" y="207"/>
                  </a:lnTo>
                  <a:lnTo>
                    <a:pt x="256" y="212"/>
                  </a:lnTo>
                  <a:lnTo>
                    <a:pt x="257" y="212"/>
                  </a:lnTo>
                  <a:lnTo>
                    <a:pt x="240" y="180"/>
                  </a:lnTo>
                  <a:lnTo>
                    <a:pt x="221" y="141"/>
                  </a:lnTo>
                  <a:lnTo>
                    <a:pt x="218" y="101"/>
                  </a:lnTo>
                  <a:lnTo>
                    <a:pt x="214" y="64"/>
                  </a:lnTo>
                  <a:lnTo>
                    <a:pt x="199" y="19"/>
                  </a:lnTo>
                  <a:lnTo>
                    <a:pt x="180" y="5"/>
                  </a:lnTo>
                  <a:lnTo>
                    <a:pt x="153" y="0"/>
                  </a:lnTo>
                  <a:lnTo>
                    <a:pt x="127" y="5"/>
                  </a:lnTo>
                  <a:lnTo>
                    <a:pt x="104" y="19"/>
                  </a:lnTo>
                  <a:lnTo>
                    <a:pt x="63" y="63"/>
                  </a:lnTo>
                  <a:lnTo>
                    <a:pt x="39" y="118"/>
                  </a:lnTo>
                  <a:lnTo>
                    <a:pt x="34" y="123"/>
                  </a:lnTo>
                  <a:lnTo>
                    <a:pt x="13" y="166"/>
                  </a:lnTo>
                  <a:lnTo>
                    <a:pt x="2" y="201"/>
                  </a:lnTo>
                  <a:lnTo>
                    <a:pt x="0" y="220"/>
                  </a:lnTo>
                  <a:lnTo>
                    <a:pt x="0" y="241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2" name="Freeform 454"/>
            <p:cNvSpPr>
              <a:spLocks/>
            </p:cNvSpPr>
            <p:nvPr/>
          </p:nvSpPr>
          <p:spPr bwMode="auto">
            <a:xfrm>
              <a:off x="4606" y="2949"/>
              <a:ext cx="230" cy="262"/>
            </a:xfrm>
            <a:custGeom>
              <a:avLst/>
              <a:gdLst>
                <a:gd name="T0" fmla="*/ 88 w 259"/>
                <a:gd name="T1" fmla="*/ 13 h 333"/>
                <a:gd name="T2" fmla="*/ 81 w 259"/>
                <a:gd name="T3" fmla="*/ 10 h 333"/>
                <a:gd name="T4" fmla="*/ 74 w 259"/>
                <a:gd name="T5" fmla="*/ 7 h 333"/>
                <a:gd name="T6" fmla="*/ 67 w 259"/>
                <a:gd name="T7" fmla="*/ 3 h 333"/>
                <a:gd name="T8" fmla="*/ 59 w 259"/>
                <a:gd name="T9" fmla="*/ 0 h 333"/>
                <a:gd name="T10" fmla="*/ 48 w 259"/>
                <a:gd name="T11" fmla="*/ 2 h 333"/>
                <a:gd name="T12" fmla="*/ 36 w 259"/>
                <a:gd name="T13" fmla="*/ 5 h 333"/>
                <a:gd name="T14" fmla="*/ 22 w 259"/>
                <a:gd name="T15" fmla="*/ 8 h 333"/>
                <a:gd name="T16" fmla="*/ 16 w 259"/>
                <a:gd name="T17" fmla="*/ 10 h 333"/>
                <a:gd name="T18" fmla="*/ 7 w 259"/>
                <a:gd name="T19" fmla="*/ 16 h 333"/>
                <a:gd name="T20" fmla="*/ 4 w 259"/>
                <a:gd name="T21" fmla="*/ 23 h 333"/>
                <a:gd name="T22" fmla="*/ 0 w 259"/>
                <a:gd name="T23" fmla="*/ 31 h 333"/>
                <a:gd name="T24" fmla="*/ 0 w 259"/>
                <a:gd name="T25" fmla="*/ 35 h 333"/>
                <a:gd name="T26" fmla="*/ 0 w 259"/>
                <a:gd name="T27" fmla="*/ 39 h 333"/>
                <a:gd name="T28" fmla="*/ 1 w 259"/>
                <a:gd name="T29" fmla="*/ 39 h 333"/>
                <a:gd name="T30" fmla="*/ 1 w 259"/>
                <a:gd name="T31" fmla="*/ 39 h 333"/>
                <a:gd name="T32" fmla="*/ 1 w 259"/>
                <a:gd name="T33" fmla="*/ 35 h 333"/>
                <a:gd name="T34" fmla="*/ 1 w 259"/>
                <a:gd name="T35" fmla="*/ 31 h 333"/>
                <a:gd name="T36" fmla="*/ 4 w 259"/>
                <a:gd name="T37" fmla="*/ 23 h 333"/>
                <a:gd name="T38" fmla="*/ 8 w 259"/>
                <a:gd name="T39" fmla="*/ 16 h 333"/>
                <a:gd name="T40" fmla="*/ 16 w 259"/>
                <a:gd name="T41" fmla="*/ 10 h 333"/>
                <a:gd name="T42" fmla="*/ 22 w 259"/>
                <a:gd name="T43" fmla="*/ 8 h 333"/>
                <a:gd name="T44" fmla="*/ 36 w 259"/>
                <a:gd name="T45" fmla="*/ 5 h 333"/>
                <a:gd name="T46" fmla="*/ 49 w 259"/>
                <a:gd name="T47" fmla="*/ 2 h 333"/>
                <a:gd name="T48" fmla="*/ 59 w 259"/>
                <a:gd name="T49" fmla="*/ 1 h 333"/>
                <a:gd name="T50" fmla="*/ 67 w 259"/>
                <a:gd name="T51" fmla="*/ 3 h 333"/>
                <a:gd name="T52" fmla="*/ 74 w 259"/>
                <a:gd name="T53" fmla="*/ 7 h 333"/>
                <a:gd name="T54" fmla="*/ 81 w 259"/>
                <a:gd name="T55" fmla="*/ 10 h 333"/>
                <a:gd name="T56" fmla="*/ 88 w 259"/>
                <a:gd name="T57" fmla="*/ 13 h 333"/>
                <a:gd name="T58" fmla="*/ 88 w 259"/>
                <a:gd name="T59" fmla="*/ 13 h 3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59" h="333">
                  <a:moveTo>
                    <a:pt x="256" y="108"/>
                  </a:moveTo>
                  <a:lnTo>
                    <a:pt x="235" y="84"/>
                  </a:lnTo>
                  <a:lnTo>
                    <a:pt x="215" y="62"/>
                  </a:lnTo>
                  <a:lnTo>
                    <a:pt x="193" y="24"/>
                  </a:lnTo>
                  <a:lnTo>
                    <a:pt x="171" y="0"/>
                  </a:lnTo>
                  <a:lnTo>
                    <a:pt x="141" y="12"/>
                  </a:lnTo>
                  <a:lnTo>
                    <a:pt x="103" y="38"/>
                  </a:lnTo>
                  <a:lnTo>
                    <a:pt x="65" y="68"/>
                  </a:lnTo>
                  <a:lnTo>
                    <a:pt x="44" y="89"/>
                  </a:lnTo>
                  <a:lnTo>
                    <a:pt x="20" y="141"/>
                  </a:lnTo>
                  <a:lnTo>
                    <a:pt x="7" y="198"/>
                  </a:lnTo>
                  <a:lnTo>
                    <a:pt x="0" y="265"/>
                  </a:lnTo>
                  <a:lnTo>
                    <a:pt x="0" y="301"/>
                  </a:lnTo>
                  <a:lnTo>
                    <a:pt x="0" y="331"/>
                  </a:lnTo>
                  <a:lnTo>
                    <a:pt x="1" y="332"/>
                  </a:lnTo>
                  <a:lnTo>
                    <a:pt x="1" y="329"/>
                  </a:lnTo>
                  <a:lnTo>
                    <a:pt x="1" y="301"/>
                  </a:lnTo>
                  <a:lnTo>
                    <a:pt x="1" y="265"/>
                  </a:lnTo>
                  <a:lnTo>
                    <a:pt x="8" y="198"/>
                  </a:lnTo>
                  <a:lnTo>
                    <a:pt x="22" y="141"/>
                  </a:lnTo>
                  <a:lnTo>
                    <a:pt x="45" y="90"/>
                  </a:lnTo>
                  <a:lnTo>
                    <a:pt x="66" y="69"/>
                  </a:lnTo>
                  <a:lnTo>
                    <a:pt x="104" y="40"/>
                  </a:lnTo>
                  <a:lnTo>
                    <a:pt x="143" y="12"/>
                  </a:lnTo>
                  <a:lnTo>
                    <a:pt x="169" y="1"/>
                  </a:lnTo>
                  <a:lnTo>
                    <a:pt x="193" y="26"/>
                  </a:lnTo>
                  <a:lnTo>
                    <a:pt x="215" y="64"/>
                  </a:lnTo>
                  <a:lnTo>
                    <a:pt x="234" y="85"/>
                  </a:lnTo>
                  <a:lnTo>
                    <a:pt x="258" y="112"/>
                  </a:lnTo>
                  <a:lnTo>
                    <a:pt x="256" y="10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3" name="Freeform 455"/>
            <p:cNvSpPr>
              <a:spLocks/>
            </p:cNvSpPr>
            <p:nvPr/>
          </p:nvSpPr>
          <p:spPr bwMode="auto">
            <a:xfrm>
              <a:off x="4608" y="3040"/>
              <a:ext cx="219" cy="203"/>
            </a:xfrm>
            <a:custGeom>
              <a:avLst/>
              <a:gdLst>
                <a:gd name="T0" fmla="*/ 0 w 247"/>
                <a:gd name="T1" fmla="*/ 24 h 258"/>
                <a:gd name="T2" fmla="*/ 8 w 247"/>
                <a:gd name="T3" fmla="*/ 21 h 258"/>
                <a:gd name="T4" fmla="*/ 11 w 247"/>
                <a:gd name="T5" fmla="*/ 18 h 258"/>
                <a:gd name="T6" fmla="*/ 17 w 247"/>
                <a:gd name="T7" fmla="*/ 13 h 258"/>
                <a:gd name="T8" fmla="*/ 21 w 247"/>
                <a:gd name="T9" fmla="*/ 12 h 258"/>
                <a:gd name="T10" fmla="*/ 31 w 247"/>
                <a:gd name="T11" fmla="*/ 6 h 258"/>
                <a:gd name="T12" fmla="*/ 40 w 247"/>
                <a:gd name="T13" fmla="*/ 2 h 258"/>
                <a:gd name="T14" fmla="*/ 46 w 247"/>
                <a:gd name="T15" fmla="*/ 1 h 258"/>
                <a:gd name="T16" fmla="*/ 57 w 247"/>
                <a:gd name="T17" fmla="*/ 2 h 258"/>
                <a:gd name="T18" fmla="*/ 59 w 247"/>
                <a:gd name="T19" fmla="*/ 6 h 258"/>
                <a:gd name="T20" fmla="*/ 62 w 247"/>
                <a:gd name="T21" fmla="*/ 10 h 258"/>
                <a:gd name="T22" fmla="*/ 71 w 247"/>
                <a:gd name="T23" fmla="*/ 15 h 258"/>
                <a:gd name="T24" fmla="*/ 79 w 247"/>
                <a:gd name="T25" fmla="*/ 20 h 258"/>
                <a:gd name="T26" fmla="*/ 82 w 247"/>
                <a:gd name="T27" fmla="*/ 24 h 258"/>
                <a:gd name="T28" fmla="*/ 82 w 247"/>
                <a:gd name="T29" fmla="*/ 28 h 258"/>
                <a:gd name="T30" fmla="*/ 83 w 247"/>
                <a:gd name="T31" fmla="*/ 30 h 258"/>
                <a:gd name="T32" fmla="*/ 83 w 247"/>
                <a:gd name="T33" fmla="*/ 30 h 258"/>
                <a:gd name="T34" fmla="*/ 82 w 247"/>
                <a:gd name="T35" fmla="*/ 24 h 258"/>
                <a:gd name="T36" fmla="*/ 79 w 247"/>
                <a:gd name="T37" fmla="*/ 20 h 258"/>
                <a:gd name="T38" fmla="*/ 71 w 247"/>
                <a:gd name="T39" fmla="*/ 14 h 258"/>
                <a:gd name="T40" fmla="*/ 62 w 247"/>
                <a:gd name="T41" fmla="*/ 10 h 258"/>
                <a:gd name="T42" fmla="*/ 59 w 247"/>
                <a:gd name="T43" fmla="*/ 6 h 258"/>
                <a:gd name="T44" fmla="*/ 58 w 247"/>
                <a:gd name="T45" fmla="*/ 2 h 258"/>
                <a:gd name="T46" fmla="*/ 46 w 247"/>
                <a:gd name="T47" fmla="*/ 0 h 258"/>
                <a:gd name="T48" fmla="*/ 40 w 247"/>
                <a:gd name="T49" fmla="*/ 2 h 258"/>
                <a:gd name="T50" fmla="*/ 31 w 247"/>
                <a:gd name="T51" fmla="*/ 6 h 258"/>
                <a:gd name="T52" fmla="*/ 25 w 247"/>
                <a:gd name="T53" fmla="*/ 8 h 258"/>
                <a:gd name="T54" fmla="*/ 16 w 247"/>
                <a:gd name="T55" fmla="*/ 13 h 258"/>
                <a:gd name="T56" fmla="*/ 11 w 247"/>
                <a:gd name="T57" fmla="*/ 18 h 258"/>
                <a:gd name="T58" fmla="*/ 8 w 247"/>
                <a:gd name="T59" fmla="*/ 20 h 258"/>
                <a:gd name="T60" fmla="*/ 0 w 247"/>
                <a:gd name="T61" fmla="*/ 24 h 258"/>
                <a:gd name="T62" fmla="*/ 0 w 247"/>
                <a:gd name="T63" fmla="*/ 24 h 2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7" h="258">
                  <a:moveTo>
                    <a:pt x="0" y="216"/>
                  </a:moveTo>
                  <a:lnTo>
                    <a:pt x="22" y="182"/>
                  </a:lnTo>
                  <a:lnTo>
                    <a:pt x="33" y="156"/>
                  </a:lnTo>
                  <a:lnTo>
                    <a:pt x="48" y="121"/>
                  </a:lnTo>
                  <a:lnTo>
                    <a:pt x="62" y="98"/>
                  </a:lnTo>
                  <a:lnTo>
                    <a:pt x="91" y="49"/>
                  </a:lnTo>
                  <a:lnTo>
                    <a:pt x="117" y="19"/>
                  </a:lnTo>
                  <a:lnTo>
                    <a:pt x="139" y="1"/>
                  </a:lnTo>
                  <a:lnTo>
                    <a:pt x="167" y="19"/>
                  </a:lnTo>
                  <a:lnTo>
                    <a:pt x="171" y="50"/>
                  </a:lnTo>
                  <a:lnTo>
                    <a:pt x="182" y="91"/>
                  </a:lnTo>
                  <a:lnTo>
                    <a:pt x="207" y="124"/>
                  </a:lnTo>
                  <a:lnTo>
                    <a:pt x="231" y="178"/>
                  </a:lnTo>
                  <a:lnTo>
                    <a:pt x="241" y="218"/>
                  </a:lnTo>
                  <a:lnTo>
                    <a:pt x="243" y="240"/>
                  </a:lnTo>
                  <a:lnTo>
                    <a:pt x="245" y="257"/>
                  </a:lnTo>
                  <a:lnTo>
                    <a:pt x="246" y="257"/>
                  </a:lnTo>
                  <a:lnTo>
                    <a:pt x="242" y="218"/>
                  </a:lnTo>
                  <a:lnTo>
                    <a:pt x="232" y="178"/>
                  </a:lnTo>
                  <a:lnTo>
                    <a:pt x="208" y="122"/>
                  </a:lnTo>
                  <a:lnTo>
                    <a:pt x="183" y="89"/>
                  </a:lnTo>
                  <a:lnTo>
                    <a:pt x="172" y="50"/>
                  </a:lnTo>
                  <a:lnTo>
                    <a:pt x="168" y="18"/>
                  </a:lnTo>
                  <a:lnTo>
                    <a:pt x="138" y="0"/>
                  </a:lnTo>
                  <a:lnTo>
                    <a:pt x="116" y="18"/>
                  </a:lnTo>
                  <a:lnTo>
                    <a:pt x="90" y="48"/>
                  </a:lnTo>
                  <a:lnTo>
                    <a:pt x="76" y="71"/>
                  </a:lnTo>
                  <a:lnTo>
                    <a:pt x="47" y="121"/>
                  </a:lnTo>
                  <a:lnTo>
                    <a:pt x="32" y="156"/>
                  </a:lnTo>
                  <a:lnTo>
                    <a:pt x="22" y="178"/>
                  </a:lnTo>
                  <a:lnTo>
                    <a:pt x="0" y="213"/>
                  </a:lnTo>
                  <a:lnTo>
                    <a:pt x="0" y="21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4" name="Freeform 456"/>
            <p:cNvSpPr>
              <a:spLocks/>
            </p:cNvSpPr>
            <p:nvPr/>
          </p:nvSpPr>
          <p:spPr bwMode="auto">
            <a:xfrm>
              <a:off x="4613" y="3150"/>
              <a:ext cx="213" cy="365"/>
            </a:xfrm>
            <a:custGeom>
              <a:avLst/>
              <a:gdLst>
                <a:gd name="T0" fmla="*/ 78 w 241"/>
                <a:gd name="T1" fmla="*/ 12 h 465"/>
                <a:gd name="T2" fmla="*/ 77 w 241"/>
                <a:gd name="T3" fmla="*/ 8 h 465"/>
                <a:gd name="T4" fmla="*/ 69 w 241"/>
                <a:gd name="T5" fmla="*/ 4 h 465"/>
                <a:gd name="T6" fmla="*/ 60 w 241"/>
                <a:gd name="T7" fmla="*/ 3 h 465"/>
                <a:gd name="T8" fmla="*/ 51 w 241"/>
                <a:gd name="T9" fmla="*/ 2 h 465"/>
                <a:gd name="T10" fmla="*/ 50 w 241"/>
                <a:gd name="T11" fmla="*/ 2 h 465"/>
                <a:gd name="T12" fmla="*/ 38 w 241"/>
                <a:gd name="T13" fmla="*/ 0 h 465"/>
                <a:gd name="T14" fmla="*/ 30 w 241"/>
                <a:gd name="T15" fmla="*/ 2 h 465"/>
                <a:gd name="T16" fmla="*/ 24 w 241"/>
                <a:gd name="T17" fmla="*/ 3 h 465"/>
                <a:gd name="T18" fmla="*/ 17 w 241"/>
                <a:gd name="T19" fmla="*/ 5 h 465"/>
                <a:gd name="T20" fmla="*/ 5 w 241"/>
                <a:gd name="T21" fmla="*/ 12 h 465"/>
                <a:gd name="T22" fmla="*/ 4 w 241"/>
                <a:gd name="T23" fmla="*/ 13 h 465"/>
                <a:gd name="T24" fmla="*/ 4 w 241"/>
                <a:gd name="T25" fmla="*/ 19 h 465"/>
                <a:gd name="T26" fmla="*/ 4 w 241"/>
                <a:gd name="T27" fmla="*/ 26 h 465"/>
                <a:gd name="T28" fmla="*/ 3 w 241"/>
                <a:gd name="T29" fmla="*/ 33 h 465"/>
                <a:gd name="T30" fmla="*/ 3 w 241"/>
                <a:gd name="T31" fmla="*/ 37 h 465"/>
                <a:gd name="T32" fmla="*/ 2 w 241"/>
                <a:gd name="T33" fmla="*/ 39 h 465"/>
                <a:gd name="T34" fmla="*/ 0 w 241"/>
                <a:gd name="T35" fmla="*/ 46 h 465"/>
                <a:gd name="T36" fmla="*/ 0 w 241"/>
                <a:gd name="T37" fmla="*/ 53 h 465"/>
                <a:gd name="T38" fmla="*/ 1 w 241"/>
                <a:gd name="T39" fmla="*/ 53 h 465"/>
                <a:gd name="T40" fmla="*/ 2 w 241"/>
                <a:gd name="T41" fmla="*/ 53 h 465"/>
                <a:gd name="T42" fmla="*/ 2 w 241"/>
                <a:gd name="T43" fmla="*/ 43 h 465"/>
                <a:gd name="T44" fmla="*/ 3 w 241"/>
                <a:gd name="T45" fmla="*/ 39 h 465"/>
                <a:gd name="T46" fmla="*/ 4 w 241"/>
                <a:gd name="T47" fmla="*/ 35 h 465"/>
                <a:gd name="T48" fmla="*/ 4 w 241"/>
                <a:gd name="T49" fmla="*/ 29 h 465"/>
                <a:gd name="T50" fmla="*/ 4 w 241"/>
                <a:gd name="T51" fmla="*/ 26 h 465"/>
                <a:gd name="T52" fmla="*/ 4 w 241"/>
                <a:gd name="T53" fmla="*/ 19 h 465"/>
                <a:gd name="T54" fmla="*/ 4 w 241"/>
                <a:gd name="T55" fmla="*/ 13 h 465"/>
                <a:gd name="T56" fmla="*/ 6 w 241"/>
                <a:gd name="T57" fmla="*/ 12 h 465"/>
                <a:gd name="T58" fmla="*/ 17 w 241"/>
                <a:gd name="T59" fmla="*/ 6 h 465"/>
                <a:gd name="T60" fmla="*/ 24 w 241"/>
                <a:gd name="T61" fmla="*/ 3 h 465"/>
                <a:gd name="T62" fmla="*/ 31 w 241"/>
                <a:gd name="T63" fmla="*/ 2 h 465"/>
                <a:gd name="T64" fmla="*/ 38 w 241"/>
                <a:gd name="T65" fmla="*/ 1 h 465"/>
                <a:gd name="T66" fmla="*/ 50 w 241"/>
                <a:gd name="T67" fmla="*/ 2 h 465"/>
                <a:gd name="T68" fmla="*/ 50 w 241"/>
                <a:gd name="T69" fmla="*/ 2 h 465"/>
                <a:gd name="T70" fmla="*/ 60 w 241"/>
                <a:gd name="T71" fmla="*/ 3 h 465"/>
                <a:gd name="T72" fmla="*/ 69 w 241"/>
                <a:gd name="T73" fmla="*/ 4 h 465"/>
                <a:gd name="T74" fmla="*/ 77 w 241"/>
                <a:gd name="T75" fmla="*/ 8 h 465"/>
                <a:gd name="T76" fmla="*/ 79 w 241"/>
                <a:gd name="T77" fmla="*/ 13 h 465"/>
                <a:gd name="T78" fmla="*/ 78 w 241"/>
                <a:gd name="T79" fmla="*/ 12 h 46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1" h="465">
                  <a:moveTo>
                    <a:pt x="239" y="102"/>
                  </a:moveTo>
                  <a:lnTo>
                    <a:pt x="234" y="74"/>
                  </a:lnTo>
                  <a:lnTo>
                    <a:pt x="211" y="39"/>
                  </a:lnTo>
                  <a:lnTo>
                    <a:pt x="182" y="25"/>
                  </a:lnTo>
                  <a:lnTo>
                    <a:pt x="157" y="15"/>
                  </a:lnTo>
                  <a:lnTo>
                    <a:pt x="151" y="5"/>
                  </a:lnTo>
                  <a:lnTo>
                    <a:pt x="117" y="0"/>
                  </a:lnTo>
                  <a:lnTo>
                    <a:pt x="94" y="11"/>
                  </a:lnTo>
                  <a:lnTo>
                    <a:pt x="72" y="29"/>
                  </a:lnTo>
                  <a:lnTo>
                    <a:pt x="50" y="51"/>
                  </a:lnTo>
                  <a:lnTo>
                    <a:pt x="17" y="102"/>
                  </a:lnTo>
                  <a:lnTo>
                    <a:pt x="13" y="118"/>
                  </a:lnTo>
                  <a:lnTo>
                    <a:pt x="8" y="172"/>
                  </a:lnTo>
                  <a:lnTo>
                    <a:pt x="5" y="222"/>
                  </a:lnTo>
                  <a:lnTo>
                    <a:pt x="3" y="292"/>
                  </a:lnTo>
                  <a:lnTo>
                    <a:pt x="3" y="328"/>
                  </a:lnTo>
                  <a:lnTo>
                    <a:pt x="2" y="352"/>
                  </a:lnTo>
                  <a:lnTo>
                    <a:pt x="0" y="411"/>
                  </a:lnTo>
                  <a:lnTo>
                    <a:pt x="0" y="464"/>
                  </a:lnTo>
                  <a:lnTo>
                    <a:pt x="1" y="464"/>
                  </a:lnTo>
                  <a:lnTo>
                    <a:pt x="2" y="460"/>
                  </a:lnTo>
                  <a:lnTo>
                    <a:pt x="2" y="381"/>
                  </a:lnTo>
                  <a:lnTo>
                    <a:pt x="3" y="352"/>
                  </a:lnTo>
                  <a:lnTo>
                    <a:pt x="5" y="305"/>
                  </a:lnTo>
                  <a:lnTo>
                    <a:pt x="5" y="257"/>
                  </a:lnTo>
                  <a:lnTo>
                    <a:pt x="6" y="222"/>
                  </a:lnTo>
                  <a:lnTo>
                    <a:pt x="9" y="172"/>
                  </a:lnTo>
                  <a:lnTo>
                    <a:pt x="14" y="118"/>
                  </a:lnTo>
                  <a:lnTo>
                    <a:pt x="19" y="103"/>
                  </a:lnTo>
                  <a:lnTo>
                    <a:pt x="51" y="52"/>
                  </a:lnTo>
                  <a:lnTo>
                    <a:pt x="72" y="30"/>
                  </a:lnTo>
                  <a:lnTo>
                    <a:pt x="96" y="11"/>
                  </a:lnTo>
                  <a:lnTo>
                    <a:pt x="117" y="1"/>
                  </a:lnTo>
                  <a:lnTo>
                    <a:pt x="150" y="6"/>
                  </a:lnTo>
                  <a:lnTo>
                    <a:pt x="156" y="16"/>
                  </a:lnTo>
                  <a:lnTo>
                    <a:pt x="182" y="27"/>
                  </a:lnTo>
                  <a:lnTo>
                    <a:pt x="210" y="40"/>
                  </a:lnTo>
                  <a:lnTo>
                    <a:pt x="233" y="75"/>
                  </a:lnTo>
                  <a:lnTo>
                    <a:pt x="240" y="118"/>
                  </a:lnTo>
                  <a:lnTo>
                    <a:pt x="239" y="102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5" name="Freeform 457"/>
            <p:cNvSpPr>
              <a:spLocks/>
            </p:cNvSpPr>
            <p:nvPr/>
          </p:nvSpPr>
          <p:spPr bwMode="auto">
            <a:xfrm>
              <a:off x="4614" y="3350"/>
              <a:ext cx="157" cy="189"/>
            </a:xfrm>
            <a:custGeom>
              <a:avLst/>
              <a:gdLst>
                <a:gd name="T0" fmla="*/ 0 w 177"/>
                <a:gd name="T1" fmla="*/ 23 h 242"/>
                <a:gd name="T2" fmla="*/ 6 w 177"/>
                <a:gd name="T3" fmla="*/ 18 h 242"/>
                <a:gd name="T4" fmla="*/ 11 w 177"/>
                <a:gd name="T5" fmla="*/ 14 h 242"/>
                <a:gd name="T6" fmla="*/ 15 w 177"/>
                <a:gd name="T7" fmla="*/ 9 h 242"/>
                <a:gd name="T8" fmla="*/ 19 w 177"/>
                <a:gd name="T9" fmla="*/ 4 h 242"/>
                <a:gd name="T10" fmla="*/ 27 w 177"/>
                <a:gd name="T11" fmla="*/ 2 h 242"/>
                <a:gd name="T12" fmla="*/ 34 w 177"/>
                <a:gd name="T13" fmla="*/ 1 h 242"/>
                <a:gd name="T14" fmla="*/ 41 w 177"/>
                <a:gd name="T15" fmla="*/ 2 h 242"/>
                <a:gd name="T16" fmla="*/ 43 w 177"/>
                <a:gd name="T17" fmla="*/ 5 h 242"/>
                <a:gd name="T18" fmla="*/ 45 w 177"/>
                <a:gd name="T19" fmla="*/ 10 h 242"/>
                <a:gd name="T20" fmla="*/ 48 w 177"/>
                <a:gd name="T21" fmla="*/ 16 h 242"/>
                <a:gd name="T22" fmla="*/ 53 w 177"/>
                <a:gd name="T23" fmla="*/ 22 h 242"/>
                <a:gd name="T24" fmla="*/ 59 w 177"/>
                <a:gd name="T25" fmla="*/ 25 h 242"/>
                <a:gd name="T26" fmla="*/ 59 w 177"/>
                <a:gd name="T27" fmla="*/ 27 h 242"/>
                <a:gd name="T28" fmla="*/ 59 w 177"/>
                <a:gd name="T29" fmla="*/ 27 h 242"/>
                <a:gd name="T30" fmla="*/ 53 w 177"/>
                <a:gd name="T31" fmla="*/ 22 h 242"/>
                <a:gd name="T32" fmla="*/ 49 w 177"/>
                <a:gd name="T33" fmla="*/ 16 h 242"/>
                <a:gd name="T34" fmla="*/ 46 w 177"/>
                <a:gd name="T35" fmla="*/ 10 h 242"/>
                <a:gd name="T36" fmla="*/ 44 w 177"/>
                <a:gd name="T37" fmla="*/ 5 h 242"/>
                <a:gd name="T38" fmla="*/ 41 w 177"/>
                <a:gd name="T39" fmla="*/ 2 h 242"/>
                <a:gd name="T40" fmla="*/ 34 w 177"/>
                <a:gd name="T41" fmla="*/ 0 h 242"/>
                <a:gd name="T42" fmla="*/ 27 w 177"/>
                <a:gd name="T43" fmla="*/ 2 h 242"/>
                <a:gd name="T44" fmla="*/ 19 w 177"/>
                <a:gd name="T45" fmla="*/ 4 h 242"/>
                <a:gd name="T46" fmla="*/ 15 w 177"/>
                <a:gd name="T47" fmla="*/ 9 h 242"/>
                <a:gd name="T48" fmla="*/ 11 w 177"/>
                <a:gd name="T49" fmla="*/ 14 h 242"/>
                <a:gd name="T50" fmla="*/ 5 w 177"/>
                <a:gd name="T51" fmla="*/ 18 h 242"/>
                <a:gd name="T52" fmla="*/ 0 w 177"/>
                <a:gd name="T53" fmla="*/ 23 h 242"/>
                <a:gd name="T54" fmla="*/ 0 w 177"/>
                <a:gd name="T55" fmla="*/ 23 h 2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242">
                  <a:moveTo>
                    <a:pt x="0" y="209"/>
                  </a:moveTo>
                  <a:lnTo>
                    <a:pt x="17" y="160"/>
                  </a:lnTo>
                  <a:lnTo>
                    <a:pt x="31" y="127"/>
                  </a:lnTo>
                  <a:lnTo>
                    <a:pt x="45" y="91"/>
                  </a:lnTo>
                  <a:lnTo>
                    <a:pt x="57" y="40"/>
                  </a:lnTo>
                  <a:lnTo>
                    <a:pt x="82" y="11"/>
                  </a:lnTo>
                  <a:lnTo>
                    <a:pt x="99" y="1"/>
                  </a:lnTo>
                  <a:lnTo>
                    <a:pt x="119" y="16"/>
                  </a:lnTo>
                  <a:lnTo>
                    <a:pt x="127" y="53"/>
                  </a:lnTo>
                  <a:lnTo>
                    <a:pt x="133" y="97"/>
                  </a:lnTo>
                  <a:lnTo>
                    <a:pt x="142" y="148"/>
                  </a:lnTo>
                  <a:lnTo>
                    <a:pt x="158" y="203"/>
                  </a:lnTo>
                  <a:lnTo>
                    <a:pt x="173" y="235"/>
                  </a:lnTo>
                  <a:lnTo>
                    <a:pt x="175" y="241"/>
                  </a:lnTo>
                  <a:lnTo>
                    <a:pt x="176" y="241"/>
                  </a:lnTo>
                  <a:lnTo>
                    <a:pt x="159" y="203"/>
                  </a:lnTo>
                  <a:lnTo>
                    <a:pt x="143" y="148"/>
                  </a:lnTo>
                  <a:lnTo>
                    <a:pt x="135" y="97"/>
                  </a:lnTo>
                  <a:lnTo>
                    <a:pt x="128" y="53"/>
                  </a:lnTo>
                  <a:lnTo>
                    <a:pt x="121" y="15"/>
                  </a:lnTo>
                  <a:lnTo>
                    <a:pt x="99" y="0"/>
                  </a:lnTo>
                  <a:lnTo>
                    <a:pt x="81" y="9"/>
                  </a:lnTo>
                  <a:lnTo>
                    <a:pt x="56" y="39"/>
                  </a:lnTo>
                  <a:lnTo>
                    <a:pt x="44" y="91"/>
                  </a:lnTo>
                  <a:lnTo>
                    <a:pt x="30" y="127"/>
                  </a:lnTo>
                  <a:lnTo>
                    <a:pt x="16" y="160"/>
                  </a:lnTo>
                  <a:lnTo>
                    <a:pt x="0" y="205"/>
                  </a:lnTo>
                  <a:lnTo>
                    <a:pt x="0" y="209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6" name="Freeform 458"/>
            <p:cNvSpPr>
              <a:spLocks/>
            </p:cNvSpPr>
            <p:nvPr/>
          </p:nvSpPr>
          <p:spPr bwMode="auto">
            <a:xfrm>
              <a:off x="4615" y="3388"/>
              <a:ext cx="155" cy="289"/>
            </a:xfrm>
            <a:custGeom>
              <a:avLst/>
              <a:gdLst>
                <a:gd name="T0" fmla="*/ 58 w 175"/>
                <a:gd name="T1" fmla="*/ 21 h 368"/>
                <a:gd name="T2" fmla="*/ 51 w 175"/>
                <a:gd name="T3" fmla="*/ 18 h 368"/>
                <a:gd name="T4" fmla="*/ 45 w 175"/>
                <a:gd name="T5" fmla="*/ 12 h 368"/>
                <a:gd name="T6" fmla="*/ 39 w 175"/>
                <a:gd name="T7" fmla="*/ 5 h 368"/>
                <a:gd name="T8" fmla="*/ 32 w 175"/>
                <a:gd name="T9" fmla="*/ 0 h 368"/>
                <a:gd name="T10" fmla="*/ 24 w 175"/>
                <a:gd name="T11" fmla="*/ 2 h 368"/>
                <a:gd name="T12" fmla="*/ 18 w 175"/>
                <a:gd name="T13" fmla="*/ 7 h 368"/>
                <a:gd name="T14" fmla="*/ 13 w 175"/>
                <a:gd name="T15" fmla="*/ 12 h 368"/>
                <a:gd name="T16" fmla="*/ 8 w 175"/>
                <a:gd name="T17" fmla="*/ 16 h 368"/>
                <a:gd name="T18" fmla="*/ 4 w 175"/>
                <a:gd name="T19" fmla="*/ 21 h 368"/>
                <a:gd name="T20" fmla="*/ 4 w 175"/>
                <a:gd name="T21" fmla="*/ 27 h 368"/>
                <a:gd name="T22" fmla="*/ 0 w 175"/>
                <a:gd name="T23" fmla="*/ 30 h 368"/>
                <a:gd name="T24" fmla="*/ 0 w 175"/>
                <a:gd name="T25" fmla="*/ 33 h 368"/>
                <a:gd name="T26" fmla="*/ 2 w 175"/>
                <a:gd name="T27" fmla="*/ 38 h 368"/>
                <a:gd name="T28" fmla="*/ 2 w 175"/>
                <a:gd name="T29" fmla="*/ 42 h 368"/>
                <a:gd name="T30" fmla="*/ 3 w 175"/>
                <a:gd name="T31" fmla="*/ 42 h 368"/>
                <a:gd name="T32" fmla="*/ 4 w 175"/>
                <a:gd name="T33" fmla="*/ 41 h 368"/>
                <a:gd name="T34" fmla="*/ 4 w 175"/>
                <a:gd name="T35" fmla="*/ 42 h 368"/>
                <a:gd name="T36" fmla="*/ 2 w 175"/>
                <a:gd name="T37" fmla="*/ 36 h 368"/>
                <a:gd name="T38" fmla="*/ 2 w 175"/>
                <a:gd name="T39" fmla="*/ 30 h 368"/>
                <a:gd name="T40" fmla="*/ 4 w 175"/>
                <a:gd name="T41" fmla="*/ 27 h 368"/>
                <a:gd name="T42" fmla="*/ 5 w 175"/>
                <a:gd name="T43" fmla="*/ 21 h 368"/>
                <a:gd name="T44" fmla="*/ 8 w 175"/>
                <a:gd name="T45" fmla="*/ 16 h 368"/>
                <a:gd name="T46" fmla="*/ 13 w 175"/>
                <a:gd name="T47" fmla="*/ 12 h 368"/>
                <a:gd name="T48" fmla="*/ 19 w 175"/>
                <a:gd name="T49" fmla="*/ 7 h 368"/>
                <a:gd name="T50" fmla="*/ 24 w 175"/>
                <a:gd name="T51" fmla="*/ 2 h 368"/>
                <a:gd name="T52" fmla="*/ 31 w 175"/>
                <a:gd name="T53" fmla="*/ 1 h 368"/>
                <a:gd name="T54" fmla="*/ 39 w 175"/>
                <a:gd name="T55" fmla="*/ 5 h 368"/>
                <a:gd name="T56" fmla="*/ 44 w 175"/>
                <a:gd name="T57" fmla="*/ 12 h 368"/>
                <a:gd name="T58" fmla="*/ 51 w 175"/>
                <a:gd name="T59" fmla="*/ 19 h 368"/>
                <a:gd name="T60" fmla="*/ 58 w 175"/>
                <a:gd name="T61" fmla="*/ 21 h 368"/>
                <a:gd name="T62" fmla="*/ 58 w 175"/>
                <a:gd name="T63" fmla="*/ 21 h 3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5" h="368">
                  <a:moveTo>
                    <a:pt x="172" y="185"/>
                  </a:moveTo>
                  <a:lnTo>
                    <a:pt x="153" y="159"/>
                  </a:lnTo>
                  <a:lnTo>
                    <a:pt x="134" y="105"/>
                  </a:lnTo>
                  <a:lnTo>
                    <a:pt x="116" y="47"/>
                  </a:lnTo>
                  <a:lnTo>
                    <a:pt x="97" y="0"/>
                  </a:lnTo>
                  <a:lnTo>
                    <a:pt x="74" y="4"/>
                  </a:lnTo>
                  <a:lnTo>
                    <a:pt x="53" y="60"/>
                  </a:lnTo>
                  <a:lnTo>
                    <a:pt x="39" y="104"/>
                  </a:lnTo>
                  <a:lnTo>
                    <a:pt x="21" y="141"/>
                  </a:lnTo>
                  <a:lnTo>
                    <a:pt x="14" y="190"/>
                  </a:lnTo>
                  <a:lnTo>
                    <a:pt x="6" y="239"/>
                  </a:lnTo>
                  <a:lnTo>
                    <a:pt x="0" y="266"/>
                  </a:lnTo>
                  <a:lnTo>
                    <a:pt x="0" y="287"/>
                  </a:lnTo>
                  <a:lnTo>
                    <a:pt x="2" y="334"/>
                  </a:lnTo>
                  <a:lnTo>
                    <a:pt x="2" y="367"/>
                  </a:lnTo>
                  <a:lnTo>
                    <a:pt x="3" y="367"/>
                  </a:lnTo>
                  <a:lnTo>
                    <a:pt x="4" y="356"/>
                  </a:lnTo>
                  <a:lnTo>
                    <a:pt x="4" y="366"/>
                  </a:lnTo>
                  <a:lnTo>
                    <a:pt x="2" y="318"/>
                  </a:lnTo>
                  <a:lnTo>
                    <a:pt x="2" y="261"/>
                  </a:lnTo>
                  <a:lnTo>
                    <a:pt x="7" y="239"/>
                  </a:lnTo>
                  <a:lnTo>
                    <a:pt x="16" y="190"/>
                  </a:lnTo>
                  <a:lnTo>
                    <a:pt x="23" y="141"/>
                  </a:lnTo>
                  <a:lnTo>
                    <a:pt x="40" y="104"/>
                  </a:lnTo>
                  <a:lnTo>
                    <a:pt x="54" y="60"/>
                  </a:lnTo>
                  <a:lnTo>
                    <a:pt x="74" y="5"/>
                  </a:lnTo>
                  <a:lnTo>
                    <a:pt x="96" y="1"/>
                  </a:lnTo>
                  <a:lnTo>
                    <a:pt x="115" y="47"/>
                  </a:lnTo>
                  <a:lnTo>
                    <a:pt x="132" y="105"/>
                  </a:lnTo>
                  <a:lnTo>
                    <a:pt x="151" y="160"/>
                  </a:lnTo>
                  <a:lnTo>
                    <a:pt x="174" y="190"/>
                  </a:lnTo>
                  <a:lnTo>
                    <a:pt x="172" y="185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7" name="Freeform 459"/>
            <p:cNvSpPr>
              <a:spLocks/>
            </p:cNvSpPr>
            <p:nvPr/>
          </p:nvSpPr>
          <p:spPr bwMode="auto">
            <a:xfrm>
              <a:off x="4619" y="3621"/>
              <a:ext cx="41" cy="56"/>
            </a:xfrm>
            <a:custGeom>
              <a:avLst/>
              <a:gdLst>
                <a:gd name="T0" fmla="*/ 0 w 46"/>
                <a:gd name="T1" fmla="*/ 8 h 71"/>
                <a:gd name="T2" fmla="*/ 4 w 46"/>
                <a:gd name="T3" fmla="*/ 5 h 71"/>
                <a:gd name="T4" fmla="*/ 9 w 46"/>
                <a:gd name="T5" fmla="*/ 2 h 71"/>
                <a:gd name="T6" fmla="*/ 13 w 46"/>
                <a:gd name="T7" fmla="*/ 2 h 71"/>
                <a:gd name="T8" fmla="*/ 15 w 46"/>
                <a:gd name="T9" fmla="*/ 4 h 71"/>
                <a:gd name="T10" fmla="*/ 16 w 46"/>
                <a:gd name="T11" fmla="*/ 5 h 71"/>
                <a:gd name="T12" fmla="*/ 17 w 46"/>
                <a:gd name="T13" fmla="*/ 5 h 71"/>
                <a:gd name="T14" fmla="*/ 13 w 46"/>
                <a:gd name="T15" fmla="*/ 0 h 71"/>
                <a:gd name="T16" fmla="*/ 9 w 46"/>
                <a:gd name="T17" fmla="*/ 0 h 71"/>
                <a:gd name="T18" fmla="*/ 3 w 46"/>
                <a:gd name="T19" fmla="*/ 5 h 71"/>
                <a:gd name="T20" fmla="*/ 1 w 46"/>
                <a:gd name="T21" fmla="*/ 7 h 71"/>
                <a:gd name="T22" fmla="*/ 0 w 46"/>
                <a:gd name="T23" fmla="*/ 8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71">
                  <a:moveTo>
                    <a:pt x="0" y="70"/>
                  </a:moveTo>
                  <a:lnTo>
                    <a:pt x="5" y="40"/>
                  </a:lnTo>
                  <a:lnTo>
                    <a:pt x="25" y="2"/>
                  </a:lnTo>
                  <a:lnTo>
                    <a:pt x="37" y="2"/>
                  </a:lnTo>
                  <a:lnTo>
                    <a:pt x="43" y="35"/>
                  </a:lnTo>
                  <a:lnTo>
                    <a:pt x="44" y="39"/>
                  </a:lnTo>
                  <a:lnTo>
                    <a:pt x="45" y="39"/>
                  </a:lnTo>
                  <a:lnTo>
                    <a:pt x="37" y="0"/>
                  </a:lnTo>
                  <a:lnTo>
                    <a:pt x="25" y="0"/>
                  </a:lnTo>
                  <a:lnTo>
                    <a:pt x="3" y="40"/>
                  </a:lnTo>
                  <a:lnTo>
                    <a:pt x="1" y="59"/>
                  </a:lnTo>
                  <a:lnTo>
                    <a:pt x="0" y="7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8" name="Freeform 460"/>
            <p:cNvSpPr>
              <a:spLocks/>
            </p:cNvSpPr>
            <p:nvPr/>
          </p:nvSpPr>
          <p:spPr bwMode="auto">
            <a:xfrm>
              <a:off x="4598" y="3631"/>
              <a:ext cx="61" cy="253"/>
            </a:xfrm>
            <a:custGeom>
              <a:avLst/>
              <a:gdLst>
                <a:gd name="T0" fmla="*/ 25 w 68"/>
                <a:gd name="T1" fmla="*/ 3 h 321"/>
                <a:gd name="T2" fmla="*/ 21 w 68"/>
                <a:gd name="T3" fmla="*/ 0 h 321"/>
                <a:gd name="T4" fmla="*/ 20 w 68"/>
                <a:gd name="T5" fmla="*/ 0 h 321"/>
                <a:gd name="T6" fmla="*/ 14 w 68"/>
                <a:gd name="T7" fmla="*/ 6 h 321"/>
                <a:gd name="T8" fmla="*/ 12 w 68"/>
                <a:gd name="T9" fmla="*/ 10 h 321"/>
                <a:gd name="T10" fmla="*/ 11 w 68"/>
                <a:gd name="T11" fmla="*/ 18 h 321"/>
                <a:gd name="T12" fmla="*/ 10 w 68"/>
                <a:gd name="T13" fmla="*/ 30 h 321"/>
                <a:gd name="T14" fmla="*/ 10 w 68"/>
                <a:gd name="T15" fmla="*/ 37 h 321"/>
                <a:gd name="T16" fmla="*/ 1 w 68"/>
                <a:gd name="T17" fmla="*/ 37 h 321"/>
                <a:gd name="T18" fmla="*/ 0 w 68"/>
                <a:gd name="T19" fmla="*/ 38 h 321"/>
                <a:gd name="T20" fmla="*/ 0 w 68"/>
                <a:gd name="T21" fmla="*/ 38 h 321"/>
                <a:gd name="T22" fmla="*/ 11 w 68"/>
                <a:gd name="T23" fmla="*/ 37 h 321"/>
                <a:gd name="T24" fmla="*/ 11 w 68"/>
                <a:gd name="T25" fmla="*/ 22 h 321"/>
                <a:gd name="T26" fmla="*/ 11 w 68"/>
                <a:gd name="T27" fmla="*/ 18 h 321"/>
                <a:gd name="T28" fmla="*/ 13 w 68"/>
                <a:gd name="T29" fmla="*/ 10 h 321"/>
                <a:gd name="T30" fmla="*/ 15 w 68"/>
                <a:gd name="T31" fmla="*/ 6 h 321"/>
                <a:gd name="T32" fmla="*/ 20 w 68"/>
                <a:gd name="T33" fmla="*/ 1 h 321"/>
                <a:gd name="T34" fmla="*/ 25 w 68"/>
                <a:gd name="T35" fmla="*/ 3 h 321"/>
                <a:gd name="T36" fmla="*/ 25 w 68"/>
                <a:gd name="T37" fmla="*/ 3 h 3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8" h="321">
                  <a:moveTo>
                    <a:pt x="67" y="23"/>
                  </a:moveTo>
                  <a:lnTo>
                    <a:pt x="56" y="0"/>
                  </a:lnTo>
                  <a:lnTo>
                    <a:pt x="55" y="0"/>
                  </a:lnTo>
                  <a:lnTo>
                    <a:pt x="39" y="49"/>
                  </a:lnTo>
                  <a:lnTo>
                    <a:pt x="32" y="92"/>
                  </a:lnTo>
                  <a:lnTo>
                    <a:pt x="28" y="156"/>
                  </a:lnTo>
                  <a:lnTo>
                    <a:pt x="26" y="255"/>
                  </a:lnTo>
                  <a:lnTo>
                    <a:pt x="26" y="319"/>
                  </a:lnTo>
                  <a:lnTo>
                    <a:pt x="1" y="319"/>
                  </a:lnTo>
                  <a:lnTo>
                    <a:pt x="0" y="320"/>
                  </a:lnTo>
                  <a:lnTo>
                    <a:pt x="29" y="319"/>
                  </a:lnTo>
                  <a:lnTo>
                    <a:pt x="29" y="189"/>
                  </a:lnTo>
                  <a:lnTo>
                    <a:pt x="29" y="156"/>
                  </a:lnTo>
                  <a:lnTo>
                    <a:pt x="33" y="92"/>
                  </a:lnTo>
                  <a:lnTo>
                    <a:pt x="40" y="49"/>
                  </a:lnTo>
                  <a:lnTo>
                    <a:pt x="55" y="1"/>
                  </a:lnTo>
                  <a:lnTo>
                    <a:pt x="67" y="27"/>
                  </a:lnTo>
                  <a:lnTo>
                    <a:pt x="67" y="23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9" name="Freeform 461"/>
            <p:cNvSpPr>
              <a:spLocks/>
            </p:cNvSpPr>
            <p:nvPr/>
          </p:nvSpPr>
          <p:spPr bwMode="auto">
            <a:xfrm>
              <a:off x="4596" y="1803"/>
              <a:ext cx="23" cy="420"/>
            </a:xfrm>
            <a:custGeom>
              <a:avLst/>
              <a:gdLst>
                <a:gd name="T0" fmla="*/ 8 w 26"/>
                <a:gd name="T1" fmla="*/ 60 h 535"/>
                <a:gd name="T2" fmla="*/ 9 w 26"/>
                <a:gd name="T3" fmla="*/ 60 h 535"/>
                <a:gd name="T4" fmla="*/ 5 w 26"/>
                <a:gd name="T5" fmla="*/ 53 h 535"/>
                <a:gd name="T6" fmla="*/ 6 w 26"/>
                <a:gd name="T7" fmla="*/ 50 h 535"/>
                <a:gd name="T8" fmla="*/ 7 w 26"/>
                <a:gd name="T9" fmla="*/ 49 h 535"/>
                <a:gd name="T10" fmla="*/ 7 w 26"/>
                <a:gd name="T11" fmla="*/ 47 h 535"/>
                <a:gd name="T12" fmla="*/ 7 w 26"/>
                <a:gd name="T13" fmla="*/ 45 h 535"/>
                <a:gd name="T14" fmla="*/ 7 w 26"/>
                <a:gd name="T15" fmla="*/ 43 h 535"/>
                <a:gd name="T16" fmla="*/ 7 w 26"/>
                <a:gd name="T17" fmla="*/ 42 h 535"/>
                <a:gd name="T18" fmla="*/ 6 w 26"/>
                <a:gd name="T19" fmla="*/ 39 h 535"/>
                <a:gd name="T20" fmla="*/ 6 w 26"/>
                <a:gd name="T21" fmla="*/ 38 h 535"/>
                <a:gd name="T22" fmla="*/ 6 w 26"/>
                <a:gd name="T23" fmla="*/ 37 h 535"/>
                <a:gd name="T24" fmla="*/ 5 w 26"/>
                <a:gd name="T25" fmla="*/ 36 h 535"/>
                <a:gd name="T26" fmla="*/ 5 w 26"/>
                <a:gd name="T27" fmla="*/ 35 h 535"/>
                <a:gd name="T28" fmla="*/ 4 w 26"/>
                <a:gd name="T29" fmla="*/ 28 h 535"/>
                <a:gd name="T30" fmla="*/ 4 w 26"/>
                <a:gd name="T31" fmla="*/ 6 h 535"/>
                <a:gd name="T32" fmla="*/ 4 w 26"/>
                <a:gd name="T33" fmla="*/ 5 h 535"/>
                <a:gd name="T34" fmla="*/ 4 w 26"/>
                <a:gd name="T35" fmla="*/ 4 h 535"/>
                <a:gd name="T36" fmla="*/ 4 w 26"/>
                <a:gd name="T37" fmla="*/ 2 h 535"/>
                <a:gd name="T38" fmla="*/ 4 w 26"/>
                <a:gd name="T39" fmla="*/ 2 h 535"/>
                <a:gd name="T40" fmla="*/ 4 w 26"/>
                <a:gd name="T41" fmla="*/ 0 h 535"/>
                <a:gd name="T42" fmla="*/ 4 w 26"/>
                <a:gd name="T43" fmla="*/ 2 h 535"/>
                <a:gd name="T44" fmla="*/ 4 w 26"/>
                <a:gd name="T45" fmla="*/ 2 h 535"/>
                <a:gd name="T46" fmla="*/ 4 w 26"/>
                <a:gd name="T47" fmla="*/ 4 h 535"/>
                <a:gd name="T48" fmla="*/ 4 w 26"/>
                <a:gd name="T49" fmla="*/ 5 h 535"/>
                <a:gd name="T50" fmla="*/ 4 w 26"/>
                <a:gd name="T51" fmla="*/ 5 h 535"/>
                <a:gd name="T52" fmla="*/ 4 w 26"/>
                <a:gd name="T53" fmla="*/ 8 h 535"/>
                <a:gd name="T54" fmla="*/ 4 w 26"/>
                <a:gd name="T55" fmla="*/ 10 h 535"/>
                <a:gd name="T56" fmla="*/ 4 w 26"/>
                <a:gd name="T57" fmla="*/ 11 h 535"/>
                <a:gd name="T58" fmla="*/ 4 w 26"/>
                <a:gd name="T59" fmla="*/ 13 h 535"/>
                <a:gd name="T60" fmla="*/ 4 w 26"/>
                <a:gd name="T61" fmla="*/ 15 h 535"/>
                <a:gd name="T62" fmla="*/ 4 w 26"/>
                <a:gd name="T63" fmla="*/ 16 h 535"/>
                <a:gd name="T64" fmla="*/ 2 w 26"/>
                <a:gd name="T65" fmla="*/ 19 h 535"/>
                <a:gd name="T66" fmla="*/ 2 w 26"/>
                <a:gd name="T67" fmla="*/ 20 h 535"/>
                <a:gd name="T68" fmla="*/ 2 w 26"/>
                <a:gd name="T69" fmla="*/ 21 h 535"/>
                <a:gd name="T70" fmla="*/ 0 w 26"/>
                <a:gd name="T71" fmla="*/ 24 h 535"/>
                <a:gd name="T72" fmla="*/ 0 w 26"/>
                <a:gd name="T73" fmla="*/ 26 h 535"/>
                <a:gd name="T74" fmla="*/ 0 w 26"/>
                <a:gd name="T75" fmla="*/ 27 h 535"/>
                <a:gd name="T76" fmla="*/ 0 w 26"/>
                <a:gd name="T77" fmla="*/ 28 h 535"/>
                <a:gd name="T78" fmla="*/ 0 w 26"/>
                <a:gd name="T79" fmla="*/ 30 h 535"/>
                <a:gd name="T80" fmla="*/ 2 w 26"/>
                <a:gd name="T81" fmla="*/ 33 h 535"/>
                <a:gd name="T82" fmla="*/ 2 w 26"/>
                <a:gd name="T83" fmla="*/ 35 h 535"/>
                <a:gd name="T84" fmla="*/ 2 w 26"/>
                <a:gd name="T85" fmla="*/ 36 h 535"/>
                <a:gd name="T86" fmla="*/ 2 w 26"/>
                <a:gd name="T87" fmla="*/ 37 h 535"/>
                <a:gd name="T88" fmla="*/ 2 w 26"/>
                <a:gd name="T89" fmla="*/ 38 h 535"/>
                <a:gd name="T90" fmla="*/ 2 w 26"/>
                <a:gd name="T91" fmla="*/ 39 h 535"/>
                <a:gd name="T92" fmla="*/ 2 w 26"/>
                <a:gd name="T93" fmla="*/ 39 h 535"/>
                <a:gd name="T94" fmla="*/ 2 w 26"/>
                <a:gd name="T95" fmla="*/ 42 h 535"/>
                <a:gd name="T96" fmla="*/ 2 w 26"/>
                <a:gd name="T97" fmla="*/ 42 h 535"/>
                <a:gd name="T98" fmla="*/ 2 w 26"/>
                <a:gd name="T99" fmla="*/ 43 h 535"/>
                <a:gd name="T100" fmla="*/ 2 w 26"/>
                <a:gd name="T101" fmla="*/ 44 h 535"/>
                <a:gd name="T102" fmla="*/ 2 w 26"/>
                <a:gd name="T103" fmla="*/ 45 h 535"/>
                <a:gd name="T104" fmla="*/ 4 w 26"/>
                <a:gd name="T105" fmla="*/ 46 h 535"/>
                <a:gd name="T106" fmla="*/ 4 w 26"/>
                <a:gd name="T107" fmla="*/ 47 h 535"/>
                <a:gd name="T108" fmla="*/ 4 w 26"/>
                <a:gd name="T109" fmla="*/ 49 h 535"/>
                <a:gd name="T110" fmla="*/ 4 w 26"/>
                <a:gd name="T111" fmla="*/ 50 h 535"/>
                <a:gd name="T112" fmla="*/ 4 w 26"/>
                <a:gd name="T113" fmla="*/ 51 h 535"/>
                <a:gd name="T114" fmla="*/ 4 w 26"/>
                <a:gd name="T115" fmla="*/ 53 h 535"/>
                <a:gd name="T116" fmla="*/ 7 w 26"/>
                <a:gd name="T117" fmla="*/ 59 h 535"/>
                <a:gd name="T118" fmla="*/ 8 w 26"/>
                <a:gd name="T119" fmla="*/ 60 h 5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6" h="535">
                  <a:moveTo>
                    <a:pt x="22" y="534"/>
                  </a:moveTo>
                  <a:lnTo>
                    <a:pt x="25" y="527"/>
                  </a:lnTo>
                  <a:lnTo>
                    <a:pt x="16" y="465"/>
                  </a:lnTo>
                  <a:lnTo>
                    <a:pt x="17" y="450"/>
                  </a:lnTo>
                  <a:lnTo>
                    <a:pt x="19" y="433"/>
                  </a:lnTo>
                  <a:lnTo>
                    <a:pt x="19" y="418"/>
                  </a:lnTo>
                  <a:lnTo>
                    <a:pt x="19" y="400"/>
                  </a:lnTo>
                  <a:lnTo>
                    <a:pt x="19" y="383"/>
                  </a:lnTo>
                  <a:lnTo>
                    <a:pt x="19" y="367"/>
                  </a:lnTo>
                  <a:lnTo>
                    <a:pt x="17" y="347"/>
                  </a:lnTo>
                  <a:lnTo>
                    <a:pt x="17" y="337"/>
                  </a:lnTo>
                  <a:lnTo>
                    <a:pt x="17" y="328"/>
                  </a:lnTo>
                  <a:lnTo>
                    <a:pt x="16" y="319"/>
                  </a:lnTo>
                  <a:lnTo>
                    <a:pt x="16" y="312"/>
                  </a:lnTo>
                  <a:lnTo>
                    <a:pt x="14" y="253"/>
                  </a:lnTo>
                  <a:lnTo>
                    <a:pt x="13" y="57"/>
                  </a:lnTo>
                  <a:lnTo>
                    <a:pt x="13" y="46"/>
                  </a:lnTo>
                  <a:lnTo>
                    <a:pt x="13" y="33"/>
                  </a:lnTo>
                  <a:lnTo>
                    <a:pt x="13" y="22"/>
                  </a:lnTo>
                  <a:lnTo>
                    <a:pt x="13" y="12"/>
                  </a:lnTo>
                  <a:lnTo>
                    <a:pt x="12" y="0"/>
                  </a:lnTo>
                  <a:lnTo>
                    <a:pt x="8" y="11"/>
                  </a:lnTo>
                  <a:lnTo>
                    <a:pt x="8" y="21"/>
                  </a:lnTo>
                  <a:lnTo>
                    <a:pt x="8" y="33"/>
                  </a:lnTo>
                  <a:lnTo>
                    <a:pt x="8" y="41"/>
                  </a:lnTo>
                  <a:lnTo>
                    <a:pt x="8" y="51"/>
                  </a:lnTo>
                  <a:lnTo>
                    <a:pt x="8" y="67"/>
                  </a:lnTo>
                  <a:lnTo>
                    <a:pt x="8" y="85"/>
                  </a:lnTo>
                  <a:lnTo>
                    <a:pt x="7" y="97"/>
                  </a:lnTo>
                  <a:lnTo>
                    <a:pt x="6" y="114"/>
                  </a:lnTo>
                  <a:lnTo>
                    <a:pt x="4" y="129"/>
                  </a:lnTo>
                  <a:lnTo>
                    <a:pt x="4" y="146"/>
                  </a:lnTo>
                  <a:lnTo>
                    <a:pt x="2" y="160"/>
                  </a:lnTo>
                  <a:lnTo>
                    <a:pt x="2" y="176"/>
                  </a:lnTo>
                  <a:lnTo>
                    <a:pt x="2" y="192"/>
                  </a:lnTo>
                  <a:lnTo>
                    <a:pt x="0" y="207"/>
                  </a:lnTo>
                  <a:lnTo>
                    <a:pt x="0" y="223"/>
                  </a:lnTo>
                  <a:lnTo>
                    <a:pt x="0" y="238"/>
                  </a:lnTo>
                  <a:lnTo>
                    <a:pt x="0" y="253"/>
                  </a:lnTo>
                  <a:lnTo>
                    <a:pt x="0" y="268"/>
                  </a:lnTo>
                  <a:lnTo>
                    <a:pt x="2" y="292"/>
                  </a:lnTo>
                  <a:lnTo>
                    <a:pt x="2" y="307"/>
                  </a:lnTo>
                  <a:lnTo>
                    <a:pt x="2" y="317"/>
                  </a:lnTo>
                  <a:lnTo>
                    <a:pt x="2" y="325"/>
                  </a:lnTo>
                  <a:lnTo>
                    <a:pt x="2" y="334"/>
                  </a:lnTo>
                  <a:lnTo>
                    <a:pt x="2" y="345"/>
                  </a:lnTo>
                  <a:lnTo>
                    <a:pt x="2" y="354"/>
                  </a:lnTo>
                  <a:lnTo>
                    <a:pt x="2" y="364"/>
                  </a:lnTo>
                  <a:lnTo>
                    <a:pt x="2" y="372"/>
                  </a:lnTo>
                  <a:lnTo>
                    <a:pt x="2" y="382"/>
                  </a:lnTo>
                  <a:lnTo>
                    <a:pt x="2" y="391"/>
                  </a:lnTo>
                  <a:lnTo>
                    <a:pt x="2" y="400"/>
                  </a:lnTo>
                  <a:lnTo>
                    <a:pt x="4" y="410"/>
                  </a:lnTo>
                  <a:lnTo>
                    <a:pt x="4" y="419"/>
                  </a:lnTo>
                  <a:lnTo>
                    <a:pt x="6" y="428"/>
                  </a:lnTo>
                  <a:lnTo>
                    <a:pt x="9" y="443"/>
                  </a:lnTo>
                  <a:lnTo>
                    <a:pt x="9" y="452"/>
                  </a:lnTo>
                  <a:lnTo>
                    <a:pt x="9" y="461"/>
                  </a:lnTo>
                  <a:lnTo>
                    <a:pt x="20" y="526"/>
                  </a:lnTo>
                  <a:lnTo>
                    <a:pt x="22" y="534"/>
                  </a:lnTo>
                </a:path>
              </a:pathLst>
            </a:custGeom>
            <a:solidFill>
              <a:srgbClr val="CC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0" name="Freeform 462"/>
            <p:cNvSpPr>
              <a:spLocks/>
            </p:cNvSpPr>
            <p:nvPr/>
          </p:nvSpPr>
          <p:spPr bwMode="auto">
            <a:xfrm>
              <a:off x="4532" y="1934"/>
              <a:ext cx="62" cy="97"/>
            </a:xfrm>
            <a:custGeom>
              <a:avLst/>
              <a:gdLst>
                <a:gd name="T0" fmla="*/ 24 w 70"/>
                <a:gd name="T1" fmla="*/ 12 h 123"/>
                <a:gd name="T2" fmla="*/ 23 w 70"/>
                <a:gd name="T3" fmla="*/ 10 h 123"/>
                <a:gd name="T4" fmla="*/ 22 w 70"/>
                <a:gd name="T5" fmla="*/ 9 h 123"/>
                <a:gd name="T6" fmla="*/ 21 w 70"/>
                <a:gd name="T7" fmla="*/ 7 h 123"/>
                <a:gd name="T8" fmla="*/ 21 w 70"/>
                <a:gd name="T9" fmla="*/ 6 h 123"/>
                <a:gd name="T10" fmla="*/ 19 w 70"/>
                <a:gd name="T11" fmla="*/ 4 h 123"/>
                <a:gd name="T12" fmla="*/ 19 w 70"/>
                <a:gd name="T13" fmla="*/ 2 h 123"/>
                <a:gd name="T14" fmla="*/ 17 w 70"/>
                <a:gd name="T15" fmla="*/ 2 h 123"/>
                <a:gd name="T16" fmla="*/ 13 w 70"/>
                <a:gd name="T17" fmla="*/ 2 h 123"/>
                <a:gd name="T18" fmla="*/ 11 w 70"/>
                <a:gd name="T19" fmla="*/ 1 h 123"/>
                <a:gd name="T20" fmla="*/ 10 w 70"/>
                <a:gd name="T21" fmla="*/ 0 h 123"/>
                <a:gd name="T22" fmla="*/ 8 w 70"/>
                <a:gd name="T23" fmla="*/ 0 h 123"/>
                <a:gd name="T24" fmla="*/ 6 w 70"/>
                <a:gd name="T25" fmla="*/ 1 h 123"/>
                <a:gd name="T26" fmla="*/ 4 w 70"/>
                <a:gd name="T27" fmla="*/ 2 h 123"/>
                <a:gd name="T28" fmla="*/ 4 w 70"/>
                <a:gd name="T29" fmla="*/ 2 h 123"/>
                <a:gd name="T30" fmla="*/ 0 w 70"/>
                <a:gd name="T31" fmla="*/ 2 h 123"/>
                <a:gd name="T32" fmla="*/ 4 w 70"/>
                <a:gd name="T33" fmla="*/ 2 h 123"/>
                <a:gd name="T34" fmla="*/ 4 w 70"/>
                <a:gd name="T35" fmla="*/ 2 h 123"/>
                <a:gd name="T36" fmla="*/ 6 w 70"/>
                <a:gd name="T37" fmla="*/ 2 h 123"/>
                <a:gd name="T38" fmla="*/ 8 w 70"/>
                <a:gd name="T39" fmla="*/ 2 h 123"/>
                <a:gd name="T40" fmla="*/ 9 w 70"/>
                <a:gd name="T41" fmla="*/ 2 h 123"/>
                <a:gd name="T42" fmla="*/ 11 w 70"/>
                <a:gd name="T43" fmla="*/ 2 h 123"/>
                <a:gd name="T44" fmla="*/ 12 w 70"/>
                <a:gd name="T45" fmla="*/ 3 h 123"/>
                <a:gd name="T46" fmla="*/ 14 w 70"/>
                <a:gd name="T47" fmla="*/ 4 h 123"/>
                <a:gd name="T48" fmla="*/ 17 w 70"/>
                <a:gd name="T49" fmla="*/ 5 h 123"/>
                <a:gd name="T50" fmla="*/ 19 w 70"/>
                <a:gd name="T51" fmla="*/ 6 h 123"/>
                <a:gd name="T52" fmla="*/ 19 w 70"/>
                <a:gd name="T53" fmla="*/ 8 h 123"/>
                <a:gd name="T54" fmla="*/ 21 w 70"/>
                <a:gd name="T55" fmla="*/ 9 h 123"/>
                <a:gd name="T56" fmla="*/ 21 w 70"/>
                <a:gd name="T57" fmla="*/ 10 h 123"/>
                <a:gd name="T58" fmla="*/ 21 w 70"/>
                <a:gd name="T59" fmla="*/ 12 h 123"/>
                <a:gd name="T60" fmla="*/ 22 w 70"/>
                <a:gd name="T61" fmla="*/ 13 h 123"/>
                <a:gd name="T62" fmla="*/ 24 w 70"/>
                <a:gd name="T63" fmla="*/ 14 h 123"/>
                <a:gd name="T64" fmla="*/ 24 w 70"/>
                <a:gd name="T65" fmla="*/ 12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123">
                  <a:moveTo>
                    <a:pt x="69" y="102"/>
                  </a:moveTo>
                  <a:lnTo>
                    <a:pt x="68" y="91"/>
                  </a:lnTo>
                  <a:lnTo>
                    <a:pt x="67" y="77"/>
                  </a:lnTo>
                  <a:lnTo>
                    <a:pt x="66" y="61"/>
                  </a:lnTo>
                  <a:lnTo>
                    <a:pt x="63" y="48"/>
                  </a:lnTo>
                  <a:lnTo>
                    <a:pt x="59" y="35"/>
                  </a:lnTo>
                  <a:lnTo>
                    <a:pt x="55" y="22"/>
                  </a:lnTo>
                  <a:lnTo>
                    <a:pt x="49" y="12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5" y="8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11" y="11"/>
                  </a:lnTo>
                  <a:lnTo>
                    <a:pt x="17" y="11"/>
                  </a:lnTo>
                  <a:lnTo>
                    <a:pt x="21" y="12"/>
                  </a:lnTo>
                  <a:lnTo>
                    <a:pt x="25" y="14"/>
                  </a:lnTo>
                  <a:lnTo>
                    <a:pt x="30" y="16"/>
                  </a:lnTo>
                  <a:lnTo>
                    <a:pt x="37" y="25"/>
                  </a:lnTo>
                  <a:lnTo>
                    <a:pt x="42" y="33"/>
                  </a:lnTo>
                  <a:lnTo>
                    <a:pt x="49" y="44"/>
                  </a:lnTo>
                  <a:lnTo>
                    <a:pt x="54" y="54"/>
                  </a:lnTo>
                  <a:lnTo>
                    <a:pt x="56" y="65"/>
                  </a:lnTo>
                  <a:lnTo>
                    <a:pt x="61" y="77"/>
                  </a:lnTo>
                  <a:lnTo>
                    <a:pt x="65" y="91"/>
                  </a:lnTo>
                  <a:lnTo>
                    <a:pt x="66" y="101"/>
                  </a:lnTo>
                  <a:lnTo>
                    <a:pt x="67" y="112"/>
                  </a:lnTo>
                  <a:lnTo>
                    <a:pt x="69" y="122"/>
                  </a:lnTo>
                  <a:lnTo>
                    <a:pt x="69" y="102"/>
                  </a:lnTo>
                </a:path>
              </a:pathLst>
            </a:custGeom>
            <a:solidFill>
              <a:srgbClr val="CC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1" name="Freeform 463"/>
            <p:cNvSpPr>
              <a:spLocks/>
            </p:cNvSpPr>
            <p:nvPr/>
          </p:nvSpPr>
          <p:spPr bwMode="auto">
            <a:xfrm>
              <a:off x="4542" y="2027"/>
              <a:ext cx="70" cy="128"/>
            </a:xfrm>
            <a:custGeom>
              <a:avLst/>
              <a:gdLst>
                <a:gd name="T0" fmla="*/ 27 w 79"/>
                <a:gd name="T1" fmla="*/ 0 h 161"/>
                <a:gd name="T2" fmla="*/ 23 w 79"/>
                <a:gd name="T3" fmla="*/ 2 h 161"/>
                <a:gd name="T4" fmla="*/ 19 w 79"/>
                <a:gd name="T5" fmla="*/ 2 h 161"/>
                <a:gd name="T6" fmla="*/ 17 w 79"/>
                <a:gd name="T7" fmla="*/ 2 h 161"/>
                <a:gd name="T8" fmla="*/ 13 w 79"/>
                <a:gd name="T9" fmla="*/ 2 h 161"/>
                <a:gd name="T10" fmla="*/ 11 w 79"/>
                <a:gd name="T11" fmla="*/ 3 h 161"/>
                <a:gd name="T12" fmla="*/ 9 w 79"/>
                <a:gd name="T13" fmla="*/ 4 h 161"/>
                <a:gd name="T14" fmla="*/ 8 w 79"/>
                <a:gd name="T15" fmla="*/ 4 h 161"/>
                <a:gd name="T16" fmla="*/ 6 w 79"/>
                <a:gd name="T17" fmla="*/ 5 h 161"/>
                <a:gd name="T18" fmla="*/ 5 w 79"/>
                <a:gd name="T19" fmla="*/ 6 h 161"/>
                <a:gd name="T20" fmla="*/ 4 w 79"/>
                <a:gd name="T21" fmla="*/ 6 h 161"/>
                <a:gd name="T22" fmla="*/ 4 w 79"/>
                <a:gd name="T23" fmla="*/ 7 h 161"/>
                <a:gd name="T24" fmla="*/ 4 w 79"/>
                <a:gd name="T25" fmla="*/ 8 h 161"/>
                <a:gd name="T26" fmla="*/ 4 w 79"/>
                <a:gd name="T27" fmla="*/ 9 h 161"/>
                <a:gd name="T28" fmla="*/ 4 w 79"/>
                <a:gd name="T29" fmla="*/ 9 h 161"/>
                <a:gd name="T30" fmla="*/ 3 w 79"/>
                <a:gd name="T31" fmla="*/ 10 h 161"/>
                <a:gd name="T32" fmla="*/ 0 w 79"/>
                <a:gd name="T33" fmla="*/ 11 h 161"/>
                <a:gd name="T34" fmla="*/ 1 w 79"/>
                <a:gd name="T35" fmla="*/ 11 h 161"/>
                <a:gd name="T36" fmla="*/ 0 w 79"/>
                <a:gd name="T37" fmla="*/ 13 h 161"/>
                <a:gd name="T38" fmla="*/ 1 w 79"/>
                <a:gd name="T39" fmla="*/ 14 h 161"/>
                <a:gd name="T40" fmla="*/ 1 w 79"/>
                <a:gd name="T41" fmla="*/ 14 h 161"/>
                <a:gd name="T42" fmla="*/ 0 w 79"/>
                <a:gd name="T43" fmla="*/ 15 h 161"/>
                <a:gd name="T44" fmla="*/ 1 w 79"/>
                <a:gd name="T45" fmla="*/ 16 h 161"/>
                <a:gd name="T46" fmla="*/ 4 w 79"/>
                <a:gd name="T47" fmla="*/ 17 h 161"/>
                <a:gd name="T48" fmla="*/ 4 w 79"/>
                <a:gd name="T49" fmla="*/ 18 h 161"/>
                <a:gd name="T50" fmla="*/ 5 w 79"/>
                <a:gd name="T51" fmla="*/ 18 h 161"/>
                <a:gd name="T52" fmla="*/ 8 w 79"/>
                <a:gd name="T53" fmla="*/ 19 h 161"/>
                <a:gd name="T54" fmla="*/ 12 w 79"/>
                <a:gd name="T55" fmla="*/ 20 h 161"/>
                <a:gd name="T56" fmla="*/ 15 w 79"/>
                <a:gd name="T57" fmla="*/ 21 h 161"/>
                <a:gd name="T58" fmla="*/ 15 w 79"/>
                <a:gd name="T59" fmla="*/ 20 h 161"/>
                <a:gd name="T60" fmla="*/ 12 w 79"/>
                <a:gd name="T61" fmla="*/ 18 h 161"/>
                <a:gd name="T62" fmla="*/ 10 w 79"/>
                <a:gd name="T63" fmla="*/ 18 h 161"/>
                <a:gd name="T64" fmla="*/ 8 w 79"/>
                <a:gd name="T65" fmla="*/ 17 h 161"/>
                <a:gd name="T66" fmla="*/ 8 w 79"/>
                <a:gd name="T67" fmla="*/ 17 h 161"/>
                <a:gd name="T68" fmla="*/ 8 w 79"/>
                <a:gd name="T69" fmla="*/ 16 h 161"/>
                <a:gd name="T70" fmla="*/ 8 w 79"/>
                <a:gd name="T71" fmla="*/ 14 h 161"/>
                <a:gd name="T72" fmla="*/ 8 w 79"/>
                <a:gd name="T73" fmla="*/ 14 h 161"/>
                <a:gd name="T74" fmla="*/ 8 w 79"/>
                <a:gd name="T75" fmla="*/ 14 h 161"/>
                <a:gd name="T76" fmla="*/ 8 w 79"/>
                <a:gd name="T77" fmla="*/ 13 h 161"/>
                <a:gd name="T78" fmla="*/ 9 w 79"/>
                <a:gd name="T79" fmla="*/ 12 h 161"/>
                <a:gd name="T80" fmla="*/ 9 w 79"/>
                <a:gd name="T81" fmla="*/ 11 h 161"/>
                <a:gd name="T82" fmla="*/ 10 w 79"/>
                <a:gd name="T83" fmla="*/ 10 h 161"/>
                <a:gd name="T84" fmla="*/ 11 w 79"/>
                <a:gd name="T85" fmla="*/ 9 h 161"/>
                <a:gd name="T86" fmla="*/ 11 w 79"/>
                <a:gd name="T87" fmla="*/ 9 h 161"/>
                <a:gd name="T88" fmla="*/ 12 w 79"/>
                <a:gd name="T89" fmla="*/ 8 h 161"/>
                <a:gd name="T90" fmla="*/ 13 w 79"/>
                <a:gd name="T91" fmla="*/ 7 h 161"/>
                <a:gd name="T92" fmla="*/ 13 w 79"/>
                <a:gd name="T93" fmla="*/ 6 h 161"/>
                <a:gd name="T94" fmla="*/ 15 w 79"/>
                <a:gd name="T95" fmla="*/ 6 h 161"/>
                <a:gd name="T96" fmla="*/ 15 w 79"/>
                <a:gd name="T97" fmla="*/ 5 h 161"/>
                <a:gd name="T98" fmla="*/ 17 w 79"/>
                <a:gd name="T99" fmla="*/ 4 h 161"/>
                <a:gd name="T100" fmla="*/ 17 w 79"/>
                <a:gd name="T101" fmla="*/ 3 h 161"/>
                <a:gd name="T102" fmla="*/ 19 w 79"/>
                <a:gd name="T103" fmla="*/ 2 h 161"/>
                <a:gd name="T104" fmla="*/ 21 w 79"/>
                <a:gd name="T105" fmla="*/ 2 h 161"/>
                <a:gd name="T106" fmla="*/ 24 w 79"/>
                <a:gd name="T107" fmla="*/ 2 h 161"/>
                <a:gd name="T108" fmla="*/ 27 w 79"/>
                <a:gd name="T109" fmla="*/ 0 h 16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" h="161">
                  <a:moveTo>
                    <a:pt x="78" y="0"/>
                  </a:moveTo>
                  <a:lnTo>
                    <a:pt x="68" y="2"/>
                  </a:lnTo>
                  <a:lnTo>
                    <a:pt x="56" y="4"/>
                  </a:lnTo>
                  <a:lnTo>
                    <a:pt x="48" y="10"/>
                  </a:lnTo>
                  <a:lnTo>
                    <a:pt x="40" y="14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8" y="36"/>
                  </a:lnTo>
                  <a:lnTo>
                    <a:pt x="15" y="43"/>
                  </a:lnTo>
                  <a:lnTo>
                    <a:pt x="12" y="49"/>
                  </a:lnTo>
                  <a:lnTo>
                    <a:pt x="8" y="56"/>
                  </a:lnTo>
                  <a:lnTo>
                    <a:pt x="8" y="61"/>
                  </a:lnTo>
                  <a:lnTo>
                    <a:pt x="6" y="67"/>
                  </a:lnTo>
                  <a:lnTo>
                    <a:pt x="5" y="74"/>
                  </a:lnTo>
                  <a:lnTo>
                    <a:pt x="3" y="79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0" y="99"/>
                  </a:lnTo>
                  <a:lnTo>
                    <a:pt x="1" y="106"/>
                  </a:lnTo>
                  <a:lnTo>
                    <a:pt x="1" y="114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4" y="134"/>
                  </a:lnTo>
                  <a:lnTo>
                    <a:pt x="7" y="139"/>
                  </a:lnTo>
                  <a:lnTo>
                    <a:pt x="16" y="144"/>
                  </a:lnTo>
                  <a:lnTo>
                    <a:pt x="23" y="152"/>
                  </a:lnTo>
                  <a:lnTo>
                    <a:pt x="34" y="156"/>
                  </a:lnTo>
                  <a:lnTo>
                    <a:pt x="45" y="160"/>
                  </a:lnTo>
                  <a:lnTo>
                    <a:pt x="43" y="155"/>
                  </a:lnTo>
                  <a:lnTo>
                    <a:pt x="34" y="146"/>
                  </a:lnTo>
                  <a:lnTo>
                    <a:pt x="28" y="142"/>
                  </a:lnTo>
                  <a:lnTo>
                    <a:pt x="23" y="134"/>
                  </a:lnTo>
                  <a:lnTo>
                    <a:pt x="22" y="129"/>
                  </a:lnTo>
                  <a:lnTo>
                    <a:pt x="21" y="123"/>
                  </a:lnTo>
                  <a:lnTo>
                    <a:pt x="21" y="117"/>
                  </a:lnTo>
                  <a:lnTo>
                    <a:pt x="21" y="111"/>
                  </a:lnTo>
                  <a:lnTo>
                    <a:pt x="21" y="104"/>
                  </a:lnTo>
                  <a:lnTo>
                    <a:pt x="23" y="99"/>
                  </a:lnTo>
                  <a:lnTo>
                    <a:pt x="24" y="95"/>
                  </a:lnTo>
                  <a:lnTo>
                    <a:pt x="26" y="84"/>
                  </a:lnTo>
                  <a:lnTo>
                    <a:pt x="29" y="79"/>
                  </a:lnTo>
                  <a:lnTo>
                    <a:pt x="30" y="73"/>
                  </a:lnTo>
                  <a:lnTo>
                    <a:pt x="32" y="65"/>
                  </a:lnTo>
                  <a:lnTo>
                    <a:pt x="34" y="61"/>
                  </a:lnTo>
                  <a:lnTo>
                    <a:pt x="38" y="53"/>
                  </a:lnTo>
                  <a:lnTo>
                    <a:pt x="40" y="48"/>
                  </a:lnTo>
                  <a:lnTo>
                    <a:pt x="43" y="42"/>
                  </a:lnTo>
                  <a:lnTo>
                    <a:pt x="45" y="37"/>
                  </a:lnTo>
                  <a:lnTo>
                    <a:pt x="49" y="29"/>
                  </a:lnTo>
                  <a:lnTo>
                    <a:pt x="52" y="25"/>
                  </a:lnTo>
                  <a:lnTo>
                    <a:pt x="57" y="18"/>
                  </a:lnTo>
                  <a:lnTo>
                    <a:pt x="64" y="13"/>
                  </a:lnTo>
                  <a:lnTo>
                    <a:pt x="70" y="8"/>
                  </a:lnTo>
                  <a:lnTo>
                    <a:pt x="78" y="0"/>
                  </a:lnTo>
                </a:path>
              </a:pathLst>
            </a:custGeom>
            <a:solidFill>
              <a:srgbClr val="CC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2" name="Freeform 464"/>
            <p:cNvSpPr>
              <a:spLocks/>
            </p:cNvSpPr>
            <p:nvPr/>
          </p:nvSpPr>
          <p:spPr bwMode="auto">
            <a:xfrm>
              <a:off x="4598" y="1906"/>
              <a:ext cx="63" cy="133"/>
            </a:xfrm>
            <a:custGeom>
              <a:avLst/>
              <a:gdLst>
                <a:gd name="T0" fmla="*/ 9 w 71"/>
                <a:gd name="T1" fmla="*/ 18 h 171"/>
                <a:gd name="T2" fmla="*/ 8 w 71"/>
                <a:gd name="T3" fmla="*/ 16 h 171"/>
                <a:gd name="T4" fmla="*/ 7 w 71"/>
                <a:gd name="T5" fmla="*/ 16 h 171"/>
                <a:gd name="T6" fmla="*/ 5 w 71"/>
                <a:gd name="T7" fmla="*/ 15 h 171"/>
                <a:gd name="T8" fmla="*/ 4 w 71"/>
                <a:gd name="T9" fmla="*/ 14 h 171"/>
                <a:gd name="T10" fmla="*/ 4 w 71"/>
                <a:gd name="T11" fmla="*/ 12 h 171"/>
                <a:gd name="T12" fmla="*/ 4 w 71"/>
                <a:gd name="T13" fmla="*/ 12 h 171"/>
                <a:gd name="T14" fmla="*/ 2 w 71"/>
                <a:gd name="T15" fmla="*/ 11 h 171"/>
                <a:gd name="T16" fmla="*/ 0 w 71"/>
                <a:gd name="T17" fmla="*/ 10 h 171"/>
                <a:gd name="T18" fmla="*/ 2 w 71"/>
                <a:gd name="T19" fmla="*/ 9 h 171"/>
                <a:gd name="T20" fmla="*/ 3 w 71"/>
                <a:gd name="T21" fmla="*/ 9 h 171"/>
                <a:gd name="T22" fmla="*/ 4 w 71"/>
                <a:gd name="T23" fmla="*/ 7 h 171"/>
                <a:gd name="T24" fmla="*/ 4 w 71"/>
                <a:gd name="T25" fmla="*/ 7 h 171"/>
                <a:gd name="T26" fmla="*/ 4 w 71"/>
                <a:gd name="T27" fmla="*/ 6 h 171"/>
                <a:gd name="T28" fmla="*/ 5 w 71"/>
                <a:gd name="T29" fmla="*/ 5 h 171"/>
                <a:gd name="T30" fmla="*/ 6 w 71"/>
                <a:gd name="T31" fmla="*/ 5 h 171"/>
                <a:gd name="T32" fmla="*/ 9 w 71"/>
                <a:gd name="T33" fmla="*/ 4 h 171"/>
                <a:gd name="T34" fmla="*/ 9 w 71"/>
                <a:gd name="T35" fmla="*/ 3 h 171"/>
                <a:gd name="T36" fmla="*/ 11 w 71"/>
                <a:gd name="T37" fmla="*/ 3 h 171"/>
                <a:gd name="T38" fmla="*/ 12 w 71"/>
                <a:gd name="T39" fmla="*/ 2 h 171"/>
                <a:gd name="T40" fmla="*/ 14 w 71"/>
                <a:gd name="T41" fmla="*/ 2 h 171"/>
                <a:gd name="T42" fmla="*/ 16 w 71"/>
                <a:gd name="T43" fmla="*/ 2 h 171"/>
                <a:gd name="T44" fmla="*/ 16 w 71"/>
                <a:gd name="T45" fmla="*/ 2 h 171"/>
                <a:gd name="T46" fmla="*/ 18 w 71"/>
                <a:gd name="T47" fmla="*/ 2 h 171"/>
                <a:gd name="T48" fmla="*/ 20 w 71"/>
                <a:gd name="T49" fmla="*/ 2 h 171"/>
                <a:gd name="T50" fmla="*/ 22 w 71"/>
                <a:gd name="T51" fmla="*/ 0 h 171"/>
                <a:gd name="T52" fmla="*/ 24 w 71"/>
                <a:gd name="T53" fmla="*/ 0 h 171"/>
                <a:gd name="T54" fmla="*/ 22 w 71"/>
                <a:gd name="T55" fmla="*/ 2 h 171"/>
                <a:gd name="T56" fmla="*/ 21 w 71"/>
                <a:gd name="T57" fmla="*/ 2 h 171"/>
                <a:gd name="T58" fmla="*/ 19 w 71"/>
                <a:gd name="T59" fmla="*/ 2 h 171"/>
                <a:gd name="T60" fmla="*/ 18 w 71"/>
                <a:gd name="T61" fmla="*/ 2 h 171"/>
                <a:gd name="T62" fmla="*/ 17 w 71"/>
                <a:gd name="T63" fmla="*/ 2 h 171"/>
                <a:gd name="T64" fmla="*/ 16 w 71"/>
                <a:gd name="T65" fmla="*/ 3 h 171"/>
                <a:gd name="T66" fmla="*/ 14 w 71"/>
                <a:gd name="T67" fmla="*/ 4 h 171"/>
                <a:gd name="T68" fmla="*/ 13 w 71"/>
                <a:gd name="T69" fmla="*/ 5 h 171"/>
                <a:gd name="T70" fmla="*/ 12 w 71"/>
                <a:gd name="T71" fmla="*/ 5 h 171"/>
                <a:gd name="T72" fmla="*/ 11 w 71"/>
                <a:gd name="T73" fmla="*/ 5 h 171"/>
                <a:gd name="T74" fmla="*/ 10 w 71"/>
                <a:gd name="T75" fmla="*/ 7 h 171"/>
                <a:gd name="T76" fmla="*/ 9 w 71"/>
                <a:gd name="T77" fmla="*/ 7 h 171"/>
                <a:gd name="T78" fmla="*/ 8 w 71"/>
                <a:gd name="T79" fmla="*/ 9 h 171"/>
                <a:gd name="T80" fmla="*/ 7 w 71"/>
                <a:gd name="T81" fmla="*/ 9 h 171"/>
                <a:gd name="T82" fmla="*/ 6 w 71"/>
                <a:gd name="T83" fmla="*/ 9 h 171"/>
                <a:gd name="T84" fmla="*/ 7 w 71"/>
                <a:gd name="T85" fmla="*/ 11 h 171"/>
                <a:gd name="T86" fmla="*/ 7 w 71"/>
                <a:gd name="T87" fmla="*/ 12 h 171"/>
                <a:gd name="T88" fmla="*/ 6 w 71"/>
                <a:gd name="T89" fmla="*/ 14 h 171"/>
                <a:gd name="T90" fmla="*/ 7 w 71"/>
                <a:gd name="T91" fmla="*/ 15 h 171"/>
                <a:gd name="T92" fmla="*/ 8 w 71"/>
                <a:gd name="T93" fmla="*/ 16 h 171"/>
                <a:gd name="T94" fmla="*/ 8 w 71"/>
                <a:gd name="T95" fmla="*/ 16 h 171"/>
                <a:gd name="T96" fmla="*/ 9 w 71"/>
                <a:gd name="T97" fmla="*/ 18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" h="171">
                  <a:moveTo>
                    <a:pt x="25" y="170"/>
                  </a:moveTo>
                  <a:lnTo>
                    <a:pt x="21" y="157"/>
                  </a:lnTo>
                  <a:lnTo>
                    <a:pt x="19" y="149"/>
                  </a:lnTo>
                  <a:lnTo>
                    <a:pt x="15" y="140"/>
                  </a:lnTo>
                  <a:lnTo>
                    <a:pt x="10" y="129"/>
                  </a:lnTo>
                  <a:lnTo>
                    <a:pt x="7" y="121"/>
                  </a:lnTo>
                  <a:lnTo>
                    <a:pt x="4" y="11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2" y="86"/>
                  </a:lnTo>
                  <a:lnTo>
                    <a:pt x="3" y="79"/>
                  </a:lnTo>
                  <a:lnTo>
                    <a:pt x="5" y="71"/>
                  </a:lnTo>
                  <a:lnTo>
                    <a:pt x="9" y="64"/>
                  </a:lnTo>
                  <a:lnTo>
                    <a:pt x="11" y="59"/>
                  </a:lnTo>
                  <a:lnTo>
                    <a:pt x="15" y="53"/>
                  </a:lnTo>
                  <a:lnTo>
                    <a:pt x="18" y="46"/>
                  </a:lnTo>
                  <a:lnTo>
                    <a:pt x="24" y="41"/>
                  </a:lnTo>
                  <a:lnTo>
                    <a:pt x="26" y="35"/>
                  </a:lnTo>
                  <a:lnTo>
                    <a:pt x="32" y="29"/>
                  </a:lnTo>
                  <a:lnTo>
                    <a:pt x="37" y="24"/>
                  </a:lnTo>
                  <a:lnTo>
                    <a:pt x="41" y="17"/>
                  </a:lnTo>
                  <a:lnTo>
                    <a:pt x="45" y="15"/>
                  </a:lnTo>
                  <a:lnTo>
                    <a:pt x="47" y="12"/>
                  </a:lnTo>
                  <a:lnTo>
                    <a:pt x="52" y="7"/>
                  </a:lnTo>
                  <a:lnTo>
                    <a:pt x="58" y="3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66" y="3"/>
                  </a:lnTo>
                  <a:lnTo>
                    <a:pt x="61" y="5"/>
                  </a:lnTo>
                  <a:lnTo>
                    <a:pt x="54" y="10"/>
                  </a:lnTo>
                  <a:lnTo>
                    <a:pt x="50" y="17"/>
                  </a:lnTo>
                  <a:lnTo>
                    <a:pt x="48" y="25"/>
                  </a:lnTo>
                  <a:lnTo>
                    <a:pt x="46" y="34"/>
                  </a:lnTo>
                  <a:lnTo>
                    <a:pt x="42" y="41"/>
                  </a:lnTo>
                  <a:lnTo>
                    <a:pt x="38" y="47"/>
                  </a:lnTo>
                  <a:lnTo>
                    <a:pt x="35" y="54"/>
                  </a:lnTo>
                  <a:lnTo>
                    <a:pt x="32" y="58"/>
                  </a:lnTo>
                  <a:lnTo>
                    <a:pt x="28" y="67"/>
                  </a:lnTo>
                  <a:lnTo>
                    <a:pt x="25" y="72"/>
                  </a:lnTo>
                  <a:lnTo>
                    <a:pt x="23" y="78"/>
                  </a:lnTo>
                  <a:lnTo>
                    <a:pt x="20" y="85"/>
                  </a:lnTo>
                  <a:lnTo>
                    <a:pt x="18" y="93"/>
                  </a:lnTo>
                  <a:lnTo>
                    <a:pt x="19" y="105"/>
                  </a:lnTo>
                  <a:lnTo>
                    <a:pt x="19" y="115"/>
                  </a:lnTo>
                  <a:lnTo>
                    <a:pt x="18" y="130"/>
                  </a:lnTo>
                  <a:lnTo>
                    <a:pt x="19" y="139"/>
                  </a:lnTo>
                  <a:lnTo>
                    <a:pt x="21" y="148"/>
                  </a:lnTo>
                  <a:lnTo>
                    <a:pt x="23" y="158"/>
                  </a:lnTo>
                  <a:lnTo>
                    <a:pt x="25" y="170"/>
                  </a:lnTo>
                </a:path>
              </a:pathLst>
            </a:custGeom>
            <a:solidFill>
              <a:srgbClr val="CC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3" name="Freeform 465"/>
            <p:cNvSpPr>
              <a:spLocks/>
            </p:cNvSpPr>
            <p:nvPr/>
          </p:nvSpPr>
          <p:spPr bwMode="auto">
            <a:xfrm>
              <a:off x="4590" y="2007"/>
              <a:ext cx="61" cy="165"/>
            </a:xfrm>
            <a:custGeom>
              <a:avLst/>
              <a:gdLst>
                <a:gd name="T0" fmla="*/ 3 w 69"/>
                <a:gd name="T1" fmla="*/ 0 h 210"/>
                <a:gd name="T2" fmla="*/ 17 w 69"/>
                <a:gd name="T3" fmla="*/ 12 h 210"/>
                <a:gd name="T4" fmla="*/ 19 w 69"/>
                <a:gd name="T5" fmla="*/ 13 h 210"/>
                <a:gd name="T6" fmla="*/ 21 w 69"/>
                <a:gd name="T7" fmla="*/ 13 h 210"/>
                <a:gd name="T8" fmla="*/ 21 w 69"/>
                <a:gd name="T9" fmla="*/ 15 h 210"/>
                <a:gd name="T10" fmla="*/ 23 w 69"/>
                <a:gd name="T11" fmla="*/ 16 h 210"/>
                <a:gd name="T12" fmla="*/ 21 w 69"/>
                <a:gd name="T13" fmla="*/ 17 h 210"/>
                <a:gd name="T14" fmla="*/ 21 w 69"/>
                <a:gd name="T15" fmla="*/ 17 h 210"/>
                <a:gd name="T16" fmla="*/ 20 w 69"/>
                <a:gd name="T17" fmla="*/ 19 h 210"/>
                <a:gd name="T18" fmla="*/ 19 w 69"/>
                <a:gd name="T19" fmla="*/ 19 h 210"/>
                <a:gd name="T20" fmla="*/ 19 w 69"/>
                <a:gd name="T21" fmla="*/ 20 h 210"/>
                <a:gd name="T22" fmla="*/ 18 w 69"/>
                <a:gd name="T23" fmla="*/ 20 h 210"/>
                <a:gd name="T24" fmla="*/ 17 w 69"/>
                <a:gd name="T25" fmla="*/ 22 h 210"/>
                <a:gd name="T26" fmla="*/ 17 w 69"/>
                <a:gd name="T27" fmla="*/ 22 h 210"/>
                <a:gd name="T28" fmla="*/ 15 w 69"/>
                <a:gd name="T29" fmla="*/ 22 h 210"/>
                <a:gd name="T30" fmla="*/ 15 w 69"/>
                <a:gd name="T31" fmla="*/ 22 h 210"/>
                <a:gd name="T32" fmla="*/ 12 w 69"/>
                <a:gd name="T33" fmla="*/ 24 h 210"/>
                <a:gd name="T34" fmla="*/ 10 w 69"/>
                <a:gd name="T35" fmla="*/ 24 h 210"/>
                <a:gd name="T36" fmla="*/ 7 w 69"/>
                <a:gd name="T37" fmla="*/ 24 h 210"/>
                <a:gd name="T38" fmla="*/ 4 w 69"/>
                <a:gd name="T39" fmla="*/ 24 h 210"/>
                <a:gd name="T40" fmla="*/ 4 w 69"/>
                <a:gd name="T41" fmla="*/ 24 h 210"/>
                <a:gd name="T42" fmla="*/ 0 w 69"/>
                <a:gd name="T43" fmla="*/ 24 h 210"/>
                <a:gd name="T44" fmla="*/ 4 w 69"/>
                <a:gd name="T45" fmla="*/ 24 h 210"/>
                <a:gd name="T46" fmla="*/ 4 w 69"/>
                <a:gd name="T47" fmla="*/ 23 h 210"/>
                <a:gd name="T48" fmla="*/ 4 w 69"/>
                <a:gd name="T49" fmla="*/ 22 h 210"/>
                <a:gd name="T50" fmla="*/ 6 w 69"/>
                <a:gd name="T51" fmla="*/ 22 h 210"/>
                <a:gd name="T52" fmla="*/ 8 w 69"/>
                <a:gd name="T53" fmla="*/ 22 h 210"/>
                <a:gd name="T54" fmla="*/ 9 w 69"/>
                <a:gd name="T55" fmla="*/ 22 h 210"/>
                <a:gd name="T56" fmla="*/ 11 w 69"/>
                <a:gd name="T57" fmla="*/ 20 h 210"/>
                <a:gd name="T58" fmla="*/ 13 w 69"/>
                <a:gd name="T59" fmla="*/ 20 h 210"/>
                <a:gd name="T60" fmla="*/ 14 w 69"/>
                <a:gd name="T61" fmla="*/ 19 h 210"/>
                <a:gd name="T62" fmla="*/ 15 w 69"/>
                <a:gd name="T63" fmla="*/ 19 h 210"/>
                <a:gd name="T64" fmla="*/ 17 w 69"/>
                <a:gd name="T65" fmla="*/ 19 h 210"/>
                <a:gd name="T66" fmla="*/ 17 w 69"/>
                <a:gd name="T67" fmla="*/ 17 h 210"/>
                <a:gd name="T68" fmla="*/ 17 w 69"/>
                <a:gd name="T69" fmla="*/ 17 h 210"/>
                <a:gd name="T70" fmla="*/ 17 w 69"/>
                <a:gd name="T71" fmla="*/ 16 h 210"/>
                <a:gd name="T72" fmla="*/ 16 w 69"/>
                <a:gd name="T73" fmla="*/ 15 h 210"/>
                <a:gd name="T74" fmla="*/ 15 w 69"/>
                <a:gd name="T75" fmla="*/ 13 h 210"/>
                <a:gd name="T76" fmla="*/ 15 w 69"/>
                <a:gd name="T77" fmla="*/ 13 h 210"/>
                <a:gd name="T78" fmla="*/ 15 w 69"/>
                <a:gd name="T79" fmla="*/ 12 h 210"/>
                <a:gd name="T80" fmla="*/ 15 w 69"/>
                <a:gd name="T81" fmla="*/ 10 h 210"/>
                <a:gd name="T82" fmla="*/ 14 w 69"/>
                <a:gd name="T83" fmla="*/ 10 h 210"/>
                <a:gd name="T84" fmla="*/ 14 w 69"/>
                <a:gd name="T85" fmla="*/ 8 h 210"/>
                <a:gd name="T86" fmla="*/ 13 w 69"/>
                <a:gd name="T87" fmla="*/ 7 h 210"/>
                <a:gd name="T88" fmla="*/ 11 w 69"/>
                <a:gd name="T89" fmla="*/ 6 h 210"/>
                <a:gd name="T90" fmla="*/ 10 w 69"/>
                <a:gd name="T91" fmla="*/ 5 h 210"/>
                <a:gd name="T92" fmla="*/ 8 w 69"/>
                <a:gd name="T93" fmla="*/ 4 h 210"/>
                <a:gd name="T94" fmla="*/ 5 w 69"/>
                <a:gd name="T95" fmla="*/ 2 h 210"/>
                <a:gd name="T96" fmla="*/ 4 w 69"/>
                <a:gd name="T97" fmla="*/ 2 h 210"/>
                <a:gd name="T98" fmla="*/ 4 w 69"/>
                <a:gd name="T99" fmla="*/ 2 h 210"/>
                <a:gd name="T100" fmla="*/ 3 w 69"/>
                <a:gd name="T101" fmla="*/ 0 h 2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9" h="210">
                  <a:moveTo>
                    <a:pt x="3" y="0"/>
                  </a:moveTo>
                  <a:lnTo>
                    <a:pt x="52" y="104"/>
                  </a:lnTo>
                  <a:lnTo>
                    <a:pt x="57" y="113"/>
                  </a:lnTo>
                  <a:lnTo>
                    <a:pt x="62" y="121"/>
                  </a:lnTo>
                  <a:lnTo>
                    <a:pt x="65" y="133"/>
                  </a:lnTo>
                  <a:lnTo>
                    <a:pt x="68" y="140"/>
                  </a:lnTo>
                  <a:lnTo>
                    <a:pt x="65" y="147"/>
                  </a:lnTo>
                  <a:lnTo>
                    <a:pt x="63" y="155"/>
                  </a:lnTo>
                  <a:lnTo>
                    <a:pt x="61" y="160"/>
                  </a:lnTo>
                  <a:lnTo>
                    <a:pt x="58" y="166"/>
                  </a:lnTo>
                  <a:lnTo>
                    <a:pt x="56" y="174"/>
                  </a:lnTo>
                  <a:lnTo>
                    <a:pt x="53" y="180"/>
                  </a:lnTo>
                  <a:lnTo>
                    <a:pt x="52" y="185"/>
                  </a:lnTo>
                  <a:lnTo>
                    <a:pt x="49" y="190"/>
                  </a:lnTo>
                  <a:lnTo>
                    <a:pt x="45" y="195"/>
                  </a:lnTo>
                  <a:lnTo>
                    <a:pt x="43" y="197"/>
                  </a:lnTo>
                  <a:lnTo>
                    <a:pt x="37" y="202"/>
                  </a:lnTo>
                  <a:lnTo>
                    <a:pt x="30" y="204"/>
                  </a:lnTo>
                  <a:lnTo>
                    <a:pt x="21" y="205"/>
                  </a:lnTo>
                  <a:lnTo>
                    <a:pt x="15" y="205"/>
                  </a:lnTo>
                  <a:lnTo>
                    <a:pt x="7" y="206"/>
                  </a:lnTo>
                  <a:lnTo>
                    <a:pt x="0" y="209"/>
                  </a:lnTo>
                  <a:lnTo>
                    <a:pt x="4" y="204"/>
                  </a:lnTo>
                  <a:lnTo>
                    <a:pt x="8" y="201"/>
                  </a:lnTo>
                  <a:lnTo>
                    <a:pt x="12" y="197"/>
                  </a:lnTo>
                  <a:lnTo>
                    <a:pt x="19" y="194"/>
                  </a:lnTo>
                  <a:lnTo>
                    <a:pt x="23" y="190"/>
                  </a:lnTo>
                  <a:lnTo>
                    <a:pt x="28" y="184"/>
                  </a:lnTo>
                  <a:lnTo>
                    <a:pt x="33" y="182"/>
                  </a:lnTo>
                  <a:lnTo>
                    <a:pt x="38" y="176"/>
                  </a:lnTo>
                  <a:lnTo>
                    <a:pt x="42" y="172"/>
                  </a:lnTo>
                  <a:lnTo>
                    <a:pt x="45" y="165"/>
                  </a:lnTo>
                  <a:lnTo>
                    <a:pt x="49" y="160"/>
                  </a:lnTo>
                  <a:lnTo>
                    <a:pt x="50" y="154"/>
                  </a:lnTo>
                  <a:lnTo>
                    <a:pt x="50" y="148"/>
                  </a:lnTo>
                  <a:lnTo>
                    <a:pt x="50" y="143"/>
                  </a:lnTo>
                  <a:lnTo>
                    <a:pt x="47" y="132"/>
                  </a:lnTo>
                  <a:lnTo>
                    <a:pt x="45" y="122"/>
                  </a:lnTo>
                  <a:lnTo>
                    <a:pt x="43" y="113"/>
                  </a:lnTo>
                  <a:lnTo>
                    <a:pt x="43" y="105"/>
                  </a:lnTo>
                  <a:lnTo>
                    <a:pt x="43" y="96"/>
                  </a:lnTo>
                  <a:lnTo>
                    <a:pt x="42" y="86"/>
                  </a:lnTo>
                  <a:lnTo>
                    <a:pt x="42" y="75"/>
                  </a:lnTo>
                  <a:lnTo>
                    <a:pt x="38" y="63"/>
                  </a:lnTo>
                  <a:lnTo>
                    <a:pt x="33" y="52"/>
                  </a:lnTo>
                  <a:lnTo>
                    <a:pt x="30" y="42"/>
                  </a:lnTo>
                  <a:lnTo>
                    <a:pt x="23" y="30"/>
                  </a:lnTo>
                  <a:lnTo>
                    <a:pt x="16" y="17"/>
                  </a:lnTo>
                  <a:lnTo>
                    <a:pt x="10" y="11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solidFill>
              <a:srgbClr val="CC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4" name="Freeform 466"/>
            <p:cNvSpPr>
              <a:spLocks/>
            </p:cNvSpPr>
            <p:nvPr/>
          </p:nvSpPr>
          <p:spPr bwMode="auto">
            <a:xfrm>
              <a:off x="4536" y="2112"/>
              <a:ext cx="83" cy="101"/>
            </a:xfrm>
            <a:custGeom>
              <a:avLst/>
              <a:gdLst>
                <a:gd name="T0" fmla="*/ 30 w 94"/>
                <a:gd name="T1" fmla="*/ 0 h 128"/>
                <a:gd name="T2" fmla="*/ 26 w 94"/>
                <a:gd name="T3" fmla="*/ 0 h 128"/>
                <a:gd name="T4" fmla="*/ 23 w 94"/>
                <a:gd name="T5" fmla="*/ 2 h 128"/>
                <a:gd name="T6" fmla="*/ 20 w 94"/>
                <a:gd name="T7" fmla="*/ 2 h 128"/>
                <a:gd name="T8" fmla="*/ 16 w 94"/>
                <a:gd name="T9" fmla="*/ 2 h 128"/>
                <a:gd name="T10" fmla="*/ 13 w 94"/>
                <a:gd name="T11" fmla="*/ 2 h 128"/>
                <a:gd name="T12" fmla="*/ 11 w 94"/>
                <a:gd name="T13" fmla="*/ 2 h 128"/>
                <a:gd name="T14" fmla="*/ 10 w 94"/>
                <a:gd name="T15" fmla="*/ 3 h 128"/>
                <a:gd name="T16" fmla="*/ 9 w 94"/>
                <a:gd name="T17" fmla="*/ 4 h 128"/>
                <a:gd name="T18" fmla="*/ 7 w 94"/>
                <a:gd name="T19" fmla="*/ 4 h 128"/>
                <a:gd name="T20" fmla="*/ 5 w 94"/>
                <a:gd name="T21" fmla="*/ 5 h 128"/>
                <a:gd name="T22" fmla="*/ 4 w 94"/>
                <a:gd name="T23" fmla="*/ 6 h 128"/>
                <a:gd name="T24" fmla="*/ 4 w 94"/>
                <a:gd name="T25" fmla="*/ 6 h 128"/>
                <a:gd name="T26" fmla="*/ 4 w 94"/>
                <a:gd name="T27" fmla="*/ 6 h 128"/>
                <a:gd name="T28" fmla="*/ 4 w 94"/>
                <a:gd name="T29" fmla="*/ 8 h 128"/>
                <a:gd name="T30" fmla="*/ 4 w 94"/>
                <a:gd name="T31" fmla="*/ 8 h 128"/>
                <a:gd name="T32" fmla="*/ 0 w 94"/>
                <a:gd name="T33" fmla="*/ 9 h 128"/>
                <a:gd name="T34" fmla="*/ 0 w 94"/>
                <a:gd name="T35" fmla="*/ 10 h 128"/>
                <a:gd name="T36" fmla="*/ 0 w 94"/>
                <a:gd name="T37" fmla="*/ 10 h 128"/>
                <a:gd name="T38" fmla="*/ 2 w 94"/>
                <a:gd name="T39" fmla="*/ 12 h 128"/>
                <a:gd name="T40" fmla="*/ 4 w 94"/>
                <a:gd name="T41" fmla="*/ 13 h 128"/>
                <a:gd name="T42" fmla="*/ 4 w 94"/>
                <a:gd name="T43" fmla="*/ 14 h 128"/>
                <a:gd name="T44" fmla="*/ 7 w 94"/>
                <a:gd name="T45" fmla="*/ 15 h 128"/>
                <a:gd name="T46" fmla="*/ 5 w 94"/>
                <a:gd name="T47" fmla="*/ 14 h 128"/>
                <a:gd name="T48" fmla="*/ 4 w 94"/>
                <a:gd name="T49" fmla="*/ 13 h 128"/>
                <a:gd name="T50" fmla="*/ 4 w 94"/>
                <a:gd name="T51" fmla="*/ 13 h 128"/>
                <a:gd name="T52" fmla="*/ 4 w 94"/>
                <a:gd name="T53" fmla="*/ 12 h 128"/>
                <a:gd name="T54" fmla="*/ 4 w 94"/>
                <a:gd name="T55" fmla="*/ 10 h 128"/>
                <a:gd name="T56" fmla="*/ 5 w 94"/>
                <a:gd name="T57" fmla="*/ 10 h 128"/>
                <a:gd name="T58" fmla="*/ 6 w 94"/>
                <a:gd name="T59" fmla="*/ 9 h 128"/>
                <a:gd name="T60" fmla="*/ 6 w 94"/>
                <a:gd name="T61" fmla="*/ 8 h 128"/>
                <a:gd name="T62" fmla="*/ 7 w 94"/>
                <a:gd name="T63" fmla="*/ 8 h 128"/>
                <a:gd name="T64" fmla="*/ 8 w 94"/>
                <a:gd name="T65" fmla="*/ 7 h 128"/>
                <a:gd name="T66" fmla="*/ 8 w 94"/>
                <a:gd name="T67" fmla="*/ 6 h 128"/>
                <a:gd name="T68" fmla="*/ 9 w 94"/>
                <a:gd name="T69" fmla="*/ 6 h 128"/>
                <a:gd name="T70" fmla="*/ 10 w 94"/>
                <a:gd name="T71" fmla="*/ 5 h 128"/>
                <a:gd name="T72" fmla="*/ 12 w 94"/>
                <a:gd name="T73" fmla="*/ 5 h 128"/>
                <a:gd name="T74" fmla="*/ 14 w 94"/>
                <a:gd name="T75" fmla="*/ 4 h 128"/>
                <a:gd name="T76" fmla="*/ 17 w 94"/>
                <a:gd name="T77" fmla="*/ 4 h 128"/>
                <a:gd name="T78" fmla="*/ 19 w 94"/>
                <a:gd name="T79" fmla="*/ 3 h 128"/>
                <a:gd name="T80" fmla="*/ 23 w 94"/>
                <a:gd name="T81" fmla="*/ 2 h 128"/>
                <a:gd name="T82" fmla="*/ 23 w 94"/>
                <a:gd name="T83" fmla="*/ 2 h 128"/>
                <a:gd name="T84" fmla="*/ 24 w 94"/>
                <a:gd name="T85" fmla="*/ 2 h 128"/>
                <a:gd name="T86" fmla="*/ 26 w 94"/>
                <a:gd name="T87" fmla="*/ 2 h 128"/>
                <a:gd name="T88" fmla="*/ 30 w 94"/>
                <a:gd name="T89" fmla="*/ 2 h 128"/>
                <a:gd name="T90" fmla="*/ 30 w 94"/>
                <a:gd name="T91" fmla="*/ 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128">
                  <a:moveTo>
                    <a:pt x="93" y="0"/>
                  </a:moveTo>
                  <a:lnTo>
                    <a:pt x="82" y="0"/>
                  </a:lnTo>
                  <a:lnTo>
                    <a:pt x="69" y="2"/>
                  </a:lnTo>
                  <a:lnTo>
                    <a:pt x="60" y="3"/>
                  </a:lnTo>
                  <a:lnTo>
                    <a:pt x="50" y="8"/>
                  </a:lnTo>
                  <a:lnTo>
                    <a:pt x="41" y="12"/>
                  </a:lnTo>
                  <a:lnTo>
                    <a:pt x="36" y="19"/>
                  </a:lnTo>
                  <a:lnTo>
                    <a:pt x="32" y="23"/>
                  </a:lnTo>
                  <a:lnTo>
                    <a:pt x="26" y="30"/>
                  </a:lnTo>
                  <a:lnTo>
                    <a:pt x="20" y="35"/>
                  </a:lnTo>
                  <a:lnTo>
                    <a:pt x="17" y="41"/>
                  </a:lnTo>
                  <a:lnTo>
                    <a:pt x="12" y="47"/>
                  </a:lnTo>
                  <a:lnTo>
                    <a:pt x="11" y="52"/>
                  </a:lnTo>
                  <a:lnTo>
                    <a:pt x="9" y="56"/>
                  </a:lnTo>
                  <a:lnTo>
                    <a:pt x="6" y="66"/>
                  </a:lnTo>
                  <a:lnTo>
                    <a:pt x="4" y="70"/>
                  </a:lnTo>
                  <a:lnTo>
                    <a:pt x="0" y="79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2" y="100"/>
                  </a:lnTo>
                  <a:lnTo>
                    <a:pt x="6" y="110"/>
                  </a:lnTo>
                  <a:lnTo>
                    <a:pt x="14" y="120"/>
                  </a:lnTo>
                  <a:lnTo>
                    <a:pt x="22" y="127"/>
                  </a:lnTo>
                  <a:lnTo>
                    <a:pt x="17" y="120"/>
                  </a:lnTo>
                  <a:lnTo>
                    <a:pt x="14" y="113"/>
                  </a:lnTo>
                  <a:lnTo>
                    <a:pt x="13" y="108"/>
                  </a:lnTo>
                  <a:lnTo>
                    <a:pt x="14" y="102"/>
                  </a:lnTo>
                  <a:lnTo>
                    <a:pt x="14" y="91"/>
                  </a:lnTo>
                  <a:lnTo>
                    <a:pt x="16" y="82"/>
                  </a:lnTo>
                  <a:lnTo>
                    <a:pt x="18" y="78"/>
                  </a:lnTo>
                  <a:lnTo>
                    <a:pt x="19" y="73"/>
                  </a:lnTo>
                  <a:lnTo>
                    <a:pt x="21" y="68"/>
                  </a:lnTo>
                  <a:lnTo>
                    <a:pt x="23" y="63"/>
                  </a:lnTo>
                  <a:lnTo>
                    <a:pt x="25" y="57"/>
                  </a:lnTo>
                  <a:lnTo>
                    <a:pt x="26" y="54"/>
                  </a:lnTo>
                  <a:lnTo>
                    <a:pt x="31" y="45"/>
                  </a:lnTo>
                  <a:lnTo>
                    <a:pt x="38" y="38"/>
                  </a:lnTo>
                  <a:lnTo>
                    <a:pt x="44" y="34"/>
                  </a:lnTo>
                  <a:lnTo>
                    <a:pt x="51" y="29"/>
                  </a:lnTo>
                  <a:lnTo>
                    <a:pt x="59" y="27"/>
                  </a:lnTo>
                  <a:lnTo>
                    <a:pt x="68" y="21"/>
                  </a:lnTo>
                  <a:lnTo>
                    <a:pt x="71" y="16"/>
                  </a:lnTo>
                  <a:lnTo>
                    <a:pt x="75" y="13"/>
                  </a:lnTo>
                  <a:lnTo>
                    <a:pt x="81" y="6"/>
                  </a:lnTo>
                  <a:lnTo>
                    <a:pt x="89" y="2"/>
                  </a:lnTo>
                  <a:lnTo>
                    <a:pt x="93" y="0"/>
                  </a:lnTo>
                </a:path>
              </a:pathLst>
            </a:custGeom>
            <a:solidFill>
              <a:srgbClr val="CC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5" name="Freeform 467"/>
            <p:cNvSpPr>
              <a:spLocks/>
            </p:cNvSpPr>
            <p:nvPr/>
          </p:nvSpPr>
          <p:spPr bwMode="auto">
            <a:xfrm>
              <a:off x="4599" y="2036"/>
              <a:ext cx="66" cy="141"/>
            </a:xfrm>
            <a:custGeom>
              <a:avLst/>
              <a:gdLst>
                <a:gd name="T0" fmla="*/ 0 w 74"/>
                <a:gd name="T1" fmla="*/ 0 h 181"/>
                <a:gd name="T2" fmla="*/ 4 w 74"/>
                <a:gd name="T3" fmla="*/ 2 h 181"/>
                <a:gd name="T4" fmla="*/ 5 w 74"/>
                <a:gd name="T5" fmla="*/ 2 h 181"/>
                <a:gd name="T6" fmla="*/ 9 w 74"/>
                <a:gd name="T7" fmla="*/ 2 h 181"/>
                <a:gd name="T8" fmla="*/ 12 w 74"/>
                <a:gd name="T9" fmla="*/ 3 h 181"/>
                <a:gd name="T10" fmla="*/ 14 w 74"/>
                <a:gd name="T11" fmla="*/ 4 h 181"/>
                <a:gd name="T12" fmla="*/ 17 w 74"/>
                <a:gd name="T13" fmla="*/ 5 h 181"/>
                <a:gd name="T14" fmla="*/ 19 w 74"/>
                <a:gd name="T15" fmla="*/ 7 h 181"/>
                <a:gd name="T16" fmla="*/ 21 w 74"/>
                <a:gd name="T17" fmla="*/ 7 h 181"/>
                <a:gd name="T18" fmla="*/ 21 w 74"/>
                <a:gd name="T19" fmla="*/ 9 h 181"/>
                <a:gd name="T20" fmla="*/ 21 w 74"/>
                <a:gd name="T21" fmla="*/ 9 h 181"/>
                <a:gd name="T22" fmla="*/ 19 w 74"/>
                <a:gd name="T23" fmla="*/ 9 h 181"/>
                <a:gd name="T24" fmla="*/ 19 w 74"/>
                <a:gd name="T25" fmla="*/ 11 h 181"/>
                <a:gd name="T26" fmla="*/ 19 w 74"/>
                <a:gd name="T27" fmla="*/ 12 h 181"/>
                <a:gd name="T28" fmla="*/ 19 w 74"/>
                <a:gd name="T29" fmla="*/ 12 h 181"/>
                <a:gd name="T30" fmla="*/ 17 w 74"/>
                <a:gd name="T31" fmla="*/ 13 h 181"/>
                <a:gd name="T32" fmla="*/ 17 w 74"/>
                <a:gd name="T33" fmla="*/ 14 h 181"/>
                <a:gd name="T34" fmla="*/ 16 w 74"/>
                <a:gd name="T35" fmla="*/ 15 h 181"/>
                <a:gd name="T36" fmla="*/ 15 w 74"/>
                <a:gd name="T37" fmla="*/ 15 h 181"/>
                <a:gd name="T38" fmla="*/ 15 w 74"/>
                <a:gd name="T39" fmla="*/ 16 h 181"/>
                <a:gd name="T40" fmla="*/ 14 w 74"/>
                <a:gd name="T41" fmla="*/ 16 h 181"/>
                <a:gd name="T42" fmla="*/ 12 w 74"/>
                <a:gd name="T43" fmla="*/ 16 h 181"/>
                <a:gd name="T44" fmla="*/ 12 w 74"/>
                <a:gd name="T45" fmla="*/ 17 h 181"/>
                <a:gd name="T46" fmla="*/ 11 w 74"/>
                <a:gd name="T47" fmla="*/ 18 h 181"/>
                <a:gd name="T48" fmla="*/ 11 w 74"/>
                <a:gd name="T49" fmla="*/ 18 h 181"/>
                <a:gd name="T50" fmla="*/ 10 w 74"/>
                <a:gd name="T51" fmla="*/ 19 h 181"/>
                <a:gd name="T52" fmla="*/ 7 w 74"/>
                <a:gd name="T53" fmla="*/ 19 h 181"/>
                <a:gd name="T54" fmla="*/ 10 w 74"/>
                <a:gd name="T55" fmla="*/ 19 h 181"/>
                <a:gd name="T56" fmla="*/ 12 w 74"/>
                <a:gd name="T57" fmla="*/ 19 h 181"/>
                <a:gd name="T58" fmla="*/ 13 w 74"/>
                <a:gd name="T59" fmla="*/ 19 h 181"/>
                <a:gd name="T60" fmla="*/ 15 w 74"/>
                <a:gd name="T61" fmla="*/ 18 h 181"/>
                <a:gd name="T62" fmla="*/ 17 w 74"/>
                <a:gd name="T63" fmla="*/ 18 h 181"/>
                <a:gd name="T64" fmla="*/ 17 w 74"/>
                <a:gd name="T65" fmla="*/ 17 h 181"/>
                <a:gd name="T66" fmla="*/ 19 w 74"/>
                <a:gd name="T67" fmla="*/ 16 h 181"/>
                <a:gd name="T68" fmla="*/ 19 w 74"/>
                <a:gd name="T69" fmla="*/ 16 h 181"/>
                <a:gd name="T70" fmla="*/ 21 w 74"/>
                <a:gd name="T71" fmla="*/ 16 h 181"/>
                <a:gd name="T72" fmla="*/ 22 w 74"/>
                <a:gd name="T73" fmla="*/ 15 h 181"/>
                <a:gd name="T74" fmla="*/ 23 w 74"/>
                <a:gd name="T75" fmla="*/ 15 h 181"/>
                <a:gd name="T76" fmla="*/ 25 w 74"/>
                <a:gd name="T77" fmla="*/ 14 h 181"/>
                <a:gd name="T78" fmla="*/ 26 w 74"/>
                <a:gd name="T79" fmla="*/ 12 h 181"/>
                <a:gd name="T80" fmla="*/ 26 w 74"/>
                <a:gd name="T81" fmla="*/ 12 h 181"/>
                <a:gd name="T82" fmla="*/ 26 w 74"/>
                <a:gd name="T83" fmla="*/ 12 h 181"/>
                <a:gd name="T84" fmla="*/ 25 w 74"/>
                <a:gd name="T85" fmla="*/ 11 h 181"/>
                <a:gd name="T86" fmla="*/ 23 w 74"/>
                <a:gd name="T87" fmla="*/ 9 h 181"/>
                <a:gd name="T88" fmla="*/ 21 w 74"/>
                <a:gd name="T89" fmla="*/ 7 h 181"/>
                <a:gd name="T90" fmla="*/ 17 w 74"/>
                <a:gd name="T91" fmla="*/ 5 h 181"/>
                <a:gd name="T92" fmla="*/ 13 w 74"/>
                <a:gd name="T93" fmla="*/ 4 h 181"/>
                <a:gd name="T94" fmla="*/ 11 w 74"/>
                <a:gd name="T95" fmla="*/ 3 h 181"/>
                <a:gd name="T96" fmla="*/ 7 w 74"/>
                <a:gd name="T97" fmla="*/ 2 h 181"/>
                <a:gd name="T98" fmla="*/ 4 w 74"/>
                <a:gd name="T99" fmla="*/ 2 h 181"/>
                <a:gd name="T100" fmla="*/ 0 w 74"/>
                <a:gd name="T101" fmla="*/ 0 h 1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4" h="181">
                  <a:moveTo>
                    <a:pt x="0" y="0"/>
                  </a:moveTo>
                  <a:lnTo>
                    <a:pt x="9" y="8"/>
                  </a:lnTo>
                  <a:lnTo>
                    <a:pt x="15" y="14"/>
                  </a:lnTo>
                  <a:lnTo>
                    <a:pt x="24" y="22"/>
                  </a:lnTo>
                  <a:lnTo>
                    <a:pt x="32" y="31"/>
                  </a:lnTo>
                  <a:lnTo>
                    <a:pt x="39" y="39"/>
                  </a:lnTo>
                  <a:lnTo>
                    <a:pt x="45" y="47"/>
                  </a:lnTo>
                  <a:lnTo>
                    <a:pt x="53" y="60"/>
                  </a:lnTo>
                  <a:lnTo>
                    <a:pt x="57" y="69"/>
                  </a:lnTo>
                  <a:lnTo>
                    <a:pt x="56" y="78"/>
                  </a:lnTo>
                  <a:lnTo>
                    <a:pt x="56" y="85"/>
                  </a:lnTo>
                  <a:lnTo>
                    <a:pt x="54" y="93"/>
                  </a:lnTo>
                  <a:lnTo>
                    <a:pt x="52" y="100"/>
                  </a:lnTo>
                  <a:lnTo>
                    <a:pt x="51" y="108"/>
                  </a:lnTo>
                  <a:lnTo>
                    <a:pt x="50" y="119"/>
                  </a:lnTo>
                  <a:lnTo>
                    <a:pt x="48" y="125"/>
                  </a:lnTo>
                  <a:lnTo>
                    <a:pt x="47" y="131"/>
                  </a:lnTo>
                  <a:lnTo>
                    <a:pt x="44" y="137"/>
                  </a:lnTo>
                  <a:lnTo>
                    <a:pt x="42" y="141"/>
                  </a:lnTo>
                  <a:lnTo>
                    <a:pt x="41" y="145"/>
                  </a:lnTo>
                  <a:lnTo>
                    <a:pt x="39" y="151"/>
                  </a:lnTo>
                  <a:lnTo>
                    <a:pt x="35" y="156"/>
                  </a:lnTo>
                  <a:lnTo>
                    <a:pt x="33" y="161"/>
                  </a:lnTo>
                  <a:lnTo>
                    <a:pt x="30" y="165"/>
                  </a:lnTo>
                  <a:lnTo>
                    <a:pt x="29" y="170"/>
                  </a:lnTo>
                  <a:lnTo>
                    <a:pt x="26" y="174"/>
                  </a:lnTo>
                  <a:lnTo>
                    <a:pt x="20" y="180"/>
                  </a:lnTo>
                  <a:lnTo>
                    <a:pt x="26" y="179"/>
                  </a:lnTo>
                  <a:lnTo>
                    <a:pt x="32" y="176"/>
                  </a:lnTo>
                  <a:lnTo>
                    <a:pt x="37" y="174"/>
                  </a:lnTo>
                  <a:lnTo>
                    <a:pt x="43" y="169"/>
                  </a:lnTo>
                  <a:lnTo>
                    <a:pt x="46" y="165"/>
                  </a:lnTo>
                  <a:lnTo>
                    <a:pt x="48" y="162"/>
                  </a:lnTo>
                  <a:lnTo>
                    <a:pt x="51" y="158"/>
                  </a:lnTo>
                  <a:lnTo>
                    <a:pt x="54" y="153"/>
                  </a:lnTo>
                  <a:lnTo>
                    <a:pt x="57" y="149"/>
                  </a:lnTo>
                  <a:lnTo>
                    <a:pt x="62" y="141"/>
                  </a:lnTo>
                  <a:lnTo>
                    <a:pt x="64" y="136"/>
                  </a:lnTo>
                  <a:lnTo>
                    <a:pt x="70" y="130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3" y="110"/>
                  </a:lnTo>
                  <a:lnTo>
                    <a:pt x="70" y="99"/>
                  </a:lnTo>
                  <a:lnTo>
                    <a:pt x="64" y="85"/>
                  </a:lnTo>
                  <a:lnTo>
                    <a:pt x="56" y="71"/>
                  </a:lnTo>
                  <a:lnTo>
                    <a:pt x="48" y="55"/>
                  </a:lnTo>
                  <a:lnTo>
                    <a:pt x="38" y="41"/>
                  </a:lnTo>
                  <a:lnTo>
                    <a:pt x="31" y="34"/>
                  </a:lnTo>
                  <a:lnTo>
                    <a:pt x="20" y="20"/>
                  </a:lnTo>
                  <a:lnTo>
                    <a:pt x="9" y="8"/>
                  </a:lnTo>
                  <a:lnTo>
                    <a:pt x="0" y="0"/>
                  </a:lnTo>
                </a:path>
              </a:pathLst>
            </a:custGeom>
            <a:solidFill>
              <a:srgbClr val="CC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6" name="Freeform 468"/>
            <p:cNvSpPr>
              <a:spLocks/>
            </p:cNvSpPr>
            <p:nvPr/>
          </p:nvSpPr>
          <p:spPr bwMode="auto">
            <a:xfrm>
              <a:off x="4563" y="2136"/>
              <a:ext cx="75" cy="89"/>
            </a:xfrm>
            <a:custGeom>
              <a:avLst/>
              <a:gdLst>
                <a:gd name="T0" fmla="*/ 26 w 85"/>
                <a:gd name="T1" fmla="*/ 2 h 113"/>
                <a:gd name="T2" fmla="*/ 24 w 85"/>
                <a:gd name="T3" fmla="*/ 2 h 113"/>
                <a:gd name="T4" fmla="*/ 23 w 85"/>
                <a:gd name="T5" fmla="*/ 0 h 113"/>
                <a:gd name="T6" fmla="*/ 19 w 85"/>
                <a:gd name="T7" fmla="*/ 1 h 113"/>
                <a:gd name="T8" fmla="*/ 15 w 85"/>
                <a:gd name="T9" fmla="*/ 1 h 113"/>
                <a:gd name="T10" fmla="*/ 11 w 85"/>
                <a:gd name="T11" fmla="*/ 2 h 113"/>
                <a:gd name="T12" fmla="*/ 10 w 85"/>
                <a:gd name="T13" fmla="*/ 2 h 113"/>
                <a:gd name="T14" fmla="*/ 9 w 85"/>
                <a:gd name="T15" fmla="*/ 2 h 113"/>
                <a:gd name="T16" fmla="*/ 7 w 85"/>
                <a:gd name="T17" fmla="*/ 2 h 113"/>
                <a:gd name="T18" fmla="*/ 7 w 85"/>
                <a:gd name="T19" fmla="*/ 2 h 113"/>
                <a:gd name="T20" fmla="*/ 5 w 85"/>
                <a:gd name="T21" fmla="*/ 3 h 113"/>
                <a:gd name="T22" fmla="*/ 4 w 85"/>
                <a:gd name="T23" fmla="*/ 3 h 113"/>
                <a:gd name="T24" fmla="*/ 4 w 85"/>
                <a:gd name="T25" fmla="*/ 4 h 113"/>
                <a:gd name="T26" fmla="*/ 4 w 85"/>
                <a:gd name="T27" fmla="*/ 5 h 113"/>
                <a:gd name="T28" fmla="*/ 3 w 85"/>
                <a:gd name="T29" fmla="*/ 6 h 113"/>
                <a:gd name="T30" fmla="*/ 0 w 85"/>
                <a:gd name="T31" fmla="*/ 7 h 113"/>
                <a:gd name="T32" fmla="*/ 0 w 85"/>
                <a:gd name="T33" fmla="*/ 8 h 113"/>
                <a:gd name="T34" fmla="*/ 0 w 85"/>
                <a:gd name="T35" fmla="*/ 9 h 113"/>
                <a:gd name="T36" fmla="*/ 2 w 85"/>
                <a:gd name="T37" fmla="*/ 10 h 113"/>
                <a:gd name="T38" fmla="*/ 4 w 85"/>
                <a:gd name="T39" fmla="*/ 12 h 113"/>
                <a:gd name="T40" fmla="*/ 5 w 85"/>
                <a:gd name="T41" fmla="*/ 13 h 113"/>
                <a:gd name="T42" fmla="*/ 8 w 85"/>
                <a:gd name="T43" fmla="*/ 13 h 113"/>
                <a:gd name="T44" fmla="*/ 6 w 85"/>
                <a:gd name="T45" fmla="*/ 12 h 113"/>
                <a:gd name="T46" fmla="*/ 5 w 85"/>
                <a:gd name="T47" fmla="*/ 11 h 113"/>
                <a:gd name="T48" fmla="*/ 5 w 85"/>
                <a:gd name="T49" fmla="*/ 10 h 113"/>
                <a:gd name="T50" fmla="*/ 4 w 85"/>
                <a:gd name="T51" fmla="*/ 10 h 113"/>
                <a:gd name="T52" fmla="*/ 4 w 85"/>
                <a:gd name="T53" fmla="*/ 9 h 113"/>
                <a:gd name="T54" fmla="*/ 4 w 85"/>
                <a:gd name="T55" fmla="*/ 8 h 113"/>
                <a:gd name="T56" fmla="*/ 5 w 85"/>
                <a:gd name="T57" fmla="*/ 8 h 113"/>
                <a:gd name="T58" fmla="*/ 7 w 85"/>
                <a:gd name="T59" fmla="*/ 7 h 113"/>
                <a:gd name="T60" fmla="*/ 8 w 85"/>
                <a:gd name="T61" fmla="*/ 6 h 113"/>
                <a:gd name="T62" fmla="*/ 9 w 85"/>
                <a:gd name="T63" fmla="*/ 6 h 113"/>
                <a:gd name="T64" fmla="*/ 10 w 85"/>
                <a:gd name="T65" fmla="*/ 5 h 113"/>
                <a:gd name="T66" fmla="*/ 12 w 85"/>
                <a:gd name="T67" fmla="*/ 4 h 113"/>
                <a:gd name="T68" fmla="*/ 14 w 85"/>
                <a:gd name="T69" fmla="*/ 4 h 113"/>
                <a:gd name="T70" fmla="*/ 16 w 85"/>
                <a:gd name="T71" fmla="*/ 2 h 113"/>
                <a:gd name="T72" fmla="*/ 18 w 85"/>
                <a:gd name="T73" fmla="*/ 2 h 113"/>
                <a:gd name="T74" fmla="*/ 20 w 85"/>
                <a:gd name="T75" fmla="*/ 2 h 113"/>
                <a:gd name="T76" fmla="*/ 22 w 85"/>
                <a:gd name="T77" fmla="*/ 2 h 113"/>
                <a:gd name="T78" fmla="*/ 23 w 85"/>
                <a:gd name="T79" fmla="*/ 2 h 113"/>
                <a:gd name="T80" fmla="*/ 25 w 85"/>
                <a:gd name="T81" fmla="*/ 2 h 113"/>
                <a:gd name="T82" fmla="*/ 26 w 85"/>
                <a:gd name="T83" fmla="*/ 2 h 1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3">
                  <a:moveTo>
                    <a:pt x="84" y="5"/>
                  </a:moveTo>
                  <a:lnTo>
                    <a:pt x="75" y="2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47" y="1"/>
                  </a:lnTo>
                  <a:lnTo>
                    <a:pt x="36" y="4"/>
                  </a:lnTo>
                  <a:lnTo>
                    <a:pt x="30" y="8"/>
                  </a:lnTo>
                  <a:lnTo>
                    <a:pt x="27" y="11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17" y="24"/>
                  </a:lnTo>
                  <a:lnTo>
                    <a:pt x="13" y="27"/>
                  </a:lnTo>
                  <a:lnTo>
                    <a:pt x="10" y="34"/>
                  </a:lnTo>
                  <a:lnTo>
                    <a:pt x="5" y="42"/>
                  </a:lnTo>
                  <a:lnTo>
                    <a:pt x="3" y="51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8" y="101"/>
                  </a:lnTo>
                  <a:lnTo>
                    <a:pt x="17" y="105"/>
                  </a:lnTo>
                  <a:lnTo>
                    <a:pt x="25" y="112"/>
                  </a:lnTo>
                  <a:lnTo>
                    <a:pt x="19" y="102"/>
                  </a:lnTo>
                  <a:lnTo>
                    <a:pt x="16" y="96"/>
                  </a:lnTo>
                  <a:lnTo>
                    <a:pt x="17" y="91"/>
                  </a:lnTo>
                  <a:lnTo>
                    <a:pt x="14" y="84"/>
                  </a:lnTo>
                  <a:lnTo>
                    <a:pt x="13" y="78"/>
                  </a:lnTo>
                  <a:lnTo>
                    <a:pt x="14" y="72"/>
                  </a:lnTo>
                  <a:lnTo>
                    <a:pt x="16" y="68"/>
                  </a:lnTo>
                  <a:lnTo>
                    <a:pt x="20" y="60"/>
                  </a:lnTo>
                  <a:lnTo>
                    <a:pt x="23" y="55"/>
                  </a:lnTo>
                  <a:lnTo>
                    <a:pt x="28" y="47"/>
                  </a:lnTo>
                  <a:lnTo>
                    <a:pt x="32" y="42"/>
                  </a:lnTo>
                  <a:lnTo>
                    <a:pt x="37" y="34"/>
                  </a:lnTo>
                  <a:lnTo>
                    <a:pt x="42" y="29"/>
                  </a:lnTo>
                  <a:lnTo>
                    <a:pt x="49" y="22"/>
                  </a:lnTo>
                  <a:lnTo>
                    <a:pt x="54" y="18"/>
                  </a:lnTo>
                  <a:lnTo>
                    <a:pt x="61" y="17"/>
                  </a:lnTo>
                  <a:lnTo>
                    <a:pt x="68" y="13"/>
                  </a:lnTo>
                  <a:lnTo>
                    <a:pt x="72" y="11"/>
                  </a:lnTo>
                  <a:lnTo>
                    <a:pt x="76" y="5"/>
                  </a:lnTo>
                  <a:lnTo>
                    <a:pt x="84" y="5"/>
                  </a:lnTo>
                </a:path>
              </a:pathLst>
            </a:custGeom>
            <a:solidFill>
              <a:srgbClr val="CC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7" name="Freeform 469"/>
            <p:cNvSpPr>
              <a:spLocks/>
            </p:cNvSpPr>
            <p:nvPr/>
          </p:nvSpPr>
          <p:spPr bwMode="auto">
            <a:xfrm>
              <a:off x="4540" y="2047"/>
              <a:ext cx="84" cy="144"/>
            </a:xfrm>
            <a:custGeom>
              <a:avLst/>
              <a:gdLst>
                <a:gd name="T0" fmla="*/ 30 w 95"/>
                <a:gd name="T1" fmla="*/ 0 h 183"/>
                <a:gd name="T2" fmla="*/ 27 w 95"/>
                <a:gd name="T3" fmla="*/ 2 h 183"/>
                <a:gd name="T4" fmla="*/ 24 w 95"/>
                <a:gd name="T5" fmla="*/ 2 h 183"/>
                <a:gd name="T6" fmla="*/ 21 w 95"/>
                <a:gd name="T7" fmla="*/ 3 h 183"/>
                <a:gd name="T8" fmla="*/ 19 w 95"/>
                <a:gd name="T9" fmla="*/ 4 h 183"/>
                <a:gd name="T10" fmla="*/ 16 w 95"/>
                <a:gd name="T11" fmla="*/ 5 h 183"/>
                <a:gd name="T12" fmla="*/ 12 w 95"/>
                <a:gd name="T13" fmla="*/ 5 h 183"/>
                <a:gd name="T14" fmla="*/ 10 w 95"/>
                <a:gd name="T15" fmla="*/ 6 h 183"/>
                <a:gd name="T16" fmla="*/ 7 w 95"/>
                <a:gd name="T17" fmla="*/ 6 h 183"/>
                <a:gd name="T18" fmla="*/ 6 w 95"/>
                <a:gd name="T19" fmla="*/ 8 h 183"/>
                <a:gd name="T20" fmla="*/ 4 w 95"/>
                <a:gd name="T21" fmla="*/ 8 h 183"/>
                <a:gd name="T22" fmla="*/ 4 w 95"/>
                <a:gd name="T23" fmla="*/ 9 h 183"/>
                <a:gd name="T24" fmla="*/ 4 w 95"/>
                <a:gd name="T25" fmla="*/ 10 h 183"/>
                <a:gd name="T26" fmla="*/ 2 w 95"/>
                <a:gd name="T27" fmla="*/ 12 h 183"/>
                <a:gd name="T28" fmla="*/ 1 w 95"/>
                <a:gd name="T29" fmla="*/ 13 h 183"/>
                <a:gd name="T30" fmla="*/ 0 w 95"/>
                <a:gd name="T31" fmla="*/ 13 h 183"/>
                <a:gd name="T32" fmla="*/ 0 w 95"/>
                <a:gd name="T33" fmla="*/ 13 h 183"/>
                <a:gd name="T34" fmla="*/ 0 w 95"/>
                <a:gd name="T35" fmla="*/ 15 h 183"/>
                <a:gd name="T36" fmla="*/ 2 w 95"/>
                <a:gd name="T37" fmla="*/ 15 h 183"/>
                <a:gd name="T38" fmla="*/ 2 w 95"/>
                <a:gd name="T39" fmla="*/ 16 h 183"/>
                <a:gd name="T40" fmla="*/ 2 w 95"/>
                <a:gd name="T41" fmla="*/ 17 h 183"/>
                <a:gd name="T42" fmla="*/ 3 w 95"/>
                <a:gd name="T43" fmla="*/ 17 h 183"/>
                <a:gd name="T44" fmla="*/ 7 w 95"/>
                <a:gd name="T45" fmla="*/ 21 h 183"/>
                <a:gd name="T46" fmla="*/ 6 w 95"/>
                <a:gd name="T47" fmla="*/ 20 h 183"/>
                <a:gd name="T48" fmla="*/ 5 w 95"/>
                <a:gd name="T49" fmla="*/ 19 h 183"/>
                <a:gd name="T50" fmla="*/ 4 w 95"/>
                <a:gd name="T51" fmla="*/ 19 h 183"/>
                <a:gd name="T52" fmla="*/ 4 w 95"/>
                <a:gd name="T53" fmla="*/ 18 h 183"/>
                <a:gd name="T54" fmla="*/ 4 w 95"/>
                <a:gd name="T55" fmla="*/ 17 h 183"/>
                <a:gd name="T56" fmla="*/ 4 w 95"/>
                <a:gd name="T57" fmla="*/ 17 h 183"/>
                <a:gd name="T58" fmla="*/ 4 w 95"/>
                <a:gd name="T59" fmla="*/ 15 h 183"/>
                <a:gd name="T60" fmla="*/ 6 w 95"/>
                <a:gd name="T61" fmla="*/ 13 h 183"/>
                <a:gd name="T62" fmla="*/ 7 w 95"/>
                <a:gd name="T63" fmla="*/ 13 h 183"/>
                <a:gd name="T64" fmla="*/ 10 w 95"/>
                <a:gd name="T65" fmla="*/ 11 h 183"/>
                <a:gd name="T66" fmla="*/ 11 w 95"/>
                <a:gd name="T67" fmla="*/ 9 h 183"/>
                <a:gd name="T68" fmla="*/ 15 w 95"/>
                <a:gd name="T69" fmla="*/ 8 h 183"/>
                <a:gd name="T70" fmla="*/ 17 w 95"/>
                <a:gd name="T71" fmla="*/ 6 h 183"/>
                <a:gd name="T72" fmla="*/ 19 w 95"/>
                <a:gd name="T73" fmla="*/ 6 h 183"/>
                <a:gd name="T74" fmla="*/ 20 w 95"/>
                <a:gd name="T75" fmla="*/ 5 h 183"/>
                <a:gd name="T76" fmla="*/ 23 w 95"/>
                <a:gd name="T77" fmla="*/ 4 h 183"/>
                <a:gd name="T78" fmla="*/ 24 w 95"/>
                <a:gd name="T79" fmla="*/ 3 h 183"/>
                <a:gd name="T80" fmla="*/ 27 w 95"/>
                <a:gd name="T81" fmla="*/ 2 h 183"/>
                <a:gd name="T82" fmla="*/ 27 w 95"/>
                <a:gd name="T83" fmla="*/ 2 h 183"/>
                <a:gd name="T84" fmla="*/ 30 w 95"/>
                <a:gd name="T85" fmla="*/ 1 h 183"/>
                <a:gd name="T86" fmla="*/ 30 w 95"/>
                <a:gd name="T87" fmla="*/ 0 h 1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5" h="183">
                  <a:moveTo>
                    <a:pt x="94" y="0"/>
                  </a:moveTo>
                  <a:lnTo>
                    <a:pt x="83" y="9"/>
                  </a:lnTo>
                  <a:lnTo>
                    <a:pt x="72" y="16"/>
                  </a:lnTo>
                  <a:lnTo>
                    <a:pt x="64" y="23"/>
                  </a:lnTo>
                  <a:lnTo>
                    <a:pt x="56" y="32"/>
                  </a:lnTo>
                  <a:lnTo>
                    <a:pt x="47" y="39"/>
                  </a:lnTo>
                  <a:lnTo>
                    <a:pt x="37" y="45"/>
                  </a:lnTo>
                  <a:lnTo>
                    <a:pt x="29" y="52"/>
                  </a:lnTo>
                  <a:lnTo>
                    <a:pt x="22" y="59"/>
                  </a:lnTo>
                  <a:lnTo>
                    <a:pt x="18" y="68"/>
                  </a:lnTo>
                  <a:lnTo>
                    <a:pt x="15" y="74"/>
                  </a:lnTo>
                  <a:lnTo>
                    <a:pt x="11" y="83"/>
                  </a:lnTo>
                  <a:lnTo>
                    <a:pt x="6" y="90"/>
                  </a:lnTo>
                  <a:lnTo>
                    <a:pt x="2" y="99"/>
                  </a:lnTo>
                  <a:lnTo>
                    <a:pt x="1" y="107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7"/>
                  </a:lnTo>
                  <a:lnTo>
                    <a:pt x="2" y="134"/>
                  </a:lnTo>
                  <a:lnTo>
                    <a:pt x="2" y="139"/>
                  </a:lnTo>
                  <a:lnTo>
                    <a:pt x="2" y="145"/>
                  </a:lnTo>
                  <a:lnTo>
                    <a:pt x="3" y="150"/>
                  </a:lnTo>
                  <a:lnTo>
                    <a:pt x="22" y="182"/>
                  </a:lnTo>
                  <a:lnTo>
                    <a:pt x="19" y="175"/>
                  </a:lnTo>
                  <a:lnTo>
                    <a:pt x="17" y="169"/>
                  </a:lnTo>
                  <a:lnTo>
                    <a:pt x="15" y="163"/>
                  </a:lnTo>
                  <a:lnTo>
                    <a:pt x="12" y="156"/>
                  </a:lnTo>
                  <a:lnTo>
                    <a:pt x="11" y="150"/>
                  </a:lnTo>
                  <a:lnTo>
                    <a:pt x="11" y="144"/>
                  </a:lnTo>
                  <a:lnTo>
                    <a:pt x="12" y="133"/>
                  </a:lnTo>
                  <a:lnTo>
                    <a:pt x="18" y="121"/>
                  </a:lnTo>
                  <a:lnTo>
                    <a:pt x="22" y="108"/>
                  </a:lnTo>
                  <a:lnTo>
                    <a:pt x="29" y="97"/>
                  </a:lnTo>
                  <a:lnTo>
                    <a:pt x="36" y="82"/>
                  </a:lnTo>
                  <a:lnTo>
                    <a:pt x="44" y="71"/>
                  </a:lnTo>
                  <a:lnTo>
                    <a:pt x="50" y="57"/>
                  </a:lnTo>
                  <a:lnTo>
                    <a:pt x="56" y="48"/>
                  </a:lnTo>
                  <a:lnTo>
                    <a:pt x="61" y="40"/>
                  </a:lnTo>
                  <a:lnTo>
                    <a:pt x="68" y="31"/>
                  </a:lnTo>
                  <a:lnTo>
                    <a:pt x="75" y="25"/>
                  </a:lnTo>
                  <a:lnTo>
                    <a:pt x="81" y="15"/>
                  </a:lnTo>
                  <a:lnTo>
                    <a:pt x="85" y="8"/>
                  </a:lnTo>
                  <a:lnTo>
                    <a:pt x="94" y="1"/>
                  </a:lnTo>
                  <a:lnTo>
                    <a:pt x="94" y="0"/>
                  </a:lnTo>
                </a:path>
              </a:pathLst>
            </a:custGeom>
            <a:solidFill>
              <a:srgbClr val="CC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8" name="Freeform 470"/>
            <p:cNvSpPr>
              <a:spLocks/>
            </p:cNvSpPr>
            <p:nvPr/>
          </p:nvSpPr>
          <p:spPr bwMode="auto">
            <a:xfrm>
              <a:off x="3625" y="1931"/>
              <a:ext cx="110" cy="105"/>
            </a:xfrm>
            <a:custGeom>
              <a:avLst/>
              <a:gdLst>
                <a:gd name="T0" fmla="*/ 0 w 125"/>
                <a:gd name="T1" fmla="*/ 15 h 134"/>
                <a:gd name="T2" fmla="*/ 3 w 125"/>
                <a:gd name="T3" fmla="*/ 13 h 134"/>
                <a:gd name="T4" fmla="*/ 4 w 125"/>
                <a:gd name="T5" fmla="*/ 13 h 134"/>
                <a:gd name="T6" fmla="*/ 4 w 125"/>
                <a:gd name="T7" fmla="*/ 12 h 134"/>
                <a:gd name="T8" fmla="*/ 4 w 125"/>
                <a:gd name="T9" fmla="*/ 10 h 134"/>
                <a:gd name="T10" fmla="*/ 4 w 125"/>
                <a:gd name="T11" fmla="*/ 9 h 134"/>
                <a:gd name="T12" fmla="*/ 4 w 125"/>
                <a:gd name="T13" fmla="*/ 8 h 134"/>
                <a:gd name="T14" fmla="*/ 4 w 125"/>
                <a:gd name="T15" fmla="*/ 7 h 134"/>
                <a:gd name="T16" fmla="*/ 5 w 125"/>
                <a:gd name="T17" fmla="*/ 6 h 134"/>
                <a:gd name="T18" fmla="*/ 7 w 125"/>
                <a:gd name="T19" fmla="*/ 5 h 134"/>
                <a:gd name="T20" fmla="*/ 8 w 125"/>
                <a:gd name="T21" fmla="*/ 5 h 134"/>
                <a:gd name="T22" fmla="*/ 10 w 125"/>
                <a:gd name="T23" fmla="*/ 4 h 134"/>
                <a:gd name="T24" fmla="*/ 12 w 125"/>
                <a:gd name="T25" fmla="*/ 3 h 134"/>
                <a:gd name="T26" fmla="*/ 14 w 125"/>
                <a:gd name="T27" fmla="*/ 3 h 134"/>
                <a:gd name="T28" fmla="*/ 16 w 125"/>
                <a:gd name="T29" fmla="*/ 2 h 134"/>
                <a:gd name="T30" fmla="*/ 18 w 125"/>
                <a:gd name="T31" fmla="*/ 2 h 134"/>
                <a:gd name="T32" fmla="*/ 20 w 125"/>
                <a:gd name="T33" fmla="*/ 2 h 134"/>
                <a:gd name="T34" fmla="*/ 23 w 125"/>
                <a:gd name="T35" fmla="*/ 2 h 134"/>
                <a:gd name="T36" fmla="*/ 23 w 125"/>
                <a:gd name="T37" fmla="*/ 2 h 134"/>
                <a:gd name="T38" fmla="*/ 26 w 125"/>
                <a:gd name="T39" fmla="*/ 2 h 134"/>
                <a:gd name="T40" fmla="*/ 29 w 125"/>
                <a:gd name="T41" fmla="*/ 2 h 134"/>
                <a:gd name="T42" fmla="*/ 29 w 125"/>
                <a:gd name="T43" fmla="*/ 2 h 134"/>
                <a:gd name="T44" fmla="*/ 32 w 125"/>
                <a:gd name="T45" fmla="*/ 2 h 134"/>
                <a:gd name="T46" fmla="*/ 33 w 125"/>
                <a:gd name="T47" fmla="*/ 0 h 134"/>
                <a:gd name="T48" fmla="*/ 36 w 125"/>
                <a:gd name="T49" fmla="*/ 0 h 134"/>
                <a:gd name="T50" fmla="*/ 37 w 125"/>
                <a:gd name="T51" fmla="*/ 0 h 134"/>
                <a:gd name="T52" fmla="*/ 39 w 125"/>
                <a:gd name="T53" fmla="*/ 2 h 134"/>
                <a:gd name="T54" fmla="*/ 37 w 125"/>
                <a:gd name="T55" fmla="*/ 2 h 134"/>
                <a:gd name="T56" fmla="*/ 36 w 125"/>
                <a:gd name="T57" fmla="*/ 2 h 134"/>
                <a:gd name="T58" fmla="*/ 33 w 125"/>
                <a:gd name="T59" fmla="*/ 2 h 134"/>
                <a:gd name="T60" fmla="*/ 32 w 125"/>
                <a:gd name="T61" fmla="*/ 2 h 134"/>
                <a:gd name="T62" fmla="*/ 29 w 125"/>
                <a:gd name="T63" fmla="*/ 2 h 134"/>
                <a:gd name="T64" fmla="*/ 27 w 125"/>
                <a:gd name="T65" fmla="*/ 2 h 134"/>
                <a:gd name="T66" fmla="*/ 26 w 125"/>
                <a:gd name="T67" fmla="*/ 3 h 134"/>
                <a:gd name="T68" fmla="*/ 23 w 125"/>
                <a:gd name="T69" fmla="*/ 3 h 134"/>
                <a:gd name="T70" fmla="*/ 21 w 125"/>
                <a:gd name="T71" fmla="*/ 4 h 134"/>
                <a:gd name="T72" fmla="*/ 20 w 125"/>
                <a:gd name="T73" fmla="*/ 4 h 134"/>
                <a:gd name="T74" fmla="*/ 18 w 125"/>
                <a:gd name="T75" fmla="*/ 5 h 134"/>
                <a:gd name="T76" fmla="*/ 16 w 125"/>
                <a:gd name="T77" fmla="*/ 5 h 134"/>
                <a:gd name="T78" fmla="*/ 14 w 125"/>
                <a:gd name="T79" fmla="*/ 5 h 134"/>
                <a:gd name="T80" fmla="*/ 12 w 125"/>
                <a:gd name="T81" fmla="*/ 6 h 134"/>
                <a:gd name="T82" fmla="*/ 11 w 125"/>
                <a:gd name="T83" fmla="*/ 7 h 134"/>
                <a:gd name="T84" fmla="*/ 9 w 125"/>
                <a:gd name="T85" fmla="*/ 8 h 134"/>
                <a:gd name="T86" fmla="*/ 8 w 125"/>
                <a:gd name="T87" fmla="*/ 9 h 134"/>
                <a:gd name="T88" fmla="*/ 5 w 125"/>
                <a:gd name="T89" fmla="*/ 10 h 134"/>
                <a:gd name="T90" fmla="*/ 4 w 125"/>
                <a:gd name="T91" fmla="*/ 12 h 134"/>
                <a:gd name="T92" fmla="*/ 4 w 125"/>
                <a:gd name="T93" fmla="*/ 13 h 134"/>
                <a:gd name="T94" fmla="*/ 4 w 125"/>
                <a:gd name="T95" fmla="*/ 13 h 134"/>
                <a:gd name="T96" fmla="*/ 0 w 125"/>
                <a:gd name="T97" fmla="*/ 15 h 1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5" h="134">
                  <a:moveTo>
                    <a:pt x="0" y="133"/>
                  </a:moveTo>
                  <a:lnTo>
                    <a:pt x="3" y="120"/>
                  </a:lnTo>
                  <a:lnTo>
                    <a:pt x="4" y="111"/>
                  </a:lnTo>
                  <a:lnTo>
                    <a:pt x="4" y="100"/>
                  </a:lnTo>
                  <a:lnTo>
                    <a:pt x="7" y="90"/>
                  </a:lnTo>
                  <a:lnTo>
                    <a:pt x="9" y="81"/>
                  </a:lnTo>
                  <a:lnTo>
                    <a:pt x="11" y="73"/>
                  </a:lnTo>
                  <a:lnTo>
                    <a:pt x="15" y="63"/>
                  </a:lnTo>
                  <a:lnTo>
                    <a:pt x="16" y="57"/>
                  </a:lnTo>
                  <a:lnTo>
                    <a:pt x="22" y="47"/>
                  </a:lnTo>
                  <a:lnTo>
                    <a:pt x="25" y="41"/>
                  </a:lnTo>
                  <a:lnTo>
                    <a:pt x="32" y="36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24"/>
                  </a:lnTo>
                  <a:lnTo>
                    <a:pt x="58" y="19"/>
                  </a:lnTo>
                  <a:lnTo>
                    <a:pt x="63" y="16"/>
                  </a:lnTo>
                  <a:lnTo>
                    <a:pt x="70" y="13"/>
                  </a:lnTo>
                  <a:lnTo>
                    <a:pt x="74" y="10"/>
                  </a:lnTo>
                  <a:lnTo>
                    <a:pt x="84" y="8"/>
                  </a:lnTo>
                  <a:lnTo>
                    <a:pt x="89" y="4"/>
                  </a:lnTo>
                  <a:lnTo>
                    <a:pt x="94" y="4"/>
                  </a:lnTo>
                  <a:lnTo>
                    <a:pt x="99" y="3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4" y="3"/>
                  </a:lnTo>
                  <a:lnTo>
                    <a:pt x="117" y="4"/>
                  </a:lnTo>
                  <a:lnTo>
                    <a:pt x="112" y="3"/>
                  </a:lnTo>
                  <a:lnTo>
                    <a:pt x="105" y="4"/>
                  </a:lnTo>
                  <a:lnTo>
                    <a:pt x="99" y="8"/>
                  </a:lnTo>
                  <a:lnTo>
                    <a:pt x="93" y="13"/>
                  </a:lnTo>
                  <a:lnTo>
                    <a:pt x="85" y="20"/>
                  </a:lnTo>
                  <a:lnTo>
                    <a:pt x="79" y="26"/>
                  </a:lnTo>
                  <a:lnTo>
                    <a:pt x="73" y="30"/>
                  </a:lnTo>
                  <a:lnTo>
                    <a:pt x="67" y="33"/>
                  </a:lnTo>
                  <a:lnTo>
                    <a:pt x="63" y="37"/>
                  </a:lnTo>
                  <a:lnTo>
                    <a:pt x="55" y="41"/>
                  </a:lnTo>
                  <a:lnTo>
                    <a:pt x="49" y="47"/>
                  </a:lnTo>
                  <a:lnTo>
                    <a:pt x="44" y="50"/>
                  </a:lnTo>
                  <a:lnTo>
                    <a:pt x="38" y="55"/>
                  </a:lnTo>
                  <a:lnTo>
                    <a:pt x="33" y="63"/>
                  </a:lnTo>
                  <a:lnTo>
                    <a:pt x="28" y="70"/>
                  </a:lnTo>
                  <a:lnTo>
                    <a:pt x="23" y="81"/>
                  </a:lnTo>
                  <a:lnTo>
                    <a:pt x="16" y="93"/>
                  </a:lnTo>
                  <a:lnTo>
                    <a:pt x="11" y="104"/>
                  </a:lnTo>
                  <a:lnTo>
                    <a:pt x="8" y="112"/>
                  </a:lnTo>
                  <a:lnTo>
                    <a:pt x="4" y="121"/>
                  </a:lnTo>
                  <a:lnTo>
                    <a:pt x="0" y="133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9" name="Freeform 471"/>
            <p:cNvSpPr>
              <a:spLocks/>
            </p:cNvSpPr>
            <p:nvPr/>
          </p:nvSpPr>
          <p:spPr bwMode="auto">
            <a:xfrm>
              <a:off x="1782" y="3610"/>
              <a:ext cx="115" cy="307"/>
            </a:xfrm>
            <a:custGeom>
              <a:avLst/>
              <a:gdLst>
                <a:gd name="T0" fmla="*/ 4 w 130"/>
                <a:gd name="T1" fmla="*/ 22 h 391"/>
                <a:gd name="T2" fmla="*/ 6 w 130"/>
                <a:gd name="T3" fmla="*/ 24 h 391"/>
                <a:gd name="T4" fmla="*/ 11 w 130"/>
                <a:gd name="T5" fmla="*/ 27 h 391"/>
                <a:gd name="T6" fmla="*/ 13 w 130"/>
                <a:gd name="T7" fmla="*/ 31 h 391"/>
                <a:gd name="T8" fmla="*/ 13 w 130"/>
                <a:gd name="T9" fmla="*/ 35 h 391"/>
                <a:gd name="T10" fmla="*/ 14 w 130"/>
                <a:gd name="T11" fmla="*/ 39 h 391"/>
                <a:gd name="T12" fmla="*/ 17 w 130"/>
                <a:gd name="T13" fmla="*/ 44 h 391"/>
                <a:gd name="T14" fmla="*/ 18 w 130"/>
                <a:gd name="T15" fmla="*/ 39 h 391"/>
                <a:gd name="T16" fmla="*/ 18 w 130"/>
                <a:gd name="T17" fmla="*/ 36 h 391"/>
                <a:gd name="T18" fmla="*/ 19 w 130"/>
                <a:gd name="T19" fmla="*/ 34 h 391"/>
                <a:gd name="T20" fmla="*/ 21 w 130"/>
                <a:gd name="T21" fmla="*/ 30 h 391"/>
                <a:gd name="T22" fmla="*/ 27 w 130"/>
                <a:gd name="T23" fmla="*/ 27 h 391"/>
                <a:gd name="T24" fmla="*/ 33 w 130"/>
                <a:gd name="T25" fmla="*/ 24 h 391"/>
                <a:gd name="T26" fmla="*/ 35 w 130"/>
                <a:gd name="T27" fmla="*/ 24 h 391"/>
                <a:gd name="T28" fmla="*/ 43 w 130"/>
                <a:gd name="T29" fmla="*/ 24 h 391"/>
                <a:gd name="T30" fmla="*/ 39 w 130"/>
                <a:gd name="T31" fmla="*/ 20 h 391"/>
                <a:gd name="T32" fmla="*/ 35 w 130"/>
                <a:gd name="T33" fmla="*/ 19 h 391"/>
                <a:gd name="T34" fmla="*/ 31 w 130"/>
                <a:gd name="T35" fmla="*/ 19 h 391"/>
                <a:gd name="T36" fmla="*/ 27 w 130"/>
                <a:gd name="T37" fmla="*/ 19 h 391"/>
                <a:gd name="T38" fmla="*/ 24 w 130"/>
                <a:gd name="T39" fmla="*/ 21 h 391"/>
                <a:gd name="T40" fmla="*/ 21 w 130"/>
                <a:gd name="T41" fmla="*/ 24 h 391"/>
                <a:gd name="T42" fmla="*/ 19 w 130"/>
                <a:gd name="T43" fmla="*/ 27 h 391"/>
                <a:gd name="T44" fmla="*/ 17 w 130"/>
                <a:gd name="T45" fmla="*/ 26 h 391"/>
                <a:gd name="T46" fmla="*/ 18 w 130"/>
                <a:gd name="T47" fmla="*/ 21 h 391"/>
                <a:gd name="T48" fmla="*/ 18 w 130"/>
                <a:gd name="T49" fmla="*/ 18 h 391"/>
                <a:gd name="T50" fmla="*/ 17 w 130"/>
                <a:gd name="T51" fmla="*/ 15 h 391"/>
                <a:gd name="T52" fmla="*/ 16 w 130"/>
                <a:gd name="T53" fmla="*/ 10 h 391"/>
                <a:gd name="T54" fmla="*/ 15 w 130"/>
                <a:gd name="T55" fmla="*/ 7 h 391"/>
                <a:gd name="T56" fmla="*/ 14 w 130"/>
                <a:gd name="T57" fmla="*/ 2 h 391"/>
                <a:gd name="T58" fmla="*/ 12 w 130"/>
                <a:gd name="T59" fmla="*/ 2 h 391"/>
                <a:gd name="T60" fmla="*/ 11 w 130"/>
                <a:gd name="T61" fmla="*/ 4 h 391"/>
                <a:gd name="T62" fmla="*/ 11 w 130"/>
                <a:gd name="T63" fmla="*/ 8 h 391"/>
                <a:gd name="T64" fmla="*/ 11 w 130"/>
                <a:gd name="T65" fmla="*/ 10 h 391"/>
                <a:gd name="T66" fmla="*/ 11 w 130"/>
                <a:gd name="T67" fmla="*/ 15 h 391"/>
                <a:gd name="T68" fmla="*/ 12 w 130"/>
                <a:gd name="T69" fmla="*/ 18 h 391"/>
                <a:gd name="T70" fmla="*/ 12 w 130"/>
                <a:gd name="T71" fmla="*/ 21 h 391"/>
                <a:gd name="T72" fmla="*/ 13 w 130"/>
                <a:gd name="T73" fmla="*/ 24 h 391"/>
                <a:gd name="T74" fmla="*/ 11 w 130"/>
                <a:gd name="T75" fmla="*/ 21 h 391"/>
                <a:gd name="T76" fmla="*/ 6 w 130"/>
                <a:gd name="T77" fmla="*/ 20 h 391"/>
                <a:gd name="T78" fmla="*/ 4 w 130"/>
                <a:gd name="T79" fmla="*/ 19 h 391"/>
                <a:gd name="T80" fmla="*/ 0 w 130"/>
                <a:gd name="T81" fmla="*/ 21 h 3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0" h="391">
                  <a:moveTo>
                    <a:pt x="0" y="188"/>
                  </a:moveTo>
                  <a:lnTo>
                    <a:pt x="8" y="199"/>
                  </a:lnTo>
                  <a:lnTo>
                    <a:pt x="13" y="204"/>
                  </a:lnTo>
                  <a:lnTo>
                    <a:pt x="18" y="211"/>
                  </a:lnTo>
                  <a:lnTo>
                    <a:pt x="27" y="226"/>
                  </a:lnTo>
                  <a:lnTo>
                    <a:pt x="33" y="242"/>
                  </a:lnTo>
                  <a:lnTo>
                    <a:pt x="37" y="264"/>
                  </a:lnTo>
                  <a:lnTo>
                    <a:pt x="39" y="277"/>
                  </a:lnTo>
                  <a:lnTo>
                    <a:pt x="39" y="293"/>
                  </a:lnTo>
                  <a:lnTo>
                    <a:pt x="40" y="311"/>
                  </a:lnTo>
                  <a:lnTo>
                    <a:pt x="41" y="330"/>
                  </a:lnTo>
                  <a:lnTo>
                    <a:pt x="42" y="352"/>
                  </a:lnTo>
                  <a:lnTo>
                    <a:pt x="42" y="390"/>
                  </a:lnTo>
                  <a:lnTo>
                    <a:pt x="51" y="390"/>
                  </a:lnTo>
                  <a:lnTo>
                    <a:pt x="51" y="372"/>
                  </a:lnTo>
                  <a:lnTo>
                    <a:pt x="53" y="352"/>
                  </a:lnTo>
                  <a:lnTo>
                    <a:pt x="53" y="336"/>
                  </a:lnTo>
                  <a:lnTo>
                    <a:pt x="53" y="323"/>
                  </a:lnTo>
                  <a:lnTo>
                    <a:pt x="53" y="311"/>
                  </a:lnTo>
                  <a:lnTo>
                    <a:pt x="56" y="298"/>
                  </a:lnTo>
                  <a:lnTo>
                    <a:pt x="59" y="277"/>
                  </a:lnTo>
                  <a:lnTo>
                    <a:pt x="64" y="266"/>
                  </a:lnTo>
                  <a:lnTo>
                    <a:pt x="73" y="249"/>
                  </a:lnTo>
                  <a:lnTo>
                    <a:pt x="81" y="234"/>
                  </a:lnTo>
                  <a:lnTo>
                    <a:pt x="88" y="222"/>
                  </a:lnTo>
                  <a:lnTo>
                    <a:pt x="98" y="212"/>
                  </a:lnTo>
                  <a:lnTo>
                    <a:pt x="102" y="208"/>
                  </a:lnTo>
                  <a:lnTo>
                    <a:pt x="108" y="205"/>
                  </a:lnTo>
                  <a:lnTo>
                    <a:pt x="116" y="204"/>
                  </a:lnTo>
                  <a:lnTo>
                    <a:pt x="129" y="206"/>
                  </a:lnTo>
                  <a:lnTo>
                    <a:pt x="122" y="192"/>
                  </a:lnTo>
                  <a:lnTo>
                    <a:pt x="116" y="182"/>
                  </a:lnTo>
                  <a:lnTo>
                    <a:pt x="111" y="173"/>
                  </a:lnTo>
                  <a:lnTo>
                    <a:pt x="107" y="168"/>
                  </a:lnTo>
                  <a:lnTo>
                    <a:pt x="100" y="164"/>
                  </a:lnTo>
                  <a:lnTo>
                    <a:pt x="93" y="164"/>
                  </a:lnTo>
                  <a:lnTo>
                    <a:pt x="88" y="168"/>
                  </a:lnTo>
                  <a:lnTo>
                    <a:pt x="83" y="172"/>
                  </a:lnTo>
                  <a:lnTo>
                    <a:pt x="79" y="177"/>
                  </a:lnTo>
                  <a:lnTo>
                    <a:pt x="74" y="186"/>
                  </a:lnTo>
                  <a:lnTo>
                    <a:pt x="67" y="199"/>
                  </a:lnTo>
                  <a:lnTo>
                    <a:pt x="63" y="211"/>
                  </a:lnTo>
                  <a:lnTo>
                    <a:pt x="58" y="226"/>
                  </a:lnTo>
                  <a:lnTo>
                    <a:pt x="56" y="236"/>
                  </a:lnTo>
                  <a:lnTo>
                    <a:pt x="53" y="245"/>
                  </a:lnTo>
                  <a:lnTo>
                    <a:pt x="51" y="231"/>
                  </a:lnTo>
                  <a:lnTo>
                    <a:pt x="53" y="212"/>
                  </a:lnTo>
                  <a:lnTo>
                    <a:pt x="53" y="194"/>
                  </a:lnTo>
                  <a:lnTo>
                    <a:pt x="53" y="175"/>
                  </a:lnTo>
                  <a:lnTo>
                    <a:pt x="53" y="157"/>
                  </a:lnTo>
                  <a:lnTo>
                    <a:pt x="53" y="145"/>
                  </a:lnTo>
                  <a:lnTo>
                    <a:pt x="51" y="131"/>
                  </a:lnTo>
                  <a:lnTo>
                    <a:pt x="49" y="115"/>
                  </a:lnTo>
                  <a:lnTo>
                    <a:pt x="47" y="96"/>
                  </a:lnTo>
                  <a:lnTo>
                    <a:pt x="45" y="79"/>
                  </a:lnTo>
                  <a:lnTo>
                    <a:pt x="43" y="61"/>
                  </a:lnTo>
                  <a:lnTo>
                    <a:pt x="42" y="43"/>
                  </a:lnTo>
                  <a:lnTo>
                    <a:pt x="42" y="24"/>
                  </a:lnTo>
                  <a:lnTo>
                    <a:pt x="42" y="0"/>
                  </a:lnTo>
                  <a:lnTo>
                    <a:pt x="36" y="15"/>
                  </a:lnTo>
                  <a:lnTo>
                    <a:pt x="33" y="26"/>
                  </a:lnTo>
                  <a:lnTo>
                    <a:pt x="32" y="39"/>
                  </a:lnTo>
                  <a:lnTo>
                    <a:pt x="31" y="52"/>
                  </a:lnTo>
                  <a:lnTo>
                    <a:pt x="31" y="66"/>
                  </a:lnTo>
                  <a:lnTo>
                    <a:pt x="31" y="82"/>
                  </a:lnTo>
                  <a:lnTo>
                    <a:pt x="31" y="96"/>
                  </a:lnTo>
                  <a:lnTo>
                    <a:pt x="32" y="112"/>
                  </a:lnTo>
                  <a:lnTo>
                    <a:pt x="33" y="127"/>
                  </a:lnTo>
                  <a:lnTo>
                    <a:pt x="34" y="144"/>
                  </a:lnTo>
                  <a:lnTo>
                    <a:pt x="35" y="157"/>
                  </a:lnTo>
                  <a:lnTo>
                    <a:pt x="36" y="172"/>
                  </a:lnTo>
                  <a:lnTo>
                    <a:pt x="37" y="186"/>
                  </a:lnTo>
                  <a:lnTo>
                    <a:pt x="38" y="199"/>
                  </a:lnTo>
                  <a:lnTo>
                    <a:pt x="39" y="215"/>
                  </a:lnTo>
                  <a:lnTo>
                    <a:pt x="36" y="200"/>
                  </a:lnTo>
                  <a:lnTo>
                    <a:pt x="31" y="186"/>
                  </a:lnTo>
                  <a:lnTo>
                    <a:pt x="25" y="177"/>
                  </a:lnTo>
                  <a:lnTo>
                    <a:pt x="18" y="173"/>
                  </a:lnTo>
                  <a:lnTo>
                    <a:pt x="13" y="172"/>
                  </a:lnTo>
                  <a:lnTo>
                    <a:pt x="8" y="172"/>
                  </a:lnTo>
                  <a:lnTo>
                    <a:pt x="3" y="177"/>
                  </a:lnTo>
                  <a:lnTo>
                    <a:pt x="0" y="188"/>
                  </a:lnTo>
                </a:path>
              </a:pathLst>
            </a:custGeom>
            <a:solidFill>
              <a:srgbClr val="0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0" name="Freeform 472"/>
            <p:cNvSpPr>
              <a:spLocks/>
            </p:cNvSpPr>
            <p:nvPr/>
          </p:nvSpPr>
          <p:spPr bwMode="auto">
            <a:xfrm>
              <a:off x="1782" y="3610"/>
              <a:ext cx="115" cy="307"/>
            </a:xfrm>
            <a:custGeom>
              <a:avLst/>
              <a:gdLst>
                <a:gd name="T0" fmla="*/ 4 w 130"/>
                <a:gd name="T1" fmla="*/ 22 h 391"/>
                <a:gd name="T2" fmla="*/ 6 w 130"/>
                <a:gd name="T3" fmla="*/ 24 h 391"/>
                <a:gd name="T4" fmla="*/ 11 w 130"/>
                <a:gd name="T5" fmla="*/ 27 h 391"/>
                <a:gd name="T6" fmla="*/ 13 w 130"/>
                <a:gd name="T7" fmla="*/ 31 h 391"/>
                <a:gd name="T8" fmla="*/ 13 w 130"/>
                <a:gd name="T9" fmla="*/ 35 h 391"/>
                <a:gd name="T10" fmla="*/ 14 w 130"/>
                <a:gd name="T11" fmla="*/ 39 h 391"/>
                <a:gd name="T12" fmla="*/ 17 w 130"/>
                <a:gd name="T13" fmla="*/ 44 h 391"/>
                <a:gd name="T14" fmla="*/ 18 w 130"/>
                <a:gd name="T15" fmla="*/ 39 h 391"/>
                <a:gd name="T16" fmla="*/ 18 w 130"/>
                <a:gd name="T17" fmla="*/ 36 h 391"/>
                <a:gd name="T18" fmla="*/ 19 w 130"/>
                <a:gd name="T19" fmla="*/ 34 h 391"/>
                <a:gd name="T20" fmla="*/ 21 w 130"/>
                <a:gd name="T21" fmla="*/ 30 h 391"/>
                <a:gd name="T22" fmla="*/ 27 w 130"/>
                <a:gd name="T23" fmla="*/ 27 h 391"/>
                <a:gd name="T24" fmla="*/ 33 w 130"/>
                <a:gd name="T25" fmla="*/ 24 h 391"/>
                <a:gd name="T26" fmla="*/ 35 w 130"/>
                <a:gd name="T27" fmla="*/ 24 h 391"/>
                <a:gd name="T28" fmla="*/ 43 w 130"/>
                <a:gd name="T29" fmla="*/ 24 h 391"/>
                <a:gd name="T30" fmla="*/ 39 w 130"/>
                <a:gd name="T31" fmla="*/ 20 h 391"/>
                <a:gd name="T32" fmla="*/ 35 w 130"/>
                <a:gd name="T33" fmla="*/ 19 h 391"/>
                <a:gd name="T34" fmla="*/ 31 w 130"/>
                <a:gd name="T35" fmla="*/ 19 h 391"/>
                <a:gd name="T36" fmla="*/ 27 w 130"/>
                <a:gd name="T37" fmla="*/ 19 h 391"/>
                <a:gd name="T38" fmla="*/ 24 w 130"/>
                <a:gd name="T39" fmla="*/ 21 h 391"/>
                <a:gd name="T40" fmla="*/ 21 w 130"/>
                <a:gd name="T41" fmla="*/ 24 h 391"/>
                <a:gd name="T42" fmla="*/ 19 w 130"/>
                <a:gd name="T43" fmla="*/ 27 h 391"/>
                <a:gd name="T44" fmla="*/ 17 w 130"/>
                <a:gd name="T45" fmla="*/ 26 h 391"/>
                <a:gd name="T46" fmla="*/ 18 w 130"/>
                <a:gd name="T47" fmla="*/ 21 h 391"/>
                <a:gd name="T48" fmla="*/ 18 w 130"/>
                <a:gd name="T49" fmla="*/ 18 h 391"/>
                <a:gd name="T50" fmla="*/ 17 w 130"/>
                <a:gd name="T51" fmla="*/ 15 h 391"/>
                <a:gd name="T52" fmla="*/ 16 w 130"/>
                <a:gd name="T53" fmla="*/ 10 h 391"/>
                <a:gd name="T54" fmla="*/ 15 w 130"/>
                <a:gd name="T55" fmla="*/ 7 h 391"/>
                <a:gd name="T56" fmla="*/ 14 w 130"/>
                <a:gd name="T57" fmla="*/ 2 h 391"/>
                <a:gd name="T58" fmla="*/ 12 w 130"/>
                <a:gd name="T59" fmla="*/ 2 h 391"/>
                <a:gd name="T60" fmla="*/ 11 w 130"/>
                <a:gd name="T61" fmla="*/ 4 h 391"/>
                <a:gd name="T62" fmla="*/ 11 w 130"/>
                <a:gd name="T63" fmla="*/ 8 h 391"/>
                <a:gd name="T64" fmla="*/ 11 w 130"/>
                <a:gd name="T65" fmla="*/ 10 h 391"/>
                <a:gd name="T66" fmla="*/ 11 w 130"/>
                <a:gd name="T67" fmla="*/ 15 h 391"/>
                <a:gd name="T68" fmla="*/ 12 w 130"/>
                <a:gd name="T69" fmla="*/ 18 h 391"/>
                <a:gd name="T70" fmla="*/ 12 w 130"/>
                <a:gd name="T71" fmla="*/ 21 h 391"/>
                <a:gd name="T72" fmla="*/ 13 w 130"/>
                <a:gd name="T73" fmla="*/ 24 h 391"/>
                <a:gd name="T74" fmla="*/ 11 w 130"/>
                <a:gd name="T75" fmla="*/ 21 h 391"/>
                <a:gd name="T76" fmla="*/ 6 w 130"/>
                <a:gd name="T77" fmla="*/ 20 h 391"/>
                <a:gd name="T78" fmla="*/ 4 w 130"/>
                <a:gd name="T79" fmla="*/ 19 h 391"/>
                <a:gd name="T80" fmla="*/ 0 w 130"/>
                <a:gd name="T81" fmla="*/ 21 h 3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0" h="391">
                  <a:moveTo>
                    <a:pt x="0" y="188"/>
                  </a:moveTo>
                  <a:lnTo>
                    <a:pt x="8" y="199"/>
                  </a:lnTo>
                  <a:lnTo>
                    <a:pt x="13" y="204"/>
                  </a:lnTo>
                  <a:lnTo>
                    <a:pt x="18" y="211"/>
                  </a:lnTo>
                  <a:lnTo>
                    <a:pt x="27" y="226"/>
                  </a:lnTo>
                  <a:lnTo>
                    <a:pt x="33" y="242"/>
                  </a:lnTo>
                  <a:lnTo>
                    <a:pt x="37" y="264"/>
                  </a:lnTo>
                  <a:lnTo>
                    <a:pt x="39" y="277"/>
                  </a:lnTo>
                  <a:lnTo>
                    <a:pt x="39" y="293"/>
                  </a:lnTo>
                  <a:lnTo>
                    <a:pt x="40" y="311"/>
                  </a:lnTo>
                  <a:lnTo>
                    <a:pt x="41" y="330"/>
                  </a:lnTo>
                  <a:lnTo>
                    <a:pt x="42" y="352"/>
                  </a:lnTo>
                  <a:lnTo>
                    <a:pt x="42" y="390"/>
                  </a:lnTo>
                  <a:lnTo>
                    <a:pt x="51" y="390"/>
                  </a:lnTo>
                  <a:lnTo>
                    <a:pt x="51" y="372"/>
                  </a:lnTo>
                  <a:lnTo>
                    <a:pt x="53" y="352"/>
                  </a:lnTo>
                  <a:lnTo>
                    <a:pt x="53" y="336"/>
                  </a:lnTo>
                  <a:lnTo>
                    <a:pt x="53" y="323"/>
                  </a:lnTo>
                  <a:lnTo>
                    <a:pt x="53" y="311"/>
                  </a:lnTo>
                  <a:lnTo>
                    <a:pt x="56" y="298"/>
                  </a:lnTo>
                  <a:lnTo>
                    <a:pt x="59" y="277"/>
                  </a:lnTo>
                  <a:lnTo>
                    <a:pt x="64" y="266"/>
                  </a:lnTo>
                  <a:lnTo>
                    <a:pt x="73" y="249"/>
                  </a:lnTo>
                  <a:lnTo>
                    <a:pt x="81" y="234"/>
                  </a:lnTo>
                  <a:lnTo>
                    <a:pt x="88" y="222"/>
                  </a:lnTo>
                  <a:lnTo>
                    <a:pt x="98" y="212"/>
                  </a:lnTo>
                  <a:lnTo>
                    <a:pt x="102" y="208"/>
                  </a:lnTo>
                  <a:lnTo>
                    <a:pt x="108" y="205"/>
                  </a:lnTo>
                  <a:lnTo>
                    <a:pt x="116" y="204"/>
                  </a:lnTo>
                  <a:lnTo>
                    <a:pt x="129" y="206"/>
                  </a:lnTo>
                  <a:lnTo>
                    <a:pt x="122" y="192"/>
                  </a:lnTo>
                  <a:lnTo>
                    <a:pt x="116" y="182"/>
                  </a:lnTo>
                  <a:lnTo>
                    <a:pt x="111" y="173"/>
                  </a:lnTo>
                  <a:lnTo>
                    <a:pt x="107" y="168"/>
                  </a:lnTo>
                  <a:lnTo>
                    <a:pt x="100" y="164"/>
                  </a:lnTo>
                  <a:lnTo>
                    <a:pt x="93" y="164"/>
                  </a:lnTo>
                  <a:lnTo>
                    <a:pt x="88" y="168"/>
                  </a:lnTo>
                  <a:lnTo>
                    <a:pt x="83" y="172"/>
                  </a:lnTo>
                  <a:lnTo>
                    <a:pt x="79" y="177"/>
                  </a:lnTo>
                  <a:lnTo>
                    <a:pt x="74" y="186"/>
                  </a:lnTo>
                  <a:lnTo>
                    <a:pt x="67" y="199"/>
                  </a:lnTo>
                  <a:lnTo>
                    <a:pt x="63" y="211"/>
                  </a:lnTo>
                  <a:lnTo>
                    <a:pt x="58" y="226"/>
                  </a:lnTo>
                  <a:lnTo>
                    <a:pt x="56" y="236"/>
                  </a:lnTo>
                  <a:lnTo>
                    <a:pt x="53" y="245"/>
                  </a:lnTo>
                  <a:lnTo>
                    <a:pt x="51" y="231"/>
                  </a:lnTo>
                  <a:lnTo>
                    <a:pt x="53" y="212"/>
                  </a:lnTo>
                  <a:lnTo>
                    <a:pt x="53" y="194"/>
                  </a:lnTo>
                  <a:lnTo>
                    <a:pt x="53" y="175"/>
                  </a:lnTo>
                  <a:lnTo>
                    <a:pt x="53" y="157"/>
                  </a:lnTo>
                  <a:lnTo>
                    <a:pt x="53" y="145"/>
                  </a:lnTo>
                  <a:lnTo>
                    <a:pt x="51" y="131"/>
                  </a:lnTo>
                  <a:lnTo>
                    <a:pt x="49" y="115"/>
                  </a:lnTo>
                  <a:lnTo>
                    <a:pt x="47" y="96"/>
                  </a:lnTo>
                  <a:lnTo>
                    <a:pt x="45" y="79"/>
                  </a:lnTo>
                  <a:lnTo>
                    <a:pt x="43" y="61"/>
                  </a:lnTo>
                  <a:lnTo>
                    <a:pt x="42" y="43"/>
                  </a:lnTo>
                  <a:lnTo>
                    <a:pt x="42" y="24"/>
                  </a:lnTo>
                  <a:lnTo>
                    <a:pt x="42" y="0"/>
                  </a:lnTo>
                  <a:lnTo>
                    <a:pt x="36" y="15"/>
                  </a:lnTo>
                  <a:lnTo>
                    <a:pt x="33" y="26"/>
                  </a:lnTo>
                  <a:lnTo>
                    <a:pt x="32" y="39"/>
                  </a:lnTo>
                  <a:lnTo>
                    <a:pt x="31" y="52"/>
                  </a:lnTo>
                  <a:lnTo>
                    <a:pt x="31" y="66"/>
                  </a:lnTo>
                  <a:lnTo>
                    <a:pt x="31" y="82"/>
                  </a:lnTo>
                  <a:lnTo>
                    <a:pt x="31" y="96"/>
                  </a:lnTo>
                  <a:lnTo>
                    <a:pt x="32" y="112"/>
                  </a:lnTo>
                  <a:lnTo>
                    <a:pt x="33" y="127"/>
                  </a:lnTo>
                  <a:lnTo>
                    <a:pt x="34" y="144"/>
                  </a:lnTo>
                  <a:lnTo>
                    <a:pt x="35" y="157"/>
                  </a:lnTo>
                  <a:lnTo>
                    <a:pt x="36" y="172"/>
                  </a:lnTo>
                  <a:lnTo>
                    <a:pt x="37" y="186"/>
                  </a:lnTo>
                  <a:lnTo>
                    <a:pt x="38" y="199"/>
                  </a:lnTo>
                  <a:lnTo>
                    <a:pt x="39" y="215"/>
                  </a:lnTo>
                  <a:lnTo>
                    <a:pt x="36" y="200"/>
                  </a:lnTo>
                  <a:lnTo>
                    <a:pt x="31" y="186"/>
                  </a:lnTo>
                  <a:lnTo>
                    <a:pt x="25" y="177"/>
                  </a:lnTo>
                  <a:lnTo>
                    <a:pt x="18" y="173"/>
                  </a:lnTo>
                  <a:lnTo>
                    <a:pt x="13" y="172"/>
                  </a:lnTo>
                  <a:lnTo>
                    <a:pt x="8" y="172"/>
                  </a:lnTo>
                  <a:lnTo>
                    <a:pt x="3" y="177"/>
                  </a:lnTo>
                  <a:lnTo>
                    <a:pt x="0" y="1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1" name="Freeform 473"/>
            <p:cNvSpPr>
              <a:spLocks/>
            </p:cNvSpPr>
            <p:nvPr/>
          </p:nvSpPr>
          <p:spPr bwMode="auto">
            <a:xfrm>
              <a:off x="1782" y="3758"/>
              <a:ext cx="39" cy="129"/>
            </a:xfrm>
            <a:custGeom>
              <a:avLst/>
              <a:gdLst>
                <a:gd name="T0" fmla="*/ 1 w 44"/>
                <a:gd name="T1" fmla="*/ 0 h 165"/>
                <a:gd name="T2" fmla="*/ 0 w 44"/>
                <a:gd name="T3" fmla="*/ 1 h 165"/>
                <a:gd name="T4" fmla="*/ 4 w 44"/>
                <a:gd name="T5" fmla="*/ 2 h 165"/>
                <a:gd name="T6" fmla="*/ 4 w 44"/>
                <a:gd name="T7" fmla="*/ 2 h 165"/>
                <a:gd name="T8" fmla="*/ 6 w 44"/>
                <a:gd name="T9" fmla="*/ 2 h 165"/>
                <a:gd name="T10" fmla="*/ 10 w 44"/>
                <a:gd name="T11" fmla="*/ 4 h 165"/>
                <a:gd name="T12" fmla="*/ 11 w 44"/>
                <a:gd name="T13" fmla="*/ 6 h 165"/>
                <a:gd name="T14" fmla="*/ 12 w 44"/>
                <a:gd name="T15" fmla="*/ 9 h 165"/>
                <a:gd name="T16" fmla="*/ 13 w 44"/>
                <a:gd name="T17" fmla="*/ 10 h 165"/>
                <a:gd name="T18" fmla="*/ 13 w 44"/>
                <a:gd name="T19" fmla="*/ 10 h 165"/>
                <a:gd name="T20" fmla="*/ 13 w 44"/>
                <a:gd name="T21" fmla="*/ 13 h 165"/>
                <a:gd name="T22" fmla="*/ 14 w 44"/>
                <a:gd name="T23" fmla="*/ 16 h 165"/>
                <a:gd name="T24" fmla="*/ 14 w 44"/>
                <a:gd name="T25" fmla="*/ 18 h 165"/>
                <a:gd name="T26" fmla="*/ 15 w 44"/>
                <a:gd name="T27" fmla="*/ 18 h 165"/>
                <a:gd name="T28" fmla="*/ 15 w 44"/>
                <a:gd name="T29" fmla="*/ 18 h 165"/>
                <a:gd name="T30" fmla="*/ 15 w 44"/>
                <a:gd name="T31" fmla="*/ 16 h 165"/>
                <a:gd name="T32" fmla="*/ 14 w 44"/>
                <a:gd name="T33" fmla="*/ 13 h 165"/>
                <a:gd name="T34" fmla="*/ 14 w 44"/>
                <a:gd name="T35" fmla="*/ 13 h 165"/>
                <a:gd name="T36" fmla="*/ 14 w 44"/>
                <a:gd name="T37" fmla="*/ 10 h 165"/>
                <a:gd name="T38" fmla="*/ 13 w 44"/>
                <a:gd name="T39" fmla="*/ 9 h 165"/>
                <a:gd name="T40" fmla="*/ 12 w 44"/>
                <a:gd name="T41" fmla="*/ 6 h 165"/>
                <a:gd name="T42" fmla="*/ 10 w 44"/>
                <a:gd name="T43" fmla="*/ 4 h 165"/>
                <a:gd name="T44" fmla="*/ 7 w 44"/>
                <a:gd name="T45" fmla="*/ 2 h 165"/>
                <a:gd name="T46" fmla="*/ 4 w 44"/>
                <a:gd name="T47" fmla="*/ 2 h 165"/>
                <a:gd name="T48" fmla="*/ 4 w 44"/>
                <a:gd name="T49" fmla="*/ 2 h 165"/>
                <a:gd name="T50" fmla="*/ 1 w 44"/>
                <a:gd name="T51" fmla="*/ 0 h 1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4" h="165">
                  <a:moveTo>
                    <a:pt x="1" y="0"/>
                  </a:moveTo>
                  <a:lnTo>
                    <a:pt x="0" y="1"/>
                  </a:lnTo>
                  <a:lnTo>
                    <a:pt x="8" y="13"/>
                  </a:lnTo>
                  <a:lnTo>
                    <a:pt x="13" y="17"/>
                  </a:lnTo>
                  <a:lnTo>
                    <a:pt x="18" y="24"/>
                  </a:lnTo>
                  <a:lnTo>
                    <a:pt x="28" y="39"/>
                  </a:lnTo>
                  <a:lnTo>
                    <a:pt x="33" y="55"/>
                  </a:lnTo>
                  <a:lnTo>
                    <a:pt x="37" y="77"/>
                  </a:lnTo>
                  <a:lnTo>
                    <a:pt x="39" y="86"/>
                  </a:lnTo>
                  <a:lnTo>
                    <a:pt x="39" y="89"/>
                  </a:lnTo>
                  <a:lnTo>
                    <a:pt x="40" y="123"/>
                  </a:lnTo>
                  <a:lnTo>
                    <a:pt x="42" y="142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3" y="142"/>
                  </a:lnTo>
                  <a:lnTo>
                    <a:pt x="41" y="123"/>
                  </a:lnTo>
                  <a:lnTo>
                    <a:pt x="41" y="122"/>
                  </a:lnTo>
                  <a:lnTo>
                    <a:pt x="41" y="93"/>
                  </a:lnTo>
                  <a:lnTo>
                    <a:pt x="38" y="77"/>
                  </a:lnTo>
                  <a:lnTo>
                    <a:pt x="34" y="55"/>
                  </a:lnTo>
                  <a:lnTo>
                    <a:pt x="29" y="38"/>
                  </a:lnTo>
                  <a:lnTo>
                    <a:pt x="19" y="23"/>
                  </a:lnTo>
                  <a:lnTo>
                    <a:pt x="14" y="16"/>
                  </a:lnTo>
                  <a:lnTo>
                    <a:pt x="9" y="1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2" name="Freeform 474"/>
            <p:cNvSpPr>
              <a:spLocks/>
            </p:cNvSpPr>
            <p:nvPr/>
          </p:nvSpPr>
          <p:spPr bwMode="auto">
            <a:xfrm>
              <a:off x="1818" y="3886"/>
              <a:ext cx="12" cy="32"/>
            </a:xfrm>
            <a:custGeom>
              <a:avLst/>
              <a:gdLst>
                <a:gd name="T0" fmla="*/ 1 w 13"/>
                <a:gd name="T1" fmla="*/ 0 h 40"/>
                <a:gd name="T2" fmla="*/ 0 w 13"/>
                <a:gd name="T3" fmla="*/ 0 h 40"/>
                <a:gd name="T4" fmla="*/ 0 w 13"/>
                <a:gd name="T5" fmla="*/ 5 h 40"/>
                <a:gd name="T6" fmla="*/ 6 w 13"/>
                <a:gd name="T7" fmla="*/ 5 h 40"/>
                <a:gd name="T8" fmla="*/ 6 w 13"/>
                <a:gd name="T9" fmla="*/ 5 h 40"/>
                <a:gd name="T10" fmla="*/ 2 w 13"/>
                <a:gd name="T11" fmla="*/ 5 h 40"/>
                <a:gd name="T12" fmla="*/ 2 w 13"/>
                <a:gd name="T13" fmla="*/ 3 h 40"/>
                <a:gd name="T14" fmla="*/ 1 w 13"/>
                <a:gd name="T15" fmla="*/ 0 h 40"/>
                <a:gd name="T16" fmla="*/ 1 w 13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40">
                  <a:moveTo>
                    <a:pt x="1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12" y="39"/>
                  </a:lnTo>
                  <a:lnTo>
                    <a:pt x="10" y="37"/>
                  </a:lnTo>
                  <a:lnTo>
                    <a:pt x="2" y="37"/>
                  </a:lnTo>
                  <a:lnTo>
                    <a:pt x="2" y="2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3" name="Freeform 475"/>
            <p:cNvSpPr>
              <a:spLocks/>
            </p:cNvSpPr>
            <p:nvPr/>
          </p:nvSpPr>
          <p:spPr bwMode="auto">
            <a:xfrm>
              <a:off x="1827" y="3738"/>
              <a:ext cx="71" cy="180"/>
            </a:xfrm>
            <a:custGeom>
              <a:avLst/>
              <a:gdLst>
                <a:gd name="T0" fmla="*/ 2 w 80"/>
                <a:gd name="T1" fmla="*/ 26 h 229"/>
                <a:gd name="T2" fmla="*/ 2 w 80"/>
                <a:gd name="T3" fmla="*/ 24 h 229"/>
                <a:gd name="T4" fmla="*/ 4 w 80"/>
                <a:gd name="T5" fmla="*/ 22 h 229"/>
                <a:gd name="T6" fmla="*/ 4 w 80"/>
                <a:gd name="T7" fmla="*/ 17 h 229"/>
                <a:gd name="T8" fmla="*/ 4 w 80"/>
                <a:gd name="T9" fmla="*/ 15 h 229"/>
                <a:gd name="T10" fmla="*/ 4 w 80"/>
                <a:gd name="T11" fmla="*/ 13 h 229"/>
                <a:gd name="T12" fmla="*/ 5 w 80"/>
                <a:gd name="T13" fmla="*/ 12 h 229"/>
                <a:gd name="T14" fmla="*/ 8 w 80"/>
                <a:gd name="T15" fmla="*/ 10 h 229"/>
                <a:gd name="T16" fmla="*/ 10 w 80"/>
                <a:gd name="T17" fmla="*/ 9 h 229"/>
                <a:gd name="T18" fmla="*/ 14 w 80"/>
                <a:gd name="T19" fmla="*/ 7 h 229"/>
                <a:gd name="T20" fmla="*/ 17 w 80"/>
                <a:gd name="T21" fmla="*/ 6 h 229"/>
                <a:gd name="T22" fmla="*/ 18 w 80"/>
                <a:gd name="T23" fmla="*/ 5 h 229"/>
                <a:gd name="T24" fmla="*/ 20 w 80"/>
                <a:gd name="T25" fmla="*/ 5 h 229"/>
                <a:gd name="T26" fmla="*/ 22 w 80"/>
                <a:gd name="T27" fmla="*/ 5 h 229"/>
                <a:gd name="T28" fmla="*/ 27 w 80"/>
                <a:gd name="T29" fmla="*/ 5 h 229"/>
                <a:gd name="T30" fmla="*/ 27 w 80"/>
                <a:gd name="T31" fmla="*/ 5 h 229"/>
                <a:gd name="T32" fmla="*/ 22 w 80"/>
                <a:gd name="T33" fmla="*/ 2 h 229"/>
                <a:gd name="T34" fmla="*/ 21 w 80"/>
                <a:gd name="T35" fmla="*/ 2 h 229"/>
                <a:gd name="T36" fmla="*/ 20 w 80"/>
                <a:gd name="T37" fmla="*/ 2 h 229"/>
                <a:gd name="T38" fmla="*/ 18 w 80"/>
                <a:gd name="T39" fmla="*/ 0 h 229"/>
                <a:gd name="T40" fmla="*/ 18 w 80"/>
                <a:gd name="T41" fmla="*/ 2 h 229"/>
                <a:gd name="T42" fmla="*/ 20 w 80"/>
                <a:gd name="T43" fmla="*/ 2 h 229"/>
                <a:gd name="T44" fmla="*/ 21 w 80"/>
                <a:gd name="T45" fmla="*/ 2 h 229"/>
                <a:gd name="T46" fmla="*/ 22 w 80"/>
                <a:gd name="T47" fmla="*/ 2 h 229"/>
                <a:gd name="T48" fmla="*/ 27 w 80"/>
                <a:gd name="T49" fmla="*/ 5 h 229"/>
                <a:gd name="T50" fmla="*/ 22 w 80"/>
                <a:gd name="T51" fmla="*/ 5 h 229"/>
                <a:gd name="T52" fmla="*/ 20 w 80"/>
                <a:gd name="T53" fmla="*/ 5 h 229"/>
                <a:gd name="T54" fmla="*/ 18 w 80"/>
                <a:gd name="T55" fmla="*/ 5 h 229"/>
                <a:gd name="T56" fmla="*/ 16 w 80"/>
                <a:gd name="T57" fmla="*/ 6 h 229"/>
                <a:gd name="T58" fmla="*/ 13 w 80"/>
                <a:gd name="T59" fmla="*/ 6 h 229"/>
                <a:gd name="T60" fmla="*/ 11 w 80"/>
                <a:gd name="T61" fmla="*/ 8 h 229"/>
                <a:gd name="T62" fmla="*/ 8 w 80"/>
                <a:gd name="T63" fmla="*/ 10 h 229"/>
                <a:gd name="T64" fmla="*/ 4 w 80"/>
                <a:gd name="T65" fmla="*/ 12 h 229"/>
                <a:gd name="T66" fmla="*/ 4 w 80"/>
                <a:gd name="T67" fmla="*/ 13 h 229"/>
                <a:gd name="T68" fmla="*/ 4 w 80"/>
                <a:gd name="T69" fmla="*/ 15 h 229"/>
                <a:gd name="T70" fmla="*/ 2 w 80"/>
                <a:gd name="T71" fmla="*/ 17 h 229"/>
                <a:gd name="T72" fmla="*/ 2 w 80"/>
                <a:gd name="T73" fmla="*/ 22 h 229"/>
                <a:gd name="T74" fmla="*/ 0 w 80"/>
                <a:gd name="T75" fmla="*/ 24 h 229"/>
                <a:gd name="T76" fmla="*/ 0 w 80"/>
                <a:gd name="T77" fmla="*/ 26 h 229"/>
                <a:gd name="T78" fmla="*/ 2 w 80"/>
                <a:gd name="T79" fmla="*/ 26 h 2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0" h="229">
                  <a:moveTo>
                    <a:pt x="2" y="228"/>
                  </a:moveTo>
                  <a:lnTo>
                    <a:pt x="2" y="203"/>
                  </a:lnTo>
                  <a:lnTo>
                    <a:pt x="4" y="184"/>
                  </a:lnTo>
                  <a:lnTo>
                    <a:pt x="4" y="145"/>
                  </a:lnTo>
                  <a:lnTo>
                    <a:pt x="6" y="135"/>
                  </a:lnTo>
                  <a:lnTo>
                    <a:pt x="9" y="115"/>
                  </a:lnTo>
                  <a:lnTo>
                    <a:pt x="15" y="103"/>
                  </a:lnTo>
                  <a:lnTo>
                    <a:pt x="23" y="86"/>
                  </a:lnTo>
                  <a:lnTo>
                    <a:pt x="28" y="76"/>
                  </a:lnTo>
                  <a:lnTo>
                    <a:pt x="39" y="60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8" y="43"/>
                  </a:lnTo>
                  <a:lnTo>
                    <a:pt x="66" y="42"/>
                  </a:lnTo>
                  <a:lnTo>
                    <a:pt x="79" y="44"/>
                  </a:lnTo>
                  <a:lnTo>
                    <a:pt x="79" y="43"/>
                  </a:lnTo>
                  <a:lnTo>
                    <a:pt x="67" y="20"/>
                  </a:lnTo>
                  <a:lnTo>
                    <a:pt x="61" y="9"/>
                  </a:lnTo>
                  <a:lnTo>
                    <a:pt x="57" y="5"/>
                  </a:lnTo>
                  <a:lnTo>
                    <a:pt x="50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1" y="13"/>
                  </a:lnTo>
                  <a:lnTo>
                    <a:pt x="65" y="20"/>
                  </a:lnTo>
                  <a:lnTo>
                    <a:pt x="78" y="43"/>
                  </a:lnTo>
                  <a:lnTo>
                    <a:pt x="66" y="41"/>
                  </a:lnTo>
                  <a:lnTo>
                    <a:pt x="58" y="42"/>
                  </a:lnTo>
                  <a:lnTo>
                    <a:pt x="51" y="45"/>
                  </a:lnTo>
                  <a:lnTo>
                    <a:pt x="47" y="49"/>
                  </a:lnTo>
                  <a:lnTo>
                    <a:pt x="38" y="59"/>
                  </a:lnTo>
                  <a:lnTo>
                    <a:pt x="32" y="68"/>
                  </a:lnTo>
                  <a:lnTo>
                    <a:pt x="21" y="86"/>
                  </a:lnTo>
                  <a:lnTo>
                    <a:pt x="14" y="103"/>
                  </a:lnTo>
                  <a:lnTo>
                    <a:pt x="8" y="115"/>
                  </a:lnTo>
                  <a:lnTo>
                    <a:pt x="5" y="135"/>
                  </a:lnTo>
                  <a:lnTo>
                    <a:pt x="2" y="152"/>
                  </a:lnTo>
                  <a:lnTo>
                    <a:pt x="2" y="194"/>
                  </a:lnTo>
                  <a:lnTo>
                    <a:pt x="0" y="213"/>
                  </a:lnTo>
                  <a:lnTo>
                    <a:pt x="0" y="226"/>
                  </a:lnTo>
                  <a:lnTo>
                    <a:pt x="2" y="2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4" name="Freeform 476"/>
            <p:cNvSpPr>
              <a:spLocks/>
            </p:cNvSpPr>
            <p:nvPr/>
          </p:nvSpPr>
          <p:spPr bwMode="auto">
            <a:xfrm>
              <a:off x="1819" y="3630"/>
              <a:ext cx="53" cy="174"/>
            </a:xfrm>
            <a:custGeom>
              <a:avLst/>
              <a:gdLst>
                <a:gd name="T0" fmla="*/ 19 w 60"/>
                <a:gd name="T1" fmla="*/ 17 h 221"/>
                <a:gd name="T2" fmla="*/ 17 w 60"/>
                <a:gd name="T3" fmla="*/ 17 h 221"/>
                <a:gd name="T4" fmla="*/ 16 w 60"/>
                <a:gd name="T5" fmla="*/ 17 h 221"/>
                <a:gd name="T6" fmla="*/ 13 w 60"/>
                <a:gd name="T7" fmla="*/ 17 h 221"/>
                <a:gd name="T8" fmla="*/ 13 w 60"/>
                <a:gd name="T9" fmla="*/ 17 h 221"/>
                <a:gd name="T10" fmla="*/ 11 w 60"/>
                <a:gd name="T11" fmla="*/ 19 h 221"/>
                <a:gd name="T12" fmla="*/ 9 w 60"/>
                <a:gd name="T13" fmla="*/ 20 h 221"/>
                <a:gd name="T14" fmla="*/ 7 w 60"/>
                <a:gd name="T15" fmla="*/ 22 h 221"/>
                <a:gd name="T16" fmla="*/ 5 w 60"/>
                <a:gd name="T17" fmla="*/ 24 h 221"/>
                <a:gd name="T18" fmla="*/ 4 w 60"/>
                <a:gd name="T19" fmla="*/ 24 h 221"/>
                <a:gd name="T20" fmla="*/ 4 w 60"/>
                <a:gd name="T21" fmla="*/ 24 h 221"/>
                <a:gd name="T22" fmla="*/ 4 w 60"/>
                <a:gd name="T23" fmla="*/ 24 h 221"/>
                <a:gd name="T24" fmla="*/ 4 w 60"/>
                <a:gd name="T25" fmla="*/ 21 h 221"/>
                <a:gd name="T26" fmla="*/ 4 w 60"/>
                <a:gd name="T27" fmla="*/ 15 h 221"/>
                <a:gd name="T28" fmla="*/ 4 w 60"/>
                <a:gd name="T29" fmla="*/ 12 h 221"/>
                <a:gd name="T30" fmla="*/ 4 w 60"/>
                <a:gd name="T31" fmla="*/ 10 h 221"/>
                <a:gd name="T32" fmla="*/ 4 w 60"/>
                <a:gd name="T33" fmla="*/ 8 h 221"/>
                <a:gd name="T34" fmla="*/ 4 w 60"/>
                <a:gd name="T35" fmla="*/ 6 h 221"/>
                <a:gd name="T36" fmla="*/ 2 w 60"/>
                <a:gd name="T37" fmla="*/ 5 h 221"/>
                <a:gd name="T38" fmla="*/ 2 w 60"/>
                <a:gd name="T39" fmla="*/ 2 h 221"/>
                <a:gd name="T40" fmla="*/ 1 w 60"/>
                <a:gd name="T41" fmla="*/ 0 h 221"/>
                <a:gd name="T42" fmla="*/ 0 w 60"/>
                <a:gd name="T43" fmla="*/ 0 h 221"/>
                <a:gd name="T44" fmla="*/ 0 w 60"/>
                <a:gd name="T45" fmla="*/ 0 h 221"/>
                <a:gd name="T46" fmla="*/ 0 w 60"/>
                <a:gd name="T47" fmla="*/ 2 h 221"/>
                <a:gd name="T48" fmla="*/ 1 w 60"/>
                <a:gd name="T49" fmla="*/ 5 h 221"/>
                <a:gd name="T50" fmla="*/ 4 w 60"/>
                <a:gd name="T51" fmla="*/ 6 h 221"/>
                <a:gd name="T52" fmla="*/ 4 w 60"/>
                <a:gd name="T53" fmla="*/ 8 h 221"/>
                <a:gd name="T54" fmla="*/ 4 w 60"/>
                <a:gd name="T55" fmla="*/ 10 h 221"/>
                <a:gd name="T56" fmla="*/ 4 w 60"/>
                <a:gd name="T57" fmla="*/ 12 h 221"/>
                <a:gd name="T58" fmla="*/ 4 w 60"/>
                <a:gd name="T59" fmla="*/ 13 h 221"/>
                <a:gd name="T60" fmla="*/ 4 w 60"/>
                <a:gd name="T61" fmla="*/ 22 h 221"/>
                <a:gd name="T62" fmla="*/ 4 w 60"/>
                <a:gd name="T63" fmla="*/ 24 h 221"/>
                <a:gd name="T64" fmla="*/ 4 w 60"/>
                <a:gd name="T65" fmla="*/ 25 h 221"/>
                <a:gd name="T66" fmla="*/ 4 w 60"/>
                <a:gd name="T67" fmla="*/ 25 h 221"/>
                <a:gd name="T68" fmla="*/ 4 w 60"/>
                <a:gd name="T69" fmla="*/ 24 h 221"/>
                <a:gd name="T70" fmla="*/ 6 w 60"/>
                <a:gd name="T71" fmla="*/ 24 h 221"/>
                <a:gd name="T72" fmla="*/ 7 w 60"/>
                <a:gd name="T73" fmla="*/ 22 h 221"/>
                <a:gd name="T74" fmla="*/ 9 w 60"/>
                <a:gd name="T75" fmla="*/ 20 h 221"/>
                <a:gd name="T76" fmla="*/ 11 w 60"/>
                <a:gd name="T77" fmla="*/ 19 h 221"/>
                <a:gd name="T78" fmla="*/ 13 w 60"/>
                <a:gd name="T79" fmla="*/ 17 h 221"/>
                <a:gd name="T80" fmla="*/ 15 w 60"/>
                <a:gd name="T81" fmla="*/ 17 h 221"/>
                <a:gd name="T82" fmla="*/ 16 w 60"/>
                <a:gd name="T83" fmla="*/ 17 h 221"/>
                <a:gd name="T84" fmla="*/ 17 w 60"/>
                <a:gd name="T85" fmla="*/ 17 h 221"/>
                <a:gd name="T86" fmla="*/ 19 w 60"/>
                <a:gd name="T87" fmla="*/ 17 h 221"/>
                <a:gd name="T88" fmla="*/ 19 w 60"/>
                <a:gd name="T89" fmla="*/ 17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221">
                  <a:moveTo>
                    <a:pt x="59" y="138"/>
                  </a:moveTo>
                  <a:lnTo>
                    <a:pt x="52" y="138"/>
                  </a:lnTo>
                  <a:lnTo>
                    <a:pt x="47" y="143"/>
                  </a:lnTo>
                  <a:lnTo>
                    <a:pt x="41" y="147"/>
                  </a:lnTo>
                  <a:lnTo>
                    <a:pt x="38" y="151"/>
                  </a:lnTo>
                  <a:lnTo>
                    <a:pt x="33" y="161"/>
                  </a:lnTo>
                  <a:lnTo>
                    <a:pt x="26" y="174"/>
                  </a:lnTo>
                  <a:lnTo>
                    <a:pt x="21" y="186"/>
                  </a:lnTo>
                  <a:lnTo>
                    <a:pt x="16" y="201"/>
                  </a:lnTo>
                  <a:lnTo>
                    <a:pt x="14" y="211"/>
                  </a:lnTo>
                  <a:lnTo>
                    <a:pt x="12" y="218"/>
                  </a:lnTo>
                  <a:lnTo>
                    <a:pt x="11" y="205"/>
                  </a:lnTo>
                  <a:lnTo>
                    <a:pt x="14" y="183"/>
                  </a:lnTo>
                  <a:lnTo>
                    <a:pt x="14" y="124"/>
                  </a:lnTo>
                  <a:lnTo>
                    <a:pt x="11" y="106"/>
                  </a:lnTo>
                  <a:lnTo>
                    <a:pt x="9" y="91"/>
                  </a:lnTo>
                  <a:lnTo>
                    <a:pt x="7" y="72"/>
                  </a:lnTo>
                  <a:lnTo>
                    <a:pt x="5" y="55"/>
                  </a:lnTo>
                  <a:lnTo>
                    <a:pt x="2" y="37"/>
                  </a:lnTo>
                  <a:lnTo>
                    <a:pt x="2" y="1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" y="37"/>
                  </a:lnTo>
                  <a:lnTo>
                    <a:pt x="4" y="55"/>
                  </a:lnTo>
                  <a:lnTo>
                    <a:pt x="6" y="72"/>
                  </a:lnTo>
                  <a:lnTo>
                    <a:pt x="8" y="91"/>
                  </a:lnTo>
                  <a:lnTo>
                    <a:pt x="10" y="106"/>
                  </a:lnTo>
                  <a:lnTo>
                    <a:pt x="11" y="117"/>
                  </a:lnTo>
                  <a:lnTo>
                    <a:pt x="11" y="191"/>
                  </a:lnTo>
                  <a:lnTo>
                    <a:pt x="10" y="205"/>
                  </a:lnTo>
                  <a:lnTo>
                    <a:pt x="12" y="220"/>
                  </a:lnTo>
                  <a:lnTo>
                    <a:pt x="13" y="220"/>
                  </a:lnTo>
                  <a:lnTo>
                    <a:pt x="15" y="211"/>
                  </a:lnTo>
                  <a:lnTo>
                    <a:pt x="18" y="201"/>
                  </a:lnTo>
                  <a:lnTo>
                    <a:pt x="22" y="186"/>
                  </a:lnTo>
                  <a:lnTo>
                    <a:pt x="27" y="174"/>
                  </a:lnTo>
                  <a:lnTo>
                    <a:pt x="34" y="161"/>
                  </a:lnTo>
                  <a:lnTo>
                    <a:pt x="38" y="154"/>
                  </a:lnTo>
                  <a:lnTo>
                    <a:pt x="43" y="148"/>
                  </a:lnTo>
                  <a:lnTo>
                    <a:pt x="48" y="144"/>
                  </a:lnTo>
                  <a:lnTo>
                    <a:pt x="52" y="140"/>
                  </a:lnTo>
                  <a:lnTo>
                    <a:pt x="59" y="140"/>
                  </a:lnTo>
                  <a:lnTo>
                    <a:pt x="59" y="1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5" name="Freeform 477"/>
            <p:cNvSpPr>
              <a:spLocks/>
            </p:cNvSpPr>
            <p:nvPr/>
          </p:nvSpPr>
          <p:spPr bwMode="auto">
            <a:xfrm>
              <a:off x="1811" y="3610"/>
              <a:ext cx="10" cy="22"/>
            </a:xfrm>
            <a:custGeom>
              <a:avLst/>
              <a:gdLst>
                <a:gd name="T0" fmla="*/ 5 w 11"/>
                <a:gd name="T1" fmla="*/ 2 h 29"/>
                <a:gd name="T2" fmla="*/ 5 w 11"/>
                <a:gd name="T3" fmla="*/ 2 h 29"/>
                <a:gd name="T4" fmla="*/ 5 w 11"/>
                <a:gd name="T5" fmla="*/ 0 h 29"/>
                <a:gd name="T6" fmla="*/ 5 w 11"/>
                <a:gd name="T7" fmla="*/ 0 h 29"/>
                <a:gd name="T8" fmla="*/ 3 w 11"/>
                <a:gd name="T9" fmla="*/ 2 h 29"/>
                <a:gd name="T10" fmla="*/ 0 w 11"/>
                <a:gd name="T11" fmla="*/ 2 h 29"/>
                <a:gd name="T12" fmla="*/ 1 w 11"/>
                <a:gd name="T13" fmla="*/ 2 h 29"/>
                <a:gd name="T14" fmla="*/ 4 w 11"/>
                <a:gd name="T15" fmla="*/ 2 h 29"/>
                <a:gd name="T16" fmla="*/ 5 w 11"/>
                <a:gd name="T17" fmla="*/ 2 h 29"/>
                <a:gd name="T18" fmla="*/ 5 w 11"/>
                <a:gd name="T19" fmla="*/ 2 h 29"/>
                <a:gd name="T20" fmla="*/ 5 w 11"/>
                <a:gd name="T21" fmla="*/ 2 h 29"/>
                <a:gd name="T22" fmla="*/ 5 w 11"/>
                <a:gd name="T23" fmla="*/ 2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29">
                  <a:moveTo>
                    <a:pt x="9" y="25"/>
                  </a:moveTo>
                  <a:lnTo>
                    <a:pt x="10" y="2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3" y="15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25"/>
                  </a:lnTo>
                  <a:lnTo>
                    <a:pt x="9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6" name="Freeform 478"/>
            <p:cNvSpPr>
              <a:spLocks/>
            </p:cNvSpPr>
            <p:nvPr/>
          </p:nvSpPr>
          <p:spPr bwMode="auto">
            <a:xfrm>
              <a:off x="1810" y="3631"/>
              <a:ext cx="3" cy="33"/>
            </a:xfrm>
            <a:custGeom>
              <a:avLst/>
              <a:gdLst>
                <a:gd name="T0" fmla="*/ 2 w 4"/>
                <a:gd name="T1" fmla="*/ 0 h 40"/>
                <a:gd name="T2" fmla="*/ 1 w 4"/>
                <a:gd name="T3" fmla="*/ 2 h 40"/>
                <a:gd name="T4" fmla="*/ 0 w 4"/>
                <a:gd name="T5" fmla="*/ 5 h 40"/>
                <a:gd name="T6" fmla="*/ 0 w 4"/>
                <a:gd name="T7" fmla="*/ 7 h 40"/>
                <a:gd name="T8" fmla="*/ 0 w 4"/>
                <a:gd name="T9" fmla="*/ 7 h 40"/>
                <a:gd name="T10" fmla="*/ 1 w 4"/>
                <a:gd name="T11" fmla="*/ 7 h 40"/>
                <a:gd name="T12" fmla="*/ 2 w 4"/>
                <a:gd name="T13" fmla="*/ 5 h 40"/>
                <a:gd name="T14" fmla="*/ 2 w 4"/>
                <a:gd name="T15" fmla="*/ 2 h 40"/>
                <a:gd name="T16" fmla="*/ 2 w 4"/>
                <a:gd name="T17" fmla="*/ 0 h 40"/>
                <a:gd name="T18" fmla="*/ 2 w 4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40">
                  <a:moveTo>
                    <a:pt x="2" y="0"/>
                  </a:moveTo>
                  <a:lnTo>
                    <a:pt x="1" y="12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2" y="25"/>
                  </a:lnTo>
                  <a:lnTo>
                    <a:pt x="2" y="12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7" name="Freeform 479"/>
            <p:cNvSpPr>
              <a:spLocks/>
            </p:cNvSpPr>
            <p:nvPr/>
          </p:nvSpPr>
          <p:spPr bwMode="auto">
            <a:xfrm>
              <a:off x="1809" y="3663"/>
              <a:ext cx="2" cy="12"/>
            </a:xfrm>
            <a:custGeom>
              <a:avLst/>
              <a:gdLst>
                <a:gd name="T0" fmla="*/ 0 w 3"/>
                <a:gd name="T1" fmla="*/ 0 h 16"/>
                <a:gd name="T2" fmla="*/ 0 w 3"/>
                <a:gd name="T3" fmla="*/ 2 h 16"/>
                <a:gd name="T4" fmla="*/ 0 w 3"/>
                <a:gd name="T5" fmla="*/ 2 h 16"/>
                <a:gd name="T6" fmla="*/ 1 w 3"/>
                <a:gd name="T7" fmla="*/ 2 h 16"/>
                <a:gd name="T8" fmla="*/ 1 w 3"/>
                <a:gd name="T9" fmla="*/ 2 h 16"/>
                <a:gd name="T10" fmla="*/ 1 w 3"/>
                <a:gd name="T11" fmla="*/ 0 h 16"/>
                <a:gd name="T12" fmla="*/ 1 w 3"/>
                <a:gd name="T13" fmla="*/ 0 h 16"/>
                <a:gd name="T14" fmla="*/ 0 w 3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16">
                  <a:moveTo>
                    <a:pt x="0" y="0"/>
                  </a:moveTo>
                  <a:lnTo>
                    <a:pt x="0" y="14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8" name="Freeform 480"/>
            <p:cNvSpPr>
              <a:spLocks/>
            </p:cNvSpPr>
            <p:nvPr/>
          </p:nvSpPr>
          <p:spPr bwMode="auto">
            <a:xfrm>
              <a:off x="1782" y="3663"/>
              <a:ext cx="36" cy="117"/>
            </a:xfrm>
            <a:custGeom>
              <a:avLst/>
              <a:gdLst>
                <a:gd name="T0" fmla="*/ 10 w 41"/>
                <a:gd name="T1" fmla="*/ 2 h 149"/>
                <a:gd name="T2" fmla="*/ 10 w 41"/>
                <a:gd name="T3" fmla="*/ 0 h 149"/>
                <a:gd name="T4" fmla="*/ 10 w 41"/>
                <a:gd name="T5" fmla="*/ 3 h 149"/>
                <a:gd name="T6" fmla="*/ 10 w 41"/>
                <a:gd name="T7" fmla="*/ 7 h 149"/>
                <a:gd name="T8" fmla="*/ 11 w 41"/>
                <a:gd name="T9" fmla="*/ 9 h 149"/>
                <a:gd name="T10" fmla="*/ 11 w 41"/>
                <a:gd name="T11" fmla="*/ 10 h 149"/>
                <a:gd name="T12" fmla="*/ 11 w 41"/>
                <a:gd name="T13" fmla="*/ 12 h 149"/>
                <a:gd name="T14" fmla="*/ 11 w 41"/>
                <a:gd name="T15" fmla="*/ 13 h 149"/>
                <a:gd name="T16" fmla="*/ 11 w 41"/>
                <a:gd name="T17" fmla="*/ 15 h 149"/>
                <a:gd name="T18" fmla="*/ 12 w 41"/>
                <a:gd name="T19" fmla="*/ 16 h 149"/>
                <a:gd name="T20" fmla="*/ 11 w 41"/>
                <a:gd name="T21" fmla="*/ 15 h 149"/>
                <a:gd name="T22" fmla="*/ 10 w 41"/>
                <a:gd name="T23" fmla="*/ 13 h 149"/>
                <a:gd name="T24" fmla="*/ 9 w 41"/>
                <a:gd name="T25" fmla="*/ 13 h 149"/>
                <a:gd name="T26" fmla="*/ 6 w 41"/>
                <a:gd name="T27" fmla="*/ 12 h 149"/>
                <a:gd name="T28" fmla="*/ 4 w 41"/>
                <a:gd name="T29" fmla="*/ 12 h 149"/>
                <a:gd name="T30" fmla="*/ 4 w 41"/>
                <a:gd name="T31" fmla="*/ 12 h 149"/>
                <a:gd name="T32" fmla="*/ 3 w 41"/>
                <a:gd name="T33" fmla="*/ 13 h 149"/>
                <a:gd name="T34" fmla="*/ 0 w 41"/>
                <a:gd name="T35" fmla="*/ 13 h 149"/>
                <a:gd name="T36" fmla="*/ 0 w 41"/>
                <a:gd name="T37" fmla="*/ 13 h 149"/>
                <a:gd name="T38" fmla="*/ 1 w 41"/>
                <a:gd name="T39" fmla="*/ 13 h 149"/>
                <a:gd name="T40" fmla="*/ 4 w 41"/>
                <a:gd name="T41" fmla="*/ 13 h 149"/>
                <a:gd name="T42" fmla="*/ 4 w 41"/>
                <a:gd name="T43" fmla="*/ 12 h 149"/>
                <a:gd name="T44" fmla="*/ 4 w 41"/>
                <a:gd name="T45" fmla="*/ 12 h 149"/>
                <a:gd name="T46" fmla="*/ 6 w 41"/>
                <a:gd name="T47" fmla="*/ 13 h 149"/>
                <a:gd name="T48" fmla="*/ 8 w 41"/>
                <a:gd name="T49" fmla="*/ 13 h 149"/>
                <a:gd name="T50" fmla="*/ 10 w 41"/>
                <a:gd name="T51" fmla="*/ 13 h 149"/>
                <a:gd name="T52" fmla="*/ 11 w 41"/>
                <a:gd name="T53" fmla="*/ 15 h 149"/>
                <a:gd name="T54" fmla="*/ 12 w 41"/>
                <a:gd name="T55" fmla="*/ 16 h 149"/>
                <a:gd name="T56" fmla="*/ 12 w 41"/>
                <a:gd name="T57" fmla="*/ 16 h 149"/>
                <a:gd name="T58" fmla="*/ 12 w 41"/>
                <a:gd name="T59" fmla="*/ 15 h 149"/>
                <a:gd name="T60" fmla="*/ 11 w 41"/>
                <a:gd name="T61" fmla="*/ 13 h 149"/>
                <a:gd name="T62" fmla="*/ 11 w 41"/>
                <a:gd name="T63" fmla="*/ 12 h 149"/>
                <a:gd name="T64" fmla="*/ 11 w 41"/>
                <a:gd name="T65" fmla="*/ 10 h 149"/>
                <a:gd name="T66" fmla="*/ 11 w 41"/>
                <a:gd name="T67" fmla="*/ 9 h 149"/>
                <a:gd name="T68" fmla="*/ 11 w 41"/>
                <a:gd name="T69" fmla="*/ 7 h 149"/>
                <a:gd name="T70" fmla="*/ 10 w 41"/>
                <a:gd name="T71" fmla="*/ 3 h 149"/>
                <a:gd name="T72" fmla="*/ 10 w 41"/>
                <a:gd name="T73" fmla="*/ 2 h 149"/>
                <a:gd name="T74" fmla="*/ 10 w 41"/>
                <a:gd name="T75" fmla="*/ 2 h 149"/>
                <a:gd name="T76" fmla="*/ 10 w 41"/>
                <a:gd name="T77" fmla="*/ 2 h 1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1" h="149">
                  <a:moveTo>
                    <a:pt x="30" y="15"/>
                  </a:moveTo>
                  <a:lnTo>
                    <a:pt x="30" y="0"/>
                  </a:lnTo>
                  <a:lnTo>
                    <a:pt x="31" y="30"/>
                  </a:lnTo>
                  <a:lnTo>
                    <a:pt x="33" y="60"/>
                  </a:lnTo>
                  <a:lnTo>
                    <a:pt x="34" y="77"/>
                  </a:lnTo>
                  <a:lnTo>
                    <a:pt x="35" y="90"/>
                  </a:lnTo>
                  <a:lnTo>
                    <a:pt x="35" y="105"/>
                  </a:lnTo>
                  <a:lnTo>
                    <a:pt x="37" y="119"/>
                  </a:lnTo>
                  <a:lnTo>
                    <a:pt x="38" y="132"/>
                  </a:lnTo>
                  <a:lnTo>
                    <a:pt x="39" y="142"/>
                  </a:lnTo>
                  <a:lnTo>
                    <a:pt x="37" y="133"/>
                  </a:lnTo>
                  <a:lnTo>
                    <a:pt x="33" y="119"/>
                  </a:lnTo>
                  <a:lnTo>
                    <a:pt x="26" y="110"/>
                  </a:lnTo>
                  <a:lnTo>
                    <a:pt x="18" y="106"/>
                  </a:lnTo>
                  <a:lnTo>
                    <a:pt x="12" y="104"/>
                  </a:lnTo>
                  <a:lnTo>
                    <a:pt x="8" y="104"/>
                  </a:lnTo>
                  <a:lnTo>
                    <a:pt x="3" y="110"/>
                  </a:lnTo>
                  <a:lnTo>
                    <a:pt x="0" y="121"/>
                  </a:lnTo>
                  <a:lnTo>
                    <a:pt x="1" y="121"/>
                  </a:lnTo>
                  <a:lnTo>
                    <a:pt x="4" y="111"/>
                  </a:lnTo>
                  <a:lnTo>
                    <a:pt x="8" y="106"/>
                  </a:lnTo>
                  <a:lnTo>
                    <a:pt x="15" y="106"/>
                  </a:lnTo>
                  <a:lnTo>
                    <a:pt x="18" y="107"/>
                  </a:lnTo>
                  <a:lnTo>
                    <a:pt x="25" y="111"/>
                  </a:lnTo>
                  <a:lnTo>
                    <a:pt x="31" y="120"/>
                  </a:lnTo>
                  <a:lnTo>
                    <a:pt x="35" y="133"/>
                  </a:lnTo>
                  <a:lnTo>
                    <a:pt x="39" y="148"/>
                  </a:lnTo>
                  <a:lnTo>
                    <a:pt x="40" y="148"/>
                  </a:lnTo>
                  <a:lnTo>
                    <a:pt x="39" y="132"/>
                  </a:lnTo>
                  <a:lnTo>
                    <a:pt x="38" y="119"/>
                  </a:lnTo>
                  <a:lnTo>
                    <a:pt x="37" y="105"/>
                  </a:lnTo>
                  <a:lnTo>
                    <a:pt x="36" y="90"/>
                  </a:lnTo>
                  <a:lnTo>
                    <a:pt x="35" y="77"/>
                  </a:lnTo>
                  <a:lnTo>
                    <a:pt x="34" y="60"/>
                  </a:lnTo>
                  <a:lnTo>
                    <a:pt x="33" y="30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0" y="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9" name="Freeform 481"/>
            <p:cNvSpPr>
              <a:spLocks/>
            </p:cNvSpPr>
            <p:nvPr/>
          </p:nvSpPr>
          <p:spPr bwMode="auto">
            <a:xfrm>
              <a:off x="1882" y="3439"/>
              <a:ext cx="278" cy="498"/>
            </a:xfrm>
            <a:custGeom>
              <a:avLst/>
              <a:gdLst>
                <a:gd name="T0" fmla="*/ 54 w 314"/>
                <a:gd name="T1" fmla="*/ 65 h 634"/>
                <a:gd name="T2" fmla="*/ 50 w 314"/>
                <a:gd name="T3" fmla="*/ 56 h 634"/>
                <a:gd name="T4" fmla="*/ 38 w 314"/>
                <a:gd name="T5" fmla="*/ 46 h 634"/>
                <a:gd name="T6" fmla="*/ 21 w 314"/>
                <a:gd name="T7" fmla="*/ 44 h 634"/>
                <a:gd name="T8" fmla="*/ 12 w 314"/>
                <a:gd name="T9" fmla="*/ 47 h 634"/>
                <a:gd name="T10" fmla="*/ 7 w 314"/>
                <a:gd name="T11" fmla="*/ 49 h 634"/>
                <a:gd name="T12" fmla="*/ 19 w 314"/>
                <a:gd name="T13" fmla="*/ 42 h 634"/>
                <a:gd name="T14" fmla="*/ 40 w 314"/>
                <a:gd name="T15" fmla="*/ 39 h 634"/>
                <a:gd name="T16" fmla="*/ 51 w 314"/>
                <a:gd name="T17" fmla="*/ 47 h 634"/>
                <a:gd name="T18" fmla="*/ 51 w 314"/>
                <a:gd name="T19" fmla="*/ 44 h 634"/>
                <a:gd name="T20" fmla="*/ 49 w 314"/>
                <a:gd name="T21" fmla="*/ 35 h 634"/>
                <a:gd name="T22" fmla="*/ 38 w 314"/>
                <a:gd name="T23" fmla="*/ 27 h 634"/>
                <a:gd name="T24" fmla="*/ 22 w 314"/>
                <a:gd name="T25" fmla="*/ 24 h 634"/>
                <a:gd name="T26" fmla="*/ 10 w 314"/>
                <a:gd name="T27" fmla="*/ 24 h 634"/>
                <a:gd name="T28" fmla="*/ 4 w 314"/>
                <a:gd name="T29" fmla="*/ 33 h 634"/>
                <a:gd name="T30" fmla="*/ 4 w 314"/>
                <a:gd name="T31" fmla="*/ 29 h 634"/>
                <a:gd name="T32" fmla="*/ 10 w 314"/>
                <a:gd name="T33" fmla="*/ 21 h 634"/>
                <a:gd name="T34" fmla="*/ 25 w 314"/>
                <a:gd name="T35" fmla="*/ 16 h 634"/>
                <a:gd name="T36" fmla="*/ 41 w 314"/>
                <a:gd name="T37" fmla="*/ 21 h 634"/>
                <a:gd name="T38" fmla="*/ 49 w 314"/>
                <a:gd name="T39" fmla="*/ 30 h 634"/>
                <a:gd name="T40" fmla="*/ 51 w 314"/>
                <a:gd name="T41" fmla="*/ 27 h 634"/>
                <a:gd name="T42" fmla="*/ 51 w 314"/>
                <a:gd name="T43" fmla="*/ 19 h 634"/>
                <a:gd name="T44" fmla="*/ 57 w 314"/>
                <a:gd name="T45" fmla="*/ 10 h 634"/>
                <a:gd name="T46" fmla="*/ 64 w 314"/>
                <a:gd name="T47" fmla="*/ 2 h 634"/>
                <a:gd name="T48" fmla="*/ 64 w 314"/>
                <a:gd name="T49" fmla="*/ 5 h 634"/>
                <a:gd name="T50" fmla="*/ 61 w 314"/>
                <a:gd name="T51" fmla="*/ 13 h 634"/>
                <a:gd name="T52" fmla="*/ 60 w 314"/>
                <a:gd name="T53" fmla="*/ 20 h 634"/>
                <a:gd name="T54" fmla="*/ 58 w 314"/>
                <a:gd name="T55" fmla="*/ 27 h 634"/>
                <a:gd name="T56" fmla="*/ 57 w 314"/>
                <a:gd name="T57" fmla="*/ 35 h 634"/>
                <a:gd name="T58" fmla="*/ 67 w 314"/>
                <a:gd name="T59" fmla="*/ 26 h 634"/>
                <a:gd name="T60" fmla="*/ 82 w 314"/>
                <a:gd name="T61" fmla="*/ 21 h 634"/>
                <a:gd name="T62" fmla="*/ 97 w 314"/>
                <a:gd name="T63" fmla="*/ 27 h 634"/>
                <a:gd name="T64" fmla="*/ 104 w 314"/>
                <a:gd name="T65" fmla="*/ 35 h 634"/>
                <a:gd name="T66" fmla="*/ 104 w 314"/>
                <a:gd name="T67" fmla="*/ 44 h 634"/>
                <a:gd name="T68" fmla="*/ 101 w 314"/>
                <a:gd name="T69" fmla="*/ 42 h 634"/>
                <a:gd name="T70" fmla="*/ 92 w 314"/>
                <a:gd name="T71" fmla="*/ 33 h 634"/>
                <a:gd name="T72" fmla="*/ 82 w 314"/>
                <a:gd name="T73" fmla="*/ 29 h 634"/>
                <a:gd name="T74" fmla="*/ 70 w 314"/>
                <a:gd name="T75" fmla="*/ 31 h 634"/>
                <a:gd name="T76" fmla="*/ 59 w 314"/>
                <a:gd name="T77" fmla="*/ 37 h 634"/>
                <a:gd name="T78" fmla="*/ 58 w 314"/>
                <a:gd name="T79" fmla="*/ 45 h 634"/>
                <a:gd name="T80" fmla="*/ 59 w 314"/>
                <a:gd name="T81" fmla="*/ 53 h 634"/>
                <a:gd name="T82" fmla="*/ 60 w 314"/>
                <a:gd name="T83" fmla="*/ 53 h 634"/>
                <a:gd name="T84" fmla="*/ 67 w 314"/>
                <a:gd name="T85" fmla="*/ 46 h 634"/>
                <a:gd name="T86" fmla="*/ 81 w 314"/>
                <a:gd name="T87" fmla="*/ 44 h 634"/>
                <a:gd name="T88" fmla="*/ 94 w 314"/>
                <a:gd name="T89" fmla="*/ 46 h 634"/>
                <a:gd name="T90" fmla="*/ 99 w 314"/>
                <a:gd name="T91" fmla="*/ 54 h 634"/>
                <a:gd name="T92" fmla="*/ 93 w 314"/>
                <a:gd name="T93" fmla="*/ 53 h 634"/>
                <a:gd name="T94" fmla="*/ 81 w 314"/>
                <a:gd name="T95" fmla="*/ 49 h 634"/>
                <a:gd name="T96" fmla="*/ 65 w 314"/>
                <a:gd name="T97" fmla="*/ 53 h 634"/>
                <a:gd name="T98" fmla="*/ 62 w 314"/>
                <a:gd name="T99" fmla="*/ 60 h 634"/>
                <a:gd name="T100" fmla="*/ 62 w 314"/>
                <a:gd name="T101" fmla="*/ 68 h 634"/>
                <a:gd name="T102" fmla="*/ 57 w 314"/>
                <a:gd name="T103" fmla="*/ 71 h 6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14" h="634">
                  <a:moveTo>
                    <a:pt x="167" y="633"/>
                  </a:moveTo>
                  <a:lnTo>
                    <a:pt x="166" y="610"/>
                  </a:lnTo>
                  <a:lnTo>
                    <a:pt x="162" y="576"/>
                  </a:lnTo>
                  <a:lnTo>
                    <a:pt x="159" y="547"/>
                  </a:lnTo>
                  <a:lnTo>
                    <a:pt x="156" y="513"/>
                  </a:lnTo>
                  <a:lnTo>
                    <a:pt x="150" y="482"/>
                  </a:lnTo>
                  <a:lnTo>
                    <a:pt x="144" y="453"/>
                  </a:lnTo>
                  <a:lnTo>
                    <a:pt x="132" y="429"/>
                  </a:lnTo>
                  <a:lnTo>
                    <a:pt x="113" y="405"/>
                  </a:lnTo>
                  <a:lnTo>
                    <a:pt x="96" y="394"/>
                  </a:lnTo>
                  <a:lnTo>
                    <a:pt x="83" y="386"/>
                  </a:lnTo>
                  <a:lnTo>
                    <a:pt x="65" y="385"/>
                  </a:lnTo>
                  <a:lnTo>
                    <a:pt x="52" y="387"/>
                  </a:lnTo>
                  <a:lnTo>
                    <a:pt x="40" y="407"/>
                  </a:lnTo>
                  <a:lnTo>
                    <a:pt x="35" y="409"/>
                  </a:lnTo>
                  <a:lnTo>
                    <a:pt x="26" y="434"/>
                  </a:lnTo>
                  <a:lnTo>
                    <a:pt x="20" y="457"/>
                  </a:lnTo>
                  <a:lnTo>
                    <a:pt x="20" y="436"/>
                  </a:lnTo>
                  <a:lnTo>
                    <a:pt x="29" y="406"/>
                  </a:lnTo>
                  <a:lnTo>
                    <a:pt x="41" y="380"/>
                  </a:lnTo>
                  <a:lnTo>
                    <a:pt x="58" y="358"/>
                  </a:lnTo>
                  <a:lnTo>
                    <a:pt x="81" y="344"/>
                  </a:lnTo>
                  <a:lnTo>
                    <a:pt x="99" y="340"/>
                  </a:lnTo>
                  <a:lnTo>
                    <a:pt x="119" y="346"/>
                  </a:lnTo>
                  <a:lnTo>
                    <a:pt x="138" y="369"/>
                  </a:lnTo>
                  <a:lnTo>
                    <a:pt x="145" y="394"/>
                  </a:lnTo>
                  <a:lnTo>
                    <a:pt x="152" y="417"/>
                  </a:lnTo>
                  <a:lnTo>
                    <a:pt x="152" y="428"/>
                  </a:lnTo>
                  <a:lnTo>
                    <a:pt x="154" y="406"/>
                  </a:lnTo>
                  <a:lnTo>
                    <a:pt x="154" y="381"/>
                  </a:lnTo>
                  <a:lnTo>
                    <a:pt x="152" y="357"/>
                  </a:lnTo>
                  <a:lnTo>
                    <a:pt x="149" y="333"/>
                  </a:lnTo>
                  <a:lnTo>
                    <a:pt x="145" y="310"/>
                  </a:lnTo>
                  <a:lnTo>
                    <a:pt x="137" y="288"/>
                  </a:lnTo>
                  <a:lnTo>
                    <a:pt x="124" y="267"/>
                  </a:lnTo>
                  <a:lnTo>
                    <a:pt x="113" y="246"/>
                  </a:lnTo>
                  <a:lnTo>
                    <a:pt x="97" y="228"/>
                  </a:lnTo>
                  <a:lnTo>
                    <a:pt x="83" y="213"/>
                  </a:lnTo>
                  <a:lnTo>
                    <a:pt x="67" y="204"/>
                  </a:lnTo>
                  <a:lnTo>
                    <a:pt x="52" y="199"/>
                  </a:lnTo>
                  <a:lnTo>
                    <a:pt x="41" y="201"/>
                  </a:lnTo>
                  <a:lnTo>
                    <a:pt x="28" y="217"/>
                  </a:lnTo>
                  <a:lnTo>
                    <a:pt x="20" y="237"/>
                  </a:lnTo>
                  <a:lnTo>
                    <a:pt x="13" y="261"/>
                  </a:lnTo>
                  <a:lnTo>
                    <a:pt x="6" y="286"/>
                  </a:lnTo>
                  <a:lnTo>
                    <a:pt x="0" y="305"/>
                  </a:lnTo>
                  <a:lnTo>
                    <a:pt x="3" y="282"/>
                  </a:lnTo>
                  <a:lnTo>
                    <a:pt x="7" y="257"/>
                  </a:lnTo>
                  <a:lnTo>
                    <a:pt x="13" y="232"/>
                  </a:lnTo>
                  <a:lnTo>
                    <a:pt x="21" y="210"/>
                  </a:lnTo>
                  <a:lnTo>
                    <a:pt x="29" y="189"/>
                  </a:lnTo>
                  <a:lnTo>
                    <a:pt x="42" y="163"/>
                  </a:lnTo>
                  <a:lnTo>
                    <a:pt x="63" y="146"/>
                  </a:lnTo>
                  <a:lnTo>
                    <a:pt x="76" y="144"/>
                  </a:lnTo>
                  <a:lnTo>
                    <a:pt x="101" y="149"/>
                  </a:lnTo>
                  <a:lnTo>
                    <a:pt x="115" y="167"/>
                  </a:lnTo>
                  <a:lnTo>
                    <a:pt x="123" y="193"/>
                  </a:lnTo>
                  <a:lnTo>
                    <a:pt x="130" y="217"/>
                  </a:lnTo>
                  <a:lnTo>
                    <a:pt x="141" y="242"/>
                  </a:lnTo>
                  <a:lnTo>
                    <a:pt x="145" y="264"/>
                  </a:lnTo>
                  <a:lnTo>
                    <a:pt x="152" y="277"/>
                  </a:lnTo>
                  <a:lnTo>
                    <a:pt x="152" y="254"/>
                  </a:lnTo>
                  <a:lnTo>
                    <a:pt x="152" y="241"/>
                  </a:lnTo>
                  <a:lnTo>
                    <a:pt x="152" y="217"/>
                  </a:lnTo>
                  <a:lnTo>
                    <a:pt x="154" y="193"/>
                  </a:lnTo>
                  <a:lnTo>
                    <a:pt x="156" y="171"/>
                  </a:lnTo>
                  <a:lnTo>
                    <a:pt x="158" y="151"/>
                  </a:lnTo>
                  <a:lnTo>
                    <a:pt x="162" y="126"/>
                  </a:lnTo>
                  <a:lnTo>
                    <a:pt x="167" y="96"/>
                  </a:lnTo>
                  <a:lnTo>
                    <a:pt x="173" y="66"/>
                  </a:lnTo>
                  <a:lnTo>
                    <a:pt x="181" y="38"/>
                  </a:lnTo>
                  <a:lnTo>
                    <a:pt x="190" y="10"/>
                  </a:lnTo>
                  <a:lnTo>
                    <a:pt x="200" y="0"/>
                  </a:lnTo>
                  <a:lnTo>
                    <a:pt x="194" y="24"/>
                  </a:lnTo>
                  <a:lnTo>
                    <a:pt x="189" y="46"/>
                  </a:lnTo>
                  <a:lnTo>
                    <a:pt x="186" y="72"/>
                  </a:lnTo>
                  <a:lnTo>
                    <a:pt x="186" y="93"/>
                  </a:lnTo>
                  <a:lnTo>
                    <a:pt x="182" y="115"/>
                  </a:lnTo>
                  <a:lnTo>
                    <a:pt x="182" y="138"/>
                  </a:lnTo>
                  <a:lnTo>
                    <a:pt x="180" y="160"/>
                  </a:lnTo>
                  <a:lnTo>
                    <a:pt x="180" y="181"/>
                  </a:lnTo>
                  <a:lnTo>
                    <a:pt x="179" y="204"/>
                  </a:lnTo>
                  <a:lnTo>
                    <a:pt x="177" y="219"/>
                  </a:lnTo>
                  <a:lnTo>
                    <a:pt x="174" y="240"/>
                  </a:lnTo>
                  <a:lnTo>
                    <a:pt x="170" y="263"/>
                  </a:lnTo>
                  <a:lnTo>
                    <a:pt x="167" y="284"/>
                  </a:lnTo>
                  <a:lnTo>
                    <a:pt x="167" y="299"/>
                  </a:lnTo>
                  <a:lnTo>
                    <a:pt x="176" y="267"/>
                  </a:lnTo>
                  <a:lnTo>
                    <a:pt x="186" y="246"/>
                  </a:lnTo>
                  <a:lnTo>
                    <a:pt x="200" y="222"/>
                  </a:lnTo>
                  <a:lnTo>
                    <a:pt x="219" y="205"/>
                  </a:lnTo>
                  <a:lnTo>
                    <a:pt x="238" y="193"/>
                  </a:lnTo>
                  <a:lnTo>
                    <a:pt x="246" y="188"/>
                  </a:lnTo>
                  <a:lnTo>
                    <a:pt x="260" y="193"/>
                  </a:lnTo>
                  <a:lnTo>
                    <a:pt x="276" y="213"/>
                  </a:lnTo>
                  <a:lnTo>
                    <a:pt x="288" y="235"/>
                  </a:lnTo>
                  <a:lnTo>
                    <a:pt x="296" y="261"/>
                  </a:lnTo>
                  <a:lnTo>
                    <a:pt x="304" y="292"/>
                  </a:lnTo>
                  <a:lnTo>
                    <a:pt x="310" y="314"/>
                  </a:lnTo>
                  <a:lnTo>
                    <a:pt x="312" y="336"/>
                  </a:lnTo>
                  <a:lnTo>
                    <a:pt x="313" y="358"/>
                  </a:lnTo>
                  <a:lnTo>
                    <a:pt x="312" y="381"/>
                  </a:lnTo>
                  <a:lnTo>
                    <a:pt x="307" y="405"/>
                  </a:lnTo>
                  <a:lnTo>
                    <a:pt x="305" y="385"/>
                  </a:lnTo>
                  <a:lnTo>
                    <a:pt x="303" y="358"/>
                  </a:lnTo>
                  <a:lnTo>
                    <a:pt x="294" y="335"/>
                  </a:lnTo>
                  <a:lnTo>
                    <a:pt x="287" y="308"/>
                  </a:lnTo>
                  <a:lnTo>
                    <a:pt x="276" y="287"/>
                  </a:lnTo>
                  <a:lnTo>
                    <a:pt x="263" y="277"/>
                  </a:lnTo>
                  <a:lnTo>
                    <a:pt x="250" y="261"/>
                  </a:lnTo>
                  <a:lnTo>
                    <a:pt x="246" y="254"/>
                  </a:lnTo>
                  <a:lnTo>
                    <a:pt x="238" y="254"/>
                  </a:lnTo>
                  <a:lnTo>
                    <a:pt x="222" y="267"/>
                  </a:lnTo>
                  <a:lnTo>
                    <a:pt x="209" y="277"/>
                  </a:lnTo>
                  <a:lnTo>
                    <a:pt x="193" y="287"/>
                  </a:lnTo>
                  <a:lnTo>
                    <a:pt x="180" y="311"/>
                  </a:lnTo>
                  <a:lnTo>
                    <a:pt x="179" y="324"/>
                  </a:lnTo>
                  <a:lnTo>
                    <a:pt x="177" y="346"/>
                  </a:lnTo>
                  <a:lnTo>
                    <a:pt x="172" y="370"/>
                  </a:lnTo>
                  <a:lnTo>
                    <a:pt x="172" y="392"/>
                  </a:lnTo>
                  <a:lnTo>
                    <a:pt x="173" y="414"/>
                  </a:lnTo>
                  <a:lnTo>
                    <a:pt x="175" y="436"/>
                  </a:lnTo>
                  <a:lnTo>
                    <a:pt x="177" y="459"/>
                  </a:lnTo>
                  <a:lnTo>
                    <a:pt x="177" y="480"/>
                  </a:lnTo>
                  <a:lnTo>
                    <a:pt x="177" y="488"/>
                  </a:lnTo>
                  <a:lnTo>
                    <a:pt x="180" y="466"/>
                  </a:lnTo>
                  <a:lnTo>
                    <a:pt x="186" y="444"/>
                  </a:lnTo>
                  <a:lnTo>
                    <a:pt x="190" y="421"/>
                  </a:lnTo>
                  <a:lnTo>
                    <a:pt x="200" y="405"/>
                  </a:lnTo>
                  <a:lnTo>
                    <a:pt x="212" y="387"/>
                  </a:lnTo>
                  <a:lnTo>
                    <a:pt x="228" y="381"/>
                  </a:lnTo>
                  <a:lnTo>
                    <a:pt x="241" y="379"/>
                  </a:lnTo>
                  <a:lnTo>
                    <a:pt x="254" y="379"/>
                  </a:lnTo>
                  <a:lnTo>
                    <a:pt x="271" y="380"/>
                  </a:lnTo>
                  <a:lnTo>
                    <a:pt x="283" y="405"/>
                  </a:lnTo>
                  <a:lnTo>
                    <a:pt x="288" y="428"/>
                  </a:lnTo>
                  <a:lnTo>
                    <a:pt x="292" y="451"/>
                  </a:lnTo>
                  <a:lnTo>
                    <a:pt x="296" y="475"/>
                  </a:lnTo>
                  <a:lnTo>
                    <a:pt x="296" y="505"/>
                  </a:lnTo>
                  <a:lnTo>
                    <a:pt x="288" y="484"/>
                  </a:lnTo>
                  <a:lnTo>
                    <a:pt x="278" y="462"/>
                  </a:lnTo>
                  <a:lnTo>
                    <a:pt x="268" y="443"/>
                  </a:lnTo>
                  <a:lnTo>
                    <a:pt x="256" y="431"/>
                  </a:lnTo>
                  <a:lnTo>
                    <a:pt x="241" y="432"/>
                  </a:lnTo>
                  <a:lnTo>
                    <a:pt x="228" y="440"/>
                  </a:lnTo>
                  <a:lnTo>
                    <a:pt x="212" y="452"/>
                  </a:lnTo>
                  <a:lnTo>
                    <a:pt x="196" y="471"/>
                  </a:lnTo>
                  <a:lnTo>
                    <a:pt x="190" y="486"/>
                  </a:lnTo>
                  <a:lnTo>
                    <a:pt x="187" y="511"/>
                  </a:lnTo>
                  <a:lnTo>
                    <a:pt x="186" y="534"/>
                  </a:lnTo>
                  <a:lnTo>
                    <a:pt x="186" y="557"/>
                  </a:lnTo>
                  <a:lnTo>
                    <a:pt x="186" y="579"/>
                  </a:lnTo>
                  <a:lnTo>
                    <a:pt x="186" y="600"/>
                  </a:lnTo>
                  <a:lnTo>
                    <a:pt x="182" y="624"/>
                  </a:lnTo>
                  <a:lnTo>
                    <a:pt x="182" y="633"/>
                  </a:lnTo>
                  <a:lnTo>
                    <a:pt x="167" y="633"/>
                  </a:lnTo>
                </a:path>
              </a:pathLst>
            </a:custGeom>
            <a:solidFill>
              <a:srgbClr val="0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0" name="Freeform 482"/>
            <p:cNvSpPr>
              <a:spLocks/>
            </p:cNvSpPr>
            <p:nvPr/>
          </p:nvSpPr>
          <p:spPr bwMode="auto">
            <a:xfrm>
              <a:off x="1882" y="3439"/>
              <a:ext cx="278" cy="498"/>
            </a:xfrm>
            <a:custGeom>
              <a:avLst/>
              <a:gdLst>
                <a:gd name="T0" fmla="*/ 54 w 314"/>
                <a:gd name="T1" fmla="*/ 65 h 634"/>
                <a:gd name="T2" fmla="*/ 50 w 314"/>
                <a:gd name="T3" fmla="*/ 56 h 634"/>
                <a:gd name="T4" fmla="*/ 38 w 314"/>
                <a:gd name="T5" fmla="*/ 46 h 634"/>
                <a:gd name="T6" fmla="*/ 21 w 314"/>
                <a:gd name="T7" fmla="*/ 44 h 634"/>
                <a:gd name="T8" fmla="*/ 12 w 314"/>
                <a:gd name="T9" fmla="*/ 47 h 634"/>
                <a:gd name="T10" fmla="*/ 7 w 314"/>
                <a:gd name="T11" fmla="*/ 49 h 634"/>
                <a:gd name="T12" fmla="*/ 19 w 314"/>
                <a:gd name="T13" fmla="*/ 42 h 634"/>
                <a:gd name="T14" fmla="*/ 40 w 314"/>
                <a:gd name="T15" fmla="*/ 39 h 634"/>
                <a:gd name="T16" fmla="*/ 51 w 314"/>
                <a:gd name="T17" fmla="*/ 47 h 634"/>
                <a:gd name="T18" fmla="*/ 51 w 314"/>
                <a:gd name="T19" fmla="*/ 44 h 634"/>
                <a:gd name="T20" fmla="*/ 49 w 314"/>
                <a:gd name="T21" fmla="*/ 35 h 634"/>
                <a:gd name="T22" fmla="*/ 38 w 314"/>
                <a:gd name="T23" fmla="*/ 27 h 634"/>
                <a:gd name="T24" fmla="*/ 22 w 314"/>
                <a:gd name="T25" fmla="*/ 24 h 634"/>
                <a:gd name="T26" fmla="*/ 10 w 314"/>
                <a:gd name="T27" fmla="*/ 24 h 634"/>
                <a:gd name="T28" fmla="*/ 4 w 314"/>
                <a:gd name="T29" fmla="*/ 33 h 634"/>
                <a:gd name="T30" fmla="*/ 4 w 314"/>
                <a:gd name="T31" fmla="*/ 29 h 634"/>
                <a:gd name="T32" fmla="*/ 10 w 314"/>
                <a:gd name="T33" fmla="*/ 21 h 634"/>
                <a:gd name="T34" fmla="*/ 25 w 314"/>
                <a:gd name="T35" fmla="*/ 16 h 634"/>
                <a:gd name="T36" fmla="*/ 41 w 314"/>
                <a:gd name="T37" fmla="*/ 21 h 634"/>
                <a:gd name="T38" fmla="*/ 49 w 314"/>
                <a:gd name="T39" fmla="*/ 30 h 634"/>
                <a:gd name="T40" fmla="*/ 51 w 314"/>
                <a:gd name="T41" fmla="*/ 27 h 634"/>
                <a:gd name="T42" fmla="*/ 51 w 314"/>
                <a:gd name="T43" fmla="*/ 19 h 634"/>
                <a:gd name="T44" fmla="*/ 57 w 314"/>
                <a:gd name="T45" fmla="*/ 10 h 634"/>
                <a:gd name="T46" fmla="*/ 64 w 314"/>
                <a:gd name="T47" fmla="*/ 2 h 634"/>
                <a:gd name="T48" fmla="*/ 64 w 314"/>
                <a:gd name="T49" fmla="*/ 5 h 634"/>
                <a:gd name="T50" fmla="*/ 61 w 314"/>
                <a:gd name="T51" fmla="*/ 13 h 634"/>
                <a:gd name="T52" fmla="*/ 60 w 314"/>
                <a:gd name="T53" fmla="*/ 20 h 634"/>
                <a:gd name="T54" fmla="*/ 58 w 314"/>
                <a:gd name="T55" fmla="*/ 27 h 634"/>
                <a:gd name="T56" fmla="*/ 57 w 314"/>
                <a:gd name="T57" fmla="*/ 35 h 634"/>
                <a:gd name="T58" fmla="*/ 67 w 314"/>
                <a:gd name="T59" fmla="*/ 26 h 634"/>
                <a:gd name="T60" fmla="*/ 82 w 314"/>
                <a:gd name="T61" fmla="*/ 21 h 634"/>
                <a:gd name="T62" fmla="*/ 97 w 314"/>
                <a:gd name="T63" fmla="*/ 27 h 634"/>
                <a:gd name="T64" fmla="*/ 104 w 314"/>
                <a:gd name="T65" fmla="*/ 35 h 634"/>
                <a:gd name="T66" fmla="*/ 104 w 314"/>
                <a:gd name="T67" fmla="*/ 44 h 634"/>
                <a:gd name="T68" fmla="*/ 101 w 314"/>
                <a:gd name="T69" fmla="*/ 42 h 634"/>
                <a:gd name="T70" fmla="*/ 92 w 314"/>
                <a:gd name="T71" fmla="*/ 33 h 634"/>
                <a:gd name="T72" fmla="*/ 82 w 314"/>
                <a:gd name="T73" fmla="*/ 29 h 634"/>
                <a:gd name="T74" fmla="*/ 70 w 314"/>
                <a:gd name="T75" fmla="*/ 31 h 634"/>
                <a:gd name="T76" fmla="*/ 59 w 314"/>
                <a:gd name="T77" fmla="*/ 37 h 634"/>
                <a:gd name="T78" fmla="*/ 58 w 314"/>
                <a:gd name="T79" fmla="*/ 45 h 634"/>
                <a:gd name="T80" fmla="*/ 59 w 314"/>
                <a:gd name="T81" fmla="*/ 53 h 634"/>
                <a:gd name="T82" fmla="*/ 60 w 314"/>
                <a:gd name="T83" fmla="*/ 53 h 634"/>
                <a:gd name="T84" fmla="*/ 67 w 314"/>
                <a:gd name="T85" fmla="*/ 46 h 634"/>
                <a:gd name="T86" fmla="*/ 81 w 314"/>
                <a:gd name="T87" fmla="*/ 44 h 634"/>
                <a:gd name="T88" fmla="*/ 94 w 314"/>
                <a:gd name="T89" fmla="*/ 46 h 634"/>
                <a:gd name="T90" fmla="*/ 99 w 314"/>
                <a:gd name="T91" fmla="*/ 54 h 634"/>
                <a:gd name="T92" fmla="*/ 93 w 314"/>
                <a:gd name="T93" fmla="*/ 53 h 634"/>
                <a:gd name="T94" fmla="*/ 81 w 314"/>
                <a:gd name="T95" fmla="*/ 49 h 634"/>
                <a:gd name="T96" fmla="*/ 65 w 314"/>
                <a:gd name="T97" fmla="*/ 53 h 634"/>
                <a:gd name="T98" fmla="*/ 62 w 314"/>
                <a:gd name="T99" fmla="*/ 60 h 634"/>
                <a:gd name="T100" fmla="*/ 62 w 314"/>
                <a:gd name="T101" fmla="*/ 68 h 634"/>
                <a:gd name="T102" fmla="*/ 57 w 314"/>
                <a:gd name="T103" fmla="*/ 71 h 6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14" h="634">
                  <a:moveTo>
                    <a:pt x="167" y="633"/>
                  </a:moveTo>
                  <a:lnTo>
                    <a:pt x="166" y="610"/>
                  </a:lnTo>
                  <a:lnTo>
                    <a:pt x="162" y="576"/>
                  </a:lnTo>
                  <a:lnTo>
                    <a:pt x="159" y="547"/>
                  </a:lnTo>
                  <a:lnTo>
                    <a:pt x="156" y="513"/>
                  </a:lnTo>
                  <a:lnTo>
                    <a:pt x="150" y="482"/>
                  </a:lnTo>
                  <a:lnTo>
                    <a:pt x="144" y="453"/>
                  </a:lnTo>
                  <a:lnTo>
                    <a:pt x="132" y="429"/>
                  </a:lnTo>
                  <a:lnTo>
                    <a:pt x="113" y="405"/>
                  </a:lnTo>
                  <a:lnTo>
                    <a:pt x="96" y="394"/>
                  </a:lnTo>
                  <a:lnTo>
                    <a:pt x="83" y="386"/>
                  </a:lnTo>
                  <a:lnTo>
                    <a:pt x="65" y="385"/>
                  </a:lnTo>
                  <a:lnTo>
                    <a:pt x="52" y="387"/>
                  </a:lnTo>
                  <a:lnTo>
                    <a:pt x="40" y="407"/>
                  </a:lnTo>
                  <a:lnTo>
                    <a:pt x="35" y="409"/>
                  </a:lnTo>
                  <a:lnTo>
                    <a:pt x="26" y="434"/>
                  </a:lnTo>
                  <a:lnTo>
                    <a:pt x="20" y="457"/>
                  </a:lnTo>
                  <a:lnTo>
                    <a:pt x="20" y="436"/>
                  </a:lnTo>
                  <a:lnTo>
                    <a:pt x="29" y="406"/>
                  </a:lnTo>
                  <a:lnTo>
                    <a:pt x="41" y="380"/>
                  </a:lnTo>
                  <a:lnTo>
                    <a:pt x="58" y="358"/>
                  </a:lnTo>
                  <a:lnTo>
                    <a:pt x="81" y="344"/>
                  </a:lnTo>
                  <a:lnTo>
                    <a:pt x="99" y="340"/>
                  </a:lnTo>
                  <a:lnTo>
                    <a:pt x="119" y="346"/>
                  </a:lnTo>
                  <a:lnTo>
                    <a:pt x="138" y="369"/>
                  </a:lnTo>
                  <a:lnTo>
                    <a:pt x="145" y="394"/>
                  </a:lnTo>
                  <a:lnTo>
                    <a:pt x="152" y="417"/>
                  </a:lnTo>
                  <a:lnTo>
                    <a:pt x="152" y="428"/>
                  </a:lnTo>
                  <a:lnTo>
                    <a:pt x="154" y="406"/>
                  </a:lnTo>
                  <a:lnTo>
                    <a:pt x="154" y="381"/>
                  </a:lnTo>
                  <a:lnTo>
                    <a:pt x="152" y="357"/>
                  </a:lnTo>
                  <a:lnTo>
                    <a:pt x="149" y="333"/>
                  </a:lnTo>
                  <a:lnTo>
                    <a:pt x="145" y="310"/>
                  </a:lnTo>
                  <a:lnTo>
                    <a:pt x="137" y="288"/>
                  </a:lnTo>
                  <a:lnTo>
                    <a:pt x="124" y="267"/>
                  </a:lnTo>
                  <a:lnTo>
                    <a:pt x="113" y="246"/>
                  </a:lnTo>
                  <a:lnTo>
                    <a:pt x="97" y="228"/>
                  </a:lnTo>
                  <a:lnTo>
                    <a:pt x="83" y="213"/>
                  </a:lnTo>
                  <a:lnTo>
                    <a:pt x="67" y="204"/>
                  </a:lnTo>
                  <a:lnTo>
                    <a:pt x="52" y="199"/>
                  </a:lnTo>
                  <a:lnTo>
                    <a:pt x="41" y="201"/>
                  </a:lnTo>
                  <a:lnTo>
                    <a:pt x="28" y="217"/>
                  </a:lnTo>
                  <a:lnTo>
                    <a:pt x="20" y="237"/>
                  </a:lnTo>
                  <a:lnTo>
                    <a:pt x="13" y="261"/>
                  </a:lnTo>
                  <a:lnTo>
                    <a:pt x="6" y="286"/>
                  </a:lnTo>
                  <a:lnTo>
                    <a:pt x="0" y="305"/>
                  </a:lnTo>
                  <a:lnTo>
                    <a:pt x="3" y="282"/>
                  </a:lnTo>
                  <a:lnTo>
                    <a:pt x="7" y="257"/>
                  </a:lnTo>
                  <a:lnTo>
                    <a:pt x="13" y="232"/>
                  </a:lnTo>
                  <a:lnTo>
                    <a:pt x="21" y="210"/>
                  </a:lnTo>
                  <a:lnTo>
                    <a:pt x="29" y="189"/>
                  </a:lnTo>
                  <a:lnTo>
                    <a:pt x="42" y="163"/>
                  </a:lnTo>
                  <a:lnTo>
                    <a:pt x="63" y="146"/>
                  </a:lnTo>
                  <a:lnTo>
                    <a:pt x="76" y="144"/>
                  </a:lnTo>
                  <a:lnTo>
                    <a:pt x="101" y="149"/>
                  </a:lnTo>
                  <a:lnTo>
                    <a:pt x="115" y="167"/>
                  </a:lnTo>
                  <a:lnTo>
                    <a:pt x="123" y="193"/>
                  </a:lnTo>
                  <a:lnTo>
                    <a:pt x="130" y="217"/>
                  </a:lnTo>
                  <a:lnTo>
                    <a:pt x="141" y="242"/>
                  </a:lnTo>
                  <a:lnTo>
                    <a:pt x="145" y="264"/>
                  </a:lnTo>
                  <a:lnTo>
                    <a:pt x="152" y="277"/>
                  </a:lnTo>
                  <a:lnTo>
                    <a:pt x="152" y="254"/>
                  </a:lnTo>
                  <a:lnTo>
                    <a:pt x="152" y="241"/>
                  </a:lnTo>
                  <a:lnTo>
                    <a:pt x="152" y="217"/>
                  </a:lnTo>
                  <a:lnTo>
                    <a:pt x="154" y="193"/>
                  </a:lnTo>
                  <a:lnTo>
                    <a:pt x="156" y="171"/>
                  </a:lnTo>
                  <a:lnTo>
                    <a:pt x="158" y="151"/>
                  </a:lnTo>
                  <a:lnTo>
                    <a:pt x="162" y="126"/>
                  </a:lnTo>
                  <a:lnTo>
                    <a:pt x="167" y="96"/>
                  </a:lnTo>
                  <a:lnTo>
                    <a:pt x="173" y="66"/>
                  </a:lnTo>
                  <a:lnTo>
                    <a:pt x="181" y="38"/>
                  </a:lnTo>
                  <a:lnTo>
                    <a:pt x="190" y="10"/>
                  </a:lnTo>
                  <a:lnTo>
                    <a:pt x="200" y="0"/>
                  </a:lnTo>
                  <a:lnTo>
                    <a:pt x="194" y="24"/>
                  </a:lnTo>
                  <a:lnTo>
                    <a:pt x="189" y="46"/>
                  </a:lnTo>
                  <a:lnTo>
                    <a:pt x="186" y="72"/>
                  </a:lnTo>
                  <a:lnTo>
                    <a:pt x="186" y="93"/>
                  </a:lnTo>
                  <a:lnTo>
                    <a:pt x="182" y="115"/>
                  </a:lnTo>
                  <a:lnTo>
                    <a:pt x="182" y="138"/>
                  </a:lnTo>
                  <a:lnTo>
                    <a:pt x="180" y="160"/>
                  </a:lnTo>
                  <a:lnTo>
                    <a:pt x="180" y="181"/>
                  </a:lnTo>
                  <a:lnTo>
                    <a:pt x="179" y="204"/>
                  </a:lnTo>
                  <a:lnTo>
                    <a:pt x="177" y="219"/>
                  </a:lnTo>
                  <a:lnTo>
                    <a:pt x="174" y="240"/>
                  </a:lnTo>
                  <a:lnTo>
                    <a:pt x="170" y="263"/>
                  </a:lnTo>
                  <a:lnTo>
                    <a:pt x="167" y="284"/>
                  </a:lnTo>
                  <a:lnTo>
                    <a:pt x="167" y="299"/>
                  </a:lnTo>
                  <a:lnTo>
                    <a:pt x="176" y="267"/>
                  </a:lnTo>
                  <a:lnTo>
                    <a:pt x="186" y="246"/>
                  </a:lnTo>
                  <a:lnTo>
                    <a:pt x="200" y="222"/>
                  </a:lnTo>
                  <a:lnTo>
                    <a:pt x="219" y="205"/>
                  </a:lnTo>
                  <a:lnTo>
                    <a:pt x="238" y="193"/>
                  </a:lnTo>
                  <a:lnTo>
                    <a:pt x="246" y="188"/>
                  </a:lnTo>
                  <a:lnTo>
                    <a:pt x="260" y="193"/>
                  </a:lnTo>
                  <a:lnTo>
                    <a:pt x="276" y="213"/>
                  </a:lnTo>
                  <a:lnTo>
                    <a:pt x="288" y="235"/>
                  </a:lnTo>
                  <a:lnTo>
                    <a:pt x="296" y="261"/>
                  </a:lnTo>
                  <a:lnTo>
                    <a:pt x="304" y="292"/>
                  </a:lnTo>
                  <a:lnTo>
                    <a:pt x="310" y="314"/>
                  </a:lnTo>
                  <a:lnTo>
                    <a:pt x="312" y="336"/>
                  </a:lnTo>
                  <a:lnTo>
                    <a:pt x="313" y="358"/>
                  </a:lnTo>
                  <a:lnTo>
                    <a:pt x="312" y="381"/>
                  </a:lnTo>
                  <a:lnTo>
                    <a:pt x="307" y="405"/>
                  </a:lnTo>
                  <a:lnTo>
                    <a:pt x="305" y="385"/>
                  </a:lnTo>
                  <a:lnTo>
                    <a:pt x="303" y="358"/>
                  </a:lnTo>
                  <a:lnTo>
                    <a:pt x="294" y="335"/>
                  </a:lnTo>
                  <a:lnTo>
                    <a:pt x="287" y="308"/>
                  </a:lnTo>
                  <a:lnTo>
                    <a:pt x="276" y="287"/>
                  </a:lnTo>
                  <a:lnTo>
                    <a:pt x="263" y="277"/>
                  </a:lnTo>
                  <a:lnTo>
                    <a:pt x="250" y="261"/>
                  </a:lnTo>
                  <a:lnTo>
                    <a:pt x="246" y="254"/>
                  </a:lnTo>
                  <a:lnTo>
                    <a:pt x="238" y="254"/>
                  </a:lnTo>
                  <a:lnTo>
                    <a:pt x="222" y="267"/>
                  </a:lnTo>
                  <a:lnTo>
                    <a:pt x="209" y="277"/>
                  </a:lnTo>
                  <a:lnTo>
                    <a:pt x="193" y="287"/>
                  </a:lnTo>
                  <a:lnTo>
                    <a:pt x="180" y="311"/>
                  </a:lnTo>
                  <a:lnTo>
                    <a:pt x="179" y="324"/>
                  </a:lnTo>
                  <a:lnTo>
                    <a:pt x="177" y="346"/>
                  </a:lnTo>
                  <a:lnTo>
                    <a:pt x="172" y="370"/>
                  </a:lnTo>
                  <a:lnTo>
                    <a:pt x="172" y="392"/>
                  </a:lnTo>
                  <a:lnTo>
                    <a:pt x="173" y="414"/>
                  </a:lnTo>
                  <a:lnTo>
                    <a:pt x="175" y="436"/>
                  </a:lnTo>
                  <a:lnTo>
                    <a:pt x="177" y="459"/>
                  </a:lnTo>
                  <a:lnTo>
                    <a:pt x="177" y="480"/>
                  </a:lnTo>
                  <a:lnTo>
                    <a:pt x="177" y="488"/>
                  </a:lnTo>
                  <a:lnTo>
                    <a:pt x="180" y="466"/>
                  </a:lnTo>
                  <a:lnTo>
                    <a:pt x="186" y="444"/>
                  </a:lnTo>
                  <a:lnTo>
                    <a:pt x="190" y="421"/>
                  </a:lnTo>
                  <a:lnTo>
                    <a:pt x="200" y="405"/>
                  </a:lnTo>
                  <a:lnTo>
                    <a:pt x="212" y="387"/>
                  </a:lnTo>
                  <a:lnTo>
                    <a:pt x="228" y="381"/>
                  </a:lnTo>
                  <a:lnTo>
                    <a:pt x="241" y="379"/>
                  </a:lnTo>
                  <a:lnTo>
                    <a:pt x="254" y="379"/>
                  </a:lnTo>
                  <a:lnTo>
                    <a:pt x="271" y="380"/>
                  </a:lnTo>
                  <a:lnTo>
                    <a:pt x="283" y="405"/>
                  </a:lnTo>
                  <a:lnTo>
                    <a:pt x="288" y="428"/>
                  </a:lnTo>
                  <a:lnTo>
                    <a:pt x="292" y="451"/>
                  </a:lnTo>
                  <a:lnTo>
                    <a:pt x="296" y="475"/>
                  </a:lnTo>
                  <a:lnTo>
                    <a:pt x="296" y="505"/>
                  </a:lnTo>
                  <a:lnTo>
                    <a:pt x="288" y="484"/>
                  </a:lnTo>
                  <a:lnTo>
                    <a:pt x="278" y="462"/>
                  </a:lnTo>
                  <a:lnTo>
                    <a:pt x="268" y="443"/>
                  </a:lnTo>
                  <a:lnTo>
                    <a:pt x="256" y="431"/>
                  </a:lnTo>
                  <a:lnTo>
                    <a:pt x="241" y="432"/>
                  </a:lnTo>
                  <a:lnTo>
                    <a:pt x="228" y="440"/>
                  </a:lnTo>
                  <a:lnTo>
                    <a:pt x="212" y="452"/>
                  </a:lnTo>
                  <a:lnTo>
                    <a:pt x="196" y="471"/>
                  </a:lnTo>
                  <a:lnTo>
                    <a:pt x="190" y="486"/>
                  </a:lnTo>
                  <a:lnTo>
                    <a:pt x="187" y="511"/>
                  </a:lnTo>
                  <a:lnTo>
                    <a:pt x="186" y="534"/>
                  </a:lnTo>
                  <a:lnTo>
                    <a:pt x="186" y="557"/>
                  </a:lnTo>
                  <a:lnTo>
                    <a:pt x="186" y="579"/>
                  </a:lnTo>
                  <a:lnTo>
                    <a:pt x="186" y="600"/>
                  </a:lnTo>
                  <a:lnTo>
                    <a:pt x="182" y="624"/>
                  </a:lnTo>
                  <a:lnTo>
                    <a:pt x="182" y="633"/>
                  </a:lnTo>
                  <a:lnTo>
                    <a:pt x="167" y="63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" name="Freeform 483"/>
            <p:cNvSpPr>
              <a:spLocks/>
            </p:cNvSpPr>
            <p:nvPr/>
          </p:nvSpPr>
          <p:spPr bwMode="auto">
            <a:xfrm>
              <a:off x="1898" y="3741"/>
              <a:ext cx="133" cy="196"/>
            </a:xfrm>
            <a:custGeom>
              <a:avLst/>
              <a:gdLst>
                <a:gd name="T0" fmla="*/ 51 w 150"/>
                <a:gd name="T1" fmla="*/ 27 h 250"/>
                <a:gd name="T2" fmla="*/ 51 w 150"/>
                <a:gd name="T3" fmla="*/ 27 h 250"/>
                <a:gd name="T4" fmla="*/ 51 w 150"/>
                <a:gd name="T5" fmla="*/ 26 h 250"/>
                <a:gd name="T6" fmla="*/ 49 w 150"/>
                <a:gd name="T7" fmla="*/ 21 h 250"/>
                <a:gd name="T8" fmla="*/ 47 w 150"/>
                <a:gd name="T9" fmla="*/ 19 h 250"/>
                <a:gd name="T10" fmla="*/ 46 w 150"/>
                <a:gd name="T11" fmla="*/ 15 h 250"/>
                <a:gd name="T12" fmla="*/ 45 w 150"/>
                <a:gd name="T13" fmla="*/ 11 h 250"/>
                <a:gd name="T14" fmla="*/ 43 w 150"/>
                <a:gd name="T15" fmla="*/ 8 h 250"/>
                <a:gd name="T16" fmla="*/ 39 w 150"/>
                <a:gd name="T17" fmla="*/ 5 h 250"/>
                <a:gd name="T18" fmla="*/ 32 w 150"/>
                <a:gd name="T19" fmla="*/ 2 h 250"/>
                <a:gd name="T20" fmla="*/ 27 w 150"/>
                <a:gd name="T21" fmla="*/ 2 h 250"/>
                <a:gd name="T22" fmla="*/ 21 w 150"/>
                <a:gd name="T23" fmla="*/ 1 h 250"/>
                <a:gd name="T24" fmla="*/ 16 w 150"/>
                <a:gd name="T25" fmla="*/ 0 h 250"/>
                <a:gd name="T26" fmla="*/ 11 w 150"/>
                <a:gd name="T27" fmla="*/ 2 h 250"/>
                <a:gd name="T28" fmla="*/ 8 w 150"/>
                <a:gd name="T29" fmla="*/ 2 h 250"/>
                <a:gd name="T30" fmla="*/ 5 w 150"/>
                <a:gd name="T31" fmla="*/ 3 h 250"/>
                <a:gd name="T32" fmla="*/ 4 w 150"/>
                <a:gd name="T33" fmla="*/ 5 h 250"/>
                <a:gd name="T34" fmla="*/ 2 w 150"/>
                <a:gd name="T35" fmla="*/ 8 h 250"/>
                <a:gd name="T36" fmla="*/ 2 w 150"/>
                <a:gd name="T37" fmla="*/ 5 h 250"/>
                <a:gd name="T38" fmla="*/ 0 w 150"/>
                <a:gd name="T39" fmla="*/ 6 h 250"/>
                <a:gd name="T40" fmla="*/ 0 w 150"/>
                <a:gd name="T41" fmla="*/ 8 h 250"/>
                <a:gd name="T42" fmla="*/ 2 w 150"/>
                <a:gd name="T43" fmla="*/ 8 h 250"/>
                <a:gd name="T44" fmla="*/ 4 w 150"/>
                <a:gd name="T45" fmla="*/ 5 h 250"/>
                <a:gd name="T46" fmla="*/ 6 w 150"/>
                <a:gd name="T47" fmla="*/ 3 h 250"/>
                <a:gd name="T48" fmla="*/ 8 w 150"/>
                <a:gd name="T49" fmla="*/ 2 h 250"/>
                <a:gd name="T50" fmla="*/ 12 w 150"/>
                <a:gd name="T51" fmla="*/ 2 h 250"/>
                <a:gd name="T52" fmla="*/ 16 w 150"/>
                <a:gd name="T53" fmla="*/ 1 h 250"/>
                <a:gd name="T54" fmla="*/ 21 w 150"/>
                <a:gd name="T55" fmla="*/ 2 h 250"/>
                <a:gd name="T56" fmla="*/ 26 w 150"/>
                <a:gd name="T57" fmla="*/ 2 h 250"/>
                <a:gd name="T58" fmla="*/ 31 w 150"/>
                <a:gd name="T59" fmla="*/ 2 h 250"/>
                <a:gd name="T60" fmla="*/ 39 w 150"/>
                <a:gd name="T61" fmla="*/ 5 h 250"/>
                <a:gd name="T62" fmla="*/ 42 w 150"/>
                <a:gd name="T63" fmla="*/ 8 h 250"/>
                <a:gd name="T64" fmla="*/ 45 w 150"/>
                <a:gd name="T65" fmla="*/ 11 h 250"/>
                <a:gd name="T66" fmla="*/ 46 w 150"/>
                <a:gd name="T67" fmla="*/ 15 h 250"/>
                <a:gd name="T68" fmla="*/ 47 w 150"/>
                <a:gd name="T69" fmla="*/ 19 h 250"/>
                <a:gd name="T70" fmla="*/ 49 w 150"/>
                <a:gd name="T71" fmla="*/ 21 h 250"/>
                <a:gd name="T72" fmla="*/ 50 w 150"/>
                <a:gd name="T73" fmla="*/ 26 h 250"/>
                <a:gd name="T74" fmla="*/ 51 w 150"/>
                <a:gd name="T75" fmla="*/ 27 h 2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0" h="250">
                  <a:moveTo>
                    <a:pt x="148" y="249"/>
                  </a:moveTo>
                  <a:lnTo>
                    <a:pt x="149" y="249"/>
                  </a:lnTo>
                  <a:lnTo>
                    <a:pt x="148" y="226"/>
                  </a:lnTo>
                  <a:lnTo>
                    <a:pt x="144" y="192"/>
                  </a:lnTo>
                  <a:lnTo>
                    <a:pt x="141" y="163"/>
                  </a:lnTo>
                  <a:lnTo>
                    <a:pt x="139" y="129"/>
                  </a:lnTo>
                  <a:lnTo>
                    <a:pt x="132" y="98"/>
                  </a:lnTo>
                  <a:lnTo>
                    <a:pt x="126" y="69"/>
                  </a:lnTo>
                  <a:lnTo>
                    <a:pt x="114" y="44"/>
                  </a:lnTo>
                  <a:lnTo>
                    <a:pt x="95" y="20"/>
                  </a:lnTo>
                  <a:lnTo>
                    <a:pt x="78" y="9"/>
                  </a:lnTo>
                  <a:lnTo>
                    <a:pt x="65" y="1"/>
                  </a:lnTo>
                  <a:lnTo>
                    <a:pt x="46" y="0"/>
                  </a:lnTo>
                  <a:lnTo>
                    <a:pt x="33" y="3"/>
                  </a:lnTo>
                  <a:lnTo>
                    <a:pt x="21" y="22"/>
                  </a:lnTo>
                  <a:lnTo>
                    <a:pt x="16" y="25"/>
                  </a:lnTo>
                  <a:lnTo>
                    <a:pt x="7" y="50"/>
                  </a:lnTo>
                  <a:lnTo>
                    <a:pt x="2" y="68"/>
                  </a:lnTo>
                  <a:lnTo>
                    <a:pt x="2" y="50"/>
                  </a:lnTo>
                  <a:lnTo>
                    <a:pt x="0" y="53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8" y="50"/>
                  </a:lnTo>
                  <a:lnTo>
                    <a:pt x="17" y="26"/>
                  </a:lnTo>
                  <a:lnTo>
                    <a:pt x="21" y="23"/>
                  </a:lnTo>
                  <a:lnTo>
                    <a:pt x="34" y="4"/>
                  </a:lnTo>
                  <a:lnTo>
                    <a:pt x="46" y="1"/>
                  </a:lnTo>
                  <a:lnTo>
                    <a:pt x="64" y="2"/>
                  </a:lnTo>
                  <a:lnTo>
                    <a:pt x="77" y="10"/>
                  </a:lnTo>
                  <a:lnTo>
                    <a:pt x="93" y="21"/>
                  </a:lnTo>
                  <a:lnTo>
                    <a:pt x="114" y="46"/>
                  </a:lnTo>
                  <a:lnTo>
                    <a:pt x="125" y="69"/>
                  </a:lnTo>
                  <a:lnTo>
                    <a:pt x="131" y="98"/>
                  </a:lnTo>
                  <a:lnTo>
                    <a:pt x="137" y="129"/>
                  </a:lnTo>
                  <a:lnTo>
                    <a:pt x="140" y="163"/>
                  </a:lnTo>
                  <a:lnTo>
                    <a:pt x="143" y="192"/>
                  </a:lnTo>
                  <a:lnTo>
                    <a:pt x="147" y="226"/>
                  </a:lnTo>
                  <a:lnTo>
                    <a:pt x="148" y="2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2" name="Freeform 484"/>
            <p:cNvSpPr>
              <a:spLocks/>
            </p:cNvSpPr>
            <p:nvPr/>
          </p:nvSpPr>
          <p:spPr bwMode="auto">
            <a:xfrm>
              <a:off x="1898" y="3706"/>
              <a:ext cx="120" cy="77"/>
            </a:xfrm>
            <a:custGeom>
              <a:avLst/>
              <a:gdLst>
                <a:gd name="T0" fmla="*/ 2 w 136"/>
                <a:gd name="T1" fmla="*/ 9 h 99"/>
                <a:gd name="T2" fmla="*/ 4 w 136"/>
                <a:gd name="T3" fmla="*/ 7 h 99"/>
                <a:gd name="T4" fmla="*/ 7 w 136"/>
                <a:gd name="T5" fmla="*/ 4 h 99"/>
                <a:gd name="T6" fmla="*/ 13 w 136"/>
                <a:gd name="T7" fmla="*/ 2 h 99"/>
                <a:gd name="T8" fmla="*/ 20 w 136"/>
                <a:gd name="T9" fmla="*/ 2 h 99"/>
                <a:gd name="T10" fmla="*/ 26 w 136"/>
                <a:gd name="T11" fmla="*/ 1 h 99"/>
                <a:gd name="T12" fmla="*/ 32 w 136"/>
                <a:gd name="T13" fmla="*/ 2 h 99"/>
                <a:gd name="T14" fmla="*/ 38 w 136"/>
                <a:gd name="T15" fmla="*/ 3 h 99"/>
                <a:gd name="T16" fmla="*/ 41 w 136"/>
                <a:gd name="T17" fmla="*/ 5 h 99"/>
                <a:gd name="T18" fmla="*/ 43 w 136"/>
                <a:gd name="T19" fmla="*/ 8 h 99"/>
                <a:gd name="T20" fmla="*/ 43 w 136"/>
                <a:gd name="T21" fmla="*/ 9 h 99"/>
                <a:gd name="T22" fmla="*/ 43 w 136"/>
                <a:gd name="T23" fmla="*/ 9 h 99"/>
                <a:gd name="T24" fmla="*/ 43 w 136"/>
                <a:gd name="T25" fmla="*/ 9 h 99"/>
                <a:gd name="T26" fmla="*/ 43 w 136"/>
                <a:gd name="T27" fmla="*/ 9 h 99"/>
                <a:gd name="T28" fmla="*/ 41 w 136"/>
                <a:gd name="T29" fmla="*/ 5 h 99"/>
                <a:gd name="T30" fmla="*/ 38 w 136"/>
                <a:gd name="T31" fmla="*/ 3 h 99"/>
                <a:gd name="T32" fmla="*/ 33 w 136"/>
                <a:gd name="T33" fmla="*/ 2 h 99"/>
                <a:gd name="T34" fmla="*/ 26 w 136"/>
                <a:gd name="T35" fmla="*/ 0 h 99"/>
                <a:gd name="T36" fmla="*/ 20 w 136"/>
                <a:gd name="T37" fmla="*/ 2 h 99"/>
                <a:gd name="T38" fmla="*/ 12 w 136"/>
                <a:gd name="T39" fmla="*/ 2 h 99"/>
                <a:gd name="T40" fmla="*/ 7 w 136"/>
                <a:gd name="T41" fmla="*/ 4 h 99"/>
                <a:gd name="T42" fmla="*/ 4 w 136"/>
                <a:gd name="T43" fmla="*/ 7 h 99"/>
                <a:gd name="T44" fmla="*/ 0 w 136"/>
                <a:gd name="T45" fmla="*/ 10 h 99"/>
                <a:gd name="T46" fmla="*/ 2 w 136"/>
                <a:gd name="T47" fmla="*/ 9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6" h="99">
                  <a:moveTo>
                    <a:pt x="2" y="95"/>
                  </a:moveTo>
                  <a:lnTo>
                    <a:pt x="11" y="67"/>
                  </a:lnTo>
                  <a:lnTo>
                    <a:pt x="22" y="42"/>
                  </a:lnTo>
                  <a:lnTo>
                    <a:pt x="40" y="19"/>
                  </a:lnTo>
                  <a:lnTo>
                    <a:pt x="62" y="5"/>
                  </a:lnTo>
                  <a:lnTo>
                    <a:pt x="80" y="1"/>
                  </a:lnTo>
                  <a:lnTo>
                    <a:pt x="99" y="8"/>
                  </a:lnTo>
                  <a:lnTo>
                    <a:pt x="118" y="31"/>
                  </a:lnTo>
                  <a:lnTo>
                    <a:pt x="126" y="55"/>
                  </a:lnTo>
                  <a:lnTo>
                    <a:pt x="133" y="76"/>
                  </a:lnTo>
                  <a:lnTo>
                    <a:pt x="133" y="89"/>
                  </a:lnTo>
                  <a:lnTo>
                    <a:pt x="134" y="89"/>
                  </a:lnTo>
                  <a:lnTo>
                    <a:pt x="135" y="89"/>
                  </a:lnTo>
                  <a:lnTo>
                    <a:pt x="135" y="80"/>
                  </a:lnTo>
                  <a:lnTo>
                    <a:pt x="127" y="55"/>
                  </a:lnTo>
                  <a:lnTo>
                    <a:pt x="120" y="30"/>
                  </a:lnTo>
                  <a:lnTo>
                    <a:pt x="100" y="7"/>
                  </a:lnTo>
                  <a:lnTo>
                    <a:pt x="80" y="0"/>
                  </a:lnTo>
                  <a:lnTo>
                    <a:pt x="61" y="4"/>
                  </a:lnTo>
                  <a:lnTo>
                    <a:pt x="39" y="18"/>
                  </a:lnTo>
                  <a:lnTo>
                    <a:pt x="22" y="40"/>
                  </a:lnTo>
                  <a:lnTo>
                    <a:pt x="10" y="67"/>
                  </a:lnTo>
                  <a:lnTo>
                    <a:pt x="0" y="98"/>
                  </a:lnTo>
                  <a:lnTo>
                    <a:pt x="2" y="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3" name="Freeform 485"/>
            <p:cNvSpPr>
              <a:spLocks/>
            </p:cNvSpPr>
            <p:nvPr/>
          </p:nvSpPr>
          <p:spPr bwMode="auto">
            <a:xfrm>
              <a:off x="2016" y="3753"/>
              <a:ext cx="4" cy="23"/>
            </a:xfrm>
            <a:custGeom>
              <a:avLst/>
              <a:gdLst>
                <a:gd name="T0" fmla="*/ 0 w 5"/>
                <a:gd name="T1" fmla="*/ 3 h 30"/>
                <a:gd name="T2" fmla="*/ 0 w 5"/>
                <a:gd name="T3" fmla="*/ 3 h 30"/>
                <a:gd name="T4" fmla="*/ 2 w 5"/>
                <a:gd name="T5" fmla="*/ 3 h 30"/>
                <a:gd name="T6" fmla="*/ 2 w 5"/>
                <a:gd name="T7" fmla="*/ 0 h 30"/>
                <a:gd name="T8" fmla="*/ 2 w 5"/>
                <a:gd name="T9" fmla="*/ 2 h 30"/>
                <a:gd name="T10" fmla="*/ 0 w 5"/>
                <a:gd name="T11" fmla="*/ 3 h 30"/>
                <a:gd name="T12" fmla="*/ 1 w 5"/>
                <a:gd name="T13" fmla="*/ 3 h 30"/>
                <a:gd name="T14" fmla="*/ 0 w 5"/>
                <a:gd name="T15" fmla="*/ 3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0">
                  <a:moveTo>
                    <a:pt x="0" y="29"/>
                  </a:moveTo>
                  <a:lnTo>
                    <a:pt x="0" y="29"/>
                  </a:lnTo>
                  <a:lnTo>
                    <a:pt x="2" y="29"/>
                  </a:lnTo>
                  <a:lnTo>
                    <a:pt x="4" y="0"/>
                  </a:lnTo>
                  <a:lnTo>
                    <a:pt x="2" y="14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4" name="Freeform 486"/>
            <p:cNvSpPr>
              <a:spLocks/>
            </p:cNvSpPr>
            <p:nvPr/>
          </p:nvSpPr>
          <p:spPr bwMode="auto">
            <a:xfrm>
              <a:off x="1881" y="3596"/>
              <a:ext cx="139" cy="168"/>
            </a:xfrm>
            <a:custGeom>
              <a:avLst/>
              <a:gdLst>
                <a:gd name="T0" fmla="*/ 51 w 157"/>
                <a:gd name="T1" fmla="*/ 21 h 215"/>
                <a:gd name="T2" fmla="*/ 51 w 157"/>
                <a:gd name="T3" fmla="*/ 21 h 215"/>
                <a:gd name="T4" fmla="*/ 51 w 157"/>
                <a:gd name="T5" fmla="*/ 17 h 215"/>
                <a:gd name="T6" fmla="*/ 51 w 157"/>
                <a:gd name="T7" fmla="*/ 14 h 215"/>
                <a:gd name="T8" fmla="*/ 50 w 157"/>
                <a:gd name="T9" fmla="*/ 13 h 215"/>
                <a:gd name="T10" fmla="*/ 45 w 157"/>
                <a:gd name="T11" fmla="*/ 10 h 215"/>
                <a:gd name="T12" fmla="*/ 41 w 157"/>
                <a:gd name="T13" fmla="*/ 7 h 215"/>
                <a:gd name="T14" fmla="*/ 38 w 157"/>
                <a:gd name="T15" fmla="*/ 5 h 215"/>
                <a:gd name="T16" fmla="*/ 33 w 157"/>
                <a:gd name="T17" fmla="*/ 3 h 215"/>
                <a:gd name="T18" fmla="*/ 27 w 157"/>
                <a:gd name="T19" fmla="*/ 2 h 215"/>
                <a:gd name="T20" fmla="*/ 23 w 157"/>
                <a:gd name="T21" fmla="*/ 2 h 215"/>
                <a:gd name="T22" fmla="*/ 18 w 157"/>
                <a:gd name="T23" fmla="*/ 0 h 215"/>
                <a:gd name="T24" fmla="*/ 13 w 157"/>
                <a:gd name="T25" fmla="*/ 2 h 215"/>
                <a:gd name="T26" fmla="*/ 10 w 157"/>
                <a:gd name="T27" fmla="*/ 2 h 215"/>
                <a:gd name="T28" fmla="*/ 7 w 157"/>
                <a:gd name="T29" fmla="*/ 4 h 215"/>
                <a:gd name="T30" fmla="*/ 4 w 157"/>
                <a:gd name="T31" fmla="*/ 7 h 215"/>
                <a:gd name="T32" fmla="*/ 4 w 157"/>
                <a:gd name="T33" fmla="*/ 10 h 215"/>
                <a:gd name="T34" fmla="*/ 1 w 157"/>
                <a:gd name="T35" fmla="*/ 11 h 215"/>
                <a:gd name="T36" fmla="*/ 4 w 157"/>
                <a:gd name="T37" fmla="*/ 9 h 215"/>
                <a:gd name="T38" fmla="*/ 4 w 157"/>
                <a:gd name="T39" fmla="*/ 6 h 215"/>
                <a:gd name="T40" fmla="*/ 4 w 157"/>
                <a:gd name="T41" fmla="*/ 4 h 215"/>
                <a:gd name="T42" fmla="*/ 4 w 157"/>
                <a:gd name="T43" fmla="*/ 4 h 215"/>
                <a:gd name="T44" fmla="*/ 4 w 157"/>
                <a:gd name="T45" fmla="*/ 6 h 215"/>
                <a:gd name="T46" fmla="*/ 3 w 157"/>
                <a:gd name="T47" fmla="*/ 9 h 215"/>
                <a:gd name="T48" fmla="*/ 0 w 157"/>
                <a:gd name="T49" fmla="*/ 12 h 215"/>
                <a:gd name="T50" fmla="*/ 1 w 157"/>
                <a:gd name="T51" fmla="*/ 12 h 215"/>
                <a:gd name="T52" fmla="*/ 4 w 157"/>
                <a:gd name="T53" fmla="*/ 10 h 215"/>
                <a:gd name="T54" fmla="*/ 4 w 157"/>
                <a:gd name="T55" fmla="*/ 7 h 215"/>
                <a:gd name="T56" fmla="*/ 8 w 157"/>
                <a:gd name="T57" fmla="*/ 4 h 215"/>
                <a:gd name="T58" fmla="*/ 10 w 157"/>
                <a:gd name="T59" fmla="*/ 2 h 215"/>
                <a:gd name="T60" fmla="*/ 14 w 157"/>
                <a:gd name="T61" fmla="*/ 2 h 215"/>
                <a:gd name="T62" fmla="*/ 18 w 157"/>
                <a:gd name="T63" fmla="*/ 1 h 215"/>
                <a:gd name="T64" fmla="*/ 22 w 157"/>
                <a:gd name="T65" fmla="*/ 2 h 215"/>
                <a:gd name="T66" fmla="*/ 27 w 157"/>
                <a:gd name="T67" fmla="*/ 2 h 215"/>
                <a:gd name="T68" fmla="*/ 32 w 157"/>
                <a:gd name="T69" fmla="*/ 3 h 215"/>
                <a:gd name="T70" fmla="*/ 38 w 157"/>
                <a:gd name="T71" fmla="*/ 5 h 215"/>
                <a:gd name="T72" fmla="*/ 42 w 157"/>
                <a:gd name="T73" fmla="*/ 8 h 215"/>
                <a:gd name="T74" fmla="*/ 45 w 157"/>
                <a:gd name="T75" fmla="*/ 10 h 215"/>
                <a:gd name="T76" fmla="*/ 49 w 157"/>
                <a:gd name="T77" fmla="*/ 13 h 215"/>
                <a:gd name="T78" fmla="*/ 50 w 157"/>
                <a:gd name="T79" fmla="*/ 14 h 215"/>
                <a:gd name="T80" fmla="*/ 51 w 157"/>
                <a:gd name="T81" fmla="*/ 17 h 215"/>
                <a:gd name="T82" fmla="*/ 51 w 157"/>
                <a:gd name="T83" fmla="*/ 18 h 215"/>
                <a:gd name="T84" fmla="*/ 51 w 157"/>
                <a:gd name="T85" fmla="*/ 23 h 215"/>
                <a:gd name="T86" fmla="*/ 51 w 157"/>
                <a:gd name="T87" fmla="*/ 21 h 2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7" h="215">
                  <a:moveTo>
                    <a:pt x="156" y="200"/>
                  </a:moveTo>
                  <a:lnTo>
                    <a:pt x="156" y="190"/>
                  </a:lnTo>
                  <a:lnTo>
                    <a:pt x="154" y="157"/>
                  </a:lnTo>
                  <a:lnTo>
                    <a:pt x="151" y="134"/>
                  </a:lnTo>
                  <a:lnTo>
                    <a:pt x="147" y="111"/>
                  </a:lnTo>
                  <a:lnTo>
                    <a:pt x="138" y="88"/>
                  </a:lnTo>
                  <a:lnTo>
                    <a:pt x="123" y="65"/>
                  </a:lnTo>
                  <a:lnTo>
                    <a:pt x="113" y="46"/>
                  </a:lnTo>
                  <a:lnTo>
                    <a:pt x="99" y="28"/>
                  </a:lnTo>
                  <a:lnTo>
                    <a:pt x="85" y="13"/>
                  </a:lnTo>
                  <a:lnTo>
                    <a:pt x="69" y="4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28" y="17"/>
                  </a:lnTo>
                  <a:lnTo>
                    <a:pt x="20" y="38"/>
                  </a:lnTo>
                  <a:lnTo>
                    <a:pt x="13" y="62"/>
                  </a:lnTo>
                  <a:lnTo>
                    <a:pt x="6" y="87"/>
                  </a:lnTo>
                  <a:lnTo>
                    <a:pt x="1" y="101"/>
                  </a:lnTo>
                  <a:lnTo>
                    <a:pt x="4" y="82"/>
                  </a:lnTo>
                  <a:lnTo>
                    <a:pt x="8" y="58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7" y="58"/>
                  </a:lnTo>
                  <a:lnTo>
                    <a:pt x="3" y="82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7" y="87"/>
                  </a:lnTo>
                  <a:lnTo>
                    <a:pt x="14" y="62"/>
                  </a:lnTo>
                  <a:lnTo>
                    <a:pt x="21" y="38"/>
                  </a:lnTo>
                  <a:lnTo>
                    <a:pt x="29" y="19"/>
                  </a:lnTo>
                  <a:lnTo>
                    <a:pt x="42" y="3"/>
                  </a:lnTo>
                  <a:lnTo>
                    <a:pt x="53" y="1"/>
                  </a:lnTo>
                  <a:lnTo>
                    <a:pt x="67" y="5"/>
                  </a:lnTo>
                  <a:lnTo>
                    <a:pt x="83" y="15"/>
                  </a:lnTo>
                  <a:lnTo>
                    <a:pt x="97" y="29"/>
                  </a:lnTo>
                  <a:lnTo>
                    <a:pt x="113" y="48"/>
                  </a:lnTo>
                  <a:lnTo>
                    <a:pt x="126" y="72"/>
                  </a:lnTo>
                  <a:lnTo>
                    <a:pt x="137" y="90"/>
                  </a:lnTo>
                  <a:lnTo>
                    <a:pt x="145" y="111"/>
                  </a:lnTo>
                  <a:lnTo>
                    <a:pt x="149" y="134"/>
                  </a:lnTo>
                  <a:lnTo>
                    <a:pt x="153" y="157"/>
                  </a:lnTo>
                  <a:lnTo>
                    <a:pt x="154" y="173"/>
                  </a:lnTo>
                  <a:lnTo>
                    <a:pt x="154" y="214"/>
                  </a:lnTo>
                  <a:lnTo>
                    <a:pt x="156" y="20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5" name="Freeform 487"/>
            <p:cNvSpPr>
              <a:spLocks/>
            </p:cNvSpPr>
            <p:nvPr/>
          </p:nvSpPr>
          <p:spPr bwMode="auto">
            <a:xfrm>
              <a:off x="1892" y="3553"/>
              <a:ext cx="125" cy="106"/>
            </a:xfrm>
            <a:custGeom>
              <a:avLst/>
              <a:gdLst>
                <a:gd name="T0" fmla="*/ 1 w 142"/>
                <a:gd name="T1" fmla="*/ 10 h 135"/>
                <a:gd name="T2" fmla="*/ 4 w 142"/>
                <a:gd name="T3" fmla="*/ 8 h 135"/>
                <a:gd name="T4" fmla="*/ 5 w 142"/>
                <a:gd name="T5" fmla="*/ 5 h 135"/>
                <a:gd name="T6" fmla="*/ 10 w 142"/>
                <a:gd name="T7" fmla="*/ 2 h 135"/>
                <a:gd name="T8" fmla="*/ 16 w 142"/>
                <a:gd name="T9" fmla="*/ 2 h 135"/>
                <a:gd name="T10" fmla="*/ 20 w 142"/>
                <a:gd name="T11" fmla="*/ 1 h 135"/>
                <a:gd name="T12" fmla="*/ 28 w 142"/>
                <a:gd name="T13" fmla="*/ 2 h 135"/>
                <a:gd name="T14" fmla="*/ 33 w 142"/>
                <a:gd name="T15" fmla="*/ 3 h 135"/>
                <a:gd name="T16" fmla="*/ 35 w 142"/>
                <a:gd name="T17" fmla="*/ 5 h 135"/>
                <a:gd name="T18" fmla="*/ 37 w 142"/>
                <a:gd name="T19" fmla="*/ 8 h 135"/>
                <a:gd name="T20" fmla="*/ 41 w 142"/>
                <a:gd name="T21" fmla="*/ 12 h 135"/>
                <a:gd name="T22" fmla="*/ 42 w 142"/>
                <a:gd name="T23" fmla="*/ 13 h 135"/>
                <a:gd name="T24" fmla="*/ 43 w 142"/>
                <a:gd name="T25" fmla="*/ 15 h 135"/>
                <a:gd name="T26" fmla="*/ 45 w 142"/>
                <a:gd name="T27" fmla="*/ 15 h 135"/>
                <a:gd name="T28" fmla="*/ 45 w 142"/>
                <a:gd name="T29" fmla="*/ 11 h 135"/>
                <a:gd name="T30" fmla="*/ 44 w 142"/>
                <a:gd name="T31" fmla="*/ 11 h 135"/>
                <a:gd name="T32" fmla="*/ 43 w 142"/>
                <a:gd name="T33" fmla="*/ 11 h 135"/>
                <a:gd name="T34" fmla="*/ 43 w 142"/>
                <a:gd name="T35" fmla="*/ 15 h 135"/>
                <a:gd name="T36" fmla="*/ 42 w 142"/>
                <a:gd name="T37" fmla="*/ 13 h 135"/>
                <a:gd name="T38" fmla="*/ 41 w 142"/>
                <a:gd name="T39" fmla="*/ 12 h 135"/>
                <a:gd name="T40" fmla="*/ 37 w 142"/>
                <a:gd name="T41" fmla="*/ 8 h 135"/>
                <a:gd name="T42" fmla="*/ 35 w 142"/>
                <a:gd name="T43" fmla="*/ 5 h 135"/>
                <a:gd name="T44" fmla="*/ 33 w 142"/>
                <a:gd name="T45" fmla="*/ 2 h 135"/>
                <a:gd name="T46" fmla="*/ 29 w 142"/>
                <a:gd name="T47" fmla="*/ 2 h 135"/>
                <a:gd name="T48" fmla="*/ 20 w 142"/>
                <a:gd name="T49" fmla="*/ 0 h 135"/>
                <a:gd name="T50" fmla="*/ 16 w 142"/>
                <a:gd name="T51" fmla="*/ 2 h 135"/>
                <a:gd name="T52" fmla="*/ 10 w 142"/>
                <a:gd name="T53" fmla="*/ 2 h 135"/>
                <a:gd name="T54" fmla="*/ 5 w 142"/>
                <a:gd name="T55" fmla="*/ 5 h 135"/>
                <a:gd name="T56" fmla="*/ 4 w 142"/>
                <a:gd name="T57" fmla="*/ 8 h 135"/>
                <a:gd name="T58" fmla="*/ 0 w 142"/>
                <a:gd name="T59" fmla="*/ 10 h 135"/>
                <a:gd name="T60" fmla="*/ 1 w 142"/>
                <a:gd name="T61" fmla="*/ 10 h 1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2" h="135">
                  <a:moveTo>
                    <a:pt x="1" y="89"/>
                  </a:moveTo>
                  <a:lnTo>
                    <a:pt x="9" y="67"/>
                  </a:lnTo>
                  <a:lnTo>
                    <a:pt x="17" y="46"/>
                  </a:lnTo>
                  <a:lnTo>
                    <a:pt x="30" y="20"/>
                  </a:lnTo>
                  <a:lnTo>
                    <a:pt x="51" y="3"/>
                  </a:lnTo>
                  <a:lnTo>
                    <a:pt x="64" y="1"/>
                  </a:lnTo>
                  <a:lnTo>
                    <a:pt x="88" y="7"/>
                  </a:lnTo>
                  <a:lnTo>
                    <a:pt x="102" y="25"/>
                  </a:lnTo>
                  <a:lnTo>
                    <a:pt x="110" y="50"/>
                  </a:lnTo>
                  <a:lnTo>
                    <a:pt x="118" y="74"/>
                  </a:lnTo>
                  <a:lnTo>
                    <a:pt x="128" y="99"/>
                  </a:lnTo>
                  <a:lnTo>
                    <a:pt x="132" y="121"/>
                  </a:lnTo>
                  <a:lnTo>
                    <a:pt x="139" y="134"/>
                  </a:lnTo>
                  <a:lnTo>
                    <a:pt x="141" y="134"/>
                  </a:lnTo>
                  <a:lnTo>
                    <a:pt x="141" y="98"/>
                  </a:lnTo>
                  <a:lnTo>
                    <a:pt x="140" y="98"/>
                  </a:lnTo>
                  <a:lnTo>
                    <a:pt x="139" y="98"/>
                  </a:lnTo>
                  <a:lnTo>
                    <a:pt x="139" y="131"/>
                  </a:lnTo>
                  <a:lnTo>
                    <a:pt x="134" y="121"/>
                  </a:lnTo>
                  <a:lnTo>
                    <a:pt x="129" y="99"/>
                  </a:lnTo>
                  <a:lnTo>
                    <a:pt x="119" y="74"/>
                  </a:lnTo>
                  <a:lnTo>
                    <a:pt x="111" y="50"/>
                  </a:lnTo>
                  <a:lnTo>
                    <a:pt x="103" y="24"/>
                  </a:lnTo>
                  <a:lnTo>
                    <a:pt x="89" y="6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29" y="19"/>
                  </a:lnTo>
                  <a:lnTo>
                    <a:pt x="16" y="46"/>
                  </a:lnTo>
                  <a:lnTo>
                    <a:pt x="7" y="67"/>
                  </a:lnTo>
                  <a:lnTo>
                    <a:pt x="0" y="89"/>
                  </a:lnTo>
                  <a:lnTo>
                    <a:pt x="1" y="8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6" name="Freeform 488"/>
            <p:cNvSpPr>
              <a:spLocks/>
            </p:cNvSpPr>
            <p:nvPr/>
          </p:nvSpPr>
          <p:spPr bwMode="auto">
            <a:xfrm>
              <a:off x="2015" y="3439"/>
              <a:ext cx="45" cy="209"/>
            </a:xfrm>
            <a:custGeom>
              <a:avLst/>
              <a:gdLst>
                <a:gd name="T0" fmla="*/ 1 w 51"/>
                <a:gd name="T1" fmla="*/ 28 h 266"/>
                <a:gd name="T2" fmla="*/ 1 w 51"/>
                <a:gd name="T3" fmla="*/ 28 h 266"/>
                <a:gd name="T4" fmla="*/ 2 w 51"/>
                <a:gd name="T5" fmla="*/ 24 h 266"/>
                <a:gd name="T6" fmla="*/ 4 w 51"/>
                <a:gd name="T7" fmla="*/ 22 h 266"/>
                <a:gd name="T8" fmla="*/ 4 w 51"/>
                <a:gd name="T9" fmla="*/ 19 h 266"/>
                <a:gd name="T10" fmla="*/ 4 w 51"/>
                <a:gd name="T11" fmla="*/ 17 h 266"/>
                <a:gd name="T12" fmla="*/ 4 w 51"/>
                <a:gd name="T13" fmla="*/ 15 h 266"/>
                <a:gd name="T14" fmla="*/ 5 w 51"/>
                <a:gd name="T15" fmla="*/ 11 h 266"/>
                <a:gd name="T16" fmla="*/ 8 w 51"/>
                <a:gd name="T17" fmla="*/ 8 h 266"/>
                <a:gd name="T18" fmla="*/ 10 w 51"/>
                <a:gd name="T19" fmla="*/ 5 h 266"/>
                <a:gd name="T20" fmla="*/ 13 w 51"/>
                <a:gd name="T21" fmla="*/ 2 h 266"/>
                <a:gd name="T22" fmla="*/ 16 w 51"/>
                <a:gd name="T23" fmla="*/ 2 h 266"/>
                <a:gd name="T24" fmla="*/ 16 w 51"/>
                <a:gd name="T25" fmla="*/ 0 h 266"/>
                <a:gd name="T26" fmla="*/ 16 w 51"/>
                <a:gd name="T27" fmla="*/ 0 h 266"/>
                <a:gd name="T28" fmla="*/ 12 w 51"/>
                <a:gd name="T29" fmla="*/ 2 h 266"/>
                <a:gd name="T30" fmla="*/ 10 w 51"/>
                <a:gd name="T31" fmla="*/ 5 h 266"/>
                <a:gd name="T32" fmla="*/ 7 w 51"/>
                <a:gd name="T33" fmla="*/ 8 h 266"/>
                <a:gd name="T34" fmla="*/ 5 w 51"/>
                <a:gd name="T35" fmla="*/ 11 h 266"/>
                <a:gd name="T36" fmla="*/ 4 w 51"/>
                <a:gd name="T37" fmla="*/ 15 h 266"/>
                <a:gd name="T38" fmla="*/ 4 w 51"/>
                <a:gd name="T39" fmla="*/ 17 h 266"/>
                <a:gd name="T40" fmla="*/ 4 w 51"/>
                <a:gd name="T41" fmla="*/ 19 h 266"/>
                <a:gd name="T42" fmla="*/ 3 w 51"/>
                <a:gd name="T43" fmla="*/ 22 h 266"/>
                <a:gd name="T44" fmla="*/ 1 w 51"/>
                <a:gd name="T45" fmla="*/ 24 h 266"/>
                <a:gd name="T46" fmla="*/ 0 w 51"/>
                <a:gd name="T47" fmla="*/ 31 h 266"/>
                <a:gd name="T48" fmla="*/ 0 w 51"/>
                <a:gd name="T49" fmla="*/ 28 h 266"/>
                <a:gd name="T50" fmla="*/ 1 w 51"/>
                <a:gd name="T51" fmla="*/ 28 h 2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" h="266">
                  <a:moveTo>
                    <a:pt x="1" y="241"/>
                  </a:moveTo>
                  <a:lnTo>
                    <a:pt x="1" y="241"/>
                  </a:lnTo>
                  <a:lnTo>
                    <a:pt x="2" y="217"/>
                  </a:lnTo>
                  <a:lnTo>
                    <a:pt x="4" y="193"/>
                  </a:lnTo>
                  <a:lnTo>
                    <a:pt x="6" y="172"/>
                  </a:lnTo>
                  <a:lnTo>
                    <a:pt x="7" y="151"/>
                  </a:lnTo>
                  <a:lnTo>
                    <a:pt x="12" y="126"/>
                  </a:lnTo>
                  <a:lnTo>
                    <a:pt x="17" y="97"/>
                  </a:lnTo>
                  <a:lnTo>
                    <a:pt x="23" y="66"/>
                  </a:lnTo>
                  <a:lnTo>
                    <a:pt x="31" y="39"/>
                  </a:lnTo>
                  <a:lnTo>
                    <a:pt x="41" y="11"/>
                  </a:lnTo>
                  <a:lnTo>
                    <a:pt x="49" y="3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39" y="10"/>
                  </a:lnTo>
                  <a:lnTo>
                    <a:pt x="30" y="39"/>
                  </a:lnTo>
                  <a:lnTo>
                    <a:pt x="22" y="66"/>
                  </a:lnTo>
                  <a:lnTo>
                    <a:pt x="16" y="97"/>
                  </a:lnTo>
                  <a:lnTo>
                    <a:pt x="11" y="126"/>
                  </a:lnTo>
                  <a:lnTo>
                    <a:pt x="6" y="151"/>
                  </a:lnTo>
                  <a:lnTo>
                    <a:pt x="5" y="172"/>
                  </a:lnTo>
                  <a:lnTo>
                    <a:pt x="3" y="193"/>
                  </a:lnTo>
                  <a:lnTo>
                    <a:pt x="1" y="217"/>
                  </a:lnTo>
                  <a:lnTo>
                    <a:pt x="0" y="265"/>
                  </a:lnTo>
                  <a:lnTo>
                    <a:pt x="0" y="241"/>
                  </a:lnTo>
                  <a:lnTo>
                    <a:pt x="1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7" name="Freeform 489"/>
            <p:cNvSpPr>
              <a:spLocks/>
            </p:cNvSpPr>
            <p:nvPr/>
          </p:nvSpPr>
          <p:spPr bwMode="auto">
            <a:xfrm>
              <a:off x="2029" y="3439"/>
              <a:ext cx="131" cy="320"/>
            </a:xfrm>
            <a:custGeom>
              <a:avLst/>
              <a:gdLst>
                <a:gd name="T0" fmla="*/ 10 w 148"/>
                <a:gd name="T1" fmla="*/ 3 h 406"/>
                <a:gd name="T2" fmla="*/ 6 w 148"/>
                <a:gd name="T3" fmla="*/ 9 h 406"/>
                <a:gd name="T4" fmla="*/ 5 w 148"/>
                <a:gd name="T5" fmla="*/ 13 h 406"/>
                <a:gd name="T6" fmla="*/ 4 w 148"/>
                <a:gd name="T7" fmla="*/ 19 h 406"/>
                <a:gd name="T8" fmla="*/ 4 w 148"/>
                <a:gd name="T9" fmla="*/ 24 h 406"/>
                <a:gd name="T10" fmla="*/ 4 w 148"/>
                <a:gd name="T11" fmla="*/ 28 h 406"/>
                <a:gd name="T12" fmla="*/ 0 w 148"/>
                <a:gd name="T13" fmla="*/ 34 h 406"/>
                <a:gd name="T14" fmla="*/ 1 w 148"/>
                <a:gd name="T15" fmla="*/ 35 h 406"/>
                <a:gd name="T16" fmla="*/ 7 w 148"/>
                <a:gd name="T17" fmla="*/ 29 h 406"/>
                <a:gd name="T18" fmla="*/ 18 w 148"/>
                <a:gd name="T19" fmla="*/ 24 h 406"/>
                <a:gd name="T20" fmla="*/ 27 w 148"/>
                <a:gd name="T21" fmla="*/ 22 h 406"/>
                <a:gd name="T22" fmla="*/ 36 w 148"/>
                <a:gd name="T23" fmla="*/ 25 h 406"/>
                <a:gd name="T24" fmla="*/ 43 w 148"/>
                <a:gd name="T25" fmla="*/ 31 h 406"/>
                <a:gd name="T26" fmla="*/ 48 w 148"/>
                <a:gd name="T27" fmla="*/ 37 h 406"/>
                <a:gd name="T28" fmla="*/ 49 w 148"/>
                <a:gd name="T29" fmla="*/ 43 h 406"/>
                <a:gd name="T30" fmla="*/ 46 w 148"/>
                <a:gd name="T31" fmla="*/ 47 h 406"/>
                <a:gd name="T32" fmla="*/ 47 w 148"/>
                <a:gd name="T33" fmla="*/ 47 h 406"/>
                <a:gd name="T34" fmla="*/ 50 w 148"/>
                <a:gd name="T35" fmla="*/ 43 h 406"/>
                <a:gd name="T36" fmla="*/ 48 w 148"/>
                <a:gd name="T37" fmla="*/ 37 h 406"/>
                <a:gd name="T38" fmla="*/ 44 w 148"/>
                <a:gd name="T39" fmla="*/ 31 h 406"/>
                <a:gd name="T40" fmla="*/ 36 w 148"/>
                <a:gd name="T41" fmla="*/ 25 h 406"/>
                <a:gd name="T42" fmla="*/ 27 w 148"/>
                <a:gd name="T43" fmla="*/ 22 h 406"/>
                <a:gd name="T44" fmla="*/ 18 w 148"/>
                <a:gd name="T45" fmla="*/ 24 h 406"/>
                <a:gd name="T46" fmla="*/ 7 w 148"/>
                <a:gd name="T47" fmla="*/ 28 h 406"/>
                <a:gd name="T48" fmla="*/ 2 w 148"/>
                <a:gd name="T49" fmla="*/ 34 h 406"/>
                <a:gd name="T50" fmla="*/ 4 w 148"/>
                <a:gd name="T51" fmla="*/ 31 h 406"/>
                <a:gd name="T52" fmla="*/ 4 w 148"/>
                <a:gd name="T53" fmla="*/ 25 h 406"/>
                <a:gd name="T54" fmla="*/ 5 w 148"/>
                <a:gd name="T55" fmla="*/ 20 h 406"/>
                <a:gd name="T56" fmla="*/ 6 w 148"/>
                <a:gd name="T57" fmla="*/ 16 h 406"/>
                <a:gd name="T58" fmla="*/ 8 w 148"/>
                <a:gd name="T59" fmla="*/ 10 h 406"/>
                <a:gd name="T60" fmla="*/ 8 w 148"/>
                <a:gd name="T61" fmla="*/ 5 h 406"/>
                <a:gd name="T62" fmla="*/ 12 w 148"/>
                <a:gd name="T63" fmla="*/ 0 h 4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406">
                  <a:moveTo>
                    <a:pt x="33" y="2"/>
                  </a:moveTo>
                  <a:lnTo>
                    <a:pt x="27" y="24"/>
                  </a:lnTo>
                  <a:lnTo>
                    <a:pt x="22" y="46"/>
                  </a:lnTo>
                  <a:lnTo>
                    <a:pt x="18" y="76"/>
                  </a:lnTo>
                  <a:lnTo>
                    <a:pt x="18" y="96"/>
                  </a:lnTo>
                  <a:lnTo>
                    <a:pt x="15" y="119"/>
                  </a:lnTo>
                  <a:lnTo>
                    <a:pt x="15" y="143"/>
                  </a:lnTo>
                  <a:lnTo>
                    <a:pt x="13" y="164"/>
                  </a:lnTo>
                  <a:lnTo>
                    <a:pt x="13" y="192"/>
                  </a:lnTo>
                  <a:lnTo>
                    <a:pt x="12" y="204"/>
                  </a:lnTo>
                  <a:lnTo>
                    <a:pt x="11" y="219"/>
                  </a:lnTo>
                  <a:lnTo>
                    <a:pt x="7" y="240"/>
                  </a:lnTo>
                  <a:lnTo>
                    <a:pt x="3" y="263"/>
                  </a:lnTo>
                  <a:lnTo>
                    <a:pt x="0" y="288"/>
                  </a:lnTo>
                  <a:lnTo>
                    <a:pt x="0" y="299"/>
                  </a:lnTo>
                  <a:lnTo>
                    <a:pt x="1" y="299"/>
                  </a:lnTo>
                  <a:lnTo>
                    <a:pt x="10" y="267"/>
                  </a:lnTo>
                  <a:lnTo>
                    <a:pt x="19" y="248"/>
                  </a:lnTo>
                  <a:lnTo>
                    <a:pt x="34" y="223"/>
                  </a:lnTo>
                  <a:lnTo>
                    <a:pt x="54" y="205"/>
                  </a:lnTo>
                  <a:lnTo>
                    <a:pt x="73" y="194"/>
                  </a:lnTo>
                  <a:lnTo>
                    <a:pt x="80" y="189"/>
                  </a:lnTo>
                  <a:lnTo>
                    <a:pt x="93" y="194"/>
                  </a:lnTo>
                  <a:lnTo>
                    <a:pt x="110" y="214"/>
                  </a:lnTo>
                  <a:lnTo>
                    <a:pt x="121" y="235"/>
                  </a:lnTo>
                  <a:lnTo>
                    <a:pt x="129" y="261"/>
                  </a:lnTo>
                  <a:lnTo>
                    <a:pt x="137" y="293"/>
                  </a:lnTo>
                  <a:lnTo>
                    <a:pt x="143" y="314"/>
                  </a:lnTo>
                  <a:lnTo>
                    <a:pt x="145" y="336"/>
                  </a:lnTo>
                  <a:lnTo>
                    <a:pt x="146" y="358"/>
                  </a:lnTo>
                  <a:lnTo>
                    <a:pt x="145" y="381"/>
                  </a:lnTo>
                  <a:lnTo>
                    <a:pt x="140" y="401"/>
                  </a:lnTo>
                  <a:lnTo>
                    <a:pt x="140" y="405"/>
                  </a:lnTo>
                  <a:lnTo>
                    <a:pt x="141" y="405"/>
                  </a:lnTo>
                  <a:lnTo>
                    <a:pt x="146" y="381"/>
                  </a:lnTo>
                  <a:lnTo>
                    <a:pt x="147" y="358"/>
                  </a:lnTo>
                  <a:lnTo>
                    <a:pt x="146" y="336"/>
                  </a:lnTo>
                  <a:lnTo>
                    <a:pt x="144" y="314"/>
                  </a:lnTo>
                  <a:lnTo>
                    <a:pt x="139" y="293"/>
                  </a:lnTo>
                  <a:lnTo>
                    <a:pt x="131" y="261"/>
                  </a:lnTo>
                  <a:lnTo>
                    <a:pt x="122" y="235"/>
                  </a:lnTo>
                  <a:lnTo>
                    <a:pt x="110" y="212"/>
                  </a:lnTo>
                  <a:lnTo>
                    <a:pt x="94" y="193"/>
                  </a:lnTo>
                  <a:lnTo>
                    <a:pt x="79" y="188"/>
                  </a:lnTo>
                  <a:lnTo>
                    <a:pt x="71" y="193"/>
                  </a:lnTo>
                  <a:lnTo>
                    <a:pt x="53" y="204"/>
                  </a:lnTo>
                  <a:lnTo>
                    <a:pt x="33" y="222"/>
                  </a:lnTo>
                  <a:lnTo>
                    <a:pt x="19" y="243"/>
                  </a:lnTo>
                  <a:lnTo>
                    <a:pt x="9" y="267"/>
                  </a:lnTo>
                  <a:lnTo>
                    <a:pt x="2" y="293"/>
                  </a:lnTo>
                  <a:lnTo>
                    <a:pt x="2" y="280"/>
                  </a:lnTo>
                  <a:lnTo>
                    <a:pt x="4" y="263"/>
                  </a:lnTo>
                  <a:lnTo>
                    <a:pt x="8" y="240"/>
                  </a:lnTo>
                  <a:lnTo>
                    <a:pt x="12" y="219"/>
                  </a:lnTo>
                  <a:lnTo>
                    <a:pt x="14" y="204"/>
                  </a:lnTo>
                  <a:lnTo>
                    <a:pt x="15" y="169"/>
                  </a:lnTo>
                  <a:lnTo>
                    <a:pt x="15" y="155"/>
                  </a:lnTo>
                  <a:lnTo>
                    <a:pt x="18" y="133"/>
                  </a:lnTo>
                  <a:lnTo>
                    <a:pt x="18" y="112"/>
                  </a:lnTo>
                  <a:lnTo>
                    <a:pt x="21" y="90"/>
                  </a:lnTo>
                  <a:lnTo>
                    <a:pt x="21" y="68"/>
                  </a:lnTo>
                  <a:lnTo>
                    <a:pt x="23" y="46"/>
                  </a:lnTo>
                  <a:lnTo>
                    <a:pt x="29" y="24"/>
                  </a:lnTo>
                  <a:lnTo>
                    <a:pt x="34" y="0"/>
                  </a:lnTo>
                  <a:lnTo>
                    <a:pt x="3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8" name="Freeform 490"/>
            <p:cNvSpPr>
              <a:spLocks/>
            </p:cNvSpPr>
            <p:nvPr/>
          </p:nvSpPr>
          <p:spPr bwMode="auto">
            <a:xfrm>
              <a:off x="2033" y="3638"/>
              <a:ext cx="122" cy="121"/>
            </a:xfrm>
            <a:custGeom>
              <a:avLst/>
              <a:gdLst>
                <a:gd name="T0" fmla="*/ 48 w 137"/>
                <a:gd name="T1" fmla="*/ 18 h 153"/>
                <a:gd name="T2" fmla="*/ 48 w 137"/>
                <a:gd name="T3" fmla="*/ 16 h 153"/>
                <a:gd name="T4" fmla="*/ 47 w 137"/>
                <a:gd name="T5" fmla="*/ 13 h 153"/>
                <a:gd name="T6" fmla="*/ 43 w 137"/>
                <a:gd name="T7" fmla="*/ 10 h 153"/>
                <a:gd name="T8" fmla="*/ 41 w 137"/>
                <a:gd name="T9" fmla="*/ 6 h 153"/>
                <a:gd name="T10" fmla="*/ 37 w 137"/>
                <a:gd name="T11" fmla="*/ 4 h 153"/>
                <a:gd name="T12" fmla="*/ 33 w 137"/>
                <a:gd name="T13" fmla="*/ 3 h 153"/>
                <a:gd name="T14" fmla="*/ 28 w 137"/>
                <a:gd name="T15" fmla="*/ 2 h 153"/>
                <a:gd name="T16" fmla="*/ 27 w 137"/>
                <a:gd name="T17" fmla="*/ 0 h 153"/>
                <a:gd name="T18" fmla="*/ 24 w 137"/>
                <a:gd name="T19" fmla="*/ 0 h 153"/>
                <a:gd name="T20" fmla="*/ 18 w 137"/>
                <a:gd name="T21" fmla="*/ 2 h 153"/>
                <a:gd name="T22" fmla="*/ 12 w 137"/>
                <a:gd name="T23" fmla="*/ 3 h 153"/>
                <a:gd name="T24" fmla="*/ 8 w 137"/>
                <a:gd name="T25" fmla="*/ 4 h 153"/>
                <a:gd name="T26" fmla="*/ 4 w 137"/>
                <a:gd name="T27" fmla="*/ 6 h 153"/>
                <a:gd name="T28" fmla="*/ 4 w 137"/>
                <a:gd name="T29" fmla="*/ 8 h 153"/>
                <a:gd name="T30" fmla="*/ 4 w 137"/>
                <a:gd name="T31" fmla="*/ 11 h 153"/>
                <a:gd name="T32" fmla="*/ 1 w 137"/>
                <a:gd name="T33" fmla="*/ 14 h 153"/>
                <a:gd name="T34" fmla="*/ 0 w 137"/>
                <a:gd name="T35" fmla="*/ 17 h 153"/>
                <a:gd name="T36" fmla="*/ 1 w 137"/>
                <a:gd name="T37" fmla="*/ 17 h 153"/>
                <a:gd name="T38" fmla="*/ 2 w 137"/>
                <a:gd name="T39" fmla="*/ 14 h 153"/>
                <a:gd name="T40" fmla="*/ 4 w 137"/>
                <a:gd name="T41" fmla="*/ 11 h 153"/>
                <a:gd name="T42" fmla="*/ 4 w 137"/>
                <a:gd name="T43" fmla="*/ 8 h 153"/>
                <a:gd name="T44" fmla="*/ 4 w 137"/>
                <a:gd name="T45" fmla="*/ 6 h 153"/>
                <a:gd name="T46" fmla="*/ 8 w 137"/>
                <a:gd name="T47" fmla="*/ 4 h 153"/>
                <a:gd name="T48" fmla="*/ 14 w 137"/>
                <a:gd name="T49" fmla="*/ 3 h 153"/>
                <a:gd name="T50" fmla="*/ 18 w 137"/>
                <a:gd name="T51" fmla="*/ 2 h 153"/>
                <a:gd name="T52" fmla="*/ 24 w 137"/>
                <a:gd name="T53" fmla="*/ 2 h 153"/>
                <a:gd name="T54" fmla="*/ 26 w 137"/>
                <a:gd name="T55" fmla="*/ 2 h 153"/>
                <a:gd name="T56" fmla="*/ 28 w 137"/>
                <a:gd name="T57" fmla="*/ 2 h 153"/>
                <a:gd name="T58" fmla="*/ 33 w 137"/>
                <a:gd name="T59" fmla="*/ 3 h 153"/>
                <a:gd name="T60" fmla="*/ 37 w 137"/>
                <a:gd name="T61" fmla="*/ 4 h 153"/>
                <a:gd name="T62" fmla="*/ 40 w 137"/>
                <a:gd name="T63" fmla="*/ 6 h 153"/>
                <a:gd name="T64" fmla="*/ 43 w 137"/>
                <a:gd name="T65" fmla="*/ 10 h 153"/>
                <a:gd name="T66" fmla="*/ 47 w 137"/>
                <a:gd name="T67" fmla="*/ 13 h 153"/>
                <a:gd name="T68" fmla="*/ 47 w 137"/>
                <a:gd name="T69" fmla="*/ 16 h 153"/>
                <a:gd name="T70" fmla="*/ 48 w 137"/>
                <a:gd name="T71" fmla="*/ 18 h 153"/>
                <a:gd name="T72" fmla="*/ 48 w 137"/>
                <a:gd name="T73" fmla="*/ 18 h 1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7" h="153">
                  <a:moveTo>
                    <a:pt x="136" y="148"/>
                  </a:moveTo>
                  <a:lnTo>
                    <a:pt x="135" y="132"/>
                  </a:lnTo>
                  <a:lnTo>
                    <a:pt x="133" y="105"/>
                  </a:lnTo>
                  <a:lnTo>
                    <a:pt x="124" y="82"/>
                  </a:lnTo>
                  <a:lnTo>
                    <a:pt x="116" y="55"/>
                  </a:lnTo>
                  <a:lnTo>
                    <a:pt x="106" y="33"/>
                  </a:lnTo>
                  <a:lnTo>
                    <a:pt x="93" y="23"/>
                  </a:lnTo>
                  <a:lnTo>
                    <a:pt x="80" y="7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51" y="14"/>
                  </a:lnTo>
                  <a:lnTo>
                    <a:pt x="37" y="23"/>
                  </a:lnTo>
                  <a:lnTo>
                    <a:pt x="22" y="33"/>
                  </a:lnTo>
                  <a:lnTo>
                    <a:pt x="9" y="58"/>
                  </a:lnTo>
                  <a:lnTo>
                    <a:pt x="7" y="71"/>
                  </a:lnTo>
                  <a:lnTo>
                    <a:pt x="6" y="93"/>
                  </a:lnTo>
                  <a:lnTo>
                    <a:pt x="1" y="117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2" y="117"/>
                  </a:lnTo>
                  <a:lnTo>
                    <a:pt x="7" y="93"/>
                  </a:lnTo>
                  <a:lnTo>
                    <a:pt x="9" y="71"/>
                  </a:lnTo>
                  <a:lnTo>
                    <a:pt x="10" y="58"/>
                  </a:lnTo>
                  <a:lnTo>
                    <a:pt x="23" y="34"/>
                  </a:lnTo>
                  <a:lnTo>
                    <a:pt x="39" y="25"/>
                  </a:lnTo>
                  <a:lnTo>
                    <a:pt x="52" y="15"/>
                  </a:lnTo>
                  <a:lnTo>
                    <a:pt x="68" y="2"/>
                  </a:lnTo>
                  <a:lnTo>
                    <a:pt x="75" y="2"/>
                  </a:lnTo>
                  <a:lnTo>
                    <a:pt x="79" y="8"/>
                  </a:lnTo>
                  <a:lnTo>
                    <a:pt x="92" y="25"/>
                  </a:lnTo>
                  <a:lnTo>
                    <a:pt x="105" y="34"/>
                  </a:lnTo>
                  <a:lnTo>
                    <a:pt x="115" y="55"/>
                  </a:lnTo>
                  <a:lnTo>
                    <a:pt x="123" y="82"/>
                  </a:lnTo>
                  <a:lnTo>
                    <a:pt x="132" y="105"/>
                  </a:lnTo>
                  <a:lnTo>
                    <a:pt x="134" y="132"/>
                  </a:lnTo>
                  <a:lnTo>
                    <a:pt x="136" y="152"/>
                  </a:lnTo>
                  <a:lnTo>
                    <a:pt x="136" y="1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9" name="Freeform 491"/>
            <p:cNvSpPr>
              <a:spLocks/>
            </p:cNvSpPr>
            <p:nvPr/>
          </p:nvSpPr>
          <p:spPr bwMode="auto">
            <a:xfrm>
              <a:off x="2033" y="3748"/>
              <a:ext cx="7" cy="69"/>
            </a:xfrm>
            <a:custGeom>
              <a:avLst/>
              <a:gdLst>
                <a:gd name="T0" fmla="*/ 0 w 8"/>
                <a:gd name="T1" fmla="*/ 0 h 89"/>
                <a:gd name="T2" fmla="*/ 2 w 8"/>
                <a:gd name="T3" fmla="*/ 2 h 89"/>
                <a:gd name="T4" fmla="*/ 3 w 8"/>
                <a:gd name="T5" fmla="*/ 4 h 89"/>
                <a:gd name="T6" fmla="*/ 4 w 8"/>
                <a:gd name="T7" fmla="*/ 7 h 89"/>
                <a:gd name="T8" fmla="*/ 4 w 8"/>
                <a:gd name="T9" fmla="*/ 9 h 89"/>
                <a:gd name="T10" fmla="*/ 4 w 8"/>
                <a:gd name="T11" fmla="*/ 9 h 89"/>
                <a:gd name="T12" fmla="*/ 4 w 8"/>
                <a:gd name="T13" fmla="*/ 9 h 89"/>
                <a:gd name="T14" fmla="*/ 4 w 8"/>
                <a:gd name="T15" fmla="*/ 7 h 89"/>
                <a:gd name="T16" fmla="*/ 4 w 8"/>
                <a:gd name="T17" fmla="*/ 4 h 89"/>
                <a:gd name="T18" fmla="*/ 3 w 8"/>
                <a:gd name="T19" fmla="*/ 2 h 89"/>
                <a:gd name="T20" fmla="*/ 1 w 8"/>
                <a:gd name="T21" fmla="*/ 0 h 89"/>
                <a:gd name="T22" fmla="*/ 0 w 8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89">
                  <a:moveTo>
                    <a:pt x="0" y="0"/>
                  </a:moveTo>
                  <a:lnTo>
                    <a:pt x="2" y="22"/>
                  </a:lnTo>
                  <a:lnTo>
                    <a:pt x="3" y="44"/>
                  </a:lnTo>
                  <a:lnTo>
                    <a:pt x="5" y="67"/>
                  </a:lnTo>
                  <a:lnTo>
                    <a:pt x="6" y="88"/>
                  </a:lnTo>
                  <a:lnTo>
                    <a:pt x="7" y="88"/>
                  </a:lnTo>
                  <a:lnTo>
                    <a:pt x="6" y="67"/>
                  </a:lnTo>
                  <a:lnTo>
                    <a:pt x="5" y="44"/>
                  </a:lnTo>
                  <a:lnTo>
                    <a:pt x="3" y="2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0" name="Freeform 492"/>
            <p:cNvSpPr>
              <a:spLocks/>
            </p:cNvSpPr>
            <p:nvPr/>
          </p:nvSpPr>
          <p:spPr bwMode="auto">
            <a:xfrm>
              <a:off x="2038" y="3816"/>
              <a:ext cx="2" cy="18"/>
            </a:xfrm>
            <a:custGeom>
              <a:avLst/>
              <a:gdLst>
                <a:gd name="T0" fmla="*/ 1 w 3"/>
                <a:gd name="T1" fmla="*/ 0 h 22"/>
                <a:gd name="T2" fmla="*/ 0 w 3"/>
                <a:gd name="T3" fmla="*/ 0 h 22"/>
                <a:gd name="T4" fmla="*/ 0 w 3"/>
                <a:gd name="T5" fmla="*/ 2 h 22"/>
                <a:gd name="T6" fmla="*/ 1 w 3"/>
                <a:gd name="T7" fmla="*/ 2 h 22"/>
                <a:gd name="T8" fmla="*/ 1 w 3"/>
                <a:gd name="T9" fmla="*/ 2 h 22"/>
                <a:gd name="T10" fmla="*/ 1 w 3"/>
                <a:gd name="T11" fmla="*/ 3 h 22"/>
                <a:gd name="T12" fmla="*/ 1 w 3"/>
                <a:gd name="T13" fmla="*/ 0 h 22"/>
                <a:gd name="T14" fmla="*/ 1 w 3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22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2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1" name="Freeform 493"/>
            <p:cNvSpPr>
              <a:spLocks/>
            </p:cNvSpPr>
            <p:nvPr/>
          </p:nvSpPr>
          <p:spPr bwMode="auto">
            <a:xfrm>
              <a:off x="2038" y="3737"/>
              <a:ext cx="70" cy="87"/>
            </a:xfrm>
            <a:custGeom>
              <a:avLst/>
              <a:gdLst>
                <a:gd name="T0" fmla="*/ 0 w 79"/>
                <a:gd name="T1" fmla="*/ 13 h 111"/>
                <a:gd name="T2" fmla="*/ 0 w 79"/>
                <a:gd name="T3" fmla="*/ 13 h 111"/>
                <a:gd name="T4" fmla="*/ 1 w 79"/>
                <a:gd name="T5" fmla="*/ 13 h 111"/>
                <a:gd name="T6" fmla="*/ 4 w 79"/>
                <a:gd name="T7" fmla="*/ 10 h 111"/>
                <a:gd name="T8" fmla="*/ 4 w 79"/>
                <a:gd name="T9" fmla="*/ 7 h 111"/>
                <a:gd name="T10" fmla="*/ 5 w 79"/>
                <a:gd name="T11" fmla="*/ 5 h 111"/>
                <a:gd name="T12" fmla="*/ 9 w 79"/>
                <a:gd name="T13" fmla="*/ 3 h 111"/>
                <a:gd name="T14" fmla="*/ 12 w 79"/>
                <a:gd name="T15" fmla="*/ 2 h 111"/>
                <a:gd name="T16" fmla="*/ 17 w 79"/>
                <a:gd name="T17" fmla="*/ 2 h 111"/>
                <a:gd name="T18" fmla="*/ 20 w 79"/>
                <a:gd name="T19" fmla="*/ 2 h 111"/>
                <a:gd name="T20" fmla="*/ 27 w 79"/>
                <a:gd name="T21" fmla="*/ 2 h 111"/>
                <a:gd name="T22" fmla="*/ 27 w 79"/>
                <a:gd name="T23" fmla="*/ 1 h 111"/>
                <a:gd name="T24" fmla="*/ 27 w 79"/>
                <a:gd name="T25" fmla="*/ 0 h 111"/>
                <a:gd name="T26" fmla="*/ 24 w 79"/>
                <a:gd name="T27" fmla="*/ 0 h 111"/>
                <a:gd name="T28" fmla="*/ 17 w 79"/>
                <a:gd name="T29" fmla="*/ 2 h 111"/>
                <a:gd name="T30" fmla="*/ 12 w 79"/>
                <a:gd name="T31" fmla="*/ 2 h 111"/>
                <a:gd name="T32" fmla="*/ 8 w 79"/>
                <a:gd name="T33" fmla="*/ 3 h 111"/>
                <a:gd name="T34" fmla="*/ 4 w 79"/>
                <a:gd name="T35" fmla="*/ 5 h 111"/>
                <a:gd name="T36" fmla="*/ 4 w 79"/>
                <a:gd name="T37" fmla="*/ 7 h 111"/>
                <a:gd name="T38" fmla="*/ 3 w 79"/>
                <a:gd name="T39" fmla="*/ 10 h 111"/>
                <a:gd name="T40" fmla="*/ 0 w 79"/>
                <a:gd name="T41" fmla="*/ 13 h 111"/>
                <a:gd name="T42" fmla="*/ 1 w 79"/>
                <a:gd name="T43" fmla="*/ 13 h 111"/>
                <a:gd name="T44" fmla="*/ 0 w 79"/>
                <a:gd name="T45" fmla="*/ 13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9" h="111">
                  <a:moveTo>
                    <a:pt x="0" y="110"/>
                  </a:moveTo>
                  <a:lnTo>
                    <a:pt x="0" y="110"/>
                  </a:lnTo>
                  <a:lnTo>
                    <a:pt x="1" y="110"/>
                  </a:lnTo>
                  <a:lnTo>
                    <a:pt x="4" y="87"/>
                  </a:lnTo>
                  <a:lnTo>
                    <a:pt x="10" y="65"/>
                  </a:lnTo>
                  <a:lnTo>
                    <a:pt x="15" y="43"/>
                  </a:lnTo>
                  <a:lnTo>
                    <a:pt x="24" y="27"/>
                  </a:lnTo>
                  <a:lnTo>
                    <a:pt x="37" y="10"/>
                  </a:lnTo>
                  <a:lnTo>
                    <a:pt x="52" y="3"/>
                  </a:lnTo>
                  <a:lnTo>
                    <a:pt x="60" y="2"/>
                  </a:lnTo>
                  <a:lnTo>
                    <a:pt x="78" y="2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5" y="8"/>
                  </a:lnTo>
                  <a:lnTo>
                    <a:pt x="23" y="26"/>
                  </a:lnTo>
                  <a:lnTo>
                    <a:pt x="13" y="42"/>
                  </a:lnTo>
                  <a:lnTo>
                    <a:pt x="9" y="65"/>
                  </a:lnTo>
                  <a:lnTo>
                    <a:pt x="3" y="87"/>
                  </a:lnTo>
                  <a:lnTo>
                    <a:pt x="0" y="110"/>
                  </a:lnTo>
                  <a:lnTo>
                    <a:pt x="1" y="110"/>
                  </a:lnTo>
                  <a:lnTo>
                    <a:pt x="0" y="1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2" name="Freeform 494"/>
            <p:cNvSpPr>
              <a:spLocks/>
            </p:cNvSpPr>
            <p:nvPr/>
          </p:nvSpPr>
          <p:spPr bwMode="auto">
            <a:xfrm>
              <a:off x="2092" y="3737"/>
              <a:ext cx="54" cy="99"/>
            </a:xfrm>
            <a:custGeom>
              <a:avLst/>
              <a:gdLst>
                <a:gd name="T0" fmla="*/ 6 w 61"/>
                <a:gd name="T1" fmla="*/ 1 h 128"/>
                <a:gd name="T2" fmla="*/ 6 w 61"/>
                <a:gd name="T3" fmla="*/ 1 h 128"/>
                <a:gd name="T4" fmla="*/ 12 w 61"/>
                <a:gd name="T5" fmla="*/ 2 h 128"/>
                <a:gd name="T6" fmla="*/ 15 w 61"/>
                <a:gd name="T7" fmla="*/ 2 h 128"/>
                <a:gd name="T8" fmla="*/ 17 w 61"/>
                <a:gd name="T9" fmla="*/ 5 h 128"/>
                <a:gd name="T10" fmla="*/ 19 w 61"/>
                <a:gd name="T11" fmla="*/ 7 h 128"/>
                <a:gd name="T12" fmla="*/ 19 w 61"/>
                <a:gd name="T13" fmla="*/ 9 h 128"/>
                <a:gd name="T14" fmla="*/ 19 w 61"/>
                <a:gd name="T15" fmla="*/ 12 h 128"/>
                <a:gd name="T16" fmla="*/ 19 w 61"/>
                <a:gd name="T17" fmla="*/ 13 h 128"/>
                <a:gd name="T18" fmla="*/ 20 w 61"/>
                <a:gd name="T19" fmla="*/ 13 h 128"/>
                <a:gd name="T20" fmla="*/ 19 w 61"/>
                <a:gd name="T21" fmla="*/ 9 h 128"/>
                <a:gd name="T22" fmla="*/ 19 w 61"/>
                <a:gd name="T23" fmla="*/ 7 h 128"/>
                <a:gd name="T24" fmla="*/ 17 w 61"/>
                <a:gd name="T25" fmla="*/ 5 h 128"/>
                <a:gd name="T26" fmla="*/ 15 w 61"/>
                <a:gd name="T27" fmla="*/ 2 h 128"/>
                <a:gd name="T28" fmla="*/ 12 w 61"/>
                <a:gd name="T29" fmla="*/ 1 h 128"/>
                <a:gd name="T30" fmla="*/ 0 w 61"/>
                <a:gd name="T31" fmla="*/ 0 h 128"/>
                <a:gd name="T32" fmla="*/ 6 w 61"/>
                <a:gd name="T33" fmla="*/ 0 h 128"/>
                <a:gd name="T34" fmla="*/ 6 w 61"/>
                <a:gd name="T35" fmla="*/ 1 h 1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" h="128">
                  <a:moveTo>
                    <a:pt x="17" y="1"/>
                  </a:moveTo>
                  <a:lnTo>
                    <a:pt x="17" y="1"/>
                  </a:lnTo>
                  <a:lnTo>
                    <a:pt x="34" y="2"/>
                  </a:lnTo>
                  <a:lnTo>
                    <a:pt x="44" y="27"/>
                  </a:lnTo>
                  <a:lnTo>
                    <a:pt x="50" y="50"/>
                  </a:lnTo>
                  <a:lnTo>
                    <a:pt x="55" y="73"/>
                  </a:lnTo>
                  <a:lnTo>
                    <a:pt x="58" y="97"/>
                  </a:lnTo>
                  <a:lnTo>
                    <a:pt x="59" y="125"/>
                  </a:lnTo>
                  <a:lnTo>
                    <a:pt x="59" y="127"/>
                  </a:lnTo>
                  <a:lnTo>
                    <a:pt x="60" y="127"/>
                  </a:lnTo>
                  <a:lnTo>
                    <a:pt x="59" y="97"/>
                  </a:lnTo>
                  <a:lnTo>
                    <a:pt x="56" y="73"/>
                  </a:lnTo>
                  <a:lnTo>
                    <a:pt x="51" y="50"/>
                  </a:lnTo>
                  <a:lnTo>
                    <a:pt x="46" y="27"/>
                  </a:lnTo>
                  <a:lnTo>
                    <a:pt x="34" y="1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3" name="Freeform 495"/>
            <p:cNvSpPr>
              <a:spLocks/>
            </p:cNvSpPr>
            <p:nvPr/>
          </p:nvSpPr>
          <p:spPr bwMode="auto">
            <a:xfrm>
              <a:off x="2029" y="3777"/>
              <a:ext cx="116" cy="161"/>
            </a:xfrm>
            <a:custGeom>
              <a:avLst/>
              <a:gdLst>
                <a:gd name="T0" fmla="*/ 44 w 131"/>
                <a:gd name="T1" fmla="*/ 8 h 205"/>
                <a:gd name="T2" fmla="*/ 40 w 131"/>
                <a:gd name="T3" fmla="*/ 6 h 205"/>
                <a:gd name="T4" fmla="*/ 38 w 131"/>
                <a:gd name="T5" fmla="*/ 3 h 205"/>
                <a:gd name="T6" fmla="*/ 35 w 131"/>
                <a:gd name="T7" fmla="*/ 2 h 205"/>
                <a:gd name="T8" fmla="*/ 31 w 131"/>
                <a:gd name="T9" fmla="*/ 0 h 205"/>
                <a:gd name="T10" fmla="*/ 24 w 131"/>
                <a:gd name="T11" fmla="*/ 1 h 205"/>
                <a:gd name="T12" fmla="*/ 21 w 131"/>
                <a:gd name="T13" fmla="*/ 2 h 205"/>
                <a:gd name="T14" fmla="*/ 15 w 131"/>
                <a:gd name="T15" fmla="*/ 2 h 205"/>
                <a:gd name="T16" fmla="*/ 10 w 131"/>
                <a:gd name="T17" fmla="*/ 4 h 205"/>
                <a:gd name="T18" fmla="*/ 8 w 131"/>
                <a:gd name="T19" fmla="*/ 6 h 205"/>
                <a:gd name="T20" fmla="*/ 7 w 131"/>
                <a:gd name="T21" fmla="*/ 9 h 205"/>
                <a:gd name="T22" fmla="*/ 6 w 131"/>
                <a:gd name="T23" fmla="*/ 13 h 205"/>
                <a:gd name="T24" fmla="*/ 6 w 131"/>
                <a:gd name="T25" fmla="*/ 20 h 205"/>
                <a:gd name="T26" fmla="*/ 5 w 131"/>
                <a:gd name="T27" fmla="*/ 23 h 205"/>
                <a:gd name="T28" fmla="*/ 5 w 131"/>
                <a:gd name="T29" fmla="*/ 23 h 205"/>
                <a:gd name="T30" fmla="*/ 0 w 131"/>
                <a:gd name="T31" fmla="*/ 23 h 205"/>
                <a:gd name="T32" fmla="*/ 0 w 131"/>
                <a:gd name="T33" fmla="*/ 23 h 205"/>
                <a:gd name="T34" fmla="*/ 0 w 131"/>
                <a:gd name="T35" fmla="*/ 24 h 205"/>
                <a:gd name="T36" fmla="*/ 6 w 131"/>
                <a:gd name="T37" fmla="*/ 24 h 205"/>
                <a:gd name="T38" fmla="*/ 6 w 131"/>
                <a:gd name="T39" fmla="*/ 21 h 205"/>
                <a:gd name="T40" fmla="*/ 8 w 131"/>
                <a:gd name="T41" fmla="*/ 19 h 205"/>
                <a:gd name="T42" fmla="*/ 8 w 131"/>
                <a:gd name="T43" fmla="*/ 10 h 205"/>
                <a:gd name="T44" fmla="*/ 8 w 131"/>
                <a:gd name="T45" fmla="*/ 9 h 205"/>
                <a:gd name="T46" fmla="*/ 9 w 131"/>
                <a:gd name="T47" fmla="*/ 6 h 205"/>
                <a:gd name="T48" fmla="*/ 11 w 131"/>
                <a:gd name="T49" fmla="*/ 5 h 205"/>
                <a:gd name="T50" fmla="*/ 16 w 131"/>
                <a:gd name="T51" fmla="*/ 2 h 205"/>
                <a:gd name="T52" fmla="*/ 21 w 131"/>
                <a:gd name="T53" fmla="*/ 2 h 205"/>
                <a:gd name="T54" fmla="*/ 25 w 131"/>
                <a:gd name="T55" fmla="*/ 2 h 205"/>
                <a:gd name="T56" fmla="*/ 30 w 131"/>
                <a:gd name="T57" fmla="*/ 1 h 205"/>
                <a:gd name="T58" fmla="*/ 35 w 131"/>
                <a:gd name="T59" fmla="*/ 2 h 205"/>
                <a:gd name="T60" fmla="*/ 37 w 131"/>
                <a:gd name="T61" fmla="*/ 3 h 205"/>
                <a:gd name="T62" fmla="*/ 40 w 131"/>
                <a:gd name="T63" fmla="*/ 6 h 205"/>
                <a:gd name="T64" fmla="*/ 44 w 131"/>
                <a:gd name="T65" fmla="*/ 8 h 205"/>
                <a:gd name="T66" fmla="*/ 44 w 131"/>
                <a:gd name="T67" fmla="*/ 8 h 2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1" h="205">
                  <a:moveTo>
                    <a:pt x="130" y="72"/>
                  </a:moveTo>
                  <a:lnTo>
                    <a:pt x="122" y="53"/>
                  </a:lnTo>
                  <a:lnTo>
                    <a:pt x="112" y="31"/>
                  </a:lnTo>
                  <a:lnTo>
                    <a:pt x="102" y="12"/>
                  </a:lnTo>
                  <a:lnTo>
                    <a:pt x="91" y="0"/>
                  </a:lnTo>
                  <a:lnTo>
                    <a:pt x="75" y="1"/>
                  </a:lnTo>
                  <a:lnTo>
                    <a:pt x="61" y="9"/>
                  </a:lnTo>
                  <a:lnTo>
                    <a:pt x="45" y="21"/>
                  </a:lnTo>
                  <a:lnTo>
                    <a:pt x="29" y="40"/>
                  </a:lnTo>
                  <a:lnTo>
                    <a:pt x="23" y="56"/>
                  </a:lnTo>
                  <a:lnTo>
                    <a:pt x="20" y="80"/>
                  </a:lnTo>
                  <a:lnTo>
                    <a:pt x="18" y="116"/>
                  </a:lnTo>
                  <a:lnTo>
                    <a:pt x="18" y="174"/>
                  </a:lnTo>
                  <a:lnTo>
                    <a:pt x="15" y="198"/>
                  </a:lnTo>
                  <a:lnTo>
                    <a:pt x="15" y="202"/>
                  </a:lnTo>
                  <a:lnTo>
                    <a:pt x="0" y="202"/>
                  </a:lnTo>
                  <a:lnTo>
                    <a:pt x="0" y="203"/>
                  </a:lnTo>
                  <a:lnTo>
                    <a:pt x="0" y="204"/>
                  </a:lnTo>
                  <a:lnTo>
                    <a:pt x="17" y="204"/>
                  </a:lnTo>
                  <a:lnTo>
                    <a:pt x="17" y="191"/>
                  </a:lnTo>
                  <a:lnTo>
                    <a:pt x="21" y="166"/>
                  </a:lnTo>
                  <a:lnTo>
                    <a:pt x="21" y="92"/>
                  </a:lnTo>
                  <a:lnTo>
                    <a:pt x="21" y="80"/>
                  </a:lnTo>
                  <a:lnTo>
                    <a:pt x="25" y="56"/>
                  </a:lnTo>
                  <a:lnTo>
                    <a:pt x="30" y="41"/>
                  </a:lnTo>
                  <a:lnTo>
                    <a:pt x="47" y="22"/>
                  </a:lnTo>
                  <a:lnTo>
                    <a:pt x="62" y="10"/>
                  </a:lnTo>
                  <a:lnTo>
                    <a:pt x="76" y="2"/>
                  </a:lnTo>
                  <a:lnTo>
                    <a:pt x="89" y="1"/>
                  </a:lnTo>
                  <a:lnTo>
                    <a:pt x="102" y="14"/>
                  </a:lnTo>
                  <a:lnTo>
                    <a:pt x="111" y="31"/>
                  </a:lnTo>
                  <a:lnTo>
                    <a:pt x="121" y="53"/>
                  </a:lnTo>
                  <a:lnTo>
                    <a:pt x="130" y="75"/>
                  </a:lnTo>
                  <a:lnTo>
                    <a:pt x="130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4" name="Freeform 496"/>
            <p:cNvSpPr>
              <a:spLocks/>
            </p:cNvSpPr>
            <p:nvPr/>
          </p:nvSpPr>
          <p:spPr bwMode="auto">
            <a:xfrm>
              <a:off x="1628" y="3750"/>
              <a:ext cx="63" cy="167"/>
            </a:xfrm>
            <a:custGeom>
              <a:avLst/>
              <a:gdLst>
                <a:gd name="T0" fmla="*/ 4 w 71"/>
                <a:gd name="T1" fmla="*/ 13 h 213"/>
                <a:gd name="T2" fmla="*/ 4 w 71"/>
                <a:gd name="T3" fmla="*/ 13 h 213"/>
                <a:gd name="T4" fmla="*/ 5 w 71"/>
                <a:gd name="T5" fmla="*/ 15 h 213"/>
                <a:gd name="T6" fmla="*/ 7 w 71"/>
                <a:gd name="T7" fmla="*/ 16 h 213"/>
                <a:gd name="T8" fmla="*/ 8 w 71"/>
                <a:gd name="T9" fmla="*/ 19 h 213"/>
                <a:gd name="T10" fmla="*/ 8 w 71"/>
                <a:gd name="T11" fmla="*/ 21 h 213"/>
                <a:gd name="T12" fmla="*/ 10 w 71"/>
                <a:gd name="T13" fmla="*/ 24 h 213"/>
                <a:gd name="T14" fmla="*/ 10 w 71"/>
                <a:gd name="T15" fmla="*/ 21 h 213"/>
                <a:gd name="T16" fmla="*/ 10 w 71"/>
                <a:gd name="T17" fmla="*/ 20 h 213"/>
                <a:gd name="T18" fmla="*/ 11 w 71"/>
                <a:gd name="T19" fmla="*/ 19 h 213"/>
                <a:gd name="T20" fmla="*/ 12 w 71"/>
                <a:gd name="T21" fmla="*/ 16 h 213"/>
                <a:gd name="T22" fmla="*/ 14 w 71"/>
                <a:gd name="T23" fmla="*/ 15 h 213"/>
                <a:gd name="T24" fmla="*/ 18 w 71"/>
                <a:gd name="T25" fmla="*/ 13 h 213"/>
                <a:gd name="T26" fmla="*/ 20 w 71"/>
                <a:gd name="T27" fmla="*/ 13 h 213"/>
                <a:gd name="T28" fmla="*/ 24 w 71"/>
                <a:gd name="T29" fmla="*/ 13 h 213"/>
                <a:gd name="T30" fmla="*/ 22 w 71"/>
                <a:gd name="T31" fmla="*/ 11 h 213"/>
                <a:gd name="T32" fmla="*/ 20 w 71"/>
                <a:gd name="T33" fmla="*/ 10 h 213"/>
                <a:gd name="T34" fmla="*/ 18 w 71"/>
                <a:gd name="T35" fmla="*/ 10 h 213"/>
                <a:gd name="T36" fmla="*/ 16 w 71"/>
                <a:gd name="T37" fmla="*/ 10 h 213"/>
                <a:gd name="T38" fmla="*/ 14 w 71"/>
                <a:gd name="T39" fmla="*/ 12 h 213"/>
                <a:gd name="T40" fmla="*/ 12 w 71"/>
                <a:gd name="T41" fmla="*/ 13 h 213"/>
                <a:gd name="T42" fmla="*/ 11 w 71"/>
                <a:gd name="T43" fmla="*/ 15 h 213"/>
                <a:gd name="T44" fmla="*/ 10 w 71"/>
                <a:gd name="T45" fmla="*/ 15 h 213"/>
                <a:gd name="T46" fmla="*/ 10 w 71"/>
                <a:gd name="T47" fmla="*/ 12 h 213"/>
                <a:gd name="T48" fmla="*/ 10 w 71"/>
                <a:gd name="T49" fmla="*/ 10 h 213"/>
                <a:gd name="T50" fmla="*/ 10 w 71"/>
                <a:gd name="T51" fmla="*/ 8 h 213"/>
                <a:gd name="T52" fmla="*/ 9 w 71"/>
                <a:gd name="T53" fmla="*/ 6 h 213"/>
                <a:gd name="T54" fmla="*/ 8 w 71"/>
                <a:gd name="T55" fmla="*/ 4 h 213"/>
                <a:gd name="T56" fmla="*/ 8 w 71"/>
                <a:gd name="T57" fmla="*/ 2 h 213"/>
                <a:gd name="T58" fmla="*/ 7 w 71"/>
                <a:gd name="T59" fmla="*/ 2 h 213"/>
                <a:gd name="T60" fmla="*/ 5 w 71"/>
                <a:gd name="T61" fmla="*/ 2 h 213"/>
                <a:gd name="T62" fmla="*/ 5 w 71"/>
                <a:gd name="T63" fmla="*/ 4 h 213"/>
                <a:gd name="T64" fmla="*/ 5 w 71"/>
                <a:gd name="T65" fmla="*/ 6 h 213"/>
                <a:gd name="T66" fmla="*/ 5 w 71"/>
                <a:gd name="T67" fmla="*/ 8 h 213"/>
                <a:gd name="T68" fmla="*/ 6 w 71"/>
                <a:gd name="T69" fmla="*/ 10 h 213"/>
                <a:gd name="T70" fmla="*/ 7 w 71"/>
                <a:gd name="T71" fmla="*/ 12 h 213"/>
                <a:gd name="T72" fmla="*/ 7 w 71"/>
                <a:gd name="T73" fmla="*/ 13 h 213"/>
                <a:gd name="T74" fmla="*/ 5 w 71"/>
                <a:gd name="T75" fmla="*/ 12 h 213"/>
                <a:gd name="T76" fmla="*/ 4 w 71"/>
                <a:gd name="T77" fmla="*/ 10 h 213"/>
                <a:gd name="T78" fmla="*/ 4 w 71"/>
                <a:gd name="T79" fmla="*/ 10 h 213"/>
                <a:gd name="T80" fmla="*/ 0 w 71"/>
                <a:gd name="T81" fmla="*/ 1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1" h="213">
                  <a:moveTo>
                    <a:pt x="0" y="102"/>
                  </a:moveTo>
                  <a:lnTo>
                    <a:pt x="4" y="109"/>
                  </a:lnTo>
                  <a:lnTo>
                    <a:pt x="7" y="111"/>
                  </a:lnTo>
                  <a:lnTo>
                    <a:pt x="9" y="115"/>
                  </a:lnTo>
                  <a:lnTo>
                    <a:pt x="15" y="122"/>
                  </a:lnTo>
                  <a:lnTo>
                    <a:pt x="16" y="132"/>
                  </a:lnTo>
                  <a:lnTo>
                    <a:pt x="19" y="144"/>
                  </a:lnTo>
                  <a:lnTo>
                    <a:pt x="20" y="151"/>
                  </a:lnTo>
                  <a:lnTo>
                    <a:pt x="20" y="159"/>
                  </a:lnTo>
                  <a:lnTo>
                    <a:pt x="21" y="168"/>
                  </a:lnTo>
                  <a:lnTo>
                    <a:pt x="21" y="179"/>
                  </a:lnTo>
                  <a:lnTo>
                    <a:pt x="21" y="192"/>
                  </a:lnTo>
                  <a:lnTo>
                    <a:pt x="21" y="212"/>
                  </a:lnTo>
                  <a:lnTo>
                    <a:pt x="28" y="212"/>
                  </a:lnTo>
                  <a:lnTo>
                    <a:pt x="28" y="202"/>
                  </a:lnTo>
                  <a:lnTo>
                    <a:pt x="28" y="192"/>
                  </a:lnTo>
                  <a:lnTo>
                    <a:pt x="28" y="183"/>
                  </a:lnTo>
                  <a:lnTo>
                    <a:pt x="28" y="174"/>
                  </a:lnTo>
                  <a:lnTo>
                    <a:pt x="28" y="168"/>
                  </a:lnTo>
                  <a:lnTo>
                    <a:pt x="30" y="161"/>
                  </a:lnTo>
                  <a:lnTo>
                    <a:pt x="31" y="151"/>
                  </a:lnTo>
                  <a:lnTo>
                    <a:pt x="35" y="145"/>
                  </a:lnTo>
                  <a:lnTo>
                    <a:pt x="40" y="134"/>
                  </a:lnTo>
                  <a:lnTo>
                    <a:pt x="42" y="128"/>
                  </a:lnTo>
                  <a:lnTo>
                    <a:pt x="47" y="121"/>
                  </a:lnTo>
                  <a:lnTo>
                    <a:pt x="53" y="115"/>
                  </a:lnTo>
                  <a:lnTo>
                    <a:pt x="55" y="114"/>
                  </a:lnTo>
                  <a:lnTo>
                    <a:pt x="59" y="111"/>
                  </a:lnTo>
                  <a:lnTo>
                    <a:pt x="64" y="111"/>
                  </a:lnTo>
                  <a:lnTo>
                    <a:pt x="70" y="112"/>
                  </a:lnTo>
                  <a:lnTo>
                    <a:pt x="66" y="105"/>
                  </a:lnTo>
                  <a:lnTo>
                    <a:pt x="64" y="98"/>
                  </a:lnTo>
                  <a:lnTo>
                    <a:pt x="60" y="94"/>
                  </a:lnTo>
                  <a:lnTo>
                    <a:pt x="58" y="91"/>
                  </a:lnTo>
                  <a:lnTo>
                    <a:pt x="55" y="88"/>
                  </a:lnTo>
                  <a:lnTo>
                    <a:pt x="51" y="88"/>
                  </a:lnTo>
                  <a:lnTo>
                    <a:pt x="47" y="91"/>
                  </a:lnTo>
                  <a:lnTo>
                    <a:pt x="45" y="93"/>
                  </a:lnTo>
                  <a:lnTo>
                    <a:pt x="42" y="96"/>
                  </a:lnTo>
                  <a:lnTo>
                    <a:pt x="41" y="101"/>
                  </a:lnTo>
                  <a:lnTo>
                    <a:pt x="37" y="109"/>
                  </a:lnTo>
                  <a:lnTo>
                    <a:pt x="34" y="115"/>
                  </a:lnTo>
                  <a:lnTo>
                    <a:pt x="31" y="123"/>
                  </a:lnTo>
                  <a:lnTo>
                    <a:pt x="30" y="129"/>
                  </a:lnTo>
                  <a:lnTo>
                    <a:pt x="28" y="134"/>
                  </a:lnTo>
                  <a:lnTo>
                    <a:pt x="28" y="126"/>
                  </a:lnTo>
                  <a:lnTo>
                    <a:pt x="28" y="115"/>
                  </a:lnTo>
                  <a:lnTo>
                    <a:pt x="28" y="105"/>
                  </a:lnTo>
                  <a:lnTo>
                    <a:pt x="28" y="94"/>
                  </a:lnTo>
                  <a:lnTo>
                    <a:pt x="28" y="85"/>
                  </a:lnTo>
                  <a:lnTo>
                    <a:pt x="28" y="78"/>
                  </a:lnTo>
                  <a:lnTo>
                    <a:pt x="28" y="71"/>
                  </a:lnTo>
                  <a:lnTo>
                    <a:pt x="27" y="62"/>
                  </a:lnTo>
                  <a:lnTo>
                    <a:pt x="26" y="53"/>
                  </a:lnTo>
                  <a:lnTo>
                    <a:pt x="24" y="43"/>
                  </a:lnTo>
                  <a:lnTo>
                    <a:pt x="23" y="33"/>
                  </a:lnTo>
                  <a:lnTo>
                    <a:pt x="23" y="23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9" y="9"/>
                  </a:lnTo>
                  <a:lnTo>
                    <a:pt x="16" y="15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37"/>
                  </a:lnTo>
                  <a:lnTo>
                    <a:pt x="16" y="44"/>
                  </a:lnTo>
                  <a:lnTo>
                    <a:pt x="16" y="53"/>
                  </a:lnTo>
                  <a:lnTo>
                    <a:pt x="16" y="62"/>
                  </a:lnTo>
                  <a:lnTo>
                    <a:pt x="16" y="69"/>
                  </a:lnTo>
                  <a:lnTo>
                    <a:pt x="18" y="78"/>
                  </a:lnTo>
                  <a:lnTo>
                    <a:pt x="18" y="85"/>
                  </a:lnTo>
                  <a:lnTo>
                    <a:pt x="19" y="93"/>
                  </a:lnTo>
                  <a:lnTo>
                    <a:pt x="19" y="101"/>
                  </a:lnTo>
                  <a:lnTo>
                    <a:pt x="20" y="109"/>
                  </a:lnTo>
                  <a:lnTo>
                    <a:pt x="20" y="115"/>
                  </a:lnTo>
                  <a:lnTo>
                    <a:pt x="19" y="109"/>
                  </a:lnTo>
                  <a:lnTo>
                    <a:pt x="16" y="101"/>
                  </a:lnTo>
                  <a:lnTo>
                    <a:pt x="14" y="97"/>
                  </a:lnTo>
                  <a:lnTo>
                    <a:pt x="9" y="94"/>
                  </a:lnTo>
                  <a:lnTo>
                    <a:pt x="7" y="94"/>
                  </a:lnTo>
                  <a:lnTo>
                    <a:pt x="4" y="93"/>
                  </a:lnTo>
                  <a:lnTo>
                    <a:pt x="2" y="97"/>
                  </a:lnTo>
                  <a:lnTo>
                    <a:pt x="0" y="102"/>
                  </a:lnTo>
                </a:path>
              </a:pathLst>
            </a:custGeom>
            <a:solidFill>
              <a:srgbClr val="0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5" name="Freeform 497"/>
            <p:cNvSpPr>
              <a:spLocks/>
            </p:cNvSpPr>
            <p:nvPr/>
          </p:nvSpPr>
          <p:spPr bwMode="auto">
            <a:xfrm>
              <a:off x="1628" y="3750"/>
              <a:ext cx="63" cy="167"/>
            </a:xfrm>
            <a:custGeom>
              <a:avLst/>
              <a:gdLst>
                <a:gd name="T0" fmla="*/ 4 w 71"/>
                <a:gd name="T1" fmla="*/ 13 h 213"/>
                <a:gd name="T2" fmla="*/ 4 w 71"/>
                <a:gd name="T3" fmla="*/ 13 h 213"/>
                <a:gd name="T4" fmla="*/ 5 w 71"/>
                <a:gd name="T5" fmla="*/ 15 h 213"/>
                <a:gd name="T6" fmla="*/ 7 w 71"/>
                <a:gd name="T7" fmla="*/ 16 h 213"/>
                <a:gd name="T8" fmla="*/ 8 w 71"/>
                <a:gd name="T9" fmla="*/ 19 h 213"/>
                <a:gd name="T10" fmla="*/ 8 w 71"/>
                <a:gd name="T11" fmla="*/ 21 h 213"/>
                <a:gd name="T12" fmla="*/ 10 w 71"/>
                <a:gd name="T13" fmla="*/ 24 h 213"/>
                <a:gd name="T14" fmla="*/ 10 w 71"/>
                <a:gd name="T15" fmla="*/ 21 h 213"/>
                <a:gd name="T16" fmla="*/ 10 w 71"/>
                <a:gd name="T17" fmla="*/ 20 h 213"/>
                <a:gd name="T18" fmla="*/ 11 w 71"/>
                <a:gd name="T19" fmla="*/ 19 h 213"/>
                <a:gd name="T20" fmla="*/ 12 w 71"/>
                <a:gd name="T21" fmla="*/ 16 h 213"/>
                <a:gd name="T22" fmla="*/ 14 w 71"/>
                <a:gd name="T23" fmla="*/ 15 h 213"/>
                <a:gd name="T24" fmla="*/ 18 w 71"/>
                <a:gd name="T25" fmla="*/ 13 h 213"/>
                <a:gd name="T26" fmla="*/ 20 w 71"/>
                <a:gd name="T27" fmla="*/ 13 h 213"/>
                <a:gd name="T28" fmla="*/ 24 w 71"/>
                <a:gd name="T29" fmla="*/ 13 h 213"/>
                <a:gd name="T30" fmla="*/ 22 w 71"/>
                <a:gd name="T31" fmla="*/ 11 h 213"/>
                <a:gd name="T32" fmla="*/ 20 w 71"/>
                <a:gd name="T33" fmla="*/ 10 h 213"/>
                <a:gd name="T34" fmla="*/ 18 w 71"/>
                <a:gd name="T35" fmla="*/ 10 h 213"/>
                <a:gd name="T36" fmla="*/ 16 w 71"/>
                <a:gd name="T37" fmla="*/ 10 h 213"/>
                <a:gd name="T38" fmla="*/ 14 w 71"/>
                <a:gd name="T39" fmla="*/ 12 h 213"/>
                <a:gd name="T40" fmla="*/ 12 w 71"/>
                <a:gd name="T41" fmla="*/ 13 h 213"/>
                <a:gd name="T42" fmla="*/ 11 w 71"/>
                <a:gd name="T43" fmla="*/ 15 h 213"/>
                <a:gd name="T44" fmla="*/ 10 w 71"/>
                <a:gd name="T45" fmla="*/ 15 h 213"/>
                <a:gd name="T46" fmla="*/ 10 w 71"/>
                <a:gd name="T47" fmla="*/ 12 h 213"/>
                <a:gd name="T48" fmla="*/ 10 w 71"/>
                <a:gd name="T49" fmla="*/ 10 h 213"/>
                <a:gd name="T50" fmla="*/ 10 w 71"/>
                <a:gd name="T51" fmla="*/ 8 h 213"/>
                <a:gd name="T52" fmla="*/ 9 w 71"/>
                <a:gd name="T53" fmla="*/ 6 h 213"/>
                <a:gd name="T54" fmla="*/ 8 w 71"/>
                <a:gd name="T55" fmla="*/ 4 h 213"/>
                <a:gd name="T56" fmla="*/ 8 w 71"/>
                <a:gd name="T57" fmla="*/ 2 h 213"/>
                <a:gd name="T58" fmla="*/ 7 w 71"/>
                <a:gd name="T59" fmla="*/ 2 h 213"/>
                <a:gd name="T60" fmla="*/ 5 w 71"/>
                <a:gd name="T61" fmla="*/ 2 h 213"/>
                <a:gd name="T62" fmla="*/ 5 w 71"/>
                <a:gd name="T63" fmla="*/ 4 h 213"/>
                <a:gd name="T64" fmla="*/ 5 w 71"/>
                <a:gd name="T65" fmla="*/ 6 h 213"/>
                <a:gd name="T66" fmla="*/ 5 w 71"/>
                <a:gd name="T67" fmla="*/ 8 h 213"/>
                <a:gd name="T68" fmla="*/ 6 w 71"/>
                <a:gd name="T69" fmla="*/ 10 h 213"/>
                <a:gd name="T70" fmla="*/ 7 w 71"/>
                <a:gd name="T71" fmla="*/ 12 h 213"/>
                <a:gd name="T72" fmla="*/ 7 w 71"/>
                <a:gd name="T73" fmla="*/ 13 h 213"/>
                <a:gd name="T74" fmla="*/ 5 w 71"/>
                <a:gd name="T75" fmla="*/ 12 h 213"/>
                <a:gd name="T76" fmla="*/ 4 w 71"/>
                <a:gd name="T77" fmla="*/ 10 h 213"/>
                <a:gd name="T78" fmla="*/ 4 w 71"/>
                <a:gd name="T79" fmla="*/ 10 h 213"/>
                <a:gd name="T80" fmla="*/ 0 w 71"/>
                <a:gd name="T81" fmla="*/ 1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1" h="213">
                  <a:moveTo>
                    <a:pt x="0" y="102"/>
                  </a:moveTo>
                  <a:lnTo>
                    <a:pt x="4" y="109"/>
                  </a:lnTo>
                  <a:lnTo>
                    <a:pt x="7" y="111"/>
                  </a:lnTo>
                  <a:lnTo>
                    <a:pt x="9" y="115"/>
                  </a:lnTo>
                  <a:lnTo>
                    <a:pt x="15" y="122"/>
                  </a:lnTo>
                  <a:lnTo>
                    <a:pt x="16" y="132"/>
                  </a:lnTo>
                  <a:lnTo>
                    <a:pt x="19" y="144"/>
                  </a:lnTo>
                  <a:lnTo>
                    <a:pt x="20" y="151"/>
                  </a:lnTo>
                  <a:lnTo>
                    <a:pt x="20" y="159"/>
                  </a:lnTo>
                  <a:lnTo>
                    <a:pt x="21" y="168"/>
                  </a:lnTo>
                  <a:lnTo>
                    <a:pt x="21" y="179"/>
                  </a:lnTo>
                  <a:lnTo>
                    <a:pt x="21" y="192"/>
                  </a:lnTo>
                  <a:lnTo>
                    <a:pt x="21" y="212"/>
                  </a:lnTo>
                  <a:lnTo>
                    <a:pt x="28" y="212"/>
                  </a:lnTo>
                  <a:lnTo>
                    <a:pt x="28" y="202"/>
                  </a:lnTo>
                  <a:lnTo>
                    <a:pt x="28" y="192"/>
                  </a:lnTo>
                  <a:lnTo>
                    <a:pt x="28" y="183"/>
                  </a:lnTo>
                  <a:lnTo>
                    <a:pt x="28" y="174"/>
                  </a:lnTo>
                  <a:lnTo>
                    <a:pt x="28" y="168"/>
                  </a:lnTo>
                  <a:lnTo>
                    <a:pt x="30" y="161"/>
                  </a:lnTo>
                  <a:lnTo>
                    <a:pt x="31" y="151"/>
                  </a:lnTo>
                  <a:lnTo>
                    <a:pt x="35" y="145"/>
                  </a:lnTo>
                  <a:lnTo>
                    <a:pt x="40" y="134"/>
                  </a:lnTo>
                  <a:lnTo>
                    <a:pt x="42" y="128"/>
                  </a:lnTo>
                  <a:lnTo>
                    <a:pt x="47" y="121"/>
                  </a:lnTo>
                  <a:lnTo>
                    <a:pt x="53" y="115"/>
                  </a:lnTo>
                  <a:lnTo>
                    <a:pt x="55" y="114"/>
                  </a:lnTo>
                  <a:lnTo>
                    <a:pt x="59" y="111"/>
                  </a:lnTo>
                  <a:lnTo>
                    <a:pt x="64" y="111"/>
                  </a:lnTo>
                  <a:lnTo>
                    <a:pt x="70" y="112"/>
                  </a:lnTo>
                  <a:lnTo>
                    <a:pt x="66" y="105"/>
                  </a:lnTo>
                  <a:lnTo>
                    <a:pt x="64" y="98"/>
                  </a:lnTo>
                  <a:lnTo>
                    <a:pt x="60" y="94"/>
                  </a:lnTo>
                  <a:lnTo>
                    <a:pt x="58" y="91"/>
                  </a:lnTo>
                  <a:lnTo>
                    <a:pt x="55" y="88"/>
                  </a:lnTo>
                  <a:lnTo>
                    <a:pt x="51" y="88"/>
                  </a:lnTo>
                  <a:lnTo>
                    <a:pt x="47" y="91"/>
                  </a:lnTo>
                  <a:lnTo>
                    <a:pt x="45" y="93"/>
                  </a:lnTo>
                  <a:lnTo>
                    <a:pt x="42" y="96"/>
                  </a:lnTo>
                  <a:lnTo>
                    <a:pt x="41" y="101"/>
                  </a:lnTo>
                  <a:lnTo>
                    <a:pt x="37" y="109"/>
                  </a:lnTo>
                  <a:lnTo>
                    <a:pt x="34" y="115"/>
                  </a:lnTo>
                  <a:lnTo>
                    <a:pt x="31" y="123"/>
                  </a:lnTo>
                  <a:lnTo>
                    <a:pt x="30" y="129"/>
                  </a:lnTo>
                  <a:lnTo>
                    <a:pt x="28" y="134"/>
                  </a:lnTo>
                  <a:lnTo>
                    <a:pt x="28" y="126"/>
                  </a:lnTo>
                  <a:lnTo>
                    <a:pt x="28" y="115"/>
                  </a:lnTo>
                  <a:lnTo>
                    <a:pt x="28" y="105"/>
                  </a:lnTo>
                  <a:lnTo>
                    <a:pt x="28" y="94"/>
                  </a:lnTo>
                  <a:lnTo>
                    <a:pt x="28" y="85"/>
                  </a:lnTo>
                  <a:lnTo>
                    <a:pt x="28" y="78"/>
                  </a:lnTo>
                  <a:lnTo>
                    <a:pt x="28" y="71"/>
                  </a:lnTo>
                  <a:lnTo>
                    <a:pt x="27" y="62"/>
                  </a:lnTo>
                  <a:lnTo>
                    <a:pt x="26" y="53"/>
                  </a:lnTo>
                  <a:lnTo>
                    <a:pt x="24" y="43"/>
                  </a:lnTo>
                  <a:lnTo>
                    <a:pt x="23" y="33"/>
                  </a:lnTo>
                  <a:lnTo>
                    <a:pt x="23" y="23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9" y="9"/>
                  </a:lnTo>
                  <a:lnTo>
                    <a:pt x="16" y="15"/>
                  </a:lnTo>
                  <a:lnTo>
                    <a:pt x="16" y="22"/>
                  </a:lnTo>
                  <a:lnTo>
                    <a:pt x="16" y="28"/>
                  </a:lnTo>
                  <a:lnTo>
                    <a:pt x="16" y="37"/>
                  </a:lnTo>
                  <a:lnTo>
                    <a:pt x="16" y="44"/>
                  </a:lnTo>
                  <a:lnTo>
                    <a:pt x="16" y="53"/>
                  </a:lnTo>
                  <a:lnTo>
                    <a:pt x="16" y="62"/>
                  </a:lnTo>
                  <a:lnTo>
                    <a:pt x="16" y="69"/>
                  </a:lnTo>
                  <a:lnTo>
                    <a:pt x="18" y="78"/>
                  </a:lnTo>
                  <a:lnTo>
                    <a:pt x="18" y="85"/>
                  </a:lnTo>
                  <a:lnTo>
                    <a:pt x="19" y="93"/>
                  </a:lnTo>
                  <a:lnTo>
                    <a:pt x="19" y="101"/>
                  </a:lnTo>
                  <a:lnTo>
                    <a:pt x="20" y="109"/>
                  </a:lnTo>
                  <a:lnTo>
                    <a:pt x="20" y="115"/>
                  </a:lnTo>
                  <a:lnTo>
                    <a:pt x="19" y="109"/>
                  </a:lnTo>
                  <a:lnTo>
                    <a:pt x="16" y="101"/>
                  </a:lnTo>
                  <a:lnTo>
                    <a:pt x="14" y="97"/>
                  </a:lnTo>
                  <a:lnTo>
                    <a:pt x="9" y="94"/>
                  </a:lnTo>
                  <a:lnTo>
                    <a:pt x="7" y="94"/>
                  </a:lnTo>
                  <a:lnTo>
                    <a:pt x="4" y="93"/>
                  </a:lnTo>
                  <a:lnTo>
                    <a:pt x="2" y="97"/>
                  </a:lnTo>
                  <a:lnTo>
                    <a:pt x="0" y="10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6" name="Freeform 498"/>
            <p:cNvSpPr>
              <a:spLocks/>
            </p:cNvSpPr>
            <p:nvPr/>
          </p:nvSpPr>
          <p:spPr bwMode="auto">
            <a:xfrm>
              <a:off x="1627" y="3829"/>
              <a:ext cx="21" cy="46"/>
            </a:xfrm>
            <a:custGeom>
              <a:avLst/>
              <a:gdLst>
                <a:gd name="T0" fmla="*/ 1 w 23"/>
                <a:gd name="T1" fmla="*/ 0 h 58"/>
                <a:gd name="T2" fmla="*/ 0 w 23"/>
                <a:gd name="T3" fmla="*/ 1 h 58"/>
                <a:gd name="T4" fmla="*/ 4 w 23"/>
                <a:gd name="T5" fmla="*/ 2 h 58"/>
                <a:gd name="T6" fmla="*/ 5 w 23"/>
                <a:gd name="T7" fmla="*/ 2 h 58"/>
                <a:gd name="T8" fmla="*/ 5 w 23"/>
                <a:gd name="T9" fmla="*/ 2 h 58"/>
                <a:gd name="T10" fmla="*/ 6 w 23"/>
                <a:gd name="T11" fmla="*/ 2 h 58"/>
                <a:gd name="T12" fmla="*/ 7 w 23"/>
                <a:gd name="T13" fmla="*/ 4 h 58"/>
                <a:gd name="T14" fmla="*/ 9 w 23"/>
                <a:gd name="T15" fmla="*/ 5 h 58"/>
                <a:gd name="T16" fmla="*/ 9 w 23"/>
                <a:gd name="T17" fmla="*/ 6 h 58"/>
                <a:gd name="T18" fmla="*/ 9 w 23"/>
                <a:gd name="T19" fmla="*/ 7 h 58"/>
                <a:gd name="T20" fmla="*/ 10 w 23"/>
                <a:gd name="T21" fmla="*/ 7 h 58"/>
                <a:gd name="T22" fmla="*/ 10 w 23"/>
                <a:gd name="T23" fmla="*/ 7 h 58"/>
                <a:gd name="T24" fmla="*/ 10 w 23"/>
                <a:gd name="T25" fmla="*/ 6 h 58"/>
                <a:gd name="T26" fmla="*/ 9 w 23"/>
                <a:gd name="T27" fmla="*/ 5 h 58"/>
                <a:gd name="T28" fmla="*/ 8 w 23"/>
                <a:gd name="T29" fmla="*/ 4 h 58"/>
                <a:gd name="T30" fmla="*/ 7 w 23"/>
                <a:gd name="T31" fmla="*/ 2 h 58"/>
                <a:gd name="T32" fmla="*/ 5 w 23"/>
                <a:gd name="T33" fmla="*/ 2 h 58"/>
                <a:gd name="T34" fmla="*/ 5 w 23"/>
                <a:gd name="T35" fmla="*/ 2 h 58"/>
                <a:gd name="T36" fmla="*/ 5 w 23"/>
                <a:gd name="T37" fmla="*/ 2 h 58"/>
                <a:gd name="T38" fmla="*/ 1 w 23"/>
                <a:gd name="T39" fmla="*/ 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" h="58">
                  <a:moveTo>
                    <a:pt x="1" y="0"/>
                  </a:moveTo>
                  <a:lnTo>
                    <a:pt x="0" y="1"/>
                  </a:lnTo>
                  <a:lnTo>
                    <a:pt x="4" y="8"/>
                  </a:lnTo>
                  <a:lnTo>
                    <a:pt x="6" y="10"/>
                  </a:lnTo>
                  <a:lnTo>
                    <a:pt x="9" y="14"/>
                  </a:lnTo>
                  <a:lnTo>
                    <a:pt x="15" y="21"/>
                  </a:lnTo>
                  <a:lnTo>
                    <a:pt x="16" y="31"/>
                  </a:lnTo>
                  <a:lnTo>
                    <a:pt x="19" y="43"/>
                  </a:lnTo>
                  <a:lnTo>
                    <a:pt x="20" y="4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2" y="52"/>
                  </a:lnTo>
                  <a:lnTo>
                    <a:pt x="20" y="43"/>
                  </a:lnTo>
                  <a:lnTo>
                    <a:pt x="17" y="31"/>
                  </a:lnTo>
                  <a:lnTo>
                    <a:pt x="16" y="19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5" y="7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7" name="Freeform 499"/>
            <p:cNvSpPr>
              <a:spLocks/>
            </p:cNvSpPr>
            <p:nvPr/>
          </p:nvSpPr>
          <p:spPr bwMode="auto">
            <a:xfrm>
              <a:off x="1645" y="3866"/>
              <a:ext cx="3" cy="16"/>
            </a:xfrm>
            <a:custGeom>
              <a:avLst/>
              <a:gdLst>
                <a:gd name="T0" fmla="*/ 0 w 3"/>
                <a:gd name="T1" fmla="*/ 2 h 21"/>
                <a:gd name="T2" fmla="*/ 0 w 3"/>
                <a:gd name="T3" fmla="*/ 0 h 21"/>
                <a:gd name="T4" fmla="*/ 1 w 3"/>
                <a:gd name="T5" fmla="*/ 2 h 21"/>
                <a:gd name="T6" fmla="*/ 2 w 3"/>
                <a:gd name="T7" fmla="*/ 2 h 21"/>
                <a:gd name="T8" fmla="*/ 2 w 3"/>
                <a:gd name="T9" fmla="*/ 2 h 21"/>
                <a:gd name="T10" fmla="*/ 2 w 3"/>
                <a:gd name="T11" fmla="*/ 2 h 21"/>
                <a:gd name="T12" fmla="*/ 1 w 3"/>
                <a:gd name="T13" fmla="*/ 2 h 21"/>
                <a:gd name="T14" fmla="*/ 0 w 3"/>
                <a:gd name="T15" fmla="*/ 2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21">
                  <a:moveTo>
                    <a:pt x="0" y="10"/>
                  </a:moveTo>
                  <a:lnTo>
                    <a:pt x="0" y="0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8" name="Freeform 500"/>
            <p:cNvSpPr>
              <a:spLocks/>
            </p:cNvSpPr>
            <p:nvPr/>
          </p:nvSpPr>
          <p:spPr bwMode="auto">
            <a:xfrm>
              <a:off x="1646" y="3881"/>
              <a:ext cx="9" cy="37"/>
            </a:xfrm>
            <a:custGeom>
              <a:avLst/>
              <a:gdLst>
                <a:gd name="T0" fmla="*/ 1 w 10"/>
                <a:gd name="T1" fmla="*/ 0 h 46"/>
                <a:gd name="T2" fmla="*/ 0 w 10"/>
                <a:gd name="T3" fmla="*/ 0 h 46"/>
                <a:gd name="T4" fmla="*/ 0 w 10"/>
                <a:gd name="T5" fmla="*/ 6 h 46"/>
                <a:gd name="T6" fmla="*/ 5 w 10"/>
                <a:gd name="T7" fmla="*/ 6 h 46"/>
                <a:gd name="T8" fmla="*/ 5 w 10"/>
                <a:gd name="T9" fmla="*/ 6 h 46"/>
                <a:gd name="T10" fmla="*/ 2 w 10"/>
                <a:gd name="T11" fmla="*/ 6 h 46"/>
                <a:gd name="T12" fmla="*/ 2 w 10"/>
                <a:gd name="T13" fmla="*/ 2 h 46"/>
                <a:gd name="T14" fmla="*/ 2 w 10"/>
                <a:gd name="T15" fmla="*/ 0 h 46"/>
                <a:gd name="T16" fmla="*/ 1 w 10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46">
                  <a:moveTo>
                    <a:pt x="1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9" y="45"/>
                  </a:lnTo>
                  <a:lnTo>
                    <a:pt x="7" y="43"/>
                  </a:lnTo>
                  <a:lnTo>
                    <a:pt x="2" y="43"/>
                  </a:lnTo>
                  <a:lnTo>
                    <a:pt x="2" y="1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9" name="Freeform 501"/>
            <p:cNvSpPr>
              <a:spLocks/>
            </p:cNvSpPr>
            <p:nvPr/>
          </p:nvSpPr>
          <p:spPr bwMode="auto">
            <a:xfrm>
              <a:off x="1652" y="3908"/>
              <a:ext cx="3" cy="10"/>
            </a:xfrm>
            <a:custGeom>
              <a:avLst/>
              <a:gdLst>
                <a:gd name="T0" fmla="*/ 2 w 3"/>
                <a:gd name="T1" fmla="*/ 2 h 13"/>
                <a:gd name="T2" fmla="*/ 2 w 3"/>
                <a:gd name="T3" fmla="*/ 0 h 13"/>
                <a:gd name="T4" fmla="*/ 1 w 3"/>
                <a:gd name="T5" fmla="*/ 0 h 13"/>
                <a:gd name="T6" fmla="*/ 0 w 3"/>
                <a:gd name="T7" fmla="*/ 0 h 13"/>
                <a:gd name="T8" fmla="*/ 0 w 3"/>
                <a:gd name="T9" fmla="*/ 2 h 13"/>
                <a:gd name="T10" fmla="*/ 2 w 3"/>
                <a:gd name="T11" fmla="*/ 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13">
                  <a:moveTo>
                    <a:pt x="2" y="1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0" name="Freeform 502"/>
            <p:cNvSpPr>
              <a:spLocks/>
            </p:cNvSpPr>
            <p:nvPr/>
          </p:nvSpPr>
          <p:spPr bwMode="auto">
            <a:xfrm>
              <a:off x="1652" y="3901"/>
              <a:ext cx="3" cy="16"/>
            </a:xfrm>
            <a:custGeom>
              <a:avLst/>
              <a:gdLst>
                <a:gd name="T0" fmla="*/ 1 w 3"/>
                <a:gd name="T1" fmla="*/ 2 h 21"/>
                <a:gd name="T2" fmla="*/ 2 w 3"/>
                <a:gd name="T3" fmla="*/ 2 h 21"/>
                <a:gd name="T4" fmla="*/ 2 w 3"/>
                <a:gd name="T5" fmla="*/ 0 h 21"/>
                <a:gd name="T6" fmla="*/ 2 w 3"/>
                <a:gd name="T7" fmla="*/ 0 h 21"/>
                <a:gd name="T8" fmla="*/ 1 w 3"/>
                <a:gd name="T9" fmla="*/ 0 h 21"/>
                <a:gd name="T10" fmla="*/ 0 w 3"/>
                <a:gd name="T11" fmla="*/ 2 h 21"/>
                <a:gd name="T12" fmla="*/ 0 w 3"/>
                <a:gd name="T13" fmla="*/ 2 h 21"/>
                <a:gd name="T14" fmla="*/ 1 w 3"/>
                <a:gd name="T15" fmla="*/ 2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21">
                  <a:moveTo>
                    <a:pt x="1" y="10"/>
                  </a:moveTo>
                  <a:lnTo>
                    <a:pt x="2" y="1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1" name="Freeform 503"/>
            <p:cNvSpPr>
              <a:spLocks/>
            </p:cNvSpPr>
            <p:nvPr/>
          </p:nvSpPr>
          <p:spPr bwMode="auto">
            <a:xfrm>
              <a:off x="1652" y="3819"/>
              <a:ext cx="40" cy="82"/>
            </a:xfrm>
            <a:custGeom>
              <a:avLst/>
              <a:gdLst>
                <a:gd name="T0" fmla="*/ 2 w 45"/>
                <a:gd name="T1" fmla="*/ 11 h 105"/>
                <a:gd name="T2" fmla="*/ 2 w 45"/>
                <a:gd name="T3" fmla="*/ 9 h 105"/>
                <a:gd name="T4" fmla="*/ 2 w 45"/>
                <a:gd name="T5" fmla="*/ 9 h 105"/>
                <a:gd name="T6" fmla="*/ 3 w 45"/>
                <a:gd name="T7" fmla="*/ 7 h 105"/>
                <a:gd name="T8" fmla="*/ 4 w 45"/>
                <a:gd name="T9" fmla="*/ 7 h 105"/>
                <a:gd name="T10" fmla="*/ 4 w 45"/>
                <a:gd name="T11" fmla="*/ 6 h 105"/>
                <a:gd name="T12" fmla="*/ 4 w 45"/>
                <a:gd name="T13" fmla="*/ 5 h 105"/>
                <a:gd name="T14" fmla="*/ 5 w 45"/>
                <a:gd name="T15" fmla="*/ 4 h 105"/>
                <a:gd name="T16" fmla="*/ 8 w 45"/>
                <a:gd name="T17" fmla="*/ 3 h 105"/>
                <a:gd name="T18" fmla="*/ 9 w 45"/>
                <a:gd name="T19" fmla="*/ 3 h 105"/>
                <a:gd name="T20" fmla="*/ 10 w 45"/>
                <a:gd name="T21" fmla="*/ 2 h 105"/>
                <a:gd name="T22" fmla="*/ 11 w 45"/>
                <a:gd name="T23" fmla="*/ 2 h 105"/>
                <a:gd name="T24" fmla="*/ 15 w 45"/>
                <a:gd name="T25" fmla="*/ 2 h 105"/>
                <a:gd name="T26" fmla="*/ 16 w 45"/>
                <a:gd name="T27" fmla="*/ 2 h 105"/>
                <a:gd name="T28" fmla="*/ 16 w 45"/>
                <a:gd name="T29" fmla="*/ 2 h 105"/>
                <a:gd name="T30" fmla="*/ 14 w 45"/>
                <a:gd name="T31" fmla="*/ 2 h 105"/>
                <a:gd name="T32" fmla="*/ 13 w 45"/>
                <a:gd name="T33" fmla="*/ 2 h 105"/>
                <a:gd name="T34" fmla="*/ 12 w 45"/>
                <a:gd name="T35" fmla="*/ 2 h 105"/>
                <a:gd name="T36" fmla="*/ 11 w 45"/>
                <a:gd name="T37" fmla="*/ 2 h 105"/>
                <a:gd name="T38" fmla="*/ 10 w 45"/>
                <a:gd name="T39" fmla="*/ 0 h 105"/>
                <a:gd name="T40" fmla="*/ 10 w 45"/>
                <a:gd name="T41" fmla="*/ 2 h 105"/>
                <a:gd name="T42" fmla="*/ 11 w 45"/>
                <a:gd name="T43" fmla="*/ 2 h 105"/>
                <a:gd name="T44" fmla="*/ 11 w 45"/>
                <a:gd name="T45" fmla="*/ 2 h 105"/>
                <a:gd name="T46" fmla="*/ 12 w 45"/>
                <a:gd name="T47" fmla="*/ 2 h 105"/>
                <a:gd name="T48" fmla="*/ 14 w 45"/>
                <a:gd name="T49" fmla="*/ 2 h 105"/>
                <a:gd name="T50" fmla="*/ 15 w 45"/>
                <a:gd name="T51" fmla="*/ 2 h 105"/>
                <a:gd name="T52" fmla="*/ 11 w 45"/>
                <a:gd name="T53" fmla="*/ 2 h 105"/>
                <a:gd name="T54" fmla="*/ 11 w 45"/>
                <a:gd name="T55" fmla="*/ 2 h 105"/>
                <a:gd name="T56" fmla="*/ 10 w 45"/>
                <a:gd name="T57" fmla="*/ 2 h 105"/>
                <a:gd name="T58" fmla="*/ 9 w 45"/>
                <a:gd name="T59" fmla="*/ 2 h 105"/>
                <a:gd name="T60" fmla="*/ 7 w 45"/>
                <a:gd name="T61" fmla="*/ 3 h 105"/>
                <a:gd name="T62" fmla="*/ 5 w 45"/>
                <a:gd name="T63" fmla="*/ 4 h 105"/>
                <a:gd name="T64" fmla="*/ 4 w 45"/>
                <a:gd name="T65" fmla="*/ 5 h 105"/>
                <a:gd name="T66" fmla="*/ 4 w 45"/>
                <a:gd name="T67" fmla="*/ 5 h 105"/>
                <a:gd name="T68" fmla="*/ 3 w 45"/>
                <a:gd name="T69" fmla="*/ 7 h 105"/>
                <a:gd name="T70" fmla="*/ 2 w 45"/>
                <a:gd name="T71" fmla="*/ 7 h 105"/>
                <a:gd name="T72" fmla="*/ 0 w 45"/>
                <a:gd name="T73" fmla="*/ 9 h 105"/>
                <a:gd name="T74" fmla="*/ 0 w 45"/>
                <a:gd name="T75" fmla="*/ 11 h 105"/>
                <a:gd name="T76" fmla="*/ 1 w 45"/>
                <a:gd name="T77" fmla="*/ 11 h 105"/>
                <a:gd name="T78" fmla="*/ 2 w 45"/>
                <a:gd name="T79" fmla="*/ 11 h 1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" h="105">
                  <a:moveTo>
                    <a:pt x="2" y="104"/>
                  </a:moveTo>
                  <a:lnTo>
                    <a:pt x="2" y="94"/>
                  </a:lnTo>
                  <a:lnTo>
                    <a:pt x="2" y="78"/>
                  </a:lnTo>
                  <a:lnTo>
                    <a:pt x="3" y="74"/>
                  </a:lnTo>
                  <a:lnTo>
                    <a:pt x="4" y="64"/>
                  </a:lnTo>
                  <a:lnTo>
                    <a:pt x="9" y="59"/>
                  </a:lnTo>
                  <a:lnTo>
                    <a:pt x="14" y="47"/>
                  </a:lnTo>
                  <a:lnTo>
                    <a:pt x="16" y="42"/>
                  </a:lnTo>
                  <a:lnTo>
                    <a:pt x="21" y="34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2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0" y="17"/>
                  </a:lnTo>
                  <a:lnTo>
                    <a:pt x="38" y="10"/>
                  </a:lnTo>
                  <a:lnTo>
                    <a:pt x="34" y="6"/>
                  </a:lnTo>
                  <a:lnTo>
                    <a:pt x="32" y="3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3" y="7"/>
                  </a:lnTo>
                  <a:lnTo>
                    <a:pt x="37" y="11"/>
                  </a:lnTo>
                  <a:lnTo>
                    <a:pt x="39" y="17"/>
                  </a:lnTo>
                  <a:lnTo>
                    <a:pt x="43" y="24"/>
                  </a:lnTo>
                  <a:lnTo>
                    <a:pt x="32" y="22"/>
                  </a:lnTo>
                  <a:lnTo>
                    <a:pt x="27" y="26"/>
                  </a:lnTo>
                  <a:lnTo>
                    <a:pt x="25" y="26"/>
                  </a:lnTo>
                  <a:lnTo>
                    <a:pt x="20" y="33"/>
                  </a:lnTo>
                  <a:lnTo>
                    <a:pt x="15" y="40"/>
                  </a:lnTo>
                  <a:lnTo>
                    <a:pt x="13" y="47"/>
                  </a:lnTo>
                  <a:lnTo>
                    <a:pt x="8" y="57"/>
                  </a:lnTo>
                  <a:lnTo>
                    <a:pt x="3" y="63"/>
                  </a:lnTo>
                  <a:lnTo>
                    <a:pt x="2" y="74"/>
                  </a:lnTo>
                  <a:lnTo>
                    <a:pt x="0" y="83"/>
                  </a:lnTo>
                  <a:lnTo>
                    <a:pt x="0" y="104"/>
                  </a:lnTo>
                  <a:lnTo>
                    <a:pt x="1" y="104"/>
                  </a:lnTo>
                  <a:lnTo>
                    <a:pt x="2" y="10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2" name="Freeform 504"/>
            <p:cNvSpPr>
              <a:spLocks/>
            </p:cNvSpPr>
            <p:nvPr/>
          </p:nvSpPr>
          <p:spPr bwMode="auto">
            <a:xfrm>
              <a:off x="1652" y="3819"/>
              <a:ext cx="26" cy="36"/>
            </a:xfrm>
            <a:custGeom>
              <a:avLst/>
              <a:gdLst>
                <a:gd name="T0" fmla="*/ 11 w 29"/>
                <a:gd name="T1" fmla="*/ 0 h 46"/>
                <a:gd name="T2" fmla="*/ 10 w 29"/>
                <a:gd name="T3" fmla="*/ 0 h 46"/>
                <a:gd name="T4" fmla="*/ 7 w 29"/>
                <a:gd name="T5" fmla="*/ 2 h 46"/>
                <a:gd name="T6" fmla="*/ 6 w 29"/>
                <a:gd name="T7" fmla="*/ 2 h 46"/>
                <a:gd name="T8" fmla="*/ 5 w 29"/>
                <a:gd name="T9" fmla="*/ 2 h 46"/>
                <a:gd name="T10" fmla="*/ 4 w 29"/>
                <a:gd name="T11" fmla="*/ 2 h 46"/>
                <a:gd name="T12" fmla="*/ 4 w 29"/>
                <a:gd name="T13" fmla="*/ 2 h 46"/>
                <a:gd name="T14" fmla="*/ 4 w 29"/>
                <a:gd name="T15" fmla="*/ 3 h 46"/>
                <a:gd name="T16" fmla="*/ 3 w 29"/>
                <a:gd name="T17" fmla="*/ 4 h 46"/>
                <a:gd name="T18" fmla="*/ 2 w 29"/>
                <a:gd name="T19" fmla="*/ 4 h 46"/>
                <a:gd name="T20" fmla="*/ 1 w 29"/>
                <a:gd name="T21" fmla="*/ 5 h 46"/>
                <a:gd name="T22" fmla="*/ 1 w 29"/>
                <a:gd name="T23" fmla="*/ 4 h 46"/>
                <a:gd name="T24" fmla="*/ 2 w 29"/>
                <a:gd name="T25" fmla="*/ 3 h 46"/>
                <a:gd name="T26" fmla="*/ 1 w 29"/>
                <a:gd name="T27" fmla="*/ 3 h 46"/>
                <a:gd name="T28" fmla="*/ 0 w 29"/>
                <a:gd name="T29" fmla="*/ 3 h 46"/>
                <a:gd name="T30" fmla="*/ 0 w 29"/>
                <a:gd name="T31" fmla="*/ 4 h 46"/>
                <a:gd name="T32" fmla="*/ 0 w 29"/>
                <a:gd name="T33" fmla="*/ 5 h 46"/>
                <a:gd name="T34" fmla="*/ 2 w 29"/>
                <a:gd name="T35" fmla="*/ 5 h 46"/>
                <a:gd name="T36" fmla="*/ 3 w 29"/>
                <a:gd name="T37" fmla="*/ 4 h 46"/>
                <a:gd name="T38" fmla="*/ 4 w 29"/>
                <a:gd name="T39" fmla="*/ 4 h 46"/>
                <a:gd name="T40" fmla="*/ 4 w 29"/>
                <a:gd name="T41" fmla="*/ 3 h 46"/>
                <a:gd name="T42" fmla="*/ 4 w 29"/>
                <a:gd name="T43" fmla="*/ 2 h 46"/>
                <a:gd name="T44" fmla="*/ 5 w 29"/>
                <a:gd name="T45" fmla="*/ 2 h 46"/>
                <a:gd name="T46" fmla="*/ 5 w 29"/>
                <a:gd name="T47" fmla="*/ 2 h 46"/>
                <a:gd name="T48" fmla="*/ 7 w 29"/>
                <a:gd name="T49" fmla="*/ 2 h 46"/>
                <a:gd name="T50" fmla="*/ 8 w 29"/>
                <a:gd name="T51" fmla="*/ 2 h 46"/>
                <a:gd name="T52" fmla="*/ 10 w 29"/>
                <a:gd name="T53" fmla="*/ 2 h 46"/>
                <a:gd name="T54" fmla="*/ 11 w 29"/>
                <a:gd name="T55" fmla="*/ 2 h 46"/>
                <a:gd name="T56" fmla="*/ 11 w 29"/>
                <a:gd name="T57" fmla="*/ 0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46">
                  <a:moveTo>
                    <a:pt x="27" y="0"/>
                  </a:moveTo>
                  <a:lnTo>
                    <a:pt x="25" y="0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4" y="7"/>
                  </a:lnTo>
                  <a:lnTo>
                    <a:pt x="13" y="13"/>
                  </a:lnTo>
                  <a:lnTo>
                    <a:pt x="10" y="21"/>
                  </a:lnTo>
                  <a:lnTo>
                    <a:pt x="7" y="27"/>
                  </a:lnTo>
                  <a:lnTo>
                    <a:pt x="3" y="34"/>
                  </a:lnTo>
                  <a:lnTo>
                    <a:pt x="2" y="40"/>
                  </a:lnTo>
                  <a:lnTo>
                    <a:pt x="1" y="42"/>
                  </a:lnTo>
                  <a:lnTo>
                    <a:pt x="1" y="37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3" y="40"/>
                  </a:lnTo>
                  <a:lnTo>
                    <a:pt x="4" y="34"/>
                  </a:lnTo>
                  <a:lnTo>
                    <a:pt x="8" y="27"/>
                  </a:lnTo>
                  <a:lnTo>
                    <a:pt x="11" y="21"/>
                  </a:lnTo>
                  <a:lnTo>
                    <a:pt x="14" y="13"/>
                  </a:lnTo>
                  <a:lnTo>
                    <a:pt x="15" y="8"/>
                  </a:lnTo>
                  <a:lnTo>
                    <a:pt x="18" y="6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3" name="Freeform 505"/>
            <p:cNvSpPr>
              <a:spLocks/>
            </p:cNvSpPr>
            <p:nvPr/>
          </p:nvSpPr>
          <p:spPr bwMode="auto">
            <a:xfrm>
              <a:off x="1642" y="3750"/>
              <a:ext cx="13" cy="91"/>
            </a:xfrm>
            <a:custGeom>
              <a:avLst/>
              <a:gdLst>
                <a:gd name="T0" fmla="*/ 3 w 15"/>
                <a:gd name="T1" fmla="*/ 13 h 116"/>
                <a:gd name="T2" fmla="*/ 3 w 15"/>
                <a:gd name="T3" fmla="*/ 12 h 116"/>
                <a:gd name="T4" fmla="*/ 3 w 15"/>
                <a:gd name="T5" fmla="*/ 10 h 116"/>
                <a:gd name="T6" fmla="*/ 3 w 15"/>
                <a:gd name="T7" fmla="*/ 8 h 116"/>
                <a:gd name="T8" fmla="*/ 3 w 15"/>
                <a:gd name="T9" fmla="*/ 7 h 116"/>
                <a:gd name="T10" fmla="*/ 3 w 15"/>
                <a:gd name="T11" fmla="*/ 6 h 116"/>
                <a:gd name="T12" fmla="*/ 3 w 15"/>
                <a:gd name="T13" fmla="*/ 5 h 116"/>
                <a:gd name="T14" fmla="*/ 3 w 15"/>
                <a:gd name="T15" fmla="*/ 2 h 116"/>
                <a:gd name="T16" fmla="*/ 3 w 15"/>
                <a:gd name="T17" fmla="*/ 2 h 116"/>
                <a:gd name="T18" fmla="*/ 3 w 15"/>
                <a:gd name="T19" fmla="*/ 0 h 116"/>
                <a:gd name="T20" fmla="*/ 3 w 15"/>
                <a:gd name="T21" fmla="*/ 0 h 116"/>
                <a:gd name="T22" fmla="*/ 3 w 15"/>
                <a:gd name="T23" fmla="*/ 2 h 116"/>
                <a:gd name="T24" fmla="*/ 0 w 15"/>
                <a:gd name="T25" fmla="*/ 2 h 116"/>
                <a:gd name="T26" fmla="*/ 2 w 15"/>
                <a:gd name="T27" fmla="*/ 2 h 116"/>
                <a:gd name="T28" fmla="*/ 3 w 15"/>
                <a:gd name="T29" fmla="*/ 2 h 116"/>
                <a:gd name="T30" fmla="*/ 3 w 15"/>
                <a:gd name="T31" fmla="*/ 2 h 116"/>
                <a:gd name="T32" fmla="*/ 3 w 15"/>
                <a:gd name="T33" fmla="*/ 2 h 116"/>
                <a:gd name="T34" fmla="*/ 3 w 15"/>
                <a:gd name="T35" fmla="*/ 2 h 116"/>
                <a:gd name="T36" fmla="*/ 3 w 15"/>
                <a:gd name="T37" fmla="*/ 5 h 116"/>
                <a:gd name="T38" fmla="*/ 3 w 15"/>
                <a:gd name="T39" fmla="*/ 6 h 116"/>
                <a:gd name="T40" fmla="*/ 3 w 15"/>
                <a:gd name="T41" fmla="*/ 7 h 116"/>
                <a:gd name="T42" fmla="*/ 3 w 15"/>
                <a:gd name="T43" fmla="*/ 8 h 116"/>
                <a:gd name="T44" fmla="*/ 3 w 15"/>
                <a:gd name="T45" fmla="*/ 8 h 116"/>
                <a:gd name="T46" fmla="*/ 3 w 15"/>
                <a:gd name="T47" fmla="*/ 13 h 116"/>
                <a:gd name="T48" fmla="*/ 3 w 15"/>
                <a:gd name="T49" fmla="*/ 13 h 116"/>
                <a:gd name="T50" fmla="*/ 3 w 15"/>
                <a:gd name="T51" fmla="*/ 13 h 1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" h="116">
                  <a:moveTo>
                    <a:pt x="14" y="115"/>
                  </a:moveTo>
                  <a:lnTo>
                    <a:pt x="14" y="104"/>
                  </a:lnTo>
                  <a:lnTo>
                    <a:pt x="14" y="84"/>
                  </a:lnTo>
                  <a:lnTo>
                    <a:pt x="13" y="71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9" y="43"/>
                  </a:lnTo>
                  <a:lnTo>
                    <a:pt x="8" y="23"/>
                  </a:lnTo>
                  <a:lnTo>
                    <a:pt x="7" y="17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9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10"/>
                  </a:lnTo>
                  <a:lnTo>
                    <a:pt x="7" y="23"/>
                  </a:lnTo>
                  <a:lnTo>
                    <a:pt x="8" y="43"/>
                  </a:lnTo>
                  <a:lnTo>
                    <a:pt x="10" y="53"/>
                  </a:lnTo>
                  <a:lnTo>
                    <a:pt x="11" y="62"/>
                  </a:lnTo>
                  <a:lnTo>
                    <a:pt x="12" y="71"/>
                  </a:lnTo>
                  <a:lnTo>
                    <a:pt x="12" y="115"/>
                  </a:lnTo>
                  <a:lnTo>
                    <a:pt x="13" y="115"/>
                  </a:lnTo>
                  <a:lnTo>
                    <a:pt x="14" y="1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4" name="Freeform 506"/>
            <p:cNvSpPr>
              <a:spLocks/>
            </p:cNvSpPr>
            <p:nvPr/>
          </p:nvSpPr>
          <p:spPr bwMode="auto">
            <a:xfrm>
              <a:off x="1642" y="3761"/>
              <a:ext cx="2" cy="12"/>
            </a:xfrm>
            <a:custGeom>
              <a:avLst/>
              <a:gdLst>
                <a:gd name="T0" fmla="*/ 0 w 3"/>
                <a:gd name="T1" fmla="*/ 2 h 15"/>
                <a:gd name="T2" fmla="*/ 0 w 3"/>
                <a:gd name="T3" fmla="*/ 2 h 15"/>
                <a:gd name="T4" fmla="*/ 1 w 3"/>
                <a:gd name="T5" fmla="*/ 2 h 15"/>
                <a:gd name="T6" fmla="*/ 1 w 3"/>
                <a:gd name="T7" fmla="*/ 2 h 15"/>
                <a:gd name="T8" fmla="*/ 1 w 3"/>
                <a:gd name="T9" fmla="*/ 0 h 15"/>
                <a:gd name="T10" fmla="*/ 0 w 3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15">
                  <a:moveTo>
                    <a:pt x="0" y="2"/>
                  </a:moveTo>
                  <a:lnTo>
                    <a:pt x="0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5" name="Freeform 507"/>
            <p:cNvSpPr>
              <a:spLocks/>
            </p:cNvSpPr>
            <p:nvPr/>
          </p:nvSpPr>
          <p:spPr bwMode="auto">
            <a:xfrm>
              <a:off x="1642" y="3764"/>
              <a:ext cx="2" cy="16"/>
            </a:xfrm>
            <a:custGeom>
              <a:avLst/>
              <a:gdLst>
                <a:gd name="T0" fmla="*/ 1 w 3"/>
                <a:gd name="T1" fmla="*/ 3 h 19"/>
                <a:gd name="T2" fmla="*/ 0 w 3"/>
                <a:gd name="T3" fmla="*/ 3 h 19"/>
                <a:gd name="T4" fmla="*/ 0 w 3"/>
                <a:gd name="T5" fmla="*/ 4 h 19"/>
                <a:gd name="T6" fmla="*/ 0 w 3"/>
                <a:gd name="T7" fmla="*/ 4 h 19"/>
                <a:gd name="T8" fmla="*/ 1 w 3"/>
                <a:gd name="T9" fmla="*/ 4 h 19"/>
                <a:gd name="T10" fmla="*/ 1 w 3"/>
                <a:gd name="T11" fmla="*/ 0 h 19"/>
                <a:gd name="T12" fmla="*/ 1 w 3"/>
                <a:gd name="T13" fmla="*/ 3 h 19"/>
                <a:gd name="T14" fmla="*/ 1 w 3"/>
                <a:gd name="T15" fmla="*/ 3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19">
                  <a:moveTo>
                    <a:pt x="1" y="9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2" y="0"/>
                  </a:lnTo>
                  <a:lnTo>
                    <a:pt x="2" y="9"/>
                  </a:lnTo>
                  <a:lnTo>
                    <a:pt x="1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6" name="Freeform 508"/>
            <p:cNvSpPr>
              <a:spLocks/>
            </p:cNvSpPr>
            <p:nvPr/>
          </p:nvSpPr>
          <p:spPr bwMode="auto">
            <a:xfrm>
              <a:off x="1641" y="3779"/>
              <a:ext cx="3" cy="7"/>
            </a:xfrm>
            <a:custGeom>
              <a:avLst/>
              <a:gdLst>
                <a:gd name="T0" fmla="*/ 1 w 4"/>
                <a:gd name="T1" fmla="*/ 0 h 10"/>
                <a:gd name="T2" fmla="*/ 0 w 4"/>
                <a:gd name="T3" fmla="*/ 1 h 10"/>
                <a:gd name="T4" fmla="*/ 0 w 4"/>
                <a:gd name="T5" fmla="*/ 1 h 10"/>
                <a:gd name="T6" fmla="*/ 1 w 4"/>
                <a:gd name="T7" fmla="*/ 1 h 10"/>
                <a:gd name="T8" fmla="*/ 2 w 4"/>
                <a:gd name="T9" fmla="*/ 1 h 10"/>
                <a:gd name="T10" fmla="*/ 2 w 4"/>
                <a:gd name="T11" fmla="*/ 0 h 10"/>
                <a:gd name="T12" fmla="*/ 1 w 4"/>
                <a:gd name="T13" fmla="*/ 0 h 10"/>
                <a:gd name="T14" fmla="*/ 1 w 4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10">
                  <a:moveTo>
                    <a:pt x="1" y="0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7" name="Freeform 509"/>
            <p:cNvSpPr>
              <a:spLocks/>
            </p:cNvSpPr>
            <p:nvPr/>
          </p:nvSpPr>
          <p:spPr bwMode="auto">
            <a:xfrm>
              <a:off x="1641" y="3777"/>
              <a:ext cx="3" cy="16"/>
            </a:xfrm>
            <a:custGeom>
              <a:avLst/>
              <a:gdLst>
                <a:gd name="T0" fmla="*/ 0 w 4"/>
                <a:gd name="T1" fmla="*/ 3 h 19"/>
                <a:gd name="T2" fmla="*/ 0 w 4"/>
                <a:gd name="T3" fmla="*/ 0 h 19"/>
                <a:gd name="T4" fmla="*/ 1 w 4"/>
                <a:gd name="T5" fmla="*/ 4 h 19"/>
                <a:gd name="T6" fmla="*/ 2 w 4"/>
                <a:gd name="T7" fmla="*/ 4 h 19"/>
                <a:gd name="T8" fmla="*/ 2 w 4"/>
                <a:gd name="T9" fmla="*/ 4 h 19"/>
                <a:gd name="T10" fmla="*/ 2 w 4"/>
                <a:gd name="T11" fmla="*/ 3 h 19"/>
                <a:gd name="T12" fmla="*/ 1 w 4"/>
                <a:gd name="T13" fmla="*/ 3 h 19"/>
                <a:gd name="T14" fmla="*/ 0 w 4"/>
                <a:gd name="T15" fmla="*/ 3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19">
                  <a:moveTo>
                    <a:pt x="0" y="9"/>
                  </a:moveTo>
                  <a:lnTo>
                    <a:pt x="0" y="0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8" name="Freeform 510"/>
            <p:cNvSpPr>
              <a:spLocks/>
            </p:cNvSpPr>
            <p:nvPr/>
          </p:nvSpPr>
          <p:spPr bwMode="auto">
            <a:xfrm>
              <a:off x="1642" y="3792"/>
              <a:ext cx="4" cy="25"/>
            </a:xfrm>
            <a:custGeom>
              <a:avLst/>
              <a:gdLst>
                <a:gd name="T0" fmla="*/ 1 w 5"/>
                <a:gd name="T1" fmla="*/ 0 h 33"/>
                <a:gd name="T2" fmla="*/ 0 w 5"/>
                <a:gd name="T3" fmla="*/ 0 h 33"/>
                <a:gd name="T4" fmla="*/ 0 w 5"/>
                <a:gd name="T5" fmla="*/ 2 h 33"/>
                <a:gd name="T6" fmla="*/ 1 w 5"/>
                <a:gd name="T7" fmla="*/ 2 h 33"/>
                <a:gd name="T8" fmla="*/ 1 w 5"/>
                <a:gd name="T9" fmla="*/ 3 h 33"/>
                <a:gd name="T10" fmla="*/ 2 w 5"/>
                <a:gd name="T11" fmla="*/ 3 h 33"/>
                <a:gd name="T12" fmla="*/ 2 w 5"/>
                <a:gd name="T13" fmla="*/ 3 h 33"/>
                <a:gd name="T14" fmla="*/ 2 w 5"/>
                <a:gd name="T15" fmla="*/ 2 h 33"/>
                <a:gd name="T16" fmla="*/ 2 w 5"/>
                <a:gd name="T17" fmla="*/ 2 h 33"/>
                <a:gd name="T18" fmla="*/ 2 w 5"/>
                <a:gd name="T19" fmla="*/ 2 h 33"/>
                <a:gd name="T20" fmla="*/ 1 w 5"/>
                <a:gd name="T21" fmla="*/ 0 h 33"/>
                <a:gd name="T22" fmla="*/ 1 w 5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" h="33">
                  <a:moveTo>
                    <a:pt x="1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" y="22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27"/>
                  </a:lnTo>
                  <a:lnTo>
                    <a:pt x="2" y="19"/>
                  </a:lnTo>
                  <a:lnTo>
                    <a:pt x="2" y="9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9" name="Freeform 511"/>
            <p:cNvSpPr>
              <a:spLocks/>
            </p:cNvSpPr>
            <p:nvPr/>
          </p:nvSpPr>
          <p:spPr bwMode="auto">
            <a:xfrm>
              <a:off x="1643" y="3811"/>
              <a:ext cx="3" cy="13"/>
            </a:xfrm>
            <a:custGeom>
              <a:avLst/>
              <a:gdLst>
                <a:gd name="T0" fmla="*/ 0 w 3"/>
                <a:gd name="T1" fmla="*/ 2 h 16"/>
                <a:gd name="T2" fmla="*/ 0 w 3"/>
                <a:gd name="T3" fmla="*/ 0 h 16"/>
                <a:gd name="T4" fmla="*/ 1 w 3"/>
                <a:gd name="T5" fmla="*/ 2 h 16"/>
                <a:gd name="T6" fmla="*/ 2 w 3"/>
                <a:gd name="T7" fmla="*/ 2 h 16"/>
                <a:gd name="T8" fmla="*/ 2 w 3"/>
                <a:gd name="T9" fmla="*/ 2 h 16"/>
                <a:gd name="T10" fmla="*/ 2 w 3"/>
                <a:gd name="T11" fmla="*/ 2 h 16"/>
                <a:gd name="T12" fmla="*/ 1 w 3"/>
                <a:gd name="T13" fmla="*/ 2 h 16"/>
                <a:gd name="T14" fmla="*/ 0 w 3"/>
                <a:gd name="T15" fmla="*/ 2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16">
                  <a:moveTo>
                    <a:pt x="0" y="7"/>
                  </a:moveTo>
                  <a:lnTo>
                    <a:pt x="0" y="0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0" name="Freeform 512"/>
            <p:cNvSpPr>
              <a:spLocks/>
            </p:cNvSpPr>
            <p:nvPr/>
          </p:nvSpPr>
          <p:spPr bwMode="auto">
            <a:xfrm>
              <a:off x="1643" y="3823"/>
              <a:ext cx="5" cy="18"/>
            </a:xfrm>
            <a:custGeom>
              <a:avLst/>
              <a:gdLst>
                <a:gd name="T0" fmla="*/ 1 w 5"/>
                <a:gd name="T1" fmla="*/ 0 h 23"/>
                <a:gd name="T2" fmla="*/ 0 w 5"/>
                <a:gd name="T3" fmla="*/ 0 h 23"/>
                <a:gd name="T4" fmla="*/ 0 w 5"/>
                <a:gd name="T5" fmla="*/ 2 h 23"/>
                <a:gd name="T6" fmla="*/ 1 w 5"/>
                <a:gd name="T7" fmla="*/ 2 h 23"/>
                <a:gd name="T8" fmla="*/ 1 w 5"/>
                <a:gd name="T9" fmla="*/ 2 h 23"/>
                <a:gd name="T10" fmla="*/ 2 w 5"/>
                <a:gd name="T11" fmla="*/ 2 h 23"/>
                <a:gd name="T12" fmla="*/ 4 w 5"/>
                <a:gd name="T13" fmla="*/ 2 h 23"/>
                <a:gd name="T14" fmla="*/ 4 w 5"/>
                <a:gd name="T15" fmla="*/ 2 h 23"/>
                <a:gd name="T16" fmla="*/ 2 w 5"/>
                <a:gd name="T17" fmla="*/ 2 h 23"/>
                <a:gd name="T18" fmla="*/ 2 w 5"/>
                <a:gd name="T19" fmla="*/ 2 h 23"/>
                <a:gd name="T20" fmla="*/ 1 w 5"/>
                <a:gd name="T21" fmla="*/ 0 h 23"/>
                <a:gd name="T22" fmla="*/ 1 w 5"/>
                <a:gd name="T23" fmla="*/ 0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" h="23">
                  <a:moveTo>
                    <a:pt x="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1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1" name="Freeform 513"/>
            <p:cNvSpPr>
              <a:spLocks/>
            </p:cNvSpPr>
            <p:nvPr/>
          </p:nvSpPr>
          <p:spPr bwMode="auto">
            <a:xfrm>
              <a:off x="1627" y="3823"/>
              <a:ext cx="21" cy="18"/>
            </a:xfrm>
            <a:custGeom>
              <a:avLst/>
              <a:gdLst>
                <a:gd name="T0" fmla="*/ 10 w 23"/>
                <a:gd name="T1" fmla="*/ 2 h 23"/>
                <a:gd name="T2" fmla="*/ 10 w 23"/>
                <a:gd name="T3" fmla="*/ 2 h 23"/>
                <a:gd name="T4" fmla="*/ 9 w 23"/>
                <a:gd name="T5" fmla="*/ 2 h 23"/>
                <a:gd name="T6" fmla="*/ 8 w 23"/>
                <a:gd name="T7" fmla="*/ 2 h 23"/>
                <a:gd name="T8" fmla="*/ 6 w 23"/>
                <a:gd name="T9" fmla="*/ 2 h 23"/>
                <a:gd name="T10" fmla="*/ 5 w 23"/>
                <a:gd name="T11" fmla="*/ 1 h 23"/>
                <a:gd name="T12" fmla="*/ 5 w 23"/>
                <a:gd name="T13" fmla="*/ 1 h 23"/>
                <a:gd name="T14" fmla="*/ 5 w 23"/>
                <a:gd name="T15" fmla="*/ 0 h 23"/>
                <a:gd name="T16" fmla="*/ 2 w 23"/>
                <a:gd name="T17" fmla="*/ 2 h 23"/>
                <a:gd name="T18" fmla="*/ 0 w 23"/>
                <a:gd name="T19" fmla="*/ 2 h 23"/>
                <a:gd name="T20" fmla="*/ 0 w 23"/>
                <a:gd name="T21" fmla="*/ 2 h 23"/>
                <a:gd name="T22" fmla="*/ 1 w 23"/>
                <a:gd name="T23" fmla="*/ 2 h 23"/>
                <a:gd name="T24" fmla="*/ 3 w 23"/>
                <a:gd name="T25" fmla="*/ 2 h 23"/>
                <a:gd name="T26" fmla="*/ 5 w 23"/>
                <a:gd name="T27" fmla="*/ 1 h 23"/>
                <a:gd name="T28" fmla="*/ 5 w 23"/>
                <a:gd name="T29" fmla="*/ 2 h 23"/>
                <a:gd name="T30" fmla="*/ 5 w 23"/>
                <a:gd name="T31" fmla="*/ 2 h 23"/>
                <a:gd name="T32" fmla="*/ 5 w 23"/>
                <a:gd name="T33" fmla="*/ 2 h 23"/>
                <a:gd name="T34" fmla="*/ 7 w 23"/>
                <a:gd name="T35" fmla="*/ 2 h 23"/>
                <a:gd name="T36" fmla="*/ 9 w 23"/>
                <a:gd name="T37" fmla="*/ 2 h 23"/>
                <a:gd name="T38" fmla="*/ 9 w 23"/>
                <a:gd name="T39" fmla="*/ 2 h 23"/>
                <a:gd name="T40" fmla="*/ 10 w 23"/>
                <a:gd name="T41" fmla="*/ 2 h 23"/>
                <a:gd name="T42" fmla="*/ 10 w 23"/>
                <a:gd name="T43" fmla="*/ 2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" h="23">
                  <a:moveTo>
                    <a:pt x="21" y="22"/>
                  </a:moveTo>
                  <a:lnTo>
                    <a:pt x="22" y="22"/>
                  </a:lnTo>
                  <a:lnTo>
                    <a:pt x="20" y="16"/>
                  </a:lnTo>
                  <a:lnTo>
                    <a:pt x="17" y="8"/>
                  </a:lnTo>
                  <a:lnTo>
                    <a:pt x="15" y="4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9"/>
                  </a:lnTo>
                  <a:lnTo>
                    <a:pt x="3" y="4"/>
                  </a:lnTo>
                  <a:lnTo>
                    <a:pt x="5" y="1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9" y="16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1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2" name="Freeform 514"/>
            <p:cNvSpPr>
              <a:spLocks/>
            </p:cNvSpPr>
            <p:nvPr/>
          </p:nvSpPr>
          <p:spPr bwMode="auto">
            <a:xfrm>
              <a:off x="1443" y="3815"/>
              <a:ext cx="41" cy="102"/>
            </a:xfrm>
            <a:custGeom>
              <a:avLst/>
              <a:gdLst>
                <a:gd name="T0" fmla="*/ 3 w 47"/>
                <a:gd name="T1" fmla="*/ 7 h 131"/>
                <a:gd name="T2" fmla="*/ 3 w 47"/>
                <a:gd name="T3" fmla="*/ 7 h 131"/>
                <a:gd name="T4" fmla="*/ 3 w 47"/>
                <a:gd name="T5" fmla="*/ 9 h 131"/>
                <a:gd name="T6" fmla="*/ 3 w 47"/>
                <a:gd name="T7" fmla="*/ 9 h 131"/>
                <a:gd name="T8" fmla="*/ 3 w 47"/>
                <a:gd name="T9" fmla="*/ 11 h 131"/>
                <a:gd name="T10" fmla="*/ 4 w 47"/>
                <a:gd name="T11" fmla="*/ 12 h 131"/>
                <a:gd name="T12" fmla="*/ 5 w 47"/>
                <a:gd name="T13" fmla="*/ 14 h 131"/>
                <a:gd name="T14" fmla="*/ 6 w 47"/>
                <a:gd name="T15" fmla="*/ 12 h 131"/>
                <a:gd name="T16" fmla="*/ 6 w 47"/>
                <a:gd name="T17" fmla="*/ 12 h 131"/>
                <a:gd name="T18" fmla="*/ 6 w 47"/>
                <a:gd name="T19" fmla="*/ 11 h 131"/>
                <a:gd name="T20" fmla="*/ 7 w 47"/>
                <a:gd name="T21" fmla="*/ 9 h 131"/>
                <a:gd name="T22" fmla="*/ 9 w 47"/>
                <a:gd name="T23" fmla="*/ 9 h 131"/>
                <a:gd name="T24" fmla="*/ 10 w 47"/>
                <a:gd name="T25" fmla="*/ 7 h 131"/>
                <a:gd name="T26" fmla="*/ 11 w 47"/>
                <a:gd name="T27" fmla="*/ 7 h 131"/>
                <a:gd name="T28" fmla="*/ 14 w 47"/>
                <a:gd name="T29" fmla="*/ 7 h 131"/>
                <a:gd name="T30" fmla="*/ 12 w 47"/>
                <a:gd name="T31" fmla="*/ 7 h 131"/>
                <a:gd name="T32" fmla="*/ 11 w 47"/>
                <a:gd name="T33" fmla="*/ 5 h 131"/>
                <a:gd name="T34" fmla="*/ 10 w 47"/>
                <a:gd name="T35" fmla="*/ 5 h 131"/>
                <a:gd name="T36" fmla="*/ 9 w 47"/>
                <a:gd name="T37" fmla="*/ 6 h 131"/>
                <a:gd name="T38" fmla="*/ 8 w 47"/>
                <a:gd name="T39" fmla="*/ 7 h 131"/>
                <a:gd name="T40" fmla="*/ 7 w 47"/>
                <a:gd name="T41" fmla="*/ 7 h 131"/>
                <a:gd name="T42" fmla="*/ 6 w 47"/>
                <a:gd name="T43" fmla="*/ 9 h 131"/>
                <a:gd name="T44" fmla="*/ 5 w 47"/>
                <a:gd name="T45" fmla="*/ 9 h 131"/>
                <a:gd name="T46" fmla="*/ 6 w 47"/>
                <a:gd name="T47" fmla="*/ 7 h 131"/>
                <a:gd name="T48" fmla="*/ 6 w 47"/>
                <a:gd name="T49" fmla="*/ 5 h 131"/>
                <a:gd name="T50" fmla="*/ 5 w 47"/>
                <a:gd name="T51" fmla="*/ 4 h 131"/>
                <a:gd name="T52" fmla="*/ 5 w 47"/>
                <a:gd name="T53" fmla="*/ 3 h 131"/>
                <a:gd name="T54" fmla="*/ 4 w 47"/>
                <a:gd name="T55" fmla="*/ 2 h 131"/>
                <a:gd name="T56" fmla="*/ 4 w 47"/>
                <a:gd name="T57" fmla="*/ 2 h 131"/>
                <a:gd name="T58" fmla="*/ 3 w 47"/>
                <a:gd name="T59" fmla="*/ 2 h 131"/>
                <a:gd name="T60" fmla="*/ 3 w 47"/>
                <a:gd name="T61" fmla="*/ 2 h 131"/>
                <a:gd name="T62" fmla="*/ 3 w 47"/>
                <a:gd name="T63" fmla="*/ 2 h 131"/>
                <a:gd name="T64" fmla="*/ 3 w 47"/>
                <a:gd name="T65" fmla="*/ 3 h 131"/>
                <a:gd name="T66" fmla="*/ 3 w 47"/>
                <a:gd name="T67" fmla="*/ 4 h 131"/>
                <a:gd name="T68" fmla="*/ 3 w 47"/>
                <a:gd name="T69" fmla="*/ 5 h 131"/>
                <a:gd name="T70" fmla="*/ 3 w 47"/>
                <a:gd name="T71" fmla="*/ 7 h 131"/>
                <a:gd name="T72" fmla="*/ 3 w 47"/>
                <a:gd name="T73" fmla="*/ 7 h 131"/>
                <a:gd name="T74" fmla="*/ 3 w 47"/>
                <a:gd name="T75" fmla="*/ 7 h 131"/>
                <a:gd name="T76" fmla="*/ 3 w 47"/>
                <a:gd name="T77" fmla="*/ 6 h 131"/>
                <a:gd name="T78" fmla="*/ 3 w 47"/>
                <a:gd name="T79" fmla="*/ 6 h 131"/>
                <a:gd name="T80" fmla="*/ 0 w 47"/>
                <a:gd name="T81" fmla="*/ 7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7" h="131">
                  <a:moveTo>
                    <a:pt x="0" y="63"/>
                  </a:moveTo>
                  <a:lnTo>
                    <a:pt x="3" y="68"/>
                  </a:lnTo>
                  <a:lnTo>
                    <a:pt x="5" y="69"/>
                  </a:lnTo>
                  <a:lnTo>
                    <a:pt x="7" y="70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3" y="89"/>
                  </a:lnTo>
                  <a:lnTo>
                    <a:pt x="13" y="92"/>
                  </a:lnTo>
                  <a:lnTo>
                    <a:pt x="13" y="97"/>
                  </a:lnTo>
                  <a:lnTo>
                    <a:pt x="13" y="103"/>
                  </a:lnTo>
                  <a:lnTo>
                    <a:pt x="15" y="110"/>
                  </a:lnTo>
                  <a:lnTo>
                    <a:pt x="15" y="117"/>
                  </a:lnTo>
                  <a:lnTo>
                    <a:pt x="15" y="130"/>
                  </a:lnTo>
                  <a:lnTo>
                    <a:pt x="18" y="130"/>
                  </a:lnTo>
                  <a:lnTo>
                    <a:pt x="18" y="124"/>
                  </a:lnTo>
                  <a:lnTo>
                    <a:pt x="19" y="117"/>
                  </a:lnTo>
                  <a:lnTo>
                    <a:pt x="19" y="112"/>
                  </a:lnTo>
                  <a:lnTo>
                    <a:pt x="19" y="108"/>
                  </a:lnTo>
                  <a:lnTo>
                    <a:pt x="19" y="104"/>
                  </a:lnTo>
                  <a:lnTo>
                    <a:pt x="20" y="99"/>
                  </a:lnTo>
                  <a:lnTo>
                    <a:pt x="22" y="92"/>
                  </a:lnTo>
                  <a:lnTo>
                    <a:pt x="23" y="89"/>
                  </a:lnTo>
                  <a:lnTo>
                    <a:pt x="24" y="83"/>
                  </a:lnTo>
                  <a:lnTo>
                    <a:pt x="29" y="79"/>
                  </a:lnTo>
                  <a:lnTo>
                    <a:pt x="32" y="74"/>
                  </a:lnTo>
                  <a:lnTo>
                    <a:pt x="35" y="71"/>
                  </a:lnTo>
                  <a:lnTo>
                    <a:pt x="37" y="70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6" y="69"/>
                  </a:lnTo>
                  <a:lnTo>
                    <a:pt x="43" y="65"/>
                  </a:lnTo>
                  <a:lnTo>
                    <a:pt x="41" y="61"/>
                  </a:lnTo>
                  <a:lnTo>
                    <a:pt x="39" y="59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2" y="57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5" y="63"/>
                  </a:lnTo>
                  <a:lnTo>
                    <a:pt x="24" y="68"/>
                  </a:lnTo>
                  <a:lnTo>
                    <a:pt x="23" y="70"/>
                  </a:lnTo>
                  <a:lnTo>
                    <a:pt x="21" y="76"/>
                  </a:lnTo>
                  <a:lnTo>
                    <a:pt x="20" y="79"/>
                  </a:lnTo>
                  <a:lnTo>
                    <a:pt x="19" y="81"/>
                  </a:lnTo>
                  <a:lnTo>
                    <a:pt x="18" y="78"/>
                  </a:lnTo>
                  <a:lnTo>
                    <a:pt x="19" y="71"/>
                  </a:lnTo>
                  <a:lnTo>
                    <a:pt x="19" y="66"/>
                  </a:lnTo>
                  <a:lnTo>
                    <a:pt x="19" y="59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18" y="45"/>
                  </a:lnTo>
                  <a:lnTo>
                    <a:pt x="18" y="39"/>
                  </a:lnTo>
                  <a:lnTo>
                    <a:pt x="18" y="33"/>
                  </a:lnTo>
                  <a:lnTo>
                    <a:pt x="16" y="27"/>
                  </a:lnTo>
                  <a:lnTo>
                    <a:pt x="16" y="21"/>
                  </a:lnTo>
                  <a:lnTo>
                    <a:pt x="15" y="15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12" y="10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11" y="38"/>
                  </a:lnTo>
                  <a:lnTo>
                    <a:pt x="11" y="43"/>
                  </a:lnTo>
                  <a:lnTo>
                    <a:pt x="12" y="49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13" y="63"/>
                  </a:lnTo>
                  <a:lnTo>
                    <a:pt x="13" y="68"/>
                  </a:lnTo>
                  <a:lnTo>
                    <a:pt x="13" y="71"/>
                  </a:lnTo>
                  <a:lnTo>
                    <a:pt x="13" y="68"/>
                  </a:lnTo>
                  <a:lnTo>
                    <a:pt x="11" y="63"/>
                  </a:lnTo>
                  <a:lnTo>
                    <a:pt x="10" y="60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3" y="59"/>
                  </a:lnTo>
                  <a:lnTo>
                    <a:pt x="0" y="60"/>
                  </a:lnTo>
                  <a:lnTo>
                    <a:pt x="0" y="63"/>
                  </a:lnTo>
                </a:path>
              </a:pathLst>
            </a:custGeom>
            <a:solidFill>
              <a:srgbClr val="00C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3" name="Freeform 515"/>
            <p:cNvSpPr>
              <a:spLocks/>
            </p:cNvSpPr>
            <p:nvPr/>
          </p:nvSpPr>
          <p:spPr bwMode="auto">
            <a:xfrm>
              <a:off x="1443" y="3815"/>
              <a:ext cx="41" cy="102"/>
            </a:xfrm>
            <a:custGeom>
              <a:avLst/>
              <a:gdLst>
                <a:gd name="T0" fmla="*/ 3 w 47"/>
                <a:gd name="T1" fmla="*/ 7 h 131"/>
                <a:gd name="T2" fmla="*/ 3 w 47"/>
                <a:gd name="T3" fmla="*/ 7 h 131"/>
                <a:gd name="T4" fmla="*/ 3 w 47"/>
                <a:gd name="T5" fmla="*/ 9 h 131"/>
                <a:gd name="T6" fmla="*/ 3 w 47"/>
                <a:gd name="T7" fmla="*/ 9 h 131"/>
                <a:gd name="T8" fmla="*/ 3 w 47"/>
                <a:gd name="T9" fmla="*/ 11 h 131"/>
                <a:gd name="T10" fmla="*/ 4 w 47"/>
                <a:gd name="T11" fmla="*/ 12 h 131"/>
                <a:gd name="T12" fmla="*/ 5 w 47"/>
                <a:gd name="T13" fmla="*/ 14 h 131"/>
                <a:gd name="T14" fmla="*/ 6 w 47"/>
                <a:gd name="T15" fmla="*/ 12 h 131"/>
                <a:gd name="T16" fmla="*/ 6 w 47"/>
                <a:gd name="T17" fmla="*/ 12 h 131"/>
                <a:gd name="T18" fmla="*/ 6 w 47"/>
                <a:gd name="T19" fmla="*/ 11 h 131"/>
                <a:gd name="T20" fmla="*/ 7 w 47"/>
                <a:gd name="T21" fmla="*/ 9 h 131"/>
                <a:gd name="T22" fmla="*/ 9 w 47"/>
                <a:gd name="T23" fmla="*/ 9 h 131"/>
                <a:gd name="T24" fmla="*/ 10 w 47"/>
                <a:gd name="T25" fmla="*/ 7 h 131"/>
                <a:gd name="T26" fmla="*/ 11 w 47"/>
                <a:gd name="T27" fmla="*/ 7 h 131"/>
                <a:gd name="T28" fmla="*/ 14 w 47"/>
                <a:gd name="T29" fmla="*/ 7 h 131"/>
                <a:gd name="T30" fmla="*/ 12 w 47"/>
                <a:gd name="T31" fmla="*/ 7 h 131"/>
                <a:gd name="T32" fmla="*/ 11 w 47"/>
                <a:gd name="T33" fmla="*/ 5 h 131"/>
                <a:gd name="T34" fmla="*/ 10 w 47"/>
                <a:gd name="T35" fmla="*/ 5 h 131"/>
                <a:gd name="T36" fmla="*/ 9 w 47"/>
                <a:gd name="T37" fmla="*/ 6 h 131"/>
                <a:gd name="T38" fmla="*/ 8 w 47"/>
                <a:gd name="T39" fmla="*/ 7 h 131"/>
                <a:gd name="T40" fmla="*/ 7 w 47"/>
                <a:gd name="T41" fmla="*/ 7 h 131"/>
                <a:gd name="T42" fmla="*/ 6 w 47"/>
                <a:gd name="T43" fmla="*/ 9 h 131"/>
                <a:gd name="T44" fmla="*/ 5 w 47"/>
                <a:gd name="T45" fmla="*/ 9 h 131"/>
                <a:gd name="T46" fmla="*/ 6 w 47"/>
                <a:gd name="T47" fmla="*/ 7 h 131"/>
                <a:gd name="T48" fmla="*/ 6 w 47"/>
                <a:gd name="T49" fmla="*/ 5 h 131"/>
                <a:gd name="T50" fmla="*/ 5 w 47"/>
                <a:gd name="T51" fmla="*/ 4 h 131"/>
                <a:gd name="T52" fmla="*/ 5 w 47"/>
                <a:gd name="T53" fmla="*/ 3 h 131"/>
                <a:gd name="T54" fmla="*/ 4 w 47"/>
                <a:gd name="T55" fmla="*/ 2 h 131"/>
                <a:gd name="T56" fmla="*/ 4 w 47"/>
                <a:gd name="T57" fmla="*/ 2 h 131"/>
                <a:gd name="T58" fmla="*/ 3 w 47"/>
                <a:gd name="T59" fmla="*/ 2 h 131"/>
                <a:gd name="T60" fmla="*/ 3 w 47"/>
                <a:gd name="T61" fmla="*/ 2 h 131"/>
                <a:gd name="T62" fmla="*/ 3 w 47"/>
                <a:gd name="T63" fmla="*/ 2 h 131"/>
                <a:gd name="T64" fmla="*/ 3 w 47"/>
                <a:gd name="T65" fmla="*/ 3 h 131"/>
                <a:gd name="T66" fmla="*/ 3 w 47"/>
                <a:gd name="T67" fmla="*/ 4 h 131"/>
                <a:gd name="T68" fmla="*/ 3 w 47"/>
                <a:gd name="T69" fmla="*/ 5 h 131"/>
                <a:gd name="T70" fmla="*/ 3 w 47"/>
                <a:gd name="T71" fmla="*/ 7 h 131"/>
                <a:gd name="T72" fmla="*/ 3 w 47"/>
                <a:gd name="T73" fmla="*/ 7 h 131"/>
                <a:gd name="T74" fmla="*/ 3 w 47"/>
                <a:gd name="T75" fmla="*/ 7 h 131"/>
                <a:gd name="T76" fmla="*/ 3 w 47"/>
                <a:gd name="T77" fmla="*/ 6 h 131"/>
                <a:gd name="T78" fmla="*/ 3 w 47"/>
                <a:gd name="T79" fmla="*/ 6 h 131"/>
                <a:gd name="T80" fmla="*/ 0 w 47"/>
                <a:gd name="T81" fmla="*/ 7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7" h="131">
                  <a:moveTo>
                    <a:pt x="0" y="63"/>
                  </a:moveTo>
                  <a:lnTo>
                    <a:pt x="3" y="68"/>
                  </a:lnTo>
                  <a:lnTo>
                    <a:pt x="5" y="69"/>
                  </a:lnTo>
                  <a:lnTo>
                    <a:pt x="7" y="70"/>
                  </a:lnTo>
                  <a:lnTo>
                    <a:pt x="10" y="76"/>
                  </a:lnTo>
                  <a:lnTo>
                    <a:pt x="11" y="80"/>
                  </a:lnTo>
                  <a:lnTo>
                    <a:pt x="13" y="89"/>
                  </a:lnTo>
                  <a:lnTo>
                    <a:pt x="13" y="92"/>
                  </a:lnTo>
                  <a:lnTo>
                    <a:pt x="13" y="97"/>
                  </a:lnTo>
                  <a:lnTo>
                    <a:pt x="13" y="103"/>
                  </a:lnTo>
                  <a:lnTo>
                    <a:pt x="15" y="110"/>
                  </a:lnTo>
                  <a:lnTo>
                    <a:pt x="15" y="117"/>
                  </a:lnTo>
                  <a:lnTo>
                    <a:pt x="15" y="130"/>
                  </a:lnTo>
                  <a:lnTo>
                    <a:pt x="18" y="130"/>
                  </a:lnTo>
                  <a:lnTo>
                    <a:pt x="18" y="124"/>
                  </a:lnTo>
                  <a:lnTo>
                    <a:pt x="19" y="117"/>
                  </a:lnTo>
                  <a:lnTo>
                    <a:pt x="19" y="112"/>
                  </a:lnTo>
                  <a:lnTo>
                    <a:pt x="19" y="108"/>
                  </a:lnTo>
                  <a:lnTo>
                    <a:pt x="19" y="104"/>
                  </a:lnTo>
                  <a:lnTo>
                    <a:pt x="20" y="99"/>
                  </a:lnTo>
                  <a:lnTo>
                    <a:pt x="22" y="92"/>
                  </a:lnTo>
                  <a:lnTo>
                    <a:pt x="23" y="89"/>
                  </a:lnTo>
                  <a:lnTo>
                    <a:pt x="24" y="83"/>
                  </a:lnTo>
                  <a:lnTo>
                    <a:pt x="29" y="79"/>
                  </a:lnTo>
                  <a:lnTo>
                    <a:pt x="32" y="74"/>
                  </a:lnTo>
                  <a:lnTo>
                    <a:pt x="35" y="71"/>
                  </a:lnTo>
                  <a:lnTo>
                    <a:pt x="37" y="70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6" y="69"/>
                  </a:lnTo>
                  <a:lnTo>
                    <a:pt x="43" y="65"/>
                  </a:lnTo>
                  <a:lnTo>
                    <a:pt x="41" y="61"/>
                  </a:lnTo>
                  <a:lnTo>
                    <a:pt x="39" y="59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2" y="57"/>
                  </a:lnTo>
                  <a:lnTo>
                    <a:pt x="30" y="59"/>
                  </a:lnTo>
                  <a:lnTo>
                    <a:pt x="28" y="60"/>
                  </a:lnTo>
                  <a:lnTo>
                    <a:pt x="25" y="63"/>
                  </a:lnTo>
                  <a:lnTo>
                    <a:pt x="24" y="68"/>
                  </a:lnTo>
                  <a:lnTo>
                    <a:pt x="23" y="70"/>
                  </a:lnTo>
                  <a:lnTo>
                    <a:pt x="21" y="76"/>
                  </a:lnTo>
                  <a:lnTo>
                    <a:pt x="20" y="79"/>
                  </a:lnTo>
                  <a:lnTo>
                    <a:pt x="19" y="81"/>
                  </a:lnTo>
                  <a:lnTo>
                    <a:pt x="18" y="78"/>
                  </a:lnTo>
                  <a:lnTo>
                    <a:pt x="19" y="71"/>
                  </a:lnTo>
                  <a:lnTo>
                    <a:pt x="19" y="66"/>
                  </a:lnTo>
                  <a:lnTo>
                    <a:pt x="19" y="59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18" y="45"/>
                  </a:lnTo>
                  <a:lnTo>
                    <a:pt x="18" y="39"/>
                  </a:lnTo>
                  <a:lnTo>
                    <a:pt x="18" y="33"/>
                  </a:lnTo>
                  <a:lnTo>
                    <a:pt x="16" y="27"/>
                  </a:lnTo>
                  <a:lnTo>
                    <a:pt x="16" y="21"/>
                  </a:lnTo>
                  <a:lnTo>
                    <a:pt x="15" y="15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12" y="10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11" y="38"/>
                  </a:lnTo>
                  <a:lnTo>
                    <a:pt x="11" y="43"/>
                  </a:lnTo>
                  <a:lnTo>
                    <a:pt x="12" y="49"/>
                  </a:lnTo>
                  <a:lnTo>
                    <a:pt x="13" y="52"/>
                  </a:lnTo>
                  <a:lnTo>
                    <a:pt x="13" y="59"/>
                  </a:lnTo>
                  <a:lnTo>
                    <a:pt x="13" y="63"/>
                  </a:lnTo>
                  <a:lnTo>
                    <a:pt x="13" y="68"/>
                  </a:lnTo>
                  <a:lnTo>
                    <a:pt x="13" y="71"/>
                  </a:lnTo>
                  <a:lnTo>
                    <a:pt x="13" y="68"/>
                  </a:lnTo>
                  <a:lnTo>
                    <a:pt x="11" y="63"/>
                  </a:lnTo>
                  <a:lnTo>
                    <a:pt x="10" y="60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3" y="59"/>
                  </a:lnTo>
                  <a:lnTo>
                    <a:pt x="0" y="60"/>
                  </a:lnTo>
                  <a:lnTo>
                    <a:pt x="0" y="6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4" name="Freeform 516"/>
            <p:cNvSpPr>
              <a:spLocks/>
            </p:cNvSpPr>
            <p:nvPr/>
          </p:nvSpPr>
          <p:spPr bwMode="auto">
            <a:xfrm>
              <a:off x="1443" y="3864"/>
              <a:ext cx="18" cy="54"/>
            </a:xfrm>
            <a:custGeom>
              <a:avLst/>
              <a:gdLst>
                <a:gd name="T0" fmla="*/ 1 w 21"/>
                <a:gd name="T1" fmla="*/ 0 h 69"/>
                <a:gd name="T2" fmla="*/ 0 w 21"/>
                <a:gd name="T3" fmla="*/ 1 h 69"/>
                <a:gd name="T4" fmla="*/ 3 w 21"/>
                <a:gd name="T5" fmla="*/ 2 h 69"/>
                <a:gd name="T6" fmla="*/ 3 w 21"/>
                <a:gd name="T7" fmla="*/ 2 h 69"/>
                <a:gd name="T8" fmla="*/ 3 w 21"/>
                <a:gd name="T9" fmla="*/ 2 h 69"/>
                <a:gd name="T10" fmla="*/ 3 w 21"/>
                <a:gd name="T11" fmla="*/ 2 h 69"/>
                <a:gd name="T12" fmla="*/ 3 w 21"/>
                <a:gd name="T13" fmla="*/ 2 h 69"/>
                <a:gd name="T14" fmla="*/ 3 w 21"/>
                <a:gd name="T15" fmla="*/ 2 h 69"/>
                <a:gd name="T16" fmla="*/ 3 w 21"/>
                <a:gd name="T17" fmla="*/ 4 h 69"/>
                <a:gd name="T18" fmla="*/ 3 w 21"/>
                <a:gd name="T19" fmla="*/ 5 h 69"/>
                <a:gd name="T20" fmla="*/ 3 w 21"/>
                <a:gd name="T21" fmla="*/ 8 h 69"/>
                <a:gd name="T22" fmla="*/ 5 w 21"/>
                <a:gd name="T23" fmla="*/ 8 h 69"/>
                <a:gd name="T24" fmla="*/ 4 w 21"/>
                <a:gd name="T25" fmla="*/ 8 h 69"/>
                <a:gd name="T26" fmla="*/ 4 w 21"/>
                <a:gd name="T27" fmla="*/ 8 h 69"/>
                <a:gd name="T28" fmla="*/ 4 w 21"/>
                <a:gd name="T29" fmla="*/ 5 h 69"/>
                <a:gd name="T30" fmla="*/ 3 w 21"/>
                <a:gd name="T31" fmla="*/ 5 h 69"/>
                <a:gd name="T32" fmla="*/ 3 w 21"/>
                <a:gd name="T33" fmla="*/ 3 h 69"/>
                <a:gd name="T34" fmla="*/ 3 w 21"/>
                <a:gd name="T35" fmla="*/ 2 h 69"/>
                <a:gd name="T36" fmla="*/ 3 w 21"/>
                <a:gd name="T37" fmla="*/ 2 h 69"/>
                <a:gd name="T38" fmla="*/ 3 w 21"/>
                <a:gd name="T39" fmla="*/ 2 h 69"/>
                <a:gd name="T40" fmla="*/ 3 w 21"/>
                <a:gd name="T41" fmla="*/ 2 h 69"/>
                <a:gd name="T42" fmla="*/ 3 w 21"/>
                <a:gd name="T43" fmla="*/ 2 h 69"/>
                <a:gd name="T44" fmla="*/ 1 w 21"/>
                <a:gd name="T45" fmla="*/ 0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" h="69">
                  <a:moveTo>
                    <a:pt x="1" y="0"/>
                  </a:moveTo>
                  <a:lnTo>
                    <a:pt x="0" y="1"/>
                  </a:lnTo>
                  <a:lnTo>
                    <a:pt x="3" y="6"/>
                  </a:lnTo>
                  <a:lnTo>
                    <a:pt x="5" y="7"/>
                  </a:lnTo>
                  <a:lnTo>
                    <a:pt x="7" y="8"/>
                  </a:lnTo>
                  <a:lnTo>
                    <a:pt x="10" y="13"/>
                  </a:lnTo>
                  <a:lnTo>
                    <a:pt x="11" y="17"/>
                  </a:lnTo>
                  <a:lnTo>
                    <a:pt x="12" y="24"/>
                  </a:lnTo>
                  <a:lnTo>
                    <a:pt x="12" y="38"/>
                  </a:lnTo>
                  <a:lnTo>
                    <a:pt x="14" y="45"/>
                  </a:lnTo>
                  <a:lnTo>
                    <a:pt x="14" y="68"/>
                  </a:lnTo>
                  <a:lnTo>
                    <a:pt x="20" y="68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7" y="50"/>
                  </a:lnTo>
                  <a:lnTo>
                    <a:pt x="15" y="42"/>
                  </a:lnTo>
                  <a:lnTo>
                    <a:pt x="15" y="28"/>
                  </a:lnTo>
                  <a:lnTo>
                    <a:pt x="12" y="17"/>
                  </a:lnTo>
                  <a:lnTo>
                    <a:pt x="11" y="12"/>
                  </a:lnTo>
                  <a:lnTo>
                    <a:pt x="8" y="7"/>
                  </a:lnTo>
                  <a:lnTo>
                    <a:pt x="6" y="6"/>
                  </a:lnTo>
                  <a:lnTo>
                    <a:pt x="4" y="4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5" name="Freeform 517"/>
            <p:cNvSpPr>
              <a:spLocks/>
            </p:cNvSpPr>
            <p:nvPr/>
          </p:nvSpPr>
          <p:spPr bwMode="auto">
            <a:xfrm>
              <a:off x="1458" y="3895"/>
              <a:ext cx="4" cy="23"/>
            </a:xfrm>
            <a:custGeom>
              <a:avLst/>
              <a:gdLst>
                <a:gd name="T0" fmla="*/ 2 w 5"/>
                <a:gd name="T1" fmla="*/ 3 h 29"/>
                <a:gd name="T2" fmla="*/ 2 w 5"/>
                <a:gd name="T3" fmla="*/ 2 h 29"/>
                <a:gd name="T4" fmla="*/ 2 w 5"/>
                <a:gd name="T5" fmla="*/ 2 h 29"/>
                <a:gd name="T6" fmla="*/ 2 w 5"/>
                <a:gd name="T7" fmla="*/ 0 h 29"/>
                <a:gd name="T8" fmla="*/ 2 w 5"/>
                <a:gd name="T9" fmla="*/ 0 h 29"/>
                <a:gd name="T10" fmla="*/ 1 w 5"/>
                <a:gd name="T11" fmla="*/ 0 h 29"/>
                <a:gd name="T12" fmla="*/ 1 w 5"/>
                <a:gd name="T13" fmla="*/ 2 h 29"/>
                <a:gd name="T14" fmla="*/ 0 w 5"/>
                <a:gd name="T15" fmla="*/ 3 h 29"/>
                <a:gd name="T16" fmla="*/ 0 w 5"/>
                <a:gd name="T17" fmla="*/ 3 h 29"/>
                <a:gd name="T18" fmla="*/ 2 w 5"/>
                <a:gd name="T19" fmla="*/ 3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29">
                  <a:moveTo>
                    <a:pt x="2" y="28"/>
                  </a:moveTo>
                  <a:lnTo>
                    <a:pt x="2" y="17"/>
                  </a:lnTo>
                  <a:lnTo>
                    <a:pt x="4" y="11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6" name="Freeform 518"/>
            <p:cNvSpPr>
              <a:spLocks/>
            </p:cNvSpPr>
            <p:nvPr/>
          </p:nvSpPr>
          <p:spPr bwMode="auto">
            <a:xfrm>
              <a:off x="1459" y="3868"/>
              <a:ext cx="18" cy="32"/>
            </a:xfrm>
            <a:custGeom>
              <a:avLst/>
              <a:gdLst>
                <a:gd name="T0" fmla="*/ 1 w 20"/>
                <a:gd name="T1" fmla="*/ 3 h 41"/>
                <a:gd name="T2" fmla="*/ 2 w 20"/>
                <a:gd name="T3" fmla="*/ 3 h 41"/>
                <a:gd name="T4" fmla="*/ 2 w 20"/>
                <a:gd name="T5" fmla="*/ 3 h 41"/>
                <a:gd name="T6" fmla="*/ 4 w 20"/>
                <a:gd name="T7" fmla="*/ 2 h 41"/>
                <a:gd name="T8" fmla="*/ 5 w 20"/>
                <a:gd name="T9" fmla="*/ 2 h 41"/>
                <a:gd name="T10" fmla="*/ 5 w 20"/>
                <a:gd name="T11" fmla="*/ 2 h 41"/>
                <a:gd name="T12" fmla="*/ 5 w 20"/>
                <a:gd name="T13" fmla="*/ 2 h 41"/>
                <a:gd name="T14" fmla="*/ 5 w 20"/>
                <a:gd name="T15" fmla="*/ 2 h 41"/>
                <a:gd name="T16" fmla="*/ 6 w 20"/>
                <a:gd name="T17" fmla="*/ 2 h 41"/>
                <a:gd name="T18" fmla="*/ 7 w 20"/>
                <a:gd name="T19" fmla="*/ 1 h 41"/>
                <a:gd name="T20" fmla="*/ 8 w 20"/>
                <a:gd name="T21" fmla="*/ 1 h 41"/>
                <a:gd name="T22" fmla="*/ 8 w 20"/>
                <a:gd name="T23" fmla="*/ 0 h 41"/>
                <a:gd name="T24" fmla="*/ 8 w 20"/>
                <a:gd name="T25" fmla="*/ 0 h 41"/>
                <a:gd name="T26" fmla="*/ 6 w 20"/>
                <a:gd name="T27" fmla="*/ 0 h 41"/>
                <a:gd name="T28" fmla="*/ 6 w 20"/>
                <a:gd name="T29" fmla="*/ 1 h 41"/>
                <a:gd name="T30" fmla="*/ 5 w 20"/>
                <a:gd name="T31" fmla="*/ 2 h 41"/>
                <a:gd name="T32" fmla="*/ 5 w 20"/>
                <a:gd name="T33" fmla="*/ 2 h 41"/>
                <a:gd name="T34" fmla="*/ 5 w 20"/>
                <a:gd name="T35" fmla="*/ 2 h 41"/>
                <a:gd name="T36" fmla="*/ 4 w 20"/>
                <a:gd name="T37" fmla="*/ 2 h 41"/>
                <a:gd name="T38" fmla="*/ 3 w 20"/>
                <a:gd name="T39" fmla="*/ 2 h 41"/>
                <a:gd name="T40" fmla="*/ 1 w 20"/>
                <a:gd name="T41" fmla="*/ 3 h 41"/>
                <a:gd name="T42" fmla="*/ 0 w 20"/>
                <a:gd name="T43" fmla="*/ 4 h 41"/>
                <a:gd name="T44" fmla="*/ 0 w 20"/>
                <a:gd name="T45" fmla="*/ 3 h 41"/>
                <a:gd name="T46" fmla="*/ 1 w 20"/>
                <a:gd name="T47" fmla="*/ 3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" h="41">
                  <a:moveTo>
                    <a:pt x="1" y="35"/>
                  </a:moveTo>
                  <a:lnTo>
                    <a:pt x="2" y="35"/>
                  </a:lnTo>
                  <a:lnTo>
                    <a:pt x="2" y="31"/>
                  </a:lnTo>
                  <a:lnTo>
                    <a:pt x="4" y="24"/>
                  </a:lnTo>
                  <a:lnTo>
                    <a:pt x="5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3" y="4"/>
                  </a:lnTo>
                  <a:lnTo>
                    <a:pt x="10" y="10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3" y="23"/>
                  </a:lnTo>
                  <a:lnTo>
                    <a:pt x="1" y="31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1" y="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7" name="Freeform 519"/>
            <p:cNvSpPr>
              <a:spLocks/>
            </p:cNvSpPr>
            <p:nvPr/>
          </p:nvSpPr>
          <p:spPr bwMode="auto">
            <a:xfrm>
              <a:off x="1474" y="3857"/>
              <a:ext cx="10" cy="12"/>
            </a:xfrm>
            <a:custGeom>
              <a:avLst/>
              <a:gdLst>
                <a:gd name="T0" fmla="*/ 2 w 11"/>
                <a:gd name="T1" fmla="*/ 1 h 17"/>
                <a:gd name="T2" fmla="*/ 2 w 11"/>
                <a:gd name="T3" fmla="*/ 1 h 17"/>
                <a:gd name="T4" fmla="*/ 5 w 11"/>
                <a:gd name="T5" fmla="*/ 1 h 17"/>
                <a:gd name="T6" fmla="*/ 5 w 11"/>
                <a:gd name="T7" fmla="*/ 1 h 17"/>
                <a:gd name="T8" fmla="*/ 5 w 11"/>
                <a:gd name="T9" fmla="*/ 1 h 17"/>
                <a:gd name="T10" fmla="*/ 5 w 11"/>
                <a:gd name="T11" fmla="*/ 1 h 17"/>
                <a:gd name="T12" fmla="*/ 3 w 11"/>
                <a:gd name="T13" fmla="*/ 1 h 17"/>
                <a:gd name="T14" fmla="*/ 2 w 11"/>
                <a:gd name="T15" fmla="*/ 1 h 17"/>
                <a:gd name="T16" fmla="*/ 0 w 11"/>
                <a:gd name="T17" fmla="*/ 0 h 17"/>
                <a:gd name="T18" fmla="*/ 0 w 11"/>
                <a:gd name="T19" fmla="*/ 1 h 17"/>
                <a:gd name="T20" fmla="*/ 1 w 11"/>
                <a:gd name="T21" fmla="*/ 1 h 17"/>
                <a:gd name="T22" fmla="*/ 1 w 11"/>
                <a:gd name="T23" fmla="*/ 1 h 17"/>
                <a:gd name="T24" fmla="*/ 4 w 11"/>
                <a:gd name="T25" fmla="*/ 1 h 17"/>
                <a:gd name="T26" fmla="*/ 5 w 11"/>
                <a:gd name="T27" fmla="*/ 1 h 17"/>
                <a:gd name="T28" fmla="*/ 5 w 11"/>
                <a:gd name="T29" fmla="*/ 1 h 17"/>
                <a:gd name="T30" fmla="*/ 4 w 11"/>
                <a:gd name="T31" fmla="*/ 1 h 17"/>
                <a:gd name="T32" fmla="*/ 2 w 11"/>
                <a:gd name="T33" fmla="*/ 1 h 17"/>
                <a:gd name="T34" fmla="*/ 2 w 11"/>
                <a:gd name="T35" fmla="*/ 1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17">
                  <a:moveTo>
                    <a:pt x="2" y="15"/>
                  </a:moveTo>
                  <a:lnTo>
                    <a:pt x="2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6" y="9"/>
                  </a:lnTo>
                  <a:lnTo>
                    <a:pt x="5" y="6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4" y="8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8" name="Freeform 520"/>
            <p:cNvSpPr>
              <a:spLocks/>
            </p:cNvSpPr>
            <p:nvPr/>
          </p:nvSpPr>
          <p:spPr bwMode="auto">
            <a:xfrm>
              <a:off x="1458" y="3845"/>
              <a:ext cx="17" cy="34"/>
            </a:xfrm>
            <a:custGeom>
              <a:avLst/>
              <a:gdLst>
                <a:gd name="T0" fmla="*/ 5 w 20"/>
                <a:gd name="T1" fmla="*/ 2 h 44"/>
                <a:gd name="T2" fmla="*/ 4 w 20"/>
                <a:gd name="T3" fmla="*/ 2 h 44"/>
                <a:gd name="T4" fmla="*/ 3 w 20"/>
                <a:gd name="T5" fmla="*/ 2 h 44"/>
                <a:gd name="T6" fmla="*/ 3 w 20"/>
                <a:gd name="T7" fmla="*/ 2 h 44"/>
                <a:gd name="T8" fmla="*/ 3 w 20"/>
                <a:gd name="T9" fmla="*/ 2 h 44"/>
                <a:gd name="T10" fmla="*/ 3 w 20"/>
                <a:gd name="T11" fmla="*/ 2 h 44"/>
                <a:gd name="T12" fmla="*/ 3 w 20"/>
                <a:gd name="T13" fmla="*/ 3 h 44"/>
                <a:gd name="T14" fmla="*/ 3 w 20"/>
                <a:gd name="T15" fmla="*/ 3 h 44"/>
                <a:gd name="T16" fmla="*/ 3 w 20"/>
                <a:gd name="T17" fmla="*/ 4 h 44"/>
                <a:gd name="T18" fmla="*/ 2 w 20"/>
                <a:gd name="T19" fmla="*/ 4 h 44"/>
                <a:gd name="T20" fmla="*/ 1 w 20"/>
                <a:gd name="T21" fmla="*/ 4 h 44"/>
                <a:gd name="T22" fmla="*/ 1 w 20"/>
                <a:gd name="T23" fmla="*/ 4 h 44"/>
                <a:gd name="T24" fmla="*/ 3 w 20"/>
                <a:gd name="T25" fmla="*/ 3 h 44"/>
                <a:gd name="T26" fmla="*/ 3 w 20"/>
                <a:gd name="T27" fmla="*/ 2 h 44"/>
                <a:gd name="T28" fmla="*/ 2 w 20"/>
                <a:gd name="T29" fmla="*/ 2 h 44"/>
                <a:gd name="T30" fmla="*/ 2 w 20"/>
                <a:gd name="T31" fmla="*/ 0 h 44"/>
                <a:gd name="T32" fmla="*/ 1 w 20"/>
                <a:gd name="T33" fmla="*/ 0 h 44"/>
                <a:gd name="T34" fmla="*/ 0 w 20"/>
                <a:gd name="T35" fmla="*/ 0 h 44"/>
                <a:gd name="T36" fmla="*/ 0 w 20"/>
                <a:gd name="T37" fmla="*/ 2 h 44"/>
                <a:gd name="T38" fmla="*/ 1 w 20"/>
                <a:gd name="T39" fmla="*/ 2 h 44"/>
                <a:gd name="T40" fmla="*/ 1 w 20"/>
                <a:gd name="T41" fmla="*/ 4 h 44"/>
                <a:gd name="T42" fmla="*/ 0 w 20"/>
                <a:gd name="T43" fmla="*/ 4 h 44"/>
                <a:gd name="T44" fmla="*/ 1 w 20"/>
                <a:gd name="T45" fmla="*/ 4 h 44"/>
                <a:gd name="T46" fmla="*/ 3 w 20"/>
                <a:gd name="T47" fmla="*/ 4 h 44"/>
                <a:gd name="T48" fmla="*/ 3 w 20"/>
                <a:gd name="T49" fmla="*/ 4 h 44"/>
                <a:gd name="T50" fmla="*/ 3 w 20"/>
                <a:gd name="T51" fmla="*/ 4 h 44"/>
                <a:gd name="T52" fmla="*/ 3 w 20"/>
                <a:gd name="T53" fmla="*/ 3 h 44"/>
                <a:gd name="T54" fmla="*/ 3 w 20"/>
                <a:gd name="T55" fmla="*/ 3 h 44"/>
                <a:gd name="T56" fmla="*/ 3 w 20"/>
                <a:gd name="T57" fmla="*/ 2 h 44"/>
                <a:gd name="T58" fmla="*/ 3 w 20"/>
                <a:gd name="T59" fmla="*/ 2 h 44"/>
                <a:gd name="T60" fmla="*/ 3 w 20"/>
                <a:gd name="T61" fmla="*/ 2 h 44"/>
                <a:gd name="T62" fmla="*/ 3 w 20"/>
                <a:gd name="T63" fmla="*/ 2 h 44"/>
                <a:gd name="T64" fmla="*/ 4 w 20"/>
                <a:gd name="T65" fmla="*/ 2 h 44"/>
                <a:gd name="T66" fmla="*/ 5 w 20"/>
                <a:gd name="T67" fmla="*/ 2 h 44"/>
                <a:gd name="T68" fmla="*/ 5 w 20"/>
                <a:gd name="T69" fmla="*/ 2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" h="44">
                  <a:moveTo>
                    <a:pt x="19" y="16"/>
                  </a:moveTo>
                  <a:lnTo>
                    <a:pt x="17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1" y="21"/>
                  </a:lnTo>
                  <a:lnTo>
                    <a:pt x="7" y="24"/>
                  </a:lnTo>
                  <a:lnTo>
                    <a:pt x="6" y="29"/>
                  </a:lnTo>
                  <a:lnTo>
                    <a:pt x="5" y="32"/>
                  </a:lnTo>
                  <a:lnTo>
                    <a:pt x="3" y="38"/>
                  </a:lnTo>
                  <a:lnTo>
                    <a:pt x="2" y="41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3" y="29"/>
                  </a:lnTo>
                  <a:lnTo>
                    <a:pt x="3" y="13"/>
                  </a:lnTo>
                  <a:lnTo>
                    <a:pt x="2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9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6" y="32"/>
                  </a:lnTo>
                  <a:lnTo>
                    <a:pt x="7" y="29"/>
                  </a:lnTo>
                  <a:lnTo>
                    <a:pt x="8" y="25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9" name="Freeform 521"/>
            <p:cNvSpPr>
              <a:spLocks/>
            </p:cNvSpPr>
            <p:nvPr/>
          </p:nvSpPr>
          <p:spPr bwMode="auto">
            <a:xfrm>
              <a:off x="1456" y="3831"/>
              <a:ext cx="5" cy="19"/>
            </a:xfrm>
            <a:custGeom>
              <a:avLst/>
              <a:gdLst>
                <a:gd name="T0" fmla="*/ 3 w 6"/>
                <a:gd name="T1" fmla="*/ 2 h 25"/>
                <a:gd name="T2" fmla="*/ 3 w 6"/>
                <a:gd name="T3" fmla="*/ 2 h 25"/>
                <a:gd name="T4" fmla="*/ 3 w 6"/>
                <a:gd name="T5" fmla="*/ 2 h 25"/>
                <a:gd name="T6" fmla="*/ 3 w 6"/>
                <a:gd name="T7" fmla="*/ 2 h 25"/>
                <a:gd name="T8" fmla="*/ 3 w 6"/>
                <a:gd name="T9" fmla="*/ 0 h 25"/>
                <a:gd name="T10" fmla="*/ 2 w 6"/>
                <a:gd name="T11" fmla="*/ 0 h 25"/>
                <a:gd name="T12" fmla="*/ 0 w 6"/>
                <a:gd name="T13" fmla="*/ 0 h 25"/>
                <a:gd name="T14" fmla="*/ 0 w 6"/>
                <a:gd name="T15" fmla="*/ 2 h 25"/>
                <a:gd name="T16" fmla="*/ 3 w 6"/>
                <a:gd name="T17" fmla="*/ 2 h 25"/>
                <a:gd name="T18" fmla="*/ 3 w 6"/>
                <a:gd name="T19" fmla="*/ 2 h 25"/>
                <a:gd name="T20" fmla="*/ 3 w 6"/>
                <a:gd name="T21" fmla="*/ 2 h 25"/>
                <a:gd name="T22" fmla="*/ 3 w 6"/>
                <a:gd name="T23" fmla="*/ 2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" h="25">
                  <a:moveTo>
                    <a:pt x="5" y="18"/>
                  </a:moveTo>
                  <a:lnTo>
                    <a:pt x="5" y="24"/>
                  </a:lnTo>
                  <a:lnTo>
                    <a:pt x="4" y="12"/>
                  </a:lnTo>
                  <a:lnTo>
                    <a:pt x="3" y="8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2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0" name="Freeform 522"/>
            <p:cNvSpPr>
              <a:spLocks/>
            </p:cNvSpPr>
            <p:nvPr/>
          </p:nvSpPr>
          <p:spPr bwMode="auto">
            <a:xfrm>
              <a:off x="1456" y="3821"/>
              <a:ext cx="2" cy="15"/>
            </a:xfrm>
            <a:custGeom>
              <a:avLst/>
              <a:gdLst>
                <a:gd name="T0" fmla="*/ 1 w 3"/>
                <a:gd name="T1" fmla="*/ 2 h 19"/>
                <a:gd name="T2" fmla="*/ 1 w 3"/>
                <a:gd name="T3" fmla="*/ 2 h 19"/>
                <a:gd name="T4" fmla="*/ 1 w 3"/>
                <a:gd name="T5" fmla="*/ 0 h 19"/>
                <a:gd name="T6" fmla="*/ 0 w 3"/>
                <a:gd name="T7" fmla="*/ 0 h 19"/>
                <a:gd name="T8" fmla="*/ 0 w 3"/>
                <a:gd name="T9" fmla="*/ 0 h 19"/>
                <a:gd name="T10" fmla="*/ 1 w 3"/>
                <a:gd name="T11" fmla="*/ 2 h 19"/>
                <a:gd name="T12" fmla="*/ 1 w 3"/>
                <a:gd name="T13" fmla="*/ 2 h 19"/>
                <a:gd name="T14" fmla="*/ 1 w 3"/>
                <a:gd name="T15" fmla="*/ 2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19">
                  <a:moveTo>
                    <a:pt x="2" y="12"/>
                  </a:moveTo>
                  <a:lnTo>
                    <a:pt x="2" y="18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2"/>
                  </a:lnTo>
                  <a:lnTo>
                    <a:pt x="2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1" name="Freeform 523"/>
            <p:cNvSpPr>
              <a:spLocks/>
            </p:cNvSpPr>
            <p:nvPr/>
          </p:nvSpPr>
          <p:spPr bwMode="auto">
            <a:xfrm>
              <a:off x="1455" y="3815"/>
              <a:ext cx="3" cy="7"/>
            </a:xfrm>
            <a:custGeom>
              <a:avLst/>
              <a:gdLst>
                <a:gd name="T0" fmla="*/ 1 w 3"/>
                <a:gd name="T1" fmla="*/ 1 h 10"/>
                <a:gd name="T2" fmla="*/ 2 w 3"/>
                <a:gd name="T3" fmla="*/ 1 h 10"/>
                <a:gd name="T4" fmla="*/ 2 w 3"/>
                <a:gd name="T5" fmla="*/ 0 h 10"/>
                <a:gd name="T6" fmla="*/ 1 w 3"/>
                <a:gd name="T7" fmla="*/ 0 h 10"/>
                <a:gd name="T8" fmla="*/ 0 w 3"/>
                <a:gd name="T9" fmla="*/ 0 h 10"/>
                <a:gd name="T10" fmla="*/ 0 w 3"/>
                <a:gd name="T11" fmla="*/ 1 h 10"/>
                <a:gd name="T12" fmla="*/ 0 w 3"/>
                <a:gd name="T13" fmla="*/ 1 h 10"/>
                <a:gd name="T14" fmla="*/ 1 w 3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10">
                  <a:moveTo>
                    <a:pt x="1" y="9"/>
                  </a:moveTo>
                  <a:lnTo>
                    <a:pt x="2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9"/>
                  </a:lnTo>
                  <a:lnTo>
                    <a:pt x="1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" name="Freeform 524"/>
            <p:cNvSpPr>
              <a:spLocks/>
            </p:cNvSpPr>
            <p:nvPr/>
          </p:nvSpPr>
          <p:spPr bwMode="auto">
            <a:xfrm>
              <a:off x="1451" y="3815"/>
              <a:ext cx="7" cy="12"/>
            </a:xfrm>
            <a:custGeom>
              <a:avLst/>
              <a:gdLst>
                <a:gd name="T0" fmla="*/ 6 w 7"/>
                <a:gd name="T1" fmla="*/ 0 h 17"/>
                <a:gd name="T2" fmla="*/ 6 w 7"/>
                <a:gd name="T3" fmla="*/ 0 h 17"/>
                <a:gd name="T4" fmla="*/ 4 w 7"/>
                <a:gd name="T5" fmla="*/ 0 h 17"/>
                <a:gd name="T6" fmla="*/ 3 w 7"/>
                <a:gd name="T7" fmla="*/ 1 h 17"/>
                <a:gd name="T8" fmla="*/ 1 w 7"/>
                <a:gd name="T9" fmla="*/ 1 h 17"/>
                <a:gd name="T10" fmla="*/ 0 w 7"/>
                <a:gd name="T11" fmla="*/ 1 h 17"/>
                <a:gd name="T12" fmla="*/ 2 w 7"/>
                <a:gd name="T13" fmla="*/ 1 h 17"/>
                <a:gd name="T14" fmla="*/ 3 w 7"/>
                <a:gd name="T15" fmla="*/ 1 h 17"/>
                <a:gd name="T16" fmla="*/ 4 w 7"/>
                <a:gd name="T17" fmla="*/ 1 h 17"/>
                <a:gd name="T18" fmla="*/ 5 w 7"/>
                <a:gd name="T19" fmla="*/ 0 h 17"/>
                <a:gd name="T20" fmla="*/ 5 w 7"/>
                <a:gd name="T21" fmla="*/ 0 h 17"/>
                <a:gd name="T22" fmla="*/ 6 w 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" h="17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4" y="6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" name="Freeform 525"/>
            <p:cNvSpPr>
              <a:spLocks/>
            </p:cNvSpPr>
            <p:nvPr/>
          </p:nvSpPr>
          <p:spPr bwMode="auto">
            <a:xfrm>
              <a:off x="1451" y="3824"/>
              <a:ext cx="4" cy="32"/>
            </a:xfrm>
            <a:custGeom>
              <a:avLst/>
              <a:gdLst>
                <a:gd name="T0" fmla="*/ 0 w 4"/>
                <a:gd name="T1" fmla="*/ 2 h 41"/>
                <a:gd name="T2" fmla="*/ 0 w 4"/>
                <a:gd name="T3" fmla="*/ 2 h 41"/>
                <a:gd name="T4" fmla="*/ 2 w 4"/>
                <a:gd name="T5" fmla="*/ 4 h 41"/>
                <a:gd name="T6" fmla="*/ 3 w 4"/>
                <a:gd name="T7" fmla="*/ 4 h 41"/>
                <a:gd name="T8" fmla="*/ 3 w 4"/>
                <a:gd name="T9" fmla="*/ 4 h 41"/>
                <a:gd name="T10" fmla="*/ 2 w 4"/>
                <a:gd name="T11" fmla="*/ 3 h 41"/>
                <a:gd name="T12" fmla="*/ 2 w 4"/>
                <a:gd name="T13" fmla="*/ 0 h 41"/>
                <a:gd name="T14" fmla="*/ 0 w 4"/>
                <a:gd name="T15" fmla="*/ 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1">
                  <a:moveTo>
                    <a:pt x="0" y="3"/>
                  </a:moveTo>
                  <a:lnTo>
                    <a:pt x="0" y="27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2" y="33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" name="Freeform 526"/>
            <p:cNvSpPr>
              <a:spLocks/>
            </p:cNvSpPr>
            <p:nvPr/>
          </p:nvSpPr>
          <p:spPr bwMode="auto">
            <a:xfrm>
              <a:off x="1453" y="3855"/>
              <a:ext cx="3" cy="5"/>
            </a:xfrm>
            <a:custGeom>
              <a:avLst/>
              <a:gdLst>
                <a:gd name="T0" fmla="*/ 1 w 3"/>
                <a:gd name="T1" fmla="*/ 0 h 7"/>
                <a:gd name="T2" fmla="*/ 0 w 3"/>
                <a:gd name="T3" fmla="*/ 0 h 7"/>
                <a:gd name="T4" fmla="*/ 0 w 3"/>
                <a:gd name="T5" fmla="*/ 1 h 7"/>
                <a:gd name="T6" fmla="*/ 1 w 3"/>
                <a:gd name="T7" fmla="*/ 1 h 7"/>
                <a:gd name="T8" fmla="*/ 2 w 3"/>
                <a:gd name="T9" fmla="*/ 1 h 7"/>
                <a:gd name="T10" fmla="*/ 2 w 3"/>
                <a:gd name="T11" fmla="*/ 1 h 7"/>
                <a:gd name="T12" fmla="*/ 2 w 3"/>
                <a:gd name="T13" fmla="*/ 0 h 7"/>
                <a:gd name="T14" fmla="*/ 1 w 3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" name="Freeform 527"/>
            <p:cNvSpPr>
              <a:spLocks/>
            </p:cNvSpPr>
            <p:nvPr/>
          </p:nvSpPr>
          <p:spPr bwMode="auto">
            <a:xfrm>
              <a:off x="1453" y="3857"/>
              <a:ext cx="3" cy="7"/>
            </a:xfrm>
            <a:custGeom>
              <a:avLst/>
              <a:gdLst>
                <a:gd name="T0" fmla="*/ 0 w 3"/>
                <a:gd name="T1" fmla="*/ 1 h 10"/>
                <a:gd name="T2" fmla="*/ 0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1 h 10"/>
                <a:gd name="T10" fmla="*/ 2 w 3"/>
                <a:gd name="T11" fmla="*/ 1 h 10"/>
                <a:gd name="T12" fmla="*/ 1 w 3"/>
                <a:gd name="T13" fmla="*/ 1 h 10"/>
                <a:gd name="T14" fmla="*/ 0 w 3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10">
                  <a:moveTo>
                    <a:pt x="0" y="4"/>
                  </a:moveTo>
                  <a:lnTo>
                    <a:pt x="0" y="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" name="Freeform 528"/>
            <p:cNvSpPr>
              <a:spLocks/>
            </p:cNvSpPr>
            <p:nvPr/>
          </p:nvSpPr>
          <p:spPr bwMode="auto">
            <a:xfrm>
              <a:off x="1453" y="3864"/>
              <a:ext cx="4" cy="6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0 h 9"/>
                <a:gd name="T4" fmla="*/ 0 w 4"/>
                <a:gd name="T5" fmla="*/ 1 h 9"/>
                <a:gd name="T6" fmla="*/ 2 w 4"/>
                <a:gd name="T7" fmla="*/ 1 h 9"/>
                <a:gd name="T8" fmla="*/ 3 w 4"/>
                <a:gd name="T9" fmla="*/ 1 h 9"/>
                <a:gd name="T10" fmla="*/ 3 w 4"/>
                <a:gd name="T11" fmla="*/ 1 h 9"/>
                <a:gd name="T12" fmla="*/ 2 w 4"/>
                <a:gd name="T13" fmla="*/ 0 h 9"/>
                <a:gd name="T14" fmla="*/ 2 w 4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" name="Freeform 529"/>
            <p:cNvSpPr>
              <a:spLocks/>
            </p:cNvSpPr>
            <p:nvPr/>
          </p:nvSpPr>
          <p:spPr bwMode="auto">
            <a:xfrm>
              <a:off x="1454" y="3869"/>
              <a:ext cx="3" cy="1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  <a:gd name="T4" fmla="*/ 0 w 3"/>
                <a:gd name="T5" fmla="*/ 0 h 1"/>
                <a:gd name="T6" fmla="*/ 2 w 3"/>
                <a:gd name="T7" fmla="*/ 0 h 1"/>
                <a:gd name="T8" fmla="*/ 1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" name="Freeform 530"/>
            <p:cNvSpPr>
              <a:spLocks/>
            </p:cNvSpPr>
            <p:nvPr/>
          </p:nvSpPr>
          <p:spPr bwMode="auto">
            <a:xfrm>
              <a:off x="1447" y="3859"/>
              <a:ext cx="9" cy="11"/>
            </a:xfrm>
            <a:custGeom>
              <a:avLst/>
              <a:gdLst>
                <a:gd name="T0" fmla="*/ 5 w 10"/>
                <a:gd name="T1" fmla="*/ 2 h 14"/>
                <a:gd name="T2" fmla="*/ 5 w 10"/>
                <a:gd name="T3" fmla="*/ 2 h 14"/>
                <a:gd name="T4" fmla="*/ 5 w 10"/>
                <a:gd name="T5" fmla="*/ 1 h 14"/>
                <a:gd name="T6" fmla="*/ 2 w 10"/>
                <a:gd name="T7" fmla="*/ 0 h 14"/>
                <a:gd name="T8" fmla="*/ 0 w 10"/>
                <a:gd name="T9" fmla="*/ 0 h 14"/>
                <a:gd name="T10" fmla="*/ 0 w 10"/>
                <a:gd name="T11" fmla="*/ 0 h 14"/>
                <a:gd name="T12" fmla="*/ 0 w 10"/>
                <a:gd name="T13" fmla="*/ 1 h 14"/>
                <a:gd name="T14" fmla="*/ 2 w 10"/>
                <a:gd name="T15" fmla="*/ 1 h 14"/>
                <a:gd name="T16" fmla="*/ 4 w 10"/>
                <a:gd name="T17" fmla="*/ 1 h 14"/>
                <a:gd name="T18" fmla="*/ 5 w 10"/>
                <a:gd name="T19" fmla="*/ 2 h 14"/>
                <a:gd name="T20" fmla="*/ 5 w 10"/>
                <a:gd name="T21" fmla="*/ 2 h 14"/>
                <a:gd name="T22" fmla="*/ 5 w 10"/>
                <a:gd name="T23" fmla="*/ 2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9" y="13"/>
                  </a:moveTo>
                  <a:lnTo>
                    <a:pt x="8" y="9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7" y="9"/>
                  </a:lnTo>
                  <a:lnTo>
                    <a:pt x="8" y="13"/>
                  </a:lnTo>
                  <a:lnTo>
                    <a:pt x="9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" name="Freeform 531"/>
            <p:cNvSpPr>
              <a:spLocks/>
            </p:cNvSpPr>
            <p:nvPr/>
          </p:nvSpPr>
          <p:spPr bwMode="auto">
            <a:xfrm>
              <a:off x="1443" y="3858"/>
              <a:ext cx="5" cy="7"/>
            </a:xfrm>
            <a:custGeom>
              <a:avLst/>
              <a:gdLst>
                <a:gd name="T0" fmla="*/ 3 w 6"/>
                <a:gd name="T1" fmla="*/ 1 h 8"/>
                <a:gd name="T2" fmla="*/ 3 w 6"/>
                <a:gd name="T3" fmla="*/ 0 h 8"/>
                <a:gd name="T4" fmla="*/ 3 w 6"/>
                <a:gd name="T5" fmla="*/ 0 h 8"/>
                <a:gd name="T6" fmla="*/ 1 w 6"/>
                <a:gd name="T7" fmla="*/ 2 h 8"/>
                <a:gd name="T8" fmla="*/ 0 w 6"/>
                <a:gd name="T9" fmla="*/ 4 h 8"/>
                <a:gd name="T10" fmla="*/ 0 w 6"/>
                <a:gd name="T11" fmla="*/ 4 h 8"/>
                <a:gd name="T12" fmla="*/ 1 w 6"/>
                <a:gd name="T13" fmla="*/ 4 h 8"/>
                <a:gd name="T14" fmla="*/ 1 w 6"/>
                <a:gd name="T15" fmla="*/ 3 h 8"/>
                <a:gd name="T16" fmla="*/ 2 w 6"/>
                <a:gd name="T17" fmla="*/ 2 h 8"/>
                <a:gd name="T18" fmla="*/ 3 w 6"/>
                <a:gd name="T19" fmla="*/ 2 h 8"/>
                <a:gd name="T20" fmla="*/ 3 w 6"/>
                <a:gd name="T21" fmla="*/ 1 h 8"/>
                <a:gd name="T22" fmla="*/ 3 w 6"/>
                <a:gd name="T23" fmla="*/ 1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" h="8">
                  <a:moveTo>
                    <a:pt x="5" y="1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" name="Freeform 532"/>
            <p:cNvSpPr>
              <a:spLocks/>
            </p:cNvSpPr>
            <p:nvPr/>
          </p:nvSpPr>
          <p:spPr bwMode="auto">
            <a:xfrm>
              <a:off x="3705" y="2559"/>
              <a:ext cx="39" cy="27"/>
            </a:xfrm>
            <a:custGeom>
              <a:avLst/>
              <a:gdLst>
                <a:gd name="T0" fmla="*/ 9 w 44"/>
                <a:gd name="T1" fmla="*/ 3 h 33"/>
                <a:gd name="T2" fmla="*/ 11 w 44"/>
                <a:gd name="T3" fmla="*/ 2 h 33"/>
                <a:gd name="T4" fmla="*/ 15 w 44"/>
                <a:gd name="T5" fmla="*/ 0 h 33"/>
                <a:gd name="T6" fmla="*/ 11 w 44"/>
                <a:gd name="T7" fmla="*/ 2 h 33"/>
                <a:gd name="T8" fmla="*/ 6 w 44"/>
                <a:gd name="T9" fmla="*/ 2 h 33"/>
                <a:gd name="T10" fmla="*/ 4 w 44"/>
                <a:gd name="T11" fmla="*/ 4 h 33"/>
                <a:gd name="T12" fmla="*/ 0 w 44"/>
                <a:gd name="T13" fmla="*/ 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3">
                  <a:moveTo>
                    <a:pt x="24" y="21"/>
                  </a:moveTo>
                  <a:lnTo>
                    <a:pt x="33" y="9"/>
                  </a:lnTo>
                  <a:lnTo>
                    <a:pt x="43" y="0"/>
                  </a:lnTo>
                  <a:lnTo>
                    <a:pt x="32" y="4"/>
                  </a:lnTo>
                  <a:lnTo>
                    <a:pt x="18" y="13"/>
                  </a:lnTo>
                  <a:lnTo>
                    <a:pt x="7" y="23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1" name="Freeform 533"/>
            <p:cNvSpPr>
              <a:spLocks/>
            </p:cNvSpPr>
            <p:nvPr/>
          </p:nvSpPr>
          <p:spPr bwMode="auto">
            <a:xfrm>
              <a:off x="3711" y="2558"/>
              <a:ext cx="34" cy="21"/>
            </a:xfrm>
            <a:custGeom>
              <a:avLst/>
              <a:gdLst>
                <a:gd name="T0" fmla="*/ 7 w 38"/>
                <a:gd name="T1" fmla="*/ 3 h 26"/>
                <a:gd name="T2" fmla="*/ 7 w 38"/>
                <a:gd name="T3" fmla="*/ 3 h 26"/>
                <a:gd name="T4" fmla="*/ 10 w 38"/>
                <a:gd name="T5" fmla="*/ 2 h 26"/>
                <a:gd name="T6" fmla="*/ 13 w 38"/>
                <a:gd name="T7" fmla="*/ 1 h 26"/>
                <a:gd name="T8" fmla="*/ 13 w 38"/>
                <a:gd name="T9" fmla="*/ 0 h 26"/>
                <a:gd name="T10" fmla="*/ 10 w 38"/>
                <a:gd name="T11" fmla="*/ 2 h 26"/>
                <a:gd name="T12" fmla="*/ 4 w 38"/>
                <a:gd name="T13" fmla="*/ 2 h 26"/>
                <a:gd name="T14" fmla="*/ 0 w 38"/>
                <a:gd name="T15" fmla="*/ 3 h 26"/>
                <a:gd name="T16" fmla="*/ 1 w 38"/>
                <a:gd name="T17" fmla="*/ 4 h 26"/>
                <a:gd name="T18" fmla="*/ 4 w 38"/>
                <a:gd name="T19" fmla="*/ 2 h 26"/>
                <a:gd name="T20" fmla="*/ 10 w 38"/>
                <a:gd name="T21" fmla="*/ 2 h 26"/>
                <a:gd name="T22" fmla="*/ 13 w 38"/>
                <a:gd name="T23" fmla="*/ 2 h 26"/>
                <a:gd name="T24" fmla="*/ 10 w 38"/>
                <a:gd name="T25" fmla="*/ 2 h 26"/>
                <a:gd name="T26" fmla="*/ 7 w 38"/>
                <a:gd name="T27" fmla="*/ 3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26">
                  <a:moveTo>
                    <a:pt x="18" y="22"/>
                  </a:moveTo>
                  <a:lnTo>
                    <a:pt x="18" y="23"/>
                  </a:lnTo>
                  <a:lnTo>
                    <a:pt x="27" y="1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25" y="4"/>
                  </a:lnTo>
                  <a:lnTo>
                    <a:pt x="11" y="14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3" y="15"/>
                  </a:lnTo>
                  <a:lnTo>
                    <a:pt x="26" y="5"/>
                  </a:lnTo>
                  <a:lnTo>
                    <a:pt x="35" y="2"/>
                  </a:lnTo>
                  <a:lnTo>
                    <a:pt x="26" y="10"/>
                  </a:lnTo>
                  <a:lnTo>
                    <a:pt x="18" y="22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2" name="Freeform 534"/>
            <p:cNvSpPr>
              <a:spLocks/>
            </p:cNvSpPr>
            <p:nvPr/>
          </p:nvSpPr>
          <p:spPr bwMode="auto">
            <a:xfrm>
              <a:off x="3705" y="2577"/>
              <a:ext cx="8" cy="9"/>
            </a:xfrm>
            <a:custGeom>
              <a:avLst/>
              <a:gdLst>
                <a:gd name="T0" fmla="*/ 4 w 9"/>
                <a:gd name="T1" fmla="*/ 0 h 11"/>
                <a:gd name="T2" fmla="*/ 0 w 9"/>
                <a:gd name="T3" fmla="*/ 2 h 11"/>
                <a:gd name="T4" fmla="*/ 1 w 9"/>
                <a:gd name="T5" fmla="*/ 2 h 11"/>
                <a:gd name="T6" fmla="*/ 4 w 9"/>
                <a:gd name="T7" fmla="*/ 1 h 11"/>
                <a:gd name="T8" fmla="*/ 4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6" y="0"/>
                  </a:moveTo>
                  <a:lnTo>
                    <a:pt x="0" y="9"/>
                  </a:lnTo>
                  <a:lnTo>
                    <a:pt x="1" y="10"/>
                  </a:lnTo>
                  <a:lnTo>
                    <a:pt x="8" y="1"/>
                  </a:lnTo>
                  <a:lnTo>
                    <a:pt x="6" y="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3" name="Freeform 535"/>
            <p:cNvSpPr>
              <a:spLocks/>
            </p:cNvSpPr>
            <p:nvPr/>
          </p:nvSpPr>
          <p:spPr bwMode="auto">
            <a:xfrm>
              <a:off x="3707" y="2553"/>
              <a:ext cx="29" cy="38"/>
            </a:xfrm>
            <a:custGeom>
              <a:avLst/>
              <a:gdLst>
                <a:gd name="T0" fmla="*/ 0 w 33"/>
                <a:gd name="T1" fmla="*/ 6 h 47"/>
                <a:gd name="T2" fmla="*/ 4 w 33"/>
                <a:gd name="T3" fmla="*/ 4 h 47"/>
                <a:gd name="T4" fmla="*/ 4 w 33"/>
                <a:gd name="T5" fmla="*/ 2 h 47"/>
                <a:gd name="T6" fmla="*/ 7 w 33"/>
                <a:gd name="T7" fmla="*/ 2 h 47"/>
                <a:gd name="T8" fmla="*/ 9 w 33"/>
                <a:gd name="T9" fmla="*/ 1 h 47"/>
                <a:gd name="T10" fmla="*/ 10 w 33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7">
                  <a:moveTo>
                    <a:pt x="0" y="46"/>
                  </a:moveTo>
                  <a:lnTo>
                    <a:pt x="5" y="29"/>
                  </a:lnTo>
                  <a:lnTo>
                    <a:pt x="10" y="12"/>
                  </a:lnTo>
                  <a:lnTo>
                    <a:pt x="20" y="3"/>
                  </a:lnTo>
                  <a:lnTo>
                    <a:pt x="29" y="1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4" name="Freeform 536"/>
            <p:cNvSpPr>
              <a:spLocks/>
            </p:cNvSpPr>
            <p:nvPr/>
          </p:nvSpPr>
          <p:spPr bwMode="auto">
            <a:xfrm>
              <a:off x="3707" y="2553"/>
              <a:ext cx="29" cy="38"/>
            </a:xfrm>
            <a:custGeom>
              <a:avLst/>
              <a:gdLst>
                <a:gd name="T0" fmla="*/ 0 w 33"/>
                <a:gd name="T1" fmla="*/ 6 h 48"/>
                <a:gd name="T2" fmla="*/ 1 w 33"/>
                <a:gd name="T3" fmla="*/ 6 h 48"/>
                <a:gd name="T4" fmla="*/ 4 w 33"/>
                <a:gd name="T5" fmla="*/ 4 h 48"/>
                <a:gd name="T6" fmla="*/ 4 w 33"/>
                <a:gd name="T7" fmla="*/ 2 h 48"/>
                <a:gd name="T8" fmla="*/ 7 w 33"/>
                <a:gd name="T9" fmla="*/ 2 h 48"/>
                <a:gd name="T10" fmla="*/ 9 w 33"/>
                <a:gd name="T11" fmla="*/ 2 h 48"/>
                <a:gd name="T12" fmla="*/ 10 w 33"/>
                <a:gd name="T13" fmla="*/ 1 h 48"/>
                <a:gd name="T14" fmla="*/ 10 w 33"/>
                <a:gd name="T15" fmla="*/ 0 h 48"/>
                <a:gd name="T16" fmla="*/ 9 w 33"/>
                <a:gd name="T17" fmla="*/ 1 h 48"/>
                <a:gd name="T18" fmla="*/ 6 w 33"/>
                <a:gd name="T19" fmla="*/ 2 h 48"/>
                <a:gd name="T20" fmla="*/ 4 w 33"/>
                <a:gd name="T21" fmla="*/ 2 h 48"/>
                <a:gd name="T22" fmla="*/ 4 w 33"/>
                <a:gd name="T23" fmla="*/ 4 h 48"/>
                <a:gd name="T24" fmla="*/ 0 w 33"/>
                <a:gd name="T25" fmla="*/ 6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48">
                  <a:moveTo>
                    <a:pt x="0" y="47"/>
                  </a:moveTo>
                  <a:lnTo>
                    <a:pt x="1" y="47"/>
                  </a:lnTo>
                  <a:lnTo>
                    <a:pt x="6" y="30"/>
                  </a:lnTo>
                  <a:lnTo>
                    <a:pt x="10" y="13"/>
                  </a:lnTo>
                  <a:lnTo>
                    <a:pt x="21" y="5"/>
                  </a:lnTo>
                  <a:lnTo>
                    <a:pt x="29" y="2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29" y="1"/>
                  </a:lnTo>
                  <a:lnTo>
                    <a:pt x="19" y="3"/>
                  </a:lnTo>
                  <a:lnTo>
                    <a:pt x="9" y="12"/>
                  </a:lnTo>
                  <a:lnTo>
                    <a:pt x="5" y="30"/>
                  </a:lnTo>
                  <a:lnTo>
                    <a:pt x="0" y="4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5" name="Freeform 537"/>
            <p:cNvSpPr>
              <a:spLocks/>
            </p:cNvSpPr>
            <p:nvPr/>
          </p:nvSpPr>
          <p:spPr bwMode="auto">
            <a:xfrm>
              <a:off x="3714" y="2553"/>
              <a:ext cx="38" cy="34"/>
            </a:xfrm>
            <a:custGeom>
              <a:avLst/>
              <a:gdLst>
                <a:gd name="T0" fmla="*/ 0 w 43"/>
                <a:gd name="T1" fmla="*/ 5 h 43"/>
                <a:gd name="T2" fmla="*/ 4 w 43"/>
                <a:gd name="T3" fmla="*/ 4 h 43"/>
                <a:gd name="T4" fmla="*/ 7 w 43"/>
                <a:gd name="T5" fmla="*/ 2 h 43"/>
                <a:gd name="T6" fmla="*/ 10 w 43"/>
                <a:gd name="T7" fmla="*/ 2 h 43"/>
                <a:gd name="T8" fmla="*/ 13 w 43"/>
                <a:gd name="T9" fmla="*/ 1 h 43"/>
                <a:gd name="T10" fmla="*/ 14 w 43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43">
                  <a:moveTo>
                    <a:pt x="0" y="42"/>
                  </a:moveTo>
                  <a:lnTo>
                    <a:pt x="13" y="29"/>
                  </a:lnTo>
                  <a:lnTo>
                    <a:pt x="21" y="17"/>
                  </a:lnTo>
                  <a:lnTo>
                    <a:pt x="31" y="8"/>
                  </a:lnTo>
                  <a:lnTo>
                    <a:pt x="41" y="1"/>
                  </a:lnTo>
                  <a:lnTo>
                    <a:pt x="42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6" name="Freeform 538"/>
            <p:cNvSpPr>
              <a:spLocks/>
            </p:cNvSpPr>
            <p:nvPr/>
          </p:nvSpPr>
          <p:spPr bwMode="auto">
            <a:xfrm>
              <a:off x="3713" y="2553"/>
              <a:ext cx="40" cy="34"/>
            </a:xfrm>
            <a:custGeom>
              <a:avLst/>
              <a:gdLst>
                <a:gd name="T0" fmla="*/ 0 w 45"/>
                <a:gd name="T1" fmla="*/ 4 h 44"/>
                <a:gd name="T2" fmla="*/ 1 w 45"/>
                <a:gd name="T3" fmla="*/ 4 h 44"/>
                <a:gd name="T4" fmla="*/ 4 w 45"/>
                <a:gd name="T5" fmla="*/ 3 h 44"/>
                <a:gd name="T6" fmla="*/ 8 w 45"/>
                <a:gd name="T7" fmla="*/ 2 h 44"/>
                <a:gd name="T8" fmla="*/ 11 w 45"/>
                <a:gd name="T9" fmla="*/ 2 h 44"/>
                <a:gd name="T10" fmla="*/ 15 w 45"/>
                <a:gd name="T11" fmla="*/ 2 h 44"/>
                <a:gd name="T12" fmla="*/ 16 w 45"/>
                <a:gd name="T13" fmla="*/ 1 h 44"/>
                <a:gd name="T14" fmla="*/ 15 w 45"/>
                <a:gd name="T15" fmla="*/ 0 h 44"/>
                <a:gd name="T16" fmla="*/ 14 w 45"/>
                <a:gd name="T17" fmla="*/ 1 h 44"/>
                <a:gd name="T18" fmla="*/ 11 w 45"/>
                <a:gd name="T19" fmla="*/ 2 h 44"/>
                <a:gd name="T20" fmla="*/ 8 w 45"/>
                <a:gd name="T21" fmla="*/ 2 h 44"/>
                <a:gd name="T22" fmla="*/ 4 w 45"/>
                <a:gd name="T23" fmla="*/ 3 h 44"/>
                <a:gd name="T24" fmla="*/ 0 w 45"/>
                <a:gd name="T25" fmla="*/ 4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44">
                  <a:moveTo>
                    <a:pt x="0" y="42"/>
                  </a:moveTo>
                  <a:lnTo>
                    <a:pt x="1" y="43"/>
                  </a:lnTo>
                  <a:lnTo>
                    <a:pt x="14" y="30"/>
                  </a:lnTo>
                  <a:lnTo>
                    <a:pt x="23" y="18"/>
                  </a:lnTo>
                  <a:lnTo>
                    <a:pt x="33" y="9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32" y="7"/>
                  </a:lnTo>
                  <a:lnTo>
                    <a:pt x="22" y="17"/>
                  </a:lnTo>
                  <a:lnTo>
                    <a:pt x="13" y="29"/>
                  </a:lnTo>
                  <a:lnTo>
                    <a:pt x="0" y="42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7" name="Freeform 539"/>
            <p:cNvSpPr>
              <a:spLocks/>
            </p:cNvSpPr>
            <p:nvPr/>
          </p:nvSpPr>
          <p:spPr bwMode="auto">
            <a:xfrm>
              <a:off x="3716" y="2553"/>
              <a:ext cx="32" cy="23"/>
            </a:xfrm>
            <a:custGeom>
              <a:avLst/>
              <a:gdLst>
                <a:gd name="T0" fmla="*/ 0 w 37"/>
                <a:gd name="T1" fmla="*/ 3 h 29"/>
                <a:gd name="T2" fmla="*/ 3 w 37"/>
                <a:gd name="T3" fmla="*/ 2 h 29"/>
                <a:gd name="T4" fmla="*/ 6 w 37"/>
                <a:gd name="T5" fmla="*/ 2 h 29"/>
                <a:gd name="T6" fmla="*/ 8 w 37"/>
                <a:gd name="T7" fmla="*/ 1 h 29"/>
                <a:gd name="T8" fmla="*/ 10 w 37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9">
                  <a:moveTo>
                    <a:pt x="0" y="28"/>
                  </a:moveTo>
                  <a:lnTo>
                    <a:pt x="11" y="17"/>
                  </a:lnTo>
                  <a:lnTo>
                    <a:pt x="20" y="8"/>
                  </a:lnTo>
                  <a:lnTo>
                    <a:pt x="30" y="1"/>
                  </a:lnTo>
                  <a:lnTo>
                    <a:pt x="36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8" name="Freeform 540"/>
            <p:cNvSpPr>
              <a:spLocks/>
            </p:cNvSpPr>
            <p:nvPr/>
          </p:nvSpPr>
          <p:spPr bwMode="auto">
            <a:xfrm>
              <a:off x="3715" y="2553"/>
              <a:ext cx="33" cy="24"/>
            </a:xfrm>
            <a:custGeom>
              <a:avLst/>
              <a:gdLst>
                <a:gd name="T0" fmla="*/ 0 w 38"/>
                <a:gd name="T1" fmla="*/ 3 h 31"/>
                <a:gd name="T2" fmla="*/ 1 w 38"/>
                <a:gd name="T3" fmla="*/ 3 h 31"/>
                <a:gd name="T4" fmla="*/ 3 w 38"/>
                <a:gd name="T5" fmla="*/ 2 h 31"/>
                <a:gd name="T6" fmla="*/ 6 w 38"/>
                <a:gd name="T7" fmla="*/ 2 h 31"/>
                <a:gd name="T8" fmla="*/ 9 w 38"/>
                <a:gd name="T9" fmla="*/ 2 h 31"/>
                <a:gd name="T10" fmla="*/ 10 w 38"/>
                <a:gd name="T11" fmla="*/ 1 h 31"/>
                <a:gd name="T12" fmla="*/ 10 w 38"/>
                <a:gd name="T13" fmla="*/ 0 h 31"/>
                <a:gd name="T14" fmla="*/ 9 w 38"/>
                <a:gd name="T15" fmla="*/ 1 h 31"/>
                <a:gd name="T16" fmla="*/ 6 w 38"/>
                <a:gd name="T17" fmla="*/ 2 h 31"/>
                <a:gd name="T18" fmla="*/ 3 w 38"/>
                <a:gd name="T19" fmla="*/ 2 h 31"/>
                <a:gd name="T20" fmla="*/ 0 w 38"/>
                <a:gd name="T21" fmla="*/ 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31">
                  <a:moveTo>
                    <a:pt x="0" y="29"/>
                  </a:moveTo>
                  <a:lnTo>
                    <a:pt x="1" y="30"/>
                  </a:lnTo>
                  <a:lnTo>
                    <a:pt x="12" y="18"/>
                  </a:lnTo>
                  <a:lnTo>
                    <a:pt x="21" y="9"/>
                  </a:lnTo>
                  <a:lnTo>
                    <a:pt x="32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0" y="7"/>
                  </a:lnTo>
                  <a:lnTo>
                    <a:pt x="10" y="17"/>
                  </a:lnTo>
                  <a:lnTo>
                    <a:pt x="0" y="29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9" name="Freeform 541"/>
            <p:cNvSpPr>
              <a:spLocks/>
            </p:cNvSpPr>
            <p:nvPr/>
          </p:nvSpPr>
          <p:spPr bwMode="auto">
            <a:xfrm>
              <a:off x="3726" y="2563"/>
              <a:ext cx="29" cy="21"/>
            </a:xfrm>
            <a:custGeom>
              <a:avLst/>
              <a:gdLst>
                <a:gd name="T0" fmla="*/ 0 w 32"/>
                <a:gd name="T1" fmla="*/ 2 h 27"/>
                <a:gd name="T2" fmla="*/ 5 w 32"/>
                <a:gd name="T3" fmla="*/ 2 h 27"/>
                <a:gd name="T4" fmla="*/ 9 w 32"/>
                <a:gd name="T5" fmla="*/ 2 h 27"/>
                <a:gd name="T6" fmla="*/ 13 w 32"/>
                <a:gd name="T7" fmla="*/ 2 h 27"/>
                <a:gd name="T8" fmla="*/ 13 w 32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7">
                  <a:moveTo>
                    <a:pt x="0" y="26"/>
                  </a:moveTo>
                  <a:lnTo>
                    <a:pt x="11" y="23"/>
                  </a:lnTo>
                  <a:lnTo>
                    <a:pt x="21" y="11"/>
                  </a:lnTo>
                  <a:lnTo>
                    <a:pt x="29" y="3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0" name="Freeform 542"/>
            <p:cNvSpPr>
              <a:spLocks/>
            </p:cNvSpPr>
            <p:nvPr/>
          </p:nvSpPr>
          <p:spPr bwMode="auto">
            <a:xfrm>
              <a:off x="3726" y="2563"/>
              <a:ext cx="30" cy="22"/>
            </a:xfrm>
            <a:custGeom>
              <a:avLst/>
              <a:gdLst>
                <a:gd name="T0" fmla="*/ 0 w 33"/>
                <a:gd name="T1" fmla="*/ 3 h 28"/>
                <a:gd name="T2" fmla="*/ 0 w 33"/>
                <a:gd name="T3" fmla="*/ 3 h 28"/>
                <a:gd name="T4" fmla="*/ 5 w 33"/>
                <a:gd name="T5" fmla="*/ 3 h 28"/>
                <a:gd name="T6" fmla="*/ 9 w 33"/>
                <a:gd name="T7" fmla="*/ 2 h 28"/>
                <a:gd name="T8" fmla="*/ 13 w 33"/>
                <a:gd name="T9" fmla="*/ 2 h 28"/>
                <a:gd name="T10" fmla="*/ 14 w 33"/>
                <a:gd name="T11" fmla="*/ 1 h 28"/>
                <a:gd name="T12" fmla="*/ 13 w 33"/>
                <a:gd name="T13" fmla="*/ 0 h 28"/>
                <a:gd name="T14" fmla="*/ 12 w 33"/>
                <a:gd name="T15" fmla="*/ 2 h 28"/>
                <a:gd name="T16" fmla="*/ 9 w 33"/>
                <a:gd name="T17" fmla="*/ 2 h 28"/>
                <a:gd name="T18" fmla="*/ 5 w 33"/>
                <a:gd name="T19" fmla="*/ 3 h 28"/>
                <a:gd name="T20" fmla="*/ 0 w 33"/>
                <a:gd name="T21" fmla="*/ 3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28">
                  <a:moveTo>
                    <a:pt x="0" y="26"/>
                  </a:moveTo>
                  <a:lnTo>
                    <a:pt x="0" y="27"/>
                  </a:lnTo>
                  <a:lnTo>
                    <a:pt x="11" y="24"/>
                  </a:lnTo>
                  <a:lnTo>
                    <a:pt x="21" y="12"/>
                  </a:lnTo>
                  <a:lnTo>
                    <a:pt x="29" y="4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8" y="2"/>
                  </a:lnTo>
                  <a:lnTo>
                    <a:pt x="20" y="11"/>
                  </a:lnTo>
                  <a:lnTo>
                    <a:pt x="10" y="23"/>
                  </a:lnTo>
                  <a:lnTo>
                    <a:pt x="0" y="26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1" name="Freeform 543"/>
            <p:cNvSpPr>
              <a:spLocks/>
            </p:cNvSpPr>
            <p:nvPr/>
          </p:nvSpPr>
          <p:spPr bwMode="auto">
            <a:xfrm>
              <a:off x="3714" y="2561"/>
              <a:ext cx="44" cy="30"/>
            </a:xfrm>
            <a:custGeom>
              <a:avLst/>
              <a:gdLst>
                <a:gd name="T0" fmla="*/ 0 w 50"/>
                <a:gd name="T1" fmla="*/ 5 h 38"/>
                <a:gd name="T2" fmla="*/ 4 w 50"/>
                <a:gd name="T3" fmla="*/ 3 h 38"/>
                <a:gd name="T4" fmla="*/ 8 w 50"/>
                <a:gd name="T5" fmla="*/ 2 h 38"/>
                <a:gd name="T6" fmla="*/ 11 w 50"/>
                <a:gd name="T7" fmla="*/ 2 h 38"/>
                <a:gd name="T8" fmla="*/ 14 w 50"/>
                <a:gd name="T9" fmla="*/ 2 h 38"/>
                <a:gd name="T10" fmla="*/ 16 w 50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8">
                  <a:moveTo>
                    <a:pt x="0" y="37"/>
                  </a:moveTo>
                  <a:lnTo>
                    <a:pt x="15" y="25"/>
                  </a:lnTo>
                  <a:lnTo>
                    <a:pt x="24" y="17"/>
                  </a:lnTo>
                  <a:lnTo>
                    <a:pt x="35" y="10"/>
                  </a:lnTo>
                  <a:lnTo>
                    <a:pt x="46" y="3"/>
                  </a:lnTo>
                  <a:lnTo>
                    <a:pt x="49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2" name="Freeform 544"/>
            <p:cNvSpPr>
              <a:spLocks/>
            </p:cNvSpPr>
            <p:nvPr/>
          </p:nvSpPr>
          <p:spPr bwMode="auto">
            <a:xfrm>
              <a:off x="3713" y="2560"/>
              <a:ext cx="45" cy="32"/>
            </a:xfrm>
            <a:custGeom>
              <a:avLst/>
              <a:gdLst>
                <a:gd name="T0" fmla="*/ 0 w 51"/>
                <a:gd name="T1" fmla="*/ 5 h 40"/>
                <a:gd name="T2" fmla="*/ 1 w 51"/>
                <a:gd name="T3" fmla="*/ 5 h 40"/>
                <a:gd name="T4" fmla="*/ 5 w 51"/>
                <a:gd name="T5" fmla="*/ 4 h 40"/>
                <a:gd name="T6" fmla="*/ 8 w 51"/>
                <a:gd name="T7" fmla="*/ 2 h 40"/>
                <a:gd name="T8" fmla="*/ 11 w 51"/>
                <a:gd name="T9" fmla="*/ 2 h 40"/>
                <a:gd name="T10" fmla="*/ 15 w 51"/>
                <a:gd name="T11" fmla="*/ 2 h 40"/>
                <a:gd name="T12" fmla="*/ 16 w 51"/>
                <a:gd name="T13" fmla="*/ 1 h 40"/>
                <a:gd name="T14" fmla="*/ 16 w 51"/>
                <a:gd name="T15" fmla="*/ 0 h 40"/>
                <a:gd name="T16" fmla="*/ 15 w 51"/>
                <a:gd name="T17" fmla="*/ 2 h 40"/>
                <a:gd name="T18" fmla="*/ 11 w 51"/>
                <a:gd name="T19" fmla="*/ 2 h 40"/>
                <a:gd name="T20" fmla="*/ 8 w 51"/>
                <a:gd name="T21" fmla="*/ 2 h 40"/>
                <a:gd name="T22" fmla="*/ 4 w 51"/>
                <a:gd name="T23" fmla="*/ 4 h 40"/>
                <a:gd name="T24" fmla="*/ 0 w 51"/>
                <a:gd name="T25" fmla="*/ 5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40">
                  <a:moveTo>
                    <a:pt x="0" y="38"/>
                  </a:moveTo>
                  <a:lnTo>
                    <a:pt x="1" y="39"/>
                  </a:lnTo>
                  <a:lnTo>
                    <a:pt x="16" y="27"/>
                  </a:lnTo>
                  <a:lnTo>
                    <a:pt x="25" y="19"/>
                  </a:lnTo>
                  <a:lnTo>
                    <a:pt x="36" y="11"/>
                  </a:lnTo>
                  <a:lnTo>
                    <a:pt x="47" y="4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5" y="3"/>
                  </a:lnTo>
                  <a:lnTo>
                    <a:pt x="34" y="10"/>
                  </a:lnTo>
                  <a:lnTo>
                    <a:pt x="24" y="18"/>
                  </a:lnTo>
                  <a:lnTo>
                    <a:pt x="15" y="26"/>
                  </a:lnTo>
                  <a:lnTo>
                    <a:pt x="0" y="38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3" name="Freeform 545"/>
            <p:cNvSpPr>
              <a:spLocks/>
            </p:cNvSpPr>
            <p:nvPr/>
          </p:nvSpPr>
          <p:spPr bwMode="auto">
            <a:xfrm>
              <a:off x="3702" y="2545"/>
              <a:ext cx="28" cy="32"/>
            </a:xfrm>
            <a:custGeom>
              <a:avLst/>
              <a:gdLst>
                <a:gd name="T0" fmla="*/ 0 w 31"/>
                <a:gd name="T1" fmla="*/ 4 h 41"/>
                <a:gd name="T2" fmla="*/ 5 w 31"/>
                <a:gd name="T3" fmla="*/ 2 h 41"/>
                <a:gd name="T4" fmla="*/ 6 w 31"/>
                <a:gd name="T5" fmla="*/ 2 h 41"/>
                <a:gd name="T6" fmla="*/ 11 w 31"/>
                <a:gd name="T7" fmla="*/ 2 h 41"/>
                <a:gd name="T8" fmla="*/ 12 w 3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1">
                  <a:moveTo>
                    <a:pt x="0" y="40"/>
                  </a:moveTo>
                  <a:lnTo>
                    <a:pt x="7" y="27"/>
                  </a:lnTo>
                  <a:lnTo>
                    <a:pt x="16" y="16"/>
                  </a:lnTo>
                  <a:lnTo>
                    <a:pt x="27" y="2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4" name="Freeform 546"/>
            <p:cNvSpPr>
              <a:spLocks/>
            </p:cNvSpPr>
            <p:nvPr/>
          </p:nvSpPr>
          <p:spPr bwMode="auto">
            <a:xfrm>
              <a:off x="3702" y="2544"/>
              <a:ext cx="29" cy="33"/>
            </a:xfrm>
            <a:custGeom>
              <a:avLst/>
              <a:gdLst>
                <a:gd name="T0" fmla="*/ 0 w 33"/>
                <a:gd name="T1" fmla="*/ 5 h 42"/>
                <a:gd name="T2" fmla="*/ 1 w 33"/>
                <a:gd name="T3" fmla="*/ 5 h 42"/>
                <a:gd name="T4" fmla="*/ 4 w 33"/>
                <a:gd name="T5" fmla="*/ 4 h 42"/>
                <a:gd name="T6" fmla="*/ 6 w 33"/>
                <a:gd name="T7" fmla="*/ 2 h 42"/>
                <a:gd name="T8" fmla="*/ 9 w 33"/>
                <a:gd name="T9" fmla="*/ 2 h 42"/>
                <a:gd name="T10" fmla="*/ 10 w 33"/>
                <a:gd name="T11" fmla="*/ 1 h 42"/>
                <a:gd name="T12" fmla="*/ 10 w 33"/>
                <a:gd name="T13" fmla="*/ 0 h 42"/>
                <a:gd name="T14" fmla="*/ 9 w 33"/>
                <a:gd name="T15" fmla="*/ 2 h 42"/>
                <a:gd name="T16" fmla="*/ 5 w 33"/>
                <a:gd name="T17" fmla="*/ 2 h 42"/>
                <a:gd name="T18" fmla="*/ 4 w 33"/>
                <a:gd name="T19" fmla="*/ 3 h 42"/>
                <a:gd name="T20" fmla="*/ 0 w 33"/>
                <a:gd name="T21" fmla="*/ 5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42">
                  <a:moveTo>
                    <a:pt x="0" y="41"/>
                  </a:moveTo>
                  <a:lnTo>
                    <a:pt x="1" y="41"/>
                  </a:lnTo>
                  <a:lnTo>
                    <a:pt x="7" y="30"/>
                  </a:lnTo>
                  <a:lnTo>
                    <a:pt x="18" y="17"/>
                  </a:lnTo>
                  <a:lnTo>
                    <a:pt x="28" y="3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7" y="2"/>
                  </a:lnTo>
                  <a:lnTo>
                    <a:pt x="17" y="16"/>
                  </a:lnTo>
                  <a:lnTo>
                    <a:pt x="7" y="27"/>
                  </a:lnTo>
                  <a:lnTo>
                    <a:pt x="0" y="4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5" name="Freeform 547"/>
            <p:cNvSpPr>
              <a:spLocks/>
            </p:cNvSpPr>
            <p:nvPr/>
          </p:nvSpPr>
          <p:spPr bwMode="auto">
            <a:xfrm>
              <a:off x="3727" y="2536"/>
              <a:ext cx="8" cy="45"/>
            </a:xfrm>
            <a:custGeom>
              <a:avLst/>
              <a:gdLst>
                <a:gd name="T0" fmla="*/ 0 w 9"/>
                <a:gd name="T1" fmla="*/ 6 h 57"/>
                <a:gd name="T2" fmla="*/ 1 w 9"/>
                <a:gd name="T3" fmla="*/ 2 h 57"/>
                <a:gd name="T4" fmla="*/ 4 w 9"/>
                <a:gd name="T5" fmla="*/ 2 h 57"/>
                <a:gd name="T6" fmla="*/ 4 w 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7">
                  <a:moveTo>
                    <a:pt x="0" y="56"/>
                  </a:moveTo>
                  <a:lnTo>
                    <a:pt x="1" y="21"/>
                  </a:lnTo>
                  <a:lnTo>
                    <a:pt x="8" y="2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6" name="Freeform 548"/>
            <p:cNvSpPr>
              <a:spLocks/>
            </p:cNvSpPr>
            <p:nvPr/>
          </p:nvSpPr>
          <p:spPr bwMode="auto">
            <a:xfrm>
              <a:off x="3727" y="2536"/>
              <a:ext cx="9" cy="45"/>
            </a:xfrm>
            <a:custGeom>
              <a:avLst/>
              <a:gdLst>
                <a:gd name="T0" fmla="*/ 0 w 10"/>
                <a:gd name="T1" fmla="*/ 5 h 58"/>
                <a:gd name="T2" fmla="*/ 1 w 10"/>
                <a:gd name="T3" fmla="*/ 5 h 58"/>
                <a:gd name="T4" fmla="*/ 3 w 10"/>
                <a:gd name="T5" fmla="*/ 2 h 58"/>
                <a:gd name="T6" fmla="*/ 5 w 10"/>
                <a:gd name="T7" fmla="*/ 2 h 58"/>
                <a:gd name="T8" fmla="*/ 5 w 10"/>
                <a:gd name="T9" fmla="*/ 0 h 58"/>
                <a:gd name="T10" fmla="*/ 5 w 10"/>
                <a:gd name="T11" fmla="*/ 1 h 58"/>
                <a:gd name="T12" fmla="*/ 5 w 10"/>
                <a:gd name="T13" fmla="*/ 2 h 58"/>
                <a:gd name="T14" fmla="*/ 2 w 10"/>
                <a:gd name="T15" fmla="*/ 2 h 58"/>
                <a:gd name="T16" fmla="*/ 0 w 10"/>
                <a:gd name="T17" fmla="*/ 5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58">
                  <a:moveTo>
                    <a:pt x="0" y="57"/>
                  </a:moveTo>
                  <a:lnTo>
                    <a:pt x="1" y="57"/>
                  </a:lnTo>
                  <a:lnTo>
                    <a:pt x="3" y="22"/>
                  </a:lnTo>
                  <a:lnTo>
                    <a:pt x="9" y="3"/>
                  </a:lnTo>
                  <a:lnTo>
                    <a:pt x="7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2" y="22"/>
                  </a:lnTo>
                  <a:lnTo>
                    <a:pt x="0" y="5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7" name="Freeform 549"/>
            <p:cNvSpPr>
              <a:spLocks/>
            </p:cNvSpPr>
            <p:nvPr/>
          </p:nvSpPr>
          <p:spPr bwMode="auto">
            <a:xfrm>
              <a:off x="3717" y="2555"/>
              <a:ext cx="31" cy="22"/>
            </a:xfrm>
            <a:custGeom>
              <a:avLst/>
              <a:gdLst>
                <a:gd name="T0" fmla="*/ 0 w 35"/>
                <a:gd name="T1" fmla="*/ 3 h 28"/>
                <a:gd name="T2" fmla="*/ 4 w 35"/>
                <a:gd name="T3" fmla="*/ 2 h 28"/>
                <a:gd name="T4" fmla="*/ 9 w 35"/>
                <a:gd name="T5" fmla="*/ 2 h 28"/>
                <a:gd name="T6" fmla="*/ 12 w 35"/>
                <a:gd name="T7" fmla="*/ 0 h 28"/>
                <a:gd name="T8" fmla="*/ 11 w 3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8">
                  <a:moveTo>
                    <a:pt x="0" y="27"/>
                  </a:moveTo>
                  <a:lnTo>
                    <a:pt x="14" y="20"/>
                  </a:lnTo>
                  <a:lnTo>
                    <a:pt x="24" y="9"/>
                  </a:lnTo>
                  <a:lnTo>
                    <a:pt x="34" y="0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8" name="Freeform 550"/>
            <p:cNvSpPr>
              <a:spLocks/>
            </p:cNvSpPr>
            <p:nvPr/>
          </p:nvSpPr>
          <p:spPr bwMode="auto">
            <a:xfrm>
              <a:off x="3717" y="2554"/>
              <a:ext cx="31" cy="24"/>
            </a:xfrm>
            <a:custGeom>
              <a:avLst/>
              <a:gdLst>
                <a:gd name="T0" fmla="*/ 0 w 35"/>
                <a:gd name="T1" fmla="*/ 4 h 30"/>
                <a:gd name="T2" fmla="*/ 0 w 35"/>
                <a:gd name="T3" fmla="*/ 4 h 30"/>
                <a:gd name="T4" fmla="*/ 4 w 35"/>
                <a:gd name="T5" fmla="*/ 3 h 30"/>
                <a:gd name="T6" fmla="*/ 9 w 35"/>
                <a:gd name="T7" fmla="*/ 2 h 30"/>
                <a:gd name="T8" fmla="*/ 12 w 35"/>
                <a:gd name="T9" fmla="*/ 2 h 30"/>
                <a:gd name="T10" fmla="*/ 11 w 35"/>
                <a:gd name="T11" fmla="*/ 0 h 30"/>
                <a:gd name="T12" fmla="*/ 10 w 35"/>
                <a:gd name="T13" fmla="*/ 0 h 30"/>
                <a:gd name="T14" fmla="*/ 10 w 35"/>
                <a:gd name="T15" fmla="*/ 2 h 30"/>
                <a:gd name="T16" fmla="*/ 11 w 35"/>
                <a:gd name="T17" fmla="*/ 2 h 30"/>
                <a:gd name="T18" fmla="*/ 8 w 35"/>
                <a:gd name="T19" fmla="*/ 2 h 30"/>
                <a:gd name="T20" fmla="*/ 4 w 35"/>
                <a:gd name="T21" fmla="*/ 3 h 30"/>
                <a:gd name="T22" fmla="*/ 0 w 35"/>
                <a:gd name="T23" fmla="*/ 4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30">
                  <a:moveTo>
                    <a:pt x="0" y="28"/>
                  </a:moveTo>
                  <a:lnTo>
                    <a:pt x="0" y="29"/>
                  </a:lnTo>
                  <a:lnTo>
                    <a:pt x="14" y="22"/>
                  </a:lnTo>
                  <a:lnTo>
                    <a:pt x="24" y="11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23" y="10"/>
                  </a:lnTo>
                  <a:lnTo>
                    <a:pt x="13" y="21"/>
                  </a:lnTo>
                  <a:lnTo>
                    <a:pt x="0" y="28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99" name="Freeform 551"/>
            <p:cNvSpPr>
              <a:spLocks/>
            </p:cNvSpPr>
            <p:nvPr/>
          </p:nvSpPr>
          <p:spPr bwMode="auto">
            <a:xfrm>
              <a:off x="3714" y="2557"/>
              <a:ext cx="38" cy="27"/>
            </a:xfrm>
            <a:custGeom>
              <a:avLst/>
              <a:gdLst>
                <a:gd name="T0" fmla="*/ 8 w 43"/>
                <a:gd name="T1" fmla="*/ 3 h 34"/>
                <a:gd name="T2" fmla="*/ 10 w 43"/>
                <a:gd name="T3" fmla="*/ 2 h 34"/>
                <a:gd name="T4" fmla="*/ 14 w 43"/>
                <a:gd name="T5" fmla="*/ 0 h 34"/>
                <a:gd name="T6" fmla="*/ 10 w 43"/>
                <a:gd name="T7" fmla="*/ 2 h 34"/>
                <a:gd name="T8" fmla="*/ 6 w 43"/>
                <a:gd name="T9" fmla="*/ 2 h 34"/>
                <a:gd name="T10" fmla="*/ 4 w 43"/>
                <a:gd name="T11" fmla="*/ 3 h 34"/>
                <a:gd name="T12" fmla="*/ 0 w 43"/>
                <a:gd name="T13" fmla="*/ 5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34">
                  <a:moveTo>
                    <a:pt x="24" y="22"/>
                  </a:moveTo>
                  <a:lnTo>
                    <a:pt x="32" y="10"/>
                  </a:lnTo>
                  <a:lnTo>
                    <a:pt x="42" y="0"/>
                  </a:lnTo>
                  <a:lnTo>
                    <a:pt x="31" y="4"/>
                  </a:lnTo>
                  <a:lnTo>
                    <a:pt x="18" y="14"/>
                  </a:lnTo>
                  <a:lnTo>
                    <a:pt x="7" y="24"/>
                  </a:lnTo>
                  <a:lnTo>
                    <a:pt x="0" y="33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0" name="Freeform 552"/>
            <p:cNvSpPr>
              <a:spLocks/>
            </p:cNvSpPr>
            <p:nvPr/>
          </p:nvSpPr>
          <p:spPr bwMode="auto">
            <a:xfrm>
              <a:off x="3718" y="2557"/>
              <a:ext cx="35" cy="20"/>
            </a:xfrm>
            <a:custGeom>
              <a:avLst/>
              <a:gdLst>
                <a:gd name="T0" fmla="*/ 7 w 39"/>
                <a:gd name="T1" fmla="*/ 2 h 26"/>
                <a:gd name="T2" fmla="*/ 7 w 39"/>
                <a:gd name="T3" fmla="*/ 2 h 26"/>
                <a:gd name="T4" fmla="*/ 11 w 39"/>
                <a:gd name="T5" fmla="*/ 2 h 26"/>
                <a:gd name="T6" fmla="*/ 14 w 39"/>
                <a:gd name="T7" fmla="*/ 1 h 26"/>
                <a:gd name="T8" fmla="*/ 14 w 39"/>
                <a:gd name="T9" fmla="*/ 0 h 26"/>
                <a:gd name="T10" fmla="*/ 10 w 39"/>
                <a:gd name="T11" fmla="*/ 2 h 26"/>
                <a:gd name="T12" fmla="*/ 4 w 39"/>
                <a:gd name="T13" fmla="*/ 2 h 26"/>
                <a:gd name="T14" fmla="*/ 0 w 39"/>
                <a:gd name="T15" fmla="*/ 2 h 26"/>
                <a:gd name="T16" fmla="*/ 1 w 39"/>
                <a:gd name="T17" fmla="*/ 2 h 26"/>
                <a:gd name="T18" fmla="*/ 4 w 39"/>
                <a:gd name="T19" fmla="*/ 2 h 26"/>
                <a:gd name="T20" fmla="*/ 10 w 39"/>
                <a:gd name="T21" fmla="*/ 2 h 26"/>
                <a:gd name="T22" fmla="*/ 13 w 39"/>
                <a:gd name="T23" fmla="*/ 1 h 26"/>
                <a:gd name="T24" fmla="*/ 11 w 39"/>
                <a:gd name="T25" fmla="*/ 2 h 26"/>
                <a:gd name="T26" fmla="*/ 7 w 39"/>
                <a:gd name="T27" fmla="*/ 2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26">
                  <a:moveTo>
                    <a:pt x="18" y="22"/>
                  </a:moveTo>
                  <a:lnTo>
                    <a:pt x="19" y="23"/>
                  </a:lnTo>
                  <a:lnTo>
                    <a:pt x="28" y="1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25" y="4"/>
                  </a:lnTo>
                  <a:lnTo>
                    <a:pt x="11" y="14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2" y="15"/>
                  </a:lnTo>
                  <a:lnTo>
                    <a:pt x="26" y="5"/>
                  </a:lnTo>
                  <a:lnTo>
                    <a:pt x="35" y="1"/>
                  </a:lnTo>
                  <a:lnTo>
                    <a:pt x="27" y="9"/>
                  </a:lnTo>
                  <a:lnTo>
                    <a:pt x="18" y="22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1" name="Freeform 553"/>
            <p:cNvSpPr>
              <a:spLocks/>
            </p:cNvSpPr>
            <p:nvPr/>
          </p:nvSpPr>
          <p:spPr bwMode="auto">
            <a:xfrm>
              <a:off x="3713" y="2575"/>
              <a:ext cx="7" cy="10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5 h 11"/>
                <a:gd name="T4" fmla="*/ 1 w 8"/>
                <a:gd name="T5" fmla="*/ 5 h 11"/>
                <a:gd name="T6" fmla="*/ 4 w 8"/>
                <a:gd name="T7" fmla="*/ 1 h 11"/>
                <a:gd name="T8" fmla="*/ 4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6" y="0"/>
                  </a:moveTo>
                  <a:lnTo>
                    <a:pt x="0" y="9"/>
                  </a:lnTo>
                  <a:lnTo>
                    <a:pt x="1" y="10"/>
                  </a:lnTo>
                  <a:lnTo>
                    <a:pt x="7" y="1"/>
                  </a:lnTo>
                  <a:lnTo>
                    <a:pt x="6" y="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2" name="Freeform 554"/>
            <p:cNvSpPr>
              <a:spLocks/>
            </p:cNvSpPr>
            <p:nvPr/>
          </p:nvSpPr>
          <p:spPr bwMode="auto">
            <a:xfrm>
              <a:off x="3705" y="2550"/>
              <a:ext cx="31" cy="31"/>
            </a:xfrm>
            <a:custGeom>
              <a:avLst/>
              <a:gdLst>
                <a:gd name="T0" fmla="*/ 12 w 35"/>
                <a:gd name="T1" fmla="*/ 0 h 40"/>
                <a:gd name="T2" fmla="*/ 8 w 35"/>
                <a:gd name="T3" fmla="*/ 2 h 40"/>
                <a:gd name="T4" fmla="*/ 4 w 35"/>
                <a:gd name="T5" fmla="*/ 2 h 40"/>
                <a:gd name="T6" fmla="*/ 2 w 35"/>
                <a:gd name="T7" fmla="*/ 2 h 40"/>
                <a:gd name="T8" fmla="*/ 0 w 35"/>
                <a:gd name="T9" fmla="*/ 4 h 40"/>
                <a:gd name="T10" fmla="*/ 4 w 35"/>
                <a:gd name="T11" fmla="*/ 4 h 40"/>
                <a:gd name="T12" fmla="*/ 8 w 35"/>
                <a:gd name="T13" fmla="*/ 3 h 40"/>
                <a:gd name="T14" fmla="*/ 11 w 35"/>
                <a:gd name="T15" fmla="*/ 2 h 40"/>
                <a:gd name="T16" fmla="*/ 11 w 35"/>
                <a:gd name="T17" fmla="*/ 1 h 40"/>
                <a:gd name="T18" fmla="*/ 8 w 35"/>
                <a:gd name="T19" fmla="*/ 1 h 40"/>
                <a:gd name="T20" fmla="*/ 4 w 35"/>
                <a:gd name="T21" fmla="*/ 2 h 40"/>
                <a:gd name="T22" fmla="*/ 4 w 35"/>
                <a:gd name="T23" fmla="*/ 3 h 40"/>
                <a:gd name="T24" fmla="*/ 7 w 35"/>
                <a:gd name="T25" fmla="*/ 3 h 40"/>
                <a:gd name="T26" fmla="*/ 10 w 35"/>
                <a:gd name="T27" fmla="*/ 2 h 40"/>
                <a:gd name="T28" fmla="*/ 12 w 35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0">
                  <a:moveTo>
                    <a:pt x="34" y="0"/>
                  </a:moveTo>
                  <a:lnTo>
                    <a:pt x="23" y="4"/>
                  </a:lnTo>
                  <a:lnTo>
                    <a:pt x="9" y="13"/>
                  </a:lnTo>
                  <a:lnTo>
                    <a:pt x="2" y="27"/>
                  </a:lnTo>
                  <a:lnTo>
                    <a:pt x="0" y="39"/>
                  </a:lnTo>
                  <a:lnTo>
                    <a:pt x="11" y="39"/>
                  </a:lnTo>
                  <a:lnTo>
                    <a:pt x="23" y="31"/>
                  </a:lnTo>
                  <a:lnTo>
                    <a:pt x="31" y="16"/>
                  </a:lnTo>
                  <a:lnTo>
                    <a:pt x="33" y="1"/>
                  </a:lnTo>
                  <a:lnTo>
                    <a:pt x="22" y="1"/>
                  </a:lnTo>
                  <a:lnTo>
                    <a:pt x="9" y="12"/>
                  </a:lnTo>
                  <a:lnTo>
                    <a:pt x="9" y="34"/>
                  </a:lnTo>
                  <a:lnTo>
                    <a:pt x="20" y="31"/>
                  </a:lnTo>
                  <a:lnTo>
                    <a:pt x="29" y="21"/>
                  </a:lnTo>
                  <a:lnTo>
                    <a:pt x="34" y="7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3" name="Freeform 555"/>
            <p:cNvSpPr>
              <a:spLocks/>
            </p:cNvSpPr>
            <p:nvPr/>
          </p:nvSpPr>
          <p:spPr bwMode="auto">
            <a:xfrm>
              <a:off x="3704" y="2550"/>
              <a:ext cx="32" cy="32"/>
            </a:xfrm>
            <a:custGeom>
              <a:avLst/>
              <a:gdLst>
                <a:gd name="T0" fmla="*/ 12 w 36"/>
                <a:gd name="T1" fmla="*/ 1 h 41"/>
                <a:gd name="T2" fmla="*/ 12 w 36"/>
                <a:gd name="T3" fmla="*/ 0 h 41"/>
                <a:gd name="T4" fmla="*/ 8 w 36"/>
                <a:gd name="T5" fmla="*/ 2 h 41"/>
                <a:gd name="T6" fmla="*/ 4 w 36"/>
                <a:gd name="T7" fmla="*/ 2 h 41"/>
                <a:gd name="T8" fmla="*/ 2 w 36"/>
                <a:gd name="T9" fmla="*/ 2 h 41"/>
                <a:gd name="T10" fmla="*/ 0 w 36"/>
                <a:gd name="T11" fmla="*/ 4 h 41"/>
                <a:gd name="T12" fmla="*/ 4 w 36"/>
                <a:gd name="T13" fmla="*/ 4 h 41"/>
                <a:gd name="T14" fmla="*/ 4 w 36"/>
                <a:gd name="T15" fmla="*/ 4 h 41"/>
                <a:gd name="T16" fmla="*/ 1 w 36"/>
                <a:gd name="T17" fmla="*/ 4 h 41"/>
                <a:gd name="T18" fmla="*/ 3 w 36"/>
                <a:gd name="T19" fmla="*/ 2 h 41"/>
                <a:gd name="T20" fmla="*/ 4 w 36"/>
                <a:gd name="T21" fmla="*/ 2 h 41"/>
                <a:gd name="T22" fmla="*/ 9 w 36"/>
                <a:gd name="T23" fmla="*/ 2 h 41"/>
                <a:gd name="T24" fmla="*/ 12 w 36"/>
                <a:gd name="T25" fmla="*/ 1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41">
                  <a:moveTo>
                    <a:pt x="35" y="1"/>
                  </a:moveTo>
                  <a:lnTo>
                    <a:pt x="35" y="0"/>
                  </a:lnTo>
                  <a:lnTo>
                    <a:pt x="23" y="5"/>
                  </a:lnTo>
                  <a:lnTo>
                    <a:pt x="10" y="13"/>
                  </a:lnTo>
                  <a:lnTo>
                    <a:pt x="2" y="27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" y="38"/>
                  </a:lnTo>
                  <a:lnTo>
                    <a:pt x="3" y="27"/>
                  </a:lnTo>
                  <a:lnTo>
                    <a:pt x="11" y="14"/>
                  </a:lnTo>
                  <a:lnTo>
                    <a:pt x="25" y="5"/>
                  </a:lnTo>
                  <a:lnTo>
                    <a:pt x="35" y="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4" name="Freeform 556"/>
            <p:cNvSpPr>
              <a:spLocks/>
            </p:cNvSpPr>
            <p:nvPr/>
          </p:nvSpPr>
          <p:spPr bwMode="auto">
            <a:xfrm>
              <a:off x="3716" y="2550"/>
              <a:ext cx="20" cy="32"/>
            </a:xfrm>
            <a:custGeom>
              <a:avLst/>
              <a:gdLst>
                <a:gd name="T0" fmla="*/ 0 w 23"/>
                <a:gd name="T1" fmla="*/ 4 h 41"/>
                <a:gd name="T2" fmla="*/ 3 w 23"/>
                <a:gd name="T3" fmla="*/ 3 h 41"/>
                <a:gd name="T4" fmla="*/ 6 w 23"/>
                <a:gd name="T5" fmla="*/ 2 h 41"/>
                <a:gd name="T6" fmla="*/ 7 w 23"/>
                <a:gd name="T7" fmla="*/ 0 h 41"/>
                <a:gd name="T8" fmla="*/ 3 w 23"/>
                <a:gd name="T9" fmla="*/ 0 h 41"/>
                <a:gd name="T10" fmla="*/ 3 w 23"/>
                <a:gd name="T11" fmla="*/ 2 h 41"/>
                <a:gd name="T12" fmla="*/ 6 w 23"/>
                <a:gd name="T13" fmla="*/ 2 h 41"/>
                <a:gd name="T14" fmla="*/ 6 w 23"/>
                <a:gd name="T15" fmla="*/ 2 h 41"/>
                <a:gd name="T16" fmla="*/ 3 w 23"/>
                <a:gd name="T17" fmla="*/ 3 h 41"/>
                <a:gd name="T18" fmla="*/ 0 w 23"/>
                <a:gd name="T19" fmla="*/ 4 h 41"/>
                <a:gd name="T20" fmla="*/ 0 w 23"/>
                <a:gd name="T21" fmla="*/ 4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" h="41">
                  <a:moveTo>
                    <a:pt x="0" y="40"/>
                  </a:moveTo>
                  <a:lnTo>
                    <a:pt x="12" y="31"/>
                  </a:lnTo>
                  <a:lnTo>
                    <a:pt x="20" y="16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21" y="2"/>
                  </a:lnTo>
                  <a:lnTo>
                    <a:pt x="19" y="16"/>
                  </a:lnTo>
                  <a:lnTo>
                    <a:pt x="11" y="30"/>
                  </a:lnTo>
                  <a:lnTo>
                    <a:pt x="0" y="38"/>
                  </a:lnTo>
                  <a:lnTo>
                    <a:pt x="0" y="4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5" name="Freeform 557"/>
            <p:cNvSpPr>
              <a:spLocks/>
            </p:cNvSpPr>
            <p:nvPr/>
          </p:nvSpPr>
          <p:spPr bwMode="auto">
            <a:xfrm>
              <a:off x="3712" y="2550"/>
              <a:ext cx="13" cy="28"/>
            </a:xfrm>
            <a:custGeom>
              <a:avLst/>
              <a:gdLst>
                <a:gd name="T0" fmla="*/ 3 w 15"/>
                <a:gd name="T1" fmla="*/ 0 h 36"/>
                <a:gd name="T2" fmla="*/ 0 w 15"/>
                <a:gd name="T3" fmla="*/ 2 h 36"/>
                <a:gd name="T4" fmla="*/ 0 w 15"/>
                <a:gd name="T5" fmla="*/ 3 h 36"/>
                <a:gd name="T6" fmla="*/ 3 w 15"/>
                <a:gd name="T7" fmla="*/ 3 h 36"/>
                <a:gd name="T8" fmla="*/ 3 w 15"/>
                <a:gd name="T9" fmla="*/ 3 h 36"/>
                <a:gd name="T10" fmla="*/ 2 w 15"/>
                <a:gd name="T11" fmla="*/ 3 h 36"/>
                <a:gd name="T12" fmla="*/ 2 w 15"/>
                <a:gd name="T13" fmla="*/ 2 h 36"/>
                <a:gd name="T14" fmla="*/ 3 w 15"/>
                <a:gd name="T15" fmla="*/ 2 h 36"/>
                <a:gd name="T16" fmla="*/ 3 w 15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36">
                  <a:moveTo>
                    <a:pt x="14" y="0"/>
                  </a:moveTo>
                  <a:lnTo>
                    <a:pt x="0" y="11"/>
                  </a:lnTo>
                  <a:lnTo>
                    <a:pt x="0" y="35"/>
                  </a:lnTo>
                  <a:lnTo>
                    <a:pt x="12" y="32"/>
                  </a:lnTo>
                  <a:lnTo>
                    <a:pt x="11" y="31"/>
                  </a:lnTo>
                  <a:lnTo>
                    <a:pt x="2" y="34"/>
                  </a:lnTo>
                  <a:lnTo>
                    <a:pt x="2" y="13"/>
                  </a:lnTo>
                  <a:lnTo>
                    <a:pt x="14" y="2"/>
                  </a:lnTo>
                  <a:lnTo>
                    <a:pt x="14" y="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6" name="Freeform 558"/>
            <p:cNvSpPr>
              <a:spLocks/>
            </p:cNvSpPr>
            <p:nvPr/>
          </p:nvSpPr>
          <p:spPr bwMode="auto">
            <a:xfrm>
              <a:off x="3722" y="2555"/>
              <a:ext cx="15" cy="20"/>
            </a:xfrm>
            <a:custGeom>
              <a:avLst/>
              <a:gdLst>
                <a:gd name="T0" fmla="*/ 1 w 17"/>
                <a:gd name="T1" fmla="*/ 2 h 26"/>
                <a:gd name="T2" fmla="*/ 4 w 17"/>
                <a:gd name="T3" fmla="*/ 2 h 26"/>
                <a:gd name="T4" fmla="*/ 5 w 17"/>
                <a:gd name="T5" fmla="*/ 0 h 26"/>
                <a:gd name="T6" fmla="*/ 4 w 17"/>
                <a:gd name="T7" fmla="*/ 0 h 26"/>
                <a:gd name="T8" fmla="*/ 4 w 17"/>
                <a:gd name="T9" fmla="*/ 2 h 26"/>
                <a:gd name="T10" fmla="*/ 0 w 17"/>
                <a:gd name="T11" fmla="*/ 2 h 26"/>
                <a:gd name="T12" fmla="*/ 1 w 17"/>
                <a:gd name="T13" fmla="*/ 2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26">
                  <a:moveTo>
                    <a:pt x="1" y="25"/>
                  </a:moveTo>
                  <a:lnTo>
                    <a:pt x="11" y="15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9" y="14"/>
                  </a:lnTo>
                  <a:lnTo>
                    <a:pt x="0" y="24"/>
                  </a:lnTo>
                  <a:lnTo>
                    <a:pt x="1" y="25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7" name="Freeform 559"/>
            <p:cNvSpPr>
              <a:spLocks/>
            </p:cNvSpPr>
            <p:nvPr/>
          </p:nvSpPr>
          <p:spPr bwMode="auto">
            <a:xfrm>
              <a:off x="3396" y="2550"/>
              <a:ext cx="30" cy="37"/>
            </a:xfrm>
            <a:custGeom>
              <a:avLst/>
              <a:gdLst>
                <a:gd name="T0" fmla="*/ 0 w 34"/>
                <a:gd name="T1" fmla="*/ 5 h 48"/>
                <a:gd name="T2" fmla="*/ 4 w 34"/>
                <a:gd name="T3" fmla="*/ 3 h 48"/>
                <a:gd name="T4" fmla="*/ 4 w 34"/>
                <a:gd name="T5" fmla="*/ 2 h 48"/>
                <a:gd name="T6" fmla="*/ 7 w 34"/>
                <a:gd name="T7" fmla="*/ 2 h 48"/>
                <a:gd name="T8" fmla="*/ 10 w 34"/>
                <a:gd name="T9" fmla="*/ 2 h 48"/>
                <a:gd name="T10" fmla="*/ 11 w 34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48">
                  <a:moveTo>
                    <a:pt x="0" y="47"/>
                  </a:moveTo>
                  <a:lnTo>
                    <a:pt x="5" y="31"/>
                  </a:lnTo>
                  <a:lnTo>
                    <a:pt x="10" y="13"/>
                  </a:lnTo>
                  <a:lnTo>
                    <a:pt x="21" y="4"/>
                  </a:lnTo>
                  <a:lnTo>
                    <a:pt x="30" y="2"/>
                  </a:lnTo>
                  <a:lnTo>
                    <a:pt x="33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8" name="Freeform 560"/>
            <p:cNvSpPr>
              <a:spLocks/>
            </p:cNvSpPr>
            <p:nvPr/>
          </p:nvSpPr>
          <p:spPr bwMode="auto">
            <a:xfrm>
              <a:off x="3396" y="2550"/>
              <a:ext cx="30" cy="37"/>
            </a:xfrm>
            <a:custGeom>
              <a:avLst/>
              <a:gdLst>
                <a:gd name="T0" fmla="*/ 0 w 35"/>
                <a:gd name="T1" fmla="*/ 5 h 48"/>
                <a:gd name="T2" fmla="*/ 1 w 35"/>
                <a:gd name="T3" fmla="*/ 5 h 48"/>
                <a:gd name="T4" fmla="*/ 3 w 35"/>
                <a:gd name="T5" fmla="*/ 3 h 48"/>
                <a:gd name="T6" fmla="*/ 3 w 35"/>
                <a:gd name="T7" fmla="*/ 2 h 48"/>
                <a:gd name="T8" fmla="*/ 6 w 35"/>
                <a:gd name="T9" fmla="*/ 2 h 48"/>
                <a:gd name="T10" fmla="*/ 8 w 35"/>
                <a:gd name="T11" fmla="*/ 2 h 48"/>
                <a:gd name="T12" fmla="*/ 8 w 35"/>
                <a:gd name="T13" fmla="*/ 1 h 48"/>
                <a:gd name="T14" fmla="*/ 8 w 35"/>
                <a:gd name="T15" fmla="*/ 0 h 48"/>
                <a:gd name="T16" fmla="*/ 8 w 35"/>
                <a:gd name="T17" fmla="*/ 2 h 48"/>
                <a:gd name="T18" fmla="*/ 5 w 35"/>
                <a:gd name="T19" fmla="*/ 2 h 48"/>
                <a:gd name="T20" fmla="*/ 3 w 35"/>
                <a:gd name="T21" fmla="*/ 2 h 48"/>
                <a:gd name="T22" fmla="*/ 3 w 35"/>
                <a:gd name="T23" fmla="*/ 3 h 48"/>
                <a:gd name="T24" fmla="*/ 0 w 35"/>
                <a:gd name="T25" fmla="*/ 5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48">
                  <a:moveTo>
                    <a:pt x="0" y="47"/>
                  </a:moveTo>
                  <a:lnTo>
                    <a:pt x="1" y="47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22" y="5"/>
                  </a:lnTo>
                  <a:lnTo>
                    <a:pt x="31" y="3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1" y="4"/>
                  </a:lnTo>
                  <a:lnTo>
                    <a:pt x="10" y="13"/>
                  </a:lnTo>
                  <a:lnTo>
                    <a:pt x="5" y="31"/>
                  </a:lnTo>
                  <a:lnTo>
                    <a:pt x="0" y="4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09" name="Freeform 561"/>
            <p:cNvSpPr>
              <a:spLocks/>
            </p:cNvSpPr>
            <p:nvPr/>
          </p:nvSpPr>
          <p:spPr bwMode="auto">
            <a:xfrm>
              <a:off x="3403" y="2550"/>
              <a:ext cx="39" cy="35"/>
            </a:xfrm>
            <a:custGeom>
              <a:avLst/>
              <a:gdLst>
                <a:gd name="T0" fmla="*/ 0 w 44"/>
                <a:gd name="T1" fmla="*/ 6 h 44"/>
                <a:gd name="T2" fmla="*/ 4 w 44"/>
                <a:gd name="T3" fmla="*/ 4 h 44"/>
                <a:gd name="T4" fmla="*/ 8 w 44"/>
                <a:gd name="T5" fmla="*/ 2 h 44"/>
                <a:gd name="T6" fmla="*/ 11 w 44"/>
                <a:gd name="T7" fmla="*/ 2 h 44"/>
                <a:gd name="T8" fmla="*/ 14 w 44"/>
                <a:gd name="T9" fmla="*/ 2 h 44"/>
                <a:gd name="T10" fmla="*/ 15 w 44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4">
                  <a:moveTo>
                    <a:pt x="0" y="43"/>
                  </a:moveTo>
                  <a:lnTo>
                    <a:pt x="13" y="29"/>
                  </a:lnTo>
                  <a:lnTo>
                    <a:pt x="21" y="17"/>
                  </a:lnTo>
                  <a:lnTo>
                    <a:pt x="32" y="9"/>
                  </a:lnTo>
                  <a:lnTo>
                    <a:pt x="42" y="2"/>
                  </a:lnTo>
                  <a:lnTo>
                    <a:pt x="43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0" name="Freeform 562"/>
            <p:cNvSpPr>
              <a:spLocks/>
            </p:cNvSpPr>
            <p:nvPr/>
          </p:nvSpPr>
          <p:spPr bwMode="auto">
            <a:xfrm>
              <a:off x="3403" y="2550"/>
              <a:ext cx="39" cy="35"/>
            </a:xfrm>
            <a:custGeom>
              <a:avLst/>
              <a:gdLst>
                <a:gd name="T0" fmla="*/ 0 w 45"/>
                <a:gd name="T1" fmla="*/ 6 h 44"/>
                <a:gd name="T2" fmla="*/ 1 w 45"/>
                <a:gd name="T3" fmla="*/ 6 h 44"/>
                <a:gd name="T4" fmla="*/ 3 w 45"/>
                <a:gd name="T5" fmla="*/ 4 h 44"/>
                <a:gd name="T6" fmla="*/ 7 w 45"/>
                <a:gd name="T7" fmla="*/ 2 h 44"/>
                <a:gd name="T8" fmla="*/ 9 w 45"/>
                <a:gd name="T9" fmla="*/ 2 h 44"/>
                <a:gd name="T10" fmla="*/ 12 w 45"/>
                <a:gd name="T11" fmla="*/ 2 h 44"/>
                <a:gd name="T12" fmla="*/ 12 w 45"/>
                <a:gd name="T13" fmla="*/ 1 h 44"/>
                <a:gd name="T14" fmla="*/ 12 w 45"/>
                <a:gd name="T15" fmla="*/ 0 h 44"/>
                <a:gd name="T16" fmla="*/ 11 w 45"/>
                <a:gd name="T17" fmla="*/ 2 h 44"/>
                <a:gd name="T18" fmla="*/ 9 w 45"/>
                <a:gd name="T19" fmla="*/ 2 h 44"/>
                <a:gd name="T20" fmla="*/ 6 w 45"/>
                <a:gd name="T21" fmla="*/ 2 h 44"/>
                <a:gd name="T22" fmla="*/ 3 w 45"/>
                <a:gd name="T23" fmla="*/ 4 h 44"/>
                <a:gd name="T24" fmla="*/ 0 w 45"/>
                <a:gd name="T25" fmla="*/ 6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44">
                  <a:moveTo>
                    <a:pt x="0" y="42"/>
                  </a:moveTo>
                  <a:lnTo>
                    <a:pt x="1" y="43"/>
                  </a:lnTo>
                  <a:lnTo>
                    <a:pt x="14" y="29"/>
                  </a:lnTo>
                  <a:lnTo>
                    <a:pt x="23" y="18"/>
                  </a:lnTo>
                  <a:lnTo>
                    <a:pt x="33" y="9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2" y="2"/>
                  </a:lnTo>
                  <a:lnTo>
                    <a:pt x="32" y="8"/>
                  </a:lnTo>
                  <a:lnTo>
                    <a:pt x="22" y="17"/>
                  </a:lnTo>
                  <a:lnTo>
                    <a:pt x="13" y="28"/>
                  </a:lnTo>
                  <a:lnTo>
                    <a:pt x="0" y="42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1" name="Freeform 563"/>
            <p:cNvSpPr>
              <a:spLocks/>
            </p:cNvSpPr>
            <p:nvPr/>
          </p:nvSpPr>
          <p:spPr bwMode="auto">
            <a:xfrm>
              <a:off x="3405" y="2550"/>
              <a:ext cx="33" cy="24"/>
            </a:xfrm>
            <a:custGeom>
              <a:avLst/>
              <a:gdLst>
                <a:gd name="T0" fmla="*/ 0 w 37"/>
                <a:gd name="T1" fmla="*/ 4 h 30"/>
                <a:gd name="T2" fmla="*/ 4 w 37"/>
                <a:gd name="T3" fmla="*/ 2 h 30"/>
                <a:gd name="T4" fmla="*/ 7 w 37"/>
                <a:gd name="T5" fmla="*/ 2 h 30"/>
                <a:gd name="T6" fmla="*/ 11 w 37"/>
                <a:gd name="T7" fmla="*/ 2 h 30"/>
                <a:gd name="T8" fmla="*/ 13 w 3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0">
                  <a:moveTo>
                    <a:pt x="0" y="29"/>
                  </a:moveTo>
                  <a:lnTo>
                    <a:pt x="11" y="18"/>
                  </a:lnTo>
                  <a:lnTo>
                    <a:pt x="20" y="9"/>
                  </a:lnTo>
                  <a:lnTo>
                    <a:pt x="30" y="2"/>
                  </a:lnTo>
                  <a:lnTo>
                    <a:pt x="36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2" name="Freeform 564"/>
            <p:cNvSpPr>
              <a:spLocks/>
            </p:cNvSpPr>
            <p:nvPr/>
          </p:nvSpPr>
          <p:spPr bwMode="auto">
            <a:xfrm>
              <a:off x="3404" y="2550"/>
              <a:ext cx="34" cy="24"/>
            </a:xfrm>
            <a:custGeom>
              <a:avLst/>
              <a:gdLst>
                <a:gd name="T0" fmla="*/ 0 w 38"/>
                <a:gd name="T1" fmla="*/ 4 h 30"/>
                <a:gd name="T2" fmla="*/ 1 w 38"/>
                <a:gd name="T3" fmla="*/ 4 h 30"/>
                <a:gd name="T4" fmla="*/ 4 w 38"/>
                <a:gd name="T5" fmla="*/ 2 h 30"/>
                <a:gd name="T6" fmla="*/ 8 w 38"/>
                <a:gd name="T7" fmla="*/ 2 h 30"/>
                <a:gd name="T8" fmla="*/ 12 w 38"/>
                <a:gd name="T9" fmla="*/ 2 h 30"/>
                <a:gd name="T10" fmla="*/ 13 w 38"/>
                <a:gd name="T11" fmla="*/ 1 h 30"/>
                <a:gd name="T12" fmla="*/ 13 w 38"/>
                <a:gd name="T13" fmla="*/ 0 h 30"/>
                <a:gd name="T14" fmla="*/ 12 w 38"/>
                <a:gd name="T15" fmla="*/ 2 h 30"/>
                <a:gd name="T16" fmla="*/ 8 w 38"/>
                <a:gd name="T17" fmla="*/ 2 h 30"/>
                <a:gd name="T18" fmla="*/ 4 w 38"/>
                <a:gd name="T19" fmla="*/ 2 h 30"/>
                <a:gd name="T20" fmla="*/ 0 w 38"/>
                <a:gd name="T21" fmla="*/ 4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30">
                  <a:moveTo>
                    <a:pt x="0" y="28"/>
                  </a:moveTo>
                  <a:lnTo>
                    <a:pt x="1" y="29"/>
                  </a:lnTo>
                  <a:lnTo>
                    <a:pt x="12" y="18"/>
                  </a:lnTo>
                  <a:lnTo>
                    <a:pt x="21" y="9"/>
                  </a:lnTo>
                  <a:lnTo>
                    <a:pt x="32" y="3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1" y="2"/>
                  </a:lnTo>
                  <a:lnTo>
                    <a:pt x="20" y="8"/>
                  </a:lnTo>
                  <a:lnTo>
                    <a:pt x="11" y="17"/>
                  </a:lnTo>
                  <a:lnTo>
                    <a:pt x="0" y="28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3" name="Freeform 565"/>
            <p:cNvSpPr>
              <a:spLocks/>
            </p:cNvSpPr>
            <p:nvPr/>
          </p:nvSpPr>
          <p:spPr bwMode="auto">
            <a:xfrm>
              <a:off x="3416" y="2559"/>
              <a:ext cx="28" cy="22"/>
            </a:xfrm>
            <a:custGeom>
              <a:avLst/>
              <a:gdLst>
                <a:gd name="T0" fmla="*/ 0 w 32"/>
                <a:gd name="T1" fmla="*/ 3 h 28"/>
                <a:gd name="T2" fmla="*/ 4 w 32"/>
                <a:gd name="T3" fmla="*/ 3 h 28"/>
                <a:gd name="T4" fmla="*/ 7 w 32"/>
                <a:gd name="T5" fmla="*/ 2 h 28"/>
                <a:gd name="T6" fmla="*/ 9 w 32"/>
                <a:gd name="T7" fmla="*/ 2 h 28"/>
                <a:gd name="T8" fmla="*/ 10 w 32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8">
                  <a:moveTo>
                    <a:pt x="0" y="27"/>
                  </a:moveTo>
                  <a:lnTo>
                    <a:pt x="11" y="24"/>
                  </a:lnTo>
                  <a:lnTo>
                    <a:pt x="20" y="11"/>
                  </a:lnTo>
                  <a:lnTo>
                    <a:pt x="29" y="2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4" name="Freeform 566"/>
            <p:cNvSpPr>
              <a:spLocks/>
            </p:cNvSpPr>
            <p:nvPr/>
          </p:nvSpPr>
          <p:spPr bwMode="auto">
            <a:xfrm>
              <a:off x="3416" y="2559"/>
              <a:ext cx="28" cy="22"/>
            </a:xfrm>
            <a:custGeom>
              <a:avLst/>
              <a:gdLst>
                <a:gd name="T0" fmla="*/ 0 w 32"/>
                <a:gd name="T1" fmla="*/ 3 h 28"/>
                <a:gd name="T2" fmla="*/ 0 w 32"/>
                <a:gd name="T3" fmla="*/ 3 h 28"/>
                <a:gd name="T4" fmla="*/ 4 w 32"/>
                <a:gd name="T5" fmla="*/ 3 h 28"/>
                <a:gd name="T6" fmla="*/ 7 w 32"/>
                <a:gd name="T7" fmla="*/ 2 h 28"/>
                <a:gd name="T8" fmla="*/ 9 w 32"/>
                <a:gd name="T9" fmla="*/ 2 h 28"/>
                <a:gd name="T10" fmla="*/ 10 w 32"/>
                <a:gd name="T11" fmla="*/ 1 h 28"/>
                <a:gd name="T12" fmla="*/ 10 w 32"/>
                <a:gd name="T13" fmla="*/ 0 h 28"/>
                <a:gd name="T14" fmla="*/ 9 w 32"/>
                <a:gd name="T15" fmla="*/ 2 h 28"/>
                <a:gd name="T16" fmla="*/ 7 w 32"/>
                <a:gd name="T17" fmla="*/ 2 h 28"/>
                <a:gd name="T18" fmla="*/ 4 w 32"/>
                <a:gd name="T19" fmla="*/ 3 h 28"/>
                <a:gd name="T20" fmla="*/ 0 w 32"/>
                <a:gd name="T21" fmla="*/ 3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28">
                  <a:moveTo>
                    <a:pt x="0" y="26"/>
                  </a:moveTo>
                  <a:lnTo>
                    <a:pt x="0" y="27"/>
                  </a:lnTo>
                  <a:lnTo>
                    <a:pt x="12" y="24"/>
                  </a:lnTo>
                  <a:lnTo>
                    <a:pt x="21" y="12"/>
                  </a:lnTo>
                  <a:lnTo>
                    <a:pt x="29" y="4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0" y="11"/>
                  </a:lnTo>
                  <a:lnTo>
                    <a:pt x="10" y="23"/>
                  </a:lnTo>
                  <a:lnTo>
                    <a:pt x="0" y="26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5" name="Freeform 567"/>
            <p:cNvSpPr>
              <a:spLocks/>
            </p:cNvSpPr>
            <p:nvPr/>
          </p:nvSpPr>
          <p:spPr bwMode="auto">
            <a:xfrm>
              <a:off x="3403" y="2557"/>
              <a:ext cx="45" cy="30"/>
            </a:xfrm>
            <a:custGeom>
              <a:avLst/>
              <a:gdLst>
                <a:gd name="T0" fmla="*/ 0 w 50"/>
                <a:gd name="T1" fmla="*/ 4 h 39"/>
                <a:gd name="T2" fmla="*/ 5 w 50"/>
                <a:gd name="T3" fmla="*/ 2 h 39"/>
                <a:gd name="T4" fmla="*/ 10 w 50"/>
                <a:gd name="T5" fmla="*/ 2 h 39"/>
                <a:gd name="T6" fmla="*/ 14 w 50"/>
                <a:gd name="T7" fmla="*/ 2 h 39"/>
                <a:gd name="T8" fmla="*/ 18 w 50"/>
                <a:gd name="T9" fmla="*/ 2 h 39"/>
                <a:gd name="T10" fmla="*/ 19 w 50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9">
                  <a:moveTo>
                    <a:pt x="0" y="38"/>
                  </a:moveTo>
                  <a:lnTo>
                    <a:pt x="14" y="26"/>
                  </a:lnTo>
                  <a:lnTo>
                    <a:pt x="24" y="18"/>
                  </a:lnTo>
                  <a:lnTo>
                    <a:pt x="34" y="10"/>
                  </a:lnTo>
                  <a:lnTo>
                    <a:pt x="45" y="3"/>
                  </a:lnTo>
                  <a:lnTo>
                    <a:pt x="49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6" name="Freeform 568"/>
            <p:cNvSpPr>
              <a:spLocks/>
            </p:cNvSpPr>
            <p:nvPr/>
          </p:nvSpPr>
          <p:spPr bwMode="auto">
            <a:xfrm>
              <a:off x="3403" y="2557"/>
              <a:ext cx="45" cy="30"/>
            </a:xfrm>
            <a:custGeom>
              <a:avLst/>
              <a:gdLst>
                <a:gd name="T0" fmla="*/ 0 w 51"/>
                <a:gd name="T1" fmla="*/ 4 h 39"/>
                <a:gd name="T2" fmla="*/ 1 w 51"/>
                <a:gd name="T3" fmla="*/ 4 h 39"/>
                <a:gd name="T4" fmla="*/ 5 w 51"/>
                <a:gd name="T5" fmla="*/ 2 h 39"/>
                <a:gd name="T6" fmla="*/ 8 w 51"/>
                <a:gd name="T7" fmla="*/ 2 h 39"/>
                <a:gd name="T8" fmla="*/ 11 w 51"/>
                <a:gd name="T9" fmla="*/ 2 h 39"/>
                <a:gd name="T10" fmla="*/ 15 w 51"/>
                <a:gd name="T11" fmla="*/ 2 h 39"/>
                <a:gd name="T12" fmla="*/ 16 w 51"/>
                <a:gd name="T13" fmla="*/ 1 h 39"/>
                <a:gd name="T14" fmla="*/ 16 w 51"/>
                <a:gd name="T15" fmla="*/ 0 h 39"/>
                <a:gd name="T16" fmla="*/ 15 w 51"/>
                <a:gd name="T17" fmla="*/ 2 h 39"/>
                <a:gd name="T18" fmla="*/ 11 w 51"/>
                <a:gd name="T19" fmla="*/ 2 h 39"/>
                <a:gd name="T20" fmla="*/ 8 w 51"/>
                <a:gd name="T21" fmla="*/ 2 h 39"/>
                <a:gd name="T22" fmla="*/ 4 w 51"/>
                <a:gd name="T23" fmla="*/ 2 h 39"/>
                <a:gd name="T24" fmla="*/ 0 w 51"/>
                <a:gd name="T25" fmla="*/ 4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39">
                  <a:moveTo>
                    <a:pt x="0" y="37"/>
                  </a:moveTo>
                  <a:lnTo>
                    <a:pt x="1" y="38"/>
                  </a:lnTo>
                  <a:lnTo>
                    <a:pt x="16" y="27"/>
                  </a:lnTo>
                  <a:lnTo>
                    <a:pt x="25" y="19"/>
                  </a:lnTo>
                  <a:lnTo>
                    <a:pt x="35" y="11"/>
                  </a:lnTo>
                  <a:lnTo>
                    <a:pt x="46" y="4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5" y="3"/>
                  </a:lnTo>
                  <a:lnTo>
                    <a:pt x="34" y="10"/>
                  </a:lnTo>
                  <a:lnTo>
                    <a:pt x="24" y="18"/>
                  </a:lnTo>
                  <a:lnTo>
                    <a:pt x="14" y="26"/>
                  </a:lnTo>
                  <a:lnTo>
                    <a:pt x="0" y="3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7" name="Freeform 569"/>
            <p:cNvSpPr>
              <a:spLocks/>
            </p:cNvSpPr>
            <p:nvPr/>
          </p:nvSpPr>
          <p:spPr bwMode="auto">
            <a:xfrm>
              <a:off x="3392" y="2542"/>
              <a:ext cx="28" cy="33"/>
            </a:xfrm>
            <a:custGeom>
              <a:avLst/>
              <a:gdLst>
                <a:gd name="T0" fmla="*/ 0 w 32"/>
                <a:gd name="T1" fmla="*/ 6 h 41"/>
                <a:gd name="T2" fmla="*/ 4 w 32"/>
                <a:gd name="T3" fmla="*/ 4 h 41"/>
                <a:gd name="T4" fmla="*/ 5 w 32"/>
                <a:gd name="T5" fmla="*/ 2 h 41"/>
                <a:gd name="T6" fmla="*/ 9 w 32"/>
                <a:gd name="T7" fmla="*/ 2 h 41"/>
                <a:gd name="T8" fmla="*/ 10 w 3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1">
                  <a:moveTo>
                    <a:pt x="0" y="40"/>
                  </a:moveTo>
                  <a:lnTo>
                    <a:pt x="7" y="27"/>
                  </a:lnTo>
                  <a:lnTo>
                    <a:pt x="17" y="15"/>
                  </a:lnTo>
                  <a:lnTo>
                    <a:pt x="27" y="2"/>
                  </a:lnTo>
                  <a:lnTo>
                    <a:pt x="31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8" name="Freeform 570"/>
            <p:cNvSpPr>
              <a:spLocks/>
            </p:cNvSpPr>
            <p:nvPr/>
          </p:nvSpPr>
          <p:spPr bwMode="auto">
            <a:xfrm>
              <a:off x="3392" y="2542"/>
              <a:ext cx="28" cy="33"/>
            </a:xfrm>
            <a:custGeom>
              <a:avLst/>
              <a:gdLst>
                <a:gd name="T0" fmla="*/ 0 w 32"/>
                <a:gd name="T1" fmla="*/ 5 h 42"/>
                <a:gd name="T2" fmla="*/ 1 w 32"/>
                <a:gd name="T3" fmla="*/ 5 h 42"/>
                <a:gd name="T4" fmla="*/ 4 w 32"/>
                <a:gd name="T5" fmla="*/ 4 h 42"/>
                <a:gd name="T6" fmla="*/ 6 w 32"/>
                <a:gd name="T7" fmla="*/ 2 h 42"/>
                <a:gd name="T8" fmla="*/ 9 w 32"/>
                <a:gd name="T9" fmla="*/ 2 h 42"/>
                <a:gd name="T10" fmla="*/ 10 w 32"/>
                <a:gd name="T11" fmla="*/ 1 h 42"/>
                <a:gd name="T12" fmla="*/ 10 w 32"/>
                <a:gd name="T13" fmla="*/ 0 h 42"/>
                <a:gd name="T14" fmla="*/ 9 w 32"/>
                <a:gd name="T15" fmla="*/ 2 h 42"/>
                <a:gd name="T16" fmla="*/ 5 w 32"/>
                <a:gd name="T17" fmla="*/ 2 h 42"/>
                <a:gd name="T18" fmla="*/ 4 w 32"/>
                <a:gd name="T19" fmla="*/ 3 h 42"/>
                <a:gd name="T20" fmla="*/ 0 w 32"/>
                <a:gd name="T21" fmla="*/ 5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42">
                  <a:moveTo>
                    <a:pt x="0" y="41"/>
                  </a:moveTo>
                  <a:lnTo>
                    <a:pt x="1" y="41"/>
                  </a:lnTo>
                  <a:lnTo>
                    <a:pt x="7" y="29"/>
                  </a:lnTo>
                  <a:lnTo>
                    <a:pt x="18" y="16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27" y="3"/>
                  </a:lnTo>
                  <a:lnTo>
                    <a:pt x="16" y="16"/>
                  </a:lnTo>
                  <a:lnTo>
                    <a:pt x="7" y="27"/>
                  </a:lnTo>
                  <a:lnTo>
                    <a:pt x="0" y="4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19" name="Freeform 571"/>
            <p:cNvSpPr>
              <a:spLocks/>
            </p:cNvSpPr>
            <p:nvPr/>
          </p:nvSpPr>
          <p:spPr bwMode="auto">
            <a:xfrm>
              <a:off x="3418" y="2533"/>
              <a:ext cx="8" cy="46"/>
            </a:xfrm>
            <a:custGeom>
              <a:avLst/>
              <a:gdLst>
                <a:gd name="T0" fmla="*/ 0 w 9"/>
                <a:gd name="T1" fmla="*/ 7 h 58"/>
                <a:gd name="T2" fmla="*/ 2 w 9"/>
                <a:gd name="T3" fmla="*/ 2 h 58"/>
                <a:gd name="T4" fmla="*/ 4 w 9"/>
                <a:gd name="T5" fmla="*/ 2 h 58"/>
                <a:gd name="T6" fmla="*/ 4 w 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8">
                  <a:moveTo>
                    <a:pt x="0" y="57"/>
                  </a:moveTo>
                  <a:lnTo>
                    <a:pt x="2" y="21"/>
                  </a:lnTo>
                  <a:lnTo>
                    <a:pt x="8" y="2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0" name="Freeform 572"/>
            <p:cNvSpPr>
              <a:spLocks/>
            </p:cNvSpPr>
            <p:nvPr/>
          </p:nvSpPr>
          <p:spPr bwMode="auto">
            <a:xfrm>
              <a:off x="3417" y="2532"/>
              <a:ext cx="9" cy="47"/>
            </a:xfrm>
            <a:custGeom>
              <a:avLst/>
              <a:gdLst>
                <a:gd name="T0" fmla="*/ 0 w 10"/>
                <a:gd name="T1" fmla="*/ 7 h 59"/>
                <a:gd name="T2" fmla="*/ 1 w 10"/>
                <a:gd name="T3" fmla="*/ 7 h 59"/>
                <a:gd name="T4" fmla="*/ 3 w 10"/>
                <a:gd name="T5" fmla="*/ 3 h 59"/>
                <a:gd name="T6" fmla="*/ 5 w 10"/>
                <a:gd name="T7" fmla="*/ 2 h 59"/>
                <a:gd name="T8" fmla="*/ 5 w 10"/>
                <a:gd name="T9" fmla="*/ 0 h 59"/>
                <a:gd name="T10" fmla="*/ 5 w 10"/>
                <a:gd name="T11" fmla="*/ 1 h 59"/>
                <a:gd name="T12" fmla="*/ 5 w 10"/>
                <a:gd name="T13" fmla="*/ 2 h 59"/>
                <a:gd name="T14" fmla="*/ 2 w 10"/>
                <a:gd name="T15" fmla="*/ 3 h 59"/>
                <a:gd name="T16" fmla="*/ 0 w 10"/>
                <a:gd name="T17" fmla="*/ 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59">
                  <a:moveTo>
                    <a:pt x="0" y="58"/>
                  </a:moveTo>
                  <a:lnTo>
                    <a:pt x="1" y="58"/>
                  </a:lnTo>
                  <a:lnTo>
                    <a:pt x="3" y="22"/>
                  </a:lnTo>
                  <a:lnTo>
                    <a:pt x="9" y="3"/>
                  </a:lnTo>
                  <a:lnTo>
                    <a:pt x="7" y="0"/>
                  </a:lnTo>
                  <a:lnTo>
                    <a:pt x="5" y="1"/>
                  </a:lnTo>
                  <a:lnTo>
                    <a:pt x="8" y="3"/>
                  </a:lnTo>
                  <a:lnTo>
                    <a:pt x="2" y="22"/>
                  </a:lnTo>
                  <a:lnTo>
                    <a:pt x="0" y="58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1" name="Freeform 573"/>
            <p:cNvSpPr>
              <a:spLocks/>
            </p:cNvSpPr>
            <p:nvPr/>
          </p:nvSpPr>
          <p:spPr bwMode="auto">
            <a:xfrm>
              <a:off x="3407" y="2553"/>
              <a:ext cx="30" cy="22"/>
            </a:xfrm>
            <a:custGeom>
              <a:avLst/>
              <a:gdLst>
                <a:gd name="T0" fmla="*/ 0 w 34"/>
                <a:gd name="T1" fmla="*/ 4 h 27"/>
                <a:gd name="T2" fmla="*/ 4 w 34"/>
                <a:gd name="T3" fmla="*/ 3 h 27"/>
                <a:gd name="T4" fmla="*/ 8 w 34"/>
                <a:gd name="T5" fmla="*/ 2 h 27"/>
                <a:gd name="T6" fmla="*/ 11 w 34"/>
                <a:gd name="T7" fmla="*/ 0 h 27"/>
                <a:gd name="T8" fmla="*/ 9 w 3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7">
                  <a:moveTo>
                    <a:pt x="0" y="26"/>
                  </a:moveTo>
                  <a:lnTo>
                    <a:pt x="14" y="19"/>
                  </a:lnTo>
                  <a:lnTo>
                    <a:pt x="23" y="9"/>
                  </a:lnTo>
                  <a:lnTo>
                    <a:pt x="33" y="0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2" name="Freeform 574"/>
            <p:cNvSpPr>
              <a:spLocks/>
            </p:cNvSpPr>
            <p:nvPr/>
          </p:nvSpPr>
          <p:spPr bwMode="auto">
            <a:xfrm>
              <a:off x="3407" y="2553"/>
              <a:ext cx="30" cy="22"/>
            </a:xfrm>
            <a:custGeom>
              <a:avLst/>
              <a:gdLst>
                <a:gd name="T0" fmla="*/ 0 w 34"/>
                <a:gd name="T1" fmla="*/ 2 h 29"/>
                <a:gd name="T2" fmla="*/ 0 w 34"/>
                <a:gd name="T3" fmla="*/ 2 h 29"/>
                <a:gd name="T4" fmla="*/ 4 w 34"/>
                <a:gd name="T5" fmla="*/ 2 h 29"/>
                <a:gd name="T6" fmla="*/ 8 w 34"/>
                <a:gd name="T7" fmla="*/ 2 h 29"/>
                <a:gd name="T8" fmla="*/ 11 w 34"/>
                <a:gd name="T9" fmla="*/ 1 h 29"/>
                <a:gd name="T10" fmla="*/ 11 w 34"/>
                <a:gd name="T11" fmla="*/ 0 h 29"/>
                <a:gd name="T12" fmla="*/ 9 w 34"/>
                <a:gd name="T13" fmla="*/ 0 h 29"/>
                <a:gd name="T14" fmla="*/ 9 w 34"/>
                <a:gd name="T15" fmla="*/ 2 h 29"/>
                <a:gd name="T16" fmla="*/ 10 w 34"/>
                <a:gd name="T17" fmla="*/ 2 h 29"/>
                <a:gd name="T18" fmla="*/ 7 w 34"/>
                <a:gd name="T19" fmla="*/ 2 h 29"/>
                <a:gd name="T20" fmla="*/ 4 w 34"/>
                <a:gd name="T21" fmla="*/ 2 h 29"/>
                <a:gd name="T22" fmla="*/ 0 w 34"/>
                <a:gd name="T23" fmla="*/ 2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" h="29">
                  <a:moveTo>
                    <a:pt x="0" y="27"/>
                  </a:moveTo>
                  <a:lnTo>
                    <a:pt x="0" y="28"/>
                  </a:lnTo>
                  <a:lnTo>
                    <a:pt x="14" y="21"/>
                  </a:lnTo>
                  <a:lnTo>
                    <a:pt x="23" y="10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22" y="9"/>
                  </a:lnTo>
                  <a:lnTo>
                    <a:pt x="13" y="20"/>
                  </a:lnTo>
                  <a:lnTo>
                    <a:pt x="0" y="27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3" name="Freeform 575"/>
            <p:cNvSpPr>
              <a:spLocks/>
            </p:cNvSpPr>
            <p:nvPr/>
          </p:nvSpPr>
          <p:spPr bwMode="auto">
            <a:xfrm>
              <a:off x="3403" y="2554"/>
              <a:ext cx="39" cy="27"/>
            </a:xfrm>
            <a:custGeom>
              <a:avLst/>
              <a:gdLst>
                <a:gd name="T0" fmla="*/ 9 w 44"/>
                <a:gd name="T1" fmla="*/ 3 h 34"/>
                <a:gd name="T2" fmla="*/ 11 w 44"/>
                <a:gd name="T3" fmla="*/ 2 h 34"/>
                <a:gd name="T4" fmla="*/ 15 w 44"/>
                <a:gd name="T5" fmla="*/ 0 h 34"/>
                <a:gd name="T6" fmla="*/ 11 w 44"/>
                <a:gd name="T7" fmla="*/ 2 h 34"/>
                <a:gd name="T8" fmla="*/ 6 w 44"/>
                <a:gd name="T9" fmla="*/ 2 h 34"/>
                <a:gd name="T10" fmla="*/ 4 w 44"/>
                <a:gd name="T11" fmla="*/ 3 h 34"/>
                <a:gd name="T12" fmla="*/ 0 w 44"/>
                <a:gd name="T13" fmla="*/ 5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34">
                  <a:moveTo>
                    <a:pt x="24" y="22"/>
                  </a:moveTo>
                  <a:lnTo>
                    <a:pt x="33" y="9"/>
                  </a:lnTo>
                  <a:lnTo>
                    <a:pt x="43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6" y="23"/>
                  </a:lnTo>
                  <a:lnTo>
                    <a:pt x="0" y="33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4" name="Freeform 576"/>
            <p:cNvSpPr>
              <a:spLocks/>
            </p:cNvSpPr>
            <p:nvPr/>
          </p:nvSpPr>
          <p:spPr bwMode="auto">
            <a:xfrm>
              <a:off x="3409" y="2553"/>
              <a:ext cx="33" cy="21"/>
            </a:xfrm>
            <a:custGeom>
              <a:avLst/>
              <a:gdLst>
                <a:gd name="T0" fmla="*/ 5 w 38"/>
                <a:gd name="T1" fmla="*/ 5 h 25"/>
                <a:gd name="T2" fmla="*/ 5 w 38"/>
                <a:gd name="T3" fmla="*/ 5 h 25"/>
                <a:gd name="T4" fmla="*/ 8 w 38"/>
                <a:gd name="T5" fmla="*/ 3 h 25"/>
                <a:gd name="T6" fmla="*/ 10 w 38"/>
                <a:gd name="T7" fmla="*/ 1 h 25"/>
                <a:gd name="T8" fmla="*/ 10 w 38"/>
                <a:gd name="T9" fmla="*/ 0 h 25"/>
                <a:gd name="T10" fmla="*/ 7 w 38"/>
                <a:gd name="T11" fmla="*/ 3 h 25"/>
                <a:gd name="T12" fmla="*/ 3 w 38"/>
                <a:gd name="T13" fmla="*/ 3 h 25"/>
                <a:gd name="T14" fmla="*/ 0 w 38"/>
                <a:gd name="T15" fmla="*/ 5 h 25"/>
                <a:gd name="T16" fmla="*/ 1 w 38"/>
                <a:gd name="T17" fmla="*/ 5 h 25"/>
                <a:gd name="T18" fmla="*/ 3 w 38"/>
                <a:gd name="T19" fmla="*/ 3 h 25"/>
                <a:gd name="T20" fmla="*/ 8 w 38"/>
                <a:gd name="T21" fmla="*/ 3 h 25"/>
                <a:gd name="T22" fmla="*/ 10 w 38"/>
                <a:gd name="T23" fmla="*/ 2 h 25"/>
                <a:gd name="T24" fmla="*/ 8 w 38"/>
                <a:gd name="T25" fmla="*/ 3 h 25"/>
                <a:gd name="T26" fmla="*/ 5 w 38"/>
                <a:gd name="T27" fmla="*/ 5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25">
                  <a:moveTo>
                    <a:pt x="18" y="22"/>
                  </a:moveTo>
                  <a:lnTo>
                    <a:pt x="18" y="23"/>
                  </a:lnTo>
                  <a:lnTo>
                    <a:pt x="27" y="1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24" y="4"/>
                  </a:lnTo>
                  <a:lnTo>
                    <a:pt x="11" y="14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3" y="15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26" y="9"/>
                  </a:lnTo>
                  <a:lnTo>
                    <a:pt x="18" y="22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5" name="Freeform 577"/>
            <p:cNvSpPr>
              <a:spLocks/>
            </p:cNvSpPr>
            <p:nvPr/>
          </p:nvSpPr>
          <p:spPr bwMode="auto">
            <a:xfrm>
              <a:off x="3403" y="2572"/>
              <a:ext cx="8" cy="9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2 h 12"/>
                <a:gd name="T4" fmla="*/ 1 w 9"/>
                <a:gd name="T5" fmla="*/ 2 h 12"/>
                <a:gd name="T6" fmla="*/ 4 w 9"/>
                <a:gd name="T7" fmla="*/ 1 h 12"/>
                <a:gd name="T8" fmla="*/ 4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7" y="0"/>
                  </a:moveTo>
                  <a:lnTo>
                    <a:pt x="0" y="10"/>
                  </a:lnTo>
                  <a:lnTo>
                    <a:pt x="1" y="11"/>
                  </a:lnTo>
                  <a:lnTo>
                    <a:pt x="8" y="1"/>
                  </a:lnTo>
                  <a:lnTo>
                    <a:pt x="7" y="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6" name="Freeform 578"/>
            <p:cNvSpPr>
              <a:spLocks/>
            </p:cNvSpPr>
            <p:nvPr/>
          </p:nvSpPr>
          <p:spPr bwMode="auto">
            <a:xfrm>
              <a:off x="3394" y="2547"/>
              <a:ext cx="32" cy="32"/>
            </a:xfrm>
            <a:custGeom>
              <a:avLst/>
              <a:gdLst>
                <a:gd name="T0" fmla="*/ 10 w 37"/>
                <a:gd name="T1" fmla="*/ 0 h 41"/>
                <a:gd name="T2" fmla="*/ 7 w 37"/>
                <a:gd name="T3" fmla="*/ 2 h 41"/>
                <a:gd name="T4" fmla="*/ 3 w 37"/>
                <a:gd name="T5" fmla="*/ 2 h 41"/>
                <a:gd name="T6" fmla="*/ 2 w 37"/>
                <a:gd name="T7" fmla="*/ 3 h 41"/>
                <a:gd name="T8" fmla="*/ 0 w 37"/>
                <a:gd name="T9" fmla="*/ 4 h 41"/>
                <a:gd name="T10" fmla="*/ 3 w 37"/>
                <a:gd name="T11" fmla="*/ 4 h 41"/>
                <a:gd name="T12" fmla="*/ 7 w 37"/>
                <a:gd name="T13" fmla="*/ 3 h 41"/>
                <a:gd name="T14" fmla="*/ 9 w 37"/>
                <a:gd name="T15" fmla="*/ 2 h 41"/>
                <a:gd name="T16" fmla="*/ 9 w 37"/>
                <a:gd name="T17" fmla="*/ 1 h 41"/>
                <a:gd name="T18" fmla="*/ 7 w 37"/>
                <a:gd name="T19" fmla="*/ 1 h 41"/>
                <a:gd name="T20" fmla="*/ 3 w 37"/>
                <a:gd name="T21" fmla="*/ 2 h 41"/>
                <a:gd name="T22" fmla="*/ 3 w 37"/>
                <a:gd name="T23" fmla="*/ 3 h 41"/>
                <a:gd name="T24" fmla="*/ 6 w 37"/>
                <a:gd name="T25" fmla="*/ 3 h 41"/>
                <a:gd name="T26" fmla="*/ 8 w 37"/>
                <a:gd name="T27" fmla="*/ 2 h 41"/>
                <a:gd name="T28" fmla="*/ 10 w 37"/>
                <a:gd name="T29" fmla="*/ 2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" h="41">
                  <a:moveTo>
                    <a:pt x="36" y="0"/>
                  </a:moveTo>
                  <a:lnTo>
                    <a:pt x="24" y="4"/>
                  </a:lnTo>
                  <a:lnTo>
                    <a:pt x="10" y="14"/>
                  </a:lnTo>
                  <a:lnTo>
                    <a:pt x="2" y="28"/>
                  </a:lnTo>
                  <a:lnTo>
                    <a:pt x="0" y="40"/>
                  </a:lnTo>
                  <a:lnTo>
                    <a:pt x="12" y="40"/>
                  </a:lnTo>
                  <a:lnTo>
                    <a:pt x="24" y="32"/>
                  </a:lnTo>
                  <a:lnTo>
                    <a:pt x="33" y="17"/>
                  </a:lnTo>
                  <a:lnTo>
                    <a:pt x="35" y="1"/>
                  </a:lnTo>
                  <a:lnTo>
                    <a:pt x="23" y="1"/>
                  </a:lnTo>
                  <a:lnTo>
                    <a:pt x="10" y="13"/>
                  </a:lnTo>
                  <a:lnTo>
                    <a:pt x="10" y="35"/>
                  </a:lnTo>
                  <a:lnTo>
                    <a:pt x="20" y="32"/>
                  </a:lnTo>
                  <a:lnTo>
                    <a:pt x="30" y="22"/>
                  </a:lnTo>
                  <a:lnTo>
                    <a:pt x="36" y="8"/>
                  </a:lnTo>
                </a:path>
              </a:pathLst>
            </a:custGeom>
            <a:noFill/>
            <a:ln w="12700" cap="rnd" cmpd="sng">
              <a:solidFill>
                <a:srgbClr val="FFD4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7" name="Freeform 579"/>
            <p:cNvSpPr>
              <a:spLocks/>
            </p:cNvSpPr>
            <p:nvPr/>
          </p:nvSpPr>
          <p:spPr bwMode="auto">
            <a:xfrm>
              <a:off x="3394" y="2547"/>
              <a:ext cx="32" cy="33"/>
            </a:xfrm>
            <a:custGeom>
              <a:avLst/>
              <a:gdLst>
                <a:gd name="T0" fmla="*/ 10 w 37"/>
                <a:gd name="T1" fmla="*/ 1 h 42"/>
                <a:gd name="T2" fmla="*/ 10 w 37"/>
                <a:gd name="T3" fmla="*/ 0 h 42"/>
                <a:gd name="T4" fmla="*/ 7 w 37"/>
                <a:gd name="T5" fmla="*/ 2 h 42"/>
                <a:gd name="T6" fmla="*/ 3 w 37"/>
                <a:gd name="T7" fmla="*/ 2 h 42"/>
                <a:gd name="T8" fmla="*/ 2 w 37"/>
                <a:gd name="T9" fmla="*/ 3 h 42"/>
                <a:gd name="T10" fmla="*/ 0 w 37"/>
                <a:gd name="T11" fmla="*/ 5 h 42"/>
                <a:gd name="T12" fmla="*/ 3 w 37"/>
                <a:gd name="T13" fmla="*/ 5 h 42"/>
                <a:gd name="T14" fmla="*/ 3 w 37"/>
                <a:gd name="T15" fmla="*/ 5 h 42"/>
                <a:gd name="T16" fmla="*/ 1 w 37"/>
                <a:gd name="T17" fmla="*/ 5 h 42"/>
                <a:gd name="T18" fmla="*/ 3 w 37"/>
                <a:gd name="T19" fmla="*/ 3 h 42"/>
                <a:gd name="T20" fmla="*/ 3 w 37"/>
                <a:gd name="T21" fmla="*/ 2 h 42"/>
                <a:gd name="T22" fmla="*/ 7 w 37"/>
                <a:gd name="T23" fmla="*/ 2 h 42"/>
                <a:gd name="T24" fmla="*/ 10 w 37"/>
                <a:gd name="T25" fmla="*/ 1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42">
                  <a:moveTo>
                    <a:pt x="36" y="1"/>
                  </a:moveTo>
                  <a:lnTo>
                    <a:pt x="36" y="0"/>
                  </a:lnTo>
                  <a:lnTo>
                    <a:pt x="24" y="4"/>
                  </a:lnTo>
                  <a:lnTo>
                    <a:pt x="10" y="14"/>
                  </a:lnTo>
                  <a:lnTo>
                    <a:pt x="2" y="28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" y="39"/>
                  </a:lnTo>
                  <a:lnTo>
                    <a:pt x="3" y="28"/>
                  </a:lnTo>
                  <a:lnTo>
                    <a:pt x="11" y="15"/>
                  </a:lnTo>
                  <a:lnTo>
                    <a:pt x="26" y="5"/>
                  </a:lnTo>
                  <a:lnTo>
                    <a:pt x="36" y="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8" name="Freeform 580"/>
            <p:cNvSpPr>
              <a:spLocks/>
            </p:cNvSpPr>
            <p:nvPr/>
          </p:nvSpPr>
          <p:spPr bwMode="auto">
            <a:xfrm>
              <a:off x="3405" y="2547"/>
              <a:ext cx="21" cy="33"/>
            </a:xfrm>
            <a:custGeom>
              <a:avLst/>
              <a:gdLst>
                <a:gd name="T0" fmla="*/ 0 w 23"/>
                <a:gd name="T1" fmla="*/ 5 h 42"/>
                <a:gd name="T2" fmla="*/ 5 w 23"/>
                <a:gd name="T3" fmla="*/ 4 h 42"/>
                <a:gd name="T4" fmla="*/ 9 w 23"/>
                <a:gd name="T5" fmla="*/ 2 h 42"/>
                <a:gd name="T6" fmla="*/ 10 w 23"/>
                <a:gd name="T7" fmla="*/ 0 h 42"/>
                <a:gd name="T8" fmla="*/ 5 w 23"/>
                <a:gd name="T9" fmla="*/ 0 h 42"/>
                <a:gd name="T10" fmla="*/ 5 w 23"/>
                <a:gd name="T11" fmla="*/ 2 h 42"/>
                <a:gd name="T12" fmla="*/ 10 w 23"/>
                <a:gd name="T13" fmla="*/ 2 h 42"/>
                <a:gd name="T14" fmla="*/ 9 w 23"/>
                <a:gd name="T15" fmla="*/ 2 h 42"/>
                <a:gd name="T16" fmla="*/ 5 w 23"/>
                <a:gd name="T17" fmla="*/ 4 h 42"/>
                <a:gd name="T18" fmla="*/ 0 w 23"/>
                <a:gd name="T19" fmla="*/ 5 h 42"/>
                <a:gd name="T20" fmla="*/ 0 w 23"/>
                <a:gd name="T21" fmla="*/ 5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" h="42">
                  <a:moveTo>
                    <a:pt x="0" y="41"/>
                  </a:moveTo>
                  <a:lnTo>
                    <a:pt x="13" y="32"/>
                  </a:lnTo>
                  <a:lnTo>
                    <a:pt x="20" y="17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21" y="2"/>
                  </a:lnTo>
                  <a:lnTo>
                    <a:pt x="19" y="17"/>
                  </a:lnTo>
                  <a:lnTo>
                    <a:pt x="11" y="31"/>
                  </a:lnTo>
                  <a:lnTo>
                    <a:pt x="0" y="39"/>
                  </a:lnTo>
                  <a:lnTo>
                    <a:pt x="0" y="41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29" name="Freeform 581"/>
            <p:cNvSpPr>
              <a:spLocks/>
            </p:cNvSpPr>
            <p:nvPr/>
          </p:nvSpPr>
          <p:spPr bwMode="auto">
            <a:xfrm>
              <a:off x="3403" y="2547"/>
              <a:ext cx="13" cy="28"/>
            </a:xfrm>
            <a:custGeom>
              <a:avLst/>
              <a:gdLst>
                <a:gd name="T0" fmla="*/ 3 w 15"/>
                <a:gd name="T1" fmla="*/ 0 h 36"/>
                <a:gd name="T2" fmla="*/ 0 w 15"/>
                <a:gd name="T3" fmla="*/ 2 h 36"/>
                <a:gd name="T4" fmla="*/ 0 w 15"/>
                <a:gd name="T5" fmla="*/ 3 h 36"/>
                <a:gd name="T6" fmla="*/ 3 w 15"/>
                <a:gd name="T7" fmla="*/ 3 h 36"/>
                <a:gd name="T8" fmla="*/ 3 w 15"/>
                <a:gd name="T9" fmla="*/ 3 h 36"/>
                <a:gd name="T10" fmla="*/ 2 w 15"/>
                <a:gd name="T11" fmla="*/ 3 h 36"/>
                <a:gd name="T12" fmla="*/ 2 w 15"/>
                <a:gd name="T13" fmla="*/ 2 h 36"/>
                <a:gd name="T14" fmla="*/ 3 w 15"/>
                <a:gd name="T15" fmla="*/ 2 h 36"/>
                <a:gd name="T16" fmla="*/ 3 w 15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36">
                  <a:moveTo>
                    <a:pt x="14" y="0"/>
                  </a:moveTo>
                  <a:lnTo>
                    <a:pt x="0" y="11"/>
                  </a:lnTo>
                  <a:lnTo>
                    <a:pt x="0" y="35"/>
                  </a:lnTo>
                  <a:lnTo>
                    <a:pt x="12" y="32"/>
                  </a:lnTo>
                  <a:lnTo>
                    <a:pt x="11" y="31"/>
                  </a:lnTo>
                  <a:lnTo>
                    <a:pt x="2" y="34"/>
                  </a:lnTo>
                  <a:lnTo>
                    <a:pt x="2" y="13"/>
                  </a:lnTo>
                  <a:lnTo>
                    <a:pt x="14" y="2"/>
                  </a:lnTo>
                  <a:lnTo>
                    <a:pt x="14" y="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0" name="Freeform 582"/>
            <p:cNvSpPr>
              <a:spLocks/>
            </p:cNvSpPr>
            <p:nvPr/>
          </p:nvSpPr>
          <p:spPr bwMode="auto">
            <a:xfrm>
              <a:off x="3412" y="2553"/>
              <a:ext cx="14" cy="19"/>
            </a:xfrm>
            <a:custGeom>
              <a:avLst/>
              <a:gdLst>
                <a:gd name="T0" fmla="*/ 1 w 16"/>
                <a:gd name="T1" fmla="*/ 3 h 24"/>
                <a:gd name="T2" fmla="*/ 4 w 16"/>
                <a:gd name="T3" fmla="*/ 2 h 24"/>
                <a:gd name="T4" fmla="*/ 4 w 16"/>
                <a:gd name="T5" fmla="*/ 0 h 24"/>
                <a:gd name="T6" fmla="*/ 4 w 16"/>
                <a:gd name="T7" fmla="*/ 0 h 24"/>
                <a:gd name="T8" fmla="*/ 4 w 16"/>
                <a:gd name="T9" fmla="*/ 2 h 24"/>
                <a:gd name="T10" fmla="*/ 0 w 16"/>
                <a:gd name="T11" fmla="*/ 2 h 24"/>
                <a:gd name="T12" fmla="*/ 1 w 16"/>
                <a:gd name="T13" fmla="*/ 3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4">
                  <a:moveTo>
                    <a:pt x="1" y="23"/>
                  </a:moveTo>
                  <a:lnTo>
                    <a:pt x="10" y="14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9" y="13"/>
                  </a:lnTo>
                  <a:lnTo>
                    <a:pt x="0" y="22"/>
                  </a:lnTo>
                  <a:lnTo>
                    <a:pt x="1" y="23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1" name="Freeform 583"/>
            <p:cNvSpPr>
              <a:spLocks/>
            </p:cNvSpPr>
            <p:nvPr/>
          </p:nvSpPr>
          <p:spPr bwMode="auto">
            <a:xfrm>
              <a:off x="1210" y="1652"/>
              <a:ext cx="3940" cy="2279"/>
            </a:xfrm>
            <a:custGeom>
              <a:avLst/>
              <a:gdLst>
                <a:gd name="T0" fmla="*/ 0 w 4455"/>
                <a:gd name="T1" fmla="*/ 0 h 2901"/>
                <a:gd name="T2" fmla="*/ 0 w 4455"/>
                <a:gd name="T3" fmla="*/ 331 h 2901"/>
                <a:gd name="T4" fmla="*/ 1474 w 4455"/>
                <a:gd name="T5" fmla="*/ 331 h 2901"/>
                <a:gd name="T6" fmla="*/ 1474 w 4455"/>
                <a:gd name="T7" fmla="*/ 0 h 2901"/>
                <a:gd name="T8" fmla="*/ 0 w 4455"/>
                <a:gd name="T9" fmla="*/ 0 h 29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55" h="2901">
                  <a:moveTo>
                    <a:pt x="0" y="0"/>
                  </a:moveTo>
                  <a:lnTo>
                    <a:pt x="0" y="2900"/>
                  </a:lnTo>
                  <a:lnTo>
                    <a:pt x="4454" y="2900"/>
                  </a:lnTo>
                  <a:lnTo>
                    <a:pt x="4454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2" name="Freeform 584"/>
            <p:cNvSpPr>
              <a:spLocks/>
            </p:cNvSpPr>
            <p:nvPr/>
          </p:nvSpPr>
          <p:spPr bwMode="auto">
            <a:xfrm>
              <a:off x="1209" y="1652"/>
              <a:ext cx="3942" cy="2279"/>
            </a:xfrm>
            <a:custGeom>
              <a:avLst/>
              <a:gdLst>
                <a:gd name="T0" fmla="*/ 2 w 4457"/>
                <a:gd name="T1" fmla="*/ 0 h 2902"/>
                <a:gd name="T2" fmla="*/ 0 w 4457"/>
                <a:gd name="T3" fmla="*/ 0 h 2902"/>
                <a:gd name="T4" fmla="*/ 0 w 4457"/>
                <a:gd name="T5" fmla="*/ 329 h 2902"/>
                <a:gd name="T6" fmla="*/ 1476 w 4457"/>
                <a:gd name="T7" fmla="*/ 329 h 2902"/>
                <a:gd name="T8" fmla="*/ 1475 w 4457"/>
                <a:gd name="T9" fmla="*/ 329 h 2902"/>
                <a:gd name="T10" fmla="*/ 2 w 4457"/>
                <a:gd name="T11" fmla="*/ 329 h 2902"/>
                <a:gd name="T12" fmla="*/ 2 w 4457"/>
                <a:gd name="T13" fmla="*/ 0 h 29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57" h="2902">
                  <a:moveTo>
                    <a:pt x="2" y="0"/>
                  </a:moveTo>
                  <a:lnTo>
                    <a:pt x="0" y="0"/>
                  </a:lnTo>
                  <a:lnTo>
                    <a:pt x="0" y="2901"/>
                  </a:lnTo>
                  <a:lnTo>
                    <a:pt x="4456" y="2901"/>
                  </a:lnTo>
                  <a:lnTo>
                    <a:pt x="4454" y="2899"/>
                  </a:lnTo>
                  <a:lnTo>
                    <a:pt x="2" y="2899"/>
                  </a:lnTo>
                  <a:lnTo>
                    <a:pt x="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3" name="Freeform 585"/>
            <p:cNvSpPr>
              <a:spLocks/>
            </p:cNvSpPr>
            <p:nvPr/>
          </p:nvSpPr>
          <p:spPr bwMode="auto">
            <a:xfrm>
              <a:off x="1209" y="1651"/>
              <a:ext cx="3942" cy="2280"/>
            </a:xfrm>
            <a:custGeom>
              <a:avLst/>
              <a:gdLst>
                <a:gd name="T0" fmla="*/ 1476 w 4457"/>
                <a:gd name="T1" fmla="*/ 330 h 2903"/>
                <a:gd name="T2" fmla="*/ 1476 w 4457"/>
                <a:gd name="T3" fmla="*/ 0 h 2903"/>
                <a:gd name="T4" fmla="*/ 0 w 4457"/>
                <a:gd name="T5" fmla="*/ 0 h 2903"/>
                <a:gd name="T6" fmla="*/ 0 w 4457"/>
                <a:gd name="T7" fmla="*/ 1 h 2903"/>
                <a:gd name="T8" fmla="*/ 2 w 4457"/>
                <a:gd name="T9" fmla="*/ 2 h 2903"/>
                <a:gd name="T10" fmla="*/ 1475 w 4457"/>
                <a:gd name="T11" fmla="*/ 1 h 2903"/>
                <a:gd name="T12" fmla="*/ 1475 w 4457"/>
                <a:gd name="T13" fmla="*/ 329 h 2903"/>
                <a:gd name="T14" fmla="*/ 1476 w 4457"/>
                <a:gd name="T15" fmla="*/ 330 h 29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7" h="2903">
                  <a:moveTo>
                    <a:pt x="4456" y="2902"/>
                  </a:moveTo>
                  <a:lnTo>
                    <a:pt x="445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454" y="1"/>
                  </a:lnTo>
                  <a:lnTo>
                    <a:pt x="4454" y="2900"/>
                  </a:lnTo>
                  <a:lnTo>
                    <a:pt x="4456" y="29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4" name="Freeform 586"/>
            <p:cNvSpPr>
              <a:spLocks/>
            </p:cNvSpPr>
            <p:nvPr/>
          </p:nvSpPr>
          <p:spPr bwMode="auto">
            <a:xfrm>
              <a:off x="4992" y="2554"/>
              <a:ext cx="30" cy="38"/>
            </a:xfrm>
            <a:custGeom>
              <a:avLst/>
              <a:gdLst>
                <a:gd name="T0" fmla="*/ 0 w 34"/>
                <a:gd name="T1" fmla="*/ 6 h 48"/>
                <a:gd name="T2" fmla="*/ 4 w 34"/>
                <a:gd name="T3" fmla="*/ 4 h 48"/>
                <a:gd name="T4" fmla="*/ 4 w 34"/>
                <a:gd name="T5" fmla="*/ 2 h 48"/>
                <a:gd name="T6" fmla="*/ 7 w 34"/>
                <a:gd name="T7" fmla="*/ 2 h 48"/>
                <a:gd name="T8" fmla="*/ 10 w 34"/>
                <a:gd name="T9" fmla="*/ 2 h 48"/>
                <a:gd name="T10" fmla="*/ 11 w 34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48">
                  <a:moveTo>
                    <a:pt x="0" y="47"/>
                  </a:moveTo>
                  <a:lnTo>
                    <a:pt x="5" y="32"/>
                  </a:lnTo>
                  <a:lnTo>
                    <a:pt x="9" y="14"/>
                  </a:lnTo>
                  <a:lnTo>
                    <a:pt x="20" y="5"/>
                  </a:lnTo>
                  <a:lnTo>
                    <a:pt x="30" y="2"/>
                  </a:lnTo>
                  <a:lnTo>
                    <a:pt x="33" y="0"/>
                  </a:lnTo>
                </a:path>
              </a:pathLst>
            </a:custGeom>
            <a:noFill/>
            <a:ln w="12700" cap="rnd" cmpd="sng">
              <a:solidFill>
                <a:srgbClr val="6633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5" name="Freeform 587"/>
            <p:cNvSpPr>
              <a:spLocks/>
            </p:cNvSpPr>
            <p:nvPr/>
          </p:nvSpPr>
          <p:spPr bwMode="auto">
            <a:xfrm>
              <a:off x="4992" y="2553"/>
              <a:ext cx="30" cy="39"/>
            </a:xfrm>
            <a:custGeom>
              <a:avLst/>
              <a:gdLst>
                <a:gd name="T0" fmla="*/ 0 w 34"/>
                <a:gd name="T1" fmla="*/ 6 h 49"/>
                <a:gd name="T2" fmla="*/ 1 w 34"/>
                <a:gd name="T3" fmla="*/ 6 h 49"/>
                <a:gd name="T4" fmla="*/ 4 w 34"/>
                <a:gd name="T5" fmla="*/ 5 h 49"/>
                <a:gd name="T6" fmla="*/ 4 w 34"/>
                <a:gd name="T7" fmla="*/ 2 h 49"/>
                <a:gd name="T8" fmla="*/ 7 w 34"/>
                <a:gd name="T9" fmla="*/ 2 h 49"/>
                <a:gd name="T10" fmla="*/ 10 w 34"/>
                <a:gd name="T11" fmla="*/ 2 h 49"/>
                <a:gd name="T12" fmla="*/ 11 w 34"/>
                <a:gd name="T13" fmla="*/ 1 h 49"/>
                <a:gd name="T14" fmla="*/ 10 w 34"/>
                <a:gd name="T15" fmla="*/ 0 h 49"/>
                <a:gd name="T16" fmla="*/ 9 w 34"/>
                <a:gd name="T17" fmla="*/ 2 h 49"/>
                <a:gd name="T18" fmla="*/ 6 w 34"/>
                <a:gd name="T19" fmla="*/ 2 h 49"/>
                <a:gd name="T20" fmla="*/ 4 w 34"/>
                <a:gd name="T21" fmla="*/ 2 h 49"/>
                <a:gd name="T22" fmla="*/ 4 w 34"/>
                <a:gd name="T23" fmla="*/ 5 h 49"/>
                <a:gd name="T24" fmla="*/ 0 w 34"/>
                <a:gd name="T25" fmla="*/ 6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49">
                  <a:moveTo>
                    <a:pt x="0" y="48"/>
                  </a:moveTo>
                  <a:lnTo>
                    <a:pt x="1" y="48"/>
                  </a:lnTo>
                  <a:lnTo>
                    <a:pt x="6" y="33"/>
                  </a:lnTo>
                  <a:lnTo>
                    <a:pt x="10" y="15"/>
                  </a:lnTo>
                  <a:lnTo>
                    <a:pt x="20" y="6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19" y="5"/>
                  </a:lnTo>
                  <a:lnTo>
                    <a:pt x="9" y="14"/>
                  </a:lnTo>
                  <a:lnTo>
                    <a:pt x="5" y="33"/>
                  </a:lnTo>
                  <a:lnTo>
                    <a:pt x="0" y="48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6" name="Freeform 588"/>
            <p:cNvSpPr>
              <a:spLocks/>
            </p:cNvSpPr>
            <p:nvPr/>
          </p:nvSpPr>
          <p:spPr bwMode="auto">
            <a:xfrm>
              <a:off x="4999" y="2554"/>
              <a:ext cx="39" cy="34"/>
            </a:xfrm>
            <a:custGeom>
              <a:avLst/>
              <a:gdLst>
                <a:gd name="T0" fmla="*/ 0 w 44"/>
                <a:gd name="T1" fmla="*/ 5 h 43"/>
                <a:gd name="T2" fmla="*/ 4 w 44"/>
                <a:gd name="T3" fmla="*/ 4 h 43"/>
                <a:gd name="T4" fmla="*/ 8 w 44"/>
                <a:gd name="T5" fmla="*/ 2 h 43"/>
                <a:gd name="T6" fmla="*/ 11 w 44"/>
                <a:gd name="T7" fmla="*/ 2 h 43"/>
                <a:gd name="T8" fmla="*/ 14 w 44"/>
                <a:gd name="T9" fmla="*/ 2 h 43"/>
                <a:gd name="T10" fmla="*/ 15 w 44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3">
                  <a:moveTo>
                    <a:pt x="0" y="42"/>
                  </a:moveTo>
                  <a:lnTo>
                    <a:pt x="12" y="29"/>
                  </a:lnTo>
                  <a:lnTo>
                    <a:pt x="21" y="17"/>
                  </a:lnTo>
                  <a:lnTo>
                    <a:pt x="31" y="9"/>
                  </a:lnTo>
                  <a:lnTo>
                    <a:pt x="42" y="2"/>
                  </a:lnTo>
                  <a:lnTo>
                    <a:pt x="43" y="0"/>
                  </a:lnTo>
                </a:path>
              </a:pathLst>
            </a:custGeom>
            <a:noFill/>
            <a:ln w="12700" cap="rnd" cmpd="sng">
              <a:solidFill>
                <a:srgbClr val="6633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7" name="Freeform 589"/>
            <p:cNvSpPr>
              <a:spLocks/>
            </p:cNvSpPr>
            <p:nvPr/>
          </p:nvSpPr>
          <p:spPr bwMode="auto">
            <a:xfrm>
              <a:off x="4998" y="2553"/>
              <a:ext cx="40" cy="35"/>
            </a:xfrm>
            <a:custGeom>
              <a:avLst/>
              <a:gdLst>
                <a:gd name="T0" fmla="*/ 0 w 45"/>
                <a:gd name="T1" fmla="*/ 6 h 44"/>
                <a:gd name="T2" fmla="*/ 1 w 45"/>
                <a:gd name="T3" fmla="*/ 6 h 44"/>
                <a:gd name="T4" fmla="*/ 4 w 45"/>
                <a:gd name="T5" fmla="*/ 4 h 44"/>
                <a:gd name="T6" fmla="*/ 8 w 45"/>
                <a:gd name="T7" fmla="*/ 2 h 44"/>
                <a:gd name="T8" fmla="*/ 15 w 45"/>
                <a:gd name="T9" fmla="*/ 2 h 44"/>
                <a:gd name="T10" fmla="*/ 16 w 45"/>
                <a:gd name="T11" fmla="*/ 1 h 44"/>
                <a:gd name="T12" fmla="*/ 15 w 45"/>
                <a:gd name="T13" fmla="*/ 0 h 44"/>
                <a:gd name="T14" fmla="*/ 14 w 45"/>
                <a:gd name="T15" fmla="*/ 2 h 44"/>
                <a:gd name="T16" fmla="*/ 8 w 45"/>
                <a:gd name="T17" fmla="*/ 2 h 44"/>
                <a:gd name="T18" fmla="*/ 4 w 45"/>
                <a:gd name="T19" fmla="*/ 4 h 44"/>
                <a:gd name="T20" fmla="*/ 0 w 45"/>
                <a:gd name="T21" fmla="*/ 6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5" h="44">
                  <a:moveTo>
                    <a:pt x="0" y="42"/>
                  </a:moveTo>
                  <a:lnTo>
                    <a:pt x="1" y="43"/>
                  </a:lnTo>
                  <a:lnTo>
                    <a:pt x="13" y="30"/>
                  </a:lnTo>
                  <a:lnTo>
                    <a:pt x="22" y="18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2"/>
                  </a:lnTo>
                  <a:lnTo>
                    <a:pt x="21" y="17"/>
                  </a:lnTo>
                  <a:lnTo>
                    <a:pt x="12" y="29"/>
                  </a:lnTo>
                  <a:lnTo>
                    <a:pt x="0" y="42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8" name="Freeform 590"/>
            <p:cNvSpPr>
              <a:spLocks/>
            </p:cNvSpPr>
            <p:nvPr/>
          </p:nvSpPr>
          <p:spPr bwMode="auto">
            <a:xfrm>
              <a:off x="5000" y="2554"/>
              <a:ext cx="34" cy="24"/>
            </a:xfrm>
            <a:custGeom>
              <a:avLst/>
              <a:gdLst>
                <a:gd name="T0" fmla="*/ 0 w 38"/>
                <a:gd name="T1" fmla="*/ 4 h 30"/>
                <a:gd name="T2" fmla="*/ 4 w 38"/>
                <a:gd name="T3" fmla="*/ 2 h 30"/>
                <a:gd name="T4" fmla="*/ 8 w 38"/>
                <a:gd name="T5" fmla="*/ 2 h 30"/>
                <a:gd name="T6" fmla="*/ 12 w 38"/>
                <a:gd name="T7" fmla="*/ 2 h 30"/>
                <a:gd name="T8" fmla="*/ 13 w 3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0">
                  <a:moveTo>
                    <a:pt x="0" y="29"/>
                  </a:moveTo>
                  <a:lnTo>
                    <a:pt x="10" y="17"/>
                  </a:lnTo>
                  <a:lnTo>
                    <a:pt x="20" y="9"/>
                  </a:lnTo>
                  <a:lnTo>
                    <a:pt x="31" y="2"/>
                  </a:lnTo>
                  <a:lnTo>
                    <a:pt x="37" y="0"/>
                  </a:lnTo>
                </a:path>
              </a:pathLst>
            </a:custGeom>
            <a:noFill/>
            <a:ln w="12700" cap="rnd" cmpd="sng">
              <a:solidFill>
                <a:srgbClr val="6633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39" name="Freeform 591"/>
            <p:cNvSpPr>
              <a:spLocks/>
            </p:cNvSpPr>
            <p:nvPr/>
          </p:nvSpPr>
          <p:spPr bwMode="auto">
            <a:xfrm>
              <a:off x="5000" y="2553"/>
              <a:ext cx="34" cy="26"/>
            </a:xfrm>
            <a:custGeom>
              <a:avLst/>
              <a:gdLst>
                <a:gd name="T0" fmla="*/ 0 w 38"/>
                <a:gd name="T1" fmla="*/ 5 h 32"/>
                <a:gd name="T2" fmla="*/ 1 w 38"/>
                <a:gd name="T3" fmla="*/ 5 h 32"/>
                <a:gd name="T4" fmla="*/ 4 w 38"/>
                <a:gd name="T5" fmla="*/ 3 h 32"/>
                <a:gd name="T6" fmla="*/ 8 w 38"/>
                <a:gd name="T7" fmla="*/ 2 h 32"/>
                <a:gd name="T8" fmla="*/ 12 w 38"/>
                <a:gd name="T9" fmla="*/ 2 h 32"/>
                <a:gd name="T10" fmla="*/ 13 w 38"/>
                <a:gd name="T11" fmla="*/ 1 h 32"/>
                <a:gd name="T12" fmla="*/ 13 w 38"/>
                <a:gd name="T13" fmla="*/ 0 h 32"/>
                <a:gd name="T14" fmla="*/ 11 w 38"/>
                <a:gd name="T15" fmla="*/ 2 h 32"/>
                <a:gd name="T16" fmla="*/ 8 w 38"/>
                <a:gd name="T17" fmla="*/ 2 h 32"/>
                <a:gd name="T18" fmla="*/ 4 w 38"/>
                <a:gd name="T19" fmla="*/ 2 h 32"/>
                <a:gd name="T20" fmla="*/ 0 w 38"/>
                <a:gd name="T21" fmla="*/ 5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32">
                  <a:moveTo>
                    <a:pt x="0" y="30"/>
                  </a:moveTo>
                  <a:lnTo>
                    <a:pt x="1" y="31"/>
                  </a:lnTo>
                  <a:lnTo>
                    <a:pt x="11" y="19"/>
                  </a:lnTo>
                  <a:lnTo>
                    <a:pt x="21" y="11"/>
                  </a:lnTo>
                  <a:lnTo>
                    <a:pt x="31" y="3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20" y="10"/>
                  </a:lnTo>
                  <a:lnTo>
                    <a:pt x="10" y="17"/>
                  </a:lnTo>
                  <a:lnTo>
                    <a:pt x="0" y="3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0" name="Freeform 592"/>
            <p:cNvSpPr>
              <a:spLocks/>
            </p:cNvSpPr>
            <p:nvPr/>
          </p:nvSpPr>
          <p:spPr bwMode="auto">
            <a:xfrm>
              <a:off x="5009" y="2565"/>
              <a:ext cx="31" cy="21"/>
            </a:xfrm>
            <a:custGeom>
              <a:avLst/>
              <a:gdLst>
                <a:gd name="T0" fmla="*/ 0 w 35"/>
                <a:gd name="T1" fmla="*/ 5 h 25"/>
                <a:gd name="T2" fmla="*/ 4 w 35"/>
                <a:gd name="T3" fmla="*/ 5 h 25"/>
                <a:gd name="T4" fmla="*/ 8 w 35"/>
                <a:gd name="T5" fmla="*/ 3 h 25"/>
                <a:gd name="T6" fmla="*/ 11 w 35"/>
                <a:gd name="T7" fmla="*/ 1 h 25"/>
                <a:gd name="T8" fmla="*/ 12 w 3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5">
                  <a:moveTo>
                    <a:pt x="0" y="24"/>
                  </a:moveTo>
                  <a:lnTo>
                    <a:pt x="13" y="22"/>
                  </a:lnTo>
                  <a:lnTo>
                    <a:pt x="23" y="10"/>
                  </a:lnTo>
                  <a:lnTo>
                    <a:pt x="31" y="1"/>
                  </a:lnTo>
                  <a:lnTo>
                    <a:pt x="34" y="0"/>
                  </a:lnTo>
                </a:path>
              </a:pathLst>
            </a:custGeom>
            <a:noFill/>
            <a:ln w="12700" cap="rnd" cmpd="sng">
              <a:solidFill>
                <a:srgbClr val="6633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1" name="Freeform 593"/>
            <p:cNvSpPr>
              <a:spLocks/>
            </p:cNvSpPr>
            <p:nvPr/>
          </p:nvSpPr>
          <p:spPr bwMode="auto">
            <a:xfrm>
              <a:off x="5009" y="2564"/>
              <a:ext cx="31" cy="22"/>
            </a:xfrm>
            <a:custGeom>
              <a:avLst/>
              <a:gdLst>
                <a:gd name="T0" fmla="*/ 0 w 35"/>
                <a:gd name="T1" fmla="*/ 5 h 26"/>
                <a:gd name="T2" fmla="*/ 0 w 35"/>
                <a:gd name="T3" fmla="*/ 6 h 26"/>
                <a:gd name="T4" fmla="*/ 4 w 35"/>
                <a:gd name="T5" fmla="*/ 5 h 26"/>
                <a:gd name="T6" fmla="*/ 8 w 35"/>
                <a:gd name="T7" fmla="*/ 3 h 26"/>
                <a:gd name="T8" fmla="*/ 11 w 35"/>
                <a:gd name="T9" fmla="*/ 2 h 26"/>
                <a:gd name="T10" fmla="*/ 12 w 35"/>
                <a:gd name="T11" fmla="*/ 1 h 26"/>
                <a:gd name="T12" fmla="*/ 11 w 35"/>
                <a:gd name="T13" fmla="*/ 0 h 26"/>
                <a:gd name="T14" fmla="*/ 11 w 35"/>
                <a:gd name="T15" fmla="*/ 1 h 26"/>
                <a:gd name="T16" fmla="*/ 8 w 35"/>
                <a:gd name="T17" fmla="*/ 3 h 26"/>
                <a:gd name="T18" fmla="*/ 4 w 35"/>
                <a:gd name="T19" fmla="*/ 5 h 26"/>
                <a:gd name="T20" fmla="*/ 0 w 35"/>
                <a:gd name="T21" fmla="*/ 5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26">
                  <a:moveTo>
                    <a:pt x="0" y="24"/>
                  </a:moveTo>
                  <a:lnTo>
                    <a:pt x="0" y="25"/>
                  </a:lnTo>
                  <a:lnTo>
                    <a:pt x="13" y="23"/>
                  </a:lnTo>
                  <a:lnTo>
                    <a:pt x="23" y="11"/>
                  </a:lnTo>
                  <a:lnTo>
                    <a:pt x="31" y="2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0" y="1"/>
                  </a:lnTo>
                  <a:lnTo>
                    <a:pt x="22" y="10"/>
                  </a:lnTo>
                  <a:lnTo>
                    <a:pt x="12" y="22"/>
                  </a:lnTo>
                  <a:lnTo>
                    <a:pt x="0" y="2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2" name="Freeform 594"/>
            <p:cNvSpPr>
              <a:spLocks/>
            </p:cNvSpPr>
            <p:nvPr/>
          </p:nvSpPr>
          <p:spPr bwMode="auto">
            <a:xfrm>
              <a:off x="4999" y="2563"/>
              <a:ext cx="44" cy="29"/>
            </a:xfrm>
            <a:custGeom>
              <a:avLst/>
              <a:gdLst>
                <a:gd name="T0" fmla="*/ 0 w 50"/>
                <a:gd name="T1" fmla="*/ 3 h 38"/>
                <a:gd name="T2" fmla="*/ 4 w 50"/>
                <a:gd name="T3" fmla="*/ 2 h 38"/>
                <a:gd name="T4" fmla="*/ 8 w 50"/>
                <a:gd name="T5" fmla="*/ 2 h 38"/>
                <a:gd name="T6" fmla="*/ 11 w 50"/>
                <a:gd name="T7" fmla="*/ 2 h 38"/>
                <a:gd name="T8" fmla="*/ 14 w 50"/>
                <a:gd name="T9" fmla="*/ 2 h 38"/>
                <a:gd name="T10" fmla="*/ 16 w 50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38">
                  <a:moveTo>
                    <a:pt x="0" y="37"/>
                  </a:moveTo>
                  <a:lnTo>
                    <a:pt x="13" y="26"/>
                  </a:lnTo>
                  <a:lnTo>
                    <a:pt x="24" y="16"/>
                  </a:lnTo>
                  <a:lnTo>
                    <a:pt x="34" y="9"/>
                  </a:lnTo>
                  <a:lnTo>
                    <a:pt x="45" y="3"/>
                  </a:lnTo>
                  <a:lnTo>
                    <a:pt x="49" y="0"/>
                  </a:lnTo>
                </a:path>
              </a:pathLst>
            </a:custGeom>
            <a:noFill/>
            <a:ln w="12700" cap="rnd" cmpd="sng">
              <a:solidFill>
                <a:srgbClr val="6633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3" name="Freeform 595"/>
            <p:cNvSpPr>
              <a:spLocks/>
            </p:cNvSpPr>
            <p:nvPr/>
          </p:nvSpPr>
          <p:spPr bwMode="auto">
            <a:xfrm>
              <a:off x="4998" y="2563"/>
              <a:ext cx="45" cy="30"/>
            </a:xfrm>
            <a:custGeom>
              <a:avLst/>
              <a:gdLst>
                <a:gd name="T0" fmla="*/ 0 w 51"/>
                <a:gd name="T1" fmla="*/ 4 h 39"/>
                <a:gd name="T2" fmla="*/ 1 w 51"/>
                <a:gd name="T3" fmla="*/ 4 h 39"/>
                <a:gd name="T4" fmla="*/ 4 w 51"/>
                <a:gd name="T5" fmla="*/ 2 h 39"/>
                <a:gd name="T6" fmla="*/ 8 w 51"/>
                <a:gd name="T7" fmla="*/ 2 h 39"/>
                <a:gd name="T8" fmla="*/ 11 w 51"/>
                <a:gd name="T9" fmla="*/ 2 h 39"/>
                <a:gd name="T10" fmla="*/ 15 w 51"/>
                <a:gd name="T11" fmla="*/ 2 h 39"/>
                <a:gd name="T12" fmla="*/ 16 w 51"/>
                <a:gd name="T13" fmla="*/ 1 h 39"/>
                <a:gd name="T14" fmla="*/ 16 w 51"/>
                <a:gd name="T15" fmla="*/ 0 h 39"/>
                <a:gd name="T16" fmla="*/ 14 w 51"/>
                <a:gd name="T17" fmla="*/ 2 h 39"/>
                <a:gd name="T18" fmla="*/ 11 w 51"/>
                <a:gd name="T19" fmla="*/ 2 h 39"/>
                <a:gd name="T20" fmla="*/ 8 w 51"/>
                <a:gd name="T21" fmla="*/ 2 h 39"/>
                <a:gd name="T22" fmla="*/ 4 w 51"/>
                <a:gd name="T23" fmla="*/ 2 h 39"/>
                <a:gd name="T24" fmla="*/ 0 w 51"/>
                <a:gd name="T25" fmla="*/ 4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39">
                  <a:moveTo>
                    <a:pt x="0" y="37"/>
                  </a:moveTo>
                  <a:lnTo>
                    <a:pt x="1" y="38"/>
                  </a:lnTo>
                  <a:lnTo>
                    <a:pt x="14" y="27"/>
                  </a:lnTo>
                  <a:lnTo>
                    <a:pt x="25" y="18"/>
                  </a:lnTo>
                  <a:lnTo>
                    <a:pt x="36" y="9"/>
                  </a:lnTo>
                  <a:lnTo>
                    <a:pt x="47" y="4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4" y="4"/>
                  </a:lnTo>
                  <a:lnTo>
                    <a:pt x="33" y="9"/>
                  </a:lnTo>
                  <a:lnTo>
                    <a:pt x="24" y="16"/>
                  </a:lnTo>
                  <a:lnTo>
                    <a:pt x="13" y="26"/>
                  </a:lnTo>
                  <a:lnTo>
                    <a:pt x="0" y="37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4" name="Freeform 596"/>
            <p:cNvSpPr>
              <a:spLocks/>
            </p:cNvSpPr>
            <p:nvPr/>
          </p:nvSpPr>
          <p:spPr bwMode="auto">
            <a:xfrm>
              <a:off x="4989" y="2546"/>
              <a:ext cx="24" cy="35"/>
            </a:xfrm>
            <a:custGeom>
              <a:avLst/>
              <a:gdLst>
                <a:gd name="T0" fmla="*/ 0 w 28"/>
                <a:gd name="T1" fmla="*/ 6 h 44"/>
                <a:gd name="T2" fmla="*/ 3 w 28"/>
                <a:gd name="T3" fmla="*/ 4 h 44"/>
                <a:gd name="T4" fmla="*/ 3 w 28"/>
                <a:gd name="T5" fmla="*/ 2 h 44"/>
                <a:gd name="T6" fmla="*/ 6 w 28"/>
                <a:gd name="T7" fmla="*/ 2 h 44"/>
                <a:gd name="T8" fmla="*/ 7 w 2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4">
                  <a:moveTo>
                    <a:pt x="0" y="43"/>
                  </a:moveTo>
                  <a:lnTo>
                    <a:pt x="6" y="28"/>
                  </a:lnTo>
                  <a:lnTo>
                    <a:pt x="14" y="17"/>
                  </a:lnTo>
                  <a:lnTo>
                    <a:pt x="23" y="3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6633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5" name="Freeform 597"/>
            <p:cNvSpPr>
              <a:spLocks/>
            </p:cNvSpPr>
            <p:nvPr/>
          </p:nvSpPr>
          <p:spPr bwMode="auto">
            <a:xfrm>
              <a:off x="4988" y="2545"/>
              <a:ext cx="26" cy="36"/>
            </a:xfrm>
            <a:custGeom>
              <a:avLst/>
              <a:gdLst>
                <a:gd name="T0" fmla="*/ 0 w 30"/>
                <a:gd name="T1" fmla="*/ 6 h 45"/>
                <a:gd name="T2" fmla="*/ 1 w 30"/>
                <a:gd name="T3" fmla="*/ 6 h 45"/>
                <a:gd name="T4" fmla="*/ 3 w 30"/>
                <a:gd name="T5" fmla="*/ 4 h 45"/>
                <a:gd name="T6" fmla="*/ 4 w 30"/>
                <a:gd name="T7" fmla="*/ 2 h 45"/>
                <a:gd name="T8" fmla="*/ 7 w 30"/>
                <a:gd name="T9" fmla="*/ 2 h 45"/>
                <a:gd name="T10" fmla="*/ 8 w 30"/>
                <a:gd name="T11" fmla="*/ 1 h 45"/>
                <a:gd name="T12" fmla="*/ 8 w 30"/>
                <a:gd name="T13" fmla="*/ 0 h 45"/>
                <a:gd name="T14" fmla="*/ 7 w 30"/>
                <a:gd name="T15" fmla="*/ 2 h 45"/>
                <a:gd name="T16" fmla="*/ 4 w 30"/>
                <a:gd name="T17" fmla="*/ 2 h 45"/>
                <a:gd name="T18" fmla="*/ 3 w 30"/>
                <a:gd name="T19" fmla="*/ 4 h 45"/>
                <a:gd name="T20" fmla="*/ 0 w 30"/>
                <a:gd name="T21" fmla="*/ 6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45">
                  <a:moveTo>
                    <a:pt x="0" y="44"/>
                  </a:moveTo>
                  <a:lnTo>
                    <a:pt x="1" y="44"/>
                  </a:lnTo>
                  <a:lnTo>
                    <a:pt x="7" y="29"/>
                  </a:lnTo>
                  <a:lnTo>
                    <a:pt x="16" y="18"/>
                  </a:lnTo>
                  <a:lnTo>
                    <a:pt x="25" y="4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4" y="3"/>
                  </a:lnTo>
                  <a:lnTo>
                    <a:pt x="15" y="17"/>
                  </a:lnTo>
                  <a:lnTo>
                    <a:pt x="6" y="28"/>
                  </a:lnTo>
                  <a:lnTo>
                    <a:pt x="0" y="4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6" name="Freeform 598"/>
            <p:cNvSpPr>
              <a:spLocks/>
            </p:cNvSpPr>
            <p:nvPr/>
          </p:nvSpPr>
          <p:spPr bwMode="auto">
            <a:xfrm>
              <a:off x="5012" y="2538"/>
              <a:ext cx="8" cy="45"/>
            </a:xfrm>
            <a:custGeom>
              <a:avLst/>
              <a:gdLst>
                <a:gd name="T0" fmla="*/ 0 w 10"/>
                <a:gd name="T1" fmla="*/ 6 h 57"/>
                <a:gd name="T2" fmla="*/ 2 w 10"/>
                <a:gd name="T3" fmla="*/ 2 h 57"/>
                <a:gd name="T4" fmla="*/ 2 w 10"/>
                <a:gd name="T5" fmla="*/ 2 h 57"/>
                <a:gd name="T6" fmla="*/ 2 w 10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57">
                  <a:moveTo>
                    <a:pt x="0" y="56"/>
                  </a:moveTo>
                  <a:lnTo>
                    <a:pt x="2" y="20"/>
                  </a:lnTo>
                  <a:lnTo>
                    <a:pt x="9" y="2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6633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7" name="Freeform 599"/>
            <p:cNvSpPr>
              <a:spLocks/>
            </p:cNvSpPr>
            <p:nvPr/>
          </p:nvSpPr>
          <p:spPr bwMode="auto">
            <a:xfrm>
              <a:off x="5011" y="2537"/>
              <a:ext cx="10" cy="46"/>
            </a:xfrm>
            <a:custGeom>
              <a:avLst/>
              <a:gdLst>
                <a:gd name="T0" fmla="*/ 0 w 12"/>
                <a:gd name="T1" fmla="*/ 7 h 58"/>
                <a:gd name="T2" fmla="*/ 1 w 12"/>
                <a:gd name="T3" fmla="*/ 7 h 58"/>
                <a:gd name="T4" fmla="*/ 3 w 12"/>
                <a:gd name="T5" fmla="*/ 2 h 58"/>
                <a:gd name="T6" fmla="*/ 3 w 12"/>
                <a:gd name="T7" fmla="*/ 2 h 58"/>
                <a:gd name="T8" fmla="*/ 3 w 12"/>
                <a:gd name="T9" fmla="*/ 0 h 58"/>
                <a:gd name="T10" fmla="*/ 3 w 12"/>
                <a:gd name="T11" fmla="*/ 1 h 58"/>
                <a:gd name="T12" fmla="*/ 3 w 12"/>
                <a:gd name="T13" fmla="*/ 2 h 58"/>
                <a:gd name="T14" fmla="*/ 2 w 12"/>
                <a:gd name="T15" fmla="*/ 2 h 58"/>
                <a:gd name="T16" fmla="*/ 0 w 12"/>
                <a:gd name="T17" fmla="*/ 7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58">
                  <a:moveTo>
                    <a:pt x="0" y="57"/>
                  </a:moveTo>
                  <a:lnTo>
                    <a:pt x="1" y="57"/>
                  </a:lnTo>
                  <a:lnTo>
                    <a:pt x="3" y="21"/>
                  </a:lnTo>
                  <a:lnTo>
                    <a:pt x="11" y="3"/>
                  </a:lnTo>
                  <a:lnTo>
                    <a:pt x="7" y="0"/>
                  </a:lnTo>
                  <a:lnTo>
                    <a:pt x="6" y="1"/>
                  </a:lnTo>
                  <a:lnTo>
                    <a:pt x="10" y="3"/>
                  </a:lnTo>
                  <a:lnTo>
                    <a:pt x="2" y="21"/>
                  </a:lnTo>
                  <a:lnTo>
                    <a:pt x="0" y="57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8" name="Freeform 600"/>
            <p:cNvSpPr>
              <a:spLocks/>
            </p:cNvSpPr>
            <p:nvPr/>
          </p:nvSpPr>
          <p:spPr bwMode="auto">
            <a:xfrm>
              <a:off x="5002" y="2558"/>
              <a:ext cx="31" cy="23"/>
            </a:xfrm>
            <a:custGeom>
              <a:avLst/>
              <a:gdLst>
                <a:gd name="T0" fmla="*/ 0 w 35"/>
                <a:gd name="T1" fmla="*/ 5 h 28"/>
                <a:gd name="T2" fmla="*/ 4 w 35"/>
                <a:gd name="T3" fmla="*/ 3 h 28"/>
                <a:gd name="T4" fmla="*/ 9 w 35"/>
                <a:gd name="T5" fmla="*/ 2 h 28"/>
                <a:gd name="T6" fmla="*/ 12 w 35"/>
                <a:gd name="T7" fmla="*/ 0 h 28"/>
                <a:gd name="T8" fmla="*/ 11 w 3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8">
                  <a:moveTo>
                    <a:pt x="0" y="27"/>
                  </a:moveTo>
                  <a:lnTo>
                    <a:pt x="13" y="19"/>
                  </a:lnTo>
                  <a:lnTo>
                    <a:pt x="24" y="9"/>
                  </a:lnTo>
                  <a:lnTo>
                    <a:pt x="34" y="0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6633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49" name="Freeform 601"/>
            <p:cNvSpPr>
              <a:spLocks/>
            </p:cNvSpPr>
            <p:nvPr/>
          </p:nvSpPr>
          <p:spPr bwMode="auto">
            <a:xfrm>
              <a:off x="5002" y="2557"/>
              <a:ext cx="31" cy="24"/>
            </a:xfrm>
            <a:custGeom>
              <a:avLst/>
              <a:gdLst>
                <a:gd name="T0" fmla="*/ 0 w 35"/>
                <a:gd name="T1" fmla="*/ 4 h 30"/>
                <a:gd name="T2" fmla="*/ 1 w 35"/>
                <a:gd name="T3" fmla="*/ 4 h 30"/>
                <a:gd name="T4" fmla="*/ 4 w 35"/>
                <a:gd name="T5" fmla="*/ 3 h 30"/>
                <a:gd name="T6" fmla="*/ 9 w 35"/>
                <a:gd name="T7" fmla="*/ 2 h 30"/>
                <a:gd name="T8" fmla="*/ 12 w 35"/>
                <a:gd name="T9" fmla="*/ 1 h 30"/>
                <a:gd name="T10" fmla="*/ 11 w 35"/>
                <a:gd name="T11" fmla="*/ 0 h 30"/>
                <a:gd name="T12" fmla="*/ 10 w 35"/>
                <a:gd name="T13" fmla="*/ 0 h 30"/>
                <a:gd name="T14" fmla="*/ 10 w 35"/>
                <a:gd name="T15" fmla="*/ 2 h 30"/>
                <a:gd name="T16" fmla="*/ 11 w 35"/>
                <a:gd name="T17" fmla="*/ 2 h 30"/>
                <a:gd name="T18" fmla="*/ 8 w 35"/>
                <a:gd name="T19" fmla="*/ 2 h 30"/>
                <a:gd name="T20" fmla="*/ 4 w 35"/>
                <a:gd name="T21" fmla="*/ 2 h 30"/>
                <a:gd name="T22" fmla="*/ 0 w 35"/>
                <a:gd name="T23" fmla="*/ 4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30">
                  <a:moveTo>
                    <a:pt x="0" y="28"/>
                  </a:moveTo>
                  <a:lnTo>
                    <a:pt x="1" y="29"/>
                  </a:lnTo>
                  <a:lnTo>
                    <a:pt x="14" y="21"/>
                  </a:lnTo>
                  <a:lnTo>
                    <a:pt x="24" y="1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23" y="10"/>
                  </a:lnTo>
                  <a:lnTo>
                    <a:pt x="13" y="20"/>
                  </a:lnTo>
                  <a:lnTo>
                    <a:pt x="0" y="28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0" name="Freeform 602"/>
            <p:cNvSpPr>
              <a:spLocks/>
            </p:cNvSpPr>
            <p:nvPr/>
          </p:nvSpPr>
          <p:spPr bwMode="auto">
            <a:xfrm>
              <a:off x="4998" y="2559"/>
              <a:ext cx="40" cy="27"/>
            </a:xfrm>
            <a:custGeom>
              <a:avLst/>
              <a:gdLst>
                <a:gd name="T0" fmla="*/ 9 w 45"/>
                <a:gd name="T1" fmla="*/ 3 h 33"/>
                <a:gd name="T2" fmla="*/ 12 w 45"/>
                <a:gd name="T3" fmla="*/ 2 h 33"/>
                <a:gd name="T4" fmla="*/ 16 w 45"/>
                <a:gd name="T5" fmla="*/ 0 h 33"/>
                <a:gd name="T6" fmla="*/ 11 w 45"/>
                <a:gd name="T7" fmla="*/ 2 h 33"/>
                <a:gd name="T8" fmla="*/ 6 w 45"/>
                <a:gd name="T9" fmla="*/ 2 h 33"/>
                <a:gd name="T10" fmla="*/ 4 w 45"/>
                <a:gd name="T11" fmla="*/ 4 h 33"/>
                <a:gd name="T12" fmla="*/ 0 w 45"/>
                <a:gd name="T13" fmla="*/ 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3">
                  <a:moveTo>
                    <a:pt x="25" y="20"/>
                  </a:moveTo>
                  <a:lnTo>
                    <a:pt x="34" y="9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17" y="13"/>
                  </a:lnTo>
                  <a:lnTo>
                    <a:pt x="6" y="23"/>
                  </a:lnTo>
                  <a:lnTo>
                    <a:pt x="0" y="32"/>
                  </a:lnTo>
                </a:path>
              </a:pathLst>
            </a:custGeom>
            <a:noFill/>
            <a:ln w="12700" cap="rnd" cmpd="sng">
              <a:solidFill>
                <a:srgbClr val="6633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1" name="Freeform 603"/>
            <p:cNvSpPr>
              <a:spLocks/>
            </p:cNvSpPr>
            <p:nvPr/>
          </p:nvSpPr>
          <p:spPr bwMode="auto">
            <a:xfrm>
              <a:off x="5003" y="2558"/>
              <a:ext cx="35" cy="21"/>
            </a:xfrm>
            <a:custGeom>
              <a:avLst/>
              <a:gdLst>
                <a:gd name="T0" fmla="*/ 6 w 40"/>
                <a:gd name="T1" fmla="*/ 3 h 26"/>
                <a:gd name="T2" fmla="*/ 7 w 40"/>
                <a:gd name="T3" fmla="*/ 3 h 26"/>
                <a:gd name="T4" fmla="*/ 9 w 40"/>
                <a:gd name="T5" fmla="*/ 2 h 26"/>
                <a:gd name="T6" fmla="*/ 12 w 40"/>
                <a:gd name="T7" fmla="*/ 1 h 26"/>
                <a:gd name="T8" fmla="*/ 12 w 40"/>
                <a:gd name="T9" fmla="*/ 0 h 26"/>
                <a:gd name="T10" fmla="*/ 8 w 40"/>
                <a:gd name="T11" fmla="*/ 2 h 26"/>
                <a:gd name="T12" fmla="*/ 4 w 40"/>
                <a:gd name="T13" fmla="*/ 2 h 26"/>
                <a:gd name="T14" fmla="*/ 0 w 40"/>
                <a:gd name="T15" fmla="*/ 3 h 26"/>
                <a:gd name="T16" fmla="*/ 1 w 40"/>
                <a:gd name="T17" fmla="*/ 4 h 26"/>
                <a:gd name="T18" fmla="*/ 4 w 40"/>
                <a:gd name="T19" fmla="*/ 2 h 26"/>
                <a:gd name="T20" fmla="*/ 9 w 40"/>
                <a:gd name="T21" fmla="*/ 2 h 26"/>
                <a:gd name="T22" fmla="*/ 11 w 40"/>
                <a:gd name="T23" fmla="*/ 2 h 26"/>
                <a:gd name="T24" fmla="*/ 9 w 40"/>
                <a:gd name="T25" fmla="*/ 2 h 26"/>
                <a:gd name="T26" fmla="*/ 6 w 40"/>
                <a:gd name="T27" fmla="*/ 3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26">
                  <a:moveTo>
                    <a:pt x="19" y="22"/>
                  </a:moveTo>
                  <a:lnTo>
                    <a:pt x="20" y="23"/>
                  </a:lnTo>
                  <a:lnTo>
                    <a:pt x="29" y="1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25" y="5"/>
                  </a:lnTo>
                  <a:lnTo>
                    <a:pt x="11" y="14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12" y="15"/>
                  </a:lnTo>
                  <a:lnTo>
                    <a:pt x="28" y="5"/>
                  </a:lnTo>
                  <a:lnTo>
                    <a:pt x="36" y="2"/>
                  </a:lnTo>
                  <a:lnTo>
                    <a:pt x="28" y="10"/>
                  </a:lnTo>
                  <a:lnTo>
                    <a:pt x="19" y="22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2" name="Freeform 604"/>
            <p:cNvSpPr>
              <a:spLocks/>
            </p:cNvSpPr>
            <p:nvPr/>
          </p:nvSpPr>
          <p:spPr bwMode="auto">
            <a:xfrm>
              <a:off x="4998" y="2576"/>
              <a:ext cx="6" cy="10"/>
            </a:xfrm>
            <a:custGeom>
              <a:avLst/>
              <a:gdLst>
                <a:gd name="T0" fmla="*/ 3 w 7"/>
                <a:gd name="T1" fmla="*/ 0 h 11"/>
                <a:gd name="T2" fmla="*/ 0 w 7"/>
                <a:gd name="T3" fmla="*/ 5 h 11"/>
                <a:gd name="T4" fmla="*/ 1 w 7"/>
                <a:gd name="T5" fmla="*/ 5 h 11"/>
                <a:gd name="T6" fmla="*/ 3 w 7"/>
                <a:gd name="T7" fmla="*/ 1 h 11"/>
                <a:gd name="T8" fmla="*/ 3 w 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1">
                  <a:moveTo>
                    <a:pt x="5" y="0"/>
                  </a:moveTo>
                  <a:lnTo>
                    <a:pt x="0" y="9"/>
                  </a:lnTo>
                  <a:lnTo>
                    <a:pt x="1" y="10"/>
                  </a:lnTo>
                  <a:lnTo>
                    <a:pt x="6" y="1"/>
                  </a:lnTo>
                  <a:lnTo>
                    <a:pt x="5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3" name="Freeform 605"/>
            <p:cNvSpPr>
              <a:spLocks/>
            </p:cNvSpPr>
            <p:nvPr/>
          </p:nvSpPr>
          <p:spPr bwMode="auto">
            <a:xfrm>
              <a:off x="4990" y="2551"/>
              <a:ext cx="32" cy="32"/>
            </a:xfrm>
            <a:custGeom>
              <a:avLst/>
              <a:gdLst>
                <a:gd name="T0" fmla="*/ 12 w 36"/>
                <a:gd name="T1" fmla="*/ 0 h 41"/>
                <a:gd name="T2" fmla="*/ 8 w 36"/>
                <a:gd name="T3" fmla="*/ 2 h 41"/>
                <a:gd name="T4" fmla="*/ 4 w 36"/>
                <a:gd name="T5" fmla="*/ 2 h 41"/>
                <a:gd name="T6" fmla="*/ 2 w 36"/>
                <a:gd name="T7" fmla="*/ 3 h 41"/>
                <a:gd name="T8" fmla="*/ 0 w 36"/>
                <a:gd name="T9" fmla="*/ 4 h 41"/>
                <a:gd name="T10" fmla="*/ 4 w 36"/>
                <a:gd name="T11" fmla="*/ 4 h 41"/>
                <a:gd name="T12" fmla="*/ 8 w 36"/>
                <a:gd name="T13" fmla="*/ 3 h 41"/>
                <a:gd name="T14" fmla="*/ 11 w 36"/>
                <a:gd name="T15" fmla="*/ 2 h 41"/>
                <a:gd name="T16" fmla="*/ 12 w 36"/>
                <a:gd name="T17" fmla="*/ 2 h 41"/>
                <a:gd name="T18" fmla="*/ 8 w 36"/>
                <a:gd name="T19" fmla="*/ 2 h 41"/>
                <a:gd name="T20" fmla="*/ 4 w 36"/>
                <a:gd name="T21" fmla="*/ 2 h 41"/>
                <a:gd name="T22" fmla="*/ 4 w 36"/>
                <a:gd name="T23" fmla="*/ 4 h 41"/>
                <a:gd name="T24" fmla="*/ 7 w 36"/>
                <a:gd name="T25" fmla="*/ 3 h 41"/>
                <a:gd name="T26" fmla="*/ 10 w 36"/>
                <a:gd name="T27" fmla="*/ 2 h 41"/>
                <a:gd name="T28" fmla="*/ 12 w 36"/>
                <a:gd name="T29" fmla="*/ 2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6" h="41">
                  <a:moveTo>
                    <a:pt x="35" y="0"/>
                  </a:moveTo>
                  <a:lnTo>
                    <a:pt x="22" y="4"/>
                  </a:lnTo>
                  <a:lnTo>
                    <a:pt x="9" y="15"/>
                  </a:lnTo>
                  <a:lnTo>
                    <a:pt x="2" y="28"/>
                  </a:lnTo>
                  <a:lnTo>
                    <a:pt x="0" y="40"/>
                  </a:lnTo>
                  <a:lnTo>
                    <a:pt x="11" y="40"/>
                  </a:lnTo>
                  <a:lnTo>
                    <a:pt x="22" y="31"/>
                  </a:lnTo>
                  <a:lnTo>
                    <a:pt x="32" y="18"/>
                  </a:lnTo>
                  <a:lnTo>
                    <a:pt x="34" y="2"/>
                  </a:lnTo>
                  <a:lnTo>
                    <a:pt x="22" y="2"/>
                  </a:lnTo>
                  <a:lnTo>
                    <a:pt x="9" y="13"/>
                  </a:lnTo>
                  <a:lnTo>
                    <a:pt x="9" y="36"/>
                  </a:lnTo>
                  <a:lnTo>
                    <a:pt x="19" y="31"/>
                  </a:lnTo>
                  <a:lnTo>
                    <a:pt x="29" y="21"/>
                  </a:lnTo>
                  <a:lnTo>
                    <a:pt x="35" y="9"/>
                  </a:lnTo>
                </a:path>
              </a:pathLst>
            </a:custGeom>
            <a:noFill/>
            <a:ln w="12700" cap="rnd" cmpd="sng">
              <a:solidFill>
                <a:srgbClr val="6633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4" name="Freeform 606"/>
            <p:cNvSpPr>
              <a:spLocks/>
            </p:cNvSpPr>
            <p:nvPr/>
          </p:nvSpPr>
          <p:spPr bwMode="auto">
            <a:xfrm>
              <a:off x="4989" y="2551"/>
              <a:ext cx="33" cy="34"/>
            </a:xfrm>
            <a:custGeom>
              <a:avLst/>
              <a:gdLst>
                <a:gd name="T0" fmla="*/ 13 w 37"/>
                <a:gd name="T1" fmla="*/ 1 h 43"/>
                <a:gd name="T2" fmla="*/ 13 w 37"/>
                <a:gd name="T3" fmla="*/ 0 h 43"/>
                <a:gd name="T4" fmla="*/ 8 w 37"/>
                <a:gd name="T5" fmla="*/ 2 h 43"/>
                <a:gd name="T6" fmla="*/ 4 w 37"/>
                <a:gd name="T7" fmla="*/ 2 h 43"/>
                <a:gd name="T8" fmla="*/ 2 w 37"/>
                <a:gd name="T9" fmla="*/ 4 h 43"/>
                <a:gd name="T10" fmla="*/ 0 w 37"/>
                <a:gd name="T11" fmla="*/ 5 h 43"/>
                <a:gd name="T12" fmla="*/ 4 w 37"/>
                <a:gd name="T13" fmla="*/ 5 h 43"/>
                <a:gd name="T14" fmla="*/ 4 w 37"/>
                <a:gd name="T15" fmla="*/ 5 h 43"/>
                <a:gd name="T16" fmla="*/ 1 w 37"/>
                <a:gd name="T17" fmla="*/ 5 h 43"/>
                <a:gd name="T18" fmla="*/ 3 w 37"/>
                <a:gd name="T19" fmla="*/ 4 h 43"/>
                <a:gd name="T20" fmla="*/ 4 w 37"/>
                <a:gd name="T21" fmla="*/ 2 h 43"/>
                <a:gd name="T22" fmla="*/ 9 w 37"/>
                <a:gd name="T23" fmla="*/ 2 h 43"/>
                <a:gd name="T24" fmla="*/ 13 w 37"/>
                <a:gd name="T25" fmla="*/ 1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43">
                  <a:moveTo>
                    <a:pt x="36" y="1"/>
                  </a:moveTo>
                  <a:lnTo>
                    <a:pt x="36" y="0"/>
                  </a:lnTo>
                  <a:lnTo>
                    <a:pt x="22" y="5"/>
                  </a:lnTo>
                  <a:lnTo>
                    <a:pt x="9" y="15"/>
                  </a:lnTo>
                  <a:lnTo>
                    <a:pt x="2" y="29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" y="40"/>
                  </a:lnTo>
                  <a:lnTo>
                    <a:pt x="3" y="29"/>
                  </a:lnTo>
                  <a:lnTo>
                    <a:pt x="11" y="16"/>
                  </a:lnTo>
                  <a:lnTo>
                    <a:pt x="23" y="6"/>
                  </a:lnTo>
                  <a:lnTo>
                    <a:pt x="36" y="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5" name="Freeform 607"/>
            <p:cNvSpPr>
              <a:spLocks/>
            </p:cNvSpPr>
            <p:nvPr/>
          </p:nvSpPr>
          <p:spPr bwMode="auto">
            <a:xfrm>
              <a:off x="5000" y="2552"/>
              <a:ext cx="21" cy="33"/>
            </a:xfrm>
            <a:custGeom>
              <a:avLst/>
              <a:gdLst>
                <a:gd name="T0" fmla="*/ 0 w 24"/>
                <a:gd name="T1" fmla="*/ 5 h 42"/>
                <a:gd name="T2" fmla="*/ 4 w 24"/>
                <a:gd name="T3" fmla="*/ 4 h 42"/>
                <a:gd name="T4" fmla="*/ 7 w 24"/>
                <a:gd name="T5" fmla="*/ 2 h 42"/>
                <a:gd name="T6" fmla="*/ 8 w 24"/>
                <a:gd name="T7" fmla="*/ 0 h 42"/>
                <a:gd name="T8" fmla="*/ 4 w 24"/>
                <a:gd name="T9" fmla="*/ 0 h 42"/>
                <a:gd name="T10" fmla="*/ 4 w 24"/>
                <a:gd name="T11" fmla="*/ 2 h 42"/>
                <a:gd name="T12" fmla="*/ 7 w 24"/>
                <a:gd name="T13" fmla="*/ 2 h 42"/>
                <a:gd name="T14" fmla="*/ 7 w 24"/>
                <a:gd name="T15" fmla="*/ 2 h 42"/>
                <a:gd name="T16" fmla="*/ 4 w 24"/>
                <a:gd name="T17" fmla="*/ 4 h 42"/>
                <a:gd name="T18" fmla="*/ 0 w 24"/>
                <a:gd name="T19" fmla="*/ 5 h 42"/>
                <a:gd name="T20" fmla="*/ 0 w 24"/>
                <a:gd name="T21" fmla="*/ 5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42">
                  <a:moveTo>
                    <a:pt x="0" y="41"/>
                  </a:moveTo>
                  <a:lnTo>
                    <a:pt x="11" y="31"/>
                  </a:lnTo>
                  <a:lnTo>
                    <a:pt x="21" y="18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22" y="2"/>
                  </a:lnTo>
                  <a:lnTo>
                    <a:pt x="20" y="17"/>
                  </a:lnTo>
                  <a:lnTo>
                    <a:pt x="10" y="30"/>
                  </a:lnTo>
                  <a:lnTo>
                    <a:pt x="0" y="39"/>
                  </a:lnTo>
                  <a:lnTo>
                    <a:pt x="0" y="4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6" name="Freeform 608"/>
            <p:cNvSpPr>
              <a:spLocks/>
            </p:cNvSpPr>
            <p:nvPr/>
          </p:nvSpPr>
          <p:spPr bwMode="auto">
            <a:xfrm>
              <a:off x="4998" y="2552"/>
              <a:ext cx="18" cy="29"/>
            </a:xfrm>
            <a:custGeom>
              <a:avLst/>
              <a:gdLst>
                <a:gd name="T0" fmla="*/ 5 w 20"/>
                <a:gd name="T1" fmla="*/ 0 h 37"/>
                <a:gd name="T2" fmla="*/ 0 w 20"/>
                <a:gd name="T3" fmla="*/ 2 h 37"/>
                <a:gd name="T4" fmla="*/ 0 w 20"/>
                <a:gd name="T5" fmla="*/ 4 h 37"/>
                <a:gd name="T6" fmla="*/ 5 w 20"/>
                <a:gd name="T7" fmla="*/ 3 h 37"/>
                <a:gd name="T8" fmla="*/ 8 w 20"/>
                <a:gd name="T9" fmla="*/ 2 h 37"/>
                <a:gd name="T10" fmla="*/ 8 w 20"/>
                <a:gd name="T11" fmla="*/ 2 h 37"/>
                <a:gd name="T12" fmla="*/ 5 w 20"/>
                <a:gd name="T13" fmla="*/ 3 h 37"/>
                <a:gd name="T14" fmla="*/ 1 w 20"/>
                <a:gd name="T15" fmla="*/ 4 h 37"/>
                <a:gd name="T16" fmla="*/ 2 w 20"/>
                <a:gd name="T17" fmla="*/ 2 h 37"/>
                <a:gd name="T18" fmla="*/ 5 w 20"/>
                <a:gd name="T19" fmla="*/ 2 h 37"/>
                <a:gd name="T20" fmla="*/ 5 w 20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37">
                  <a:moveTo>
                    <a:pt x="12" y="0"/>
                  </a:moveTo>
                  <a:lnTo>
                    <a:pt x="0" y="12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9" y="30"/>
                  </a:lnTo>
                  <a:lnTo>
                    <a:pt x="1" y="35"/>
                  </a:lnTo>
                  <a:lnTo>
                    <a:pt x="2" y="14"/>
                  </a:lnTo>
                  <a:lnTo>
                    <a:pt x="12" y="2"/>
                  </a:lnTo>
                  <a:lnTo>
                    <a:pt x="12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7" name="Freeform 609"/>
            <p:cNvSpPr>
              <a:spLocks/>
            </p:cNvSpPr>
            <p:nvPr/>
          </p:nvSpPr>
          <p:spPr bwMode="auto">
            <a:xfrm>
              <a:off x="5015" y="2558"/>
              <a:ext cx="7" cy="11"/>
            </a:xfrm>
            <a:custGeom>
              <a:avLst/>
              <a:gdLst>
                <a:gd name="T0" fmla="*/ 0 w 8"/>
                <a:gd name="T1" fmla="*/ 3 h 13"/>
                <a:gd name="T2" fmla="*/ 4 w 8"/>
                <a:gd name="T3" fmla="*/ 0 h 13"/>
                <a:gd name="T4" fmla="*/ 4 w 8"/>
                <a:gd name="T5" fmla="*/ 0 h 13"/>
                <a:gd name="T6" fmla="*/ 0 w 8"/>
                <a:gd name="T7" fmla="*/ 3 h 13"/>
                <a:gd name="T8" fmla="*/ 0 w 8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3">
                  <a:moveTo>
                    <a:pt x="0" y="12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8" name="Freeform 610"/>
            <p:cNvSpPr>
              <a:spLocks/>
            </p:cNvSpPr>
            <p:nvPr/>
          </p:nvSpPr>
          <p:spPr bwMode="auto">
            <a:xfrm>
              <a:off x="4928" y="2574"/>
              <a:ext cx="82" cy="244"/>
            </a:xfrm>
            <a:custGeom>
              <a:avLst/>
              <a:gdLst>
                <a:gd name="T0" fmla="*/ 0 w 93"/>
                <a:gd name="T1" fmla="*/ 35 h 311"/>
                <a:gd name="T2" fmla="*/ 0 w 93"/>
                <a:gd name="T3" fmla="*/ 33 h 311"/>
                <a:gd name="T4" fmla="*/ 0 w 93"/>
                <a:gd name="T5" fmla="*/ 33 h 311"/>
                <a:gd name="T6" fmla="*/ 0 w 93"/>
                <a:gd name="T7" fmla="*/ 31 h 311"/>
                <a:gd name="T8" fmla="*/ 0 w 93"/>
                <a:gd name="T9" fmla="*/ 30 h 311"/>
                <a:gd name="T10" fmla="*/ 0 w 93"/>
                <a:gd name="T11" fmla="*/ 28 h 311"/>
                <a:gd name="T12" fmla="*/ 0 w 93"/>
                <a:gd name="T13" fmla="*/ 27 h 311"/>
                <a:gd name="T14" fmla="*/ 1 w 93"/>
                <a:gd name="T15" fmla="*/ 26 h 311"/>
                <a:gd name="T16" fmla="*/ 2 w 93"/>
                <a:gd name="T17" fmla="*/ 24 h 311"/>
                <a:gd name="T18" fmla="*/ 3 w 93"/>
                <a:gd name="T19" fmla="*/ 22 h 311"/>
                <a:gd name="T20" fmla="*/ 3 w 93"/>
                <a:gd name="T21" fmla="*/ 21 h 311"/>
                <a:gd name="T22" fmla="*/ 4 w 93"/>
                <a:gd name="T23" fmla="*/ 19 h 311"/>
                <a:gd name="T24" fmla="*/ 4 w 93"/>
                <a:gd name="T25" fmla="*/ 19 h 311"/>
                <a:gd name="T26" fmla="*/ 4 w 93"/>
                <a:gd name="T27" fmla="*/ 16 h 311"/>
                <a:gd name="T28" fmla="*/ 4 w 93"/>
                <a:gd name="T29" fmla="*/ 15 h 311"/>
                <a:gd name="T30" fmla="*/ 5 w 93"/>
                <a:gd name="T31" fmla="*/ 13 h 311"/>
                <a:gd name="T32" fmla="*/ 6 w 93"/>
                <a:gd name="T33" fmla="*/ 13 h 311"/>
                <a:gd name="T34" fmla="*/ 8 w 93"/>
                <a:gd name="T35" fmla="*/ 10 h 311"/>
                <a:gd name="T36" fmla="*/ 10 w 93"/>
                <a:gd name="T37" fmla="*/ 9 h 311"/>
                <a:gd name="T38" fmla="*/ 11 w 93"/>
                <a:gd name="T39" fmla="*/ 8 h 311"/>
                <a:gd name="T40" fmla="*/ 12 w 93"/>
                <a:gd name="T41" fmla="*/ 7 h 311"/>
                <a:gd name="T42" fmla="*/ 14 w 93"/>
                <a:gd name="T43" fmla="*/ 5 h 311"/>
                <a:gd name="T44" fmla="*/ 15 w 93"/>
                <a:gd name="T45" fmla="*/ 5 h 311"/>
                <a:gd name="T46" fmla="*/ 18 w 93"/>
                <a:gd name="T47" fmla="*/ 4 h 311"/>
                <a:gd name="T48" fmla="*/ 20 w 93"/>
                <a:gd name="T49" fmla="*/ 3 h 311"/>
                <a:gd name="T50" fmla="*/ 22 w 93"/>
                <a:gd name="T51" fmla="*/ 2 h 311"/>
                <a:gd name="T52" fmla="*/ 24 w 93"/>
                <a:gd name="T53" fmla="*/ 2 h 311"/>
                <a:gd name="T54" fmla="*/ 26 w 93"/>
                <a:gd name="T55" fmla="*/ 2 h 311"/>
                <a:gd name="T56" fmla="*/ 26 w 93"/>
                <a:gd name="T57" fmla="*/ 2 h 311"/>
                <a:gd name="T58" fmla="*/ 30 w 93"/>
                <a:gd name="T59" fmla="*/ 0 h 311"/>
                <a:gd name="T60" fmla="*/ 30 w 93"/>
                <a:gd name="T61" fmla="*/ 2 h 311"/>
                <a:gd name="T62" fmla="*/ 29 w 93"/>
                <a:gd name="T63" fmla="*/ 4 h 311"/>
                <a:gd name="T64" fmla="*/ 29 w 93"/>
                <a:gd name="T65" fmla="*/ 5 h 311"/>
                <a:gd name="T66" fmla="*/ 28 w 93"/>
                <a:gd name="T67" fmla="*/ 6 h 311"/>
                <a:gd name="T68" fmla="*/ 27 w 93"/>
                <a:gd name="T69" fmla="*/ 8 h 311"/>
                <a:gd name="T70" fmla="*/ 26 w 93"/>
                <a:gd name="T71" fmla="*/ 9 h 311"/>
                <a:gd name="T72" fmla="*/ 26 w 93"/>
                <a:gd name="T73" fmla="*/ 10 h 311"/>
                <a:gd name="T74" fmla="*/ 25 w 93"/>
                <a:gd name="T75" fmla="*/ 12 h 311"/>
                <a:gd name="T76" fmla="*/ 23 w 93"/>
                <a:gd name="T77" fmla="*/ 13 h 311"/>
                <a:gd name="T78" fmla="*/ 23 w 93"/>
                <a:gd name="T79" fmla="*/ 14 h 311"/>
                <a:gd name="T80" fmla="*/ 22 w 93"/>
                <a:gd name="T81" fmla="*/ 16 h 311"/>
                <a:gd name="T82" fmla="*/ 20 w 93"/>
                <a:gd name="T83" fmla="*/ 17 h 311"/>
                <a:gd name="T84" fmla="*/ 20 w 93"/>
                <a:gd name="T85" fmla="*/ 20 h 311"/>
                <a:gd name="T86" fmla="*/ 18 w 93"/>
                <a:gd name="T87" fmla="*/ 21 h 311"/>
                <a:gd name="T88" fmla="*/ 16 w 93"/>
                <a:gd name="T89" fmla="*/ 24 h 311"/>
                <a:gd name="T90" fmla="*/ 14 w 93"/>
                <a:gd name="T91" fmla="*/ 25 h 311"/>
                <a:gd name="T92" fmla="*/ 12 w 93"/>
                <a:gd name="T93" fmla="*/ 27 h 311"/>
                <a:gd name="T94" fmla="*/ 10 w 93"/>
                <a:gd name="T95" fmla="*/ 28 h 311"/>
                <a:gd name="T96" fmla="*/ 9 w 93"/>
                <a:gd name="T97" fmla="*/ 30 h 311"/>
                <a:gd name="T98" fmla="*/ 8 w 93"/>
                <a:gd name="T99" fmla="*/ 31 h 311"/>
                <a:gd name="T100" fmla="*/ 7 w 93"/>
                <a:gd name="T101" fmla="*/ 32 h 311"/>
                <a:gd name="T102" fmla="*/ 4 w 93"/>
                <a:gd name="T103" fmla="*/ 33 h 311"/>
                <a:gd name="T104" fmla="*/ 4 w 93"/>
                <a:gd name="T105" fmla="*/ 35 h 311"/>
                <a:gd name="T106" fmla="*/ 0 w 93"/>
                <a:gd name="T107" fmla="*/ 35 h 3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3" h="311">
                  <a:moveTo>
                    <a:pt x="0" y="310"/>
                  </a:moveTo>
                  <a:lnTo>
                    <a:pt x="0" y="295"/>
                  </a:lnTo>
                  <a:lnTo>
                    <a:pt x="0" y="286"/>
                  </a:lnTo>
                  <a:lnTo>
                    <a:pt x="0" y="275"/>
                  </a:lnTo>
                  <a:lnTo>
                    <a:pt x="0" y="264"/>
                  </a:lnTo>
                  <a:lnTo>
                    <a:pt x="0" y="250"/>
                  </a:lnTo>
                  <a:lnTo>
                    <a:pt x="0" y="236"/>
                  </a:lnTo>
                  <a:lnTo>
                    <a:pt x="1" y="226"/>
                  </a:lnTo>
                  <a:lnTo>
                    <a:pt x="2" y="210"/>
                  </a:lnTo>
                  <a:lnTo>
                    <a:pt x="3" y="197"/>
                  </a:lnTo>
                  <a:lnTo>
                    <a:pt x="3" y="184"/>
                  </a:lnTo>
                  <a:lnTo>
                    <a:pt x="5" y="171"/>
                  </a:lnTo>
                  <a:lnTo>
                    <a:pt x="7" y="160"/>
                  </a:lnTo>
                  <a:lnTo>
                    <a:pt x="12" y="146"/>
                  </a:lnTo>
                  <a:lnTo>
                    <a:pt x="15" y="129"/>
                  </a:lnTo>
                  <a:lnTo>
                    <a:pt x="17" y="119"/>
                  </a:lnTo>
                  <a:lnTo>
                    <a:pt x="19" y="108"/>
                  </a:lnTo>
                  <a:lnTo>
                    <a:pt x="24" y="94"/>
                  </a:lnTo>
                  <a:lnTo>
                    <a:pt x="29" y="82"/>
                  </a:lnTo>
                  <a:lnTo>
                    <a:pt x="33" y="72"/>
                  </a:lnTo>
                  <a:lnTo>
                    <a:pt x="37" y="63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55" y="34"/>
                  </a:lnTo>
                  <a:lnTo>
                    <a:pt x="61" y="27"/>
                  </a:lnTo>
                  <a:lnTo>
                    <a:pt x="67" y="18"/>
                  </a:lnTo>
                  <a:lnTo>
                    <a:pt x="75" y="12"/>
                  </a:lnTo>
                  <a:lnTo>
                    <a:pt x="79" y="5"/>
                  </a:lnTo>
                  <a:lnTo>
                    <a:pt x="84" y="2"/>
                  </a:lnTo>
                  <a:lnTo>
                    <a:pt x="92" y="0"/>
                  </a:lnTo>
                  <a:lnTo>
                    <a:pt x="92" y="22"/>
                  </a:lnTo>
                  <a:lnTo>
                    <a:pt x="90" y="35"/>
                  </a:lnTo>
                  <a:lnTo>
                    <a:pt x="89" y="47"/>
                  </a:lnTo>
                  <a:lnTo>
                    <a:pt x="87" y="55"/>
                  </a:lnTo>
                  <a:lnTo>
                    <a:pt x="85" y="70"/>
                  </a:lnTo>
                  <a:lnTo>
                    <a:pt x="83" y="83"/>
                  </a:lnTo>
                  <a:lnTo>
                    <a:pt x="79" y="92"/>
                  </a:lnTo>
                  <a:lnTo>
                    <a:pt x="76" y="102"/>
                  </a:lnTo>
                  <a:lnTo>
                    <a:pt x="74" y="114"/>
                  </a:lnTo>
                  <a:lnTo>
                    <a:pt x="71" y="125"/>
                  </a:lnTo>
                  <a:lnTo>
                    <a:pt x="68" y="138"/>
                  </a:lnTo>
                  <a:lnTo>
                    <a:pt x="64" y="153"/>
                  </a:lnTo>
                  <a:lnTo>
                    <a:pt x="61" y="173"/>
                  </a:lnTo>
                  <a:lnTo>
                    <a:pt x="55" y="189"/>
                  </a:lnTo>
                  <a:lnTo>
                    <a:pt x="50" y="205"/>
                  </a:lnTo>
                  <a:lnTo>
                    <a:pt x="44" y="220"/>
                  </a:lnTo>
                  <a:lnTo>
                    <a:pt x="39" y="233"/>
                  </a:lnTo>
                  <a:lnTo>
                    <a:pt x="31" y="253"/>
                  </a:lnTo>
                  <a:lnTo>
                    <a:pt x="27" y="262"/>
                  </a:lnTo>
                  <a:lnTo>
                    <a:pt x="23" y="275"/>
                  </a:lnTo>
                  <a:lnTo>
                    <a:pt x="20" y="283"/>
                  </a:lnTo>
                  <a:lnTo>
                    <a:pt x="15" y="296"/>
                  </a:lnTo>
                  <a:lnTo>
                    <a:pt x="7" y="306"/>
                  </a:lnTo>
                  <a:lnTo>
                    <a:pt x="0" y="310"/>
                  </a:lnTo>
                </a:path>
              </a:pathLst>
            </a:custGeom>
            <a:solidFill>
              <a:srgbClr val="FFD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59" name="Freeform 611"/>
            <p:cNvSpPr>
              <a:spLocks/>
            </p:cNvSpPr>
            <p:nvPr/>
          </p:nvSpPr>
          <p:spPr bwMode="auto">
            <a:xfrm>
              <a:off x="4660" y="2069"/>
              <a:ext cx="494" cy="1822"/>
            </a:xfrm>
            <a:custGeom>
              <a:avLst/>
              <a:gdLst>
                <a:gd name="T0" fmla="*/ 95 w 559"/>
                <a:gd name="T1" fmla="*/ 241 h 2321"/>
                <a:gd name="T2" fmla="*/ 95 w 559"/>
                <a:gd name="T3" fmla="*/ 232 h 2321"/>
                <a:gd name="T4" fmla="*/ 88 w 559"/>
                <a:gd name="T5" fmla="*/ 228 h 2321"/>
                <a:gd name="T6" fmla="*/ 95 w 559"/>
                <a:gd name="T7" fmla="*/ 221 h 2321"/>
                <a:gd name="T8" fmla="*/ 95 w 559"/>
                <a:gd name="T9" fmla="*/ 200 h 2321"/>
                <a:gd name="T10" fmla="*/ 92 w 559"/>
                <a:gd name="T11" fmla="*/ 173 h 2321"/>
                <a:gd name="T12" fmla="*/ 59 w 559"/>
                <a:gd name="T13" fmla="*/ 150 h 2321"/>
                <a:gd name="T14" fmla="*/ 19 w 559"/>
                <a:gd name="T15" fmla="*/ 163 h 2321"/>
                <a:gd name="T16" fmla="*/ 51 w 559"/>
                <a:gd name="T17" fmla="*/ 142 h 2321"/>
                <a:gd name="T18" fmla="*/ 92 w 559"/>
                <a:gd name="T19" fmla="*/ 159 h 2321"/>
                <a:gd name="T20" fmla="*/ 68 w 559"/>
                <a:gd name="T21" fmla="*/ 126 h 2321"/>
                <a:gd name="T22" fmla="*/ 17 w 559"/>
                <a:gd name="T23" fmla="*/ 133 h 2321"/>
                <a:gd name="T24" fmla="*/ 39 w 559"/>
                <a:gd name="T25" fmla="*/ 113 h 2321"/>
                <a:gd name="T26" fmla="*/ 86 w 559"/>
                <a:gd name="T27" fmla="*/ 130 h 2321"/>
                <a:gd name="T28" fmla="*/ 87 w 559"/>
                <a:gd name="T29" fmla="*/ 111 h 2321"/>
                <a:gd name="T30" fmla="*/ 50 w 559"/>
                <a:gd name="T31" fmla="*/ 93 h 2321"/>
                <a:gd name="T32" fmla="*/ 14 w 559"/>
                <a:gd name="T33" fmla="*/ 99 h 2321"/>
                <a:gd name="T34" fmla="*/ 39 w 559"/>
                <a:gd name="T35" fmla="*/ 85 h 2321"/>
                <a:gd name="T36" fmla="*/ 92 w 559"/>
                <a:gd name="T37" fmla="*/ 89 h 2321"/>
                <a:gd name="T38" fmla="*/ 53 w 559"/>
                <a:gd name="T39" fmla="*/ 63 h 2321"/>
                <a:gd name="T40" fmla="*/ 23 w 559"/>
                <a:gd name="T41" fmla="*/ 44 h 2321"/>
                <a:gd name="T42" fmla="*/ 92 w 559"/>
                <a:gd name="T43" fmla="*/ 62 h 2321"/>
                <a:gd name="T44" fmla="*/ 81 w 559"/>
                <a:gd name="T45" fmla="*/ 35 h 2321"/>
                <a:gd name="T46" fmla="*/ 41 w 559"/>
                <a:gd name="T47" fmla="*/ 28 h 2321"/>
                <a:gd name="T48" fmla="*/ 66 w 559"/>
                <a:gd name="T49" fmla="*/ 19 h 2321"/>
                <a:gd name="T50" fmla="*/ 96 w 559"/>
                <a:gd name="T51" fmla="*/ 30 h 2321"/>
                <a:gd name="T52" fmla="*/ 72 w 559"/>
                <a:gd name="T53" fmla="*/ 15 h 2321"/>
                <a:gd name="T54" fmla="*/ 50 w 559"/>
                <a:gd name="T55" fmla="*/ 2 h 2321"/>
                <a:gd name="T56" fmla="*/ 67 w 559"/>
                <a:gd name="T57" fmla="*/ 6 h 2321"/>
                <a:gd name="T58" fmla="*/ 95 w 559"/>
                <a:gd name="T59" fmla="*/ 18 h 2321"/>
                <a:gd name="T60" fmla="*/ 118 w 559"/>
                <a:gd name="T61" fmla="*/ 10 h 2321"/>
                <a:gd name="T62" fmla="*/ 100 w 559"/>
                <a:gd name="T63" fmla="*/ 41 h 2321"/>
                <a:gd name="T64" fmla="*/ 135 w 559"/>
                <a:gd name="T65" fmla="*/ 23 h 2321"/>
                <a:gd name="T66" fmla="*/ 155 w 559"/>
                <a:gd name="T67" fmla="*/ 41 h 2321"/>
                <a:gd name="T68" fmla="*/ 118 w 559"/>
                <a:gd name="T69" fmla="*/ 33 h 2321"/>
                <a:gd name="T70" fmla="*/ 100 w 559"/>
                <a:gd name="T71" fmla="*/ 62 h 2321"/>
                <a:gd name="T72" fmla="*/ 149 w 559"/>
                <a:gd name="T73" fmla="*/ 55 h 2321"/>
                <a:gd name="T74" fmla="*/ 133 w 559"/>
                <a:gd name="T75" fmla="*/ 59 h 2321"/>
                <a:gd name="T76" fmla="*/ 99 w 559"/>
                <a:gd name="T77" fmla="*/ 102 h 2321"/>
                <a:gd name="T78" fmla="*/ 118 w 559"/>
                <a:gd name="T79" fmla="*/ 86 h 2321"/>
                <a:gd name="T80" fmla="*/ 162 w 559"/>
                <a:gd name="T81" fmla="*/ 83 h 2321"/>
                <a:gd name="T82" fmla="*/ 171 w 559"/>
                <a:gd name="T83" fmla="*/ 108 h 2321"/>
                <a:gd name="T84" fmla="*/ 133 w 559"/>
                <a:gd name="T85" fmla="*/ 89 h 2321"/>
                <a:gd name="T86" fmla="*/ 104 w 559"/>
                <a:gd name="T87" fmla="*/ 119 h 2321"/>
                <a:gd name="T88" fmla="*/ 110 w 559"/>
                <a:gd name="T89" fmla="*/ 131 h 2321"/>
                <a:gd name="T90" fmla="*/ 158 w 559"/>
                <a:gd name="T91" fmla="*/ 118 h 2321"/>
                <a:gd name="T92" fmla="*/ 183 w 559"/>
                <a:gd name="T93" fmla="*/ 141 h 2321"/>
                <a:gd name="T94" fmla="*/ 129 w 559"/>
                <a:gd name="T95" fmla="*/ 130 h 2321"/>
                <a:gd name="T96" fmla="*/ 99 w 559"/>
                <a:gd name="T97" fmla="*/ 162 h 2321"/>
                <a:gd name="T98" fmla="*/ 128 w 559"/>
                <a:gd name="T99" fmla="*/ 146 h 2321"/>
                <a:gd name="T100" fmla="*/ 169 w 559"/>
                <a:gd name="T101" fmla="*/ 155 h 2321"/>
                <a:gd name="T102" fmla="*/ 161 w 559"/>
                <a:gd name="T103" fmla="*/ 159 h 2321"/>
                <a:gd name="T104" fmla="*/ 118 w 559"/>
                <a:gd name="T105" fmla="*/ 163 h 2321"/>
                <a:gd name="T106" fmla="*/ 103 w 559"/>
                <a:gd name="T107" fmla="*/ 192 h 2321"/>
                <a:gd name="T108" fmla="*/ 104 w 559"/>
                <a:gd name="T109" fmla="*/ 214 h 2321"/>
                <a:gd name="T110" fmla="*/ 104 w 559"/>
                <a:gd name="T111" fmla="*/ 229 h 2321"/>
                <a:gd name="T112" fmla="*/ 106 w 559"/>
                <a:gd name="T113" fmla="*/ 232 h 2321"/>
                <a:gd name="T114" fmla="*/ 109 w 559"/>
                <a:gd name="T115" fmla="*/ 232 h 2321"/>
                <a:gd name="T116" fmla="*/ 96 w 559"/>
                <a:gd name="T117" fmla="*/ 262 h 23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59" h="2321">
                  <a:moveTo>
                    <a:pt x="292" y="2320"/>
                  </a:moveTo>
                  <a:lnTo>
                    <a:pt x="292" y="2278"/>
                  </a:lnTo>
                  <a:lnTo>
                    <a:pt x="292" y="2239"/>
                  </a:lnTo>
                  <a:lnTo>
                    <a:pt x="293" y="2200"/>
                  </a:lnTo>
                  <a:lnTo>
                    <a:pt x="292" y="2161"/>
                  </a:lnTo>
                  <a:lnTo>
                    <a:pt x="290" y="2124"/>
                  </a:lnTo>
                  <a:lnTo>
                    <a:pt x="285" y="2089"/>
                  </a:lnTo>
                  <a:lnTo>
                    <a:pt x="290" y="2078"/>
                  </a:lnTo>
                  <a:lnTo>
                    <a:pt x="293" y="2070"/>
                  </a:lnTo>
                  <a:lnTo>
                    <a:pt x="292" y="2063"/>
                  </a:lnTo>
                  <a:lnTo>
                    <a:pt x="290" y="2057"/>
                  </a:lnTo>
                  <a:lnTo>
                    <a:pt x="286" y="2053"/>
                  </a:lnTo>
                  <a:lnTo>
                    <a:pt x="282" y="2049"/>
                  </a:lnTo>
                  <a:lnTo>
                    <a:pt x="277" y="2046"/>
                  </a:lnTo>
                  <a:lnTo>
                    <a:pt x="273" y="2042"/>
                  </a:lnTo>
                  <a:lnTo>
                    <a:pt x="269" y="2036"/>
                  </a:lnTo>
                  <a:lnTo>
                    <a:pt x="269" y="2029"/>
                  </a:lnTo>
                  <a:lnTo>
                    <a:pt x="270" y="2021"/>
                  </a:lnTo>
                  <a:lnTo>
                    <a:pt x="275" y="2009"/>
                  </a:lnTo>
                  <a:lnTo>
                    <a:pt x="280" y="2015"/>
                  </a:lnTo>
                  <a:lnTo>
                    <a:pt x="288" y="2050"/>
                  </a:lnTo>
                  <a:lnTo>
                    <a:pt x="292" y="2082"/>
                  </a:lnTo>
                  <a:lnTo>
                    <a:pt x="290" y="2009"/>
                  </a:lnTo>
                  <a:lnTo>
                    <a:pt x="287" y="1953"/>
                  </a:lnTo>
                  <a:lnTo>
                    <a:pt x="285" y="1899"/>
                  </a:lnTo>
                  <a:lnTo>
                    <a:pt x="281" y="1850"/>
                  </a:lnTo>
                  <a:lnTo>
                    <a:pt x="278" y="1809"/>
                  </a:lnTo>
                  <a:lnTo>
                    <a:pt x="278" y="1723"/>
                  </a:lnTo>
                  <a:lnTo>
                    <a:pt x="284" y="1757"/>
                  </a:lnTo>
                  <a:lnTo>
                    <a:pt x="287" y="1767"/>
                  </a:lnTo>
                  <a:lnTo>
                    <a:pt x="287" y="1717"/>
                  </a:lnTo>
                  <a:lnTo>
                    <a:pt x="287" y="1676"/>
                  </a:lnTo>
                  <a:lnTo>
                    <a:pt x="286" y="1638"/>
                  </a:lnTo>
                  <a:lnTo>
                    <a:pt x="285" y="1602"/>
                  </a:lnTo>
                  <a:lnTo>
                    <a:pt x="282" y="1565"/>
                  </a:lnTo>
                  <a:lnTo>
                    <a:pt x="278" y="1527"/>
                  </a:lnTo>
                  <a:lnTo>
                    <a:pt x="273" y="1488"/>
                  </a:lnTo>
                  <a:lnTo>
                    <a:pt x="268" y="1460"/>
                  </a:lnTo>
                  <a:lnTo>
                    <a:pt x="243" y="1414"/>
                  </a:lnTo>
                  <a:lnTo>
                    <a:pt x="221" y="1391"/>
                  </a:lnTo>
                  <a:lnTo>
                    <a:pt x="216" y="1384"/>
                  </a:lnTo>
                  <a:lnTo>
                    <a:pt x="179" y="1318"/>
                  </a:lnTo>
                  <a:lnTo>
                    <a:pt x="151" y="1391"/>
                  </a:lnTo>
                  <a:lnTo>
                    <a:pt x="117" y="1414"/>
                  </a:lnTo>
                  <a:lnTo>
                    <a:pt x="90" y="1428"/>
                  </a:lnTo>
                  <a:lnTo>
                    <a:pt x="66" y="1452"/>
                  </a:lnTo>
                  <a:lnTo>
                    <a:pt x="53" y="1488"/>
                  </a:lnTo>
                  <a:lnTo>
                    <a:pt x="58" y="1442"/>
                  </a:lnTo>
                  <a:lnTo>
                    <a:pt x="81" y="1403"/>
                  </a:lnTo>
                  <a:lnTo>
                    <a:pt x="103" y="1374"/>
                  </a:lnTo>
                  <a:lnTo>
                    <a:pt x="120" y="1339"/>
                  </a:lnTo>
                  <a:lnTo>
                    <a:pt x="132" y="1300"/>
                  </a:lnTo>
                  <a:lnTo>
                    <a:pt x="149" y="1259"/>
                  </a:lnTo>
                  <a:lnTo>
                    <a:pt x="157" y="1255"/>
                  </a:lnTo>
                  <a:lnTo>
                    <a:pt x="182" y="1254"/>
                  </a:lnTo>
                  <a:lnTo>
                    <a:pt x="214" y="1274"/>
                  </a:lnTo>
                  <a:lnTo>
                    <a:pt x="237" y="1318"/>
                  </a:lnTo>
                  <a:lnTo>
                    <a:pt x="256" y="1374"/>
                  </a:lnTo>
                  <a:lnTo>
                    <a:pt x="265" y="1396"/>
                  </a:lnTo>
                  <a:lnTo>
                    <a:pt x="278" y="1409"/>
                  </a:lnTo>
                  <a:lnTo>
                    <a:pt x="272" y="1315"/>
                  </a:lnTo>
                  <a:lnTo>
                    <a:pt x="265" y="1259"/>
                  </a:lnTo>
                  <a:lnTo>
                    <a:pt x="256" y="1214"/>
                  </a:lnTo>
                  <a:lnTo>
                    <a:pt x="237" y="1155"/>
                  </a:lnTo>
                  <a:lnTo>
                    <a:pt x="216" y="1123"/>
                  </a:lnTo>
                  <a:lnTo>
                    <a:pt x="208" y="1114"/>
                  </a:lnTo>
                  <a:lnTo>
                    <a:pt x="189" y="1100"/>
                  </a:lnTo>
                  <a:lnTo>
                    <a:pt x="151" y="1096"/>
                  </a:lnTo>
                  <a:lnTo>
                    <a:pt x="123" y="1053"/>
                  </a:lnTo>
                  <a:lnTo>
                    <a:pt x="95" y="1118"/>
                  </a:lnTo>
                  <a:lnTo>
                    <a:pt x="74" y="1145"/>
                  </a:lnTo>
                  <a:lnTo>
                    <a:pt x="52" y="1184"/>
                  </a:lnTo>
                  <a:lnTo>
                    <a:pt x="44" y="1202"/>
                  </a:lnTo>
                  <a:lnTo>
                    <a:pt x="56" y="1157"/>
                  </a:lnTo>
                  <a:lnTo>
                    <a:pt x="67" y="1096"/>
                  </a:lnTo>
                  <a:lnTo>
                    <a:pt x="76" y="1048"/>
                  </a:lnTo>
                  <a:lnTo>
                    <a:pt x="91" y="1007"/>
                  </a:lnTo>
                  <a:lnTo>
                    <a:pt x="120" y="995"/>
                  </a:lnTo>
                  <a:lnTo>
                    <a:pt x="155" y="1003"/>
                  </a:lnTo>
                  <a:lnTo>
                    <a:pt x="185" y="1018"/>
                  </a:lnTo>
                  <a:lnTo>
                    <a:pt x="200" y="1031"/>
                  </a:lnTo>
                  <a:lnTo>
                    <a:pt x="225" y="1066"/>
                  </a:lnTo>
                  <a:lnTo>
                    <a:pt x="246" y="1101"/>
                  </a:lnTo>
                  <a:lnTo>
                    <a:pt x="263" y="1143"/>
                  </a:lnTo>
                  <a:lnTo>
                    <a:pt x="280" y="1180"/>
                  </a:lnTo>
                  <a:lnTo>
                    <a:pt x="277" y="1139"/>
                  </a:lnTo>
                  <a:lnTo>
                    <a:pt x="275" y="1115"/>
                  </a:lnTo>
                  <a:lnTo>
                    <a:pt x="274" y="1070"/>
                  </a:lnTo>
                  <a:lnTo>
                    <a:pt x="273" y="1031"/>
                  </a:lnTo>
                  <a:lnTo>
                    <a:pt x="268" y="972"/>
                  </a:lnTo>
                  <a:lnTo>
                    <a:pt x="256" y="916"/>
                  </a:lnTo>
                  <a:lnTo>
                    <a:pt x="242" y="870"/>
                  </a:lnTo>
                  <a:lnTo>
                    <a:pt x="237" y="856"/>
                  </a:lnTo>
                  <a:lnTo>
                    <a:pt x="212" y="847"/>
                  </a:lnTo>
                  <a:lnTo>
                    <a:pt x="167" y="780"/>
                  </a:lnTo>
                  <a:lnTo>
                    <a:pt x="153" y="829"/>
                  </a:lnTo>
                  <a:lnTo>
                    <a:pt x="152" y="856"/>
                  </a:lnTo>
                  <a:lnTo>
                    <a:pt x="125" y="836"/>
                  </a:lnTo>
                  <a:lnTo>
                    <a:pt x="103" y="832"/>
                  </a:lnTo>
                  <a:lnTo>
                    <a:pt x="74" y="844"/>
                  </a:lnTo>
                  <a:lnTo>
                    <a:pt x="67" y="848"/>
                  </a:lnTo>
                  <a:lnTo>
                    <a:pt x="42" y="871"/>
                  </a:lnTo>
                  <a:lnTo>
                    <a:pt x="17" y="880"/>
                  </a:lnTo>
                  <a:lnTo>
                    <a:pt x="0" y="875"/>
                  </a:lnTo>
                  <a:lnTo>
                    <a:pt x="24" y="848"/>
                  </a:lnTo>
                  <a:lnTo>
                    <a:pt x="52" y="811"/>
                  </a:lnTo>
                  <a:lnTo>
                    <a:pt x="82" y="774"/>
                  </a:lnTo>
                  <a:lnTo>
                    <a:pt x="118" y="744"/>
                  </a:lnTo>
                  <a:lnTo>
                    <a:pt x="156" y="734"/>
                  </a:lnTo>
                  <a:lnTo>
                    <a:pt x="198" y="748"/>
                  </a:lnTo>
                  <a:lnTo>
                    <a:pt x="239" y="803"/>
                  </a:lnTo>
                  <a:lnTo>
                    <a:pt x="273" y="871"/>
                  </a:lnTo>
                  <a:lnTo>
                    <a:pt x="275" y="836"/>
                  </a:lnTo>
                  <a:lnTo>
                    <a:pt x="277" y="791"/>
                  </a:lnTo>
                  <a:lnTo>
                    <a:pt x="277" y="779"/>
                  </a:lnTo>
                  <a:lnTo>
                    <a:pt x="270" y="642"/>
                  </a:lnTo>
                  <a:lnTo>
                    <a:pt x="256" y="579"/>
                  </a:lnTo>
                  <a:lnTo>
                    <a:pt x="221" y="544"/>
                  </a:lnTo>
                  <a:lnTo>
                    <a:pt x="185" y="559"/>
                  </a:lnTo>
                  <a:lnTo>
                    <a:pt x="163" y="557"/>
                  </a:lnTo>
                  <a:lnTo>
                    <a:pt x="141" y="508"/>
                  </a:lnTo>
                  <a:lnTo>
                    <a:pt x="133" y="452"/>
                  </a:lnTo>
                  <a:lnTo>
                    <a:pt x="106" y="413"/>
                  </a:lnTo>
                  <a:lnTo>
                    <a:pt x="74" y="407"/>
                  </a:lnTo>
                  <a:lnTo>
                    <a:pt x="41" y="401"/>
                  </a:lnTo>
                  <a:lnTo>
                    <a:pt x="69" y="391"/>
                  </a:lnTo>
                  <a:lnTo>
                    <a:pt x="98" y="391"/>
                  </a:lnTo>
                  <a:lnTo>
                    <a:pt x="134" y="398"/>
                  </a:lnTo>
                  <a:lnTo>
                    <a:pt x="172" y="416"/>
                  </a:lnTo>
                  <a:lnTo>
                    <a:pt x="212" y="449"/>
                  </a:lnTo>
                  <a:lnTo>
                    <a:pt x="251" y="494"/>
                  </a:lnTo>
                  <a:lnTo>
                    <a:pt x="278" y="544"/>
                  </a:lnTo>
                  <a:lnTo>
                    <a:pt x="278" y="496"/>
                  </a:lnTo>
                  <a:lnTo>
                    <a:pt x="277" y="462"/>
                  </a:lnTo>
                  <a:lnTo>
                    <a:pt x="273" y="401"/>
                  </a:lnTo>
                  <a:lnTo>
                    <a:pt x="272" y="355"/>
                  </a:lnTo>
                  <a:lnTo>
                    <a:pt x="268" y="337"/>
                  </a:lnTo>
                  <a:lnTo>
                    <a:pt x="247" y="311"/>
                  </a:lnTo>
                  <a:lnTo>
                    <a:pt x="222" y="280"/>
                  </a:lnTo>
                  <a:lnTo>
                    <a:pt x="211" y="267"/>
                  </a:lnTo>
                  <a:lnTo>
                    <a:pt x="189" y="240"/>
                  </a:lnTo>
                  <a:lnTo>
                    <a:pt x="165" y="221"/>
                  </a:lnTo>
                  <a:lnTo>
                    <a:pt x="152" y="218"/>
                  </a:lnTo>
                  <a:lnTo>
                    <a:pt x="125" y="248"/>
                  </a:lnTo>
                  <a:lnTo>
                    <a:pt x="103" y="269"/>
                  </a:lnTo>
                  <a:lnTo>
                    <a:pt x="120" y="228"/>
                  </a:lnTo>
                  <a:lnTo>
                    <a:pt x="143" y="183"/>
                  </a:lnTo>
                  <a:lnTo>
                    <a:pt x="152" y="171"/>
                  </a:lnTo>
                  <a:lnTo>
                    <a:pt x="179" y="163"/>
                  </a:lnTo>
                  <a:lnTo>
                    <a:pt x="201" y="168"/>
                  </a:lnTo>
                  <a:lnTo>
                    <a:pt x="225" y="180"/>
                  </a:lnTo>
                  <a:lnTo>
                    <a:pt x="246" y="201"/>
                  </a:lnTo>
                  <a:lnTo>
                    <a:pt x="280" y="256"/>
                  </a:lnTo>
                  <a:lnTo>
                    <a:pt x="290" y="291"/>
                  </a:lnTo>
                  <a:lnTo>
                    <a:pt x="292" y="321"/>
                  </a:lnTo>
                  <a:lnTo>
                    <a:pt x="292" y="267"/>
                  </a:lnTo>
                  <a:lnTo>
                    <a:pt x="292" y="212"/>
                  </a:lnTo>
                  <a:lnTo>
                    <a:pt x="275" y="198"/>
                  </a:lnTo>
                  <a:lnTo>
                    <a:pt x="260" y="184"/>
                  </a:lnTo>
                  <a:lnTo>
                    <a:pt x="246" y="168"/>
                  </a:lnTo>
                  <a:lnTo>
                    <a:pt x="233" y="151"/>
                  </a:lnTo>
                  <a:lnTo>
                    <a:pt x="221" y="134"/>
                  </a:lnTo>
                  <a:lnTo>
                    <a:pt x="210" y="116"/>
                  </a:lnTo>
                  <a:lnTo>
                    <a:pt x="199" y="97"/>
                  </a:lnTo>
                  <a:lnTo>
                    <a:pt x="188" y="78"/>
                  </a:lnTo>
                  <a:lnTo>
                    <a:pt x="178" y="59"/>
                  </a:lnTo>
                  <a:lnTo>
                    <a:pt x="167" y="41"/>
                  </a:lnTo>
                  <a:lnTo>
                    <a:pt x="156" y="22"/>
                  </a:lnTo>
                  <a:lnTo>
                    <a:pt x="144" y="4"/>
                  </a:lnTo>
                  <a:lnTo>
                    <a:pt x="156" y="15"/>
                  </a:lnTo>
                  <a:lnTo>
                    <a:pt x="168" y="24"/>
                  </a:lnTo>
                  <a:lnTo>
                    <a:pt x="180" y="34"/>
                  </a:lnTo>
                  <a:lnTo>
                    <a:pt x="192" y="45"/>
                  </a:lnTo>
                  <a:lnTo>
                    <a:pt x="204" y="58"/>
                  </a:lnTo>
                  <a:lnTo>
                    <a:pt x="216" y="70"/>
                  </a:lnTo>
                  <a:lnTo>
                    <a:pt x="229" y="84"/>
                  </a:lnTo>
                  <a:lnTo>
                    <a:pt x="243" y="100"/>
                  </a:lnTo>
                  <a:lnTo>
                    <a:pt x="257" y="118"/>
                  </a:lnTo>
                  <a:lnTo>
                    <a:pt x="271" y="137"/>
                  </a:lnTo>
                  <a:lnTo>
                    <a:pt x="288" y="159"/>
                  </a:lnTo>
                  <a:lnTo>
                    <a:pt x="306" y="183"/>
                  </a:lnTo>
                  <a:lnTo>
                    <a:pt x="342" y="82"/>
                  </a:lnTo>
                  <a:lnTo>
                    <a:pt x="355" y="36"/>
                  </a:lnTo>
                  <a:lnTo>
                    <a:pt x="366" y="0"/>
                  </a:lnTo>
                  <a:lnTo>
                    <a:pt x="353" y="41"/>
                  </a:lnTo>
                  <a:lnTo>
                    <a:pt x="359" y="91"/>
                  </a:lnTo>
                  <a:lnTo>
                    <a:pt x="369" y="147"/>
                  </a:lnTo>
                  <a:lnTo>
                    <a:pt x="331" y="190"/>
                  </a:lnTo>
                  <a:lnTo>
                    <a:pt x="323" y="232"/>
                  </a:lnTo>
                  <a:lnTo>
                    <a:pt x="317" y="281"/>
                  </a:lnTo>
                  <a:lnTo>
                    <a:pt x="308" y="326"/>
                  </a:lnTo>
                  <a:lnTo>
                    <a:pt x="306" y="357"/>
                  </a:lnTo>
                  <a:lnTo>
                    <a:pt x="319" y="315"/>
                  </a:lnTo>
                  <a:lnTo>
                    <a:pt x="331" y="273"/>
                  </a:lnTo>
                  <a:lnTo>
                    <a:pt x="347" y="237"/>
                  </a:lnTo>
                  <a:lnTo>
                    <a:pt x="364" y="216"/>
                  </a:lnTo>
                  <a:lnTo>
                    <a:pt x="385" y="204"/>
                  </a:lnTo>
                  <a:lnTo>
                    <a:pt x="411" y="202"/>
                  </a:lnTo>
                  <a:lnTo>
                    <a:pt x="437" y="208"/>
                  </a:lnTo>
                  <a:lnTo>
                    <a:pt x="451" y="221"/>
                  </a:lnTo>
                  <a:lnTo>
                    <a:pt x="465" y="269"/>
                  </a:lnTo>
                  <a:lnTo>
                    <a:pt x="469" y="311"/>
                  </a:lnTo>
                  <a:lnTo>
                    <a:pt x="470" y="345"/>
                  </a:lnTo>
                  <a:lnTo>
                    <a:pt x="470" y="357"/>
                  </a:lnTo>
                  <a:lnTo>
                    <a:pt x="462" y="314"/>
                  </a:lnTo>
                  <a:lnTo>
                    <a:pt x="441" y="288"/>
                  </a:lnTo>
                  <a:lnTo>
                    <a:pt x="428" y="278"/>
                  </a:lnTo>
                  <a:lnTo>
                    <a:pt x="408" y="273"/>
                  </a:lnTo>
                  <a:lnTo>
                    <a:pt x="382" y="282"/>
                  </a:lnTo>
                  <a:lnTo>
                    <a:pt x="357" y="294"/>
                  </a:lnTo>
                  <a:lnTo>
                    <a:pt x="344" y="304"/>
                  </a:lnTo>
                  <a:lnTo>
                    <a:pt x="336" y="347"/>
                  </a:lnTo>
                  <a:lnTo>
                    <a:pt x="329" y="366"/>
                  </a:lnTo>
                  <a:lnTo>
                    <a:pt x="315" y="425"/>
                  </a:lnTo>
                  <a:lnTo>
                    <a:pt x="306" y="483"/>
                  </a:lnTo>
                  <a:lnTo>
                    <a:pt x="307" y="544"/>
                  </a:lnTo>
                  <a:lnTo>
                    <a:pt x="311" y="562"/>
                  </a:lnTo>
                  <a:lnTo>
                    <a:pt x="353" y="464"/>
                  </a:lnTo>
                  <a:lnTo>
                    <a:pt x="379" y="422"/>
                  </a:lnTo>
                  <a:lnTo>
                    <a:pt x="398" y="407"/>
                  </a:lnTo>
                  <a:lnTo>
                    <a:pt x="434" y="444"/>
                  </a:lnTo>
                  <a:lnTo>
                    <a:pt x="453" y="483"/>
                  </a:lnTo>
                  <a:lnTo>
                    <a:pt x="479" y="530"/>
                  </a:lnTo>
                  <a:lnTo>
                    <a:pt x="504" y="567"/>
                  </a:lnTo>
                  <a:lnTo>
                    <a:pt x="478" y="573"/>
                  </a:lnTo>
                  <a:lnTo>
                    <a:pt x="453" y="553"/>
                  </a:lnTo>
                  <a:lnTo>
                    <a:pt x="429" y="523"/>
                  </a:lnTo>
                  <a:lnTo>
                    <a:pt x="402" y="523"/>
                  </a:lnTo>
                  <a:lnTo>
                    <a:pt x="381" y="530"/>
                  </a:lnTo>
                  <a:lnTo>
                    <a:pt x="344" y="574"/>
                  </a:lnTo>
                  <a:lnTo>
                    <a:pt x="316" y="684"/>
                  </a:lnTo>
                  <a:lnTo>
                    <a:pt x="306" y="769"/>
                  </a:lnTo>
                  <a:lnTo>
                    <a:pt x="303" y="852"/>
                  </a:lnTo>
                  <a:lnTo>
                    <a:pt x="303" y="898"/>
                  </a:lnTo>
                  <a:lnTo>
                    <a:pt x="303" y="939"/>
                  </a:lnTo>
                  <a:lnTo>
                    <a:pt x="304" y="951"/>
                  </a:lnTo>
                  <a:lnTo>
                    <a:pt x="317" y="901"/>
                  </a:lnTo>
                  <a:lnTo>
                    <a:pt x="326" y="845"/>
                  </a:lnTo>
                  <a:lnTo>
                    <a:pt x="341" y="792"/>
                  </a:lnTo>
                  <a:lnTo>
                    <a:pt x="360" y="755"/>
                  </a:lnTo>
                  <a:lnTo>
                    <a:pt x="385" y="733"/>
                  </a:lnTo>
                  <a:lnTo>
                    <a:pt x="406" y="723"/>
                  </a:lnTo>
                  <a:lnTo>
                    <a:pt x="426" y="718"/>
                  </a:lnTo>
                  <a:lnTo>
                    <a:pt x="463" y="723"/>
                  </a:lnTo>
                  <a:lnTo>
                    <a:pt x="487" y="734"/>
                  </a:lnTo>
                  <a:lnTo>
                    <a:pt x="493" y="736"/>
                  </a:lnTo>
                  <a:lnTo>
                    <a:pt x="519" y="796"/>
                  </a:lnTo>
                  <a:lnTo>
                    <a:pt x="531" y="870"/>
                  </a:lnTo>
                  <a:lnTo>
                    <a:pt x="532" y="911"/>
                  </a:lnTo>
                  <a:lnTo>
                    <a:pt x="529" y="955"/>
                  </a:lnTo>
                  <a:lnTo>
                    <a:pt x="522" y="989"/>
                  </a:lnTo>
                  <a:lnTo>
                    <a:pt x="521" y="952"/>
                  </a:lnTo>
                  <a:lnTo>
                    <a:pt x="510" y="908"/>
                  </a:lnTo>
                  <a:lnTo>
                    <a:pt x="492" y="866"/>
                  </a:lnTo>
                  <a:lnTo>
                    <a:pt x="470" y="826"/>
                  </a:lnTo>
                  <a:lnTo>
                    <a:pt x="448" y="793"/>
                  </a:lnTo>
                  <a:lnTo>
                    <a:pt x="429" y="775"/>
                  </a:lnTo>
                  <a:lnTo>
                    <a:pt x="405" y="793"/>
                  </a:lnTo>
                  <a:lnTo>
                    <a:pt x="393" y="840"/>
                  </a:lnTo>
                  <a:lnTo>
                    <a:pt x="382" y="882"/>
                  </a:lnTo>
                  <a:lnTo>
                    <a:pt x="371" y="926"/>
                  </a:lnTo>
                  <a:lnTo>
                    <a:pt x="357" y="967"/>
                  </a:lnTo>
                  <a:lnTo>
                    <a:pt x="344" y="1005"/>
                  </a:lnTo>
                  <a:lnTo>
                    <a:pt x="318" y="1053"/>
                  </a:lnTo>
                  <a:lnTo>
                    <a:pt x="307" y="1061"/>
                  </a:lnTo>
                  <a:lnTo>
                    <a:pt x="304" y="1091"/>
                  </a:lnTo>
                  <a:lnTo>
                    <a:pt x="301" y="1271"/>
                  </a:lnTo>
                  <a:lnTo>
                    <a:pt x="304" y="1231"/>
                  </a:lnTo>
                  <a:lnTo>
                    <a:pt x="315" y="1197"/>
                  </a:lnTo>
                  <a:lnTo>
                    <a:pt x="336" y="1155"/>
                  </a:lnTo>
                  <a:lnTo>
                    <a:pt x="341" y="1150"/>
                  </a:lnTo>
                  <a:lnTo>
                    <a:pt x="366" y="1095"/>
                  </a:lnTo>
                  <a:lnTo>
                    <a:pt x="406" y="1050"/>
                  </a:lnTo>
                  <a:lnTo>
                    <a:pt x="429" y="1037"/>
                  </a:lnTo>
                  <a:lnTo>
                    <a:pt x="455" y="1032"/>
                  </a:lnTo>
                  <a:lnTo>
                    <a:pt x="482" y="1037"/>
                  </a:lnTo>
                  <a:lnTo>
                    <a:pt x="500" y="1050"/>
                  </a:lnTo>
                  <a:lnTo>
                    <a:pt x="516" y="1095"/>
                  </a:lnTo>
                  <a:lnTo>
                    <a:pt x="519" y="1132"/>
                  </a:lnTo>
                  <a:lnTo>
                    <a:pt x="522" y="1172"/>
                  </a:lnTo>
                  <a:lnTo>
                    <a:pt x="542" y="1211"/>
                  </a:lnTo>
                  <a:lnTo>
                    <a:pt x="558" y="1242"/>
                  </a:lnTo>
                  <a:lnTo>
                    <a:pt x="535" y="1215"/>
                  </a:lnTo>
                  <a:lnTo>
                    <a:pt x="514" y="1193"/>
                  </a:lnTo>
                  <a:lnTo>
                    <a:pt x="492" y="1155"/>
                  </a:lnTo>
                  <a:lnTo>
                    <a:pt x="470" y="1131"/>
                  </a:lnTo>
                  <a:lnTo>
                    <a:pt x="464" y="1079"/>
                  </a:lnTo>
                  <a:lnTo>
                    <a:pt x="395" y="1151"/>
                  </a:lnTo>
                  <a:lnTo>
                    <a:pt x="366" y="1199"/>
                  </a:lnTo>
                  <a:lnTo>
                    <a:pt x="345" y="1220"/>
                  </a:lnTo>
                  <a:lnTo>
                    <a:pt x="322" y="1271"/>
                  </a:lnTo>
                  <a:lnTo>
                    <a:pt x="308" y="1328"/>
                  </a:lnTo>
                  <a:lnTo>
                    <a:pt x="302" y="1395"/>
                  </a:lnTo>
                  <a:lnTo>
                    <a:pt x="301" y="1432"/>
                  </a:lnTo>
                  <a:lnTo>
                    <a:pt x="302" y="1461"/>
                  </a:lnTo>
                  <a:lnTo>
                    <a:pt x="323" y="1427"/>
                  </a:lnTo>
                  <a:lnTo>
                    <a:pt x="335" y="1403"/>
                  </a:lnTo>
                  <a:lnTo>
                    <a:pt x="349" y="1368"/>
                  </a:lnTo>
                  <a:lnTo>
                    <a:pt x="371" y="1331"/>
                  </a:lnTo>
                  <a:lnTo>
                    <a:pt x="393" y="1296"/>
                  </a:lnTo>
                  <a:lnTo>
                    <a:pt x="418" y="1265"/>
                  </a:lnTo>
                  <a:lnTo>
                    <a:pt x="441" y="1247"/>
                  </a:lnTo>
                  <a:lnTo>
                    <a:pt x="470" y="1265"/>
                  </a:lnTo>
                  <a:lnTo>
                    <a:pt x="474" y="1297"/>
                  </a:lnTo>
                  <a:lnTo>
                    <a:pt x="485" y="1337"/>
                  </a:lnTo>
                  <a:lnTo>
                    <a:pt x="510" y="1369"/>
                  </a:lnTo>
                  <a:lnTo>
                    <a:pt x="533" y="1425"/>
                  </a:lnTo>
                  <a:lnTo>
                    <a:pt x="544" y="1464"/>
                  </a:lnTo>
                  <a:lnTo>
                    <a:pt x="548" y="1504"/>
                  </a:lnTo>
                  <a:lnTo>
                    <a:pt x="540" y="1460"/>
                  </a:lnTo>
                  <a:lnTo>
                    <a:pt x="517" y="1425"/>
                  </a:lnTo>
                  <a:lnTo>
                    <a:pt x="489" y="1412"/>
                  </a:lnTo>
                  <a:lnTo>
                    <a:pt x="464" y="1401"/>
                  </a:lnTo>
                  <a:lnTo>
                    <a:pt x="458" y="1391"/>
                  </a:lnTo>
                  <a:lnTo>
                    <a:pt x="434" y="1333"/>
                  </a:lnTo>
                  <a:lnTo>
                    <a:pt x="402" y="1397"/>
                  </a:lnTo>
                  <a:lnTo>
                    <a:pt x="379" y="1415"/>
                  </a:lnTo>
                  <a:lnTo>
                    <a:pt x="358" y="1437"/>
                  </a:lnTo>
                  <a:lnTo>
                    <a:pt x="325" y="1488"/>
                  </a:lnTo>
                  <a:lnTo>
                    <a:pt x="321" y="1504"/>
                  </a:lnTo>
                  <a:lnTo>
                    <a:pt x="315" y="1557"/>
                  </a:lnTo>
                  <a:lnTo>
                    <a:pt x="312" y="1607"/>
                  </a:lnTo>
                  <a:lnTo>
                    <a:pt x="312" y="1660"/>
                  </a:lnTo>
                  <a:lnTo>
                    <a:pt x="311" y="1702"/>
                  </a:lnTo>
                  <a:lnTo>
                    <a:pt x="310" y="1737"/>
                  </a:lnTo>
                  <a:lnTo>
                    <a:pt x="308" y="1782"/>
                  </a:lnTo>
                  <a:lnTo>
                    <a:pt x="308" y="1824"/>
                  </a:lnTo>
                  <a:lnTo>
                    <a:pt x="308" y="1849"/>
                  </a:lnTo>
                  <a:lnTo>
                    <a:pt x="316" y="1830"/>
                  </a:lnTo>
                  <a:lnTo>
                    <a:pt x="319" y="1891"/>
                  </a:lnTo>
                  <a:lnTo>
                    <a:pt x="316" y="1929"/>
                  </a:lnTo>
                  <a:lnTo>
                    <a:pt x="312" y="1953"/>
                  </a:lnTo>
                  <a:lnTo>
                    <a:pt x="311" y="1993"/>
                  </a:lnTo>
                  <a:lnTo>
                    <a:pt x="312" y="2040"/>
                  </a:lnTo>
                  <a:lnTo>
                    <a:pt x="312" y="2057"/>
                  </a:lnTo>
                  <a:lnTo>
                    <a:pt x="317" y="2027"/>
                  </a:lnTo>
                  <a:lnTo>
                    <a:pt x="318" y="2032"/>
                  </a:lnTo>
                  <a:lnTo>
                    <a:pt x="319" y="2038"/>
                  </a:lnTo>
                  <a:lnTo>
                    <a:pt x="319" y="2042"/>
                  </a:lnTo>
                  <a:lnTo>
                    <a:pt x="320" y="2046"/>
                  </a:lnTo>
                  <a:lnTo>
                    <a:pt x="321" y="2049"/>
                  </a:lnTo>
                  <a:lnTo>
                    <a:pt x="322" y="2052"/>
                  </a:lnTo>
                  <a:lnTo>
                    <a:pt x="322" y="2054"/>
                  </a:lnTo>
                  <a:lnTo>
                    <a:pt x="323" y="2054"/>
                  </a:lnTo>
                  <a:lnTo>
                    <a:pt x="325" y="2054"/>
                  </a:lnTo>
                  <a:lnTo>
                    <a:pt x="326" y="2054"/>
                  </a:lnTo>
                  <a:lnTo>
                    <a:pt x="328" y="2052"/>
                  </a:lnTo>
                  <a:lnTo>
                    <a:pt x="330" y="2048"/>
                  </a:lnTo>
                  <a:lnTo>
                    <a:pt x="323" y="2091"/>
                  </a:lnTo>
                  <a:lnTo>
                    <a:pt x="319" y="2156"/>
                  </a:lnTo>
                  <a:lnTo>
                    <a:pt x="318" y="2222"/>
                  </a:lnTo>
                  <a:lnTo>
                    <a:pt x="318" y="2292"/>
                  </a:lnTo>
                  <a:lnTo>
                    <a:pt x="318" y="2320"/>
                  </a:lnTo>
                  <a:lnTo>
                    <a:pt x="292" y="2320"/>
                  </a:lnTo>
                </a:path>
              </a:pathLst>
            </a:custGeom>
            <a:solidFill>
              <a:srgbClr val="C2B3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0" name="Freeform 612"/>
            <p:cNvSpPr>
              <a:spLocks/>
            </p:cNvSpPr>
            <p:nvPr/>
          </p:nvSpPr>
          <p:spPr bwMode="auto">
            <a:xfrm>
              <a:off x="4660" y="2069"/>
              <a:ext cx="494" cy="1822"/>
            </a:xfrm>
            <a:custGeom>
              <a:avLst/>
              <a:gdLst>
                <a:gd name="T0" fmla="*/ 95 w 559"/>
                <a:gd name="T1" fmla="*/ 241 h 2321"/>
                <a:gd name="T2" fmla="*/ 95 w 559"/>
                <a:gd name="T3" fmla="*/ 232 h 2321"/>
                <a:gd name="T4" fmla="*/ 88 w 559"/>
                <a:gd name="T5" fmla="*/ 228 h 2321"/>
                <a:gd name="T6" fmla="*/ 95 w 559"/>
                <a:gd name="T7" fmla="*/ 221 h 2321"/>
                <a:gd name="T8" fmla="*/ 95 w 559"/>
                <a:gd name="T9" fmla="*/ 200 h 2321"/>
                <a:gd name="T10" fmla="*/ 92 w 559"/>
                <a:gd name="T11" fmla="*/ 173 h 2321"/>
                <a:gd name="T12" fmla="*/ 59 w 559"/>
                <a:gd name="T13" fmla="*/ 150 h 2321"/>
                <a:gd name="T14" fmla="*/ 19 w 559"/>
                <a:gd name="T15" fmla="*/ 163 h 2321"/>
                <a:gd name="T16" fmla="*/ 51 w 559"/>
                <a:gd name="T17" fmla="*/ 142 h 2321"/>
                <a:gd name="T18" fmla="*/ 92 w 559"/>
                <a:gd name="T19" fmla="*/ 159 h 2321"/>
                <a:gd name="T20" fmla="*/ 68 w 559"/>
                <a:gd name="T21" fmla="*/ 126 h 2321"/>
                <a:gd name="T22" fmla="*/ 17 w 559"/>
                <a:gd name="T23" fmla="*/ 133 h 2321"/>
                <a:gd name="T24" fmla="*/ 39 w 559"/>
                <a:gd name="T25" fmla="*/ 113 h 2321"/>
                <a:gd name="T26" fmla="*/ 86 w 559"/>
                <a:gd name="T27" fmla="*/ 130 h 2321"/>
                <a:gd name="T28" fmla="*/ 87 w 559"/>
                <a:gd name="T29" fmla="*/ 111 h 2321"/>
                <a:gd name="T30" fmla="*/ 50 w 559"/>
                <a:gd name="T31" fmla="*/ 93 h 2321"/>
                <a:gd name="T32" fmla="*/ 14 w 559"/>
                <a:gd name="T33" fmla="*/ 99 h 2321"/>
                <a:gd name="T34" fmla="*/ 39 w 559"/>
                <a:gd name="T35" fmla="*/ 85 h 2321"/>
                <a:gd name="T36" fmla="*/ 92 w 559"/>
                <a:gd name="T37" fmla="*/ 89 h 2321"/>
                <a:gd name="T38" fmla="*/ 53 w 559"/>
                <a:gd name="T39" fmla="*/ 63 h 2321"/>
                <a:gd name="T40" fmla="*/ 23 w 559"/>
                <a:gd name="T41" fmla="*/ 44 h 2321"/>
                <a:gd name="T42" fmla="*/ 92 w 559"/>
                <a:gd name="T43" fmla="*/ 62 h 2321"/>
                <a:gd name="T44" fmla="*/ 81 w 559"/>
                <a:gd name="T45" fmla="*/ 35 h 2321"/>
                <a:gd name="T46" fmla="*/ 41 w 559"/>
                <a:gd name="T47" fmla="*/ 28 h 2321"/>
                <a:gd name="T48" fmla="*/ 66 w 559"/>
                <a:gd name="T49" fmla="*/ 19 h 2321"/>
                <a:gd name="T50" fmla="*/ 96 w 559"/>
                <a:gd name="T51" fmla="*/ 30 h 2321"/>
                <a:gd name="T52" fmla="*/ 72 w 559"/>
                <a:gd name="T53" fmla="*/ 15 h 2321"/>
                <a:gd name="T54" fmla="*/ 50 w 559"/>
                <a:gd name="T55" fmla="*/ 2 h 2321"/>
                <a:gd name="T56" fmla="*/ 67 w 559"/>
                <a:gd name="T57" fmla="*/ 6 h 2321"/>
                <a:gd name="T58" fmla="*/ 95 w 559"/>
                <a:gd name="T59" fmla="*/ 18 h 2321"/>
                <a:gd name="T60" fmla="*/ 118 w 559"/>
                <a:gd name="T61" fmla="*/ 10 h 2321"/>
                <a:gd name="T62" fmla="*/ 100 w 559"/>
                <a:gd name="T63" fmla="*/ 41 h 2321"/>
                <a:gd name="T64" fmla="*/ 135 w 559"/>
                <a:gd name="T65" fmla="*/ 23 h 2321"/>
                <a:gd name="T66" fmla="*/ 155 w 559"/>
                <a:gd name="T67" fmla="*/ 41 h 2321"/>
                <a:gd name="T68" fmla="*/ 118 w 559"/>
                <a:gd name="T69" fmla="*/ 33 h 2321"/>
                <a:gd name="T70" fmla="*/ 100 w 559"/>
                <a:gd name="T71" fmla="*/ 62 h 2321"/>
                <a:gd name="T72" fmla="*/ 149 w 559"/>
                <a:gd name="T73" fmla="*/ 55 h 2321"/>
                <a:gd name="T74" fmla="*/ 133 w 559"/>
                <a:gd name="T75" fmla="*/ 59 h 2321"/>
                <a:gd name="T76" fmla="*/ 99 w 559"/>
                <a:gd name="T77" fmla="*/ 102 h 2321"/>
                <a:gd name="T78" fmla="*/ 118 w 559"/>
                <a:gd name="T79" fmla="*/ 86 h 2321"/>
                <a:gd name="T80" fmla="*/ 162 w 559"/>
                <a:gd name="T81" fmla="*/ 83 h 2321"/>
                <a:gd name="T82" fmla="*/ 171 w 559"/>
                <a:gd name="T83" fmla="*/ 108 h 2321"/>
                <a:gd name="T84" fmla="*/ 133 w 559"/>
                <a:gd name="T85" fmla="*/ 89 h 2321"/>
                <a:gd name="T86" fmla="*/ 104 w 559"/>
                <a:gd name="T87" fmla="*/ 119 h 2321"/>
                <a:gd name="T88" fmla="*/ 110 w 559"/>
                <a:gd name="T89" fmla="*/ 131 h 2321"/>
                <a:gd name="T90" fmla="*/ 158 w 559"/>
                <a:gd name="T91" fmla="*/ 118 h 2321"/>
                <a:gd name="T92" fmla="*/ 183 w 559"/>
                <a:gd name="T93" fmla="*/ 141 h 2321"/>
                <a:gd name="T94" fmla="*/ 129 w 559"/>
                <a:gd name="T95" fmla="*/ 130 h 2321"/>
                <a:gd name="T96" fmla="*/ 99 w 559"/>
                <a:gd name="T97" fmla="*/ 162 h 2321"/>
                <a:gd name="T98" fmla="*/ 128 w 559"/>
                <a:gd name="T99" fmla="*/ 146 h 2321"/>
                <a:gd name="T100" fmla="*/ 169 w 559"/>
                <a:gd name="T101" fmla="*/ 155 h 2321"/>
                <a:gd name="T102" fmla="*/ 161 w 559"/>
                <a:gd name="T103" fmla="*/ 159 h 2321"/>
                <a:gd name="T104" fmla="*/ 118 w 559"/>
                <a:gd name="T105" fmla="*/ 163 h 2321"/>
                <a:gd name="T106" fmla="*/ 103 w 559"/>
                <a:gd name="T107" fmla="*/ 192 h 2321"/>
                <a:gd name="T108" fmla="*/ 104 w 559"/>
                <a:gd name="T109" fmla="*/ 214 h 2321"/>
                <a:gd name="T110" fmla="*/ 104 w 559"/>
                <a:gd name="T111" fmla="*/ 229 h 2321"/>
                <a:gd name="T112" fmla="*/ 106 w 559"/>
                <a:gd name="T113" fmla="*/ 232 h 2321"/>
                <a:gd name="T114" fmla="*/ 109 w 559"/>
                <a:gd name="T115" fmla="*/ 232 h 2321"/>
                <a:gd name="T116" fmla="*/ 96 w 559"/>
                <a:gd name="T117" fmla="*/ 262 h 23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59" h="2321">
                  <a:moveTo>
                    <a:pt x="292" y="2320"/>
                  </a:moveTo>
                  <a:lnTo>
                    <a:pt x="292" y="2278"/>
                  </a:lnTo>
                  <a:lnTo>
                    <a:pt x="292" y="2239"/>
                  </a:lnTo>
                  <a:lnTo>
                    <a:pt x="293" y="2200"/>
                  </a:lnTo>
                  <a:lnTo>
                    <a:pt x="292" y="2161"/>
                  </a:lnTo>
                  <a:lnTo>
                    <a:pt x="290" y="2124"/>
                  </a:lnTo>
                  <a:lnTo>
                    <a:pt x="285" y="2089"/>
                  </a:lnTo>
                  <a:lnTo>
                    <a:pt x="290" y="2078"/>
                  </a:lnTo>
                  <a:lnTo>
                    <a:pt x="293" y="2070"/>
                  </a:lnTo>
                  <a:lnTo>
                    <a:pt x="292" y="2063"/>
                  </a:lnTo>
                  <a:lnTo>
                    <a:pt x="290" y="2057"/>
                  </a:lnTo>
                  <a:lnTo>
                    <a:pt x="286" y="2053"/>
                  </a:lnTo>
                  <a:lnTo>
                    <a:pt x="282" y="2049"/>
                  </a:lnTo>
                  <a:lnTo>
                    <a:pt x="277" y="2046"/>
                  </a:lnTo>
                  <a:lnTo>
                    <a:pt x="273" y="2042"/>
                  </a:lnTo>
                  <a:lnTo>
                    <a:pt x="269" y="2036"/>
                  </a:lnTo>
                  <a:lnTo>
                    <a:pt x="269" y="2029"/>
                  </a:lnTo>
                  <a:lnTo>
                    <a:pt x="270" y="2021"/>
                  </a:lnTo>
                  <a:lnTo>
                    <a:pt x="275" y="2009"/>
                  </a:lnTo>
                  <a:lnTo>
                    <a:pt x="280" y="2015"/>
                  </a:lnTo>
                  <a:lnTo>
                    <a:pt x="288" y="2050"/>
                  </a:lnTo>
                  <a:lnTo>
                    <a:pt x="292" y="2082"/>
                  </a:lnTo>
                  <a:lnTo>
                    <a:pt x="290" y="2009"/>
                  </a:lnTo>
                  <a:lnTo>
                    <a:pt x="287" y="1953"/>
                  </a:lnTo>
                  <a:lnTo>
                    <a:pt x="285" y="1899"/>
                  </a:lnTo>
                  <a:lnTo>
                    <a:pt x="281" y="1850"/>
                  </a:lnTo>
                  <a:lnTo>
                    <a:pt x="278" y="1809"/>
                  </a:lnTo>
                  <a:lnTo>
                    <a:pt x="278" y="1723"/>
                  </a:lnTo>
                  <a:lnTo>
                    <a:pt x="284" y="1757"/>
                  </a:lnTo>
                  <a:lnTo>
                    <a:pt x="287" y="1767"/>
                  </a:lnTo>
                  <a:lnTo>
                    <a:pt x="287" y="1717"/>
                  </a:lnTo>
                  <a:lnTo>
                    <a:pt x="287" y="1676"/>
                  </a:lnTo>
                  <a:lnTo>
                    <a:pt x="286" y="1638"/>
                  </a:lnTo>
                  <a:lnTo>
                    <a:pt x="285" y="1602"/>
                  </a:lnTo>
                  <a:lnTo>
                    <a:pt x="282" y="1565"/>
                  </a:lnTo>
                  <a:lnTo>
                    <a:pt x="278" y="1527"/>
                  </a:lnTo>
                  <a:lnTo>
                    <a:pt x="273" y="1488"/>
                  </a:lnTo>
                  <a:lnTo>
                    <a:pt x="268" y="1460"/>
                  </a:lnTo>
                  <a:lnTo>
                    <a:pt x="243" y="1414"/>
                  </a:lnTo>
                  <a:lnTo>
                    <a:pt x="221" y="1391"/>
                  </a:lnTo>
                  <a:lnTo>
                    <a:pt x="216" y="1384"/>
                  </a:lnTo>
                  <a:lnTo>
                    <a:pt x="179" y="1318"/>
                  </a:lnTo>
                  <a:lnTo>
                    <a:pt x="151" y="1391"/>
                  </a:lnTo>
                  <a:lnTo>
                    <a:pt x="117" y="1414"/>
                  </a:lnTo>
                  <a:lnTo>
                    <a:pt x="90" y="1428"/>
                  </a:lnTo>
                  <a:lnTo>
                    <a:pt x="66" y="1452"/>
                  </a:lnTo>
                  <a:lnTo>
                    <a:pt x="53" y="1488"/>
                  </a:lnTo>
                  <a:lnTo>
                    <a:pt x="58" y="1442"/>
                  </a:lnTo>
                  <a:lnTo>
                    <a:pt x="81" y="1403"/>
                  </a:lnTo>
                  <a:lnTo>
                    <a:pt x="103" y="1374"/>
                  </a:lnTo>
                  <a:lnTo>
                    <a:pt x="120" y="1339"/>
                  </a:lnTo>
                  <a:lnTo>
                    <a:pt x="132" y="1300"/>
                  </a:lnTo>
                  <a:lnTo>
                    <a:pt x="149" y="1259"/>
                  </a:lnTo>
                  <a:lnTo>
                    <a:pt x="157" y="1255"/>
                  </a:lnTo>
                  <a:lnTo>
                    <a:pt x="182" y="1254"/>
                  </a:lnTo>
                  <a:lnTo>
                    <a:pt x="214" y="1274"/>
                  </a:lnTo>
                  <a:lnTo>
                    <a:pt x="237" y="1318"/>
                  </a:lnTo>
                  <a:lnTo>
                    <a:pt x="256" y="1374"/>
                  </a:lnTo>
                  <a:lnTo>
                    <a:pt x="265" y="1396"/>
                  </a:lnTo>
                  <a:lnTo>
                    <a:pt x="278" y="1409"/>
                  </a:lnTo>
                  <a:lnTo>
                    <a:pt x="272" y="1315"/>
                  </a:lnTo>
                  <a:lnTo>
                    <a:pt x="265" y="1259"/>
                  </a:lnTo>
                  <a:lnTo>
                    <a:pt x="256" y="1214"/>
                  </a:lnTo>
                  <a:lnTo>
                    <a:pt x="237" y="1155"/>
                  </a:lnTo>
                  <a:lnTo>
                    <a:pt x="216" y="1123"/>
                  </a:lnTo>
                  <a:lnTo>
                    <a:pt x="208" y="1114"/>
                  </a:lnTo>
                  <a:lnTo>
                    <a:pt x="189" y="1100"/>
                  </a:lnTo>
                  <a:lnTo>
                    <a:pt x="151" y="1096"/>
                  </a:lnTo>
                  <a:lnTo>
                    <a:pt x="123" y="1053"/>
                  </a:lnTo>
                  <a:lnTo>
                    <a:pt x="95" y="1118"/>
                  </a:lnTo>
                  <a:lnTo>
                    <a:pt x="74" y="1145"/>
                  </a:lnTo>
                  <a:lnTo>
                    <a:pt x="52" y="1184"/>
                  </a:lnTo>
                  <a:lnTo>
                    <a:pt x="44" y="1202"/>
                  </a:lnTo>
                  <a:lnTo>
                    <a:pt x="56" y="1157"/>
                  </a:lnTo>
                  <a:lnTo>
                    <a:pt x="67" y="1096"/>
                  </a:lnTo>
                  <a:lnTo>
                    <a:pt x="76" y="1048"/>
                  </a:lnTo>
                  <a:lnTo>
                    <a:pt x="91" y="1007"/>
                  </a:lnTo>
                  <a:lnTo>
                    <a:pt x="120" y="995"/>
                  </a:lnTo>
                  <a:lnTo>
                    <a:pt x="155" y="1003"/>
                  </a:lnTo>
                  <a:lnTo>
                    <a:pt x="185" y="1018"/>
                  </a:lnTo>
                  <a:lnTo>
                    <a:pt x="200" y="1031"/>
                  </a:lnTo>
                  <a:lnTo>
                    <a:pt x="225" y="1066"/>
                  </a:lnTo>
                  <a:lnTo>
                    <a:pt x="246" y="1101"/>
                  </a:lnTo>
                  <a:lnTo>
                    <a:pt x="263" y="1143"/>
                  </a:lnTo>
                  <a:lnTo>
                    <a:pt x="280" y="1180"/>
                  </a:lnTo>
                  <a:lnTo>
                    <a:pt x="277" y="1139"/>
                  </a:lnTo>
                  <a:lnTo>
                    <a:pt x="275" y="1115"/>
                  </a:lnTo>
                  <a:lnTo>
                    <a:pt x="274" y="1070"/>
                  </a:lnTo>
                  <a:lnTo>
                    <a:pt x="273" y="1031"/>
                  </a:lnTo>
                  <a:lnTo>
                    <a:pt x="268" y="972"/>
                  </a:lnTo>
                  <a:lnTo>
                    <a:pt x="256" y="916"/>
                  </a:lnTo>
                  <a:lnTo>
                    <a:pt x="242" y="870"/>
                  </a:lnTo>
                  <a:lnTo>
                    <a:pt x="237" y="856"/>
                  </a:lnTo>
                  <a:lnTo>
                    <a:pt x="212" y="847"/>
                  </a:lnTo>
                  <a:lnTo>
                    <a:pt x="167" y="780"/>
                  </a:lnTo>
                  <a:lnTo>
                    <a:pt x="153" y="829"/>
                  </a:lnTo>
                  <a:lnTo>
                    <a:pt x="152" y="856"/>
                  </a:lnTo>
                  <a:lnTo>
                    <a:pt x="125" y="836"/>
                  </a:lnTo>
                  <a:lnTo>
                    <a:pt x="103" y="832"/>
                  </a:lnTo>
                  <a:lnTo>
                    <a:pt x="74" y="844"/>
                  </a:lnTo>
                  <a:lnTo>
                    <a:pt x="67" y="848"/>
                  </a:lnTo>
                  <a:lnTo>
                    <a:pt x="42" y="871"/>
                  </a:lnTo>
                  <a:lnTo>
                    <a:pt x="17" y="880"/>
                  </a:lnTo>
                  <a:lnTo>
                    <a:pt x="0" y="875"/>
                  </a:lnTo>
                  <a:lnTo>
                    <a:pt x="24" y="848"/>
                  </a:lnTo>
                  <a:lnTo>
                    <a:pt x="52" y="811"/>
                  </a:lnTo>
                  <a:lnTo>
                    <a:pt x="82" y="774"/>
                  </a:lnTo>
                  <a:lnTo>
                    <a:pt x="118" y="744"/>
                  </a:lnTo>
                  <a:lnTo>
                    <a:pt x="156" y="734"/>
                  </a:lnTo>
                  <a:lnTo>
                    <a:pt x="198" y="748"/>
                  </a:lnTo>
                  <a:lnTo>
                    <a:pt x="239" y="803"/>
                  </a:lnTo>
                  <a:lnTo>
                    <a:pt x="273" y="871"/>
                  </a:lnTo>
                  <a:lnTo>
                    <a:pt x="275" y="836"/>
                  </a:lnTo>
                  <a:lnTo>
                    <a:pt x="277" y="791"/>
                  </a:lnTo>
                  <a:lnTo>
                    <a:pt x="277" y="779"/>
                  </a:lnTo>
                  <a:lnTo>
                    <a:pt x="270" y="642"/>
                  </a:lnTo>
                  <a:lnTo>
                    <a:pt x="256" y="579"/>
                  </a:lnTo>
                  <a:lnTo>
                    <a:pt x="221" y="544"/>
                  </a:lnTo>
                  <a:lnTo>
                    <a:pt x="185" y="559"/>
                  </a:lnTo>
                  <a:lnTo>
                    <a:pt x="163" y="557"/>
                  </a:lnTo>
                  <a:lnTo>
                    <a:pt x="141" y="508"/>
                  </a:lnTo>
                  <a:lnTo>
                    <a:pt x="133" y="452"/>
                  </a:lnTo>
                  <a:lnTo>
                    <a:pt x="106" y="413"/>
                  </a:lnTo>
                  <a:lnTo>
                    <a:pt x="74" y="407"/>
                  </a:lnTo>
                  <a:lnTo>
                    <a:pt x="41" y="401"/>
                  </a:lnTo>
                  <a:lnTo>
                    <a:pt x="69" y="391"/>
                  </a:lnTo>
                  <a:lnTo>
                    <a:pt x="98" y="391"/>
                  </a:lnTo>
                  <a:lnTo>
                    <a:pt x="134" y="398"/>
                  </a:lnTo>
                  <a:lnTo>
                    <a:pt x="172" y="416"/>
                  </a:lnTo>
                  <a:lnTo>
                    <a:pt x="212" y="449"/>
                  </a:lnTo>
                  <a:lnTo>
                    <a:pt x="251" y="494"/>
                  </a:lnTo>
                  <a:lnTo>
                    <a:pt x="278" y="544"/>
                  </a:lnTo>
                  <a:lnTo>
                    <a:pt x="278" y="496"/>
                  </a:lnTo>
                  <a:lnTo>
                    <a:pt x="277" y="462"/>
                  </a:lnTo>
                  <a:lnTo>
                    <a:pt x="273" y="401"/>
                  </a:lnTo>
                  <a:lnTo>
                    <a:pt x="272" y="355"/>
                  </a:lnTo>
                  <a:lnTo>
                    <a:pt x="268" y="337"/>
                  </a:lnTo>
                  <a:lnTo>
                    <a:pt x="247" y="311"/>
                  </a:lnTo>
                  <a:lnTo>
                    <a:pt x="222" y="280"/>
                  </a:lnTo>
                  <a:lnTo>
                    <a:pt x="211" y="267"/>
                  </a:lnTo>
                  <a:lnTo>
                    <a:pt x="189" y="240"/>
                  </a:lnTo>
                  <a:lnTo>
                    <a:pt x="165" y="221"/>
                  </a:lnTo>
                  <a:lnTo>
                    <a:pt x="152" y="218"/>
                  </a:lnTo>
                  <a:lnTo>
                    <a:pt x="125" y="248"/>
                  </a:lnTo>
                  <a:lnTo>
                    <a:pt x="103" y="269"/>
                  </a:lnTo>
                  <a:lnTo>
                    <a:pt x="120" y="228"/>
                  </a:lnTo>
                  <a:lnTo>
                    <a:pt x="143" y="183"/>
                  </a:lnTo>
                  <a:lnTo>
                    <a:pt x="152" y="171"/>
                  </a:lnTo>
                  <a:lnTo>
                    <a:pt x="179" y="163"/>
                  </a:lnTo>
                  <a:lnTo>
                    <a:pt x="201" y="168"/>
                  </a:lnTo>
                  <a:lnTo>
                    <a:pt x="225" y="180"/>
                  </a:lnTo>
                  <a:lnTo>
                    <a:pt x="246" y="201"/>
                  </a:lnTo>
                  <a:lnTo>
                    <a:pt x="280" y="256"/>
                  </a:lnTo>
                  <a:lnTo>
                    <a:pt x="290" y="291"/>
                  </a:lnTo>
                  <a:lnTo>
                    <a:pt x="292" y="321"/>
                  </a:lnTo>
                  <a:lnTo>
                    <a:pt x="292" y="267"/>
                  </a:lnTo>
                  <a:lnTo>
                    <a:pt x="292" y="212"/>
                  </a:lnTo>
                  <a:lnTo>
                    <a:pt x="275" y="198"/>
                  </a:lnTo>
                  <a:lnTo>
                    <a:pt x="260" y="184"/>
                  </a:lnTo>
                  <a:lnTo>
                    <a:pt x="246" y="168"/>
                  </a:lnTo>
                  <a:lnTo>
                    <a:pt x="233" y="151"/>
                  </a:lnTo>
                  <a:lnTo>
                    <a:pt x="221" y="134"/>
                  </a:lnTo>
                  <a:lnTo>
                    <a:pt x="210" y="116"/>
                  </a:lnTo>
                  <a:lnTo>
                    <a:pt x="199" y="97"/>
                  </a:lnTo>
                  <a:lnTo>
                    <a:pt x="188" y="78"/>
                  </a:lnTo>
                  <a:lnTo>
                    <a:pt x="178" y="59"/>
                  </a:lnTo>
                  <a:lnTo>
                    <a:pt x="167" y="41"/>
                  </a:lnTo>
                  <a:lnTo>
                    <a:pt x="156" y="22"/>
                  </a:lnTo>
                  <a:lnTo>
                    <a:pt x="144" y="4"/>
                  </a:lnTo>
                  <a:lnTo>
                    <a:pt x="156" y="15"/>
                  </a:lnTo>
                  <a:lnTo>
                    <a:pt x="168" y="24"/>
                  </a:lnTo>
                  <a:lnTo>
                    <a:pt x="180" y="34"/>
                  </a:lnTo>
                  <a:lnTo>
                    <a:pt x="192" y="45"/>
                  </a:lnTo>
                  <a:lnTo>
                    <a:pt x="204" y="58"/>
                  </a:lnTo>
                  <a:lnTo>
                    <a:pt x="216" y="70"/>
                  </a:lnTo>
                  <a:lnTo>
                    <a:pt x="229" y="84"/>
                  </a:lnTo>
                  <a:lnTo>
                    <a:pt x="243" y="100"/>
                  </a:lnTo>
                  <a:lnTo>
                    <a:pt x="257" y="118"/>
                  </a:lnTo>
                  <a:lnTo>
                    <a:pt x="271" y="137"/>
                  </a:lnTo>
                  <a:lnTo>
                    <a:pt x="288" y="159"/>
                  </a:lnTo>
                  <a:lnTo>
                    <a:pt x="306" y="183"/>
                  </a:lnTo>
                  <a:lnTo>
                    <a:pt x="342" y="82"/>
                  </a:lnTo>
                  <a:lnTo>
                    <a:pt x="355" y="36"/>
                  </a:lnTo>
                  <a:lnTo>
                    <a:pt x="366" y="0"/>
                  </a:lnTo>
                  <a:lnTo>
                    <a:pt x="353" y="41"/>
                  </a:lnTo>
                  <a:lnTo>
                    <a:pt x="359" y="91"/>
                  </a:lnTo>
                  <a:lnTo>
                    <a:pt x="369" y="147"/>
                  </a:lnTo>
                  <a:lnTo>
                    <a:pt x="331" y="190"/>
                  </a:lnTo>
                  <a:lnTo>
                    <a:pt x="323" y="232"/>
                  </a:lnTo>
                  <a:lnTo>
                    <a:pt x="317" y="281"/>
                  </a:lnTo>
                  <a:lnTo>
                    <a:pt x="308" y="326"/>
                  </a:lnTo>
                  <a:lnTo>
                    <a:pt x="306" y="357"/>
                  </a:lnTo>
                  <a:lnTo>
                    <a:pt x="319" y="315"/>
                  </a:lnTo>
                  <a:lnTo>
                    <a:pt x="331" y="273"/>
                  </a:lnTo>
                  <a:lnTo>
                    <a:pt x="347" y="237"/>
                  </a:lnTo>
                  <a:lnTo>
                    <a:pt x="364" y="216"/>
                  </a:lnTo>
                  <a:lnTo>
                    <a:pt x="385" y="204"/>
                  </a:lnTo>
                  <a:lnTo>
                    <a:pt x="411" y="202"/>
                  </a:lnTo>
                  <a:lnTo>
                    <a:pt x="437" y="208"/>
                  </a:lnTo>
                  <a:lnTo>
                    <a:pt x="451" y="221"/>
                  </a:lnTo>
                  <a:lnTo>
                    <a:pt x="465" y="269"/>
                  </a:lnTo>
                  <a:lnTo>
                    <a:pt x="469" y="311"/>
                  </a:lnTo>
                  <a:lnTo>
                    <a:pt x="470" y="345"/>
                  </a:lnTo>
                  <a:lnTo>
                    <a:pt x="470" y="357"/>
                  </a:lnTo>
                  <a:lnTo>
                    <a:pt x="462" y="314"/>
                  </a:lnTo>
                  <a:lnTo>
                    <a:pt x="441" y="288"/>
                  </a:lnTo>
                  <a:lnTo>
                    <a:pt x="428" y="278"/>
                  </a:lnTo>
                  <a:lnTo>
                    <a:pt x="408" y="273"/>
                  </a:lnTo>
                  <a:lnTo>
                    <a:pt x="382" y="282"/>
                  </a:lnTo>
                  <a:lnTo>
                    <a:pt x="357" y="294"/>
                  </a:lnTo>
                  <a:lnTo>
                    <a:pt x="344" y="304"/>
                  </a:lnTo>
                  <a:lnTo>
                    <a:pt x="336" y="347"/>
                  </a:lnTo>
                  <a:lnTo>
                    <a:pt x="329" y="366"/>
                  </a:lnTo>
                  <a:lnTo>
                    <a:pt x="315" y="425"/>
                  </a:lnTo>
                  <a:lnTo>
                    <a:pt x="306" y="483"/>
                  </a:lnTo>
                  <a:lnTo>
                    <a:pt x="307" y="544"/>
                  </a:lnTo>
                  <a:lnTo>
                    <a:pt x="311" y="562"/>
                  </a:lnTo>
                  <a:lnTo>
                    <a:pt x="353" y="464"/>
                  </a:lnTo>
                  <a:lnTo>
                    <a:pt x="379" y="422"/>
                  </a:lnTo>
                  <a:lnTo>
                    <a:pt x="398" y="407"/>
                  </a:lnTo>
                  <a:lnTo>
                    <a:pt x="434" y="444"/>
                  </a:lnTo>
                  <a:lnTo>
                    <a:pt x="453" y="483"/>
                  </a:lnTo>
                  <a:lnTo>
                    <a:pt x="479" y="530"/>
                  </a:lnTo>
                  <a:lnTo>
                    <a:pt x="504" y="567"/>
                  </a:lnTo>
                  <a:lnTo>
                    <a:pt x="478" y="573"/>
                  </a:lnTo>
                  <a:lnTo>
                    <a:pt x="453" y="553"/>
                  </a:lnTo>
                  <a:lnTo>
                    <a:pt x="429" y="523"/>
                  </a:lnTo>
                  <a:lnTo>
                    <a:pt x="402" y="523"/>
                  </a:lnTo>
                  <a:lnTo>
                    <a:pt x="381" y="530"/>
                  </a:lnTo>
                  <a:lnTo>
                    <a:pt x="344" y="574"/>
                  </a:lnTo>
                  <a:lnTo>
                    <a:pt x="316" y="684"/>
                  </a:lnTo>
                  <a:lnTo>
                    <a:pt x="306" y="769"/>
                  </a:lnTo>
                  <a:lnTo>
                    <a:pt x="303" y="852"/>
                  </a:lnTo>
                  <a:lnTo>
                    <a:pt x="303" y="898"/>
                  </a:lnTo>
                  <a:lnTo>
                    <a:pt x="303" y="939"/>
                  </a:lnTo>
                  <a:lnTo>
                    <a:pt x="304" y="951"/>
                  </a:lnTo>
                  <a:lnTo>
                    <a:pt x="317" y="901"/>
                  </a:lnTo>
                  <a:lnTo>
                    <a:pt x="326" y="845"/>
                  </a:lnTo>
                  <a:lnTo>
                    <a:pt x="341" y="792"/>
                  </a:lnTo>
                  <a:lnTo>
                    <a:pt x="360" y="755"/>
                  </a:lnTo>
                  <a:lnTo>
                    <a:pt x="385" y="733"/>
                  </a:lnTo>
                  <a:lnTo>
                    <a:pt x="406" y="723"/>
                  </a:lnTo>
                  <a:lnTo>
                    <a:pt x="426" y="718"/>
                  </a:lnTo>
                  <a:lnTo>
                    <a:pt x="463" y="723"/>
                  </a:lnTo>
                  <a:lnTo>
                    <a:pt x="487" y="734"/>
                  </a:lnTo>
                  <a:lnTo>
                    <a:pt x="493" y="736"/>
                  </a:lnTo>
                  <a:lnTo>
                    <a:pt x="519" y="796"/>
                  </a:lnTo>
                  <a:lnTo>
                    <a:pt x="531" y="870"/>
                  </a:lnTo>
                  <a:lnTo>
                    <a:pt x="532" y="911"/>
                  </a:lnTo>
                  <a:lnTo>
                    <a:pt x="529" y="955"/>
                  </a:lnTo>
                  <a:lnTo>
                    <a:pt x="522" y="989"/>
                  </a:lnTo>
                  <a:lnTo>
                    <a:pt x="521" y="952"/>
                  </a:lnTo>
                  <a:lnTo>
                    <a:pt x="510" y="908"/>
                  </a:lnTo>
                  <a:lnTo>
                    <a:pt x="492" y="866"/>
                  </a:lnTo>
                  <a:lnTo>
                    <a:pt x="470" y="826"/>
                  </a:lnTo>
                  <a:lnTo>
                    <a:pt x="448" y="793"/>
                  </a:lnTo>
                  <a:lnTo>
                    <a:pt x="429" y="775"/>
                  </a:lnTo>
                  <a:lnTo>
                    <a:pt x="405" y="793"/>
                  </a:lnTo>
                  <a:lnTo>
                    <a:pt x="393" y="840"/>
                  </a:lnTo>
                  <a:lnTo>
                    <a:pt x="382" y="882"/>
                  </a:lnTo>
                  <a:lnTo>
                    <a:pt x="371" y="926"/>
                  </a:lnTo>
                  <a:lnTo>
                    <a:pt x="357" y="967"/>
                  </a:lnTo>
                  <a:lnTo>
                    <a:pt x="344" y="1005"/>
                  </a:lnTo>
                  <a:lnTo>
                    <a:pt x="318" y="1053"/>
                  </a:lnTo>
                  <a:lnTo>
                    <a:pt x="307" y="1061"/>
                  </a:lnTo>
                  <a:lnTo>
                    <a:pt x="304" y="1091"/>
                  </a:lnTo>
                  <a:lnTo>
                    <a:pt x="301" y="1271"/>
                  </a:lnTo>
                  <a:lnTo>
                    <a:pt x="304" y="1231"/>
                  </a:lnTo>
                  <a:lnTo>
                    <a:pt x="315" y="1197"/>
                  </a:lnTo>
                  <a:lnTo>
                    <a:pt x="336" y="1155"/>
                  </a:lnTo>
                  <a:lnTo>
                    <a:pt x="341" y="1150"/>
                  </a:lnTo>
                  <a:lnTo>
                    <a:pt x="366" y="1095"/>
                  </a:lnTo>
                  <a:lnTo>
                    <a:pt x="406" y="1050"/>
                  </a:lnTo>
                  <a:lnTo>
                    <a:pt x="429" y="1037"/>
                  </a:lnTo>
                  <a:lnTo>
                    <a:pt x="455" y="1032"/>
                  </a:lnTo>
                  <a:lnTo>
                    <a:pt x="482" y="1037"/>
                  </a:lnTo>
                  <a:lnTo>
                    <a:pt x="500" y="1050"/>
                  </a:lnTo>
                  <a:lnTo>
                    <a:pt x="516" y="1095"/>
                  </a:lnTo>
                  <a:lnTo>
                    <a:pt x="519" y="1132"/>
                  </a:lnTo>
                  <a:lnTo>
                    <a:pt x="522" y="1172"/>
                  </a:lnTo>
                  <a:lnTo>
                    <a:pt x="542" y="1211"/>
                  </a:lnTo>
                  <a:lnTo>
                    <a:pt x="558" y="1242"/>
                  </a:lnTo>
                  <a:lnTo>
                    <a:pt x="535" y="1215"/>
                  </a:lnTo>
                  <a:lnTo>
                    <a:pt x="514" y="1193"/>
                  </a:lnTo>
                  <a:lnTo>
                    <a:pt x="492" y="1155"/>
                  </a:lnTo>
                  <a:lnTo>
                    <a:pt x="470" y="1131"/>
                  </a:lnTo>
                  <a:lnTo>
                    <a:pt x="464" y="1079"/>
                  </a:lnTo>
                  <a:lnTo>
                    <a:pt x="395" y="1151"/>
                  </a:lnTo>
                  <a:lnTo>
                    <a:pt x="366" y="1199"/>
                  </a:lnTo>
                  <a:lnTo>
                    <a:pt x="345" y="1220"/>
                  </a:lnTo>
                  <a:lnTo>
                    <a:pt x="322" y="1271"/>
                  </a:lnTo>
                  <a:lnTo>
                    <a:pt x="308" y="1328"/>
                  </a:lnTo>
                  <a:lnTo>
                    <a:pt x="302" y="1395"/>
                  </a:lnTo>
                  <a:lnTo>
                    <a:pt x="301" y="1432"/>
                  </a:lnTo>
                  <a:lnTo>
                    <a:pt x="302" y="1461"/>
                  </a:lnTo>
                  <a:lnTo>
                    <a:pt x="323" y="1427"/>
                  </a:lnTo>
                  <a:lnTo>
                    <a:pt x="335" y="1403"/>
                  </a:lnTo>
                  <a:lnTo>
                    <a:pt x="349" y="1368"/>
                  </a:lnTo>
                  <a:lnTo>
                    <a:pt x="371" y="1331"/>
                  </a:lnTo>
                  <a:lnTo>
                    <a:pt x="393" y="1296"/>
                  </a:lnTo>
                  <a:lnTo>
                    <a:pt x="418" y="1265"/>
                  </a:lnTo>
                  <a:lnTo>
                    <a:pt x="441" y="1247"/>
                  </a:lnTo>
                  <a:lnTo>
                    <a:pt x="470" y="1265"/>
                  </a:lnTo>
                  <a:lnTo>
                    <a:pt x="474" y="1297"/>
                  </a:lnTo>
                  <a:lnTo>
                    <a:pt x="485" y="1337"/>
                  </a:lnTo>
                  <a:lnTo>
                    <a:pt x="510" y="1369"/>
                  </a:lnTo>
                  <a:lnTo>
                    <a:pt x="533" y="1425"/>
                  </a:lnTo>
                  <a:lnTo>
                    <a:pt x="544" y="1464"/>
                  </a:lnTo>
                  <a:lnTo>
                    <a:pt x="548" y="1504"/>
                  </a:lnTo>
                  <a:lnTo>
                    <a:pt x="540" y="1460"/>
                  </a:lnTo>
                  <a:lnTo>
                    <a:pt x="517" y="1425"/>
                  </a:lnTo>
                  <a:lnTo>
                    <a:pt x="489" y="1412"/>
                  </a:lnTo>
                  <a:lnTo>
                    <a:pt x="464" y="1401"/>
                  </a:lnTo>
                  <a:lnTo>
                    <a:pt x="458" y="1391"/>
                  </a:lnTo>
                  <a:lnTo>
                    <a:pt x="434" y="1333"/>
                  </a:lnTo>
                  <a:lnTo>
                    <a:pt x="402" y="1397"/>
                  </a:lnTo>
                  <a:lnTo>
                    <a:pt x="379" y="1415"/>
                  </a:lnTo>
                  <a:lnTo>
                    <a:pt x="358" y="1437"/>
                  </a:lnTo>
                  <a:lnTo>
                    <a:pt x="325" y="1488"/>
                  </a:lnTo>
                  <a:lnTo>
                    <a:pt x="321" y="1504"/>
                  </a:lnTo>
                  <a:lnTo>
                    <a:pt x="315" y="1557"/>
                  </a:lnTo>
                  <a:lnTo>
                    <a:pt x="312" y="1607"/>
                  </a:lnTo>
                  <a:lnTo>
                    <a:pt x="312" y="1660"/>
                  </a:lnTo>
                  <a:lnTo>
                    <a:pt x="311" y="1702"/>
                  </a:lnTo>
                  <a:lnTo>
                    <a:pt x="310" y="1737"/>
                  </a:lnTo>
                  <a:lnTo>
                    <a:pt x="308" y="1782"/>
                  </a:lnTo>
                  <a:lnTo>
                    <a:pt x="308" y="1824"/>
                  </a:lnTo>
                  <a:lnTo>
                    <a:pt x="308" y="1849"/>
                  </a:lnTo>
                  <a:lnTo>
                    <a:pt x="316" y="1830"/>
                  </a:lnTo>
                  <a:lnTo>
                    <a:pt x="319" y="1891"/>
                  </a:lnTo>
                  <a:lnTo>
                    <a:pt x="316" y="1929"/>
                  </a:lnTo>
                  <a:lnTo>
                    <a:pt x="312" y="1953"/>
                  </a:lnTo>
                  <a:lnTo>
                    <a:pt x="311" y="1993"/>
                  </a:lnTo>
                  <a:lnTo>
                    <a:pt x="312" y="2040"/>
                  </a:lnTo>
                  <a:lnTo>
                    <a:pt x="312" y="2057"/>
                  </a:lnTo>
                  <a:lnTo>
                    <a:pt x="317" y="2027"/>
                  </a:lnTo>
                  <a:lnTo>
                    <a:pt x="318" y="2032"/>
                  </a:lnTo>
                  <a:lnTo>
                    <a:pt x="319" y="2038"/>
                  </a:lnTo>
                  <a:lnTo>
                    <a:pt x="319" y="2042"/>
                  </a:lnTo>
                  <a:lnTo>
                    <a:pt x="320" y="2046"/>
                  </a:lnTo>
                  <a:lnTo>
                    <a:pt x="321" y="2049"/>
                  </a:lnTo>
                  <a:lnTo>
                    <a:pt x="322" y="2052"/>
                  </a:lnTo>
                  <a:lnTo>
                    <a:pt x="322" y="2054"/>
                  </a:lnTo>
                  <a:lnTo>
                    <a:pt x="323" y="2054"/>
                  </a:lnTo>
                  <a:lnTo>
                    <a:pt x="325" y="2054"/>
                  </a:lnTo>
                  <a:lnTo>
                    <a:pt x="326" y="2054"/>
                  </a:lnTo>
                  <a:lnTo>
                    <a:pt x="328" y="2052"/>
                  </a:lnTo>
                  <a:lnTo>
                    <a:pt x="330" y="2048"/>
                  </a:lnTo>
                  <a:lnTo>
                    <a:pt x="323" y="2091"/>
                  </a:lnTo>
                  <a:lnTo>
                    <a:pt x="319" y="2156"/>
                  </a:lnTo>
                  <a:lnTo>
                    <a:pt x="318" y="2222"/>
                  </a:lnTo>
                  <a:lnTo>
                    <a:pt x="318" y="2292"/>
                  </a:lnTo>
                  <a:lnTo>
                    <a:pt x="318" y="2320"/>
                  </a:lnTo>
                  <a:lnTo>
                    <a:pt x="292" y="2320"/>
                  </a:lnTo>
                </a:path>
              </a:pathLst>
            </a:custGeom>
            <a:noFill/>
            <a:ln w="12700" cap="rnd" cmpd="sng">
              <a:solidFill>
                <a:srgbClr val="6633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1" name="Freeform 613"/>
            <p:cNvSpPr>
              <a:spLocks/>
            </p:cNvSpPr>
            <p:nvPr/>
          </p:nvSpPr>
          <p:spPr bwMode="auto">
            <a:xfrm>
              <a:off x="4918" y="3858"/>
              <a:ext cx="2" cy="33"/>
            </a:xfrm>
            <a:custGeom>
              <a:avLst/>
              <a:gdLst>
                <a:gd name="T0" fmla="*/ 0 w 3"/>
                <a:gd name="T1" fmla="*/ 4 h 43"/>
                <a:gd name="T2" fmla="*/ 1 w 3"/>
                <a:gd name="T3" fmla="*/ 4 h 43"/>
                <a:gd name="T4" fmla="*/ 1 w 3"/>
                <a:gd name="T5" fmla="*/ 0 h 43"/>
                <a:gd name="T6" fmla="*/ 1 w 3"/>
                <a:gd name="T7" fmla="*/ 0 h 43"/>
                <a:gd name="T8" fmla="*/ 1 w 3"/>
                <a:gd name="T9" fmla="*/ 0 h 43"/>
                <a:gd name="T10" fmla="*/ 0 w 3"/>
                <a:gd name="T11" fmla="*/ 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43">
                  <a:moveTo>
                    <a:pt x="0" y="42"/>
                  </a:moveTo>
                  <a:lnTo>
                    <a:pt x="1" y="4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42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2" name="Freeform 614"/>
            <p:cNvSpPr>
              <a:spLocks/>
            </p:cNvSpPr>
            <p:nvPr/>
          </p:nvSpPr>
          <p:spPr bwMode="auto">
            <a:xfrm>
              <a:off x="4897" y="3646"/>
              <a:ext cx="24" cy="212"/>
            </a:xfrm>
            <a:custGeom>
              <a:avLst/>
              <a:gdLst>
                <a:gd name="T0" fmla="*/ 7 w 28"/>
                <a:gd name="T1" fmla="*/ 30 h 271"/>
                <a:gd name="T2" fmla="*/ 7 w 28"/>
                <a:gd name="T3" fmla="*/ 25 h 271"/>
                <a:gd name="T4" fmla="*/ 7 w 28"/>
                <a:gd name="T5" fmla="*/ 23 h 271"/>
                <a:gd name="T6" fmla="*/ 7 w 28"/>
                <a:gd name="T7" fmla="*/ 21 h 271"/>
                <a:gd name="T8" fmla="*/ 7 w 28"/>
                <a:gd name="T9" fmla="*/ 16 h 271"/>
                <a:gd name="T10" fmla="*/ 6 w 28"/>
                <a:gd name="T11" fmla="*/ 13 h 271"/>
                <a:gd name="T12" fmla="*/ 4 w 28"/>
                <a:gd name="T13" fmla="*/ 9 h 271"/>
                <a:gd name="T14" fmla="*/ 6 w 28"/>
                <a:gd name="T15" fmla="*/ 8 h 271"/>
                <a:gd name="T16" fmla="*/ 7 w 28"/>
                <a:gd name="T17" fmla="*/ 7 h 271"/>
                <a:gd name="T18" fmla="*/ 7 w 28"/>
                <a:gd name="T19" fmla="*/ 6 h 271"/>
                <a:gd name="T20" fmla="*/ 6 w 28"/>
                <a:gd name="T21" fmla="*/ 5 h 271"/>
                <a:gd name="T22" fmla="*/ 5 w 28"/>
                <a:gd name="T23" fmla="*/ 5 h 271"/>
                <a:gd name="T24" fmla="*/ 3 w 28"/>
                <a:gd name="T25" fmla="*/ 5 h 271"/>
                <a:gd name="T26" fmla="*/ 3 w 28"/>
                <a:gd name="T27" fmla="*/ 4 h 271"/>
                <a:gd name="T28" fmla="*/ 3 w 28"/>
                <a:gd name="T29" fmla="*/ 4 h 271"/>
                <a:gd name="T30" fmla="*/ 2 w 28"/>
                <a:gd name="T31" fmla="*/ 3 h 271"/>
                <a:gd name="T32" fmla="*/ 2 w 28"/>
                <a:gd name="T33" fmla="*/ 2 h 271"/>
                <a:gd name="T34" fmla="*/ 3 w 28"/>
                <a:gd name="T35" fmla="*/ 2 h 271"/>
                <a:gd name="T36" fmla="*/ 3 w 28"/>
                <a:gd name="T37" fmla="*/ 2 h 271"/>
                <a:gd name="T38" fmla="*/ 3 w 28"/>
                <a:gd name="T39" fmla="*/ 0 h 271"/>
                <a:gd name="T40" fmla="*/ 2 w 28"/>
                <a:gd name="T41" fmla="*/ 2 h 271"/>
                <a:gd name="T42" fmla="*/ 0 w 28"/>
                <a:gd name="T43" fmla="*/ 2 h 271"/>
                <a:gd name="T44" fmla="*/ 1 w 28"/>
                <a:gd name="T45" fmla="*/ 3 h 271"/>
                <a:gd name="T46" fmla="*/ 3 w 28"/>
                <a:gd name="T47" fmla="*/ 4 h 271"/>
                <a:gd name="T48" fmla="*/ 3 w 28"/>
                <a:gd name="T49" fmla="*/ 4 h 271"/>
                <a:gd name="T50" fmla="*/ 3 w 28"/>
                <a:gd name="T51" fmla="*/ 5 h 271"/>
                <a:gd name="T52" fmla="*/ 4 w 28"/>
                <a:gd name="T53" fmla="*/ 5 h 271"/>
                <a:gd name="T54" fmla="*/ 6 w 28"/>
                <a:gd name="T55" fmla="*/ 5 h 271"/>
                <a:gd name="T56" fmla="*/ 6 w 28"/>
                <a:gd name="T57" fmla="*/ 6 h 271"/>
                <a:gd name="T58" fmla="*/ 6 w 28"/>
                <a:gd name="T59" fmla="*/ 7 h 271"/>
                <a:gd name="T60" fmla="*/ 6 w 28"/>
                <a:gd name="T61" fmla="*/ 8 h 271"/>
                <a:gd name="T62" fmla="*/ 4 w 28"/>
                <a:gd name="T63" fmla="*/ 9 h 271"/>
                <a:gd name="T64" fmla="*/ 6 w 28"/>
                <a:gd name="T65" fmla="*/ 13 h 271"/>
                <a:gd name="T66" fmla="*/ 6 w 28"/>
                <a:gd name="T67" fmla="*/ 16 h 271"/>
                <a:gd name="T68" fmla="*/ 7 w 28"/>
                <a:gd name="T69" fmla="*/ 21 h 271"/>
                <a:gd name="T70" fmla="*/ 6 w 28"/>
                <a:gd name="T71" fmla="*/ 27 h 271"/>
                <a:gd name="T72" fmla="*/ 6 w 28"/>
                <a:gd name="T73" fmla="*/ 30 h 271"/>
                <a:gd name="T74" fmla="*/ 6 w 28"/>
                <a:gd name="T75" fmla="*/ 30 h 271"/>
                <a:gd name="T76" fmla="*/ 7 w 28"/>
                <a:gd name="T77" fmla="*/ 30 h 2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" h="271">
                  <a:moveTo>
                    <a:pt x="26" y="270"/>
                  </a:moveTo>
                  <a:lnTo>
                    <a:pt x="26" y="227"/>
                  </a:lnTo>
                  <a:lnTo>
                    <a:pt x="26" y="212"/>
                  </a:lnTo>
                  <a:lnTo>
                    <a:pt x="27" y="192"/>
                  </a:lnTo>
                  <a:lnTo>
                    <a:pt x="26" y="153"/>
                  </a:lnTo>
                  <a:lnTo>
                    <a:pt x="23" y="116"/>
                  </a:lnTo>
                  <a:lnTo>
                    <a:pt x="18" y="81"/>
                  </a:lnTo>
                  <a:lnTo>
                    <a:pt x="23" y="70"/>
                  </a:lnTo>
                  <a:lnTo>
                    <a:pt x="26" y="61"/>
                  </a:lnTo>
                  <a:lnTo>
                    <a:pt x="26" y="54"/>
                  </a:lnTo>
                  <a:lnTo>
                    <a:pt x="23" y="48"/>
                  </a:lnTo>
                  <a:lnTo>
                    <a:pt x="19" y="44"/>
                  </a:lnTo>
                  <a:lnTo>
                    <a:pt x="15" y="41"/>
                  </a:lnTo>
                  <a:lnTo>
                    <a:pt x="10" y="37"/>
                  </a:lnTo>
                  <a:lnTo>
                    <a:pt x="6" y="33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3" y="12"/>
                  </a:lnTo>
                  <a:lnTo>
                    <a:pt x="8" y="2"/>
                  </a:lnTo>
                  <a:lnTo>
                    <a:pt x="7" y="0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18" y="45"/>
                  </a:lnTo>
                  <a:lnTo>
                    <a:pt x="22" y="51"/>
                  </a:lnTo>
                  <a:lnTo>
                    <a:pt x="25" y="54"/>
                  </a:lnTo>
                  <a:lnTo>
                    <a:pt x="25" y="61"/>
                  </a:lnTo>
                  <a:lnTo>
                    <a:pt x="22" y="70"/>
                  </a:lnTo>
                  <a:lnTo>
                    <a:pt x="17" y="81"/>
                  </a:lnTo>
                  <a:lnTo>
                    <a:pt x="22" y="116"/>
                  </a:lnTo>
                  <a:lnTo>
                    <a:pt x="25" y="153"/>
                  </a:lnTo>
                  <a:lnTo>
                    <a:pt x="26" y="192"/>
                  </a:lnTo>
                  <a:lnTo>
                    <a:pt x="24" y="252"/>
                  </a:lnTo>
                  <a:lnTo>
                    <a:pt x="24" y="270"/>
                  </a:lnTo>
                  <a:lnTo>
                    <a:pt x="25" y="270"/>
                  </a:lnTo>
                  <a:lnTo>
                    <a:pt x="26" y="27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3" name="Freeform 615"/>
            <p:cNvSpPr>
              <a:spLocks/>
            </p:cNvSpPr>
            <p:nvPr/>
          </p:nvSpPr>
          <p:spPr bwMode="auto">
            <a:xfrm>
              <a:off x="4900" y="3238"/>
              <a:ext cx="20" cy="467"/>
            </a:xfrm>
            <a:custGeom>
              <a:avLst/>
              <a:gdLst>
                <a:gd name="T0" fmla="*/ 3 w 23"/>
                <a:gd name="T1" fmla="*/ 59 h 595"/>
                <a:gd name="T2" fmla="*/ 3 w 23"/>
                <a:gd name="T3" fmla="*/ 60 h 595"/>
                <a:gd name="T4" fmla="*/ 4 w 23"/>
                <a:gd name="T5" fmla="*/ 64 h 595"/>
                <a:gd name="T6" fmla="*/ 6 w 23"/>
                <a:gd name="T7" fmla="*/ 67 h 595"/>
                <a:gd name="T8" fmla="*/ 7 w 23"/>
                <a:gd name="T9" fmla="*/ 67 h 595"/>
                <a:gd name="T10" fmla="*/ 6 w 23"/>
                <a:gd name="T11" fmla="*/ 59 h 595"/>
                <a:gd name="T12" fmla="*/ 4 w 23"/>
                <a:gd name="T13" fmla="*/ 53 h 595"/>
                <a:gd name="T14" fmla="*/ 3 w 23"/>
                <a:gd name="T15" fmla="*/ 46 h 595"/>
                <a:gd name="T16" fmla="*/ 3 w 23"/>
                <a:gd name="T17" fmla="*/ 42 h 595"/>
                <a:gd name="T18" fmla="*/ 3 w 23"/>
                <a:gd name="T19" fmla="*/ 37 h 595"/>
                <a:gd name="T20" fmla="*/ 3 w 23"/>
                <a:gd name="T21" fmla="*/ 27 h 595"/>
                <a:gd name="T22" fmla="*/ 3 w 23"/>
                <a:gd name="T23" fmla="*/ 30 h 595"/>
                <a:gd name="T24" fmla="*/ 4 w 23"/>
                <a:gd name="T25" fmla="*/ 31 h 595"/>
                <a:gd name="T26" fmla="*/ 5 w 23"/>
                <a:gd name="T27" fmla="*/ 31 h 595"/>
                <a:gd name="T28" fmla="*/ 5 w 23"/>
                <a:gd name="T29" fmla="*/ 26 h 595"/>
                <a:gd name="T30" fmla="*/ 4 w 23"/>
                <a:gd name="T31" fmla="*/ 16 h 595"/>
                <a:gd name="T32" fmla="*/ 3 w 23"/>
                <a:gd name="T33" fmla="*/ 13 h 595"/>
                <a:gd name="T34" fmla="*/ 3 w 23"/>
                <a:gd name="T35" fmla="*/ 9 h 595"/>
                <a:gd name="T36" fmla="*/ 3 w 23"/>
                <a:gd name="T37" fmla="*/ 4 h 595"/>
                <a:gd name="T38" fmla="*/ 2 w 23"/>
                <a:gd name="T39" fmla="*/ 0 h 595"/>
                <a:gd name="T40" fmla="*/ 0 w 23"/>
                <a:gd name="T41" fmla="*/ 0 h 595"/>
                <a:gd name="T42" fmla="*/ 3 w 23"/>
                <a:gd name="T43" fmla="*/ 4 h 595"/>
                <a:gd name="T44" fmla="*/ 3 w 23"/>
                <a:gd name="T45" fmla="*/ 9 h 595"/>
                <a:gd name="T46" fmla="*/ 3 w 23"/>
                <a:gd name="T47" fmla="*/ 13 h 595"/>
                <a:gd name="T48" fmla="*/ 3 w 23"/>
                <a:gd name="T49" fmla="*/ 16 h 595"/>
                <a:gd name="T50" fmla="*/ 3 w 23"/>
                <a:gd name="T51" fmla="*/ 16 h 595"/>
                <a:gd name="T52" fmla="*/ 3 w 23"/>
                <a:gd name="T53" fmla="*/ 31 h 595"/>
                <a:gd name="T54" fmla="*/ 3 w 23"/>
                <a:gd name="T55" fmla="*/ 30 h 595"/>
                <a:gd name="T56" fmla="*/ 3 w 23"/>
                <a:gd name="T57" fmla="*/ 27 h 595"/>
                <a:gd name="T58" fmla="*/ 3 w 23"/>
                <a:gd name="T59" fmla="*/ 27 h 595"/>
                <a:gd name="T60" fmla="*/ 3 w 23"/>
                <a:gd name="T61" fmla="*/ 35 h 595"/>
                <a:gd name="T62" fmla="*/ 3 w 23"/>
                <a:gd name="T63" fmla="*/ 42 h 595"/>
                <a:gd name="T64" fmla="*/ 3 w 23"/>
                <a:gd name="T65" fmla="*/ 46 h 595"/>
                <a:gd name="T66" fmla="*/ 4 w 23"/>
                <a:gd name="T67" fmla="*/ 53 h 595"/>
                <a:gd name="T68" fmla="*/ 5 w 23"/>
                <a:gd name="T69" fmla="*/ 59 h 595"/>
                <a:gd name="T70" fmla="*/ 6 w 23"/>
                <a:gd name="T71" fmla="*/ 67 h 595"/>
                <a:gd name="T72" fmla="*/ 5 w 23"/>
                <a:gd name="T73" fmla="*/ 64 h 595"/>
                <a:gd name="T74" fmla="*/ 3 w 23"/>
                <a:gd name="T75" fmla="*/ 59 h 595"/>
                <a:gd name="T76" fmla="*/ 3 w 23"/>
                <a:gd name="T77" fmla="*/ 59 h 595"/>
                <a:gd name="T78" fmla="*/ 3 w 23"/>
                <a:gd name="T79" fmla="*/ 59 h 5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3" h="595">
                  <a:moveTo>
                    <a:pt x="4" y="522"/>
                  </a:moveTo>
                  <a:lnTo>
                    <a:pt x="8" y="527"/>
                  </a:lnTo>
                  <a:lnTo>
                    <a:pt x="15" y="562"/>
                  </a:lnTo>
                  <a:lnTo>
                    <a:pt x="21" y="594"/>
                  </a:lnTo>
                  <a:lnTo>
                    <a:pt x="22" y="594"/>
                  </a:lnTo>
                  <a:lnTo>
                    <a:pt x="19" y="521"/>
                  </a:lnTo>
                  <a:lnTo>
                    <a:pt x="16" y="465"/>
                  </a:lnTo>
                  <a:lnTo>
                    <a:pt x="14" y="411"/>
                  </a:lnTo>
                  <a:lnTo>
                    <a:pt x="10" y="362"/>
                  </a:lnTo>
                  <a:lnTo>
                    <a:pt x="7" y="328"/>
                  </a:lnTo>
                  <a:lnTo>
                    <a:pt x="7" y="243"/>
                  </a:lnTo>
                  <a:lnTo>
                    <a:pt x="12" y="268"/>
                  </a:lnTo>
                  <a:lnTo>
                    <a:pt x="15" y="279"/>
                  </a:lnTo>
                  <a:lnTo>
                    <a:pt x="17" y="279"/>
                  </a:lnTo>
                  <a:lnTo>
                    <a:pt x="17" y="225"/>
                  </a:lnTo>
                  <a:lnTo>
                    <a:pt x="15" y="150"/>
                  </a:lnTo>
                  <a:lnTo>
                    <a:pt x="14" y="114"/>
                  </a:lnTo>
                  <a:lnTo>
                    <a:pt x="11" y="76"/>
                  </a:lnTo>
                  <a:lnTo>
                    <a:pt x="7" y="39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39"/>
                  </a:lnTo>
                  <a:lnTo>
                    <a:pt x="10" y="76"/>
                  </a:lnTo>
                  <a:lnTo>
                    <a:pt x="13" y="114"/>
                  </a:lnTo>
                  <a:lnTo>
                    <a:pt x="14" y="150"/>
                  </a:lnTo>
                  <a:lnTo>
                    <a:pt x="14" y="151"/>
                  </a:lnTo>
                  <a:lnTo>
                    <a:pt x="14" y="273"/>
                  </a:lnTo>
                  <a:lnTo>
                    <a:pt x="13" y="268"/>
                  </a:lnTo>
                  <a:lnTo>
                    <a:pt x="7" y="235"/>
                  </a:lnTo>
                  <a:lnTo>
                    <a:pt x="5" y="235"/>
                  </a:lnTo>
                  <a:lnTo>
                    <a:pt x="5" y="315"/>
                  </a:lnTo>
                  <a:lnTo>
                    <a:pt x="9" y="362"/>
                  </a:lnTo>
                  <a:lnTo>
                    <a:pt x="13" y="411"/>
                  </a:lnTo>
                  <a:lnTo>
                    <a:pt x="15" y="465"/>
                  </a:lnTo>
                  <a:lnTo>
                    <a:pt x="18" y="521"/>
                  </a:lnTo>
                  <a:lnTo>
                    <a:pt x="21" y="586"/>
                  </a:lnTo>
                  <a:lnTo>
                    <a:pt x="17" y="562"/>
                  </a:lnTo>
                  <a:lnTo>
                    <a:pt x="9" y="526"/>
                  </a:lnTo>
                  <a:lnTo>
                    <a:pt x="3" y="520"/>
                  </a:lnTo>
                  <a:lnTo>
                    <a:pt x="4" y="522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4" name="Freeform 616"/>
            <p:cNvSpPr>
              <a:spLocks/>
            </p:cNvSpPr>
            <p:nvPr/>
          </p:nvSpPr>
          <p:spPr bwMode="auto">
            <a:xfrm>
              <a:off x="4706" y="3104"/>
              <a:ext cx="196" cy="135"/>
            </a:xfrm>
            <a:custGeom>
              <a:avLst/>
              <a:gdLst>
                <a:gd name="T0" fmla="*/ 74 w 221"/>
                <a:gd name="T1" fmla="*/ 20 h 171"/>
                <a:gd name="T2" fmla="*/ 73 w 221"/>
                <a:gd name="T3" fmla="*/ 17 h 171"/>
                <a:gd name="T4" fmla="*/ 65 w 221"/>
                <a:gd name="T5" fmla="*/ 11 h 171"/>
                <a:gd name="T6" fmla="*/ 58 w 221"/>
                <a:gd name="T7" fmla="*/ 8 h 171"/>
                <a:gd name="T8" fmla="*/ 56 w 221"/>
                <a:gd name="T9" fmla="*/ 7 h 171"/>
                <a:gd name="T10" fmla="*/ 43 w 221"/>
                <a:gd name="T11" fmla="*/ 0 h 171"/>
                <a:gd name="T12" fmla="*/ 43 w 221"/>
                <a:gd name="T13" fmla="*/ 0 h 171"/>
                <a:gd name="T14" fmla="*/ 33 w 221"/>
                <a:gd name="T15" fmla="*/ 8 h 171"/>
                <a:gd name="T16" fmla="*/ 21 w 221"/>
                <a:gd name="T17" fmla="*/ 11 h 171"/>
                <a:gd name="T18" fmla="*/ 12 w 221"/>
                <a:gd name="T19" fmla="*/ 13 h 171"/>
                <a:gd name="T20" fmla="*/ 4 w 221"/>
                <a:gd name="T21" fmla="*/ 16 h 171"/>
                <a:gd name="T22" fmla="*/ 1 w 221"/>
                <a:gd name="T23" fmla="*/ 20 h 171"/>
                <a:gd name="T24" fmla="*/ 4 w 221"/>
                <a:gd name="T25" fmla="*/ 15 h 171"/>
                <a:gd name="T26" fmla="*/ 4 w 221"/>
                <a:gd name="T27" fmla="*/ 15 h 171"/>
                <a:gd name="T28" fmla="*/ 0 w 221"/>
                <a:gd name="T29" fmla="*/ 20 h 171"/>
                <a:gd name="T30" fmla="*/ 1 w 221"/>
                <a:gd name="T31" fmla="*/ 20 h 171"/>
                <a:gd name="T32" fmla="*/ 4 w 221"/>
                <a:gd name="T33" fmla="*/ 16 h 171"/>
                <a:gd name="T34" fmla="*/ 13 w 221"/>
                <a:gd name="T35" fmla="*/ 13 h 171"/>
                <a:gd name="T36" fmla="*/ 22 w 221"/>
                <a:gd name="T37" fmla="*/ 11 h 171"/>
                <a:gd name="T38" fmla="*/ 34 w 221"/>
                <a:gd name="T39" fmla="*/ 8 h 171"/>
                <a:gd name="T40" fmla="*/ 43 w 221"/>
                <a:gd name="T41" fmla="*/ 1 h 171"/>
                <a:gd name="T42" fmla="*/ 56 w 221"/>
                <a:gd name="T43" fmla="*/ 8 h 171"/>
                <a:gd name="T44" fmla="*/ 57 w 221"/>
                <a:gd name="T45" fmla="*/ 8 h 171"/>
                <a:gd name="T46" fmla="*/ 65 w 221"/>
                <a:gd name="T47" fmla="*/ 12 h 171"/>
                <a:gd name="T48" fmla="*/ 73 w 221"/>
                <a:gd name="T49" fmla="*/ 17 h 171"/>
                <a:gd name="T50" fmla="*/ 74 w 221"/>
                <a:gd name="T51" fmla="*/ 20 h 171"/>
                <a:gd name="T52" fmla="*/ 74 w 221"/>
                <a:gd name="T53" fmla="*/ 2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1" h="171">
                  <a:moveTo>
                    <a:pt x="220" y="170"/>
                  </a:moveTo>
                  <a:lnTo>
                    <a:pt x="215" y="141"/>
                  </a:lnTo>
                  <a:lnTo>
                    <a:pt x="190" y="95"/>
                  </a:lnTo>
                  <a:lnTo>
                    <a:pt x="168" y="72"/>
                  </a:lnTo>
                  <a:lnTo>
                    <a:pt x="162" y="62"/>
                  </a:lnTo>
                  <a:lnTo>
                    <a:pt x="127" y="0"/>
                  </a:lnTo>
                  <a:lnTo>
                    <a:pt x="126" y="0"/>
                  </a:lnTo>
                  <a:lnTo>
                    <a:pt x="98" y="72"/>
                  </a:lnTo>
                  <a:lnTo>
                    <a:pt x="62" y="96"/>
                  </a:lnTo>
                  <a:lnTo>
                    <a:pt x="37" y="109"/>
                  </a:lnTo>
                  <a:lnTo>
                    <a:pt x="13" y="133"/>
                  </a:lnTo>
                  <a:lnTo>
                    <a:pt x="1" y="166"/>
                  </a:lnTo>
                  <a:lnTo>
                    <a:pt x="6" y="124"/>
                  </a:lnTo>
                  <a:lnTo>
                    <a:pt x="4" y="124"/>
                  </a:lnTo>
                  <a:lnTo>
                    <a:pt x="0" y="170"/>
                  </a:lnTo>
                  <a:lnTo>
                    <a:pt x="1" y="170"/>
                  </a:lnTo>
                  <a:lnTo>
                    <a:pt x="14" y="134"/>
                  </a:lnTo>
                  <a:lnTo>
                    <a:pt x="39" y="109"/>
                  </a:lnTo>
                  <a:lnTo>
                    <a:pt x="66" y="95"/>
                  </a:lnTo>
                  <a:lnTo>
                    <a:pt x="99" y="74"/>
                  </a:lnTo>
                  <a:lnTo>
                    <a:pt x="126" y="1"/>
                  </a:lnTo>
                  <a:lnTo>
                    <a:pt x="164" y="70"/>
                  </a:lnTo>
                  <a:lnTo>
                    <a:pt x="167" y="74"/>
                  </a:lnTo>
                  <a:lnTo>
                    <a:pt x="190" y="97"/>
                  </a:lnTo>
                  <a:lnTo>
                    <a:pt x="214" y="141"/>
                  </a:lnTo>
                  <a:lnTo>
                    <a:pt x="219" y="170"/>
                  </a:lnTo>
                  <a:lnTo>
                    <a:pt x="220" y="17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5" name="Freeform 617"/>
            <p:cNvSpPr>
              <a:spLocks/>
            </p:cNvSpPr>
            <p:nvPr/>
          </p:nvSpPr>
          <p:spPr bwMode="auto">
            <a:xfrm>
              <a:off x="4711" y="2975"/>
              <a:ext cx="196" cy="227"/>
            </a:xfrm>
            <a:custGeom>
              <a:avLst/>
              <a:gdLst>
                <a:gd name="T0" fmla="*/ 1 w 222"/>
                <a:gd name="T1" fmla="*/ 33 h 289"/>
                <a:gd name="T2" fmla="*/ 7 w 222"/>
                <a:gd name="T3" fmla="*/ 29 h 289"/>
                <a:gd name="T4" fmla="*/ 15 w 222"/>
                <a:gd name="T5" fmla="*/ 26 h 289"/>
                <a:gd name="T6" fmla="*/ 20 w 222"/>
                <a:gd name="T7" fmla="*/ 21 h 289"/>
                <a:gd name="T8" fmla="*/ 24 w 222"/>
                <a:gd name="T9" fmla="*/ 16 h 289"/>
                <a:gd name="T10" fmla="*/ 30 w 222"/>
                <a:gd name="T11" fmla="*/ 12 h 289"/>
                <a:gd name="T12" fmla="*/ 33 w 222"/>
                <a:gd name="T13" fmla="*/ 12 h 289"/>
                <a:gd name="T14" fmla="*/ 41 w 222"/>
                <a:gd name="T15" fmla="*/ 12 h 289"/>
                <a:gd name="T16" fmla="*/ 50 w 222"/>
                <a:gd name="T17" fmla="*/ 13 h 289"/>
                <a:gd name="T18" fmla="*/ 58 w 222"/>
                <a:gd name="T19" fmla="*/ 19 h 289"/>
                <a:gd name="T20" fmla="*/ 64 w 222"/>
                <a:gd name="T21" fmla="*/ 25 h 289"/>
                <a:gd name="T22" fmla="*/ 67 w 222"/>
                <a:gd name="T23" fmla="*/ 27 h 289"/>
                <a:gd name="T24" fmla="*/ 71 w 222"/>
                <a:gd name="T25" fmla="*/ 29 h 289"/>
                <a:gd name="T26" fmla="*/ 72 w 222"/>
                <a:gd name="T27" fmla="*/ 29 h 289"/>
                <a:gd name="T28" fmla="*/ 70 w 222"/>
                <a:gd name="T29" fmla="*/ 19 h 289"/>
                <a:gd name="T30" fmla="*/ 68 w 222"/>
                <a:gd name="T31" fmla="*/ 12 h 289"/>
                <a:gd name="T32" fmla="*/ 64 w 222"/>
                <a:gd name="T33" fmla="*/ 7 h 289"/>
                <a:gd name="T34" fmla="*/ 58 w 222"/>
                <a:gd name="T35" fmla="*/ 0 h 289"/>
                <a:gd name="T36" fmla="*/ 58 w 222"/>
                <a:gd name="T37" fmla="*/ 2 h 289"/>
                <a:gd name="T38" fmla="*/ 64 w 222"/>
                <a:gd name="T39" fmla="*/ 7 h 289"/>
                <a:gd name="T40" fmla="*/ 67 w 222"/>
                <a:gd name="T41" fmla="*/ 12 h 289"/>
                <a:gd name="T42" fmla="*/ 70 w 222"/>
                <a:gd name="T43" fmla="*/ 19 h 289"/>
                <a:gd name="T44" fmla="*/ 71 w 222"/>
                <a:gd name="T45" fmla="*/ 29 h 289"/>
                <a:gd name="T46" fmla="*/ 68 w 222"/>
                <a:gd name="T47" fmla="*/ 27 h 289"/>
                <a:gd name="T48" fmla="*/ 64 w 222"/>
                <a:gd name="T49" fmla="*/ 25 h 289"/>
                <a:gd name="T50" fmla="*/ 58 w 222"/>
                <a:gd name="T51" fmla="*/ 19 h 289"/>
                <a:gd name="T52" fmla="*/ 51 w 222"/>
                <a:gd name="T53" fmla="*/ 13 h 289"/>
                <a:gd name="T54" fmla="*/ 41 w 222"/>
                <a:gd name="T55" fmla="*/ 12 h 289"/>
                <a:gd name="T56" fmla="*/ 33 w 222"/>
                <a:gd name="T57" fmla="*/ 12 h 289"/>
                <a:gd name="T58" fmla="*/ 30 w 222"/>
                <a:gd name="T59" fmla="*/ 12 h 289"/>
                <a:gd name="T60" fmla="*/ 23 w 222"/>
                <a:gd name="T61" fmla="*/ 16 h 289"/>
                <a:gd name="T62" fmla="*/ 20 w 222"/>
                <a:gd name="T63" fmla="*/ 21 h 289"/>
                <a:gd name="T64" fmla="*/ 15 w 222"/>
                <a:gd name="T65" fmla="*/ 24 h 289"/>
                <a:gd name="T66" fmla="*/ 8 w 222"/>
                <a:gd name="T67" fmla="*/ 27 h 289"/>
                <a:gd name="T68" fmla="*/ 0 w 222"/>
                <a:gd name="T69" fmla="*/ 33 h 289"/>
                <a:gd name="T70" fmla="*/ 1 w 222"/>
                <a:gd name="T71" fmla="*/ 33 h 2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2" h="289">
                  <a:moveTo>
                    <a:pt x="1" y="288"/>
                  </a:moveTo>
                  <a:lnTo>
                    <a:pt x="22" y="252"/>
                  </a:lnTo>
                  <a:lnTo>
                    <a:pt x="46" y="221"/>
                  </a:lnTo>
                  <a:lnTo>
                    <a:pt x="63" y="186"/>
                  </a:lnTo>
                  <a:lnTo>
                    <a:pt x="75" y="146"/>
                  </a:lnTo>
                  <a:lnTo>
                    <a:pt x="92" y="105"/>
                  </a:lnTo>
                  <a:lnTo>
                    <a:pt x="100" y="101"/>
                  </a:lnTo>
                  <a:lnTo>
                    <a:pt x="125" y="100"/>
                  </a:lnTo>
                  <a:lnTo>
                    <a:pt x="156" y="121"/>
                  </a:lnTo>
                  <a:lnTo>
                    <a:pt x="179" y="164"/>
                  </a:lnTo>
                  <a:lnTo>
                    <a:pt x="198" y="220"/>
                  </a:lnTo>
                  <a:lnTo>
                    <a:pt x="206" y="243"/>
                  </a:lnTo>
                  <a:lnTo>
                    <a:pt x="220" y="256"/>
                  </a:lnTo>
                  <a:lnTo>
                    <a:pt x="221" y="255"/>
                  </a:lnTo>
                  <a:lnTo>
                    <a:pt x="215" y="161"/>
                  </a:lnTo>
                  <a:lnTo>
                    <a:pt x="208" y="105"/>
                  </a:lnTo>
                  <a:lnTo>
                    <a:pt x="199" y="60"/>
                  </a:lnTo>
                  <a:lnTo>
                    <a:pt x="180" y="0"/>
                  </a:lnTo>
                  <a:lnTo>
                    <a:pt x="179" y="2"/>
                  </a:lnTo>
                  <a:lnTo>
                    <a:pt x="198" y="60"/>
                  </a:lnTo>
                  <a:lnTo>
                    <a:pt x="206" y="105"/>
                  </a:lnTo>
                  <a:lnTo>
                    <a:pt x="214" y="161"/>
                  </a:lnTo>
                  <a:lnTo>
                    <a:pt x="220" y="254"/>
                  </a:lnTo>
                  <a:lnTo>
                    <a:pt x="208" y="242"/>
                  </a:lnTo>
                  <a:lnTo>
                    <a:pt x="199" y="220"/>
                  </a:lnTo>
                  <a:lnTo>
                    <a:pt x="180" y="164"/>
                  </a:lnTo>
                  <a:lnTo>
                    <a:pt x="157" y="120"/>
                  </a:lnTo>
                  <a:lnTo>
                    <a:pt x="125" y="99"/>
                  </a:lnTo>
                  <a:lnTo>
                    <a:pt x="100" y="100"/>
                  </a:lnTo>
                  <a:lnTo>
                    <a:pt x="91" y="105"/>
                  </a:lnTo>
                  <a:lnTo>
                    <a:pt x="74" y="146"/>
                  </a:lnTo>
                  <a:lnTo>
                    <a:pt x="62" y="186"/>
                  </a:lnTo>
                  <a:lnTo>
                    <a:pt x="46" y="219"/>
                  </a:lnTo>
                  <a:lnTo>
                    <a:pt x="24" y="247"/>
                  </a:lnTo>
                  <a:lnTo>
                    <a:pt x="0" y="288"/>
                  </a:lnTo>
                  <a:lnTo>
                    <a:pt x="1" y="28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6" name="Freeform 618"/>
            <p:cNvSpPr>
              <a:spLocks/>
            </p:cNvSpPr>
            <p:nvPr/>
          </p:nvSpPr>
          <p:spPr bwMode="auto">
            <a:xfrm>
              <a:off x="4698" y="2859"/>
              <a:ext cx="172" cy="155"/>
            </a:xfrm>
            <a:custGeom>
              <a:avLst/>
              <a:gdLst>
                <a:gd name="T0" fmla="*/ 63 w 195"/>
                <a:gd name="T1" fmla="*/ 17 h 197"/>
                <a:gd name="T2" fmla="*/ 56 w 195"/>
                <a:gd name="T3" fmla="*/ 13 h 197"/>
                <a:gd name="T4" fmla="*/ 55 w 195"/>
                <a:gd name="T5" fmla="*/ 13 h 197"/>
                <a:gd name="T6" fmla="*/ 49 w 195"/>
                <a:gd name="T7" fmla="*/ 10 h 197"/>
                <a:gd name="T8" fmla="*/ 35 w 195"/>
                <a:gd name="T9" fmla="*/ 10 h 197"/>
                <a:gd name="T10" fmla="*/ 26 w 195"/>
                <a:gd name="T11" fmla="*/ 5 h 197"/>
                <a:gd name="T12" fmla="*/ 26 w 195"/>
                <a:gd name="T13" fmla="*/ 6 h 197"/>
                <a:gd name="T14" fmla="*/ 17 w 195"/>
                <a:gd name="T15" fmla="*/ 13 h 197"/>
                <a:gd name="T16" fmla="*/ 10 w 195"/>
                <a:gd name="T17" fmla="*/ 16 h 197"/>
                <a:gd name="T18" fmla="*/ 4 w 195"/>
                <a:gd name="T19" fmla="*/ 20 h 197"/>
                <a:gd name="T20" fmla="*/ 2 w 195"/>
                <a:gd name="T21" fmla="*/ 22 h 197"/>
                <a:gd name="T22" fmla="*/ 4 w 195"/>
                <a:gd name="T23" fmla="*/ 17 h 197"/>
                <a:gd name="T24" fmla="*/ 8 w 195"/>
                <a:gd name="T25" fmla="*/ 10 h 197"/>
                <a:gd name="T26" fmla="*/ 11 w 195"/>
                <a:gd name="T27" fmla="*/ 5 h 197"/>
                <a:gd name="T28" fmla="*/ 16 w 195"/>
                <a:gd name="T29" fmla="*/ 0 h 197"/>
                <a:gd name="T30" fmla="*/ 16 w 195"/>
                <a:gd name="T31" fmla="*/ 0 h 197"/>
                <a:gd name="T32" fmla="*/ 11 w 195"/>
                <a:gd name="T33" fmla="*/ 5 h 197"/>
                <a:gd name="T34" fmla="*/ 8 w 195"/>
                <a:gd name="T35" fmla="*/ 10 h 197"/>
                <a:gd name="T36" fmla="*/ 4 w 195"/>
                <a:gd name="T37" fmla="*/ 17 h 197"/>
                <a:gd name="T38" fmla="*/ 0 w 195"/>
                <a:gd name="T39" fmla="*/ 22 h 197"/>
                <a:gd name="T40" fmla="*/ 1 w 195"/>
                <a:gd name="T41" fmla="*/ 22 h 197"/>
                <a:gd name="T42" fmla="*/ 4 w 195"/>
                <a:gd name="T43" fmla="*/ 20 h 197"/>
                <a:gd name="T44" fmla="*/ 10 w 195"/>
                <a:gd name="T45" fmla="*/ 16 h 197"/>
                <a:gd name="T46" fmla="*/ 17 w 195"/>
                <a:gd name="T47" fmla="*/ 13 h 197"/>
                <a:gd name="T48" fmla="*/ 26 w 195"/>
                <a:gd name="T49" fmla="*/ 6 h 197"/>
                <a:gd name="T50" fmla="*/ 34 w 195"/>
                <a:gd name="T51" fmla="*/ 10 h 197"/>
                <a:gd name="T52" fmla="*/ 48 w 195"/>
                <a:gd name="T53" fmla="*/ 10 h 197"/>
                <a:gd name="T54" fmla="*/ 55 w 195"/>
                <a:gd name="T55" fmla="*/ 13 h 197"/>
                <a:gd name="T56" fmla="*/ 56 w 195"/>
                <a:gd name="T57" fmla="*/ 13 h 197"/>
                <a:gd name="T58" fmla="*/ 62 w 195"/>
                <a:gd name="T59" fmla="*/ 17 h 197"/>
                <a:gd name="T60" fmla="*/ 63 w 195"/>
                <a:gd name="T61" fmla="*/ 17 h 1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5" h="197">
                  <a:moveTo>
                    <a:pt x="194" y="148"/>
                  </a:moveTo>
                  <a:lnTo>
                    <a:pt x="174" y="116"/>
                  </a:lnTo>
                  <a:lnTo>
                    <a:pt x="166" y="107"/>
                  </a:lnTo>
                  <a:lnTo>
                    <a:pt x="146" y="93"/>
                  </a:lnTo>
                  <a:lnTo>
                    <a:pt x="109" y="89"/>
                  </a:lnTo>
                  <a:lnTo>
                    <a:pt x="81" y="46"/>
                  </a:lnTo>
                  <a:lnTo>
                    <a:pt x="80" y="47"/>
                  </a:lnTo>
                  <a:lnTo>
                    <a:pt x="52" y="111"/>
                  </a:lnTo>
                  <a:lnTo>
                    <a:pt x="32" y="137"/>
                  </a:lnTo>
                  <a:lnTo>
                    <a:pt x="9" y="178"/>
                  </a:lnTo>
                  <a:lnTo>
                    <a:pt x="2" y="190"/>
                  </a:lnTo>
                  <a:lnTo>
                    <a:pt x="14" y="151"/>
                  </a:lnTo>
                  <a:lnTo>
                    <a:pt x="25" y="89"/>
                  </a:lnTo>
                  <a:lnTo>
                    <a:pt x="34" y="42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33" y="42"/>
                  </a:lnTo>
                  <a:lnTo>
                    <a:pt x="24" y="89"/>
                  </a:lnTo>
                  <a:lnTo>
                    <a:pt x="13" y="151"/>
                  </a:lnTo>
                  <a:lnTo>
                    <a:pt x="0" y="196"/>
                  </a:lnTo>
                  <a:lnTo>
                    <a:pt x="1" y="196"/>
                  </a:lnTo>
                  <a:lnTo>
                    <a:pt x="10" y="178"/>
                  </a:lnTo>
                  <a:lnTo>
                    <a:pt x="31" y="140"/>
                  </a:lnTo>
                  <a:lnTo>
                    <a:pt x="53" y="113"/>
                  </a:lnTo>
                  <a:lnTo>
                    <a:pt x="80" y="48"/>
                  </a:lnTo>
                  <a:lnTo>
                    <a:pt x="108" y="90"/>
                  </a:lnTo>
                  <a:lnTo>
                    <a:pt x="145" y="94"/>
                  </a:lnTo>
                  <a:lnTo>
                    <a:pt x="165" y="108"/>
                  </a:lnTo>
                  <a:lnTo>
                    <a:pt x="173" y="118"/>
                  </a:lnTo>
                  <a:lnTo>
                    <a:pt x="193" y="150"/>
                  </a:lnTo>
                  <a:lnTo>
                    <a:pt x="194" y="14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7" name="Freeform 619"/>
            <p:cNvSpPr>
              <a:spLocks/>
            </p:cNvSpPr>
            <p:nvPr/>
          </p:nvSpPr>
          <p:spPr bwMode="auto">
            <a:xfrm>
              <a:off x="4740" y="2741"/>
              <a:ext cx="169" cy="255"/>
            </a:xfrm>
            <a:custGeom>
              <a:avLst/>
              <a:gdLst>
                <a:gd name="T0" fmla="*/ 1 w 191"/>
                <a:gd name="T1" fmla="*/ 16 h 325"/>
                <a:gd name="T2" fmla="*/ 11 w 191"/>
                <a:gd name="T3" fmla="*/ 16 h 325"/>
                <a:gd name="T4" fmla="*/ 21 w 191"/>
                <a:gd name="T5" fmla="*/ 16 h 325"/>
                <a:gd name="T6" fmla="*/ 31 w 191"/>
                <a:gd name="T7" fmla="*/ 19 h 325"/>
                <a:gd name="T8" fmla="*/ 35 w 191"/>
                <a:gd name="T9" fmla="*/ 20 h 325"/>
                <a:gd name="T10" fmla="*/ 45 w 191"/>
                <a:gd name="T11" fmla="*/ 24 h 325"/>
                <a:gd name="T12" fmla="*/ 51 w 191"/>
                <a:gd name="T13" fmla="*/ 27 h 325"/>
                <a:gd name="T14" fmla="*/ 58 w 191"/>
                <a:gd name="T15" fmla="*/ 33 h 325"/>
                <a:gd name="T16" fmla="*/ 64 w 191"/>
                <a:gd name="T17" fmla="*/ 36 h 325"/>
                <a:gd name="T18" fmla="*/ 64 w 191"/>
                <a:gd name="T19" fmla="*/ 36 h 325"/>
                <a:gd name="T20" fmla="*/ 62 w 191"/>
                <a:gd name="T21" fmla="*/ 32 h 325"/>
                <a:gd name="T22" fmla="*/ 61 w 191"/>
                <a:gd name="T23" fmla="*/ 29 h 325"/>
                <a:gd name="T24" fmla="*/ 61 w 191"/>
                <a:gd name="T25" fmla="*/ 24 h 325"/>
                <a:gd name="T26" fmla="*/ 61 w 191"/>
                <a:gd name="T27" fmla="*/ 20 h 325"/>
                <a:gd name="T28" fmla="*/ 58 w 191"/>
                <a:gd name="T29" fmla="*/ 13 h 325"/>
                <a:gd name="T30" fmla="*/ 56 w 191"/>
                <a:gd name="T31" fmla="*/ 7 h 325"/>
                <a:gd name="T32" fmla="*/ 51 w 191"/>
                <a:gd name="T33" fmla="*/ 2 h 325"/>
                <a:gd name="T34" fmla="*/ 50 w 191"/>
                <a:gd name="T35" fmla="*/ 0 h 325"/>
                <a:gd name="T36" fmla="*/ 49 w 191"/>
                <a:gd name="T37" fmla="*/ 0 h 325"/>
                <a:gd name="T38" fmla="*/ 50 w 191"/>
                <a:gd name="T39" fmla="*/ 2 h 325"/>
                <a:gd name="T40" fmla="*/ 55 w 191"/>
                <a:gd name="T41" fmla="*/ 7 h 325"/>
                <a:gd name="T42" fmla="*/ 58 w 191"/>
                <a:gd name="T43" fmla="*/ 13 h 325"/>
                <a:gd name="T44" fmla="*/ 60 w 191"/>
                <a:gd name="T45" fmla="*/ 20 h 325"/>
                <a:gd name="T46" fmla="*/ 61 w 191"/>
                <a:gd name="T47" fmla="*/ 24 h 325"/>
                <a:gd name="T48" fmla="*/ 61 w 191"/>
                <a:gd name="T49" fmla="*/ 29 h 325"/>
                <a:gd name="T50" fmla="*/ 62 w 191"/>
                <a:gd name="T51" fmla="*/ 32 h 325"/>
                <a:gd name="T52" fmla="*/ 64 w 191"/>
                <a:gd name="T53" fmla="*/ 36 h 325"/>
                <a:gd name="T54" fmla="*/ 58 w 191"/>
                <a:gd name="T55" fmla="*/ 33 h 325"/>
                <a:gd name="T56" fmla="*/ 51 w 191"/>
                <a:gd name="T57" fmla="*/ 27 h 325"/>
                <a:gd name="T58" fmla="*/ 45 w 191"/>
                <a:gd name="T59" fmla="*/ 24 h 325"/>
                <a:gd name="T60" fmla="*/ 35 w 191"/>
                <a:gd name="T61" fmla="*/ 20 h 325"/>
                <a:gd name="T62" fmla="*/ 31 w 191"/>
                <a:gd name="T63" fmla="*/ 19 h 325"/>
                <a:gd name="T64" fmla="*/ 21 w 191"/>
                <a:gd name="T65" fmla="*/ 16 h 325"/>
                <a:gd name="T66" fmla="*/ 11 w 191"/>
                <a:gd name="T67" fmla="*/ 16 h 325"/>
                <a:gd name="T68" fmla="*/ 0 w 191"/>
                <a:gd name="T69" fmla="*/ 16 h 325"/>
                <a:gd name="T70" fmla="*/ 1 w 191"/>
                <a:gd name="T71" fmla="*/ 16 h 3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1" h="325">
                  <a:moveTo>
                    <a:pt x="1" y="150"/>
                  </a:moveTo>
                  <a:lnTo>
                    <a:pt x="30" y="140"/>
                  </a:lnTo>
                  <a:lnTo>
                    <a:pt x="64" y="148"/>
                  </a:lnTo>
                  <a:lnTo>
                    <a:pt x="94" y="162"/>
                  </a:lnTo>
                  <a:lnTo>
                    <a:pt x="108" y="175"/>
                  </a:lnTo>
                  <a:lnTo>
                    <a:pt x="134" y="211"/>
                  </a:lnTo>
                  <a:lnTo>
                    <a:pt x="155" y="246"/>
                  </a:lnTo>
                  <a:lnTo>
                    <a:pt x="172" y="287"/>
                  </a:lnTo>
                  <a:lnTo>
                    <a:pt x="189" y="324"/>
                  </a:lnTo>
                  <a:lnTo>
                    <a:pt x="190" y="324"/>
                  </a:lnTo>
                  <a:lnTo>
                    <a:pt x="187" y="282"/>
                  </a:lnTo>
                  <a:lnTo>
                    <a:pt x="185" y="258"/>
                  </a:lnTo>
                  <a:lnTo>
                    <a:pt x="184" y="214"/>
                  </a:lnTo>
                  <a:lnTo>
                    <a:pt x="183" y="175"/>
                  </a:lnTo>
                  <a:lnTo>
                    <a:pt x="178" y="116"/>
                  </a:lnTo>
                  <a:lnTo>
                    <a:pt x="166" y="60"/>
                  </a:lnTo>
                  <a:lnTo>
                    <a:pt x="151" y="14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150" y="14"/>
                  </a:lnTo>
                  <a:lnTo>
                    <a:pt x="165" y="60"/>
                  </a:lnTo>
                  <a:lnTo>
                    <a:pt x="177" y="116"/>
                  </a:lnTo>
                  <a:lnTo>
                    <a:pt x="182" y="175"/>
                  </a:lnTo>
                  <a:lnTo>
                    <a:pt x="183" y="214"/>
                  </a:lnTo>
                  <a:lnTo>
                    <a:pt x="184" y="258"/>
                  </a:lnTo>
                  <a:lnTo>
                    <a:pt x="186" y="282"/>
                  </a:lnTo>
                  <a:lnTo>
                    <a:pt x="189" y="322"/>
                  </a:lnTo>
                  <a:lnTo>
                    <a:pt x="173" y="287"/>
                  </a:lnTo>
                  <a:lnTo>
                    <a:pt x="155" y="244"/>
                  </a:lnTo>
                  <a:lnTo>
                    <a:pt x="135" y="209"/>
                  </a:lnTo>
                  <a:lnTo>
                    <a:pt x="109" y="174"/>
                  </a:lnTo>
                  <a:lnTo>
                    <a:pt x="96" y="162"/>
                  </a:lnTo>
                  <a:lnTo>
                    <a:pt x="64" y="147"/>
                  </a:lnTo>
                  <a:lnTo>
                    <a:pt x="30" y="138"/>
                  </a:lnTo>
                  <a:lnTo>
                    <a:pt x="0" y="150"/>
                  </a:lnTo>
                  <a:lnTo>
                    <a:pt x="1" y="15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8" name="Freeform 620"/>
            <p:cNvSpPr>
              <a:spLocks/>
            </p:cNvSpPr>
            <p:nvPr/>
          </p:nvSpPr>
          <p:spPr bwMode="auto">
            <a:xfrm>
              <a:off x="4659" y="2682"/>
              <a:ext cx="211" cy="80"/>
            </a:xfrm>
            <a:custGeom>
              <a:avLst/>
              <a:gdLst>
                <a:gd name="T0" fmla="*/ 77 w 239"/>
                <a:gd name="T1" fmla="*/ 9 h 102"/>
                <a:gd name="T2" fmla="*/ 70 w 239"/>
                <a:gd name="T3" fmla="*/ 8 h 102"/>
                <a:gd name="T4" fmla="*/ 56 w 239"/>
                <a:gd name="T5" fmla="*/ 0 h 102"/>
                <a:gd name="T6" fmla="*/ 55 w 239"/>
                <a:gd name="T7" fmla="*/ 0 h 102"/>
                <a:gd name="T8" fmla="*/ 50 w 239"/>
                <a:gd name="T9" fmla="*/ 5 h 102"/>
                <a:gd name="T10" fmla="*/ 50 w 239"/>
                <a:gd name="T11" fmla="*/ 8 h 102"/>
                <a:gd name="T12" fmla="*/ 41 w 239"/>
                <a:gd name="T13" fmla="*/ 6 h 102"/>
                <a:gd name="T14" fmla="*/ 34 w 239"/>
                <a:gd name="T15" fmla="*/ 5 h 102"/>
                <a:gd name="T16" fmla="*/ 23 w 239"/>
                <a:gd name="T17" fmla="*/ 7 h 102"/>
                <a:gd name="T18" fmla="*/ 22 w 239"/>
                <a:gd name="T19" fmla="*/ 8 h 102"/>
                <a:gd name="T20" fmla="*/ 14 w 239"/>
                <a:gd name="T21" fmla="*/ 10 h 102"/>
                <a:gd name="T22" fmla="*/ 6 w 239"/>
                <a:gd name="T23" fmla="*/ 12 h 102"/>
                <a:gd name="T24" fmla="*/ 2 w 239"/>
                <a:gd name="T25" fmla="*/ 10 h 102"/>
                <a:gd name="T26" fmla="*/ 0 w 239"/>
                <a:gd name="T27" fmla="*/ 10 h 102"/>
                <a:gd name="T28" fmla="*/ 6 w 239"/>
                <a:gd name="T29" fmla="*/ 12 h 102"/>
                <a:gd name="T30" fmla="*/ 14 w 239"/>
                <a:gd name="T31" fmla="*/ 10 h 102"/>
                <a:gd name="T32" fmla="*/ 23 w 239"/>
                <a:gd name="T33" fmla="*/ 8 h 102"/>
                <a:gd name="T34" fmla="*/ 26 w 239"/>
                <a:gd name="T35" fmla="*/ 7 h 102"/>
                <a:gd name="T36" fmla="*/ 34 w 239"/>
                <a:gd name="T37" fmla="*/ 6 h 102"/>
                <a:gd name="T38" fmla="*/ 41 w 239"/>
                <a:gd name="T39" fmla="*/ 6 h 102"/>
                <a:gd name="T40" fmla="*/ 50 w 239"/>
                <a:gd name="T41" fmla="*/ 9 h 102"/>
                <a:gd name="T42" fmla="*/ 50 w 239"/>
                <a:gd name="T43" fmla="*/ 9 h 102"/>
                <a:gd name="T44" fmla="*/ 50 w 239"/>
                <a:gd name="T45" fmla="*/ 5 h 102"/>
                <a:gd name="T46" fmla="*/ 55 w 239"/>
                <a:gd name="T47" fmla="*/ 2 h 102"/>
                <a:gd name="T48" fmla="*/ 70 w 239"/>
                <a:gd name="T49" fmla="*/ 8 h 102"/>
                <a:gd name="T50" fmla="*/ 77 w 239"/>
                <a:gd name="T51" fmla="*/ 9 h 102"/>
                <a:gd name="T52" fmla="*/ 77 w 239"/>
                <a:gd name="T53" fmla="*/ 9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9" h="102">
                  <a:moveTo>
                    <a:pt x="238" y="76"/>
                  </a:moveTo>
                  <a:lnTo>
                    <a:pt x="214" y="66"/>
                  </a:lnTo>
                  <a:lnTo>
                    <a:pt x="169" y="0"/>
                  </a:lnTo>
                  <a:lnTo>
                    <a:pt x="168" y="0"/>
                  </a:lnTo>
                  <a:lnTo>
                    <a:pt x="153" y="49"/>
                  </a:lnTo>
                  <a:lnTo>
                    <a:pt x="152" y="75"/>
                  </a:lnTo>
                  <a:lnTo>
                    <a:pt x="126" y="55"/>
                  </a:lnTo>
                  <a:lnTo>
                    <a:pt x="104" y="51"/>
                  </a:lnTo>
                  <a:lnTo>
                    <a:pt x="72" y="65"/>
                  </a:lnTo>
                  <a:lnTo>
                    <a:pt x="68" y="68"/>
                  </a:lnTo>
                  <a:lnTo>
                    <a:pt x="43" y="90"/>
                  </a:lnTo>
                  <a:lnTo>
                    <a:pt x="18" y="100"/>
                  </a:lnTo>
                  <a:lnTo>
                    <a:pt x="2" y="95"/>
                  </a:lnTo>
                  <a:lnTo>
                    <a:pt x="0" y="96"/>
                  </a:lnTo>
                  <a:lnTo>
                    <a:pt x="18" y="101"/>
                  </a:lnTo>
                  <a:lnTo>
                    <a:pt x="43" y="91"/>
                  </a:lnTo>
                  <a:lnTo>
                    <a:pt x="69" y="69"/>
                  </a:lnTo>
                  <a:lnTo>
                    <a:pt x="78" y="64"/>
                  </a:lnTo>
                  <a:lnTo>
                    <a:pt x="104" y="52"/>
                  </a:lnTo>
                  <a:lnTo>
                    <a:pt x="125" y="56"/>
                  </a:lnTo>
                  <a:lnTo>
                    <a:pt x="152" y="77"/>
                  </a:lnTo>
                  <a:lnTo>
                    <a:pt x="153" y="76"/>
                  </a:lnTo>
                  <a:lnTo>
                    <a:pt x="154" y="49"/>
                  </a:lnTo>
                  <a:lnTo>
                    <a:pt x="168" y="2"/>
                  </a:lnTo>
                  <a:lnTo>
                    <a:pt x="213" y="67"/>
                  </a:lnTo>
                  <a:lnTo>
                    <a:pt x="237" y="76"/>
                  </a:lnTo>
                  <a:lnTo>
                    <a:pt x="238" y="7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69" name="Freeform 621"/>
            <p:cNvSpPr>
              <a:spLocks/>
            </p:cNvSpPr>
            <p:nvPr/>
          </p:nvSpPr>
          <p:spPr bwMode="auto">
            <a:xfrm>
              <a:off x="4659" y="2524"/>
              <a:ext cx="248" cy="234"/>
            </a:xfrm>
            <a:custGeom>
              <a:avLst/>
              <a:gdLst>
                <a:gd name="T0" fmla="*/ 2 w 281"/>
                <a:gd name="T1" fmla="*/ 33 h 298"/>
                <a:gd name="T2" fmla="*/ 9 w 281"/>
                <a:gd name="T3" fmla="*/ 30 h 298"/>
                <a:gd name="T4" fmla="*/ 17 w 281"/>
                <a:gd name="T5" fmla="*/ 27 h 298"/>
                <a:gd name="T6" fmla="*/ 26 w 281"/>
                <a:gd name="T7" fmla="*/ 22 h 298"/>
                <a:gd name="T8" fmla="*/ 38 w 281"/>
                <a:gd name="T9" fmla="*/ 19 h 298"/>
                <a:gd name="T10" fmla="*/ 51 w 281"/>
                <a:gd name="T11" fmla="*/ 17 h 298"/>
                <a:gd name="T12" fmla="*/ 64 w 281"/>
                <a:gd name="T13" fmla="*/ 19 h 298"/>
                <a:gd name="T14" fmla="*/ 79 w 281"/>
                <a:gd name="T15" fmla="*/ 26 h 298"/>
                <a:gd name="T16" fmla="*/ 89 w 281"/>
                <a:gd name="T17" fmla="*/ 33 h 298"/>
                <a:gd name="T18" fmla="*/ 89 w 281"/>
                <a:gd name="T19" fmla="*/ 33 h 298"/>
                <a:gd name="T20" fmla="*/ 90 w 281"/>
                <a:gd name="T21" fmla="*/ 29 h 298"/>
                <a:gd name="T22" fmla="*/ 90 w 281"/>
                <a:gd name="T23" fmla="*/ 22 h 298"/>
                <a:gd name="T24" fmla="*/ 90 w 281"/>
                <a:gd name="T25" fmla="*/ 24 h 298"/>
                <a:gd name="T26" fmla="*/ 89 w 281"/>
                <a:gd name="T27" fmla="*/ 7 h 298"/>
                <a:gd name="T28" fmla="*/ 84 w 281"/>
                <a:gd name="T29" fmla="*/ 0 h 298"/>
                <a:gd name="T30" fmla="*/ 84 w 281"/>
                <a:gd name="T31" fmla="*/ 1 h 298"/>
                <a:gd name="T32" fmla="*/ 88 w 281"/>
                <a:gd name="T33" fmla="*/ 7 h 298"/>
                <a:gd name="T34" fmla="*/ 90 w 281"/>
                <a:gd name="T35" fmla="*/ 21 h 298"/>
                <a:gd name="T36" fmla="*/ 90 w 281"/>
                <a:gd name="T37" fmla="*/ 26 h 298"/>
                <a:gd name="T38" fmla="*/ 90 w 281"/>
                <a:gd name="T39" fmla="*/ 29 h 298"/>
                <a:gd name="T40" fmla="*/ 89 w 281"/>
                <a:gd name="T41" fmla="*/ 33 h 298"/>
                <a:gd name="T42" fmla="*/ 79 w 281"/>
                <a:gd name="T43" fmla="*/ 26 h 298"/>
                <a:gd name="T44" fmla="*/ 65 w 281"/>
                <a:gd name="T45" fmla="*/ 19 h 298"/>
                <a:gd name="T46" fmla="*/ 51 w 281"/>
                <a:gd name="T47" fmla="*/ 17 h 298"/>
                <a:gd name="T48" fmla="*/ 38 w 281"/>
                <a:gd name="T49" fmla="*/ 19 h 298"/>
                <a:gd name="T50" fmla="*/ 26 w 281"/>
                <a:gd name="T51" fmla="*/ 21 h 298"/>
                <a:gd name="T52" fmla="*/ 17 w 281"/>
                <a:gd name="T53" fmla="*/ 26 h 298"/>
                <a:gd name="T54" fmla="*/ 8 w 281"/>
                <a:gd name="T55" fmla="*/ 30 h 298"/>
                <a:gd name="T56" fmla="*/ 0 w 281"/>
                <a:gd name="T57" fmla="*/ 34 h 298"/>
                <a:gd name="T58" fmla="*/ 2 w 281"/>
                <a:gd name="T59" fmla="*/ 33 h 2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81" h="298">
                  <a:moveTo>
                    <a:pt x="2" y="296"/>
                  </a:moveTo>
                  <a:lnTo>
                    <a:pt x="26" y="269"/>
                  </a:lnTo>
                  <a:lnTo>
                    <a:pt x="53" y="233"/>
                  </a:lnTo>
                  <a:lnTo>
                    <a:pt x="83" y="196"/>
                  </a:lnTo>
                  <a:lnTo>
                    <a:pt x="120" y="166"/>
                  </a:lnTo>
                  <a:lnTo>
                    <a:pt x="157" y="156"/>
                  </a:lnTo>
                  <a:lnTo>
                    <a:pt x="199" y="170"/>
                  </a:lnTo>
                  <a:lnTo>
                    <a:pt x="240" y="225"/>
                  </a:lnTo>
                  <a:lnTo>
                    <a:pt x="274" y="292"/>
                  </a:lnTo>
                  <a:lnTo>
                    <a:pt x="275" y="292"/>
                  </a:lnTo>
                  <a:lnTo>
                    <a:pt x="278" y="257"/>
                  </a:lnTo>
                  <a:lnTo>
                    <a:pt x="280" y="197"/>
                  </a:lnTo>
                  <a:lnTo>
                    <a:pt x="280" y="210"/>
                  </a:lnTo>
                  <a:lnTo>
                    <a:pt x="272" y="63"/>
                  </a:lnTo>
                  <a:lnTo>
                    <a:pt x="258" y="0"/>
                  </a:lnTo>
                  <a:lnTo>
                    <a:pt x="257" y="1"/>
                  </a:lnTo>
                  <a:lnTo>
                    <a:pt x="271" y="63"/>
                  </a:lnTo>
                  <a:lnTo>
                    <a:pt x="278" y="190"/>
                  </a:lnTo>
                  <a:lnTo>
                    <a:pt x="278" y="226"/>
                  </a:lnTo>
                  <a:lnTo>
                    <a:pt x="277" y="257"/>
                  </a:lnTo>
                  <a:lnTo>
                    <a:pt x="275" y="290"/>
                  </a:lnTo>
                  <a:lnTo>
                    <a:pt x="240" y="223"/>
                  </a:lnTo>
                  <a:lnTo>
                    <a:pt x="200" y="169"/>
                  </a:lnTo>
                  <a:lnTo>
                    <a:pt x="157" y="155"/>
                  </a:lnTo>
                  <a:lnTo>
                    <a:pt x="119" y="165"/>
                  </a:lnTo>
                  <a:lnTo>
                    <a:pt x="82" y="194"/>
                  </a:lnTo>
                  <a:lnTo>
                    <a:pt x="52" y="232"/>
                  </a:lnTo>
                  <a:lnTo>
                    <a:pt x="25" y="268"/>
                  </a:lnTo>
                  <a:lnTo>
                    <a:pt x="0" y="297"/>
                  </a:lnTo>
                  <a:lnTo>
                    <a:pt x="2" y="296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0" name="Freeform 622"/>
            <p:cNvSpPr>
              <a:spLocks/>
            </p:cNvSpPr>
            <p:nvPr/>
          </p:nvSpPr>
          <p:spPr bwMode="auto">
            <a:xfrm>
              <a:off x="4696" y="2383"/>
              <a:ext cx="192" cy="142"/>
            </a:xfrm>
            <a:custGeom>
              <a:avLst/>
              <a:gdLst>
                <a:gd name="T0" fmla="*/ 72 w 217"/>
                <a:gd name="T1" fmla="*/ 20 h 181"/>
                <a:gd name="T2" fmla="*/ 60 w 217"/>
                <a:gd name="T3" fmla="*/ 16 h 181"/>
                <a:gd name="T4" fmla="*/ 48 w 217"/>
                <a:gd name="T5" fmla="*/ 18 h 181"/>
                <a:gd name="T6" fmla="*/ 40 w 217"/>
                <a:gd name="T7" fmla="*/ 17 h 181"/>
                <a:gd name="T8" fmla="*/ 33 w 217"/>
                <a:gd name="T9" fmla="*/ 13 h 181"/>
                <a:gd name="T10" fmla="*/ 31 w 217"/>
                <a:gd name="T11" fmla="*/ 5 h 181"/>
                <a:gd name="T12" fmla="*/ 21 w 217"/>
                <a:gd name="T13" fmla="*/ 2 h 181"/>
                <a:gd name="T14" fmla="*/ 11 w 217"/>
                <a:gd name="T15" fmla="*/ 2 h 181"/>
                <a:gd name="T16" fmla="*/ 1 w 217"/>
                <a:gd name="T17" fmla="*/ 0 h 181"/>
                <a:gd name="T18" fmla="*/ 0 w 217"/>
                <a:gd name="T19" fmla="*/ 0 h 181"/>
                <a:gd name="T20" fmla="*/ 0 w 217"/>
                <a:gd name="T21" fmla="*/ 1 h 181"/>
                <a:gd name="T22" fmla="*/ 11 w 217"/>
                <a:gd name="T23" fmla="*/ 2 h 181"/>
                <a:gd name="T24" fmla="*/ 21 w 217"/>
                <a:gd name="T25" fmla="*/ 2 h 181"/>
                <a:gd name="T26" fmla="*/ 31 w 217"/>
                <a:gd name="T27" fmla="*/ 6 h 181"/>
                <a:gd name="T28" fmla="*/ 33 w 217"/>
                <a:gd name="T29" fmla="*/ 13 h 181"/>
                <a:gd name="T30" fmla="*/ 40 w 217"/>
                <a:gd name="T31" fmla="*/ 18 h 181"/>
                <a:gd name="T32" fmla="*/ 48 w 217"/>
                <a:gd name="T33" fmla="*/ 18 h 181"/>
                <a:gd name="T34" fmla="*/ 59 w 217"/>
                <a:gd name="T35" fmla="*/ 16 h 181"/>
                <a:gd name="T36" fmla="*/ 72 w 217"/>
                <a:gd name="T37" fmla="*/ 20 h 181"/>
                <a:gd name="T38" fmla="*/ 72 w 217"/>
                <a:gd name="T39" fmla="*/ 20 h 1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7" h="181">
                  <a:moveTo>
                    <a:pt x="216" y="179"/>
                  </a:moveTo>
                  <a:lnTo>
                    <a:pt x="181" y="143"/>
                  </a:lnTo>
                  <a:lnTo>
                    <a:pt x="144" y="158"/>
                  </a:lnTo>
                  <a:lnTo>
                    <a:pt x="122" y="157"/>
                  </a:lnTo>
                  <a:lnTo>
                    <a:pt x="100" y="108"/>
                  </a:lnTo>
                  <a:lnTo>
                    <a:pt x="92" y="51"/>
                  </a:lnTo>
                  <a:lnTo>
                    <a:pt x="66" y="12"/>
                  </a:lnTo>
                  <a:lnTo>
                    <a:pt x="33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3" y="7"/>
                  </a:lnTo>
                  <a:lnTo>
                    <a:pt x="64" y="14"/>
                  </a:lnTo>
                  <a:lnTo>
                    <a:pt x="91" y="53"/>
                  </a:lnTo>
                  <a:lnTo>
                    <a:pt x="99" y="108"/>
                  </a:lnTo>
                  <a:lnTo>
                    <a:pt x="122" y="158"/>
                  </a:lnTo>
                  <a:lnTo>
                    <a:pt x="144" y="159"/>
                  </a:lnTo>
                  <a:lnTo>
                    <a:pt x="179" y="144"/>
                  </a:lnTo>
                  <a:lnTo>
                    <a:pt x="215" y="180"/>
                  </a:lnTo>
                  <a:lnTo>
                    <a:pt x="216" y="179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1" name="Freeform 623"/>
            <p:cNvSpPr>
              <a:spLocks/>
            </p:cNvSpPr>
            <p:nvPr/>
          </p:nvSpPr>
          <p:spPr bwMode="auto">
            <a:xfrm>
              <a:off x="4696" y="2333"/>
              <a:ext cx="211" cy="165"/>
            </a:xfrm>
            <a:custGeom>
              <a:avLst/>
              <a:gdLst>
                <a:gd name="T0" fmla="*/ 1 w 239"/>
                <a:gd name="T1" fmla="*/ 8 h 209"/>
                <a:gd name="T2" fmla="*/ 9 w 239"/>
                <a:gd name="T3" fmla="*/ 6 h 209"/>
                <a:gd name="T4" fmla="*/ 19 w 239"/>
                <a:gd name="T5" fmla="*/ 6 h 209"/>
                <a:gd name="T6" fmla="*/ 30 w 239"/>
                <a:gd name="T7" fmla="*/ 7 h 209"/>
                <a:gd name="T8" fmla="*/ 43 w 239"/>
                <a:gd name="T9" fmla="*/ 9 h 209"/>
                <a:gd name="T10" fmla="*/ 56 w 239"/>
                <a:gd name="T11" fmla="*/ 13 h 209"/>
                <a:gd name="T12" fmla="*/ 69 w 239"/>
                <a:gd name="T13" fmla="*/ 19 h 209"/>
                <a:gd name="T14" fmla="*/ 77 w 239"/>
                <a:gd name="T15" fmla="*/ 25 h 209"/>
                <a:gd name="T16" fmla="*/ 77 w 239"/>
                <a:gd name="T17" fmla="*/ 25 h 209"/>
                <a:gd name="T18" fmla="*/ 77 w 239"/>
                <a:gd name="T19" fmla="*/ 23 h 209"/>
                <a:gd name="T20" fmla="*/ 77 w 239"/>
                <a:gd name="T21" fmla="*/ 15 h 209"/>
                <a:gd name="T22" fmla="*/ 76 w 239"/>
                <a:gd name="T23" fmla="*/ 8 h 209"/>
                <a:gd name="T24" fmla="*/ 75 w 239"/>
                <a:gd name="T25" fmla="*/ 2 h 209"/>
                <a:gd name="T26" fmla="*/ 74 w 239"/>
                <a:gd name="T27" fmla="*/ 0 h 209"/>
                <a:gd name="T28" fmla="*/ 74 w 239"/>
                <a:gd name="T29" fmla="*/ 1 h 209"/>
                <a:gd name="T30" fmla="*/ 75 w 239"/>
                <a:gd name="T31" fmla="*/ 2 h 209"/>
                <a:gd name="T32" fmla="*/ 75 w 239"/>
                <a:gd name="T33" fmla="*/ 8 h 209"/>
                <a:gd name="T34" fmla="*/ 77 w 239"/>
                <a:gd name="T35" fmla="*/ 15 h 209"/>
                <a:gd name="T36" fmla="*/ 77 w 239"/>
                <a:gd name="T37" fmla="*/ 15 h 209"/>
                <a:gd name="T38" fmla="*/ 77 w 239"/>
                <a:gd name="T39" fmla="*/ 24 h 209"/>
                <a:gd name="T40" fmla="*/ 69 w 239"/>
                <a:gd name="T41" fmla="*/ 19 h 209"/>
                <a:gd name="T42" fmla="*/ 57 w 239"/>
                <a:gd name="T43" fmla="*/ 13 h 209"/>
                <a:gd name="T44" fmla="*/ 43 w 239"/>
                <a:gd name="T45" fmla="*/ 9 h 209"/>
                <a:gd name="T46" fmla="*/ 30 w 239"/>
                <a:gd name="T47" fmla="*/ 7 h 209"/>
                <a:gd name="T48" fmla="*/ 18 w 239"/>
                <a:gd name="T49" fmla="*/ 6 h 209"/>
                <a:gd name="T50" fmla="*/ 10 w 239"/>
                <a:gd name="T51" fmla="*/ 6 h 209"/>
                <a:gd name="T52" fmla="*/ 0 w 239"/>
                <a:gd name="T53" fmla="*/ 8 h 209"/>
                <a:gd name="T54" fmla="*/ 1 w 239"/>
                <a:gd name="T55" fmla="*/ 8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9" h="209">
                  <a:moveTo>
                    <a:pt x="1" y="64"/>
                  </a:moveTo>
                  <a:lnTo>
                    <a:pt x="27" y="57"/>
                  </a:lnTo>
                  <a:lnTo>
                    <a:pt x="60" y="57"/>
                  </a:lnTo>
                  <a:lnTo>
                    <a:pt x="93" y="62"/>
                  </a:lnTo>
                  <a:lnTo>
                    <a:pt x="130" y="80"/>
                  </a:lnTo>
                  <a:lnTo>
                    <a:pt x="171" y="114"/>
                  </a:lnTo>
                  <a:lnTo>
                    <a:pt x="211" y="159"/>
                  </a:lnTo>
                  <a:lnTo>
                    <a:pt x="237" y="208"/>
                  </a:lnTo>
                  <a:lnTo>
                    <a:pt x="238" y="208"/>
                  </a:lnTo>
                  <a:lnTo>
                    <a:pt x="238" y="193"/>
                  </a:lnTo>
                  <a:lnTo>
                    <a:pt x="237" y="126"/>
                  </a:lnTo>
                  <a:lnTo>
                    <a:pt x="233" y="65"/>
                  </a:lnTo>
                  <a:lnTo>
                    <a:pt x="232" y="18"/>
                  </a:lnTo>
                  <a:lnTo>
                    <a:pt x="228" y="0"/>
                  </a:lnTo>
                  <a:lnTo>
                    <a:pt x="227" y="1"/>
                  </a:lnTo>
                  <a:lnTo>
                    <a:pt x="231" y="18"/>
                  </a:lnTo>
                  <a:lnTo>
                    <a:pt x="232" y="65"/>
                  </a:lnTo>
                  <a:lnTo>
                    <a:pt x="236" y="126"/>
                  </a:lnTo>
                  <a:lnTo>
                    <a:pt x="236" y="127"/>
                  </a:lnTo>
                  <a:lnTo>
                    <a:pt x="237" y="205"/>
                  </a:lnTo>
                  <a:lnTo>
                    <a:pt x="211" y="157"/>
                  </a:lnTo>
                  <a:lnTo>
                    <a:pt x="172" y="113"/>
                  </a:lnTo>
                  <a:lnTo>
                    <a:pt x="133" y="80"/>
                  </a:lnTo>
                  <a:lnTo>
                    <a:pt x="93" y="61"/>
                  </a:lnTo>
                  <a:lnTo>
                    <a:pt x="54" y="54"/>
                  </a:lnTo>
                  <a:lnTo>
                    <a:pt x="29" y="54"/>
                  </a:lnTo>
                  <a:lnTo>
                    <a:pt x="0" y="64"/>
                  </a:lnTo>
                  <a:lnTo>
                    <a:pt x="1" y="64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2" name="Freeform 624"/>
            <p:cNvSpPr>
              <a:spLocks/>
            </p:cNvSpPr>
            <p:nvPr/>
          </p:nvSpPr>
          <p:spPr bwMode="auto">
            <a:xfrm>
              <a:off x="4751" y="2204"/>
              <a:ext cx="147" cy="131"/>
            </a:xfrm>
            <a:custGeom>
              <a:avLst/>
              <a:gdLst>
                <a:gd name="T0" fmla="*/ 53 w 167"/>
                <a:gd name="T1" fmla="*/ 19 h 167"/>
                <a:gd name="T2" fmla="*/ 47 w 167"/>
                <a:gd name="T3" fmla="*/ 16 h 167"/>
                <a:gd name="T4" fmla="*/ 37 w 167"/>
                <a:gd name="T5" fmla="*/ 13 h 167"/>
                <a:gd name="T6" fmla="*/ 35 w 167"/>
                <a:gd name="T7" fmla="*/ 10 h 167"/>
                <a:gd name="T8" fmla="*/ 27 w 167"/>
                <a:gd name="T9" fmla="*/ 8 h 167"/>
                <a:gd name="T10" fmla="*/ 20 w 167"/>
                <a:gd name="T11" fmla="*/ 5 h 167"/>
                <a:gd name="T12" fmla="*/ 16 w 167"/>
                <a:gd name="T13" fmla="*/ 5 h 167"/>
                <a:gd name="T14" fmla="*/ 7 w 167"/>
                <a:gd name="T15" fmla="*/ 9 h 167"/>
                <a:gd name="T16" fmla="*/ 2 w 167"/>
                <a:gd name="T17" fmla="*/ 10 h 167"/>
                <a:gd name="T18" fmla="*/ 6 w 167"/>
                <a:gd name="T19" fmla="*/ 6 h 167"/>
                <a:gd name="T20" fmla="*/ 13 w 167"/>
                <a:gd name="T21" fmla="*/ 2 h 167"/>
                <a:gd name="T22" fmla="*/ 16 w 167"/>
                <a:gd name="T23" fmla="*/ 1 h 167"/>
                <a:gd name="T24" fmla="*/ 16 w 167"/>
                <a:gd name="T25" fmla="*/ 0 h 167"/>
                <a:gd name="T26" fmla="*/ 13 w 167"/>
                <a:gd name="T27" fmla="*/ 2 h 167"/>
                <a:gd name="T28" fmla="*/ 5 w 167"/>
                <a:gd name="T29" fmla="*/ 6 h 167"/>
                <a:gd name="T30" fmla="*/ 0 w 167"/>
                <a:gd name="T31" fmla="*/ 11 h 167"/>
                <a:gd name="T32" fmla="*/ 1 w 167"/>
                <a:gd name="T33" fmla="*/ 11 h 167"/>
                <a:gd name="T34" fmla="*/ 8 w 167"/>
                <a:gd name="T35" fmla="*/ 9 h 167"/>
                <a:gd name="T36" fmla="*/ 16 w 167"/>
                <a:gd name="T37" fmla="*/ 5 h 167"/>
                <a:gd name="T38" fmla="*/ 20 w 167"/>
                <a:gd name="T39" fmla="*/ 5 h 167"/>
                <a:gd name="T40" fmla="*/ 27 w 167"/>
                <a:gd name="T41" fmla="*/ 8 h 167"/>
                <a:gd name="T42" fmla="*/ 34 w 167"/>
                <a:gd name="T43" fmla="*/ 11 h 167"/>
                <a:gd name="T44" fmla="*/ 37 w 167"/>
                <a:gd name="T45" fmla="*/ 13 h 167"/>
                <a:gd name="T46" fmla="*/ 47 w 167"/>
                <a:gd name="T47" fmla="*/ 16 h 167"/>
                <a:gd name="T48" fmla="*/ 53 w 167"/>
                <a:gd name="T49" fmla="*/ 19 h 167"/>
                <a:gd name="T50" fmla="*/ 53 w 167"/>
                <a:gd name="T51" fmla="*/ 19 h 1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7" h="167">
                  <a:moveTo>
                    <a:pt x="166" y="165"/>
                  </a:moveTo>
                  <a:lnTo>
                    <a:pt x="145" y="139"/>
                  </a:lnTo>
                  <a:lnTo>
                    <a:pt x="119" y="109"/>
                  </a:lnTo>
                  <a:lnTo>
                    <a:pt x="109" y="96"/>
                  </a:lnTo>
                  <a:lnTo>
                    <a:pt x="86" y="69"/>
                  </a:lnTo>
                  <a:lnTo>
                    <a:pt x="63" y="50"/>
                  </a:lnTo>
                  <a:lnTo>
                    <a:pt x="49" y="47"/>
                  </a:lnTo>
                  <a:lnTo>
                    <a:pt x="22" y="77"/>
                  </a:lnTo>
                  <a:lnTo>
                    <a:pt x="2" y="96"/>
                  </a:lnTo>
                  <a:lnTo>
                    <a:pt x="19" y="58"/>
                  </a:lnTo>
                  <a:lnTo>
                    <a:pt x="41" y="15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1" y="12"/>
                  </a:lnTo>
                  <a:lnTo>
                    <a:pt x="17" y="58"/>
                  </a:lnTo>
                  <a:lnTo>
                    <a:pt x="0" y="98"/>
                  </a:lnTo>
                  <a:lnTo>
                    <a:pt x="1" y="98"/>
                  </a:lnTo>
                  <a:lnTo>
                    <a:pt x="23" y="78"/>
                  </a:lnTo>
                  <a:lnTo>
                    <a:pt x="49" y="48"/>
                  </a:lnTo>
                  <a:lnTo>
                    <a:pt x="62" y="51"/>
                  </a:lnTo>
                  <a:lnTo>
                    <a:pt x="85" y="70"/>
                  </a:lnTo>
                  <a:lnTo>
                    <a:pt x="108" y="97"/>
                  </a:lnTo>
                  <a:lnTo>
                    <a:pt x="118" y="110"/>
                  </a:lnTo>
                  <a:lnTo>
                    <a:pt x="144" y="140"/>
                  </a:lnTo>
                  <a:lnTo>
                    <a:pt x="165" y="166"/>
                  </a:lnTo>
                  <a:lnTo>
                    <a:pt x="166" y="165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3" name="Freeform 625"/>
            <p:cNvSpPr>
              <a:spLocks/>
            </p:cNvSpPr>
            <p:nvPr/>
          </p:nvSpPr>
          <p:spPr bwMode="auto">
            <a:xfrm>
              <a:off x="4793" y="2197"/>
              <a:ext cx="127" cy="124"/>
            </a:xfrm>
            <a:custGeom>
              <a:avLst/>
              <a:gdLst>
                <a:gd name="T0" fmla="*/ 1 w 144"/>
                <a:gd name="T1" fmla="*/ 2 h 159"/>
                <a:gd name="T2" fmla="*/ 9 w 144"/>
                <a:gd name="T3" fmla="*/ 1 h 159"/>
                <a:gd name="T4" fmla="*/ 16 w 144"/>
                <a:gd name="T5" fmla="*/ 2 h 159"/>
                <a:gd name="T6" fmla="*/ 23 w 144"/>
                <a:gd name="T7" fmla="*/ 2 h 159"/>
                <a:gd name="T8" fmla="*/ 30 w 144"/>
                <a:gd name="T9" fmla="*/ 4 h 159"/>
                <a:gd name="T10" fmla="*/ 42 w 144"/>
                <a:gd name="T11" fmla="*/ 9 h 159"/>
                <a:gd name="T12" fmla="*/ 44 w 144"/>
                <a:gd name="T13" fmla="*/ 14 h 159"/>
                <a:gd name="T14" fmla="*/ 46 w 144"/>
                <a:gd name="T15" fmla="*/ 16 h 159"/>
                <a:gd name="T16" fmla="*/ 46 w 144"/>
                <a:gd name="T17" fmla="*/ 16 h 159"/>
                <a:gd name="T18" fmla="*/ 46 w 144"/>
                <a:gd name="T19" fmla="*/ 5 h 159"/>
                <a:gd name="T20" fmla="*/ 45 w 144"/>
                <a:gd name="T21" fmla="*/ 5 h 159"/>
                <a:gd name="T22" fmla="*/ 45 w 144"/>
                <a:gd name="T23" fmla="*/ 15 h 159"/>
                <a:gd name="T24" fmla="*/ 44 w 144"/>
                <a:gd name="T25" fmla="*/ 14 h 159"/>
                <a:gd name="T26" fmla="*/ 42 w 144"/>
                <a:gd name="T27" fmla="*/ 9 h 159"/>
                <a:gd name="T28" fmla="*/ 31 w 144"/>
                <a:gd name="T29" fmla="*/ 4 h 159"/>
                <a:gd name="T30" fmla="*/ 25 w 144"/>
                <a:gd name="T31" fmla="*/ 2 h 159"/>
                <a:gd name="T32" fmla="*/ 16 w 144"/>
                <a:gd name="T33" fmla="*/ 2 h 159"/>
                <a:gd name="T34" fmla="*/ 9 w 144"/>
                <a:gd name="T35" fmla="*/ 0 h 159"/>
                <a:gd name="T36" fmla="*/ 0 w 144"/>
                <a:gd name="T37" fmla="*/ 2 h 159"/>
                <a:gd name="T38" fmla="*/ 1 w 144"/>
                <a:gd name="T39" fmla="*/ 2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59">
                  <a:moveTo>
                    <a:pt x="1" y="9"/>
                  </a:moveTo>
                  <a:lnTo>
                    <a:pt x="28" y="1"/>
                  </a:lnTo>
                  <a:lnTo>
                    <a:pt x="50" y="6"/>
                  </a:lnTo>
                  <a:lnTo>
                    <a:pt x="73" y="18"/>
                  </a:lnTo>
                  <a:lnTo>
                    <a:pt x="95" y="39"/>
                  </a:lnTo>
                  <a:lnTo>
                    <a:pt x="129" y="94"/>
                  </a:lnTo>
                  <a:lnTo>
                    <a:pt x="139" y="128"/>
                  </a:lnTo>
                  <a:lnTo>
                    <a:pt x="142" y="158"/>
                  </a:lnTo>
                  <a:lnTo>
                    <a:pt x="143" y="158"/>
                  </a:lnTo>
                  <a:lnTo>
                    <a:pt x="143" y="49"/>
                  </a:lnTo>
                  <a:lnTo>
                    <a:pt x="141" y="49"/>
                  </a:lnTo>
                  <a:lnTo>
                    <a:pt x="141" y="140"/>
                  </a:lnTo>
                  <a:lnTo>
                    <a:pt x="140" y="128"/>
                  </a:lnTo>
                  <a:lnTo>
                    <a:pt x="130" y="92"/>
                  </a:lnTo>
                  <a:lnTo>
                    <a:pt x="96" y="38"/>
                  </a:lnTo>
                  <a:lnTo>
                    <a:pt x="76" y="18"/>
                  </a:lnTo>
                  <a:lnTo>
                    <a:pt x="50" y="5"/>
                  </a:lnTo>
                  <a:lnTo>
                    <a:pt x="28" y="0"/>
                  </a:lnTo>
                  <a:lnTo>
                    <a:pt x="0" y="8"/>
                  </a:lnTo>
                  <a:lnTo>
                    <a:pt x="1" y="9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" name="Freeform 626"/>
            <p:cNvSpPr>
              <a:spLocks/>
            </p:cNvSpPr>
            <p:nvPr/>
          </p:nvSpPr>
          <p:spPr bwMode="auto">
            <a:xfrm>
              <a:off x="4786" y="2072"/>
              <a:ext cx="134" cy="165"/>
            </a:xfrm>
            <a:custGeom>
              <a:avLst/>
              <a:gdLst>
                <a:gd name="T0" fmla="*/ 49 w 152"/>
                <a:gd name="T1" fmla="*/ 25 h 209"/>
                <a:gd name="T2" fmla="*/ 43 w 152"/>
                <a:gd name="T3" fmla="*/ 23 h 209"/>
                <a:gd name="T4" fmla="*/ 38 w 152"/>
                <a:gd name="T5" fmla="*/ 21 h 209"/>
                <a:gd name="T6" fmla="*/ 34 w 152"/>
                <a:gd name="T7" fmla="*/ 20 h 209"/>
                <a:gd name="T8" fmla="*/ 30 w 152"/>
                <a:gd name="T9" fmla="*/ 17 h 209"/>
                <a:gd name="T10" fmla="*/ 26 w 152"/>
                <a:gd name="T11" fmla="*/ 16 h 209"/>
                <a:gd name="T12" fmla="*/ 20 w 152"/>
                <a:gd name="T13" fmla="*/ 12 h 209"/>
                <a:gd name="T14" fmla="*/ 18 w 152"/>
                <a:gd name="T15" fmla="*/ 10 h 209"/>
                <a:gd name="T16" fmla="*/ 11 w 152"/>
                <a:gd name="T17" fmla="*/ 6 h 209"/>
                <a:gd name="T18" fmla="*/ 6 w 152"/>
                <a:gd name="T19" fmla="*/ 3 h 209"/>
                <a:gd name="T20" fmla="*/ 4 w 152"/>
                <a:gd name="T21" fmla="*/ 2 h 209"/>
                <a:gd name="T22" fmla="*/ 4 w 152"/>
                <a:gd name="T23" fmla="*/ 2 h 209"/>
                <a:gd name="T24" fmla="*/ 1 w 152"/>
                <a:gd name="T25" fmla="*/ 0 h 209"/>
                <a:gd name="T26" fmla="*/ 0 w 152"/>
                <a:gd name="T27" fmla="*/ 1 h 209"/>
                <a:gd name="T28" fmla="*/ 4 w 152"/>
                <a:gd name="T29" fmla="*/ 2 h 209"/>
                <a:gd name="T30" fmla="*/ 10 w 152"/>
                <a:gd name="T31" fmla="*/ 6 h 209"/>
                <a:gd name="T32" fmla="*/ 11 w 152"/>
                <a:gd name="T33" fmla="*/ 6 h 209"/>
                <a:gd name="T34" fmla="*/ 18 w 152"/>
                <a:gd name="T35" fmla="*/ 10 h 209"/>
                <a:gd name="T36" fmla="*/ 23 w 152"/>
                <a:gd name="T37" fmla="*/ 14 h 209"/>
                <a:gd name="T38" fmla="*/ 25 w 152"/>
                <a:gd name="T39" fmla="*/ 16 h 209"/>
                <a:gd name="T40" fmla="*/ 29 w 152"/>
                <a:gd name="T41" fmla="*/ 17 h 209"/>
                <a:gd name="T42" fmla="*/ 33 w 152"/>
                <a:gd name="T43" fmla="*/ 20 h 209"/>
                <a:gd name="T44" fmla="*/ 38 w 152"/>
                <a:gd name="T45" fmla="*/ 21 h 209"/>
                <a:gd name="T46" fmla="*/ 42 w 152"/>
                <a:gd name="T47" fmla="*/ 23 h 209"/>
                <a:gd name="T48" fmla="*/ 48 w 152"/>
                <a:gd name="T49" fmla="*/ 25 h 209"/>
                <a:gd name="T50" fmla="*/ 49 w 152"/>
                <a:gd name="T51" fmla="*/ 25 h 2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209">
                  <a:moveTo>
                    <a:pt x="151" y="208"/>
                  </a:moveTo>
                  <a:lnTo>
                    <a:pt x="133" y="194"/>
                  </a:lnTo>
                  <a:lnTo>
                    <a:pt x="118" y="180"/>
                  </a:lnTo>
                  <a:lnTo>
                    <a:pt x="103" y="164"/>
                  </a:lnTo>
                  <a:lnTo>
                    <a:pt x="91" y="147"/>
                  </a:lnTo>
                  <a:lnTo>
                    <a:pt x="79" y="130"/>
                  </a:lnTo>
                  <a:lnTo>
                    <a:pt x="61" y="101"/>
                  </a:lnTo>
                  <a:lnTo>
                    <a:pt x="57" y="93"/>
                  </a:lnTo>
                  <a:lnTo>
                    <a:pt x="35" y="55"/>
                  </a:lnTo>
                  <a:lnTo>
                    <a:pt x="18" y="26"/>
                  </a:lnTo>
                  <a:lnTo>
                    <a:pt x="13" y="18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12" y="19"/>
                  </a:lnTo>
                  <a:lnTo>
                    <a:pt x="29" y="48"/>
                  </a:lnTo>
                  <a:lnTo>
                    <a:pt x="34" y="55"/>
                  </a:lnTo>
                  <a:lnTo>
                    <a:pt x="55" y="93"/>
                  </a:lnTo>
                  <a:lnTo>
                    <a:pt x="72" y="122"/>
                  </a:lnTo>
                  <a:lnTo>
                    <a:pt x="77" y="131"/>
                  </a:lnTo>
                  <a:lnTo>
                    <a:pt x="90" y="148"/>
                  </a:lnTo>
                  <a:lnTo>
                    <a:pt x="102" y="165"/>
                  </a:lnTo>
                  <a:lnTo>
                    <a:pt x="117" y="181"/>
                  </a:lnTo>
                  <a:lnTo>
                    <a:pt x="132" y="196"/>
                  </a:lnTo>
                  <a:lnTo>
                    <a:pt x="149" y="208"/>
                  </a:lnTo>
                  <a:lnTo>
                    <a:pt x="151" y="20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" name="Freeform 627"/>
            <p:cNvSpPr>
              <a:spLocks/>
            </p:cNvSpPr>
            <p:nvPr/>
          </p:nvSpPr>
          <p:spPr bwMode="auto">
            <a:xfrm>
              <a:off x="4787" y="2069"/>
              <a:ext cx="197" cy="146"/>
            </a:xfrm>
            <a:custGeom>
              <a:avLst/>
              <a:gdLst>
                <a:gd name="T0" fmla="*/ 3 w 223"/>
                <a:gd name="T1" fmla="*/ 2 h 185"/>
                <a:gd name="T2" fmla="*/ 4 w 223"/>
                <a:gd name="T3" fmla="*/ 2 h 185"/>
                <a:gd name="T4" fmla="*/ 8 w 223"/>
                <a:gd name="T5" fmla="*/ 3 h 185"/>
                <a:gd name="T6" fmla="*/ 11 w 223"/>
                <a:gd name="T7" fmla="*/ 4 h 185"/>
                <a:gd name="T8" fmla="*/ 16 w 223"/>
                <a:gd name="T9" fmla="*/ 5 h 185"/>
                <a:gd name="T10" fmla="*/ 19 w 223"/>
                <a:gd name="T11" fmla="*/ 6 h 185"/>
                <a:gd name="T12" fmla="*/ 24 w 223"/>
                <a:gd name="T13" fmla="*/ 8 h 185"/>
                <a:gd name="T14" fmla="*/ 27 w 223"/>
                <a:gd name="T15" fmla="*/ 10 h 185"/>
                <a:gd name="T16" fmla="*/ 33 w 223"/>
                <a:gd name="T17" fmla="*/ 12 h 185"/>
                <a:gd name="T18" fmla="*/ 37 w 223"/>
                <a:gd name="T19" fmla="*/ 13 h 185"/>
                <a:gd name="T20" fmla="*/ 42 w 223"/>
                <a:gd name="T21" fmla="*/ 17 h 185"/>
                <a:gd name="T22" fmla="*/ 47 w 223"/>
                <a:gd name="T23" fmla="*/ 19 h 185"/>
                <a:gd name="T24" fmla="*/ 52 w 223"/>
                <a:gd name="T25" fmla="*/ 22 h 185"/>
                <a:gd name="T26" fmla="*/ 53 w 223"/>
                <a:gd name="T27" fmla="*/ 22 h 185"/>
                <a:gd name="T28" fmla="*/ 65 w 223"/>
                <a:gd name="T29" fmla="*/ 10 h 185"/>
                <a:gd name="T30" fmla="*/ 69 w 223"/>
                <a:gd name="T31" fmla="*/ 4 h 185"/>
                <a:gd name="T32" fmla="*/ 72 w 223"/>
                <a:gd name="T33" fmla="*/ 0 h 185"/>
                <a:gd name="T34" fmla="*/ 72 w 223"/>
                <a:gd name="T35" fmla="*/ 0 h 185"/>
                <a:gd name="T36" fmla="*/ 72 w 223"/>
                <a:gd name="T37" fmla="*/ 0 h 185"/>
                <a:gd name="T38" fmla="*/ 69 w 223"/>
                <a:gd name="T39" fmla="*/ 4 h 185"/>
                <a:gd name="T40" fmla="*/ 64 w 223"/>
                <a:gd name="T41" fmla="*/ 10 h 185"/>
                <a:gd name="T42" fmla="*/ 53 w 223"/>
                <a:gd name="T43" fmla="*/ 22 h 185"/>
                <a:gd name="T44" fmla="*/ 47 w 223"/>
                <a:gd name="T45" fmla="*/ 19 h 185"/>
                <a:gd name="T46" fmla="*/ 42 w 223"/>
                <a:gd name="T47" fmla="*/ 17 h 185"/>
                <a:gd name="T48" fmla="*/ 37 w 223"/>
                <a:gd name="T49" fmla="*/ 13 h 185"/>
                <a:gd name="T50" fmla="*/ 33 w 223"/>
                <a:gd name="T51" fmla="*/ 12 h 185"/>
                <a:gd name="T52" fmla="*/ 28 w 223"/>
                <a:gd name="T53" fmla="*/ 10 h 185"/>
                <a:gd name="T54" fmla="*/ 24 w 223"/>
                <a:gd name="T55" fmla="*/ 8 h 185"/>
                <a:gd name="T56" fmla="*/ 20 w 223"/>
                <a:gd name="T57" fmla="*/ 6 h 185"/>
                <a:gd name="T58" fmla="*/ 16 w 223"/>
                <a:gd name="T59" fmla="*/ 5 h 185"/>
                <a:gd name="T60" fmla="*/ 12 w 223"/>
                <a:gd name="T61" fmla="*/ 4 h 185"/>
                <a:gd name="T62" fmla="*/ 8 w 223"/>
                <a:gd name="T63" fmla="*/ 3 h 185"/>
                <a:gd name="T64" fmla="*/ 4 w 223"/>
                <a:gd name="T65" fmla="*/ 2 h 185"/>
                <a:gd name="T66" fmla="*/ 0 w 223"/>
                <a:gd name="T67" fmla="*/ 2 h 185"/>
                <a:gd name="T68" fmla="*/ 3 w 223"/>
                <a:gd name="T69" fmla="*/ 2 h 1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23" h="185">
                  <a:moveTo>
                    <a:pt x="3" y="8"/>
                  </a:moveTo>
                  <a:lnTo>
                    <a:pt x="11" y="15"/>
                  </a:lnTo>
                  <a:lnTo>
                    <a:pt x="23" y="25"/>
                  </a:lnTo>
                  <a:lnTo>
                    <a:pt x="35" y="35"/>
                  </a:lnTo>
                  <a:lnTo>
                    <a:pt x="47" y="46"/>
                  </a:lnTo>
                  <a:lnTo>
                    <a:pt x="59" y="58"/>
                  </a:lnTo>
                  <a:lnTo>
                    <a:pt x="71" y="71"/>
                  </a:lnTo>
                  <a:lnTo>
                    <a:pt x="85" y="85"/>
                  </a:lnTo>
                  <a:lnTo>
                    <a:pt x="98" y="101"/>
                  </a:lnTo>
                  <a:lnTo>
                    <a:pt x="112" y="118"/>
                  </a:lnTo>
                  <a:lnTo>
                    <a:pt x="127" y="138"/>
                  </a:lnTo>
                  <a:lnTo>
                    <a:pt x="143" y="160"/>
                  </a:lnTo>
                  <a:lnTo>
                    <a:pt x="161" y="184"/>
                  </a:lnTo>
                  <a:lnTo>
                    <a:pt x="162" y="184"/>
                  </a:lnTo>
                  <a:lnTo>
                    <a:pt x="198" y="82"/>
                  </a:lnTo>
                  <a:lnTo>
                    <a:pt x="211" y="36"/>
                  </a:lnTo>
                  <a:lnTo>
                    <a:pt x="222" y="0"/>
                  </a:lnTo>
                  <a:lnTo>
                    <a:pt x="221" y="0"/>
                  </a:lnTo>
                  <a:lnTo>
                    <a:pt x="210" y="36"/>
                  </a:lnTo>
                  <a:lnTo>
                    <a:pt x="197" y="82"/>
                  </a:lnTo>
                  <a:lnTo>
                    <a:pt x="162" y="183"/>
                  </a:lnTo>
                  <a:lnTo>
                    <a:pt x="144" y="159"/>
                  </a:lnTo>
                  <a:lnTo>
                    <a:pt x="128" y="137"/>
                  </a:lnTo>
                  <a:lnTo>
                    <a:pt x="113" y="117"/>
                  </a:lnTo>
                  <a:lnTo>
                    <a:pt x="99" y="100"/>
                  </a:lnTo>
                  <a:lnTo>
                    <a:pt x="86" y="84"/>
                  </a:lnTo>
                  <a:lnTo>
                    <a:pt x="73" y="70"/>
                  </a:lnTo>
                  <a:lnTo>
                    <a:pt x="60" y="57"/>
                  </a:lnTo>
                  <a:lnTo>
                    <a:pt x="48" y="45"/>
                  </a:lnTo>
                  <a:lnTo>
                    <a:pt x="37" y="34"/>
                  </a:lnTo>
                  <a:lnTo>
                    <a:pt x="25" y="24"/>
                  </a:lnTo>
                  <a:lnTo>
                    <a:pt x="12" y="14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" name="Freeform 628"/>
            <p:cNvSpPr>
              <a:spLocks/>
            </p:cNvSpPr>
            <p:nvPr/>
          </p:nvSpPr>
          <p:spPr bwMode="auto">
            <a:xfrm>
              <a:off x="4982" y="2069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" name="Freeform 629"/>
            <p:cNvSpPr>
              <a:spLocks/>
            </p:cNvSpPr>
            <p:nvPr/>
          </p:nvSpPr>
          <p:spPr bwMode="auto">
            <a:xfrm>
              <a:off x="4929" y="2069"/>
              <a:ext cx="59" cy="281"/>
            </a:xfrm>
            <a:custGeom>
              <a:avLst/>
              <a:gdLst>
                <a:gd name="T0" fmla="*/ 22 w 66"/>
                <a:gd name="T1" fmla="*/ 0 h 358"/>
                <a:gd name="T2" fmla="*/ 17 w 66"/>
                <a:gd name="T3" fmla="*/ 5 h 358"/>
                <a:gd name="T4" fmla="*/ 19 w 66"/>
                <a:gd name="T5" fmla="*/ 10 h 358"/>
                <a:gd name="T6" fmla="*/ 24 w 66"/>
                <a:gd name="T7" fmla="*/ 16 h 358"/>
                <a:gd name="T8" fmla="*/ 10 w 66"/>
                <a:gd name="T9" fmla="*/ 21 h 358"/>
                <a:gd name="T10" fmla="*/ 7 w 66"/>
                <a:gd name="T11" fmla="*/ 26 h 358"/>
                <a:gd name="T12" fmla="*/ 4 w 66"/>
                <a:gd name="T13" fmla="*/ 32 h 358"/>
                <a:gd name="T14" fmla="*/ 2 w 66"/>
                <a:gd name="T15" fmla="*/ 37 h 358"/>
                <a:gd name="T16" fmla="*/ 0 w 66"/>
                <a:gd name="T17" fmla="*/ 41 h 358"/>
                <a:gd name="T18" fmla="*/ 1 w 66"/>
                <a:gd name="T19" fmla="*/ 41 h 358"/>
                <a:gd name="T20" fmla="*/ 1 w 66"/>
                <a:gd name="T21" fmla="*/ 39 h 358"/>
                <a:gd name="T22" fmla="*/ 3 w 66"/>
                <a:gd name="T23" fmla="*/ 37 h 358"/>
                <a:gd name="T24" fmla="*/ 4 w 66"/>
                <a:gd name="T25" fmla="*/ 32 h 358"/>
                <a:gd name="T26" fmla="*/ 7 w 66"/>
                <a:gd name="T27" fmla="*/ 26 h 358"/>
                <a:gd name="T28" fmla="*/ 10 w 66"/>
                <a:gd name="T29" fmla="*/ 21 h 358"/>
                <a:gd name="T30" fmla="*/ 24 w 66"/>
                <a:gd name="T31" fmla="*/ 16 h 358"/>
                <a:gd name="T32" fmla="*/ 20 w 66"/>
                <a:gd name="T33" fmla="*/ 10 h 358"/>
                <a:gd name="T34" fmla="*/ 18 w 66"/>
                <a:gd name="T35" fmla="*/ 5 h 358"/>
                <a:gd name="T36" fmla="*/ 22 w 66"/>
                <a:gd name="T37" fmla="*/ 0 h 358"/>
                <a:gd name="T38" fmla="*/ 22 w 66"/>
                <a:gd name="T39" fmla="*/ 0 h 3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" h="358">
                  <a:moveTo>
                    <a:pt x="61" y="0"/>
                  </a:moveTo>
                  <a:lnTo>
                    <a:pt x="48" y="41"/>
                  </a:lnTo>
                  <a:lnTo>
                    <a:pt x="54" y="90"/>
                  </a:lnTo>
                  <a:lnTo>
                    <a:pt x="64" y="147"/>
                  </a:lnTo>
                  <a:lnTo>
                    <a:pt x="26" y="190"/>
                  </a:lnTo>
                  <a:lnTo>
                    <a:pt x="18" y="232"/>
                  </a:lnTo>
                  <a:lnTo>
                    <a:pt x="11" y="281"/>
                  </a:lnTo>
                  <a:lnTo>
                    <a:pt x="2" y="326"/>
                  </a:lnTo>
                  <a:lnTo>
                    <a:pt x="0" y="357"/>
                  </a:lnTo>
                  <a:lnTo>
                    <a:pt x="1" y="357"/>
                  </a:lnTo>
                  <a:lnTo>
                    <a:pt x="1" y="353"/>
                  </a:lnTo>
                  <a:lnTo>
                    <a:pt x="3" y="326"/>
                  </a:lnTo>
                  <a:lnTo>
                    <a:pt x="13" y="281"/>
                  </a:lnTo>
                  <a:lnTo>
                    <a:pt x="19" y="232"/>
                  </a:lnTo>
                  <a:lnTo>
                    <a:pt x="27" y="191"/>
                  </a:lnTo>
                  <a:lnTo>
                    <a:pt x="65" y="147"/>
                  </a:lnTo>
                  <a:lnTo>
                    <a:pt x="55" y="90"/>
                  </a:lnTo>
                  <a:lnTo>
                    <a:pt x="49" y="41"/>
                  </a:lnTo>
                  <a:lnTo>
                    <a:pt x="62" y="0"/>
                  </a:lnTo>
                  <a:lnTo>
                    <a:pt x="61" y="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" name="Freeform 630"/>
            <p:cNvSpPr>
              <a:spLocks/>
            </p:cNvSpPr>
            <p:nvPr/>
          </p:nvSpPr>
          <p:spPr bwMode="auto">
            <a:xfrm>
              <a:off x="4930" y="2228"/>
              <a:ext cx="148" cy="122"/>
            </a:xfrm>
            <a:custGeom>
              <a:avLst/>
              <a:gdLst>
                <a:gd name="T0" fmla="*/ 0 w 167"/>
                <a:gd name="T1" fmla="*/ 16 h 156"/>
                <a:gd name="T2" fmla="*/ 4 w 167"/>
                <a:gd name="T3" fmla="*/ 13 h 156"/>
                <a:gd name="T4" fmla="*/ 9 w 167"/>
                <a:gd name="T5" fmla="*/ 8 h 156"/>
                <a:gd name="T6" fmla="*/ 13 w 167"/>
                <a:gd name="T7" fmla="*/ 4 h 156"/>
                <a:gd name="T8" fmla="*/ 19 w 167"/>
                <a:gd name="T9" fmla="*/ 2 h 156"/>
                <a:gd name="T10" fmla="*/ 27 w 167"/>
                <a:gd name="T11" fmla="*/ 2 h 156"/>
                <a:gd name="T12" fmla="*/ 35 w 167"/>
                <a:gd name="T13" fmla="*/ 1 h 156"/>
                <a:gd name="T14" fmla="*/ 45 w 167"/>
                <a:gd name="T15" fmla="*/ 2 h 156"/>
                <a:gd name="T16" fmla="*/ 50 w 167"/>
                <a:gd name="T17" fmla="*/ 2 h 156"/>
                <a:gd name="T18" fmla="*/ 53 w 167"/>
                <a:gd name="T19" fmla="*/ 8 h 156"/>
                <a:gd name="T20" fmla="*/ 56 w 167"/>
                <a:gd name="T21" fmla="*/ 13 h 156"/>
                <a:gd name="T22" fmla="*/ 56 w 167"/>
                <a:gd name="T23" fmla="*/ 16 h 156"/>
                <a:gd name="T24" fmla="*/ 56 w 167"/>
                <a:gd name="T25" fmla="*/ 16 h 156"/>
                <a:gd name="T26" fmla="*/ 56 w 167"/>
                <a:gd name="T27" fmla="*/ 16 h 156"/>
                <a:gd name="T28" fmla="*/ 56 w 167"/>
                <a:gd name="T29" fmla="*/ 16 h 156"/>
                <a:gd name="T30" fmla="*/ 56 w 167"/>
                <a:gd name="T31" fmla="*/ 16 h 156"/>
                <a:gd name="T32" fmla="*/ 56 w 167"/>
                <a:gd name="T33" fmla="*/ 13 h 156"/>
                <a:gd name="T34" fmla="*/ 55 w 167"/>
                <a:gd name="T35" fmla="*/ 8 h 156"/>
                <a:gd name="T36" fmla="*/ 50 w 167"/>
                <a:gd name="T37" fmla="*/ 2 h 156"/>
                <a:gd name="T38" fmla="*/ 45 w 167"/>
                <a:gd name="T39" fmla="*/ 2 h 156"/>
                <a:gd name="T40" fmla="*/ 35 w 167"/>
                <a:gd name="T41" fmla="*/ 0 h 156"/>
                <a:gd name="T42" fmla="*/ 27 w 167"/>
                <a:gd name="T43" fmla="*/ 2 h 156"/>
                <a:gd name="T44" fmla="*/ 19 w 167"/>
                <a:gd name="T45" fmla="*/ 2 h 156"/>
                <a:gd name="T46" fmla="*/ 13 w 167"/>
                <a:gd name="T47" fmla="*/ 4 h 156"/>
                <a:gd name="T48" fmla="*/ 9 w 167"/>
                <a:gd name="T49" fmla="*/ 8 h 156"/>
                <a:gd name="T50" fmla="*/ 4 w 167"/>
                <a:gd name="T51" fmla="*/ 13 h 156"/>
                <a:gd name="T52" fmla="*/ 0 w 167"/>
                <a:gd name="T53" fmla="*/ 16 h 156"/>
                <a:gd name="T54" fmla="*/ 0 w 167"/>
                <a:gd name="T55" fmla="*/ 16 h 1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7" h="156">
                  <a:moveTo>
                    <a:pt x="0" y="155"/>
                  </a:moveTo>
                  <a:lnTo>
                    <a:pt x="13" y="113"/>
                  </a:lnTo>
                  <a:lnTo>
                    <a:pt x="26" y="71"/>
                  </a:lnTo>
                  <a:lnTo>
                    <a:pt x="41" y="37"/>
                  </a:lnTo>
                  <a:lnTo>
                    <a:pt x="58" y="15"/>
                  </a:lnTo>
                  <a:lnTo>
                    <a:pt x="80" y="3"/>
                  </a:lnTo>
                  <a:lnTo>
                    <a:pt x="106" y="1"/>
                  </a:lnTo>
                  <a:lnTo>
                    <a:pt x="131" y="7"/>
                  </a:lnTo>
                  <a:lnTo>
                    <a:pt x="146" y="20"/>
                  </a:lnTo>
                  <a:lnTo>
                    <a:pt x="159" y="67"/>
                  </a:lnTo>
                  <a:lnTo>
                    <a:pt x="164" y="109"/>
                  </a:lnTo>
                  <a:lnTo>
                    <a:pt x="165" y="143"/>
                  </a:lnTo>
                  <a:lnTo>
                    <a:pt x="165" y="148"/>
                  </a:lnTo>
                  <a:lnTo>
                    <a:pt x="165" y="155"/>
                  </a:lnTo>
                  <a:lnTo>
                    <a:pt x="166" y="155"/>
                  </a:lnTo>
                  <a:lnTo>
                    <a:pt x="166" y="143"/>
                  </a:lnTo>
                  <a:lnTo>
                    <a:pt x="165" y="109"/>
                  </a:lnTo>
                  <a:lnTo>
                    <a:pt x="161" y="67"/>
                  </a:lnTo>
                  <a:lnTo>
                    <a:pt x="147" y="19"/>
                  </a:lnTo>
                  <a:lnTo>
                    <a:pt x="132" y="6"/>
                  </a:lnTo>
                  <a:lnTo>
                    <a:pt x="106" y="0"/>
                  </a:lnTo>
                  <a:lnTo>
                    <a:pt x="79" y="2"/>
                  </a:lnTo>
                  <a:lnTo>
                    <a:pt x="57" y="14"/>
                  </a:lnTo>
                  <a:lnTo>
                    <a:pt x="41" y="35"/>
                  </a:lnTo>
                  <a:lnTo>
                    <a:pt x="24" y="71"/>
                  </a:lnTo>
                  <a:lnTo>
                    <a:pt x="12" y="113"/>
                  </a:lnTo>
                  <a:lnTo>
                    <a:pt x="0" y="151"/>
                  </a:lnTo>
                  <a:lnTo>
                    <a:pt x="0" y="155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" name="Freeform 631"/>
            <p:cNvSpPr>
              <a:spLocks/>
            </p:cNvSpPr>
            <p:nvPr/>
          </p:nvSpPr>
          <p:spPr bwMode="auto">
            <a:xfrm>
              <a:off x="4927" y="2280"/>
              <a:ext cx="146" cy="213"/>
            </a:xfrm>
            <a:custGeom>
              <a:avLst/>
              <a:gdLst>
                <a:gd name="T0" fmla="*/ 53 w 166"/>
                <a:gd name="T1" fmla="*/ 9 h 272"/>
                <a:gd name="T2" fmla="*/ 48 w 166"/>
                <a:gd name="T3" fmla="*/ 5 h 272"/>
                <a:gd name="T4" fmla="*/ 42 w 166"/>
                <a:gd name="T5" fmla="*/ 2 h 272"/>
                <a:gd name="T6" fmla="*/ 39 w 166"/>
                <a:gd name="T7" fmla="*/ 2 h 272"/>
                <a:gd name="T8" fmla="*/ 33 w 166"/>
                <a:gd name="T9" fmla="*/ 0 h 272"/>
                <a:gd name="T10" fmla="*/ 25 w 166"/>
                <a:gd name="T11" fmla="*/ 2 h 272"/>
                <a:gd name="T12" fmla="*/ 16 w 166"/>
                <a:gd name="T13" fmla="*/ 2 h 272"/>
                <a:gd name="T14" fmla="*/ 12 w 166"/>
                <a:gd name="T15" fmla="*/ 3 h 272"/>
                <a:gd name="T16" fmla="*/ 10 w 166"/>
                <a:gd name="T17" fmla="*/ 8 h 272"/>
                <a:gd name="T18" fmla="*/ 8 w 166"/>
                <a:gd name="T19" fmla="*/ 10 h 272"/>
                <a:gd name="T20" fmla="*/ 4 w 166"/>
                <a:gd name="T21" fmla="*/ 16 h 272"/>
                <a:gd name="T22" fmla="*/ 0 w 166"/>
                <a:gd name="T23" fmla="*/ 23 h 272"/>
                <a:gd name="T24" fmla="*/ 1 w 166"/>
                <a:gd name="T25" fmla="*/ 30 h 272"/>
                <a:gd name="T26" fmla="*/ 2 w 166"/>
                <a:gd name="T27" fmla="*/ 30 h 272"/>
                <a:gd name="T28" fmla="*/ 1 w 166"/>
                <a:gd name="T29" fmla="*/ 23 h 272"/>
                <a:gd name="T30" fmla="*/ 4 w 166"/>
                <a:gd name="T31" fmla="*/ 16 h 272"/>
                <a:gd name="T32" fmla="*/ 8 w 166"/>
                <a:gd name="T33" fmla="*/ 10 h 272"/>
                <a:gd name="T34" fmla="*/ 10 w 166"/>
                <a:gd name="T35" fmla="*/ 8 h 272"/>
                <a:gd name="T36" fmla="*/ 12 w 166"/>
                <a:gd name="T37" fmla="*/ 4 h 272"/>
                <a:gd name="T38" fmla="*/ 17 w 166"/>
                <a:gd name="T39" fmla="*/ 2 h 272"/>
                <a:gd name="T40" fmla="*/ 25 w 166"/>
                <a:gd name="T41" fmla="*/ 2 h 272"/>
                <a:gd name="T42" fmla="*/ 33 w 166"/>
                <a:gd name="T43" fmla="*/ 1 h 272"/>
                <a:gd name="T44" fmla="*/ 38 w 166"/>
                <a:gd name="T45" fmla="*/ 2 h 272"/>
                <a:gd name="T46" fmla="*/ 42 w 166"/>
                <a:gd name="T47" fmla="*/ 2 h 272"/>
                <a:gd name="T48" fmla="*/ 48 w 166"/>
                <a:gd name="T49" fmla="*/ 5 h 272"/>
                <a:gd name="T50" fmla="*/ 53 w 166"/>
                <a:gd name="T51" fmla="*/ 10 h 272"/>
                <a:gd name="T52" fmla="*/ 53 w 166"/>
                <a:gd name="T53" fmla="*/ 9 h 2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6" h="272">
                  <a:moveTo>
                    <a:pt x="165" y="78"/>
                  </a:moveTo>
                  <a:lnTo>
                    <a:pt x="157" y="41"/>
                  </a:lnTo>
                  <a:lnTo>
                    <a:pt x="136" y="15"/>
                  </a:lnTo>
                  <a:lnTo>
                    <a:pt x="124" y="5"/>
                  </a:lnTo>
                  <a:lnTo>
                    <a:pt x="103" y="0"/>
                  </a:lnTo>
                  <a:lnTo>
                    <a:pt x="77" y="9"/>
                  </a:lnTo>
                  <a:lnTo>
                    <a:pt x="51" y="21"/>
                  </a:lnTo>
                  <a:lnTo>
                    <a:pt x="39" y="31"/>
                  </a:lnTo>
                  <a:lnTo>
                    <a:pt x="30" y="74"/>
                  </a:lnTo>
                  <a:lnTo>
                    <a:pt x="23" y="94"/>
                  </a:lnTo>
                  <a:lnTo>
                    <a:pt x="10" y="152"/>
                  </a:lnTo>
                  <a:lnTo>
                    <a:pt x="0" y="210"/>
                  </a:lnTo>
                  <a:lnTo>
                    <a:pt x="1" y="271"/>
                  </a:lnTo>
                  <a:lnTo>
                    <a:pt x="2" y="271"/>
                  </a:lnTo>
                  <a:lnTo>
                    <a:pt x="1" y="210"/>
                  </a:lnTo>
                  <a:lnTo>
                    <a:pt x="11" y="152"/>
                  </a:lnTo>
                  <a:lnTo>
                    <a:pt x="24" y="94"/>
                  </a:lnTo>
                  <a:lnTo>
                    <a:pt x="31" y="74"/>
                  </a:lnTo>
                  <a:lnTo>
                    <a:pt x="40" y="32"/>
                  </a:lnTo>
                  <a:lnTo>
                    <a:pt x="53" y="21"/>
                  </a:lnTo>
                  <a:lnTo>
                    <a:pt x="77" y="10"/>
                  </a:lnTo>
                  <a:lnTo>
                    <a:pt x="103" y="1"/>
                  </a:lnTo>
                  <a:lnTo>
                    <a:pt x="122" y="6"/>
                  </a:lnTo>
                  <a:lnTo>
                    <a:pt x="135" y="16"/>
                  </a:lnTo>
                  <a:lnTo>
                    <a:pt x="156" y="42"/>
                  </a:lnTo>
                  <a:lnTo>
                    <a:pt x="165" y="85"/>
                  </a:lnTo>
                  <a:lnTo>
                    <a:pt x="165" y="7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" name="Freeform 632"/>
            <p:cNvSpPr>
              <a:spLocks/>
            </p:cNvSpPr>
            <p:nvPr/>
          </p:nvSpPr>
          <p:spPr bwMode="auto">
            <a:xfrm>
              <a:off x="4928" y="2384"/>
              <a:ext cx="176" cy="127"/>
            </a:xfrm>
            <a:custGeom>
              <a:avLst/>
              <a:gdLst>
                <a:gd name="T0" fmla="*/ 0 w 200"/>
                <a:gd name="T1" fmla="*/ 16 h 162"/>
                <a:gd name="T2" fmla="*/ 4 w 200"/>
                <a:gd name="T3" fmla="*/ 17 h 162"/>
                <a:gd name="T4" fmla="*/ 4 w 200"/>
                <a:gd name="T5" fmla="*/ 17 h 162"/>
                <a:gd name="T6" fmla="*/ 15 w 200"/>
                <a:gd name="T7" fmla="*/ 6 h 162"/>
                <a:gd name="T8" fmla="*/ 23 w 200"/>
                <a:gd name="T9" fmla="*/ 2 h 162"/>
                <a:gd name="T10" fmla="*/ 29 w 200"/>
                <a:gd name="T11" fmla="*/ 1 h 162"/>
                <a:gd name="T12" fmla="*/ 41 w 200"/>
                <a:gd name="T13" fmla="*/ 4 h 162"/>
                <a:gd name="T14" fmla="*/ 47 w 200"/>
                <a:gd name="T15" fmla="*/ 9 h 162"/>
                <a:gd name="T16" fmla="*/ 55 w 200"/>
                <a:gd name="T17" fmla="*/ 15 h 162"/>
                <a:gd name="T18" fmla="*/ 62 w 200"/>
                <a:gd name="T19" fmla="*/ 19 h 162"/>
                <a:gd name="T20" fmla="*/ 63 w 200"/>
                <a:gd name="T21" fmla="*/ 19 h 162"/>
                <a:gd name="T22" fmla="*/ 55 w 200"/>
                <a:gd name="T23" fmla="*/ 13 h 162"/>
                <a:gd name="T24" fmla="*/ 48 w 200"/>
                <a:gd name="T25" fmla="*/ 9 h 162"/>
                <a:gd name="T26" fmla="*/ 41 w 200"/>
                <a:gd name="T27" fmla="*/ 4 h 162"/>
                <a:gd name="T28" fmla="*/ 29 w 200"/>
                <a:gd name="T29" fmla="*/ 0 h 162"/>
                <a:gd name="T30" fmla="*/ 23 w 200"/>
                <a:gd name="T31" fmla="*/ 2 h 162"/>
                <a:gd name="T32" fmla="*/ 15 w 200"/>
                <a:gd name="T33" fmla="*/ 6 h 162"/>
                <a:gd name="T34" fmla="*/ 4 w 200"/>
                <a:gd name="T35" fmla="*/ 17 h 162"/>
                <a:gd name="T36" fmla="*/ 1 w 200"/>
                <a:gd name="T37" fmla="*/ 16 h 162"/>
                <a:gd name="T38" fmla="*/ 0 w 200"/>
                <a:gd name="T39" fmla="*/ 16 h 1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0" h="162">
                  <a:moveTo>
                    <a:pt x="0" y="137"/>
                  </a:moveTo>
                  <a:lnTo>
                    <a:pt x="4" y="156"/>
                  </a:lnTo>
                  <a:lnTo>
                    <a:pt x="5" y="156"/>
                  </a:lnTo>
                  <a:lnTo>
                    <a:pt x="47" y="59"/>
                  </a:lnTo>
                  <a:lnTo>
                    <a:pt x="73" y="16"/>
                  </a:lnTo>
                  <a:lnTo>
                    <a:pt x="92" y="1"/>
                  </a:lnTo>
                  <a:lnTo>
                    <a:pt x="128" y="38"/>
                  </a:lnTo>
                  <a:lnTo>
                    <a:pt x="147" y="76"/>
                  </a:lnTo>
                  <a:lnTo>
                    <a:pt x="174" y="126"/>
                  </a:lnTo>
                  <a:lnTo>
                    <a:pt x="198" y="161"/>
                  </a:lnTo>
                  <a:lnTo>
                    <a:pt x="199" y="161"/>
                  </a:lnTo>
                  <a:lnTo>
                    <a:pt x="173" y="122"/>
                  </a:lnTo>
                  <a:lnTo>
                    <a:pt x="149" y="76"/>
                  </a:lnTo>
                  <a:lnTo>
                    <a:pt x="129" y="36"/>
                  </a:lnTo>
                  <a:lnTo>
                    <a:pt x="92" y="0"/>
                  </a:lnTo>
                  <a:lnTo>
                    <a:pt x="72" y="15"/>
                  </a:lnTo>
                  <a:lnTo>
                    <a:pt x="47" y="55"/>
                  </a:lnTo>
                  <a:lnTo>
                    <a:pt x="5" y="155"/>
                  </a:lnTo>
                  <a:lnTo>
                    <a:pt x="1" y="137"/>
                  </a:lnTo>
                  <a:lnTo>
                    <a:pt x="0" y="137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" name="Freeform 633"/>
            <p:cNvSpPr>
              <a:spLocks/>
            </p:cNvSpPr>
            <p:nvPr/>
          </p:nvSpPr>
          <p:spPr bwMode="auto">
            <a:xfrm>
              <a:off x="4924" y="2476"/>
              <a:ext cx="180" cy="337"/>
            </a:xfrm>
            <a:custGeom>
              <a:avLst/>
              <a:gdLst>
                <a:gd name="T0" fmla="*/ 66 w 204"/>
                <a:gd name="T1" fmla="*/ 5 h 430"/>
                <a:gd name="T2" fmla="*/ 57 w 204"/>
                <a:gd name="T3" fmla="*/ 5 h 430"/>
                <a:gd name="T4" fmla="*/ 49 w 204"/>
                <a:gd name="T5" fmla="*/ 3 h 430"/>
                <a:gd name="T6" fmla="*/ 42 w 204"/>
                <a:gd name="T7" fmla="*/ 0 h 430"/>
                <a:gd name="T8" fmla="*/ 34 w 204"/>
                <a:gd name="T9" fmla="*/ 0 h 430"/>
                <a:gd name="T10" fmla="*/ 26 w 204"/>
                <a:gd name="T11" fmla="*/ 2 h 430"/>
                <a:gd name="T12" fmla="*/ 14 w 204"/>
                <a:gd name="T13" fmla="*/ 5 h 430"/>
                <a:gd name="T14" fmla="*/ 4 w 204"/>
                <a:gd name="T15" fmla="*/ 19 h 430"/>
                <a:gd name="T16" fmla="*/ 3 w 204"/>
                <a:gd name="T17" fmla="*/ 27 h 430"/>
                <a:gd name="T18" fmla="*/ 0 w 204"/>
                <a:gd name="T19" fmla="*/ 38 h 430"/>
                <a:gd name="T20" fmla="*/ 0 w 204"/>
                <a:gd name="T21" fmla="*/ 45 h 430"/>
                <a:gd name="T22" fmla="*/ 1 w 204"/>
                <a:gd name="T23" fmla="*/ 48 h 430"/>
                <a:gd name="T24" fmla="*/ 2 w 204"/>
                <a:gd name="T25" fmla="*/ 48 h 430"/>
                <a:gd name="T26" fmla="*/ 2 w 204"/>
                <a:gd name="T27" fmla="*/ 48 h 430"/>
                <a:gd name="T28" fmla="*/ 2 w 204"/>
                <a:gd name="T29" fmla="*/ 48 h 430"/>
                <a:gd name="T30" fmla="*/ 2 w 204"/>
                <a:gd name="T31" fmla="*/ 34 h 430"/>
                <a:gd name="T32" fmla="*/ 4 w 204"/>
                <a:gd name="T33" fmla="*/ 27 h 430"/>
                <a:gd name="T34" fmla="*/ 5 w 204"/>
                <a:gd name="T35" fmla="*/ 19 h 430"/>
                <a:gd name="T36" fmla="*/ 14 w 204"/>
                <a:gd name="T37" fmla="*/ 6 h 430"/>
                <a:gd name="T38" fmla="*/ 26 w 204"/>
                <a:gd name="T39" fmla="*/ 2 h 430"/>
                <a:gd name="T40" fmla="*/ 34 w 204"/>
                <a:gd name="T41" fmla="*/ 1 h 430"/>
                <a:gd name="T42" fmla="*/ 41 w 204"/>
                <a:gd name="T43" fmla="*/ 2 h 430"/>
                <a:gd name="T44" fmla="*/ 49 w 204"/>
                <a:gd name="T45" fmla="*/ 3 h 430"/>
                <a:gd name="T46" fmla="*/ 57 w 204"/>
                <a:gd name="T47" fmla="*/ 6 h 430"/>
                <a:gd name="T48" fmla="*/ 66 w 204"/>
                <a:gd name="T49" fmla="*/ 5 h 430"/>
                <a:gd name="T50" fmla="*/ 66 w 204"/>
                <a:gd name="T51" fmla="*/ 5 h 4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4" h="430">
                  <a:moveTo>
                    <a:pt x="202" y="45"/>
                  </a:moveTo>
                  <a:lnTo>
                    <a:pt x="177" y="50"/>
                  </a:lnTo>
                  <a:lnTo>
                    <a:pt x="153" y="30"/>
                  </a:lnTo>
                  <a:lnTo>
                    <a:pt x="128" y="0"/>
                  </a:lnTo>
                  <a:lnTo>
                    <a:pt x="101" y="0"/>
                  </a:lnTo>
                  <a:lnTo>
                    <a:pt x="79" y="7"/>
                  </a:lnTo>
                  <a:lnTo>
                    <a:pt x="42" y="51"/>
                  </a:lnTo>
                  <a:lnTo>
                    <a:pt x="14" y="161"/>
                  </a:lnTo>
                  <a:lnTo>
                    <a:pt x="3" y="247"/>
                  </a:lnTo>
                  <a:lnTo>
                    <a:pt x="0" y="346"/>
                  </a:lnTo>
                  <a:lnTo>
                    <a:pt x="0" y="404"/>
                  </a:lnTo>
                  <a:lnTo>
                    <a:pt x="1" y="429"/>
                  </a:lnTo>
                  <a:lnTo>
                    <a:pt x="2" y="429"/>
                  </a:lnTo>
                  <a:lnTo>
                    <a:pt x="2" y="426"/>
                  </a:lnTo>
                  <a:lnTo>
                    <a:pt x="2" y="429"/>
                  </a:lnTo>
                  <a:lnTo>
                    <a:pt x="2" y="313"/>
                  </a:lnTo>
                  <a:lnTo>
                    <a:pt x="5" y="247"/>
                  </a:lnTo>
                  <a:lnTo>
                    <a:pt x="16" y="161"/>
                  </a:lnTo>
                  <a:lnTo>
                    <a:pt x="43" y="52"/>
                  </a:lnTo>
                  <a:lnTo>
                    <a:pt x="80" y="8"/>
                  </a:lnTo>
                  <a:lnTo>
                    <a:pt x="101" y="1"/>
                  </a:lnTo>
                  <a:lnTo>
                    <a:pt x="127" y="2"/>
                  </a:lnTo>
                  <a:lnTo>
                    <a:pt x="152" y="31"/>
                  </a:lnTo>
                  <a:lnTo>
                    <a:pt x="177" y="52"/>
                  </a:lnTo>
                  <a:lnTo>
                    <a:pt x="203" y="45"/>
                  </a:lnTo>
                  <a:lnTo>
                    <a:pt x="202" y="45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" name="Freeform 634"/>
            <p:cNvSpPr>
              <a:spLocks/>
            </p:cNvSpPr>
            <p:nvPr/>
          </p:nvSpPr>
          <p:spPr bwMode="auto">
            <a:xfrm>
              <a:off x="4926" y="2629"/>
              <a:ext cx="203" cy="187"/>
            </a:xfrm>
            <a:custGeom>
              <a:avLst/>
              <a:gdLst>
                <a:gd name="T0" fmla="*/ 0 w 230"/>
                <a:gd name="T1" fmla="*/ 26 h 239"/>
                <a:gd name="T2" fmla="*/ 4 w 230"/>
                <a:gd name="T3" fmla="*/ 20 h 239"/>
                <a:gd name="T4" fmla="*/ 7 w 230"/>
                <a:gd name="T5" fmla="*/ 14 h 239"/>
                <a:gd name="T6" fmla="*/ 12 w 230"/>
                <a:gd name="T7" fmla="*/ 8 h 239"/>
                <a:gd name="T8" fmla="*/ 18 w 230"/>
                <a:gd name="T9" fmla="*/ 4 h 239"/>
                <a:gd name="T10" fmla="*/ 26 w 230"/>
                <a:gd name="T11" fmla="*/ 2 h 239"/>
                <a:gd name="T12" fmla="*/ 34 w 230"/>
                <a:gd name="T13" fmla="*/ 2 h 239"/>
                <a:gd name="T14" fmla="*/ 39 w 230"/>
                <a:gd name="T15" fmla="*/ 1 h 239"/>
                <a:gd name="T16" fmla="*/ 51 w 230"/>
                <a:gd name="T17" fmla="*/ 2 h 239"/>
                <a:gd name="T18" fmla="*/ 59 w 230"/>
                <a:gd name="T19" fmla="*/ 2 h 239"/>
                <a:gd name="T20" fmla="*/ 62 w 230"/>
                <a:gd name="T21" fmla="*/ 2 h 239"/>
                <a:gd name="T22" fmla="*/ 70 w 230"/>
                <a:gd name="T23" fmla="*/ 9 h 239"/>
                <a:gd name="T24" fmla="*/ 74 w 230"/>
                <a:gd name="T25" fmla="*/ 16 h 239"/>
                <a:gd name="T26" fmla="*/ 74 w 230"/>
                <a:gd name="T27" fmla="*/ 21 h 239"/>
                <a:gd name="T28" fmla="*/ 73 w 230"/>
                <a:gd name="T29" fmla="*/ 27 h 239"/>
                <a:gd name="T30" fmla="*/ 73 w 230"/>
                <a:gd name="T31" fmla="*/ 27 h 239"/>
                <a:gd name="T32" fmla="*/ 75 w 230"/>
                <a:gd name="T33" fmla="*/ 21 h 239"/>
                <a:gd name="T34" fmla="*/ 74 w 230"/>
                <a:gd name="T35" fmla="*/ 16 h 239"/>
                <a:gd name="T36" fmla="*/ 71 w 230"/>
                <a:gd name="T37" fmla="*/ 9 h 239"/>
                <a:gd name="T38" fmla="*/ 62 w 230"/>
                <a:gd name="T39" fmla="*/ 2 h 239"/>
                <a:gd name="T40" fmla="*/ 59 w 230"/>
                <a:gd name="T41" fmla="*/ 2 h 239"/>
                <a:gd name="T42" fmla="*/ 51 w 230"/>
                <a:gd name="T43" fmla="*/ 2 h 239"/>
                <a:gd name="T44" fmla="*/ 39 w 230"/>
                <a:gd name="T45" fmla="*/ 0 h 239"/>
                <a:gd name="T46" fmla="*/ 34 w 230"/>
                <a:gd name="T47" fmla="*/ 2 h 239"/>
                <a:gd name="T48" fmla="*/ 26 w 230"/>
                <a:gd name="T49" fmla="*/ 2 h 239"/>
                <a:gd name="T50" fmla="*/ 18 w 230"/>
                <a:gd name="T51" fmla="*/ 4 h 239"/>
                <a:gd name="T52" fmla="*/ 11 w 230"/>
                <a:gd name="T53" fmla="*/ 8 h 239"/>
                <a:gd name="T54" fmla="*/ 7 w 230"/>
                <a:gd name="T55" fmla="*/ 14 h 239"/>
                <a:gd name="T56" fmla="*/ 4 w 230"/>
                <a:gd name="T57" fmla="*/ 20 h 239"/>
                <a:gd name="T58" fmla="*/ 0 w 230"/>
                <a:gd name="T59" fmla="*/ 25 h 239"/>
                <a:gd name="T60" fmla="*/ 0 w 230"/>
                <a:gd name="T61" fmla="*/ 26 h 2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30" h="239">
                  <a:moveTo>
                    <a:pt x="0" y="235"/>
                  </a:moveTo>
                  <a:lnTo>
                    <a:pt x="14" y="184"/>
                  </a:lnTo>
                  <a:lnTo>
                    <a:pt x="22" y="128"/>
                  </a:lnTo>
                  <a:lnTo>
                    <a:pt x="37" y="75"/>
                  </a:lnTo>
                  <a:lnTo>
                    <a:pt x="56" y="38"/>
                  </a:lnTo>
                  <a:lnTo>
                    <a:pt x="81" y="16"/>
                  </a:lnTo>
                  <a:lnTo>
                    <a:pt x="102" y="7"/>
                  </a:lnTo>
                  <a:lnTo>
                    <a:pt x="122" y="1"/>
                  </a:lnTo>
                  <a:lnTo>
                    <a:pt x="159" y="7"/>
                  </a:lnTo>
                  <a:lnTo>
                    <a:pt x="183" y="17"/>
                  </a:lnTo>
                  <a:lnTo>
                    <a:pt x="189" y="20"/>
                  </a:lnTo>
                  <a:lnTo>
                    <a:pt x="215" y="79"/>
                  </a:lnTo>
                  <a:lnTo>
                    <a:pt x="227" y="153"/>
                  </a:lnTo>
                  <a:lnTo>
                    <a:pt x="228" y="194"/>
                  </a:lnTo>
                  <a:lnTo>
                    <a:pt x="225" y="238"/>
                  </a:lnTo>
                  <a:lnTo>
                    <a:pt x="226" y="238"/>
                  </a:lnTo>
                  <a:lnTo>
                    <a:pt x="229" y="194"/>
                  </a:lnTo>
                  <a:lnTo>
                    <a:pt x="228" y="153"/>
                  </a:lnTo>
                  <a:lnTo>
                    <a:pt x="216" y="79"/>
                  </a:lnTo>
                  <a:lnTo>
                    <a:pt x="189" y="19"/>
                  </a:lnTo>
                  <a:lnTo>
                    <a:pt x="183" y="16"/>
                  </a:lnTo>
                  <a:lnTo>
                    <a:pt x="159" y="6"/>
                  </a:lnTo>
                  <a:lnTo>
                    <a:pt x="122" y="0"/>
                  </a:lnTo>
                  <a:lnTo>
                    <a:pt x="102" y="6"/>
                  </a:lnTo>
                  <a:lnTo>
                    <a:pt x="80" y="15"/>
                  </a:lnTo>
                  <a:lnTo>
                    <a:pt x="56" y="37"/>
                  </a:lnTo>
                  <a:lnTo>
                    <a:pt x="36" y="75"/>
                  </a:lnTo>
                  <a:lnTo>
                    <a:pt x="21" y="128"/>
                  </a:lnTo>
                  <a:lnTo>
                    <a:pt x="12" y="184"/>
                  </a:lnTo>
                  <a:lnTo>
                    <a:pt x="0" y="231"/>
                  </a:lnTo>
                  <a:lnTo>
                    <a:pt x="0" y="235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" name="Freeform 635"/>
            <p:cNvSpPr>
              <a:spLocks/>
            </p:cNvSpPr>
            <p:nvPr/>
          </p:nvSpPr>
          <p:spPr bwMode="auto">
            <a:xfrm>
              <a:off x="4922" y="2673"/>
              <a:ext cx="205" cy="392"/>
            </a:xfrm>
            <a:custGeom>
              <a:avLst/>
              <a:gdLst>
                <a:gd name="T0" fmla="*/ 78 w 231"/>
                <a:gd name="T1" fmla="*/ 20 h 499"/>
                <a:gd name="T2" fmla="*/ 75 w 231"/>
                <a:gd name="T3" fmla="*/ 24 h 499"/>
                <a:gd name="T4" fmla="*/ 75 w 231"/>
                <a:gd name="T5" fmla="*/ 20 h 499"/>
                <a:gd name="T6" fmla="*/ 72 w 231"/>
                <a:gd name="T7" fmla="*/ 15 h 499"/>
                <a:gd name="T8" fmla="*/ 67 w 231"/>
                <a:gd name="T9" fmla="*/ 10 h 499"/>
                <a:gd name="T10" fmla="*/ 59 w 231"/>
                <a:gd name="T11" fmla="*/ 5 h 499"/>
                <a:gd name="T12" fmla="*/ 51 w 231"/>
                <a:gd name="T13" fmla="*/ 2 h 499"/>
                <a:gd name="T14" fmla="*/ 45 w 231"/>
                <a:gd name="T15" fmla="*/ 0 h 499"/>
                <a:gd name="T16" fmla="*/ 36 w 231"/>
                <a:gd name="T17" fmla="*/ 2 h 499"/>
                <a:gd name="T18" fmla="*/ 31 w 231"/>
                <a:gd name="T19" fmla="*/ 7 h 499"/>
                <a:gd name="T20" fmla="*/ 28 w 231"/>
                <a:gd name="T21" fmla="*/ 13 h 499"/>
                <a:gd name="T22" fmla="*/ 25 w 231"/>
                <a:gd name="T23" fmla="*/ 16 h 499"/>
                <a:gd name="T24" fmla="*/ 20 w 231"/>
                <a:gd name="T25" fmla="*/ 21 h 499"/>
                <a:gd name="T26" fmla="*/ 16 w 231"/>
                <a:gd name="T27" fmla="*/ 26 h 499"/>
                <a:gd name="T28" fmla="*/ 6 w 231"/>
                <a:gd name="T29" fmla="*/ 31 h 499"/>
                <a:gd name="T30" fmla="*/ 4 w 231"/>
                <a:gd name="T31" fmla="*/ 33 h 499"/>
                <a:gd name="T32" fmla="*/ 3 w 231"/>
                <a:gd name="T33" fmla="*/ 36 h 499"/>
                <a:gd name="T34" fmla="*/ 0 w 231"/>
                <a:gd name="T35" fmla="*/ 56 h 499"/>
                <a:gd name="T36" fmla="*/ 1 w 231"/>
                <a:gd name="T37" fmla="*/ 56 h 499"/>
                <a:gd name="T38" fmla="*/ 1 w 231"/>
                <a:gd name="T39" fmla="*/ 55 h 499"/>
                <a:gd name="T40" fmla="*/ 4 w 231"/>
                <a:gd name="T41" fmla="*/ 36 h 499"/>
                <a:gd name="T42" fmla="*/ 4 w 231"/>
                <a:gd name="T43" fmla="*/ 33 h 499"/>
                <a:gd name="T44" fmla="*/ 7 w 231"/>
                <a:gd name="T45" fmla="*/ 32 h 499"/>
                <a:gd name="T46" fmla="*/ 16 w 231"/>
                <a:gd name="T47" fmla="*/ 26 h 499"/>
                <a:gd name="T48" fmla="*/ 20 w 231"/>
                <a:gd name="T49" fmla="*/ 21 h 499"/>
                <a:gd name="T50" fmla="*/ 25 w 231"/>
                <a:gd name="T51" fmla="*/ 16 h 499"/>
                <a:gd name="T52" fmla="*/ 28 w 231"/>
                <a:gd name="T53" fmla="*/ 13 h 499"/>
                <a:gd name="T54" fmla="*/ 32 w 231"/>
                <a:gd name="T55" fmla="*/ 7 h 499"/>
                <a:gd name="T56" fmla="*/ 36 w 231"/>
                <a:gd name="T57" fmla="*/ 2 h 499"/>
                <a:gd name="T58" fmla="*/ 44 w 231"/>
                <a:gd name="T59" fmla="*/ 1 h 499"/>
                <a:gd name="T60" fmla="*/ 51 w 231"/>
                <a:gd name="T61" fmla="*/ 2 h 499"/>
                <a:gd name="T62" fmla="*/ 59 w 231"/>
                <a:gd name="T63" fmla="*/ 6 h 499"/>
                <a:gd name="T64" fmla="*/ 66 w 231"/>
                <a:gd name="T65" fmla="*/ 10 h 499"/>
                <a:gd name="T66" fmla="*/ 72 w 231"/>
                <a:gd name="T67" fmla="*/ 15 h 499"/>
                <a:gd name="T68" fmla="*/ 75 w 231"/>
                <a:gd name="T69" fmla="*/ 20 h 499"/>
                <a:gd name="T70" fmla="*/ 75 w 231"/>
                <a:gd name="T71" fmla="*/ 24 h 499"/>
                <a:gd name="T72" fmla="*/ 76 w 231"/>
                <a:gd name="T73" fmla="*/ 24 h 499"/>
                <a:gd name="T74" fmla="*/ 79 w 231"/>
                <a:gd name="T75" fmla="*/ 20 h 499"/>
                <a:gd name="T76" fmla="*/ 78 w 231"/>
                <a:gd name="T77" fmla="*/ 20 h 49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31" h="499">
                  <a:moveTo>
                    <a:pt x="229" y="180"/>
                  </a:moveTo>
                  <a:lnTo>
                    <a:pt x="223" y="210"/>
                  </a:lnTo>
                  <a:lnTo>
                    <a:pt x="222" y="178"/>
                  </a:lnTo>
                  <a:lnTo>
                    <a:pt x="211" y="134"/>
                  </a:lnTo>
                  <a:lnTo>
                    <a:pt x="194" y="92"/>
                  </a:lnTo>
                  <a:lnTo>
                    <a:pt x="170" y="48"/>
                  </a:lnTo>
                  <a:lnTo>
                    <a:pt x="149" y="18"/>
                  </a:lnTo>
                  <a:lnTo>
                    <a:pt x="130" y="0"/>
                  </a:lnTo>
                  <a:lnTo>
                    <a:pt x="105" y="18"/>
                  </a:lnTo>
                  <a:lnTo>
                    <a:pt x="92" y="65"/>
                  </a:lnTo>
                  <a:lnTo>
                    <a:pt x="82" y="108"/>
                  </a:lnTo>
                  <a:lnTo>
                    <a:pt x="71" y="152"/>
                  </a:lnTo>
                  <a:lnTo>
                    <a:pt x="57" y="193"/>
                  </a:lnTo>
                  <a:lnTo>
                    <a:pt x="44" y="231"/>
                  </a:lnTo>
                  <a:lnTo>
                    <a:pt x="18" y="279"/>
                  </a:lnTo>
                  <a:lnTo>
                    <a:pt x="6" y="287"/>
                  </a:lnTo>
                  <a:lnTo>
                    <a:pt x="3" y="318"/>
                  </a:lnTo>
                  <a:lnTo>
                    <a:pt x="0" y="498"/>
                  </a:lnTo>
                  <a:lnTo>
                    <a:pt x="1" y="498"/>
                  </a:lnTo>
                  <a:lnTo>
                    <a:pt x="1" y="481"/>
                  </a:lnTo>
                  <a:lnTo>
                    <a:pt x="4" y="318"/>
                  </a:lnTo>
                  <a:lnTo>
                    <a:pt x="7" y="288"/>
                  </a:lnTo>
                  <a:lnTo>
                    <a:pt x="19" y="280"/>
                  </a:lnTo>
                  <a:lnTo>
                    <a:pt x="45" y="231"/>
                  </a:lnTo>
                  <a:lnTo>
                    <a:pt x="58" y="193"/>
                  </a:lnTo>
                  <a:lnTo>
                    <a:pt x="72" y="152"/>
                  </a:lnTo>
                  <a:lnTo>
                    <a:pt x="83" y="108"/>
                  </a:lnTo>
                  <a:lnTo>
                    <a:pt x="93" y="65"/>
                  </a:lnTo>
                  <a:lnTo>
                    <a:pt x="106" y="19"/>
                  </a:lnTo>
                  <a:lnTo>
                    <a:pt x="129" y="1"/>
                  </a:lnTo>
                  <a:lnTo>
                    <a:pt x="148" y="19"/>
                  </a:lnTo>
                  <a:lnTo>
                    <a:pt x="171" y="54"/>
                  </a:lnTo>
                  <a:lnTo>
                    <a:pt x="193" y="92"/>
                  </a:lnTo>
                  <a:lnTo>
                    <a:pt x="210" y="134"/>
                  </a:lnTo>
                  <a:lnTo>
                    <a:pt x="221" y="178"/>
                  </a:lnTo>
                  <a:lnTo>
                    <a:pt x="223" y="215"/>
                  </a:lnTo>
                  <a:lnTo>
                    <a:pt x="224" y="215"/>
                  </a:lnTo>
                  <a:lnTo>
                    <a:pt x="230" y="180"/>
                  </a:lnTo>
                  <a:lnTo>
                    <a:pt x="229" y="18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" name="Freeform 636"/>
            <p:cNvSpPr>
              <a:spLocks/>
            </p:cNvSpPr>
            <p:nvPr/>
          </p:nvSpPr>
          <p:spPr bwMode="auto">
            <a:xfrm>
              <a:off x="4923" y="2876"/>
              <a:ext cx="229" cy="189"/>
            </a:xfrm>
            <a:custGeom>
              <a:avLst/>
              <a:gdLst>
                <a:gd name="T0" fmla="*/ 0 w 259"/>
                <a:gd name="T1" fmla="*/ 27 h 241"/>
                <a:gd name="T2" fmla="*/ 3 w 259"/>
                <a:gd name="T3" fmla="*/ 22 h 241"/>
                <a:gd name="T4" fmla="*/ 4 w 259"/>
                <a:gd name="T5" fmla="*/ 19 h 241"/>
                <a:gd name="T6" fmla="*/ 11 w 259"/>
                <a:gd name="T7" fmla="*/ 14 h 241"/>
                <a:gd name="T8" fmla="*/ 13 w 259"/>
                <a:gd name="T9" fmla="*/ 13 h 241"/>
                <a:gd name="T10" fmla="*/ 21 w 259"/>
                <a:gd name="T11" fmla="*/ 7 h 241"/>
                <a:gd name="T12" fmla="*/ 34 w 259"/>
                <a:gd name="T13" fmla="*/ 2 h 241"/>
                <a:gd name="T14" fmla="*/ 43 w 259"/>
                <a:gd name="T15" fmla="*/ 2 h 241"/>
                <a:gd name="T16" fmla="*/ 50 w 259"/>
                <a:gd name="T17" fmla="*/ 1 h 241"/>
                <a:gd name="T18" fmla="*/ 60 w 259"/>
                <a:gd name="T19" fmla="*/ 2 h 241"/>
                <a:gd name="T20" fmla="*/ 65 w 259"/>
                <a:gd name="T21" fmla="*/ 2 h 241"/>
                <a:gd name="T22" fmla="*/ 71 w 259"/>
                <a:gd name="T23" fmla="*/ 7 h 241"/>
                <a:gd name="T24" fmla="*/ 72 w 259"/>
                <a:gd name="T25" fmla="*/ 12 h 241"/>
                <a:gd name="T26" fmla="*/ 72 w 259"/>
                <a:gd name="T27" fmla="*/ 16 h 241"/>
                <a:gd name="T28" fmla="*/ 80 w 259"/>
                <a:gd name="T29" fmla="*/ 20 h 241"/>
                <a:gd name="T30" fmla="*/ 84 w 259"/>
                <a:gd name="T31" fmla="*/ 24 h 241"/>
                <a:gd name="T32" fmla="*/ 85 w 259"/>
                <a:gd name="T33" fmla="*/ 24 h 241"/>
                <a:gd name="T34" fmla="*/ 86 w 259"/>
                <a:gd name="T35" fmla="*/ 24 h 241"/>
                <a:gd name="T36" fmla="*/ 80 w 259"/>
                <a:gd name="T37" fmla="*/ 20 h 241"/>
                <a:gd name="T38" fmla="*/ 73 w 259"/>
                <a:gd name="T39" fmla="*/ 16 h 241"/>
                <a:gd name="T40" fmla="*/ 72 w 259"/>
                <a:gd name="T41" fmla="*/ 12 h 241"/>
                <a:gd name="T42" fmla="*/ 71 w 259"/>
                <a:gd name="T43" fmla="*/ 7 h 241"/>
                <a:gd name="T44" fmla="*/ 65 w 259"/>
                <a:gd name="T45" fmla="*/ 2 h 241"/>
                <a:gd name="T46" fmla="*/ 60 w 259"/>
                <a:gd name="T47" fmla="*/ 2 h 241"/>
                <a:gd name="T48" fmla="*/ 50 w 259"/>
                <a:gd name="T49" fmla="*/ 0 h 241"/>
                <a:gd name="T50" fmla="*/ 42 w 259"/>
                <a:gd name="T51" fmla="*/ 2 h 241"/>
                <a:gd name="T52" fmla="*/ 34 w 259"/>
                <a:gd name="T53" fmla="*/ 2 h 241"/>
                <a:gd name="T54" fmla="*/ 21 w 259"/>
                <a:gd name="T55" fmla="*/ 7 h 241"/>
                <a:gd name="T56" fmla="*/ 13 w 259"/>
                <a:gd name="T57" fmla="*/ 13 h 241"/>
                <a:gd name="T58" fmla="*/ 11 w 259"/>
                <a:gd name="T59" fmla="*/ 13 h 241"/>
                <a:gd name="T60" fmla="*/ 4 w 259"/>
                <a:gd name="T61" fmla="*/ 19 h 241"/>
                <a:gd name="T62" fmla="*/ 2 w 259"/>
                <a:gd name="T63" fmla="*/ 22 h 241"/>
                <a:gd name="T64" fmla="*/ 0 w 259"/>
                <a:gd name="T65" fmla="*/ 25 h 241"/>
                <a:gd name="T66" fmla="*/ 0 w 259"/>
                <a:gd name="T67" fmla="*/ 27 h 2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9" h="241">
                  <a:moveTo>
                    <a:pt x="0" y="240"/>
                  </a:moveTo>
                  <a:lnTo>
                    <a:pt x="3" y="200"/>
                  </a:lnTo>
                  <a:lnTo>
                    <a:pt x="15" y="166"/>
                  </a:lnTo>
                  <a:lnTo>
                    <a:pt x="35" y="124"/>
                  </a:lnTo>
                  <a:lnTo>
                    <a:pt x="40" y="119"/>
                  </a:lnTo>
                  <a:lnTo>
                    <a:pt x="65" y="65"/>
                  </a:lnTo>
                  <a:lnTo>
                    <a:pt x="105" y="19"/>
                  </a:lnTo>
                  <a:lnTo>
                    <a:pt x="129" y="7"/>
                  </a:lnTo>
                  <a:lnTo>
                    <a:pt x="155" y="1"/>
                  </a:lnTo>
                  <a:lnTo>
                    <a:pt x="181" y="7"/>
                  </a:lnTo>
                  <a:lnTo>
                    <a:pt x="199" y="19"/>
                  </a:lnTo>
                  <a:lnTo>
                    <a:pt x="215" y="64"/>
                  </a:lnTo>
                  <a:lnTo>
                    <a:pt x="218" y="100"/>
                  </a:lnTo>
                  <a:lnTo>
                    <a:pt x="221" y="140"/>
                  </a:lnTo>
                  <a:lnTo>
                    <a:pt x="241" y="180"/>
                  </a:lnTo>
                  <a:lnTo>
                    <a:pt x="255" y="207"/>
                  </a:lnTo>
                  <a:lnTo>
                    <a:pt x="257" y="211"/>
                  </a:lnTo>
                  <a:lnTo>
                    <a:pt x="258" y="211"/>
                  </a:lnTo>
                  <a:lnTo>
                    <a:pt x="242" y="180"/>
                  </a:lnTo>
                  <a:lnTo>
                    <a:pt x="222" y="140"/>
                  </a:lnTo>
                  <a:lnTo>
                    <a:pt x="219" y="100"/>
                  </a:lnTo>
                  <a:lnTo>
                    <a:pt x="216" y="64"/>
                  </a:lnTo>
                  <a:lnTo>
                    <a:pt x="200" y="18"/>
                  </a:lnTo>
                  <a:lnTo>
                    <a:pt x="181" y="5"/>
                  </a:lnTo>
                  <a:lnTo>
                    <a:pt x="155" y="0"/>
                  </a:lnTo>
                  <a:lnTo>
                    <a:pt x="128" y="5"/>
                  </a:lnTo>
                  <a:lnTo>
                    <a:pt x="104" y="18"/>
                  </a:lnTo>
                  <a:lnTo>
                    <a:pt x="64" y="62"/>
                  </a:lnTo>
                  <a:lnTo>
                    <a:pt x="39" y="118"/>
                  </a:lnTo>
                  <a:lnTo>
                    <a:pt x="34" y="123"/>
                  </a:lnTo>
                  <a:lnTo>
                    <a:pt x="14" y="166"/>
                  </a:lnTo>
                  <a:lnTo>
                    <a:pt x="2" y="200"/>
                  </a:lnTo>
                  <a:lnTo>
                    <a:pt x="0" y="223"/>
                  </a:lnTo>
                  <a:lnTo>
                    <a:pt x="0" y="24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" name="Freeform 637"/>
            <p:cNvSpPr>
              <a:spLocks/>
            </p:cNvSpPr>
            <p:nvPr/>
          </p:nvSpPr>
          <p:spPr bwMode="auto">
            <a:xfrm>
              <a:off x="4922" y="2912"/>
              <a:ext cx="229" cy="303"/>
            </a:xfrm>
            <a:custGeom>
              <a:avLst/>
              <a:gdLst>
                <a:gd name="T0" fmla="*/ 84 w 259"/>
                <a:gd name="T1" fmla="*/ 19 h 386"/>
                <a:gd name="T2" fmla="*/ 78 w 259"/>
                <a:gd name="T3" fmla="*/ 16 h 386"/>
                <a:gd name="T4" fmla="*/ 71 w 259"/>
                <a:gd name="T5" fmla="*/ 13 h 386"/>
                <a:gd name="T6" fmla="*/ 64 w 259"/>
                <a:gd name="T7" fmla="*/ 9 h 386"/>
                <a:gd name="T8" fmla="*/ 57 w 259"/>
                <a:gd name="T9" fmla="*/ 6 h 386"/>
                <a:gd name="T10" fmla="*/ 55 w 259"/>
                <a:gd name="T11" fmla="*/ 0 h 386"/>
                <a:gd name="T12" fmla="*/ 54 w 259"/>
                <a:gd name="T13" fmla="*/ 0 h 386"/>
                <a:gd name="T14" fmla="*/ 30 w 259"/>
                <a:gd name="T15" fmla="*/ 8 h 386"/>
                <a:gd name="T16" fmla="*/ 21 w 259"/>
                <a:gd name="T17" fmla="*/ 13 h 386"/>
                <a:gd name="T18" fmla="*/ 15 w 259"/>
                <a:gd name="T19" fmla="*/ 16 h 386"/>
                <a:gd name="T20" fmla="*/ 7 w 259"/>
                <a:gd name="T21" fmla="*/ 21 h 386"/>
                <a:gd name="T22" fmla="*/ 4 w 259"/>
                <a:gd name="T23" fmla="*/ 28 h 386"/>
                <a:gd name="T24" fmla="*/ 1 w 259"/>
                <a:gd name="T25" fmla="*/ 36 h 386"/>
                <a:gd name="T26" fmla="*/ 0 w 259"/>
                <a:gd name="T27" fmla="*/ 40 h 386"/>
                <a:gd name="T28" fmla="*/ 1 w 259"/>
                <a:gd name="T29" fmla="*/ 44 h 386"/>
                <a:gd name="T30" fmla="*/ 2 w 259"/>
                <a:gd name="T31" fmla="*/ 44 h 386"/>
                <a:gd name="T32" fmla="*/ 2 w 259"/>
                <a:gd name="T33" fmla="*/ 43 h 386"/>
                <a:gd name="T34" fmla="*/ 1 w 259"/>
                <a:gd name="T35" fmla="*/ 40 h 386"/>
                <a:gd name="T36" fmla="*/ 2 w 259"/>
                <a:gd name="T37" fmla="*/ 36 h 386"/>
                <a:gd name="T38" fmla="*/ 4 w 259"/>
                <a:gd name="T39" fmla="*/ 28 h 386"/>
                <a:gd name="T40" fmla="*/ 7 w 259"/>
                <a:gd name="T41" fmla="*/ 21 h 386"/>
                <a:gd name="T42" fmla="*/ 15 w 259"/>
                <a:gd name="T43" fmla="*/ 16 h 386"/>
                <a:gd name="T44" fmla="*/ 21 w 259"/>
                <a:gd name="T45" fmla="*/ 13 h 386"/>
                <a:gd name="T46" fmla="*/ 30 w 259"/>
                <a:gd name="T47" fmla="*/ 8 h 386"/>
                <a:gd name="T48" fmla="*/ 54 w 259"/>
                <a:gd name="T49" fmla="*/ 1 h 386"/>
                <a:gd name="T50" fmla="*/ 57 w 259"/>
                <a:gd name="T51" fmla="*/ 6 h 386"/>
                <a:gd name="T52" fmla="*/ 64 w 259"/>
                <a:gd name="T53" fmla="*/ 9 h 386"/>
                <a:gd name="T54" fmla="*/ 71 w 259"/>
                <a:gd name="T55" fmla="*/ 13 h 386"/>
                <a:gd name="T56" fmla="*/ 78 w 259"/>
                <a:gd name="T57" fmla="*/ 16 h 386"/>
                <a:gd name="T58" fmla="*/ 86 w 259"/>
                <a:gd name="T59" fmla="*/ 19 h 386"/>
                <a:gd name="T60" fmla="*/ 84 w 259"/>
                <a:gd name="T61" fmla="*/ 19 h 3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9" h="386">
                  <a:moveTo>
                    <a:pt x="256" y="160"/>
                  </a:moveTo>
                  <a:lnTo>
                    <a:pt x="236" y="137"/>
                  </a:lnTo>
                  <a:lnTo>
                    <a:pt x="215" y="114"/>
                  </a:lnTo>
                  <a:lnTo>
                    <a:pt x="193" y="76"/>
                  </a:lnTo>
                  <a:lnTo>
                    <a:pt x="171" y="52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95" y="72"/>
                  </a:lnTo>
                  <a:lnTo>
                    <a:pt x="66" y="121"/>
                  </a:lnTo>
                  <a:lnTo>
                    <a:pt x="44" y="141"/>
                  </a:lnTo>
                  <a:lnTo>
                    <a:pt x="21" y="194"/>
                  </a:lnTo>
                  <a:lnTo>
                    <a:pt x="7" y="250"/>
                  </a:lnTo>
                  <a:lnTo>
                    <a:pt x="1" y="318"/>
                  </a:lnTo>
                  <a:lnTo>
                    <a:pt x="0" y="355"/>
                  </a:lnTo>
                  <a:lnTo>
                    <a:pt x="1" y="385"/>
                  </a:lnTo>
                  <a:lnTo>
                    <a:pt x="2" y="385"/>
                  </a:lnTo>
                  <a:lnTo>
                    <a:pt x="2" y="383"/>
                  </a:lnTo>
                  <a:lnTo>
                    <a:pt x="1" y="355"/>
                  </a:lnTo>
                  <a:lnTo>
                    <a:pt x="2" y="318"/>
                  </a:lnTo>
                  <a:lnTo>
                    <a:pt x="8" y="250"/>
                  </a:lnTo>
                  <a:lnTo>
                    <a:pt x="22" y="194"/>
                  </a:lnTo>
                  <a:lnTo>
                    <a:pt x="45" y="143"/>
                  </a:lnTo>
                  <a:lnTo>
                    <a:pt x="66" y="122"/>
                  </a:lnTo>
                  <a:lnTo>
                    <a:pt x="95" y="74"/>
                  </a:lnTo>
                  <a:lnTo>
                    <a:pt x="164" y="1"/>
                  </a:lnTo>
                  <a:lnTo>
                    <a:pt x="170" y="53"/>
                  </a:lnTo>
                  <a:lnTo>
                    <a:pt x="193" y="79"/>
                  </a:lnTo>
                  <a:lnTo>
                    <a:pt x="215" y="116"/>
                  </a:lnTo>
                  <a:lnTo>
                    <a:pt x="235" y="138"/>
                  </a:lnTo>
                  <a:lnTo>
                    <a:pt x="258" y="165"/>
                  </a:lnTo>
                  <a:lnTo>
                    <a:pt x="256" y="160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" name="Freeform 638"/>
            <p:cNvSpPr>
              <a:spLocks/>
            </p:cNvSpPr>
            <p:nvPr/>
          </p:nvSpPr>
          <p:spPr bwMode="auto">
            <a:xfrm>
              <a:off x="4924" y="3111"/>
              <a:ext cx="63" cy="104"/>
            </a:xfrm>
            <a:custGeom>
              <a:avLst/>
              <a:gdLst>
                <a:gd name="T0" fmla="*/ 0 w 71"/>
                <a:gd name="T1" fmla="*/ 14 h 133"/>
                <a:gd name="T2" fmla="*/ 7 w 71"/>
                <a:gd name="T3" fmla="*/ 11 h 133"/>
                <a:gd name="T4" fmla="*/ 12 w 71"/>
                <a:gd name="T5" fmla="*/ 8 h 133"/>
                <a:gd name="T6" fmla="*/ 16 w 71"/>
                <a:gd name="T7" fmla="*/ 4 h 133"/>
                <a:gd name="T8" fmla="*/ 24 w 71"/>
                <a:gd name="T9" fmla="*/ 1 h 133"/>
                <a:gd name="T10" fmla="*/ 24 w 71"/>
                <a:gd name="T11" fmla="*/ 0 h 133"/>
                <a:gd name="T12" fmla="*/ 24 w 71"/>
                <a:gd name="T13" fmla="*/ 0 h 133"/>
                <a:gd name="T14" fmla="*/ 16 w 71"/>
                <a:gd name="T15" fmla="*/ 4 h 133"/>
                <a:gd name="T16" fmla="*/ 11 w 71"/>
                <a:gd name="T17" fmla="*/ 8 h 133"/>
                <a:gd name="T18" fmla="*/ 8 w 71"/>
                <a:gd name="T19" fmla="*/ 10 h 133"/>
                <a:gd name="T20" fmla="*/ 0 w 71"/>
                <a:gd name="T21" fmla="*/ 14 h 133"/>
                <a:gd name="T22" fmla="*/ 0 w 71"/>
                <a:gd name="T23" fmla="*/ 14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" h="133">
                  <a:moveTo>
                    <a:pt x="0" y="132"/>
                  </a:moveTo>
                  <a:lnTo>
                    <a:pt x="20" y="99"/>
                  </a:lnTo>
                  <a:lnTo>
                    <a:pt x="34" y="73"/>
                  </a:lnTo>
                  <a:lnTo>
                    <a:pt x="47" y="3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47" y="36"/>
                  </a:lnTo>
                  <a:lnTo>
                    <a:pt x="32" y="73"/>
                  </a:lnTo>
                  <a:lnTo>
                    <a:pt x="21" y="94"/>
                  </a:lnTo>
                  <a:lnTo>
                    <a:pt x="0" y="130"/>
                  </a:lnTo>
                  <a:lnTo>
                    <a:pt x="0" y="132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" name="Freeform 639"/>
            <p:cNvSpPr>
              <a:spLocks/>
            </p:cNvSpPr>
            <p:nvPr/>
          </p:nvSpPr>
          <p:spPr bwMode="auto">
            <a:xfrm>
              <a:off x="4960" y="3045"/>
              <a:ext cx="183" cy="202"/>
            </a:xfrm>
            <a:custGeom>
              <a:avLst/>
              <a:gdLst>
                <a:gd name="T0" fmla="*/ 10 w 207"/>
                <a:gd name="T1" fmla="*/ 10 h 257"/>
                <a:gd name="T2" fmla="*/ 0 w 207"/>
                <a:gd name="T3" fmla="*/ 15 h 257"/>
                <a:gd name="T4" fmla="*/ 17 w 207"/>
                <a:gd name="T5" fmla="*/ 6 h 257"/>
                <a:gd name="T6" fmla="*/ 25 w 207"/>
                <a:gd name="T7" fmla="*/ 2 h 257"/>
                <a:gd name="T8" fmla="*/ 33 w 207"/>
                <a:gd name="T9" fmla="*/ 1 h 257"/>
                <a:gd name="T10" fmla="*/ 42 w 207"/>
                <a:gd name="T11" fmla="*/ 2 h 257"/>
                <a:gd name="T12" fmla="*/ 44 w 207"/>
                <a:gd name="T13" fmla="*/ 6 h 257"/>
                <a:gd name="T14" fmla="*/ 47 w 207"/>
                <a:gd name="T15" fmla="*/ 10 h 257"/>
                <a:gd name="T16" fmla="*/ 56 w 207"/>
                <a:gd name="T17" fmla="*/ 14 h 257"/>
                <a:gd name="T18" fmla="*/ 63 w 207"/>
                <a:gd name="T19" fmla="*/ 20 h 257"/>
                <a:gd name="T20" fmla="*/ 66 w 207"/>
                <a:gd name="T21" fmla="*/ 24 h 257"/>
                <a:gd name="T22" fmla="*/ 68 w 207"/>
                <a:gd name="T23" fmla="*/ 28 h 257"/>
                <a:gd name="T24" fmla="*/ 68 w 207"/>
                <a:gd name="T25" fmla="*/ 29 h 257"/>
                <a:gd name="T26" fmla="*/ 68 w 207"/>
                <a:gd name="T27" fmla="*/ 29 h 257"/>
                <a:gd name="T28" fmla="*/ 67 w 207"/>
                <a:gd name="T29" fmla="*/ 24 h 257"/>
                <a:gd name="T30" fmla="*/ 63 w 207"/>
                <a:gd name="T31" fmla="*/ 20 h 257"/>
                <a:gd name="T32" fmla="*/ 56 w 207"/>
                <a:gd name="T33" fmla="*/ 13 h 257"/>
                <a:gd name="T34" fmla="*/ 47 w 207"/>
                <a:gd name="T35" fmla="*/ 10 h 257"/>
                <a:gd name="T36" fmla="*/ 44 w 207"/>
                <a:gd name="T37" fmla="*/ 6 h 257"/>
                <a:gd name="T38" fmla="*/ 42 w 207"/>
                <a:gd name="T39" fmla="*/ 2 h 257"/>
                <a:gd name="T40" fmla="*/ 33 w 207"/>
                <a:gd name="T41" fmla="*/ 0 h 257"/>
                <a:gd name="T42" fmla="*/ 24 w 207"/>
                <a:gd name="T43" fmla="*/ 2 h 257"/>
                <a:gd name="T44" fmla="*/ 17 w 207"/>
                <a:gd name="T45" fmla="*/ 6 h 257"/>
                <a:gd name="T46" fmla="*/ 9 w 207"/>
                <a:gd name="T47" fmla="*/ 10 h 257"/>
                <a:gd name="T48" fmla="*/ 10 w 207"/>
                <a:gd name="T49" fmla="*/ 10 h 257"/>
                <a:gd name="T50" fmla="*/ 10 w 207"/>
                <a:gd name="T51" fmla="*/ 10 h 2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7" h="257">
                  <a:moveTo>
                    <a:pt x="29" y="85"/>
                  </a:moveTo>
                  <a:lnTo>
                    <a:pt x="0" y="133"/>
                  </a:lnTo>
                  <a:lnTo>
                    <a:pt x="50" y="50"/>
                  </a:lnTo>
                  <a:lnTo>
                    <a:pt x="76" y="19"/>
                  </a:lnTo>
                  <a:lnTo>
                    <a:pt x="99" y="1"/>
                  </a:lnTo>
                  <a:lnTo>
                    <a:pt x="127" y="19"/>
                  </a:lnTo>
                  <a:lnTo>
                    <a:pt x="131" y="50"/>
                  </a:lnTo>
                  <a:lnTo>
                    <a:pt x="142" y="90"/>
                  </a:lnTo>
                  <a:lnTo>
                    <a:pt x="167" y="123"/>
                  </a:lnTo>
                  <a:lnTo>
                    <a:pt x="190" y="177"/>
                  </a:lnTo>
                  <a:lnTo>
                    <a:pt x="201" y="217"/>
                  </a:lnTo>
                  <a:lnTo>
                    <a:pt x="204" y="242"/>
                  </a:lnTo>
                  <a:lnTo>
                    <a:pt x="205" y="256"/>
                  </a:lnTo>
                  <a:lnTo>
                    <a:pt x="206" y="256"/>
                  </a:lnTo>
                  <a:lnTo>
                    <a:pt x="202" y="217"/>
                  </a:lnTo>
                  <a:lnTo>
                    <a:pt x="191" y="177"/>
                  </a:lnTo>
                  <a:lnTo>
                    <a:pt x="168" y="121"/>
                  </a:lnTo>
                  <a:lnTo>
                    <a:pt x="143" y="89"/>
                  </a:lnTo>
                  <a:lnTo>
                    <a:pt x="132" y="50"/>
                  </a:lnTo>
                  <a:lnTo>
                    <a:pt x="128" y="18"/>
                  </a:lnTo>
                  <a:lnTo>
                    <a:pt x="98" y="0"/>
                  </a:lnTo>
                  <a:lnTo>
                    <a:pt x="75" y="18"/>
                  </a:lnTo>
                  <a:lnTo>
                    <a:pt x="50" y="47"/>
                  </a:lnTo>
                  <a:lnTo>
                    <a:pt x="28" y="84"/>
                  </a:lnTo>
                  <a:lnTo>
                    <a:pt x="29" y="84"/>
                  </a:lnTo>
                  <a:lnTo>
                    <a:pt x="29" y="85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" name="Freeform 640"/>
            <p:cNvSpPr>
              <a:spLocks/>
            </p:cNvSpPr>
            <p:nvPr/>
          </p:nvSpPr>
          <p:spPr bwMode="auto">
            <a:xfrm>
              <a:off x="4928" y="3112"/>
              <a:ext cx="214" cy="407"/>
            </a:xfrm>
            <a:custGeom>
              <a:avLst/>
              <a:gdLst>
                <a:gd name="T0" fmla="*/ 81 w 241"/>
                <a:gd name="T1" fmla="*/ 18 h 518"/>
                <a:gd name="T2" fmla="*/ 81 w 241"/>
                <a:gd name="T3" fmla="*/ 15 h 518"/>
                <a:gd name="T4" fmla="*/ 72 w 241"/>
                <a:gd name="T5" fmla="*/ 10 h 518"/>
                <a:gd name="T6" fmla="*/ 62 w 241"/>
                <a:gd name="T7" fmla="*/ 9 h 518"/>
                <a:gd name="T8" fmla="*/ 52 w 241"/>
                <a:gd name="T9" fmla="*/ 8 h 518"/>
                <a:gd name="T10" fmla="*/ 52 w 241"/>
                <a:gd name="T11" fmla="*/ 6 h 518"/>
                <a:gd name="T12" fmla="*/ 44 w 241"/>
                <a:gd name="T13" fmla="*/ 0 h 518"/>
                <a:gd name="T14" fmla="*/ 43 w 241"/>
                <a:gd name="T15" fmla="*/ 0 h 518"/>
                <a:gd name="T16" fmla="*/ 32 w 241"/>
                <a:gd name="T17" fmla="*/ 7 h 518"/>
                <a:gd name="T18" fmla="*/ 25 w 241"/>
                <a:gd name="T19" fmla="*/ 9 h 518"/>
                <a:gd name="T20" fmla="*/ 18 w 241"/>
                <a:gd name="T21" fmla="*/ 12 h 518"/>
                <a:gd name="T22" fmla="*/ 6 w 241"/>
                <a:gd name="T23" fmla="*/ 17 h 518"/>
                <a:gd name="T24" fmla="*/ 4 w 241"/>
                <a:gd name="T25" fmla="*/ 19 h 518"/>
                <a:gd name="T26" fmla="*/ 4 w 241"/>
                <a:gd name="T27" fmla="*/ 26 h 518"/>
                <a:gd name="T28" fmla="*/ 4 w 241"/>
                <a:gd name="T29" fmla="*/ 31 h 518"/>
                <a:gd name="T30" fmla="*/ 4 w 241"/>
                <a:gd name="T31" fmla="*/ 38 h 518"/>
                <a:gd name="T32" fmla="*/ 3 w 241"/>
                <a:gd name="T33" fmla="*/ 42 h 518"/>
                <a:gd name="T34" fmla="*/ 2 w 241"/>
                <a:gd name="T35" fmla="*/ 46 h 518"/>
                <a:gd name="T36" fmla="*/ 0 w 241"/>
                <a:gd name="T37" fmla="*/ 53 h 518"/>
                <a:gd name="T38" fmla="*/ 0 w 241"/>
                <a:gd name="T39" fmla="*/ 59 h 518"/>
                <a:gd name="T40" fmla="*/ 1 w 241"/>
                <a:gd name="T41" fmla="*/ 59 h 518"/>
                <a:gd name="T42" fmla="*/ 2 w 241"/>
                <a:gd name="T43" fmla="*/ 59 h 518"/>
                <a:gd name="T44" fmla="*/ 2 w 241"/>
                <a:gd name="T45" fmla="*/ 50 h 518"/>
                <a:gd name="T46" fmla="*/ 3 w 241"/>
                <a:gd name="T47" fmla="*/ 46 h 518"/>
                <a:gd name="T48" fmla="*/ 4 w 241"/>
                <a:gd name="T49" fmla="*/ 42 h 518"/>
                <a:gd name="T50" fmla="*/ 4 w 241"/>
                <a:gd name="T51" fmla="*/ 38 h 518"/>
                <a:gd name="T52" fmla="*/ 4 w 241"/>
                <a:gd name="T53" fmla="*/ 31 h 518"/>
                <a:gd name="T54" fmla="*/ 4 w 241"/>
                <a:gd name="T55" fmla="*/ 26 h 518"/>
                <a:gd name="T56" fmla="*/ 4 w 241"/>
                <a:gd name="T57" fmla="*/ 19 h 518"/>
                <a:gd name="T58" fmla="*/ 6 w 241"/>
                <a:gd name="T59" fmla="*/ 18 h 518"/>
                <a:gd name="T60" fmla="*/ 18 w 241"/>
                <a:gd name="T61" fmla="*/ 12 h 518"/>
                <a:gd name="T62" fmla="*/ 25 w 241"/>
                <a:gd name="T63" fmla="*/ 9 h 518"/>
                <a:gd name="T64" fmla="*/ 32 w 241"/>
                <a:gd name="T65" fmla="*/ 7 h 518"/>
                <a:gd name="T66" fmla="*/ 43 w 241"/>
                <a:gd name="T67" fmla="*/ 1 h 518"/>
                <a:gd name="T68" fmla="*/ 52 w 241"/>
                <a:gd name="T69" fmla="*/ 6 h 518"/>
                <a:gd name="T70" fmla="*/ 52 w 241"/>
                <a:gd name="T71" fmla="*/ 8 h 518"/>
                <a:gd name="T72" fmla="*/ 62 w 241"/>
                <a:gd name="T73" fmla="*/ 9 h 518"/>
                <a:gd name="T74" fmla="*/ 72 w 241"/>
                <a:gd name="T75" fmla="*/ 10 h 518"/>
                <a:gd name="T76" fmla="*/ 80 w 241"/>
                <a:gd name="T77" fmla="*/ 15 h 518"/>
                <a:gd name="T78" fmla="*/ 82 w 241"/>
                <a:gd name="T79" fmla="*/ 19 h 518"/>
                <a:gd name="T80" fmla="*/ 81 w 241"/>
                <a:gd name="T81" fmla="*/ 18 h 5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1" h="518">
                  <a:moveTo>
                    <a:pt x="239" y="157"/>
                  </a:moveTo>
                  <a:lnTo>
                    <a:pt x="233" y="127"/>
                  </a:lnTo>
                  <a:lnTo>
                    <a:pt x="211" y="91"/>
                  </a:lnTo>
                  <a:lnTo>
                    <a:pt x="181" y="78"/>
                  </a:lnTo>
                  <a:lnTo>
                    <a:pt x="157" y="67"/>
                  </a:lnTo>
                  <a:lnTo>
                    <a:pt x="151" y="57"/>
                  </a:lnTo>
                  <a:lnTo>
                    <a:pt x="127" y="0"/>
                  </a:lnTo>
                  <a:lnTo>
                    <a:pt x="126" y="0"/>
                  </a:lnTo>
                  <a:lnTo>
                    <a:pt x="94" y="63"/>
                  </a:lnTo>
                  <a:lnTo>
                    <a:pt x="71" y="81"/>
                  </a:lnTo>
                  <a:lnTo>
                    <a:pt x="50" y="103"/>
                  </a:lnTo>
                  <a:lnTo>
                    <a:pt x="17" y="155"/>
                  </a:lnTo>
                  <a:lnTo>
                    <a:pt x="13" y="171"/>
                  </a:lnTo>
                  <a:lnTo>
                    <a:pt x="8" y="224"/>
                  </a:lnTo>
                  <a:lnTo>
                    <a:pt x="5" y="274"/>
                  </a:lnTo>
                  <a:lnTo>
                    <a:pt x="4" y="328"/>
                  </a:lnTo>
                  <a:lnTo>
                    <a:pt x="3" y="369"/>
                  </a:lnTo>
                  <a:lnTo>
                    <a:pt x="2" y="405"/>
                  </a:lnTo>
                  <a:lnTo>
                    <a:pt x="0" y="464"/>
                  </a:lnTo>
                  <a:lnTo>
                    <a:pt x="0" y="517"/>
                  </a:lnTo>
                  <a:lnTo>
                    <a:pt x="1" y="517"/>
                  </a:lnTo>
                  <a:lnTo>
                    <a:pt x="2" y="513"/>
                  </a:lnTo>
                  <a:lnTo>
                    <a:pt x="2" y="434"/>
                  </a:lnTo>
                  <a:lnTo>
                    <a:pt x="3" y="405"/>
                  </a:lnTo>
                  <a:lnTo>
                    <a:pt x="4" y="369"/>
                  </a:lnTo>
                  <a:lnTo>
                    <a:pt x="5" y="328"/>
                  </a:lnTo>
                  <a:lnTo>
                    <a:pt x="6" y="274"/>
                  </a:lnTo>
                  <a:lnTo>
                    <a:pt x="9" y="224"/>
                  </a:lnTo>
                  <a:lnTo>
                    <a:pt x="14" y="171"/>
                  </a:lnTo>
                  <a:lnTo>
                    <a:pt x="18" y="156"/>
                  </a:lnTo>
                  <a:lnTo>
                    <a:pt x="51" y="105"/>
                  </a:lnTo>
                  <a:lnTo>
                    <a:pt x="73" y="82"/>
                  </a:lnTo>
                  <a:lnTo>
                    <a:pt x="96" y="64"/>
                  </a:lnTo>
                  <a:lnTo>
                    <a:pt x="126" y="1"/>
                  </a:lnTo>
                  <a:lnTo>
                    <a:pt x="151" y="59"/>
                  </a:lnTo>
                  <a:lnTo>
                    <a:pt x="156" y="68"/>
                  </a:lnTo>
                  <a:lnTo>
                    <a:pt x="181" y="79"/>
                  </a:lnTo>
                  <a:lnTo>
                    <a:pt x="210" y="92"/>
                  </a:lnTo>
                  <a:lnTo>
                    <a:pt x="232" y="127"/>
                  </a:lnTo>
                  <a:lnTo>
                    <a:pt x="240" y="171"/>
                  </a:lnTo>
                  <a:lnTo>
                    <a:pt x="239" y="157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" name="Freeform 641"/>
            <p:cNvSpPr>
              <a:spLocks/>
            </p:cNvSpPr>
            <p:nvPr/>
          </p:nvSpPr>
          <p:spPr bwMode="auto">
            <a:xfrm>
              <a:off x="4930" y="3502"/>
              <a:ext cx="11" cy="180"/>
            </a:xfrm>
            <a:custGeom>
              <a:avLst/>
              <a:gdLst>
                <a:gd name="T0" fmla="*/ 0 w 12"/>
                <a:gd name="T1" fmla="*/ 2 h 229"/>
                <a:gd name="T2" fmla="*/ 6 w 12"/>
                <a:gd name="T3" fmla="*/ 2 h 229"/>
                <a:gd name="T4" fmla="*/ 6 w 12"/>
                <a:gd name="T5" fmla="*/ 7 h 229"/>
                <a:gd name="T6" fmla="*/ 6 w 12"/>
                <a:gd name="T7" fmla="*/ 12 h 229"/>
                <a:gd name="T8" fmla="*/ 2 w 12"/>
                <a:gd name="T9" fmla="*/ 14 h 229"/>
                <a:gd name="T10" fmla="*/ 2 w 12"/>
                <a:gd name="T11" fmla="*/ 19 h 229"/>
                <a:gd name="T12" fmla="*/ 3 w 12"/>
                <a:gd name="T13" fmla="*/ 22 h 229"/>
                <a:gd name="T14" fmla="*/ 3 w 12"/>
                <a:gd name="T15" fmla="*/ 26 h 229"/>
                <a:gd name="T16" fmla="*/ 5 w 12"/>
                <a:gd name="T17" fmla="*/ 26 h 229"/>
                <a:gd name="T18" fmla="*/ 5 w 12"/>
                <a:gd name="T19" fmla="*/ 24 h 229"/>
                <a:gd name="T20" fmla="*/ 5 w 12"/>
                <a:gd name="T21" fmla="*/ 26 h 229"/>
                <a:gd name="T22" fmla="*/ 3 w 12"/>
                <a:gd name="T23" fmla="*/ 19 h 229"/>
                <a:gd name="T24" fmla="*/ 3 w 12"/>
                <a:gd name="T25" fmla="*/ 14 h 229"/>
                <a:gd name="T26" fmla="*/ 6 w 12"/>
                <a:gd name="T27" fmla="*/ 12 h 229"/>
                <a:gd name="T28" fmla="*/ 6 w 12"/>
                <a:gd name="T29" fmla="*/ 7 h 229"/>
                <a:gd name="T30" fmla="*/ 6 w 12"/>
                <a:gd name="T31" fmla="*/ 0 h 229"/>
                <a:gd name="T32" fmla="*/ 6 w 12"/>
                <a:gd name="T33" fmla="*/ 0 h 229"/>
                <a:gd name="T34" fmla="*/ 0 w 12"/>
                <a:gd name="T35" fmla="*/ 2 h 229"/>
                <a:gd name="T36" fmla="*/ 0 w 12"/>
                <a:gd name="T37" fmla="*/ 2 h 2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229">
                  <a:moveTo>
                    <a:pt x="0" y="19"/>
                  </a:moveTo>
                  <a:lnTo>
                    <a:pt x="7" y="2"/>
                  </a:lnTo>
                  <a:lnTo>
                    <a:pt x="10" y="61"/>
                  </a:lnTo>
                  <a:lnTo>
                    <a:pt x="7" y="99"/>
                  </a:lnTo>
                  <a:lnTo>
                    <a:pt x="2" y="123"/>
                  </a:lnTo>
                  <a:lnTo>
                    <a:pt x="2" y="163"/>
                  </a:lnTo>
                  <a:lnTo>
                    <a:pt x="3" y="195"/>
                  </a:lnTo>
                  <a:lnTo>
                    <a:pt x="3" y="228"/>
                  </a:lnTo>
                  <a:lnTo>
                    <a:pt x="5" y="228"/>
                  </a:lnTo>
                  <a:lnTo>
                    <a:pt x="5" y="217"/>
                  </a:lnTo>
                  <a:lnTo>
                    <a:pt x="5" y="227"/>
                  </a:lnTo>
                  <a:lnTo>
                    <a:pt x="3" y="163"/>
                  </a:lnTo>
                  <a:lnTo>
                    <a:pt x="3" y="123"/>
                  </a:lnTo>
                  <a:lnTo>
                    <a:pt x="9" y="99"/>
                  </a:lnTo>
                  <a:lnTo>
                    <a:pt x="11" y="61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" name="Freeform 642"/>
            <p:cNvSpPr>
              <a:spLocks/>
            </p:cNvSpPr>
            <p:nvPr/>
          </p:nvSpPr>
          <p:spPr bwMode="auto">
            <a:xfrm>
              <a:off x="4934" y="3657"/>
              <a:ext cx="10" cy="25"/>
            </a:xfrm>
            <a:custGeom>
              <a:avLst/>
              <a:gdLst>
                <a:gd name="T0" fmla="*/ 0 w 12"/>
                <a:gd name="T1" fmla="*/ 3 h 32"/>
                <a:gd name="T2" fmla="*/ 3 w 12"/>
                <a:gd name="T3" fmla="*/ 2 h 32"/>
                <a:gd name="T4" fmla="*/ 3 w 12"/>
                <a:gd name="T5" fmla="*/ 2 h 32"/>
                <a:gd name="T6" fmla="*/ 3 w 12"/>
                <a:gd name="T7" fmla="*/ 2 h 32"/>
                <a:gd name="T8" fmla="*/ 3 w 12"/>
                <a:gd name="T9" fmla="*/ 2 h 32"/>
                <a:gd name="T10" fmla="*/ 3 w 12"/>
                <a:gd name="T11" fmla="*/ 2 h 32"/>
                <a:gd name="T12" fmla="*/ 3 w 12"/>
                <a:gd name="T13" fmla="*/ 2 h 32"/>
                <a:gd name="T14" fmla="*/ 3 w 12"/>
                <a:gd name="T15" fmla="*/ 3 h 32"/>
                <a:gd name="T16" fmla="*/ 3 w 12"/>
                <a:gd name="T17" fmla="*/ 3 h 32"/>
                <a:gd name="T18" fmla="*/ 3 w 12"/>
                <a:gd name="T19" fmla="*/ 3 h 32"/>
                <a:gd name="T20" fmla="*/ 3 w 12"/>
                <a:gd name="T21" fmla="*/ 3 h 32"/>
                <a:gd name="T22" fmla="*/ 3 w 12"/>
                <a:gd name="T23" fmla="*/ 3 h 32"/>
                <a:gd name="T24" fmla="*/ 3 w 12"/>
                <a:gd name="T25" fmla="*/ 3 h 32"/>
                <a:gd name="T26" fmla="*/ 3 w 12"/>
                <a:gd name="T27" fmla="*/ 3 h 32"/>
                <a:gd name="T28" fmla="*/ 3 w 12"/>
                <a:gd name="T29" fmla="*/ 2 h 32"/>
                <a:gd name="T30" fmla="*/ 3 w 12"/>
                <a:gd name="T31" fmla="*/ 2 h 32"/>
                <a:gd name="T32" fmla="*/ 3 w 12"/>
                <a:gd name="T33" fmla="*/ 2 h 32"/>
                <a:gd name="T34" fmla="*/ 3 w 12"/>
                <a:gd name="T35" fmla="*/ 2 h 32"/>
                <a:gd name="T36" fmla="*/ 3 w 12"/>
                <a:gd name="T37" fmla="*/ 2 h 32"/>
                <a:gd name="T38" fmla="*/ 3 w 12"/>
                <a:gd name="T39" fmla="*/ 0 h 32"/>
                <a:gd name="T40" fmla="*/ 3 w 12"/>
                <a:gd name="T41" fmla="*/ 0 h 32"/>
                <a:gd name="T42" fmla="*/ 1 w 12"/>
                <a:gd name="T43" fmla="*/ 2 h 32"/>
                <a:gd name="T44" fmla="*/ 0 w 12"/>
                <a:gd name="T45" fmla="*/ 3 h 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" h="32">
                  <a:moveTo>
                    <a:pt x="0" y="31"/>
                  </a:moveTo>
                  <a:lnTo>
                    <a:pt x="4" y="4"/>
                  </a:lnTo>
                  <a:lnTo>
                    <a:pt x="4" y="5"/>
                  </a:lnTo>
                  <a:lnTo>
                    <a:pt x="5" y="11"/>
                  </a:lnTo>
                  <a:lnTo>
                    <a:pt x="6" y="15"/>
                  </a:lnTo>
                  <a:lnTo>
                    <a:pt x="7" y="19"/>
                  </a:lnTo>
                  <a:lnTo>
                    <a:pt x="8" y="22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9"/>
                  </a:lnTo>
                  <a:lnTo>
                    <a:pt x="0" y="31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" name="Freeform 643"/>
            <p:cNvSpPr>
              <a:spLocks/>
            </p:cNvSpPr>
            <p:nvPr/>
          </p:nvSpPr>
          <p:spPr bwMode="auto">
            <a:xfrm>
              <a:off x="4943" y="3678"/>
              <a:ext cx="2" cy="3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2 h 3"/>
                <a:gd name="T4" fmla="*/ 1 w 2"/>
                <a:gd name="T5" fmla="*/ 1 h 3"/>
                <a:gd name="T6" fmla="*/ 1 w 2"/>
                <a:gd name="T7" fmla="*/ 0 h 3"/>
                <a:gd name="T8" fmla="*/ 0 w 2"/>
                <a:gd name="T9" fmla="*/ 0 h 3"/>
                <a:gd name="T10" fmla="*/ 0 w 2"/>
                <a:gd name="T11" fmla="*/ 1 h 3"/>
                <a:gd name="T12" fmla="*/ 0 w 2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2" name="Freeform 644"/>
            <p:cNvSpPr>
              <a:spLocks/>
            </p:cNvSpPr>
            <p:nvPr/>
          </p:nvSpPr>
          <p:spPr bwMode="auto">
            <a:xfrm>
              <a:off x="4943" y="3674"/>
              <a:ext cx="8" cy="7"/>
            </a:xfrm>
            <a:custGeom>
              <a:avLst/>
              <a:gdLst>
                <a:gd name="T0" fmla="*/ 2 w 9"/>
                <a:gd name="T1" fmla="*/ 2 h 9"/>
                <a:gd name="T2" fmla="*/ 0 w 9"/>
                <a:gd name="T3" fmla="*/ 2 h 9"/>
                <a:gd name="T4" fmla="*/ 4 w 9"/>
                <a:gd name="T5" fmla="*/ 2 h 9"/>
                <a:gd name="T6" fmla="*/ 4 w 9"/>
                <a:gd name="T7" fmla="*/ 2 h 9"/>
                <a:gd name="T8" fmla="*/ 4 w 9"/>
                <a:gd name="T9" fmla="*/ 2 h 9"/>
                <a:gd name="T10" fmla="*/ 4 w 9"/>
                <a:gd name="T11" fmla="*/ 0 h 9"/>
                <a:gd name="T12" fmla="*/ 4 w 9"/>
                <a:gd name="T13" fmla="*/ 0 h 9"/>
                <a:gd name="T14" fmla="*/ 4 w 9"/>
                <a:gd name="T15" fmla="*/ 2 h 9"/>
                <a:gd name="T16" fmla="*/ 3 w 9"/>
                <a:gd name="T17" fmla="*/ 2 h 9"/>
                <a:gd name="T18" fmla="*/ 2 w 9"/>
                <a:gd name="T19" fmla="*/ 2 h 9"/>
                <a:gd name="T20" fmla="*/ 2 w 9"/>
                <a:gd name="T21" fmla="*/ 2 h 9"/>
                <a:gd name="T22" fmla="*/ 2 w 9"/>
                <a:gd name="T23" fmla="*/ 2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9">
                  <a:moveTo>
                    <a:pt x="2" y="8"/>
                  </a:move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3" name="Freeform 645"/>
            <p:cNvSpPr>
              <a:spLocks/>
            </p:cNvSpPr>
            <p:nvPr/>
          </p:nvSpPr>
          <p:spPr bwMode="auto">
            <a:xfrm>
              <a:off x="4937" y="3674"/>
              <a:ext cx="14" cy="191"/>
            </a:xfrm>
            <a:custGeom>
              <a:avLst/>
              <a:gdLst>
                <a:gd name="T0" fmla="*/ 7 w 15"/>
                <a:gd name="T1" fmla="*/ 2 h 244"/>
                <a:gd name="T2" fmla="*/ 6 w 15"/>
                <a:gd name="T3" fmla="*/ 5 h 244"/>
                <a:gd name="T4" fmla="*/ 2 w 15"/>
                <a:gd name="T5" fmla="*/ 13 h 244"/>
                <a:gd name="T6" fmla="*/ 0 w 15"/>
                <a:gd name="T7" fmla="*/ 23 h 244"/>
                <a:gd name="T8" fmla="*/ 0 w 15"/>
                <a:gd name="T9" fmla="*/ 27 h 244"/>
                <a:gd name="T10" fmla="*/ 1 w 15"/>
                <a:gd name="T11" fmla="*/ 27 h 244"/>
                <a:gd name="T12" fmla="*/ 2 w 15"/>
                <a:gd name="T13" fmla="*/ 27 h 244"/>
                <a:gd name="T14" fmla="*/ 2 w 15"/>
                <a:gd name="T15" fmla="*/ 16 h 244"/>
                <a:gd name="T16" fmla="*/ 3 w 15"/>
                <a:gd name="T17" fmla="*/ 13 h 244"/>
                <a:gd name="T18" fmla="*/ 7 w 15"/>
                <a:gd name="T19" fmla="*/ 5 h 244"/>
                <a:gd name="T20" fmla="*/ 7 w 15"/>
                <a:gd name="T21" fmla="*/ 0 h 244"/>
                <a:gd name="T22" fmla="*/ 7 w 15"/>
                <a:gd name="T23" fmla="*/ 2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244">
                  <a:moveTo>
                    <a:pt x="13" y="3"/>
                  </a:moveTo>
                  <a:lnTo>
                    <a:pt x="6" y="43"/>
                  </a:lnTo>
                  <a:lnTo>
                    <a:pt x="2" y="108"/>
                  </a:lnTo>
                  <a:lnTo>
                    <a:pt x="0" y="206"/>
                  </a:lnTo>
                  <a:lnTo>
                    <a:pt x="0" y="243"/>
                  </a:lnTo>
                  <a:lnTo>
                    <a:pt x="1" y="243"/>
                  </a:lnTo>
                  <a:lnTo>
                    <a:pt x="2" y="243"/>
                  </a:lnTo>
                  <a:lnTo>
                    <a:pt x="2" y="141"/>
                  </a:lnTo>
                  <a:lnTo>
                    <a:pt x="3" y="108"/>
                  </a:lnTo>
                  <a:lnTo>
                    <a:pt x="7" y="43"/>
                  </a:lnTo>
                  <a:lnTo>
                    <a:pt x="14" y="0"/>
                  </a:lnTo>
                  <a:lnTo>
                    <a:pt x="13" y="3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4" name="Freeform 646"/>
            <p:cNvSpPr>
              <a:spLocks/>
            </p:cNvSpPr>
            <p:nvPr/>
          </p:nvSpPr>
          <p:spPr bwMode="auto">
            <a:xfrm>
              <a:off x="4915" y="3843"/>
              <a:ext cx="25" cy="46"/>
            </a:xfrm>
            <a:custGeom>
              <a:avLst/>
              <a:gdLst>
                <a:gd name="T0" fmla="*/ 10 w 28"/>
                <a:gd name="T1" fmla="*/ 3 h 58"/>
                <a:gd name="T2" fmla="*/ 10 w 28"/>
                <a:gd name="T3" fmla="*/ 0 h 58"/>
                <a:gd name="T4" fmla="*/ 10 w 28"/>
                <a:gd name="T5" fmla="*/ 6 h 58"/>
                <a:gd name="T6" fmla="*/ 1 w 28"/>
                <a:gd name="T7" fmla="*/ 6 h 58"/>
                <a:gd name="T8" fmla="*/ 0 w 28"/>
                <a:gd name="T9" fmla="*/ 7 h 58"/>
                <a:gd name="T10" fmla="*/ 0 w 28"/>
                <a:gd name="T11" fmla="*/ 7 h 58"/>
                <a:gd name="T12" fmla="*/ 10 w 28"/>
                <a:gd name="T13" fmla="*/ 6 h 58"/>
                <a:gd name="T14" fmla="*/ 10 w 28"/>
                <a:gd name="T15" fmla="*/ 3 h 58"/>
                <a:gd name="T16" fmla="*/ 10 w 28"/>
                <a:gd name="T17" fmla="*/ 3 h 58"/>
                <a:gd name="T18" fmla="*/ 10 w 28"/>
                <a:gd name="T19" fmla="*/ 3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58">
                  <a:moveTo>
                    <a:pt x="25" y="28"/>
                  </a:moveTo>
                  <a:lnTo>
                    <a:pt x="25" y="0"/>
                  </a:lnTo>
                  <a:lnTo>
                    <a:pt x="26" y="56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27" y="56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8"/>
                  </a:lnTo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5" name="Freeform 647"/>
            <p:cNvSpPr>
              <a:spLocks/>
            </p:cNvSpPr>
            <p:nvPr/>
          </p:nvSpPr>
          <p:spPr bwMode="auto">
            <a:xfrm>
              <a:off x="4926" y="1761"/>
              <a:ext cx="11" cy="450"/>
            </a:xfrm>
            <a:custGeom>
              <a:avLst/>
              <a:gdLst>
                <a:gd name="T0" fmla="*/ 3 w 13"/>
                <a:gd name="T1" fmla="*/ 64 h 574"/>
                <a:gd name="T2" fmla="*/ 3 w 13"/>
                <a:gd name="T3" fmla="*/ 64 h 574"/>
                <a:gd name="T4" fmla="*/ 3 w 13"/>
                <a:gd name="T5" fmla="*/ 62 h 574"/>
                <a:gd name="T6" fmla="*/ 3 w 13"/>
                <a:gd name="T7" fmla="*/ 50 h 574"/>
                <a:gd name="T8" fmla="*/ 3 w 13"/>
                <a:gd name="T9" fmla="*/ 49 h 574"/>
                <a:gd name="T10" fmla="*/ 3 w 13"/>
                <a:gd name="T11" fmla="*/ 47 h 574"/>
                <a:gd name="T12" fmla="*/ 3 w 13"/>
                <a:gd name="T13" fmla="*/ 45 h 574"/>
                <a:gd name="T14" fmla="*/ 3 w 13"/>
                <a:gd name="T15" fmla="*/ 42 h 574"/>
                <a:gd name="T16" fmla="*/ 3 w 13"/>
                <a:gd name="T17" fmla="*/ 42 h 574"/>
                <a:gd name="T18" fmla="*/ 3 w 13"/>
                <a:gd name="T19" fmla="*/ 39 h 574"/>
                <a:gd name="T20" fmla="*/ 3 w 13"/>
                <a:gd name="T21" fmla="*/ 38 h 574"/>
                <a:gd name="T22" fmla="*/ 3 w 13"/>
                <a:gd name="T23" fmla="*/ 37 h 574"/>
                <a:gd name="T24" fmla="*/ 3 w 13"/>
                <a:gd name="T25" fmla="*/ 35 h 574"/>
                <a:gd name="T26" fmla="*/ 3 w 13"/>
                <a:gd name="T27" fmla="*/ 35 h 574"/>
                <a:gd name="T28" fmla="*/ 3 w 13"/>
                <a:gd name="T29" fmla="*/ 28 h 574"/>
                <a:gd name="T30" fmla="*/ 3 w 13"/>
                <a:gd name="T31" fmla="*/ 6 h 574"/>
                <a:gd name="T32" fmla="*/ 3 w 13"/>
                <a:gd name="T33" fmla="*/ 5 h 574"/>
                <a:gd name="T34" fmla="*/ 3 w 13"/>
                <a:gd name="T35" fmla="*/ 4 h 574"/>
                <a:gd name="T36" fmla="*/ 3 w 13"/>
                <a:gd name="T37" fmla="*/ 2 h 574"/>
                <a:gd name="T38" fmla="*/ 3 w 13"/>
                <a:gd name="T39" fmla="*/ 2 h 574"/>
                <a:gd name="T40" fmla="*/ 3 w 13"/>
                <a:gd name="T41" fmla="*/ 0 h 574"/>
                <a:gd name="T42" fmla="*/ 3 w 13"/>
                <a:gd name="T43" fmla="*/ 2 h 574"/>
                <a:gd name="T44" fmla="*/ 3 w 13"/>
                <a:gd name="T45" fmla="*/ 2 h 574"/>
                <a:gd name="T46" fmla="*/ 3 w 13"/>
                <a:gd name="T47" fmla="*/ 4 h 574"/>
                <a:gd name="T48" fmla="*/ 3 w 13"/>
                <a:gd name="T49" fmla="*/ 5 h 574"/>
                <a:gd name="T50" fmla="*/ 3 w 13"/>
                <a:gd name="T51" fmla="*/ 5 h 574"/>
                <a:gd name="T52" fmla="*/ 3 w 13"/>
                <a:gd name="T53" fmla="*/ 8 h 574"/>
                <a:gd name="T54" fmla="*/ 3 w 13"/>
                <a:gd name="T55" fmla="*/ 9 h 574"/>
                <a:gd name="T56" fmla="*/ 3 w 13"/>
                <a:gd name="T57" fmla="*/ 11 h 574"/>
                <a:gd name="T58" fmla="*/ 3 w 13"/>
                <a:gd name="T59" fmla="*/ 13 h 574"/>
                <a:gd name="T60" fmla="*/ 3 w 13"/>
                <a:gd name="T61" fmla="*/ 15 h 574"/>
                <a:gd name="T62" fmla="*/ 3 w 13"/>
                <a:gd name="T63" fmla="*/ 16 h 574"/>
                <a:gd name="T64" fmla="*/ 2 w 13"/>
                <a:gd name="T65" fmla="*/ 18 h 574"/>
                <a:gd name="T66" fmla="*/ 2 w 13"/>
                <a:gd name="T67" fmla="*/ 20 h 574"/>
                <a:gd name="T68" fmla="*/ 2 w 13"/>
                <a:gd name="T69" fmla="*/ 21 h 574"/>
                <a:gd name="T70" fmla="*/ 0 w 13"/>
                <a:gd name="T71" fmla="*/ 24 h 574"/>
                <a:gd name="T72" fmla="*/ 0 w 13"/>
                <a:gd name="T73" fmla="*/ 25 h 574"/>
                <a:gd name="T74" fmla="*/ 0 w 13"/>
                <a:gd name="T75" fmla="*/ 27 h 574"/>
                <a:gd name="T76" fmla="*/ 0 w 13"/>
                <a:gd name="T77" fmla="*/ 28 h 574"/>
                <a:gd name="T78" fmla="*/ 0 w 13"/>
                <a:gd name="T79" fmla="*/ 30 h 574"/>
                <a:gd name="T80" fmla="*/ 2 w 13"/>
                <a:gd name="T81" fmla="*/ 33 h 574"/>
                <a:gd name="T82" fmla="*/ 2 w 13"/>
                <a:gd name="T83" fmla="*/ 34 h 574"/>
                <a:gd name="T84" fmla="*/ 2 w 13"/>
                <a:gd name="T85" fmla="*/ 35 h 574"/>
                <a:gd name="T86" fmla="*/ 2 w 13"/>
                <a:gd name="T87" fmla="*/ 36 h 574"/>
                <a:gd name="T88" fmla="*/ 2 w 13"/>
                <a:gd name="T89" fmla="*/ 38 h 574"/>
                <a:gd name="T90" fmla="*/ 2 w 13"/>
                <a:gd name="T91" fmla="*/ 38 h 574"/>
                <a:gd name="T92" fmla="*/ 2 w 13"/>
                <a:gd name="T93" fmla="*/ 39 h 574"/>
                <a:gd name="T94" fmla="*/ 2 w 13"/>
                <a:gd name="T95" fmla="*/ 41 h 574"/>
                <a:gd name="T96" fmla="*/ 2 w 13"/>
                <a:gd name="T97" fmla="*/ 42 h 574"/>
                <a:gd name="T98" fmla="*/ 2 w 13"/>
                <a:gd name="T99" fmla="*/ 42 h 574"/>
                <a:gd name="T100" fmla="*/ 2 w 13"/>
                <a:gd name="T101" fmla="*/ 44 h 574"/>
                <a:gd name="T102" fmla="*/ 2 w 13"/>
                <a:gd name="T103" fmla="*/ 45 h 574"/>
                <a:gd name="T104" fmla="*/ 3 w 13"/>
                <a:gd name="T105" fmla="*/ 45 h 574"/>
                <a:gd name="T106" fmla="*/ 3 w 13"/>
                <a:gd name="T107" fmla="*/ 47 h 574"/>
                <a:gd name="T108" fmla="*/ 3 w 13"/>
                <a:gd name="T109" fmla="*/ 48 h 574"/>
                <a:gd name="T110" fmla="*/ 3 w 13"/>
                <a:gd name="T111" fmla="*/ 50 h 574"/>
                <a:gd name="T112" fmla="*/ 3 w 13"/>
                <a:gd name="T113" fmla="*/ 50 h 574"/>
                <a:gd name="T114" fmla="*/ 3 w 13"/>
                <a:gd name="T115" fmla="*/ 52 h 574"/>
                <a:gd name="T116" fmla="*/ 2 w 13"/>
                <a:gd name="T117" fmla="*/ 64 h 574"/>
                <a:gd name="T118" fmla="*/ 3 w 13"/>
                <a:gd name="T119" fmla="*/ 64 h 5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" h="574">
                  <a:moveTo>
                    <a:pt x="3" y="573"/>
                  </a:moveTo>
                  <a:lnTo>
                    <a:pt x="4" y="566"/>
                  </a:lnTo>
                  <a:lnTo>
                    <a:pt x="6" y="556"/>
                  </a:lnTo>
                  <a:lnTo>
                    <a:pt x="11" y="449"/>
                  </a:lnTo>
                  <a:lnTo>
                    <a:pt x="12" y="432"/>
                  </a:lnTo>
                  <a:lnTo>
                    <a:pt x="12" y="417"/>
                  </a:lnTo>
                  <a:lnTo>
                    <a:pt x="12" y="399"/>
                  </a:lnTo>
                  <a:lnTo>
                    <a:pt x="12" y="382"/>
                  </a:lnTo>
                  <a:lnTo>
                    <a:pt x="12" y="366"/>
                  </a:lnTo>
                  <a:lnTo>
                    <a:pt x="11" y="347"/>
                  </a:lnTo>
                  <a:lnTo>
                    <a:pt x="11" y="337"/>
                  </a:lnTo>
                  <a:lnTo>
                    <a:pt x="11" y="327"/>
                  </a:lnTo>
                  <a:lnTo>
                    <a:pt x="10" y="319"/>
                  </a:lnTo>
                  <a:lnTo>
                    <a:pt x="10" y="311"/>
                  </a:lnTo>
                  <a:lnTo>
                    <a:pt x="9" y="253"/>
                  </a:lnTo>
                  <a:lnTo>
                    <a:pt x="8" y="57"/>
                  </a:lnTo>
                  <a:lnTo>
                    <a:pt x="8" y="46"/>
                  </a:lnTo>
                  <a:lnTo>
                    <a:pt x="8" y="33"/>
                  </a:lnTo>
                  <a:lnTo>
                    <a:pt x="8" y="22"/>
                  </a:lnTo>
                  <a:lnTo>
                    <a:pt x="8" y="12"/>
                  </a:lnTo>
                  <a:lnTo>
                    <a:pt x="7" y="0"/>
                  </a:lnTo>
                  <a:lnTo>
                    <a:pt x="5" y="11"/>
                  </a:lnTo>
                  <a:lnTo>
                    <a:pt x="5" y="21"/>
                  </a:lnTo>
                  <a:lnTo>
                    <a:pt x="5" y="33"/>
                  </a:lnTo>
                  <a:lnTo>
                    <a:pt x="5" y="41"/>
                  </a:lnTo>
                  <a:lnTo>
                    <a:pt x="5" y="50"/>
                  </a:lnTo>
                  <a:lnTo>
                    <a:pt x="5" y="66"/>
                  </a:lnTo>
                  <a:lnTo>
                    <a:pt x="5" y="83"/>
                  </a:lnTo>
                  <a:lnTo>
                    <a:pt x="4" y="97"/>
                  </a:lnTo>
                  <a:lnTo>
                    <a:pt x="4" y="114"/>
                  </a:lnTo>
                  <a:lnTo>
                    <a:pt x="3" y="128"/>
                  </a:lnTo>
                  <a:lnTo>
                    <a:pt x="3" y="145"/>
                  </a:lnTo>
                  <a:lnTo>
                    <a:pt x="2" y="160"/>
                  </a:lnTo>
                  <a:lnTo>
                    <a:pt x="2" y="175"/>
                  </a:lnTo>
                  <a:lnTo>
                    <a:pt x="2" y="192"/>
                  </a:lnTo>
                  <a:lnTo>
                    <a:pt x="0" y="206"/>
                  </a:lnTo>
                  <a:lnTo>
                    <a:pt x="0" y="222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0" y="267"/>
                  </a:lnTo>
                  <a:lnTo>
                    <a:pt x="2" y="291"/>
                  </a:lnTo>
                  <a:lnTo>
                    <a:pt x="2" y="306"/>
                  </a:lnTo>
                  <a:lnTo>
                    <a:pt x="2" y="316"/>
                  </a:lnTo>
                  <a:lnTo>
                    <a:pt x="2" y="324"/>
                  </a:lnTo>
                  <a:lnTo>
                    <a:pt x="2" y="333"/>
                  </a:lnTo>
                  <a:lnTo>
                    <a:pt x="2" y="343"/>
                  </a:lnTo>
                  <a:lnTo>
                    <a:pt x="2" y="353"/>
                  </a:lnTo>
                  <a:lnTo>
                    <a:pt x="2" y="363"/>
                  </a:lnTo>
                  <a:lnTo>
                    <a:pt x="2" y="372"/>
                  </a:lnTo>
                  <a:lnTo>
                    <a:pt x="2" y="382"/>
                  </a:lnTo>
                  <a:lnTo>
                    <a:pt x="2" y="390"/>
                  </a:lnTo>
                  <a:lnTo>
                    <a:pt x="2" y="399"/>
                  </a:lnTo>
                  <a:lnTo>
                    <a:pt x="3" y="408"/>
                  </a:lnTo>
                  <a:lnTo>
                    <a:pt x="3" y="418"/>
                  </a:lnTo>
                  <a:lnTo>
                    <a:pt x="4" y="426"/>
                  </a:lnTo>
                  <a:lnTo>
                    <a:pt x="6" y="442"/>
                  </a:lnTo>
                  <a:lnTo>
                    <a:pt x="6" y="450"/>
                  </a:lnTo>
                  <a:lnTo>
                    <a:pt x="6" y="460"/>
                  </a:lnTo>
                  <a:lnTo>
                    <a:pt x="2" y="565"/>
                  </a:lnTo>
                  <a:lnTo>
                    <a:pt x="3" y="573"/>
                  </a:lnTo>
                </a:path>
              </a:pathLst>
            </a:custGeom>
            <a:solidFill>
              <a:srgbClr val="B27F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6" name="Freeform 648"/>
            <p:cNvSpPr>
              <a:spLocks/>
            </p:cNvSpPr>
            <p:nvPr/>
          </p:nvSpPr>
          <p:spPr bwMode="auto">
            <a:xfrm>
              <a:off x="4887" y="1891"/>
              <a:ext cx="39" cy="97"/>
            </a:xfrm>
            <a:custGeom>
              <a:avLst/>
              <a:gdLst>
                <a:gd name="T0" fmla="*/ 15 w 44"/>
                <a:gd name="T1" fmla="*/ 12 h 123"/>
                <a:gd name="T2" fmla="*/ 15 w 44"/>
                <a:gd name="T3" fmla="*/ 10 h 123"/>
                <a:gd name="T4" fmla="*/ 14 w 44"/>
                <a:gd name="T5" fmla="*/ 9 h 123"/>
                <a:gd name="T6" fmla="*/ 14 w 44"/>
                <a:gd name="T7" fmla="*/ 7 h 123"/>
                <a:gd name="T8" fmla="*/ 13 w 44"/>
                <a:gd name="T9" fmla="*/ 6 h 123"/>
                <a:gd name="T10" fmla="*/ 12 w 44"/>
                <a:gd name="T11" fmla="*/ 4 h 123"/>
                <a:gd name="T12" fmla="*/ 12 w 44"/>
                <a:gd name="T13" fmla="*/ 3 h 123"/>
                <a:gd name="T14" fmla="*/ 11 w 44"/>
                <a:gd name="T15" fmla="*/ 2 h 123"/>
                <a:gd name="T16" fmla="*/ 9 w 44"/>
                <a:gd name="T17" fmla="*/ 2 h 123"/>
                <a:gd name="T18" fmla="*/ 8 w 44"/>
                <a:gd name="T19" fmla="*/ 2 h 123"/>
                <a:gd name="T20" fmla="*/ 6 w 44"/>
                <a:gd name="T21" fmla="*/ 0 h 123"/>
                <a:gd name="T22" fmla="*/ 4 w 44"/>
                <a:gd name="T23" fmla="*/ 0 h 123"/>
                <a:gd name="T24" fmla="*/ 4 w 44"/>
                <a:gd name="T25" fmla="*/ 1 h 123"/>
                <a:gd name="T26" fmla="*/ 4 w 44"/>
                <a:gd name="T27" fmla="*/ 2 h 123"/>
                <a:gd name="T28" fmla="*/ 3 w 44"/>
                <a:gd name="T29" fmla="*/ 2 h 123"/>
                <a:gd name="T30" fmla="*/ 0 w 44"/>
                <a:gd name="T31" fmla="*/ 2 h 123"/>
                <a:gd name="T32" fmla="*/ 3 w 44"/>
                <a:gd name="T33" fmla="*/ 2 h 123"/>
                <a:gd name="T34" fmla="*/ 4 w 44"/>
                <a:gd name="T35" fmla="*/ 2 h 123"/>
                <a:gd name="T36" fmla="*/ 4 w 44"/>
                <a:gd name="T37" fmla="*/ 2 h 123"/>
                <a:gd name="T38" fmla="*/ 4 w 44"/>
                <a:gd name="T39" fmla="*/ 2 h 123"/>
                <a:gd name="T40" fmla="*/ 5 w 44"/>
                <a:gd name="T41" fmla="*/ 2 h 123"/>
                <a:gd name="T42" fmla="*/ 7 w 44"/>
                <a:gd name="T43" fmla="*/ 2 h 123"/>
                <a:gd name="T44" fmla="*/ 8 w 44"/>
                <a:gd name="T45" fmla="*/ 3 h 123"/>
                <a:gd name="T46" fmla="*/ 9 w 44"/>
                <a:gd name="T47" fmla="*/ 4 h 123"/>
                <a:gd name="T48" fmla="*/ 11 w 44"/>
                <a:gd name="T49" fmla="*/ 5 h 123"/>
                <a:gd name="T50" fmla="*/ 11 w 44"/>
                <a:gd name="T51" fmla="*/ 6 h 123"/>
                <a:gd name="T52" fmla="*/ 12 w 44"/>
                <a:gd name="T53" fmla="*/ 7 h 123"/>
                <a:gd name="T54" fmla="*/ 13 w 44"/>
                <a:gd name="T55" fmla="*/ 9 h 123"/>
                <a:gd name="T56" fmla="*/ 13 w 44"/>
                <a:gd name="T57" fmla="*/ 10 h 123"/>
                <a:gd name="T58" fmla="*/ 14 w 44"/>
                <a:gd name="T59" fmla="*/ 12 h 123"/>
                <a:gd name="T60" fmla="*/ 14 w 44"/>
                <a:gd name="T61" fmla="*/ 13 h 123"/>
                <a:gd name="T62" fmla="*/ 15 w 44"/>
                <a:gd name="T63" fmla="*/ 14 h 123"/>
                <a:gd name="T64" fmla="*/ 15 w 44"/>
                <a:gd name="T65" fmla="*/ 12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" h="123">
                  <a:moveTo>
                    <a:pt x="43" y="102"/>
                  </a:moveTo>
                  <a:lnTo>
                    <a:pt x="43" y="91"/>
                  </a:lnTo>
                  <a:lnTo>
                    <a:pt x="42" y="76"/>
                  </a:lnTo>
                  <a:lnTo>
                    <a:pt x="41" y="62"/>
                  </a:lnTo>
                  <a:lnTo>
                    <a:pt x="39" y="48"/>
                  </a:lnTo>
                  <a:lnTo>
                    <a:pt x="37" y="35"/>
                  </a:lnTo>
                  <a:lnTo>
                    <a:pt x="34" y="23"/>
                  </a:lnTo>
                  <a:lnTo>
                    <a:pt x="30" y="13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9" y="17"/>
                  </a:lnTo>
                  <a:lnTo>
                    <a:pt x="23" y="26"/>
                  </a:lnTo>
                  <a:lnTo>
                    <a:pt x="26" y="33"/>
                  </a:lnTo>
                  <a:lnTo>
                    <a:pt x="30" y="44"/>
                  </a:lnTo>
                  <a:lnTo>
                    <a:pt x="33" y="55"/>
                  </a:lnTo>
                  <a:lnTo>
                    <a:pt x="35" y="64"/>
                  </a:lnTo>
                  <a:lnTo>
                    <a:pt x="38" y="76"/>
                  </a:lnTo>
                  <a:lnTo>
                    <a:pt x="40" y="91"/>
                  </a:lnTo>
                  <a:lnTo>
                    <a:pt x="41" y="101"/>
                  </a:lnTo>
                  <a:lnTo>
                    <a:pt x="42" y="112"/>
                  </a:lnTo>
                  <a:lnTo>
                    <a:pt x="43" y="122"/>
                  </a:lnTo>
                  <a:lnTo>
                    <a:pt x="43" y="102"/>
                  </a:lnTo>
                </a:path>
              </a:pathLst>
            </a:custGeom>
            <a:solidFill>
              <a:srgbClr val="B27F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7" name="Freeform 649"/>
            <p:cNvSpPr>
              <a:spLocks/>
            </p:cNvSpPr>
            <p:nvPr/>
          </p:nvSpPr>
          <p:spPr bwMode="auto">
            <a:xfrm>
              <a:off x="4892" y="1983"/>
              <a:ext cx="44" cy="128"/>
            </a:xfrm>
            <a:custGeom>
              <a:avLst/>
              <a:gdLst>
                <a:gd name="T0" fmla="*/ 16 w 50"/>
                <a:gd name="T1" fmla="*/ 0 h 163"/>
                <a:gd name="T2" fmla="*/ 14 w 50"/>
                <a:gd name="T3" fmla="*/ 2 h 163"/>
                <a:gd name="T4" fmla="*/ 11 w 50"/>
                <a:gd name="T5" fmla="*/ 2 h 163"/>
                <a:gd name="T6" fmla="*/ 10 w 50"/>
                <a:gd name="T7" fmla="*/ 2 h 163"/>
                <a:gd name="T8" fmla="*/ 8 w 50"/>
                <a:gd name="T9" fmla="*/ 2 h 163"/>
                <a:gd name="T10" fmla="*/ 7 w 50"/>
                <a:gd name="T11" fmla="*/ 2 h 163"/>
                <a:gd name="T12" fmla="*/ 5 w 50"/>
                <a:gd name="T13" fmla="*/ 3 h 163"/>
                <a:gd name="T14" fmla="*/ 4 w 50"/>
                <a:gd name="T15" fmla="*/ 4 h 163"/>
                <a:gd name="T16" fmla="*/ 4 w 50"/>
                <a:gd name="T17" fmla="*/ 4 h 163"/>
                <a:gd name="T18" fmla="*/ 4 w 50"/>
                <a:gd name="T19" fmla="*/ 5 h 163"/>
                <a:gd name="T20" fmla="*/ 4 w 50"/>
                <a:gd name="T21" fmla="*/ 5 h 163"/>
                <a:gd name="T22" fmla="*/ 4 w 50"/>
                <a:gd name="T23" fmla="*/ 6 h 163"/>
                <a:gd name="T24" fmla="*/ 4 w 50"/>
                <a:gd name="T25" fmla="*/ 7 h 163"/>
                <a:gd name="T26" fmla="*/ 4 w 50"/>
                <a:gd name="T27" fmla="*/ 8 h 163"/>
                <a:gd name="T28" fmla="*/ 3 w 50"/>
                <a:gd name="T29" fmla="*/ 8 h 163"/>
                <a:gd name="T30" fmla="*/ 1 w 50"/>
                <a:gd name="T31" fmla="*/ 9 h 163"/>
                <a:gd name="T32" fmla="*/ 0 w 50"/>
                <a:gd name="T33" fmla="*/ 10 h 163"/>
                <a:gd name="T34" fmla="*/ 0 w 50"/>
                <a:gd name="T35" fmla="*/ 10 h 163"/>
                <a:gd name="T36" fmla="*/ 0 w 50"/>
                <a:gd name="T37" fmla="*/ 12 h 163"/>
                <a:gd name="T38" fmla="*/ 0 w 50"/>
                <a:gd name="T39" fmla="*/ 13 h 163"/>
                <a:gd name="T40" fmla="*/ 0 w 50"/>
                <a:gd name="T41" fmla="*/ 13 h 163"/>
                <a:gd name="T42" fmla="*/ 0 w 50"/>
                <a:gd name="T43" fmla="*/ 13 h 163"/>
                <a:gd name="T44" fmla="*/ 1 w 50"/>
                <a:gd name="T45" fmla="*/ 15 h 163"/>
                <a:gd name="T46" fmla="*/ 2 w 50"/>
                <a:gd name="T47" fmla="*/ 15 h 163"/>
                <a:gd name="T48" fmla="*/ 4 w 50"/>
                <a:gd name="T49" fmla="*/ 16 h 163"/>
                <a:gd name="T50" fmla="*/ 4 w 50"/>
                <a:gd name="T51" fmla="*/ 16 h 163"/>
                <a:gd name="T52" fmla="*/ 4 w 50"/>
                <a:gd name="T53" fmla="*/ 17 h 163"/>
                <a:gd name="T54" fmla="*/ 7 w 50"/>
                <a:gd name="T55" fmla="*/ 18 h 163"/>
                <a:gd name="T56" fmla="*/ 10 w 50"/>
                <a:gd name="T57" fmla="*/ 19 h 163"/>
                <a:gd name="T58" fmla="*/ 9 w 50"/>
                <a:gd name="T59" fmla="*/ 18 h 163"/>
                <a:gd name="T60" fmla="*/ 7 w 50"/>
                <a:gd name="T61" fmla="*/ 16 h 163"/>
                <a:gd name="T62" fmla="*/ 6 w 50"/>
                <a:gd name="T63" fmla="*/ 16 h 163"/>
                <a:gd name="T64" fmla="*/ 4 w 50"/>
                <a:gd name="T65" fmla="*/ 15 h 163"/>
                <a:gd name="T66" fmla="*/ 4 w 50"/>
                <a:gd name="T67" fmla="*/ 15 h 163"/>
                <a:gd name="T68" fmla="*/ 4 w 50"/>
                <a:gd name="T69" fmla="*/ 14 h 163"/>
                <a:gd name="T70" fmla="*/ 4 w 50"/>
                <a:gd name="T71" fmla="*/ 13 h 163"/>
                <a:gd name="T72" fmla="*/ 4 w 50"/>
                <a:gd name="T73" fmla="*/ 13 h 163"/>
                <a:gd name="T74" fmla="*/ 4 w 50"/>
                <a:gd name="T75" fmla="*/ 12 h 163"/>
                <a:gd name="T76" fmla="*/ 4 w 50"/>
                <a:gd name="T77" fmla="*/ 12 h 163"/>
                <a:gd name="T78" fmla="*/ 4 w 50"/>
                <a:gd name="T79" fmla="*/ 11 h 163"/>
                <a:gd name="T80" fmla="*/ 5 w 50"/>
                <a:gd name="T81" fmla="*/ 10 h 163"/>
                <a:gd name="T82" fmla="*/ 6 w 50"/>
                <a:gd name="T83" fmla="*/ 9 h 163"/>
                <a:gd name="T84" fmla="*/ 6 w 50"/>
                <a:gd name="T85" fmla="*/ 8 h 163"/>
                <a:gd name="T86" fmla="*/ 7 w 50"/>
                <a:gd name="T87" fmla="*/ 8 h 163"/>
                <a:gd name="T88" fmla="*/ 7 w 50"/>
                <a:gd name="T89" fmla="*/ 7 h 163"/>
                <a:gd name="T90" fmla="*/ 8 w 50"/>
                <a:gd name="T91" fmla="*/ 6 h 163"/>
                <a:gd name="T92" fmla="*/ 8 w 50"/>
                <a:gd name="T93" fmla="*/ 5 h 163"/>
                <a:gd name="T94" fmla="*/ 9 w 50"/>
                <a:gd name="T95" fmla="*/ 5 h 163"/>
                <a:gd name="T96" fmla="*/ 10 w 50"/>
                <a:gd name="T97" fmla="*/ 4 h 163"/>
                <a:gd name="T98" fmla="*/ 10 w 50"/>
                <a:gd name="T99" fmla="*/ 3 h 163"/>
                <a:gd name="T100" fmla="*/ 11 w 50"/>
                <a:gd name="T101" fmla="*/ 3 h 163"/>
                <a:gd name="T102" fmla="*/ 11 w 50"/>
                <a:gd name="T103" fmla="*/ 2 h 163"/>
                <a:gd name="T104" fmla="*/ 13 w 50"/>
                <a:gd name="T105" fmla="*/ 2 h 163"/>
                <a:gd name="T106" fmla="*/ 14 w 50"/>
                <a:gd name="T107" fmla="*/ 2 h 163"/>
                <a:gd name="T108" fmla="*/ 16 w 50"/>
                <a:gd name="T109" fmla="*/ 0 h 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0" h="163">
                  <a:moveTo>
                    <a:pt x="49" y="0"/>
                  </a:moveTo>
                  <a:lnTo>
                    <a:pt x="43" y="2"/>
                  </a:lnTo>
                  <a:lnTo>
                    <a:pt x="35" y="5"/>
                  </a:lnTo>
                  <a:lnTo>
                    <a:pt x="30" y="10"/>
                  </a:lnTo>
                  <a:lnTo>
                    <a:pt x="25" y="14"/>
                  </a:lnTo>
                  <a:lnTo>
                    <a:pt x="20" y="21"/>
                  </a:lnTo>
                  <a:lnTo>
                    <a:pt x="16" y="27"/>
                  </a:lnTo>
                  <a:lnTo>
                    <a:pt x="13" y="33"/>
                  </a:lnTo>
                  <a:lnTo>
                    <a:pt x="11" y="36"/>
                  </a:lnTo>
                  <a:lnTo>
                    <a:pt x="9" y="44"/>
                  </a:lnTo>
                  <a:lnTo>
                    <a:pt x="7" y="49"/>
                  </a:lnTo>
                  <a:lnTo>
                    <a:pt x="5" y="56"/>
                  </a:lnTo>
                  <a:lnTo>
                    <a:pt x="4" y="62"/>
                  </a:lnTo>
                  <a:lnTo>
                    <a:pt x="4" y="68"/>
                  </a:lnTo>
                  <a:lnTo>
                    <a:pt x="3" y="75"/>
                  </a:lnTo>
                  <a:lnTo>
                    <a:pt x="1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6"/>
                  </a:lnTo>
                  <a:lnTo>
                    <a:pt x="2" y="135"/>
                  </a:lnTo>
                  <a:lnTo>
                    <a:pt x="4" y="141"/>
                  </a:lnTo>
                  <a:lnTo>
                    <a:pt x="9" y="145"/>
                  </a:lnTo>
                  <a:lnTo>
                    <a:pt x="15" y="154"/>
                  </a:lnTo>
                  <a:lnTo>
                    <a:pt x="21" y="158"/>
                  </a:lnTo>
                  <a:lnTo>
                    <a:pt x="29" y="162"/>
                  </a:lnTo>
                  <a:lnTo>
                    <a:pt x="27" y="157"/>
                  </a:lnTo>
                  <a:lnTo>
                    <a:pt x="22" y="148"/>
                  </a:lnTo>
                  <a:lnTo>
                    <a:pt x="18" y="144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3" y="124"/>
                  </a:lnTo>
                  <a:lnTo>
                    <a:pt x="13" y="119"/>
                  </a:lnTo>
                  <a:lnTo>
                    <a:pt x="12" y="112"/>
                  </a:lnTo>
                  <a:lnTo>
                    <a:pt x="13" y="105"/>
                  </a:lnTo>
                  <a:lnTo>
                    <a:pt x="15" y="99"/>
                  </a:lnTo>
                  <a:lnTo>
                    <a:pt x="15" y="97"/>
                  </a:lnTo>
                  <a:lnTo>
                    <a:pt x="16" y="85"/>
                  </a:lnTo>
                  <a:lnTo>
                    <a:pt x="18" y="80"/>
                  </a:lnTo>
                  <a:lnTo>
                    <a:pt x="19" y="74"/>
                  </a:lnTo>
                  <a:lnTo>
                    <a:pt x="20" y="66"/>
                  </a:lnTo>
                  <a:lnTo>
                    <a:pt x="21" y="61"/>
                  </a:lnTo>
                  <a:lnTo>
                    <a:pt x="23" y="54"/>
                  </a:lnTo>
                  <a:lnTo>
                    <a:pt x="25" y="48"/>
                  </a:lnTo>
                  <a:lnTo>
                    <a:pt x="27" y="43"/>
                  </a:lnTo>
                  <a:lnTo>
                    <a:pt x="29" y="37"/>
                  </a:lnTo>
                  <a:lnTo>
                    <a:pt x="31" y="30"/>
                  </a:lnTo>
                  <a:lnTo>
                    <a:pt x="33" y="25"/>
                  </a:lnTo>
                  <a:lnTo>
                    <a:pt x="36" y="19"/>
                  </a:lnTo>
                  <a:lnTo>
                    <a:pt x="41" y="13"/>
                  </a:lnTo>
                  <a:lnTo>
                    <a:pt x="44" y="9"/>
                  </a:lnTo>
                  <a:lnTo>
                    <a:pt x="49" y="0"/>
                  </a:lnTo>
                </a:path>
              </a:pathLst>
            </a:custGeom>
            <a:solidFill>
              <a:srgbClr val="B27F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8" name="Freeform 650"/>
            <p:cNvSpPr>
              <a:spLocks/>
            </p:cNvSpPr>
            <p:nvPr/>
          </p:nvSpPr>
          <p:spPr bwMode="auto">
            <a:xfrm>
              <a:off x="4928" y="1862"/>
              <a:ext cx="39" cy="133"/>
            </a:xfrm>
            <a:custGeom>
              <a:avLst/>
              <a:gdLst>
                <a:gd name="T0" fmla="*/ 4 w 45"/>
                <a:gd name="T1" fmla="*/ 18 h 171"/>
                <a:gd name="T2" fmla="*/ 3 w 45"/>
                <a:gd name="T3" fmla="*/ 16 h 171"/>
                <a:gd name="T4" fmla="*/ 3 w 45"/>
                <a:gd name="T5" fmla="*/ 16 h 171"/>
                <a:gd name="T6" fmla="*/ 3 w 45"/>
                <a:gd name="T7" fmla="*/ 15 h 171"/>
                <a:gd name="T8" fmla="*/ 3 w 45"/>
                <a:gd name="T9" fmla="*/ 14 h 171"/>
                <a:gd name="T10" fmla="*/ 3 w 45"/>
                <a:gd name="T11" fmla="*/ 12 h 171"/>
                <a:gd name="T12" fmla="*/ 2 w 45"/>
                <a:gd name="T13" fmla="*/ 12 h 171"/>
                <a:gd name="T14" fmla="*/ 1 w 45"/>
                <a:gd name="T15" fmla="*/ 11 h 171"/>
                <a:gd name="T16" fmla="*/ 0 w 45"/>
                <a:gd name="T17" fmla="*/ 10 h 171"/>
                <a:gd name="T18" fmla="*/ 0 w 45"/>
                <a:gd name="T19" fmla="*/ 9 h 171"/>
                <a:gd name="T20" fmla="*/ 1 w 45"/>
                <a:gd name="T21" fmla="*/ 9 h 171"/>
                <a:gd name="T22" fmla="*/ 2 w 45"/>
                <a:gd name="T23" fmla="*/ 7 h 171"/>
                <a:gd name="T24" fmla="*/ 3 w 45"/>
                <a:gd name="T25" fmla="*/ 7 h 171"/>
                <a:gd name="T26" fmla="*/ 3 w 45"/>
                <a:gd name="T27" fmla="*/ 6 h 171"/>
                <a:gd name="T28" fmla="*/ 3 w 45"/>
                <a:gd name="T29" fmla="*/ 5 h 171"/>
                <a:gd name="T30" fmla="*/ 3 w 45"/>
                <a:gd name="T31" fmla="*/ 5 h 171"/>
                <a:gd name="T32" fmla="*/ 4 w 45"/>
                <a:gd name="T33" fmla="*/ 4 h 171"/>
                <a:gd name="T34" fmla="*/ 4 w 45"/>
                <a:gd name="T35" fmla="*/ 3 h 171"/>
                <a:gd name="T36" fmla="*/ 6 w 45"/>
                <a:gd name="T37" fmla="*/ 3 h 171"/>
                <a:gd name="T38" fmla="*/ 7 w 45"/>
                <a:gd name="T39" fmla="*/ 2 h 171"/>
                <a:gd name="T40" fmla="*/ 7 w 45"/>
                <a:gd name="T41" fmla="*/ 2 h 171"/>
                <a:gd name="T42" fmla="*/ 8 w 45"/>
                <a:gd name="T43" fmla="*/ 2 h 171"/>
                <a:gd name="T44" fmla="*/ 8 w 45"/>
                <a:gd name="T45" fmla="*/ 2 h 171"/>
                <a:gd name="T46" fmla="*/ 9 w 45"/>
                <a:gd name="T47" fmla="*/ 2 h 171"/>
                <a:gd name="T48" fmla="*/ 10 w 45"/>
                <a:gd name="T49" fmla="*/ 2 h 171"/>
                <a:gd name="T50" fmla="*/ 11 w 45"/>
                <a:gd name="T51" fmla="*/ 0 h 171"/>
                <a:gd name="T52" fmla="*/ 12 w 45"/>
                <a:gd name="T53" fmla="*/ 0 h 171"/>
                <a:gd name="T54" fmla="*/ 11 w 45"/>
                <a:gd name="T55" fmla="*/ 2 h 171"/>
                <a:gd name="T56" fmla="*/ 10 w 45"/>
                <a:gd name="T57" fmla="*/ 2 h 171"/>
                <a:gd name="T58" fmla="*/ 9 w 45"/>
                <a:gd name="T59" fmla="*/ 2 h 171"/>
                <a:gd name="T60" fmla="*/ 9 w 45"/>
                <a:gd name="T61" fmla="*/ 2 h 171"/>
                <a:gd name="T62" fmla="*/ 9 w 45"/>
                <a:gd name="T63" fmla="*/ 2 h 171"/>
                <a:gd name="T64" fmla="*/ 8 w 45"/>
                <a:gd name="T65" fmla="*/ 3 h 171"/>
                <a:gd name="T66" fmla="*/ 8 w 45"/>
                <a:gd name="T67" fmla="*/ 4 h 171"/>
                <a:gd name="T68" fmla="*/ 7 w 45"/>
                <a:gd name="T69" fmla="*/ 5 h 171"/>
                <a:gd name="T70" fmla="*/ 6 w 45"/>
                <a:gd name="T71" fmla="*/ 5 h 171"/>
                <a:gd name="T72" fmla="*/ 5 w 45"/>
                <a:gd name="T73" fmla="*/ 5 h 171"/>
                <a:gd name="T74" fmla="*/ 5 w 45"/>
                <a:gd name="T75" fmla="*/ 7 h 171"/>
                <a:gd name="T76" fmla="*/ 4 w 45"/>
                <a:gd name="T77" fmla="*/ 7 h 171"/>
                <a:gd name="T78" fmla="*/ 3 w 45"/>
                <a:gd name="T79" fmla="*/ 9 h 171"/>
                <a:gd name="T80" fmla="*/ 3 w 45"/>
                <a:gd name="T81" fmla="*/ 9 h 171"/>
                <a:gd name="T82" fmla="*/ 3 w 45"/>
                <a:gd name="T83" fmla="*/ 9 h 171"/>
                <a:gd name="T84" fmla="*/ 3 w 45"/>
                <a:gd name="T85" fmla="*/ 11 h 171"/>
                <a:gd name="T86" fmla="*/ 3 w 45"/>
                <a:gd name="T87" fmla="*/ 12 h 171"/>
                <a:gd name="T88" fmla="*/ 3 w 45"/>
                <a:gd name="T89" fmla="*/ 14 h 171"/>
                <a:gd name="T90" fmla="*/ 3 w 45"/>
                <a:gd name="T91" fmla="*/ 15 h 171"/>
                <a:gd name="T92" fmla="*/ 3 w 45"/>
                <a:gd name="T93" fmla="*/ 16 h 171"/>
                <a:gd name="T94" fmla="*/ 3 w 45"/>
                <a:gd name="T95" fmla="*/ 16 h 171"/>
                <a:gd name="T96" fmla="*/ 4 w 45"/>
                <a:gd name="T97" fmla="*/ 18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" h="171">
                  <a:moveTo>
                    <a:pt x="16" y="170"/>
                  </a:moveTo>
                  <a:lnTo>
                    <a:pt x="12" y="157"/>
                  </a:lnTo>
                  <a:lnTo>
                    <a:pt x="11" y="149"/>
                  </a:lnTo>
                  <a:lnTo>
                    <a:pt x="8" y="140"/>
                  </a:lnTo>
                  <a:lnTo>
                    <a:pt x="6" y="129"/>
                  </a:lnTo>
                  <a:lnTo>
                    <a:pt x="4" y="121"/>
                  </a:lnTo>
                  <a:lnTo>
                    <a:pt x="2" y="112"/>
                  </a:lnTo>
                  <a:lnTo>
                    <a:pt x="1" y="104"/>
                  </a:lnTo>
                  <a:lnTo>
                    <a:pt x="0" y="98"/>
                  </a:lnTo>
                  <a:lnTo>
                    <a:pt x="0" y="86"/>
                  </a:lnTo>
                  <a:lnTo>
                    <a:pt x="1" y="79"/>
                  </a:lnTo>
                  <a:lnTo>
                    <a:pt x="2" y="71"/>
                  </a:lnTo>
                  <a:lnTo>
                    <a:pt x="5" y="64"/>
                  </a:lnTo>
                  <a:lnTo>
                    <a:pt x="7" y="59"/>
                  </a:lnTo>
                  <a:lnTo>
                    <a:pt x="9" y="53"/>
                  </a:lnTo>
                  <a:lnTo>
                    <a:pt x="11" y="46"/>
                  </a:lnTo>
                  <a:lnTo>
                    <a:pt x="15" y="41"/>
                  </a:lnTo>
                  <a:lnTo>
                    <a:pt x="16" y="35"/>
                  </a:lnTo>
                  <a:lnTo>
                    <a:pt x="20" y="29"/>
                  </a:lnTo>
                  <a:lnTo>
                    <a:pt x="23" y="23"/>
                  </a:lnTo>
                  <a:lnTo>
                    <a:pt x="25" y="17"/>
                  </a:lnTo>
                  <a:lnTo>
                    <a:pt x="27" y="15"/>
                  </a:lnTo>
                  <a:lnTo>
                    <a:pt x="29" y="12"/>
                  </a:lnTo>
                  <a:lnTo>
                    <a:pt x="32" y="7"/>
                  </a:lnTo>
                  <a:lnTo>
                    <a:pt x="36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8" y="5"/>
                  </a:lnTo>
                  <a:lnTo>
                    <a:pt x="34" y="10"/>
                  </a:lnTo>
                  <a:lnTo>
                    <a:pt x="31" y="17"/>
                  </a:lnTo>
                  <a:lnTo>
                    <a:pt x="30" y="25"/>
                  </a:lnTo>
                  <a:lnTo>
                    <a:pt x="28" y="34"/>
                  </a:lnTo>
                  <a:lnTo>
                    <a:pt x="26" y="41"/>
                  </a:lnTo>
                  <a:lnTo>
                    <a:pt x="23" y="46"/>
                  </a:lnTo>
                  <a:lnTo>
                    <a:pt x="22" y="54"/>
                  </a:lnTo>
                  <a:lnTo>
                    <a:pt x="19" y="58"/>
                  </a:lnTo>
                  <a:lnTo>
                    <a:pt x="17" y="66"/>
                  </a:lnTo>
                  <a:lnTo>
                    <a:pt x="16" y="72"/>
                  </a:lnTo>
                  <a:lnTo>
                    <a:pt x="14" y="78"/>
                  </a:lnTo>
                  <a:lnTo>
                    <a:pt x="12" y="85"/>
                  </a:lnTo>
                  <a:lnTo>
                    <a:pt x="11" y="93"/>
                  </a:lnTo>
                  <a:lnTo>
                    <a:pt x="11" y="104"/>
                  </a:lnTo>
                  <a:lnTo>
                    <a:pt x="11" y="115"/>
                  </a:lnTo>
                  <a:lnTo>
                    <a:pt x="11" y="130"/>
                  </a:lnTo>
                  <a:lnTo>
                    <a:pt x="12" y="139"/>
                  </a:lnTo>
                  <a:lnTo>
                    <a:pt x="13" y="147"/>
                  </a:lnTo>
                  <a:lnTo>
                    <a:pt x="14" y="158"/>
                  </a:lnTo>
                  <a:lnTo>
                    <a:pt x="16" y="170"/>
                  </a:lnTo>
                </a:path>
              </a:pathLst>
            </a:custGeom>
            <a:solidFill>
              <a:srgbClr val="B27F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9" name="Freeform 651"/>
            <p:cNvSpPr>
              <a:spLocks/>
            </p:cNvSpPr>
            <p:nvPr/>
          </p:nvSpPr>
          <p:spPr bwMode="auto">
            <a:xfrm>
              <a:off x="4921" y="1964"/>
              <a:ext cx="40" cy="163"/>
            </a:xfrm>
            <a:custGeom>
              <a:avLst/>
              <a:gdLst>
                <a:gd name="T0" fmla="*/ 2 w 45"/>
                <a:gd name="T1" fmla="*/ 0 h 208"/>
                <a:gd name="T2" fmla="*/ 12 w 45"/>
                <a:gd name="T3" fmla="*/ 12 h 208"/>
                <a:gd name="T4" fmla="*/ 12 w 45"/>
                <a:gd name="T5" fmla="*/ 13 h 208"/>
                <a:gd name="T6" fmla="*/ 14 w 45"/>
                <a:gd name="T7" fmla="*/ 13 h 208"/>
                <a:gd name="T8" fmla="*/ 14 w 45"/>
                <a:gd name="T9" fmla="*/ 15 h 208"/>
                <a:gd name="T10" fmla="*/ 16 w 45"/>
                <a:gd name="T11" fmla="*/ 16 h 208"/>
                <a:gd name="T12" fmla="*/ 14 w 45"/>
                <a:gd name="T13" fmla="*/ 16 h 208"/>
                <a:gd name="T14" fmla="*/ 14 w 45"/>
                <a:gd name="T15" fmla="*/ 16 h 208"/>
                <a:gd name="T16" fmla="*/ 14 w 45"/>
                <a:gd name="T17" fmla="*/ 18 h 208"/>
                <a:gd name="T18" fmla="*/ 13 w 45"/>
                <a:gd name="T19" fmla="*/ 19 h 208"/>
                <a:gd name="T20" fmla="*/ 12 w 45"/>
                <a:gd name="T21" fmla="*/ 20 h 208"/>
                <a:gd name="T22" fmla="*/ 12 w 45"/>
                <a:gd name="T23" fmla="*/ 20 h 208"/>
                <a:gd name="T24" fmla="*/ 12 w 45"/>
                <a:gd name="T25" fmla="*/ 21 h 208"/>
                <a:gd name="T26" fmla="*/ 11 w 45"/>
                <a:gd name="T27" fmla="*/ 21 h 208"/>
                <a:gd name="T28" fmla="*/ 11 w 45"/>
                <a:gd name="T29" fmla="*/ 21 h 208"/>
                <a:gd name="T30" fmla="*/ 10 w 45"/>
                <a:gd name="T31" fmla="*/ 21 h 208"/>
                <a:gd name="T32" fmla="*/ 9 w 45"/>
                <a:gd name="T33" fmla="*/ 22 h 208"/>
                <a:gd name="T34" fmla="*/ 7 w 45"/>
                <a:gd name="T35" fmla="*/ 23 h 208"/>
                <a:gd name="T36" fmla="*/ 4 w 45"/>
                <a:gd name="T37" fmla="*/ 23 h 208"/>
                <a:gd name="T38" fmla="*/ 4 w 45"/>
                <a:gd name="T39" fmla="*/ 23 h 208"/>
                <a:gd name="T40" fmla="*/ 4 w 45"/>
                <a:gd name="T41" fmla="*/ 24 h 208"/>
                <a:gd name="T42" fmla="*/ 0 w 45"/>
                <a:gd name="T43" fmla="*/ 24 h 208"/>
                <a:gd name="T44" fmla="*/ 3 w 45"/>
                <a:gd name="T45" fmla="*/ 23 h 208"/>
                <a:gd name="T46" fmla="*/ 4 w 45"/>
                <a:gd name="T47" fmla="*/ 22 h 208"/>
                <a:gd name="T48" fmla="*/ 4 w 45"/>
                <a:gd name="T49" fmla="*/ 21 h 208"/>
                <a:gd name="T50" fmla="*/ 4 w 45"/>
                <a:gd name="T51" fmla="*/ 21 h 208"/>
                <a:gd name="T52" fmla="*/ 5 w 45"/>
                <a:gd name="T53" fmla="*/ 21 h 208"/>
                <a:gd name="T54" fmla="*/ 6 w 45"/>
                <a:gd name="T55" fmla="*/ 20 h 208"/>
                <a:gd name="T56" fmla="*/ 8 w 45"/>
                <a:gd name="T57" fmla="*/ 20 h 208"/>
                <a:gd name="T58" fmla="*/ 9 w 45"/>
                <a:gd name="T59" fmla="*/ 20 h 208"/>
                <a:gd name="T60" fmla="*/ 10 w 45"/>
                <a:gd name="T61" fmla="*/ 19 h 208"/>
                <a:gd name="T62" fmla="*/ 11 w 45"/>
                <a:gd name="T63" fmla="*/ 19 h 208"/>
                <a:gd name="T64" fmla="*/ 11 w 45"/>
                <a:gd name="T65" fmla="*/ 18 h 208"/>
                <a:gd name="T66" fmla="*/ 11 w 45"/>
                <a:gd name="T67" fmla="*/ 16 h 208"/>
                <a:gd name="T68" fmla="*/ 11 w 45"/>
                <a:gd name="T69" fmla="*/ 16 h 208"/>
                <a:gd name="T70" fmla="*/ 11 w 45"/>
                <a:gd name="T71" fmla="*/ 16 h 208"/>
                <a:gd name="T72" fmla="*/ 11 w 45"/>
                <a:gd name="T73" fmla="*/ 15 h 208"/>
                <a:gd name="T74" fmla="*/ 11 w 45"/>
                <a:gd name="T75" fmla="*/ 13 h 208"/>
                <a:gd name="T76" fmla="*/ 10 w 45"/>
                <a:gd name="T77" fmla="*/ 13 h 208"/>
                <a:gd name="T78" fmla="*/ 10 w 45"/>
                <a:gd name="T79" fmla="*/ 12 h 208"/>
                <a:gd name="T80" fmla="*/ 10 w 45"/>
                <a:gd name="T81" fmla="*/ 10 h 208"/>
                <a:gd name="T82" fmla="*/ 10 w 45"/>
                <a:gd name="T83" fmla="*/ 10 h 208"/>
                <a:gd name="T84" fmla="*/ 10 w 45"/>
                <a:gd name="T85" fmla="*/ 8 h 208"/>
                <a:gd name="T86" fmla="*/ 9 w 45"/>
                <a:gd name="T87" fmla="*/ 7 h 208"/>
                <a:gd name="T88" fmla="*/ 8 w 45"/>
                <a:gd name="T89" fmla="*/ 6 h 208"/>
                <a:gd name="T90" fmla="*/ 7 w 45"/>
                <a:gd name="T91" fmla="*/ 5 h 208"/>
                <a:gd name="T92" fmla="*/ 5 w 45"/>
                <a:gd name="T93" fmla="*/ 3 h 208"/>
                <a:gd name="T94" fmla="*/ 4 w 45"/>
                <a:gd name="T95" fmla="*/ 2 h 208"/>
                <a:gd name="T96" fmla="*/ 4 w 45"/>
                <a:gd name="T97" fmla="*/ 2 h 208"/>
                <a:gd name="T98" fmla="*/ 4 w 45"/>
                <a:gd name="T99" fmla="*/ 2 h 208"/>
                <a:gd name="T100" fmla="*/ 2 w 45"/>
                <a:gd name="T101" fmla="*/ 0 h 2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" h="208">
                  <a:moveTo>
                    <a:pt x="2" y="0"/>
                  </a:moveTo>
                  <a:lnTo>
                    <a:pt x="34" y="104"/>
                  </a:lnTo>
                  <a:lnTo>
                    <a:pt x="37" y="112"/>
                  </a:lnTo>
                  <a:lnTo>
                    <a:pt x="40" y="120"/>
                  </a:lnTo>
                  <a:lnTo>
                    <a:pt x="42" y="132"/>
                  </a:lnTo>
                  <a:lnTo>
                    <a:pt x="44" y="138"/>
                  </a:lnTo>
                  <a:lnTo>
                    <a:pt x="42" y="146"/>
                  </a:lnTo>
                  <a:lnTo>
                    <a:pt x="41" y="154"/>
                  </a:lnTo>
                  <a:lnTo>
                    <a:pt x="40" y="159"/>
                  </a:lnTo>
                  <a:lnTo>
                    <a:pt x="38" y="165"/>
                  </a:lnTo>
                  <a:lnTo>
                    <a:pt x="36" y="173"/>
                  </a:lnTo>
                  <a:lnTo>
                    <a:pt x="34" y="179"/>
                  </a:lnTo>
                  <a:lnTo>
                    <a:pt x="34" y="184"/>
                  </a:lnTo>
                  <a:lnTo>
                    <a:pt x="32" y="188"/>
                  </a:lnTo>
                  <a:lnTo>
                    <a:pt x="30" y="193"/>
                  </a:lnTo>
                  <a:lnTo>
                    <a:pt x="28" y="196"/>
                  </a:lnTo>
                  <a:lnTo>
                    <a:pt x="24" y="200"/>
                  </a:lnTo>
                  <a:lnTo>
                    <a:pt x="19" y="202"/>
                  </a:lnTo>
                  <a:lnTo>
                    <a:pt x="14" y="203"/>
                  </a:lnTo>
                  <a:lnTo>
                    <a:pt x="9" y="203"/>
                  </a:lnTo>
                  <a:lnTo>
                    <a:pt x="5" y="205"/>
                  </a:lnTo>
                  <a:lnTo>
                    <a:pt x="0" y="207"/>
                  </a:lnTo>
                  <a:lnTo>
                    <a:pt x="3" y="203"/>
                  </a:lnTo>
                  <a:lnTo>
                    <a:pt x="6" y="200"/>
                  </a:lnTo>
                  <a:lnTo>
                    <a:pt x="8" y="196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8" y="182"/>
                  </a:lnTo>
                  <a:lnTo>
                    <a:pt x="22" y="180"/>
                  </a:lnTo>
                  <a:lnTo>
                    <a:pt x="25" y="175"/>
                  </a:lnTo>
                  <a:lnTo>
                    <a:pt x="27" y="171"/>
                  </a:lnTo>
                  <a:lnTo>
                    <a:pt x="30" y="164"/>
                  </a:lnTo>
                  <a:lnTo>
                    <a:pt x="32" y="159"/>
                  </a:lnTo>
                  <a:lnTo>
                    <a:pt x="33" y="153"/>
                  </a:lnTo>
                  <a:lnTo>
                    <a:pt x="33" y="148"/>
                  </a:lnTo>
                  <a:lnTo>
                    <a:pt x="33" y="141"/>
                  </a:lnTo>
                  <a:lnTo>
                    <a:pt x="31" y="131"/>
                  </a:lnTo>
                  <a:lnTo>
                    <a:pt x="30" y="122"/>
                  </a:lnTo>
                  <a:lnTo>
                    <a:pt x="28" y="113"/>
                  </a:lnTo>
                  <a:lnTo>
                    <a:pt x="28" y="104"/>
                  </a:lnTo>
                  <a:lnTo>
                    <a:pt x="28" y="95"/>
                  </a:lnTo>
                  <a:lnTo>
                    <a:pt x="28" y="85"/>
                  </a:lnTo>
                  <a:lnTo>
                    <a:pt x="28" y="74"/>
                  </a:lnTo>
                  <a:lnTo>
                    <a:pt x="25" y="63"/>
                  </a:lnTo>
                  <a:lnTo>
                    <a:pt x="22" y="52"/>
                  </a:lnTo>
                  <a:lnTo>
                    <a:pt x="20" y="42"/>
                  </a:lnTo>
                  <a:lnTo>
                    <a:pt x="15" y="30"/>
                  </a:lnTo>
                  <a:lnTo>
                    <a:pt x="11" y="17"/>
                  </a:lnTo>
                  <a:lnTo>
                    <a:pt x="7" y="11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solidFill>
              <a:srgbClr val="B27F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0" name="Freeform 652"/>
            <p:cNvSpPr>
              <a:spLocks/>
            </p:cNvSpPr>
            <p:nvPr/>
          </p:nvSpPr>
          <p:spPr bwMode="auto">
            <a:xfrm>
              <a:off x="4889" y="2067"/>
              <a:ext cx="52" cy="98"/>
            </a:xfrm>
            <a:custGeom>
              <a:avLst/>
              <a:gdLst>
                <a:gd name="T0" fmla="*/ 19 w 59"/>
                <a:gd name="T1" fmla="*/ 0 h 126"/>
                <a:gd name="T2" fmla="*/ 17 w 59"/>
                <a:gd name="T3" fmla="*/ 0 h 126"/>
                <a:gd name="T4" fmla="*/ 14 w 59"/>
                <a:gd name="T5" fmla="*/ 2 h 126"/>
                <a:gd name="T6" fmla="*/ 12 w 59"/>
                <a:gd name="T7" fmla="*/ 2 h 126"/>
                <a:gd name="T8" fmla="*/ 10 w 59"/>
                <a:gd name="T9" fmla="*/ 2 h 126"/>
                <a:gd name="T10" fmla="*/ 9 w 59"/>
                <a:gd name="T11" fmla="*/ 2 h 126"/>
                <a:gd name="T12" fmla="*/ 7 w 59"/>
                <a:gd name="T13" fmla="*/ 2 h 126"/>
                <a:gd name="T14" fmla="*/ 7 w 59"/>
                <a:gd name="T15" fmla="*/ 2 h 126"/>
                <a:gd name="T16" fmla="*/ 5 w 59"/>
                <a:gd name="T17" fmla="*/ 3 h 126"/>
                <a:gd name="T18" fmla="*/ 4 w 59"/>
                <a:gd name="T19" fmla="*/ 3 h 126"/>
                <a:gd name="T20" fmla="*/ 4 w 59"/>
                <a:gd name="T21" fmla="*/ 4 h 126"/>
                <a:gd name="T22" fmla="*/ 4 w 59"/>
                <a:gd name="T23" fmla="*/ 5 h 126"/>
                <a:gd name="T24" fmla="*/ 4 w 59"/>
                <a:gd name="T25" fmla="*/ 5 h 126"/>
                <a:gd name="T26" fmla="*/ 4 w 59"/>
                <a:gd name="T27" fmla="*/ 5 h 126"/>
                <a:gd name="T28" fmla="*/ 3 w 59"/>
                <a:gd name="T29" fmla="*/ 7 h 126"/>
                <a:gd name="T30" fmla="*/ 2 w 59"/>
                <a:gd name="T31" fmla="*/ 7 h 126"/>
                <a:gd name="T32" fmla="*/ 0 w 59"/>
                <a:gd name="T33" fmla="*/ 9 h 126"/>
                <a:gd name="T34" fmla="*/ 0 w 59"/>
                <a:gd name="T35" fmla="*/ 9 h 126"/>
                <a:gd name="T36" fmla="*/ 0 w 59"/>
                <a:gd name="T37" fmla="*/ 9 h 126"/>
                <a:gd name="T38" fmla="*/ 1 w 59"/>
                <a:gd name="T39" fmla="*/ 11 h 126"/>
                <a:gd name="T40" fmla="*/ 3 w 59"/>
                <a:gd name="T41" fmla="*/ 12 h 126"/>
                <a:gd name="T42" fmla="*/ 4 w 59"/>
                <a:gd name="T43" fmla="*/ 12 h 126"/>
                <a:gd name="T44" fmla="*/ 4 w 59"/>
                <a:gd name="T45" fmla="*/ 12 h 126"/>
                <a:gd name="T46" fmla="*/ 4 w 59"/>
                <a:gd name="T47" fmla="*/ 12 h 126"/>
                <a:gd name="T48" fmla="*/ 4 w 59"/>
                <a:gd name="T49" fmla="*/ 12 h 126"/>
                <a:gd name="T50" fmla="*/ 4 w 59"/>
                <a:gd name="T51" fmla="*/ 11 h 126"/>
                <a:gd name="T52" fmla="*/ 4 w 59"/>
                <a:gd name="T53" fmla="*/ 11 h 126"/>
                <a:gd name="T54" fmla="*/ 4 w 59"/>
                <a:gd name="T55" fmla="*/ 9 h 126"/>
                <a:gd name="T56" fmla="*/ 4 w 59"/>
                <a:gd name="T57" fmla="*/ 9 h 126"/>
                <a:gd name="T58" fmla="*/ 4 w 59"/>
                <a:gd name="T59" fmla="*/ 9 h 126"/>
                <a:gd name="T60" fmla="*/ 4 w 59"/>
                <a:gd name="T61" fmla="*/ 7 h 126"/>
                <a:gd name="T62" fmla="*/ 4 w 59"/>
                <a:gd name="T63" fmla="*/ 7 h 126"/>
                <a:gd name="T64" fmla="*/ 4 w 59"/>
                <a:gd name="T65" fmla="*/ 7 h 126"/>
                <a:gd name="T66" fmla="*/ 5 w 59"/>
                <a:gd name="T67" fmla="*/ 5 h 126"/>
                <a:gd name="T68" fmla="*/ 5 w 59"/>
                <a:gd name="T69" fmla="*/ 5 h 126"/>
                <a:gd name="T70" fmla="*/ 6 w 59"/>
                <a:gd name="T71" fmla="*/ 4 h 126"/>
                <a:gd name="T72" fmla="*/ 8 w 59"/>
                <a:gd name="T73" fmla="*/ 4 h 126"/>
                <a:gd name="T74" fmla="*/ 9 w 59"/>
                <a:gd name="T75" fmla="*/ 3 h 126"/>
                <a:gd name="T76" fmla="*/ 10 w 59"/>
                <a:gd name="T77" fmla="*/ 3 h 126"/>
                <a:gd name="T78" fmla="*/ 11 w 59"/>
                <a:gd name="T79" fmla="*/ 2 h 126"/>
                <a:gd name="T80" fmla="*/ 14 w 59"/>
                <a:gd name="T81" fmla="*/ 2 h 126"/>
                <a:gd name="T82" fmla="*/ 15 w 59"/>
                <a:gd name="T83" fmla="*/ 2 h 126"/>
                <a:gd name="T84" fmla="*/ 15 w 59"/>
                <a:gd name="T85" fmla="*/ 2 h 126"/>
                <a:gd name="T86" fmla="*/ 16 w 59"/>
                <a:gd name="T87" fmla="*/ 2 h 126"/>
                <a:gd name="T88" fmla="*/ 18 w 59"/>
                <a:gd name="T89" fmla="*/ 2 h 126"/>
                <a:gd name="T90" fmla="*/ 19 w 59"/>
                <a:gd name="T91" fmla="*/ 0 h 1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9" h="126">
                  <a:moveTo>
                    <a:pt x="58" y="0"/>
                  </a:moveTo>
                  <a:lnTo>
                    <a:pt x="51" y="0"/>
                  </a:lnTo>
                  <a:lnTo>
                    <a:pt x="43" y="2"/>
                  </a:lnTo>
                  <a:lnTo>
                    <a:pt x="37" y="3"/>
                  </a:lnTo>
                  <a:lnTo>
                    <a:pt x="31" y="7"/>
                  </a:lnTo>
                  <a:lnTo>
                    <a:pt x="26" y="12"/>
                  </a:lnTo>
                  <a:lnTo>
                    <a:pt x="22" y="19"/>
                  </a:lnTo>
                  <a:lnTo>
                    <a:pt x="20" y="22"/>
                  </a:lnTo>
                  <a:lnTo>
                    <a:pt x="16" y="29"/>
                  </a:lnTo>
                  <a:lnTo>
                    <a:pt x="12" y="35"/>
                  </a:lnTo>
                  <a:lnTo>
                    <a:pt x="10" y="41"/>
                  </a:lnTo>
                  <a:lnTo>
                    <a:pt x="8" y="47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3" y="65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1" y="99"/>
                  </a:lnTo>
                  <a:lnTo>
                    <a:pt x="3" y="109"/>
                  </a:lnTo>
                  <a:lnTo>
                    <a:pt x="9" y="119"/>
                  </a:lnTo>
                  <a:lnTo>
                    <a:pt x="13" y="125"/>
                  </a:lnTo>
                  <a:lnTo>
                    <a:pt x="10" y="119"/>
                  </a:lnTo>
                  <a:lnTo>
                    <a:pt x="9" y="112"/>
                  </a:lnTo>
                  <a:lnTo>
                    <a:pt x="8" y="106"/>
                  </a:lnTo>
                  <a:lnTo>
                    <a:pt x="9" y="100"/>
                  </a:lnTo>
                  <a:lnTo>
                    <a:pt x="9" y="89"/>
                  </a:lnTo>
                  <a:lnTo>
                    <a:pt x="10" y="81"/>
                  </a:lnTo>
                  <a:lnTo>
                    <a:pt x="11" y="77"/>
                  </a:lnTo>
                  <a:lnTo>
                    <a:pt x="12" y="72"/>
                  </a:lnTo>
                  <a:lnTo>
                    <a:pt x="13" y="67"/>
                  </a:lnTo>
                  <a:lnTo>
                    <a:pt x="14" y="62"/>
                  </a:lnTo>
                  <a:lnTo>
                    <a:pt x="16" y="57"/>
                  </a:lnTo>
                  <a:lnTo>
                    <a:pt x="16" y="53"/>
                  </a:lnTo>
                  <a:lnTo>
                    <a:pt x="19" y="44"/>
                  </a:lnTo>
                  <a:lnTo>
                    <a:pt x="24" y="37"/>
                  </a:lnTo>
                  <a:lnTo>
                    <a:pt x="28" y="33"/>
                  </a:lnTo>
                  <a:lnTo>
                    <a:pt x="32" y="29"/>
                  </a:lnTo>
                  <a:lnTo>
                    <a:pt x="36" y="26"/>
                  </a:lnTo>
                  <a:lnTo>
                    <a:pt x="43" y="21"/>
                  </a:lnTo>
                  <a:lnTo>
                    <a:pt x="45" y="15"/>
                  </a:lnTo>
                  <a:lnTo>
                    <a:pt x="47" y="13"/>
                  </a:lnTo>
                  <a:lnTo>
                    <a:pt x="50" y="6"/>
                  </a:lnTo>
                  <a:lnTo>
                    <a:pt x="55" y="2"/>
                  </a:lnTo>
                  <a:lnTo>
                    <a:pt x="58" y="0"/>
                  </a:lnTo>
                </a:path>
              </a:pathLst>
            </a:custGeom>
            <a:solidFill>
              <a:srgbClr val="B27F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1" name="Freeform 653"/>
            <p:cNvSpPr>
              <a:spLocks/>
            </p:cNvSpPr>
            <p:nvPr/>
          </p:nvSpPr>
          <p:spPr bwMode="auto">
            <a:xfrm>
              <a:off x="4928" y="1993"/>
              <a:ext cx="41" cy="140"/>
            </a:xfrm>
            <a:custGeom>
              <a:avLst/>
              <a:gdLst>
                <a:gd name="T0" fmla="*/ 0 w 46"/>
                <a:gd name="T1" fmla="*/ 0 h 179"/>
                <a:gd name="T2" fmla="*/ 4 w 46"/>
                <a:gd name="T3" fmla="*/ 2 h 179"/>
                <a:gd name="T4" fmla="*/ 4 w 46"/>
                <a:gd name="T5" fmla="*/ 2 h 179"/>
                <a:gd name="T6" fmla="*/ 5 w 46"/>
                <a:gd name="T7" fmla="*/ 2 h 179"/>
                <a:gd name="T8" fmla="*/ 7 w 46"/>
                <a:gd name="T9" fmla="*/ 3 h 179"/>
                <a:gd name="T10" fmla="*/ 9 w 46"/>
                <a:gd name="T11" fmla="*/ 4 h 179"/>
                <a:gd name="T12" fmla="*/ 10 w 46"/>
                <a:gd name="T13" fmla="*/ 5 h 179"/>
                <a:gd name="T14" fmla="*/ 12 w 46"/>
                <a:gd name="T15" fmla="*/ 6 h 179"/>
                <a:gd name="T16" fmla="*/ 12 w 46"/>
                <a:gd name="T17" fmla="*/ 8 h 179"/>
                <a:gd name="T18" fmla="*/ 12 w 46"/>
                <a:gd name="T19" fmla="*/ 9 h 179"/>
                <a:gd name="T20" fmla="*/ 12 w 46"/>
                <a:gd name="T21" fmla="*/ 9 h 179"/>
                <a:gd name="T22" fmla="*/ 12 w 46"/>
                <a:gd name="T23" fmla="*/ 10 h 179"/>
                <a:gd name="T24" fmla="*/ 12 w 46"/>
                <a:gd name="T25" fmla="*/ 11 h 179"/>
                <a:gd name="T26" fmla="*/ 12 w 46"/>
                <a:gd name="T27" fmla="*/ 13 h 179"/>
                <a:gd name="T28" fmla="*/ 11 w 46"/>
                <a:gd name="T29" fmla="*/ 13 h 179"/>
                <a:gd name="T30" fmla="*/ 11 w 46"/>
                <a:gd name="T31" fmla="*/ 13 h 179"/>
                <a:gd name="T32" fmla="*/ 11 w 46"/>
                <a:gd name="T33" fmla="*/ 14 h 179"/>
                <a:gd name="T34" fmla="*/ 10 w 46"/>
                <a:gd name="T35" fmla="*/ 15 h 179"/>
                <a:gd name="T36" fmla="*/ 9 w 46"/>
                <a:gd name="T37" fmla="*/ 16 h 179"/>
                <a:gd name="T38" fmla="*/ 9 w 46"/>
                <a:gd name="T39" fmla="*/ 16 h 179"/>
                <a:gd name="T40" fmla="*/ 9 w 46"/>
                <a:gd name="T41" fmla="*/ 16 h 179"/>
                <a:gd name="T42" fmla="*/ 8 w 46"/>
                <a:gd name="T43" fmla="*/ 16 h 179"/>
                <a:gd name="T44" fmla="*/ 8 w 46"/>
                <a:gd name="T45" fmla="*/ 17 h 179"/>
                <a:gd name="T46" fmla="*/ 6 w 46"/>
                <a:gd name="T47" fmla="*/ 18 h 179"/>
                <a:gd name="T48" fmla="*/ 6 w 46"/>
                <a:gd name="T49" fmla="*/ 18 h 179"/>
                <a:gd name="T50" fmla="*/ 5 w 46"/>
                <a:gd name="T51" fmla="*/ 19 h 179"/>
                <a:gd name="T52" fmla="*/ 4 w 46"/>
                <a:gd name="T53" fmla="*/ 20 h 179"/>
                <a:gd name="T54" fmla="*/ 5 w 46"/>
                <a:gd name="T55" fmla="*/ 20 h 179"/>
                <a:gd name="T56" fmla="*/ 7 w 46"/>
                <a:gd name="T57" fmla="*/ 19 h 179"/>
                <a:gd name="T58" fmla="*/ 9 w 46"/>
                <a:gd name="T59" fmla="*/ 19 h 179"/>
                <a:gd name="T60" fmla="*/ 10 w 46"/>
                <a:gd name="T61" fmla="*/ 18 h 179"/>
                <a:gd name="T62" fmla="*/ 10 w 46"/>
                <a:gd name="T63" fmla="*/ 18 h 179"/>
                <a:gd name="T64" fmla="*/ 11 w 46"/>
                <a:gd name="T65" fmla="*/ 18 h 179"/>
                <a:gd name="T66" fmla="*/ 12 w 46"/>
                <a:gd name="T67" fmla="*/ 16 h 179"/>
                <a:gd name="T68" fmla="*/ 12 w 46"/>
                <a:gd name="T69" fmla="*/ 16 h 179"/>
                <a:gd name="T70" fmla="*/ 12 w 46"/>
                <a:gd name="T71" fmla="*/ 16 h 179"/>
                <a:gd name="T72" fmla="*/ 13 w 46"/>
                <a:gd name="T73" fmla="*/ 16 h 179"/>
                <a:gd name="T74" fmla="*/ 14 w 46"/>
                <a:gd name="T75" fmla="*/ 15 h 179"/>
                <a:gd name="T76" fmla="*/ 15 w 46"/>
                <a:gd name="T77" fmla="*/ 14 h 179"/>
                <a:gd name="T78" fmla="*/ 16 w 46"/>
                <a:gd name="T79" fmla="*/ 13 h 179"/>
                <a:gd name="T80" fmla="*/ 17 w 46"/>
                <a:gd name="T81" fmla="*/ 13 h 179"/>
                <a:gd name="T82" fmla="*/ 17 w 46"/>
                <a:gd name="T83" fmla="*/ 13 h 179"/>
                <a:gd name="T84" fmla="*/ 16 w 46"/>
                <a:gd name="T85" fmla="*/ 11 h 179"/>
                <a:gd name="T86" fmla="*/ 14 w 46"/>
                <a:gd name="T87" fmla="*/ 10 h 179"/>
                <a:gd name="T88" fmla="*/ 12 w 46"/>
                <a:gd name="T89" fmla="*/ 8 h 179"/>
                <a:gd name="T90" fmla="*/ 11 w 46"/>
                <a:gd name="T91" fmla="*/ 6 h 179"/>
                <a:gd name="T92" fmla="*/ 9 w 46"/>
                <a:gd name="T93" fmla="*/ 4 h 179"/>
                <a:gd name="T94" fmla="*/ 7 w 46"/>
                <a:gd name="T95" fmla="*/ 4 h 179"/>
                <a:gd name="T96" fmla="*/ 4 w 46"/>
                <a:gd name="T97" fmla="*/ 2 h 179"/>
                <a:gd name="T98" fmla="*/ 4 w 46"/>
                <a:gd name="T99" fmla="*/ 2 h 179"/>
                <a:gd name="T100" fmla="*/ 0 w 46"/>
                <a:gd name="T101" fmla="*/ 0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6" h="179">
                  <a:moveTo>
                    <a:pt x="0" y="0"/>
                  </a:moveTo>
                  <a:lnTo>
                    <a:pt x="5" y="8"/>
                  </a:lnTo>
                  <a:lnTo>
                    <a:pt x="9" y="14"/>
                  </a:lnTo>
                  <a:lnTo>
                    <a:pt x="15" y="22"/>
                  </a:lnTo>
                  <a:lnTo>
                    <a:pt x="20" y="31"/>
                  </a:lnTo>
                  <a:lnTo>
                    <a:pt x="24" y="39"/>
                  </a:lnTo>
                  <a:lnTo>
                    <a:pt x="28" y="46"/>
                  </a:lnTo>
                  <a:lnTo>
                    <a:pt x="33" y="58"/>
                  </a:lnTo>
                  <a:lnTo>
                    <a:pt x="35" y="69"/>
                  </a:lnTo>
                  <a:lnTo>
                    <a:pt x="34" y="77"/>
                  </a:lnTo>
                  <a:lnTo>
                    <a:pt x="34" y="83"/>
                  </a:lnTo>
                  <a:lnTo>
                    <a:pt x="33" y="91"/>
                  </a:lnTo>
                  <a:lnTo>
                    <a:pt x="32" y="99"/>
                  </a:lnTo>
                  <a:lnTo>
                    <a:pt x="32" y="107"/>
                  </a:lnTo>
                  <a:lnTo>
                    <a:pt x="31" y="118"/>
                  </a:lnTo>
                  <a:lnTo>
                    <a:pt x="29" y="124"/>
                  </a:lnTo>
                  <a:lnTo>
                    <a:pt x="29" y="129"/>
                  </a:lnTo>
                  <a:lnTo>
                    <a:pt x="27" y="135"/>
                  </a:lnTo>
                  <a:lnTo>
                    <a:pt x="25" y="139"/>
                  </a:lnTo>
                  <a:lnTo>
                    <a:pt x="25" y="144"/>
                  </a:lnTo>
                  <a:lnTo>
                    <a:pt x="23" y="149"/>
                  </a:lnTo>
                  <a:lnTo>
                    <a:pt x="22" y="154"/>
                  </a:lnTo>
                  <a:lnTo>
                    <a:pt x="21" y="158"/>
                  </a:lnTo>
                  <a:lnTo>
                    <a:pt x="18" y="163"/>
                  </a:lnTo>
                  <a:lnTo>
                    <a:pt x="18" y="168"/>
                  </a:lnTo>
                  <a:lnTo>
                    <a:pt x="16" y="172"/>
                  </a:lnTo>
                  <a:lnTo>
                    <a:pt x="12" y="178"/>
                  </a:lnTo>
                  <a:lnTo>
                    <a:pt x="16" y="176"/>
                  </a:lnTo>
                  <a:lnTo>
                    <a:pt x="20" y="174"/>
                  </a:lnTo>
                  <a:lnTo>
                    <a:pt x="23" y="171"/>
                  </a:lnTo>
                  <a:lnTo>
                    <a:pt x="26" y="167"/>
                  </a:lnTo>
                  <a:lnTo>
                    <a:pt x="28" y="163"/>
                  </a:lnTo>
                  <a:lnTo>
                    <a:pt x="29" y="160"/>
                  </a:lnTo>
                  <a:lnTo>
                    <a:pt x="32" y="156"/>
                  </a:lnTo>
                  <a:lnTo>
                    <a:pt x="33" y="151"/>
                  </a:lnTo>
                  <a:lnTo>
                    <a:pt x="35" y="147"/>
                  </a:lnTo>
                  <a:lnTo>
                    <a:pt x="38" y="139"/>
                  </a:lnTo>
                  <a:lnTo>
                    <a:pt x="39" y="135"/>
                  </a:lnTo>
                  <a:lnTo>
                    <a:pt x="43" y="129"/>
                  </a:lnTo>
                  <a:lnTo>
                    <a:pt x="44" y="122"/>
                  </a:lnTo>
                  <a:lnTo>
                    <a:pt x="45" y="117"/>
                  </a:lnTo>
                  <a:lnTo>
                    <a:pt x="45" y="108"/>
                  </a:lnTo>
                  <a:lnTo>
                    <a:pt x="44" y="98"/>
                  </a:lnTo>
                  <a:lnTo>
                    <a:pt x="39" y="84"/>
                  </a:lnTo>
                  <a:lnTo>
                    <a:pt x="34" y="70"/>
                  </a:lnTo>
                  <a:lnTo>
                    <a:pt x="29" y="54"/>
                  </a:lnTo>
                  <a:lnTo>
                    <a:pt x="23" y="40"/>
                  </a:lnTo>
                  <a:lnTo>
                    <a:pt x="19" y="33"/>
                  </a:lnTo>
                  <a:lnTo>
                    <a:pt x="12" y="20"/>
                  </a:lnTo>
                  <a:lnTo>
                    <a:pt x="5" y="8"/>
                  </a:lnTo>
                  <a:lnTo>
                    <a:pt x="0" y="0"/>
                  </a:lnTo>
                </a:path>
              </a:pathLst>
            </a:custGeom>
            <a:solidFill>
              <a:srgbClr val="B27F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2" name="Freeform 654"/>
            <p:cNvSpPr>
              <a:spLocks/>
            </p:cNvSpPr>
            <p:nvPr/>
          </p:nvSpPr>
          <p:spPr bwMode="auto">
            <a:xfrm>
              <a:off x="4905" y="2090"/>
              <a:ext cx="48" cy="87"/>
            </a:xfrm>
            <a:custGeom>
              <a:avLst/>
              <a:gdLst>
                <a:gd name="T0" fmla="*/ 18 w 54"/>
                <a:gd name="T1" fmla="*/ 2 h 112"/>
                <a:gd name="T2" fmla="*/ 17 w 54"/>
                <a:gd name="T3" fmla="*/ 2 h 112"/>
                <a:gd name="T4" fmla="*/ 15 w 54"/>
                <a:gd name="T5" fmla="*/ 0 h 112"/>
                <a:gd name="T6" fmla="*/ 12 w 54"/>
                <a:gd name="T7" fmla="*/ 2 h 112"/>
                <a:gd name="T8" fmla="*/ 11 w 54"/>
                <a:gd name="T9" fmla="*/ 1 h 112"/>
                <a:gd name="T10" fmla="*/ 8 w 54"/>
                <a:gd name="T11" fmla="*/ 2 h 112"/>
                <a:gd name="T12" fmla="*/ 7 w 54"/>
                <a:gd name="T13" fmla="*/ 2 h 112"/>
                <a:gd name="T14" fmla="*/ 6 w 54"/>
                <a:gd name="T15" fmla="*/ 2 h 112"/>
                <a:gd name="T16" fmla="*/ 4 w 54"/>
                <a:gd name="T17" fmla="*/ 2 h 112"/>
                <a:gd name="T18" fmla="*/ 4 w 54"/>
                <a:gd name="T19" fmla="*/ 2 h 112"/>
                <a:gd name="T20" fmla="*/ 4 w 54"/>
                <a:gd name="T21" fmla="*/ 2 h 112"/>
                <a:gd name="T22" fmla="*/ 4 w 54"/>
                <a:gd name="T23" fmla="*/ 3 h 112"/>
                <a:gd name="T24" fmla="*/ 4 w 54"/>
                <a:gd name="T25" fmla="*/ 3 h 112"/>
                <a:gd name="T26" fmla="*/ 3 w 54"/>
                <a:gd name="T27" fmla="*/ 4 h 112"/>
                <a:gd name="T28" fmla="*/ 1 w 54"/>
                <a:gd name="T29" fmla="*/ 5 h 112"/>
                <a:gd name="T30" fmla="*/ 0 w 54"/>
                <a:gd name="T31" fmla="*/ 7 h 112"/>
                <a:gd name="T32" fmla="*/ 0 w 54"/>
                <a:gd name="T33" fmla="*/ 7 h 112"/>
                <a:gd name="T34" fmla="*/ 0 w 54"/>
                <a:gd name="T35" fmla="*/ 9 h 112"/>
                <a:gd name="T36" fmla="*/ 1 w 54"/>
                <a:gd name="T37" fmla="*/ 9 h 112"/>
                <a:gd name="T38" fmla="*/ 4 w 54"/>
                <a:gd name="T39" fmla="*/ 11 h 112"/>
                <a:gd name="T40" fmla="*/ 4 w 54"/>
                <a:gd name="T41" fmla="*/ 11 h 112"/>
                <a:gd name="T42" fmla="*/ 5 w 54"/>
                <a:gd name="T43" fmla="*/ 12 h 112"/>
                <a:gd name="T44" fmla="*/ 4 w 54"/>
                <a:gd name="T45" fmla="*/ 11 h 112"/>
                <a:gd name="T46" fmla="*/ 4 w 54"/>
                <a:gd name="T47" fmla="*/ 9 h 112"/>
                <a:gd name="T48" fmla="*/ 4 w 54"/>
                <a:gd name="T49" fmla="*/ 9 h 112"/>
                <a:gd name="T50" fmla="*/ 4 w 54"/>
                <a:gd name="T51" fmla="*/ 9 h 112"/>
                <a:gd name="T52" fmla="*/ 4 w 54"/>
                <a:gd name="T53" fmla="*/ 9 h 112"/>
                <a:gd name="T54" fmla="*/ 4 w 54"/>
                <a:gd name="T55" fmla="*/ 7 h 112"/>
                <a:gd name="T56" fmla="*/ 4 w 54"/>
                <a:gd name="T57" fmla="*/ 7 h 112"/>
                <a:gd name="T58" fmla="*/ 4 w 54"/>
                <a:gd name="T59" fmla="*/ 7 h 112"/>
                <a:gd name="T60" fmla="*/ 4 w 54"/>
                <a:gd name="T61" fmla="*/ 5 h 112"/>
                <a:gd name="T62" fmla="*/ 6 w 54"/>
                <a:gd name="T63" fmla="*/ 5 h 112"/>
                <a:gd name="T64" fmla="*/ 7 w 54"/>
                <a:gd name="T65" fmla="*/ 4 h 112"/>
                <a:gd name="T66" fmla="*/ 8 w 54"/>
                <a:gd name="T67" fmla="*/ 3 h 112"/>
                <a:gd name="T68" fmla="*/ 9 w 54"/>
                <a:gd name="T69" fmla="*/ 3 h 112"/>
                <a:gd name="T70" fmla="*/ 11 w 54"/>
                <a:gd name="T71" fmla="*/ 2 h 112"/>
                <a:gd name="T72" fmla="*/ 12 w 54"/>
                <a:gd name="T73" fmla="*/ 2 h 112"/>
                <a:gd name="T74" fmla="*/ 13 w 54"/>
                <a:gd name="T75" fmla="*/ 2 h 112"/>
                <a:gd name="T76" fmla="*/ 15 w 54"/>
                <a:gd name="T77" fmla="*/ 2 h 112"/>
                <a:gd name="T78" fmla="*/ 16 w 54"/>
                <a:gd name="T79" fmla="*/ 2 h 112"/>
                <a:gd name="T80" fmla="*/ 17 w 54"/>
                <a:gd name="T81" fmla="*/ 2 h 112"/>
                <a:gd name="T82" fmla="*/ 18 w 54"/>
                <a:gd name="T83" fmla="*/ 2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4" h="112">
                  <a:moveTo>
                    <a:pt x="53" y="6"/>
                  </a:moveTo>
                  <a:lnTo>
                    <a:pt x="48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30" y="1"/>
                  </a:lnTo>
                  <a:lnTo>
                    <a:pt x="23" y="4"/>
                  </a:lnTo>
                  <a:lnTo>
                    <a:pt x="19" y="7"/>
                  </a:lnTo>
                  <a:lnTo>
                    <a:pt x="17" y="11"/>
                  </a:lnTo>
                  <a:lnTo>
                    <a:pt x="14" y="16"/>
                  </a:lnTo>
                  <a:lnTo>
                    <a:pt x="13" y="19"/>
                  </a:lnTo>
                  <a:lnTo>
                    <a:pt x="11" y="25"/>
                  </a:lnTo>
                  <a:lnTo>
                    <a:pt x="8" y="28"/>
                  </a:lnTo>
                  <a:lnTo>
                    <a:pt x="6" y="34"/>
                  </a:lnTo>
                  <a:lnTo>
                    <a:pt x="3" y="42"/>
                  </a:lnTo>
                  <a:lnTo>
                    <a:pt x="1" y="51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1" y="88"/>
                  </a:lnTo>
                  <a:lnTo>
                    <a:pt x="5" y="100"/>
                  </a:lnTo>
                  <a:lnTo>
                    <a:pt x="10" y="104"/>
                  </a:lnTo>
                  <a:lnTo>
                    <a:pt x="15" y="111"/>
                  </a:lnTo>
                  <a:lnTo>
                    <a:pt x="12" y="101"/>
                  </a:lnTo>
                  <a:lnTo>
                    <a:pt x="9" y="95"/>
                  </a:lnTo>
                  <a:lnTo>
                    <a:pt x="10" y="90"/>
                  </a:lnTo>
                  <a:lnTo>
                    <a:pt x="9" y="83"/>
                  </a:lnTo>
                  <a:lnTo>
                    <a:pt x="8" y="77"/>
                  </a:lnTo>
                  <a:lnTo>
                    <a:pt x="8" y="72"/>
                  </a:lnTo>
                  <a:lnTo>
                    <a:pt x="9" y="67"/>
                  </a:lnTo>
                  <a:lnTo>
                    <a:pt x="12" y="60"/>
                  </a:lnTo>
                  <a:lnTo>
                    <a:pt x="14" y="55"/>
                  </a:lnTo>
                  <a:lnTo>
                    <a:pt x="18" y="47"/>
                  </a:lnTo>
                  <a:lnTo>
                    <a:pt x="20" y="42"/>
                  </a:lnTo>
                  <a:lnTo>
                    <a:pt x="23" y="35"/>
                  </a:lnTo>
                  <a:lnTo>
                    <a:pt x="26" y="29"/>
                  </a:lnTo>
                  <a:lnTo>
                    <a:pt x="31" y="22"/>
                  </a:lnTo>
                  <a:lnTo>
                    <a:pt x="34" y="18"/>
                  </a:lnTo>
                  <a:lnTo>
                    <a:pt x="38" y="17"/>
                  </a:lnTo>
                  <a:lnTo>
                    <a:pt x="43" y="13"/>
                  </a:lnTo>
                  <a:lnTo>
                    <a:pt x="46" y="11"/>
                  </a:lnTo>
                  <a:lnTo>
                    <a:pt x="48" y="6"/>
                  </a:lnTo>
                  <a:lnTo>
                    <a:pt x="53" y="6"/>
                  </a:lnTo>
                </a:path>
              </a:pathLst>
            </a:custGeom>
            <a:solidFill>
              <a:srgbClr val="B27F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3" name="Freeform 655"/>
            <p:cNvSpPr>
              <a:spLocks/>
            </p:cNvSpPr>
            <p:nvPr/>
          </p:nvSpPr>
          <p:spPr bwMode="auto">
            <a:xfrm>
              <a:off x="4891" y="2004"/>
              <a:ext cx="53" cy="144"/>
            </a:xfrm>
            <a:custGeom>
              <a:avLst/>
              <a:gdLst>
                <a:gd name="T0" fmla="*/ 19 w 60"/>
                <a:gd name="T1" fmla="*/ 0 h 183"/>
                <a:gd name="T2" fmla="*/ 17 w 60"/>
                <a:gd name="T3" fmla="*/ 2 h 183"/>
                <a:gd name="T4" fmla="*/ 15 w 60"/>
                <a:gd name="T5" fmla="*/ 2 h 183"/>
                <a:gd name="T6" fmla="*/ 13 w 60"/>
                <a:gd name="T7" fmla="*/ 3 h 183"/>
                <a:gd name="T8" fmla="*/ 11 w 60"/>
                <a:gd name="T9" fmla="*/ 4 h 183"/>
                <a:gd name="T10" fmla="*/ 10 w 60"/>
                <a:gd name="T11" fmla="*/ 5 h 183"/>
                <a:gd name="T12" fmla="*/ 8 w 60"/>
                <a:gd name="T13" fmla="*/ 5 h 183"/>
                <a:gd name="T14" fmla="*/ 6 w 60"/>
                <a:gd name="T15" fmla="*/ 6 h 183"/>
                <a:gd name="T16" fmla="*/ 4 w 60"/>
                <a:gd name="T17" fmla="*/ 6 h 183"/>
                <a:gd name="T18" fmla="*/ 4 w 60"/>
                <a:gd name="T19" fmla="*/ 8 h 183"/>
                <a:gd name="T20" fmla="*/ 4 w 60"/>
                <a:gd name="T21" fmla="*/ 8 h 183"/>
                <a:gd name="T22" fmla="*/ 4 w 60"/>
                <a:gd name="T23" fmla="*/ 9 h 183"/>
                <a:gd name="T24" fmla="*/ 4 w 60"/>
                <a:gd name="T25" fmla="*/ 10 h 183"/>
                <a:gd name="T26" fmla="*/ 2 w 60"/>
                <a:gd name="T27" fmla="*/ 12 h 183"/>
                <a:gd name="T28" fmla="*/ 1 w 60"/>
                <a:gd name="T29" fmla="*/ 13 h 183"/>
                <a:gd name="T30" fmla="*/ 0 w 60"/>
                <a:gd name="T31" fmla="*/ 13 h 183"/>
                <a:gd name="T32" fmla="*/ 1 w 60"/>
                <a:gd name="T33" fmla="*/ 13 h 183"/>
                <a:gd name="T34" fmla="*/ 1 w 60"/>
                <a:gd name="T35" fmla="*/ 15 h 183"/>
                <a:gd name="T36" fmla="*/ 1 w 60"/>
                <a:gd name="T37" fmla="*/ 15 h 183"/>
                <a:gd name="T38" fmla="*/ 2 w 60"/>
                <a:gd name="T39" fmla="*/ 16 h 183"/>
                <a:gd name="T40" fmla="*/ 1 w 60"/>
                <a:gd name="T41" fmla="*/ 17 h 183"/>
                <a:gd name="T42" fmla="*/ 2 w 60"/>
                <a:gd name="T43" fmla="*/ 17 h 183"/>
                <a:gd name="T44" fmla="*/ 4 w 60"/>
                <a:gd name="T45" fmla="*/ 21 h 183"/>
                <a:gd name="T46" fmla="*/ 4 w 60"/>
                <a:gd name="T47" fmla="*/ 20 h 183"/>
                <a:gd name="T48" fmla="*/ 4 w 60"/>
                <a:gd name="T49" fmla="*/ 19 h 183"/>
                <a:gd name="T50" fmla="*/ 4 w 60"/>
                <a:gd name="T51" fmla="*/ 19 h 183"/>
                <a:gd name="T52" fmla="*/ 4 w 60"/>
                <a:gd name="T53" fmla="*/ 18 h 183"/>
                <a:gd name="T54" fmla="*/ 4 w 60"/>
                <a:gd name="T55" fmla="*/ 17 h 183"/>
                <a:gd name="T56" fmla="*/ 4 w 60"/>
                <a:gd name="T57" fmla="*/ 17 h 183"/>
                <a:gd name="T58" fmla="*/ 4 w 60"/>
                <a:gd name="T59" fmla="*/ 15 h 183"/>
                <a:gd name="T60" fmla="*/ 4 w 60"/>
                <a:gd name="T61" fmla="*/ 13 h 183"/>
                <a:gd name="T62" fmla="*/ 4 w 60"/>
                <a:gd name="T63" fmla="*/ 13 h 183"/>
                <a:gd name="T64" fmla="*/ 6 w 60"/>
                <a:gd name="T65" fmla="*/ 11 h 183"/>
                <a:gd name="T66" fmla="*/ 8 w 60"/>
                <a:gd name="T67" fmla="*/ 9 h 183"/>
                <a:gd name="T68" fmla="*/ 9 w 60"/>
                <a:gd name="T69" fmla="*/ 8 h 183"/>
                <a:gd name="T70" fmla="*/ 10 w 60"/>
                <a:gd name="T71" fmla="*/ 6 h 183"/>
                <a:gd name="T72" fmla="*/ 11 w 60"/>
                <a:gd name="T73" fmla="*/ 6 h 183"/>
                <a:gd name="T74" fmla="*/ 13 w 60"/>
                <a:gd name="T75" fmla="*/ 5 h 183"/>
                <a:gd name="T76" fmla="*/ 15 w 60"/>
                <a:gd name="T77" fmla="*/ 4 h 183"/>
                <a:gd name="T78" fmla="*/ 16 w 60"/>
                <a:gd name="T79" fmla="*/ 3 h 183"/>
                <a:gd name="T80" fmla="*/ 17 w 60"/>
                <a:gd name="T81" fmla="*/ 2 h 183"/>
                <a:gd name="T82" fmla="*/ 18 w 60"/>
                <a:gd name="T83" fmla="*/ 2 h 183"/>
                <a:gd name="T84" fmla="*/ 19 w 60"/>
                <a:gd name="T85" fmla="*/ 1 h 183"/>
                <a:gd name="T86" fmla="*/ 19 w 60"/>
                <a:gd name="T87" fmla="*/ 0 h 1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" h="183">
                  <a:moveTo>
                    <a:pt x="59" y="0"/>
                  </a:moveTo>
                  <a:lnTo>
                    <a:pt x="52" y="9"/>
                  </a:lnTo>
                  <a:lnTo>
                    <a:pt x="46" y="16"/>
                  </a:lnTo>
                  <a:lnTo>
                    <a:pt x="40" y="23"/>
                  </a:lnTo>
                  <a:lnTo>
                    <a:pt x="35" y="32"/>
                  </a:lnTo>
                  <a:lnTo>
                    <a:pt x="29" y="39"/>
                  </a:lnTo>
                  <a:lnTo>
                    <a:pt x="24" y="45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2" y="68"/>
                  </a:lnTo>
                  <a:lnTo>
                    <a:pt x="10" y="73"/>
                  </a:lnTo>
                  <a:lnTo>
                    <a:pt x="7" y="83"/>
                  </a:lnTo>
                  <a:lnTo>
                    <a:pt x="5" y="90"/>
                  </a:lnTo>
                  <a:lnTo>
                    <a:pt x="2" y="99"/>
                  </a:lnTo>
                  <a:lnTo>
                    <a:pt x="1" y="107"/>
                  </a:lnTo>
                  <a:lnTo>
                    <a:pt x="0" y="114"/>
                  </a:lnTo>
                  <a:lnTo>
                    <a:pt x="1" y="119"/>
                  </a:lnTo>
                  <a:lnTo>
                    <a:pt x="1" y="127"/>
                  </a:lnTo>
                  <a:lnTo>
                    <a:pt x="1" y="134"/>
                  </a:lnTo>
                  <a:lnTo>
                    <a:pt x="2" y="139"/>
                  </a:lnTo>
                  <a:lnTo>
                    <a:pt x="1" y="145"/>
                  </a:lnTo>
                  <a:lnTo>
                    <a:pt x="2" y="150"/>
                  </a:lnTo>
                  <a:lnTo>
                    <a:pt x="14" y="182"/>
                  </a:lnTo>
                  <a:lnTo>
                    <a:pt x="12" y="175"/>
                  </a:lnTo>
                  <a:lnTo>
                    <a:pt x="11" y="169"/>
                  </a:lnTo>
                  <a:lnTo>
                    <a:pt x="10" y="162"/>
                  </a:lnTo>
                  <a:lnTo>
                    <a:pt x="8" y="155"/>
                  </a:lnTo>
                  <a:lnTo>
                    <a:pt x="7" y="150"/>
                  </a:lnTo>
                  <a:lnTo>
                    <a:pt x="7" y="144"/>
                  </a:lnTo>
                  <a:lnTo>
                    <a:pt x="7" y="132"/>
                  </a:lnTo>
                  <a:lnTo>
                    <a:pt x="12" y="121"/>
                  </a:lnTo>
                  <a:lnTo>
                    <a:pt x="14" y="108"/>
                  </a:lnTo>
                  <a:lnTo>
                    <a:pt x="19" y="97"/>
                  </a:lnTo>
                  <a:lnTo>
                    <a:pt x="24" y="82"/>
                  </a:lnTo>
                  <a:lnTo>
                    <a:pt x="28" y="71"/>
                  </a:lnTo>
                  <a:lnTo>
                    <a:pt x="32" y="57"/>
                  </a:lnTo>
                  <a:lnTo>
                    <a:pt x="35" y="48"/>
                  </a:lnTo>
                  <a:lnTo>
                    <a:pt x="38" y="40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51" y="15"/>
                  </a:lnTo>
                  <a:lnTo>
                    <a:pt x="54" y="8"/>
                  </a:lnTo>
                  <a:lnTo>
                    <a:pt x="59" y="1"/>
                  </a:lnTo>
                  <a:lnTo>
                    <a:pt x="59" y="0"/>
                  </a:lnTo>
                </a:path>
              </a:pathLst>
            </a:custGeom>
            <a:solidFill>
              <a:srgbClr val="B27F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4" name="Freeform 656"/>
            <p:cNvSpPr>
              <a:spLocks/>
            </p:cNvSpPr>
            <p:nvPr/>
          </p:nvSpPr>
          <p:spPr bwMode="auto">
            <a:xfrm>
              <a:off x="1224" y="2855"/>
              <a:ext cx="2050" cy="1070"/>
            </a:xfrm>
            <a:custGeom>
              <a:avLst/>
              <a:gdLst>
                <a:gd name="T0" fmla="*/ 0 w 2318"/>
                <a:gd name="T1" fmla="*/ 151 h 1362"/>
                <a:gd name="T2" fmla="*/ 0 w 2318"/>
                <a:gd name="T3" fmla="*/ 155 h 1362"/>
                <a:gd name="T4" fmla="*/ 95 w 2318"/>
                <a:gd name="T5" fmla="*/ 156 h 1362"/>
                <a:gd name="T6" fmla="*/ 180 w 2318"/>
                <a:gd name="T7" fmla="*/ 154 h 1362"/>
                <a:gd name="T8" fmla="*/ 255 w 2318"/>
                <a:gd name="T9" fmla="*/ 150 h 1362"/>
                <a:gd name="T10" fmla="*/ 322 w 2318"/>
                <a:gd name="T11" fmla="*/ 144 h 1362"/>
                <a:gd name="T12" fmla="*/ 386 w 2318"/>
                <a:gd name="T13" fmla="*/ 136 h 1362"/>
                <a:gd name="T14" fmla="*/ 447 w 2318"/>
                <a:gd name="T15" fmla="*/ 124 h 1362"/>
                <a:gd name="T16" fmla="*/ 500 w 2318"/>
                <a:gd name="T17" fmla="*/ 111 h 1362"/>
                <a:gd name="T18" fmla="*/ 554 w 2318"/>
                <a:gd name="T19" fmla="*/ 95 h 1362"/>
                <a:gd name="T20" fmla="*/ 601 w 2318"/>
                <a:gd name="T21" fmla="*/ 77 h 1362"/>
                <a:gd name="T22" fmla="*/ 658 w 2318"/>
                <a:gd name="T23" fmla="*/ 54 h 1362"/>
                <a:gd name="T24" fmla="*/ 708 w 2318"/>
                <a:gd name="T25" fmla="*/ 30 h 1362"/>
                <a:gd name="T26" fmla="*/ 765 w 2318"/>
                <a:gd name="T27" fmla="*/ 3 h 1362"/>
                <a:gd name="T28" fmla="*/ 768 w 2318"/>
                <a:gd name="T29" fmla="*/ 3 h 1362"/>
                <a:gd name="T30" fmla="*/ 761 w 2318"/>
                <a:gd name="T31" fmla="*/ 2 h 1362"/>
                <a:gd name="T32" fmla="*/ 754 w 2318"/>
                <a:gd name="T33" fmla="*/ 0 h 1362"/>
                <a:gd name="T34" fmla="*/ 754 w 2318"/>
                <a:gd name="T35" fmla="*/ 2 h 1362"/>
                <a:gd name="T36" fmla="*/ 697 w 2318"/>
                <a:gd name="T37" fmla="*/ 27 h 1362"/>
                <a:gd name="T38" fmla="*/ 642 w 2318"/>
                <a:gd name="T39" fmla="*/ 53 h 1362"/>
                <a:gd name="T40" fmla="*/ 594 w 2318"/>
                <a:gd name="T41" fmla="*/ 73 h 1362"/>
                <a:gd name="T42" fmla="*/ 540 w 2318"/>
                <a:gd name="T43" fmla="*/ 92 h 1362"/>
                <a:gd name="T44" fmla="*/ 490 w 2318"/>
                <a:gd name="T45" fmla="*/ 108 h 1362"/>
                <a:gd name="T46" fmla="*/ 436 w 2318"/>
                <a:gd name="T47" fmla="*/ 121 h 1362"/>
                <a:gd name="T48" fmla="*/ 382 w 2318"/>
                <a:gd name="T49" fmla="*/ 131 h 1362"/>
                <a:gd name="T50" fmla="*/ 321 w 2318"/>
                <a:gd name="T51" fmla="*/ 139 h 1362"/>
                <a:gd name="T52" fmla="*/ 254 w 2318"/>
                <a:gd name="T53" fmla="*/ 145 h 1362"/>
                <a:gd name="T54" fmla="*/ 177 w 2318"/>
                <a:gd name="T55" fmla="*/ 148 h 1362"/>
                <a:gd name="T56" fmla="*/ 95 w 2318"/>
                <a:gd name="T57" fmla="*/ 151 h 1362"/>
                <a:gd name="T58" fmla="*/ 0 w 2318"/>
                <a:gd name="T59" fmla="*/ 151 h 13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18" h="1362">
                  <a:moveTo>
                    <a:pt x="0" y="1315"/>
                  </a:moveTo>
                  <a:lnTo>
                    <a:pt x="0" y="1359"/>
                  </a:lnTo>
                  <a:lnTo>
                    <a:pt x="286" y="1361"/>
                  </a:lnTo>
                  <a:lnTo>
                    <a:pt x="544" y="1347"/>
                  </a:lnTo>
                  <a:lnTo>
                    <a:pt x="771" y="1314"/>
                  </a:lnTo>
                  <a:lnTo>
                    <a:pt x="975" y="1261"/>
                  </a:lnTo>
                  <a:lnTo>
                    <a:pt x="1170" y="1187"/>
                  </a:lnTo>
                  <a:lnTo>
                    <a:pt x="1349" y="1090"/>
                  </a:lnTo>
                  <a:lnTo>
                    <a:pt x="1511" y="975"/>
                  </a:lnTo>
                  <a:lnTo>
                    <a:pt x="1672" y="833"/>
                  </a:lnTo>
                  <a:lnTo>
                    <a:pt x="1817" y="679"/>
                  </a:lnTo>
                  <a:lnTo>
                    <a:pt x="1987" y="475"/>
                  </a:lnTo>
                  <a:lnTo>
                    <a:pt x="2142" y="269"/>
                  </a:lnTo>
                  <a:lnTo>
                    <a:pt x="2314" y="29"/>
                  </a:lnTo>
                  <a:lnTo>
                    <a:pt x="2317" y="25"/>
                  </a:lnTo>
                  <a:lnTo>
                    <a:pt x="2298" y="12"/>
                  </a:lnTo>
                  <a:lnTo>
                    <a:pt x="2280" y="0"/>
                  </a:lnTo>
                  <a:lnTo>
                    <a:pt x="2277" y="4"/>
                  </a:lnTo>
                  <a:lnTo>
                    <a:pt x="2104" y="244"/>
                  </a:lnTo>
                  <a:lnTo>
                    <a:pt x="1938" y="466"/>
                  </a:lnTo>
                  <a:lnTo>
                    <a:pt x="1796" y="636"/>
                  </a:lnTo>
                  <a:lnTo>
                    <a:pt x="1633" y="808"/>
                  </a:lnTo>
                  <a:lnTo>
                    <a:pt x="1482" y="943"/>
                  </a:lnTo>
                  <a:lnTo>
                    <a:pt x="1319" y="1058"/>
                  </a:lnTo>
                  <a:lnTo>
                    <a:pt x="1153" y="1148"/>
                  </a:lnTo>
                  <a:lnTo>
                    <a:pt x="973" y="1218"/>
                  </a:lnTo>
                  <a:lnTo>
                    <a:pt x="765" y="1270"/>
                  </a:lnTo>
                  <a:lnTo>
                    <a:pt x="536" y="1303"/>
                  </a:lnTo>
                  <a:lnTo>
                    <a:pt x="286" y="1318"/>
                  </a:lnTo>
                  <a:lnTo>
                    <a:pt x="0" y="1315"/>
                  </a:lnTo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5" name="Freeform 657"/>
            <p:cNvSpPr>
              <a:spLocks/>
            </p:cNvSpPr>
            <p:nvPr/>
          </p:nvSpPr>
          <p:spPr bwMode="auto">
            <a:xfrm>
              <a:off x="3241" y="2844"/>
              <a:ext cx="49" cy="37"/>
            </a:xfrm>
            <a:custGeom>
              <a:avLst/>
              <a:gdLst>
                <a:gd name="T0" fmla="*/ 6 w 56"/>
                <a:gd name="T1" fmla="*/ 3 h 48"/>
                <a:gd name="T2" fmla="*/ 9 w 56"/>
                <a:gd name="T3" fmla="*/ 5 h 48"/>
                <a:gd name="T4" fmla="*/ 10 w 56"/>
                <a:gd name="T5" fmla="*/ 4 h 48"/>
                <a:gd name="T6" fmla="*/ 11 w 56"/>
                <a:gd name="T7" fmla="*/ 4 h 48"/>
                <a:gd name="T8" fmla="*/ 13 w 56"/>
                <a:gd name="T9" fmla="*/ 4 h 48"/>
                <a:gd name="T10" fmla="*/ 17 w 56"/>
                <a:gd name="T11" fmla="*/ 4 h 48"/>
                <a:gd name="T12" fmla="*/ 17 w 56"/>
                <a:gd name="T13" fmla="*/ 2 h 48"/>
                <a:gd name="T14" fmla="*/ 17 w 56"/>
                <a:gd name="T15" fmla="*/ 0 h 48"/>
                <a:gd name="T16" fmla="*/ 13 w 56"/>
                <a:gd name="T17" fmla="*/ 1 h 48"/>
                <a:gd name="T18" fmla="*/ 12 w 56"/>
                <a:gd name="T19" fmla="*/ 1 h 48"/>
                <a:gd name="T20" fmla="*/ 10 w 56"/>
                <a:gd name="T21" fmla="*/ 1 h 48"/>
                <a:gd name="T22" fmla="*/ 9 w 56"/>
                <a:gd name="T23" fmla="*/ 2 h 48"/>
                <a:gd name="T24" fmla="*/ 7 w 56"/>
                <a:gd name="T25" fmla="*/ 2 h 48"/>
                <a:gd name="T26" fmla="*/ 5 w 56"/>
                <a:gd name="T27" fmla="*/ 2 h 48"/>
                <a:gd name="T28" fmla="*/ 4 w 56"/>
                <a:gd name="T29" fmla="*/ 2 h 48"/>
                <a:gd name="T30" fmla="*/ 4 w 56"/>
                <a:gd name="T31" fmla="*/ 2 h 48"/>
                <a:gd name="T32" fmla="*/ 0 w 56"/>
                <a:gd name="T33" fmla="*/ 2 h 48"/>
                <a:gd name="T34" fmla="*/ 6 w 56"/>
                <a:gd name="T35" fmla="*/ 3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" h="48">
                  <a:moveTo>
                    <a:pt x="18" y="28"/>
                  </a:moveTo>
                  <a:lnTo>
                    <a:pt x="29" y="47"/>
                  </a:lnTo>
                  <a:lnTo>
                    <a:pt x="32" y="45"/>
                  </a:lnTo>
                  <a:lnTo>
                    <a:pt x="37" y="45"/>
                  </a:lnTo>
                  <a:lnTo>
                    <a:pt x="42" y="44"/>
                  </a:lnTo>
                  <a:lnTo>
                    <a:pt x="55" y="45"/>
                  </a:lnTo>
                  <a:lnTo>
                    <a:pt x="55" y="23"/>
                  </a:lnTo>
                  <a:lnTo>
                    <a:pt x="55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27" y="2"/>
                  </a:lnTo>
                  <a:lnTo>
                    <a:pt x="22" y="3"/>
                  </a:lnTo>
                  <a:lnTo>
                    <a:pt x="16" y="5"/>
                  </a:lnTo>
                  <a:lnTo>
                    <a:pt x="13" y="6"/>
                  </a:lnTo>
                  <a:lnTo>
                    <a:pt x="8" y="9"/>
                  </a:lnTo>
                  <a:lnTo>
                    <a:pt x="0" y="16"/>
                  </a:lnTo>
                  <a:lnTo>
                    <a:pt x="18" y="28"/>
                  </a:lnTo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6" name="Freeform 658"/>
            <p:cNvSpPr>
              <a:spLocks/>
            </p:cNvSpPr>
            <p:nvPr/>
          </p:nvSpPr>
          <p:spPr bwMode="auto">
            <a:xfrm>
              <a:off x="3286" y="2842"/>
              <a:ext cx="33" cy="37"/>
            </a:xfrm>
            <a:custGeom>
              <a:avLst/>
              <a:gdLst>
                <a:gd name="T0" fmla="*/ 3 w 38"/>
                <a:gd name="T1" fmla="*/ 5 h 47"/>
                <a:gd name="T2" fmla="*/ 0 w 38"/>
                <a:gd name="T3" fmla="*/ 5 h 47"/>
                <a:gd name="T4" fmla="*/ 3 w 38"/>
                <a:gd name="T5" fmla="*/ 5 h 47"/>
                <a:gd name="T6" fmla="*/ 6 w 38"/>
                <a:gd name="T7" fmla="*/ 5 h 47"/>
                <a:gd name="T8" fmla="*/ 7 w 38"/>
                <a:gd name="T9" fmla="*/ 5 h 47"/>
                <a:gd name="T10" fmla="*/ 9 w 38"/>
                <a:gd name="T11" fmla="*/ 5 h 47"/>
                <a:gd name="T12" fmla="*/ 9 w 38"/>
                <a:gd name="T13" fmla="*/ 5 h 47"/>
                <a:gd name="T14" fmla="*/ 10 w 38"/>
                <a:gd name="T15" fmla="*/ 5 h 47"/>
                <a:gd name="T16" fmla="*/ 8 w 38"/>
                <a:gd name="T17" fmla="*/ 2 h 47"/>
                <a:gd name="T18" fmla="*/ 5 w 38"/>
                <a:gd name="T19" fmla="*/ 0 h 47"/>
                <a:gd name="T20" fmla="*/ 3 w 38"/>
                <a:gd name="T21" fmla="*/ 2 h 47"/>
                <a:gd name="T22" fmla="*/ 3 w 38"/>
                <a:gd name="T23" fmla="*/ 1 h 47"/>
                <a:gd name="T24" fmla="*/ 3 w 38"/>
                <a:gd name="T25" fmla="*/ 2 h 47"/>
                <a:gd name="T26" fmla="*/ 3 w 38"/>
                <a:gd name="T27" fmla="*/ 2 h 47"/>
                <a:gd name="T28" fmla="*/ 3 w 38"/>
                <a:gd name="T29" fmla="*/ 3 h 47"/>
                <a:gd name="T30" fmla="*/ 3 w 38"/>
                <a:gd name="T31" fmla="*/ 5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7">
                  <a:moveTo>
                    <a:pt x="5" y="46"/>
                  </a:moveTo>
                  <a:lnTo>
                    <a:pt x="0" y="46"/>
                  </a:lnTo>
                  <a:lnTo>
                    <a:pt x="13" y="45"/>
                  </a:lnTo>
                  <a:lnTo>
                    <a:pt x="19" y="45"/>
                  </a:lnTo>
                  <a:lnTo>
                    <a:pt x="24" y="43"/>
                  </a:lnTo>
                  <a:lnTo>
                    <a:pt x="29" y="42"/>
                  </a:lnTo>
                  <a:lnTo>
                    <a:pt x="32" y="40"/>
                  </a:lnTo>
                  <a:lnTo>
                    <a:pt x="37" y="39"/>
                  </a:lnTo>
                  <a:lnTo>
                    <a:pt x="27" y="19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3" y="3"/>
                  </a:lnTo>
                  <a:lnTo>
                    <a:pt x="5" y="24"/>
                  </a:lnTo>
                  <a:lnTo>
                    <a:pt x="5" y="46"/>
                  </a:lnTo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07" name="Freeform 659"/>
            <p:cNvSpPr>
              <a:spLocks/>
            </p:cNvSpPr>
            <p:nvPr/>
          </p:nvSpPr>
          <p:spPr bwMode="auto">
            <a:xfrm>
              <a:off x="3233" y="1748"/>
              <a:ext cx="1693" cy="1155"/>
            </a:xfrm>
            <a:custGeom>
              <a:avLst/>
              <a:gdLst>
                <a:gd name="T0" fmla="*/ 13 w 1843"/>
                <a:gd name="T1" fmla="*/ 206 h 1433"/>
                <a:gd name="T2" fmla="*/ 16 w 1843"/>
                <a:gd name="T3" fmla="*/ 204 h 1433"/>
                <a:gd name="T4" fmla="*/ 72 w 1843"/>
                <a:gd name="T5" fmla="*/ 174 h 1433"/>
                <a:gd name="T6" fmla="*/ 153 w 1843"/>
                <a:gd name="T7" fmla="*/ 126 h 1433"/>
                <a:gd name="T8" fmla="*/ 214 w 1843"/>
                <a:gd name="T9" fmla="*/ 83 h 1433"/>
                <a:gd name="T10" fmla="*/ 262 w 1843"/>
                <a:gd name="T11" fmla="*/ 52 h 1433"/>
                <a:gd name="T12" fmla="*/ 301 w 1843"/>
                <a:gd name="T13" fmla="*/ 28 h 1433"/>
                <a:gd name="T14" fmla="*/ 344 w 1843"/>
                <a:gd name="T15" fmla="*/ 14 h 1433"/>
                <a:gd name="T16" fmla="*/ 376 w 1843"/>
                <a:gd name="T17" fmla="*/ 10 h 1433"/>
                <a:gd name="T18" fmla="*/ 404 w 1843"/>
                <a:gd name="T19" fmla="*/ 8 h 1433"/>
                <a:gd name="T20" fmla="*/ 440 w 1843"/>
                <a:gd name="T21" fmla="*/ 6 h 1433"/>
                <a:gd name="T22" fmla="*/ 482 w 1843"/>
                <a:gd name="T23" fmla="*/ 6 h 1433"/>
                <a:gd name="T24" fmla="*/ 541 w 1843"/>
                <a:gd name="T25" fmla="*/ 6 h 1433"/>
                <a:gd name="T26" fmla="*/ 589 w 1843"/>
                <a:gd name="T27" fmla="*/ 8 h 1433"/>
                <a:gd name="T28" fmla="*/ 643 w 1843"/>
                <a:gd name="T29" fmla="*/ 10 h 1433"/>
                <a:gd name="T30" fmla="*/ 681 w 1843"/>
                <a:gd name="T31" fmla="*/ 12 h 1433"/>
                <a:gd name="T32" fmla="*/ 727 w 1843"/>
                <a:gd name="T33" fmla="*/ 15 h 1433"/>
                <a:gd name="T34" fmla="*/ 750 w 1843"/>
                <a:gd name="T35" fmla="*/ 15 h 1433"/>
                <a:gd name="T36" fmla="*/ 785 w 1843"/>
                <a:gd name="T37" fmla="*/ 19 h 1433"/>
                <a:gd name="T38" fmla="*/ 828 w 1843"/>
                <a:gd name="T39" fmla="*/ 22 h 1433"/>
                <a:gd name="T40" fmla="*/ 858 w 1843"/>
                <a:gd name="T41" fmla="*/ 18 h 1433"/>
                <a:gd name="T42" fmla="*/ 810 w 1843"/>
                <a:gd name="T43" fmla="*/ 15 h 1433"/>
                <a:gd name="T44" fmla="*/ 775 w 1843"/>
                <a:gd name="T45" fmla="*/ 11 h 1433"/>
                <a:gd name="T46" fmla="*/ 736 w 1843"/>
                <a:gd name="T47" fmla="*/ 8 h 1433"/>
                <a:gd name="T48" fmla="*/ 702 w 1843"/>
                <a:gd name="T49" fmla="*/ 6 h 1433"/>
                <a:gd name="T50" fmla="*/ 667 w 1843"/>
                <a:gd name="T51" fmla="*/ 4 h 1433"/>
                <a:gd name="T52" fmla="*/ 626 w 1843"/>
                <a:gd name="T53" fmla="*/ 2 h 1433"/>
                <a:gd name="T54" fmla="*/ 559 w 1843"/>
                <a:gd name="T55" fmla="*/ 2 h 1433"/>
                <a:gd name="T56" fmla="*/ 505 w 1843"/>
                <a:gd name="T57" fmla="*/ 1 h 1433"/>
                <a:gd name="T58" fmla="*/ 460 w 1843"/>
                <a:gd name="T59" fmla="*/ 0 h 1433"/>
                <a:gd name="T60" fmla="*/ 421 w 1843"/>
                <a:gd name="T61" fmla="*/ 2 h 1433"/>
                <a:gd name="T62" fmla="*/ 386 w 1843"/>
                <a:gd name="T63" fmla="*/ 2 h 1433"/>
                <a:gd name="T64" fmla="*/ 360 w 1843"/>
                <a:gd name="T65" fmla="*/ 4 h 1433"/>
                <a:gd name="T66" fmla="*/ 306 w 1843"/>
                <a:gd name="T67" fmla="*/ 16 h 1433"/>
                <a:gd name="T68" fmla="*/ 262 w 1843"/>
                <a:gd name="T69" fmla="*/ 36 h 1433"/>
                <a:gd name="T70" fmla="*/ 221 w 1843"/>
                <a:gd name="T71" fmla="*/ 62 h 1433"/>
                <a:gd name="T72" fmla="*/ 171 w 1843"/>
                <a:gd name="T73" fmla="*/ 98 h 1433"/>
                <a:gd name="T74" fmla="*/ 97 w 1843"/>
                <a:gd name="T75" fmla="*/ 147 h 1433"/>
                <a:gd name="T76" fmla="*/ 1 w 1843"/>
                <a:gd name="T77" fmla="*/ 201 h 1433"/>
                <a:gd name="T78" fmla="*/ 7 w 1843"/>
                <a:gd name="T79" fmla="*/ 202 h 14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3" h="1433">
                  <a:moveTo>
                    <a:pt x="26" y="1432"/>
                  </a:moveTo>
                  <a:lnTo>
                    <a:pt x="26" y="1432"/>
                  </a:lnTo>
                  <a:lnTo>
                    <a:pt x="31" y="1428"/>
                  </a:lnTo>
                  <a:lnTo>
                    <a:pt x="35" y="1424"/>
                  </a:lnTo>
                  <a:lnTo>
                    <a:pt x="39" y="1419"/>
                  </a:lnTo>
                  <a:lnTo>
                    <a:pt x="154" y="1214"/>
                  </a:lnTo>
                  <a:lnTo>
                    <a:pt x="247" y="1035"/>
                  </a:lnTo>
                  <a:lnTo>
                    <a:pt x="330" y="868"/>
                  </a:lnTo>
                  <a:lnTo>
                    <a:pt x="391" y="734"/>
                  </a:lnTo>
                  <a:lnTo>
                    <a:pt x="460" y="579"/>
                  </a:lnTo>
                  <a:lnTo>
                    <a:pt x="508" y="469"/>
                  </a:lnTo>
                  <a:lnTo>
                    <a:pt x="560" y="355"/>
                  </a:lnTo>
                  <a:lnTo>
                    <a:pt x="606" y="262"/>
                  </a:lnTo>
                  <a:lnTo>
                    <a:pt x="645" y="198"/>
                  </a:lnTo>
                  <a:lnTo>
                    <a:pt x="692" y="137"/>
                  </a:lnTo>
                  <a:lnTo>
                    <a:pt x="739" y="95"/>
                  </a:lnTo>
                  <a:lnTo>
                    <a:pt x="787" y="70"/>
                  </a:lnTo>
                  <a:lnTo>
                    <a:pt x="806" y="64"/>
                  </a:lnTo>
                  <a:lnTo>
                    <a:pt x="845" y="55"/>
                  </a:lnTo>
                  <a:lnTo>
                    <a:pt x="866" y="51"/>
                  </a:lnTo>
                  <a:lnTo>
                    <a:pt x="909" y="47"/>
                  </a:lnTo>
                  <a:lnTo>
                    <a:pt x="945" y="45"/>
                  </a:lnTo>
                  <a:lnTo>
                    <a:pt x="988" y="43"/>
                  </a:lnTo>
                  <a:lnTo>
                    <a:pt x="1034" y="44"/>
                  </a:lnTo>
                  <a:lnTo>
                    <a:pt x="1085" y="45"/>
                  </a:lnTo>
                  <a:lnTo>
                    <a:pt x="1161" y="47"/>
                  </a:lnTo>
                  <a:lnTo>
                    <a:pt x="1200" y="49"/>
                  </a:lnTo>
                  <a:lnTo>
                    <a:pt x="1265" y="53"/>
                  </a:lnTo>
                  <a:lnTo>
                    <a:pt x="1327" y="57"/>
                  </a:lnTo>
                  <a:lnTo>
                    <a:pt x="1379" y="66"/>
                  </a:lnTo>
                  <a:lnTo>
                    <a:pt x="1422" y="73"/>
                  </a:lnTo>
                  <a:lnTo>
                    <a:pt x="1461" y="80"/>
                  </a:lnTo>
                  <a:lnTo>
                    <a:pt x="1499" y="87"/>
                  </a:lnTo>
                  <a:lnTo>
                    <a:pt x="1559" y="99"/>
                  </a:lnTo>
                  <a:lnTo>
                    <a:pt x="1571" y="101"/>
                  </a:lnTo>
                  <a:lnTo>
                    <a:pt x="1608" y="109"/>
                  </a:lnTo>
                  <a:lnTo>
                    <a:pt x="1639" y="116"/>
                  </a:lnTo>
                  <a:lnTo>
                    <a:pt x="1686" y="128"/>
                  </a:lnTo>
                  <a:lnTo>
                    <a:pt x="1730" y="140"/>
                  </a:lnTo>
                  <a:lnTo>
                    <a:pt x="1778" y="152"/>
                  </a:lnTo>
                  <a:lnTo>
                    <a:pt x="1832" y="166"/>
                  </a:lnTo>
                  <a:lnTo>
                    <a:pt x="1842" y="124"/>
                  </a:lnTo>
                  <a:lnTo>
                    <a:pt x="1788" y="109"/>
                  </a:lnTo>
                  <a:lnTo>
                    <a:pt x="1740" y="97"/>
                  </a:lnTo>
                  <a:lnTo>
                    <a:pt x="1696" y="86"/>
                  </a:lnTo>
                  <a:lnTo>
                    <a:pt x="1663" y="77"/>
                  </a:lnTo>
                  <a:lnTo>
                    <a:pt x="1617" y="67"/>
                  </a:lnTo>
                  <a:lnTo>
                    <a:pt x="1580" y="59"/>
                  </a:lnTo>
                  <a:lnTo>
                    <a:pt x="1520" y="47"/>
                  </a:lnTo>
                  <a:lnTo>
                    <a:pt x="1507" y="44"/>
                  </a:lnTo>
                  <a:lnTo>
                    <a:pt x="1469" y="37"/>
                  </a:lnTo>
                  <a:lnTo>
                    <a:pt x="1430" y="30"/>
                  </a:lnTo>
                  <a:lnTo>
                    <a:pt x="1387" y="22"/>
                  </a:lnTo>
                  <a:lnTo>
                    <a:pt x="1346" y="15"/>
                  </a:lnTo>
                  <a:lnTo>
                    <a:pt x="1266" y="11"/>
                  </a:lnTo>
                  <a:lnTo>
                    <a:pt x="1201" y="7"/>
                  </a:lnTo>
                  <a:lnTo>
                    <a:pt x="1119" y="2"/>
                  </a:lnTo>
                  <a:lnTo>
                    <a:pt x="1085" y="1"/>
                  </a:lnTo>
                  <a:lnTo>
                    <a:pt x="1034" y="0"/>
                  </a:lnTo>
                  <a:lnTo>
                    <a:pt x="987" y="0"/>
                  </a:lnTo>
                  <a:lnTo>
                    <a:pt x="944" y="1"/>
                  </a:lnTo>
                  <a:lnTo>
                    <a:pt x="902" y="4"/>
                  </a:lnTo>
                  <a:lnTo>
                    <a:pt x="873" y="7"/>
                  </a:lnTo>
                  <a:lnTo>
                    <a:pt x="828" y="14"/>
                  </a:lnTo>
                  <a:lnTo>
                    <a:pt x="809" y="19"/>
                  </a:lnTo>
                  <a:lnTo>
                    <a:pt x="774" y="30"/>
                  </a:lnTo>
                  <a:lnTo>
                    <a:pt x="709" y="64"/>
                  </a:lnTo>
                  <a:lnTo>
                    <a:pt x="656" y="111"/>
                  </a:lnTo>
                  <a:lnTo>
                    <a:pt x="611" y="168"/>
                  </a:lnTo>
                  <a:lnTo>
                    <a:pt x="561" y="251"/>
                  </a:lnTo>
                  <a:lnTo>
                    <a:pt x="518" y="338"/>
                  </a:lnTo>
                  <a:lnTo>
                    <a:pt x="474" y="433"/>
                  </a:lnTo>
                  <a:lnTo>
                    <a:pt x="418" y="563"/>
                  </a:lnTo>
                  <a:lnTo>
                    <a:pt x="365" y="680"/>
                  </a:lnTo>
                  <a:lnTo>
                    <a:pt x="288" y="850"/>
                  </a:lnTo>
                  <a:lnTo>
                    <a:pt x="207" y="1017"/>
                  </a:lnTo>
                  <a:lnTo>
                    <a:pt x="108" y="1206"/>
                  </a:lnTo>
                  <a:lnTo>
                    <a:pt x="1" y="1396"/>
                  </a:lnTo>
                  <a:lnTo>
                    <a:pt x="0" y="1397"/>
                  </a:lnTo>
                  <a:lnTo>
                    <a:pt x="16" y="1412"/>
                  </a:lnTo>
                  <a:lnTo>
                    <a:pt x="26" y="1432"/>
                  </a:lnTo>
                </a:path>
              </a:pathLst>
            </a:cu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Rectangle 660"/>
            <p:cNvSpPr>
              <a:spLocks noChangeArrowheads="1"/>
            </p:cNvSpPr>
            <p:nvPr/>
          </p:nvSpPr>
          <p:spPr bwMode="auto">
            <a:xfrm>
              <a:off x="4910" y="1762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648" name="Rectangle 661"/>
            <p:cNvSpPr>
              <a:spLocks noChangeArrowheads="1"/>
            </p:cNvSpPr>
            <p:nvPr/>
          </p:nvSpPr>
          <p:spPr bwMode="auto">
            <a:xfrm>
              <a:off x="1516" y="1222"/>
              <a:ext cx="623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Early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Growth</a:t>
              </a:r>
            </a:p>
          </p:txBody>
        </p:sp>
        <p:sp>
          <p:nvSpPr>
            <p:cNvPr id="649" name="Rectangle 662"/>
            <p:cNvSpPr>
              <a:spLocks noChangeArrowheads="1"/>
            </p:cNvSpPr>
            <p:nvPr/>
          </p:nvSpPr>
          <p:spPr bwMode="auto">
            <a:xfrm>
              <a:off x="2608" y="1222"/>
              <a:ext cx="623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Rapid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Growth</a:t>
              </a:r>
            </a:p>
          </p:txBody>
        </p:sp>
        <p:sp>
          <p:nvSpPr>
            <p:cNvPr id="650" name="Rectangle 663"/>
            <p:cNvSpPr>
              <a:spLocks noChangeArrowheads="1"/>
            </p:cNvSpPr>
            <p:nvPr/>
          </p:nvSpPr>
          <p:spPr bwMode="auto">
            <a:xfrm>
              <a:off x="3647" y="1390"/>
              <a:ext cx="7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Maturing</a:t>
              </a:r>
            </a:p>
          </p:txBody>
        </p:sp>
        <p:sp>
          <p:nvSpPr>
            <p:cNvPr id="651" name="Rectangle 664"/>
            <p:cNvSpPr>
              <a:spLocks noChangeArrowheads="1"/>
            </p:cNvSpPr>
            <p:nvPr/>
          </p:nvSpPr>
          <p:spPr bwMode="auto">
            <a:xfrm>
              <a:off x="4702" y="1222"/>
              <a:ext cx="396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Late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Loss</a:t>
              </a:r>
            </a:p>
          </p:txBody>
        </p:sp>
        <p:sp>
          <p:nvSpPr>
            <p:cNvPr id="652" name="Rectangle 665"/>
            <p:cNvSpPr>
              <a:spLocks noChangeArrowheads="1"/>
            </p:cNvSpPr>
            <p:nvPr/>
          </p:nvSpPr>
          <p:spPr bwMode="auto">
            <a:xfrm>
              <a:off x="608" y="1625"/>
              <a:ext cx="5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100</a:t>
              </a:r>
            </a:p>
          </p:txBody>
        </p:sp>
        <p:sp>
          <p:nvSpPr>
            <p:cNvPr id="653" name="Rectangle 666"/>
            <p:cNvSpPr>
              <a:spLocks noChangeArrowheads="1"/>
            </p:cNvSpPr>
            <p:nvPr/>
          </p:nvSpPr>
          <p:spPr bwMode="auto">
            <a:xfrm>
              <a:off x="758" y="2171"/>
              <a:ext cx="4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75</a:t>
              </a:r>
            </a:p>
          </p:txBody>
        </p:sp>
        <p:sp>
          <p:nvSpPr>
            <p:cNvPr id="654" name="Rectangle 667"/>
            <p:cNvSpPr>
              <a:spLocks noChangeArrowheads="1"/>
            </p:cNvSpPr>
            <p:nvPr/>
          </p:nvSpPr>
          <p:spPr bwMode="auto">
            <a:xfrm>
              <a:off x="807" y="2689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</a:t>
              </a:r>
            </a:p>
          </p:txBody>
        </p:sp>
        <p:sp>
          <p:nvSpPr>
            <p:cNvPr id="655" name="Rectangle 668"/>
            <p:cNvSpPr>
              <a:spLocks noChangeArrowheads="1"/>
            </p:cNvSpPr>
            <p:nvPr/>
          </p:nvSpPr>
          <p:spPr bwMode="auto">
            <a:xfrm>
              <a:off x="758" y="3229"/>
              <a:ext cx="4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25</a:t>
              </a:r>
            </a:p>
          </p:txBody>
        </p:sp>
        <p:sp>
          <p:nvSpPr>
            <p:cNvPr id="656" name="Rectangle 669"/>
            <p:cNvSpPr>
              <a:spLocks noChangeArrowheads="1"/>
            </p:cNvSpPr>
            <p:nvPr/>
          </p:nvSpPr>
          <p:spPr bwMode="auto">
            <a:xfrm>
              <a:off x="908" y="3769"/>
              <a:ext cx="2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eaLnBrk="0" hangingPunct="0">
                <a:defRPr/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657" name="Rectangle 670"/>
            <p:cNvSpPr>
              <a:spLocks noChangeArrowheads="1"/>
            </p:cNvSpPr>
            <p:nvPr/>
          </p:nvSpPr>
          <p:spPr bwMode="auto">
            <a:xfrm>
              <a:off x="1489" y="3931"/>
              <a:ext cx="353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May</a:t>
              </a:r>
            </a:p>
          </p:txBody>
        </p:sp>
        <p:sp>
          <p:nvSpPr>
            <p:cNvPr id="658" name="Rectangle 671"/>
            <p:cNvSpPr>
              <a:spLocks noChangeArrowheads="1"/>
            </p:cNvSpPr>
            <p:nvPr/>
          </p:nvSpPr>
          <p:spPr bwMode="auto">
            <a:xfrm>
              <a:off x="2221" y="3931"/>
              <a:ext cx="36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June</a:t>
              </a:r>
            </a:p>
          </p:txBody>
        </p:sp>
        <p:sp>
          <p:nvSpPr>
            <p:cNvPr id="659" name="Rectangle 672"/>
            <p:cNvSpPr>
              <a:spLocks noChangeArrowheads="1"/>
            </p:cNvSpPr>
            <p:nvPr/>
          </p:nvSpPr>
          <p:spPr bwMode="auto">
            <a:xfrm>
              <a:off x="2953" y="3931"/>
              <a:ext cx="319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July</a:t>
              </a:r>
            </a:p>
          </p:txBody>
        </p:sp>
        <p:sp>
          <p:nvSpPr>
            <p:cNvPr id="660" name="Rectangle 673"/>
            <p:cNvSpPr>
              <a:spLocks noChangeArrowheads="1"/>
            </p:cNvSpPr>
            <p:nvPr/>
          </p:nvSpPr>
          <p:spPr bwMode="auto">
            <a:xfrm>
              <a:off x="3653" y="3931"/>
              <a:ext cx="326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Aug</a:t>
              </a:r>
            </a:p>
          </p:txBody>
        </p:sp>
        <p:sp>
          <p:nvSpPr>
            <p:cNvPr id="661" name="Rectangle 674"/>
            <p:cNvSpPr>
              <a:spLocks noChangeArrowheads="1"/>
            </p:cNvSpPr>
            <p:nvPr/>
          </p:nvSpPr>
          <p:spPr bwMode="auto">
            <a:xfrm>
              <a:off x="4365" y="3930"/>
              <a:ext cx="360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Sept</a:t>
              </a:r>
            </a:p>
          </p:txBody>
        </p:sp>
        <p:sp>
          <p:nvSpPr>
            <p:cNvPr id="662" name="Rectangle 675"/>
            <p:cNvSpPr>
              <a:spLocks noChangeArrowheads="1"/>
            </p:cNvSpPr>
            <p:nvPr/>
          </p:nvSpPr>
          <p:spPr bwMode="auto">
            <a:xfrm rot="16200000">
              <a:off x="-504" y="2578"/>
              <a:ext cx="236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Seasonal Nitrogen Uptake, %</a:t>
              </a:r>
            </a:p>
          </p:txBody>
        </p:sp>
        <p:sp>
          <p:nvSpPr>
            <p:cNvPr id="16024" name="Rectangle 676"/>
            <p:cNvSpPr>
              <a:spLocks noChangeArrowheads="1"/>
            </p:cNvSpPr>
            <p:nvPr/>
          </p:nvSpPr>
          <p:spPr bwMode="auto">
            <a:xfrm>
              <a:off x="1153" y="3919"/>
              <a:ext cx="58" cy="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25" name="Rectangle 677"/>
            <p:cNvSpPr>
              <a:spLocks noChangeArrowheads="1"/>
            </p:cNvSpPr>
            <p:nvPr/>
          </p:nvSpPr>
          <p:spPr bwMode="auto">
            <a:xfrm>
              <a:off x="1153" y="3367"/>
              <a:ext cx="58" cy="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26" name="Rectangle 678"/>
            <p:cNvSpPr>
              <a:spLocks noChangeArrowheads="1"/>
            </p:cNvSpPr>
            <p:nvPr/>
          </p:nvSpPr>
          <p:spPr bwMode="auto">
            <a:xfrm>
              <a:off x="1153" y="2830"/>
              <a:ext cx="58" cy="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027" name="Group 679"/>
            <p:cNvGrpSpPr>
              <a:grpSpLocks/>
            </p:cNvGrpSpPr>
            <p:nvPr/>
          </p:nvGrpSpPr>
          <p:grpSpPr bwMode="auto">
            <a:xfrm>
              <a:off x="1155" y="1761"/>
              <a:ext cx="1522" cy="692"/>
              <a:chOff x="1455" y="1338"/>
              <a:chExt cx="1522" cy="756"/>
            </a:xfrm>
          </p:grpSpPr>
          <p:sp>
            <p:nvSpPr>
              <p:cNvPr id="16031" name="Line 680"/>
              <p:cNvSpPr>
                <a:spLocks noChangeShapeType="1"/>
              </p:cNvSpPr>
              <p:nvPr/>
            </p:nvSpPr>
            <p:spPr bwMode="auto">
              <a:xfrm>
                <a:off x="1866" y="1832"/>
                <a:ext cx="75" cy="11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681"/>
              <p:cNvSpPr>
                <a:spLocks/>
              </p:cNvSpPr>
              <p:nvPr/>
            </p:nvSpPr>
            <p:spPr bwMode="auto">
              <a:xfrm>
                <a:off x="1865" y="1830"/>
                <a:ext cx="77" cy="122"/>
              </a:xfrm>
              <a:custGeom>
                <a:avLst/>
                <a:gdLst>
                  <a:gd name="T0" fmla="*/ 1 w 87"/>
                  <a:gd name="T1" fmla="*/ 0 h 142"/>
                  <a:gd name="T2" fmla="*/ 0 w 87"/>
                  <a:gd name="T3" fmla="*/ 1 h 142"/>
                  <a:gd name="T4" fmla="*/ 27 w 87"/>
                  <a:gd name="T5" fmla="*/ 35 h 142"/>
                  <a:gd name="T6" fmla="*/ 28 w 87"/>
                  <a:gd name="T7" fmla="*/ 35 h 142"/>
                  <a:gd name="T8" fmla="*/ 1 w 87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142">
                    <a:moveTo>
                      <a:pt x="1" y="0"/>
                    </a:moveTo>
                    <a:lnTo>
                      <a:pt x="0" y="1"/>
                    </a:lnTo>
                    <a:lnTo>
                      <a:pt x="85" y="141"/>
                    </a:lnTo>
                    <a:lnTo>
                      <a:pt x="86" y="14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682"/>
              <p:cNvSpPr>
                <a:spLocks/>
              </p:cNvSpPr>
              <p:nvPr/>
            </p:nvSpPr>
            <p:spPr bwMode="auto">
              <a:xfrm>
                <a:off x="1925" y="1831"/>
                <a:ext cx="91" cy="137"/>
              </a:xfrm>
              <a:custGeom>
                <a:avLst/>
                <a:gdLst>
                  <a:gd name="T0" fmla="*/ 0 w 103"/>
                  <a:gd name="T1" fmla="*/ 0 h 160"/>
                  <a:gd name="T2" fmla="*/ 31 w 103"/>
                  <a:gd name="T3" fmla="*/ 39 h 160"/>
                  <a:gd name="T4" fmla="*/ 34 w 103"/>
                  <a:gd name="T5" fmla="*/ 39 h 16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160">
                    <a:moveTo>
                      <a:pt x="0" y="0"/>
                    </a:moveTo>
                    <a:lnTo>
                      <a:pt x="96" y="159"/>
                    </a:lnTo>
                    <a:lnTo>
                      <a:pt x="102" y="159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683"/>
              <p:cNvSpPr>
                <a:spLocks/>
              </p:cNvSpPr>
              <p:nvPr/>
            </p:nvSpPr>
            <p:spPr bwMode="auto">
              <a:xfrm>
                <a:off x="1924" y="1831"/>
                <a:ext cx="92" cy="139"/>
              </a:xfrm>
              <a:custGeom>
                <a:avLst/>
                <a:gdLst>
                  <a:gd name="T0" fmla="*/ 1 w 104"/>
                  <a:gd name="T1" fmla="*/ 0 h 162"/>
                  <a:gd name="T2" fmla="*/ 0 w 104"/>
                  <a:gd name="T3" fmla="*/ 0 h 162"/>
                  <a:gd name="T4" fmla="*/ 32 w 104"/>
                  <a:gd name="T5" fmla="*/ 40 h 162"/>
                  <a:gd name="T6" fmla="*/ 35 w 104"/>
                  <a:gd name="T7" fmla="*/ 40 h 162"/>
                  <a:gd name="T8" fmla="*/ 35 w 104"/>
                  <a:gd name="T9" fmla="*/ 39 h 162"/>
                  <a:gd name="T10" fmla="*/ 32 w 104"/>
                  <a:gd name="T11" fmla="*/ 40 h 162"/>
                  <a:gd name="T12" fmla="*/ 1 w 104"/>
                  <a:gd name="T13" fmla="*/ 0 h 1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162">
                    <a:moveTo>
                      <a:pt x="1" y="0"/>
                    </a:moveTo>
                    <a:lnTo>
                      <a:pt x="0" y="0"/>
                    </a:lnTo>
                    <a:lnTo>
                      <a:pt x="97" y="161"/>
                    </a:lnTo>
                    <a:lnTo>
                      <a:pt x="103" y="161"/>
                    </a:lnTo>
                    <a:lnTo>
                      <a:pt x="103" y="159"/>
                    </a:lnTo>
                    <a:lnTo>
                      <a:pt x="97" y="16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Line 684"/>
              <p:cNvSpPr>
                <a:spLocks noChangeShapeType="1"/>
              </p:cNvSpPr>
              <p:nvPr/>
            </p:nvSpPr>
            <p:spPr bwMode="auto">
              <a:xfrm>
                <a:off x="2031" y="1998"/>
                <a:ext cx="30" cy="4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685"/>
              <p:cNvSpPr>
                <a:spLocks/>
              </p:cNvSpPr>
              <p:nvPr/>
            </p:nvSpPr>
            <p:spPr bwMode="auto">
              <a:xfrm>
                <a:off x="2029" y="1996"/>
                <a:ext cx="33" cy="50"/>
              </a:xfrm>
              <a:custGeom>
                <a:avLst/>
                <a:gdLst>
                  <a:gd name="T0" fmla="*/ 1 w 37"/>
                  <a:gd name="T1" fmla="*/ 0 h 58"/>
                  <a:gd name="T2" fmla="*/ 0 w 37"/>
                  <a:gd name="T3" fmla="*/ 1 h 58"/>
                  <a:gd name="T4" fmla="*/ 12 w 37"/>
                  <a:gd name="T5" fmla="*/ 15 h 58"/>
                  <a:gd name="T6" fmla="*/ 13 w 37"/>
                  <a:gd name="T7" fmla="*/ 14 h 58"/>
                  <a:gd name="T8" fmla="*/ 1 w 3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58">
                    <a:moveTo>
                      <a:pt x="1" y="0"/>
                    </a:moveTo>
                    <a:lnTo>
                      <a:pt x="0" y="1"/>
                    </a:lnTo>
                    <a:lnTo>
                      <a:pt x="35" y="57"/>
                    </a:lnTo>
                    <a:lnTo>
                      <a:pt x="36" y="5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Line 686"/>
              <p:cNvSpPr>
                <a:spLocks noChangeShapeType="1"/>
              </p:cNvSpPr>
              <p:nvPr/>
            </p:nvSpPr>
            <p:spPr bwMode="auto">
              <a:xfrm>
                <a:off x="1980" y="1832"/>
                <a:ext cx="134" cy="20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687"/>
              <p:cNvSpPr>
                <a:spLocks/>
              </p:cNvSpPr>
              <p:nvPr/>
            </p:nvSpPr>
            <p:spPr bwMode="auto">
              <a:xfrm>
                <a:off x="1980" y="1830"/>
                <a:ext cx="136" cy="210"/>
              </a:xfrm>
              <a:custGeom>
                <a:avLst/>
                <a:gdLst>
                  <a:gd name="T0" fmla="*/ 1 w 154"/>
                  <a:gd name="T1" fmla="*/ 0 h 245"/>
                  <a:gd name="T2" fmla="*/ 0 w 154"/>
                  <a:gd name="T3" fmla="*/ 1 h 245"/>
                  <a:gd name="T4" fmla="*/ 50 w 154"/>
                  <a:gd name="T5" fmla="*/ 60 h 245"/>
                  <a:gd name="T6" fmla="*/ 50 w 154"/>
                  <a:gd name="T7" fmla="*/ 60 h 245"/>
                  <a:gd name="T8" fmla="*/ 1 w 154"/>
                  <a:gd name="T9" fmla="*/ 0 h 2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245">
                    <a:moveTo>
                      <a:pt x="1" y="0"/>
                    </a:moveTo>
                    <a:lnTo>
                      <a:pt x="0" y="1"/>
                    </a:lnTo>
                    <a:lnTo>
                      <a:pt x="152" y="244"/>
                    </a:lnTo>
                    <a:lnTo>
                      <a:pt x="153" y="24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Line 688"/>
              <p:cNvSpPr>
                <a:spLocks noChangeShapeType="1"/>
              </p:cNvSpPr>
              <p:nvPr/>
            </p:nvSpPr>
            <p:spPr bwMode="auto">
              <a:xfrm>
                <a:off x="2041" y="1864"/>
                <a:ext cx="50" cy="7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689"/>
              <p:cNvSpPr>
                <a:spLocks/>
              </p:cNvSpPr>
              <p:nvPr/>
            </p:nvSpPr>
            <p:spPr bwMode="auto">
              <a:xfrm>
                <a:off x="2040" y="1863"/>
                <a:ext cx="52" cy="82"/>
              </a:xfrm>
              <a:custGeom>
                <a:avLst/>
                <a:gdLst>
                  <a:gd name="T0" fmla="*/ 1 w 59"/>
                  <a:gd name="T1" fmla="*/ 0 h 96"/>
                  <a:gd name="T2" fmla="*/ 0 w 59"/>
                  <a:gd name="T3" fmla="*/ 1 h 96"/>
                  <a:gd name="T4" fmla="*/ 18 w 59"/>
                  <a:gd name="T5" fmla="*/ 23 h 96"/>
                  <a:gd name="T6" fmla="*/ 19 w 59"/>
                  <a:gd name="T7" fmla="*/ 23 h 96"/>
                  <a:gd name="T8" fmla="*/ 1 w 59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96">
                    <a:moveTo>
                      <a:pt x="1" y="0"/>
                    </a:moveTo>
                    <a:lnTo>
                      <a:pt x="0" y="1"/>
                    </a:lnTo>
                    <a:lnTo>
                      <a:pt x="57" y="95"/>
                    </a:lnTo>
                    <a:lnTo>
                      <a:pt x="58" y="94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Line 690"/>
              <p:cNvSpPr>
                <a:spLocks noChangeShapeType="1"/>
              </p:cNvSpPr>
              <p:nvPr/>
            </p:nvSpPr>
            <p:spPr bwMode="auto">
              <a:xfrm>
                <a:off x="2110" y="1976"/>
                <a:ext cx="60" cy="9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691"/>
              <p:cNvSpPr>
                <a:spLocks/>
              </p:cNvSpPr>
              <p:nvPr/>
            </p:nvSpPr>
            <p:spPr bwMode="auto">
              <a:xfrm>
                <a:off x="2109" y="1974"/>
                <a:ext cx="62" cy="97"/>
              </a:xfrm>
              <a:custGeom>
                <a:avLst/>
                <a:gdLst>
                  <a:gd name="T0" fmla="*/ 1 w 70"/>
                  <a:gd name="T1" fmla="*/ 0 h 113"/>
                  <a:gd name="T2" fmla="*/ 0 w 70"/>
                  <a:gd name="T3" fmla="*/ 1 h 113"/>
                  <a:gd name="T4" fmla="*/ 23 w 70"/>
                  <a:gd name="T5" fmla="*/ 28 h 113"/>
                  <a:gd name="T6" fmla="*/ 24 w 70"/>
                  <a:gd name="T7" fmla="*/ 28 h 113"/>
                  <a:gd name="T8" fmla="*/ 1 w 70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113">
                    <a:moveTo>
                      <a:pt x="1" y="0"/>
                    </a:moveTo>
                    <a:lnTo>
                      <a:pt x="0" y="1"/>
                    </a:lnTo>
                    <a:lnTo>
                      <a:pt x="68" y="112"/>
                    </a:lnTo>
                    <a:lnTo>
                      <a:pt x="69" y="11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Line 692"/>
              <p:cNvSpPr>
                <a:spLocks noChangeShapeType="1"/>
              </p:cNvSpPr>
              <p:nvPr/>
            </p:nvSpPr>
            <p:spPr bwMode="auto">
              <a:xfrm>
                <a:off x="2092" y="1864"/>
                <a:ext cx="91" cy="1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693"/>
              <p:cNvSpPr>
                <a:spLocks/>
              </p:cNvSpPr>
              <p:nvPr/>
            </p:nvSpPr>
            <p:spPr bwMode="auto">
              <a:xfrm>
                <a:off x="2090" y="1863"/>
                <a:ext cx="95" cy="141"/>
              </a:xfrm>
              <a:custGeom>
                <a:avLst/>
                <a:gdLst>
                  <a:gd name="T0" fmla="*/ 1 w 107"/>
                  <a:gd name="T1" fmla="*/ 0 h 165"/>
                  <a:gd name="T2" fmla="*/ 0 w 107"/>
                  <a:gd name="T3" fmla="*/ 1 h 165"/>
                  <a:gd name="T4" fmla="*/ 36 w 107"/>
                  <a:gd name="T5" fmla="*/ 40 h 165"/>
                  <a:gd name="T6" fmla="*/ 36 w 107"/>
                  <a:gd name="T7" fmla="*/ 39 h 165"/>
                  <a:gd name="T8" fmla="*/ 1 w 107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165">
                    <a:moveTo>
                      <a:pt x="1" y="0"/>
                    </a:moveTo>
                    <a:lnTo>
                      <a:pt x="0" y="1"/>
                    </a:lnTo>
                    <a:lnTo>
                      <a:pt x="105" y="164"/>
                    </a:lnTo>
                    <a:lnTo>
                      <a:pt x="106" y="16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Line 694"/>
              <p:cNvSpPr>
                <a:spLocks noChangeShapeType="1"/>
              </p:cNvSpPr>
              <p:nvPr/>
            </p:nvSpPr>
            <p:spPr bwMode="auto">
              <a:xfrm>
                <a:off x="2205" y="2036"/>
                <a:ext cx="39" cy="5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695"/>
              <p:cNvSpPr>
                <a:spLocks/>
              </p:cNvSpPr>
              <p:nvPr/>
            </p:nvSpPr>
            <p:spPr bwMode="auto">
              <a:xfrm>
                <a:off x="2203" y="2034"/>
                <a:ext cx="43" cy="60"/>
              </a:xfrm>
              <a:custGeom>
                <a:avLst/>
                <a:gdLst>
                  <a:gd name="T0" fmla="*/ 1 w 48"/>
                  <a:gd name="T1" fmla="*/ 0 h 69"/>
                  <a:gd name="T2" fmla="*/ 0 w 48"/>
                  <a:gd name="T3" fmla="*/ 1 h 69"/>
                  <a:gd name="T4" fmla="*/ 18 w 48"/>
                  <a:gd name="T5" fmla="*/ 19 h 69"/>
                  <a:gd name="T6" fmla="*/ 18 w 48"/>
                  <a:gd name="T7" fmla="*/ 18 h 69"/>
                  <a:gd name="T8" fmla="*/ 1 w 48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69">
                    <a:moveTo>
                      <a:pt x="1" y="0"/>
                    </a:moveTo>
                    <a:lnTo>
                      <a:pt x="0" y="1"/>
                    </a:lnTo>
                    <a:lnTo>
                      <a:pt x="46" y="68"/>
                    </a:lnTo>
                    <a:lnTo>
                      <a:pt x="47" y="6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Line 696"/>
              <p:cNvSpPr>
                <a:spLocks noChangeShapeType="1"/>
              </p:cNvSpPr>
              <p:nvPr/>
            </p:nvSpPr>
            <p:spPr bwMode="auto">
              <a:xfrm>
                <a:off x="2120" y="1832"/>
                <a:ext cx="75" cy="11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697"/>
              <p:cNvSpPr>
                <a:spLocks/>
              </p:cNvSpPr>
              <p:nvPr/>
            </p:nvSpPr>
            <p:spPr bwMode="auto">
              <a:xfrm>
                <a:off x="2118" y="1830"/>
                <a:ext cx="78" cy="122"/>
              </a:xfrm>
              <a:custGeom>
                <a:avLst/>
                <a:gdLst>
                  <a:gd name="T0" fmla="*/ 1 w 88"/>
                  <a:gd name="T1" fmla="*/ 0 h 142"/>
                  <a:gd name="T2" fmla="*/ 0 w 88"/>
                  <a:gd name="T3" fmla="*/ 1 h 142"/>
                  <a:gd name="T4" fmla="*/ 28 w 88"/>
                  <a:gd name="T5" fmla="*/ 35 h 142"/>
                  <a:gd name="T6" fmla="*/ 29 w 88"/>
                  <a:gd name="T7" fmla="*/ 35 h 142"/>
                  <a:gd name="T8" fmla="*/ 1 w 88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142">
                    <a:moveTo>
                      <a:pt x="1" y="0"/>
                    </a:moveTo>
                    <a:lnTo>
                      <a:pt x="0" y="1"/>
                    </a:lnTo>
                    <a:lnTo>
                      <a:pt x="86" y="141"/>
                    </a:lnTo>
                    <a:lnTo>
                      <a:pt x="87" y="14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698"/>
              <p:cNvSpPr>
                <a:spLocks/>
              </p:cNvSpPr>
              <p:nvPr/>
            </p:nvSpPr>
            <p:spPr bwMode="auto">
              <a:xfrm>
                <a:off x="2179" y="1831"/>
                <a:ext cx="90" cy="137"/>
              </a:xfrm>
              <a:custGeom>
                <a:avLst/>
                <a:gdLst>
                  <a:gd name="T0" fmla="*/ 0 w 102"/>
                  <a:gd name="T1" fmla="*/ 0 h 160"/>
                  <a:gd name="T2" fmla="*/ 32 w 102"/>
                  <a:gd name="T3" fmla="*/ 39 h 160"/>
                  <a:gd name="T4" fmla="*/ 34 w 102"/>
                  <a:gd name="T5" fmla="*/ 39 h 16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160">
                    <a:moveTo>
                      <a:pt x="0" y="0"/>
                    </a:moveTo>
                    <a:lnTo>
                      <a:pt x="97" y="159"/>
                    </a:lnTo>
                    <a:lnTo>
                      <a:pt x="101" y="159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699"/>
              <p:cNvSpPr>
                <a:spLocks/>
              </p:cNvSpPr>
              <p:nvPr/>
            </p:nvSpPr>
            <p:spPr bwMode="auto">
              <a:xfrm>
                <a:off x="2179" y="1830"/>
                <a:ext cx="90" cy="140"/>
              </a:xfrm>
              <a:custGeom>
                <a:avLst/>
                <a:gdLst>
                  <a:gd name="T0" fmla="*/ 1 w 102"/>
                  <a:gd name="T1" fmla="*/ 0 h 163"/>
                  <a:gd name="T2" fmla="*/ 0 w 102"/>
                  <a:gd name="T3" fmla="*/ 1 h 163"/>
                  <a:gd name="T4" fmla="*/ 31 w 102"/>
                  <a:gd name="T5" fmla="*/ 41 h 163"/>
                  <a:gd name="T6" fmla="*/ 34 w 102"/>
                  <a:gd name="T7" fmla="*/ 41 h 163"/>
                  <a:gd name="T8" fmla="*/ 34 w 102"/>
                  <a:gd name="T9" fmla="*/ 40 h 163"/>
                  <a:gd name="T10" fmla="*/ 32 w 102"/>
                  <a:gd name="T11" fmla="*/ 41 h 163"/>
                  <a:gd name="T12" fmla="*/ 1 w 102"/>
                  <a:gd name="T13" fmla="*/ 0 h 1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2" h="163">
                    <a:moveTo>
                      <a:pt x="1" y="0"/>
                    </a:moveTo>
                    <a:lnTo>
                      <a:pt x="0" y="1"/>
                    </a:lnTo>
                    <a:lnTo>
                      <a:pt x="96" y="162"/>
                    </a:lnTo>
                    <a:lnTo>
                      <a:pt x="101" y="162"/>
                    </a:lnTo>
                    <a:lnTo>
                      <a:pt x="101" y="160"/>
                    </a:lnTo>
                    <a:lnTo>
                      <a:pt x="98" y="16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Line 700"/>
              <p:cNvSpPr>
                <a:spLocks noChangeShapeType="1"/>
              </p:cNvSpPr>
              <p:nvPr/>
            </p:nvSpPr>
            <p:spPr bwMode="auto">
              <a:xfrm>
                <a:off x="2285" y="1998"/>
                <a:ext cx="29" cy="4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701"/>
              <p:cNvSpPr>
                <a:spLocks/>
              </p:cNvSpPr>
              <p:nvPr/>
            </p:nvSpPr>
            <p:spPr bwMode="auto">
              <a:xfrm>
                <a:off x="2283" y="1996"/>
                <a:ext cx="33" cy="50"/>
              </a:xfrm>
              <a:custGeom>
                <a:avLst/>
                <a:gdLst>
                  <a:gd name="T0" fmla="*/ 1 w 37"/>
                  <a:gd name="T1" fmla="*/ 0 h 58"/>
                  <a:gd name="T2" fmla="*/ 0 w 37"/>
                  <a:gd name="T3" fmla="*/ 1 h 58"/>
                  <a:gd name="T4" fmla="*/ 12 w 37"/>
                  <a:gd name="T5" fmla="*/ 15 h 58"/>
                  <a:gd name="T6" fmla="*/ 13 w 37"/>
                  <a:gd name="T7" fmla="*/ 14 h 58"/>
                  <a:gd name="T8" fmla="*/ 1 w 3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58">
                    <a:moveTo>
                      <a:pt x="1" y="0"/>
                    </a:moveTo>
                    <a:lnTo>
                      <a:pt x="0" y="1"/>
                    </a:lnTo>
                    <a:lnTo>
                      <a:pt x="35" y="57"/>
                    </a:lnTo>
                    <a:lnTo>
                      <a:pt x="36" y="5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Line 702"/>
              <p:cNvSpPr>
                <a:spLocks noChangeShapeType="1"/>
              </p:cNvSpPr>
              <p:nvPr/>
            </p:nvSpPr>
            <p:spPr bwMode="auto">
              <a:xfrm>
                <a:off x="2233" y="1832"/>
                <a:ext cx="135" cy="20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703"/>
              <p:cNvSpPr>
                <a:spLocks/>
              </p:cNvSpPr>
              <p:nvPr/>
            </p:nvSpPr>
            <p:spPr bwMode="auto">
              <a:xfrm>
                <a:off x="2233" y="1830"/>
                <a:ext cx="136" cy="210"/>
              </a:xfrm>
              <a:custGeom>
                <a:avLst/>
                <a:gdLst>
                  <a:gd name="T0" fmla="*/ 1 w 154"/>
                  <a:gd name="T1" fmla="*/ 0 h 245"/>
                  <a:gd name="T2" fmla="*/ 0 w 154"/>
                  <a:gd name="T3" fmla="*/ 1 h 245"/>
                  <a:gd name="T4" fmla="*/ 50 w 154"/>
                  <a:gd name="T5" fmla="*/ 60 h 245"/>
                  <a:gd name="T6" fmla="*/ 50 w 154"/>
                  <a:gd name="T7" fmla="*/ 60 h 245"/>
                  <a:gd name="T8" fmla="*/ 1 w 154"/>
                  <a:gd name="T9" fmla="*/ 0 h 2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245">
                    <a:moveTo>
                      <a:pt x="1" y="0"/>
                    </a:moveTo>
                    <a:lnTo>
                      <a:pt x="0" y="1"/>
                    </a:lnTo>
                    <a:lnTo>
                      <a:pt x="152" y="244"/>
                    </a:lnTo>
                    <a:lnTo>
                      <a:pt x="153" y="24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Line 704"/>
              <p:cNvSpPr>
                <a:spLocks noChangeShapeType="1"/>
              </p:cNvSpPr>
              <p:nvPr/>
            </p:nvSpPr>
            <p:spPr bwMode="auto">
              <a:xfrm>
                <a:off x="2294" y="1864"/>
                <a:ext cx="49" cy="7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705"/>
              <p:cNvSpPr>
                <a:spLocks/>
              </p:cNvSpPr>
              <p:nvPr/>
            </p:nvSpPr>
            <p:spPr bwMode="auto">
              <a:xfrm>
                <a:off x="2293" y="1863"/>
                <a:ext cx="51" cy="82"/>
              </a:xfrm>
              <a:custGeom>
                <a:avLst/>
                <a:gdLst>
                  <a:gd name="T0" fmla="*/ 1 w 58"/>
                  <a:gd name="T1" fmla="*/ 0 h 96"/>
                  <a:gd name="T2" fmla="*/ 0 w 58"/>
                  <a:gd name="T3" fmla="*/ 1 h 96"/>
                  <a:gd name="T4" fmla="*/ 18 w 58"/>
                  <a:gd name="T5" fmla="*/ 23 h 96"/>
                  <a:gd name="T6" fmla="*/ 18 w 58"/>
                  <a:gd name="T7" fmla="*/ 23 h 96"/>
                  <a:gd name="T8" fmla="*/ 1 w 5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96">
                    <a:moveTo>
                      <a:pt x="1" y="0"/>
                    </a:moveTo>
                    <a:lnTo>
                      <a:pt x="0" y="1"/>
                    </a:lnTo>
                    <a:lnTo>
                      <a:pt x="56" y="95"/>
                    </a:lnTo>
                    <a:lnTo>
                      <a:pt x="57" y="94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Line 706"/>
              <p:cNvSpPr>
                <a:spLocks noChangeShapeType="1"/>
              </p:cNvSpPr>
              <p:nvPr/>
            </p:nvSpPr>
            <p:spPr bwMode="auto">
              <a:xfrm>
                <a:off x="2363" y="1976"/>
                <a:ext cx="60" cy="9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707"/>
              <p:cNvSpPr>
                <a:spLocks/>
              </p:cNvSpPr>
              <p:nvPr/>
            </p:nvSpPr>
            <p:spPr bwMode="auto">
              <a:xfrm>
                <a:off x="2362" y="1974"/>
                <a:ext cx="62" cy="97"/>
              </a:xfrm>
              <a:custGeom>
                <a:avLst/>
                <a:gdLst>
                  <a:gd name="T0" fmla="*/ 1 w 70"/>
                  <a:gd name="T1" fmla="*/ 0 h 113"/>
                  <a:gd name="T2" fmla="*/ 0 w 70"/>
                  <a:gd name="T3" fmla="*/ 1 h 113"/>
                  <a:gd name="T4" fmla="*/ 23 w 70"/>
                  <a:gd name="T5" fmla="*/ 28 h 113"/>
                  <a:gd name="T6" fmla="*/ 24 w 70"/>
                  <a:gd name="T7" fmla="*/ 28 h 113"/>
                  <a:gd name="T8" fmla="*/ 1 w 70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113">
                    <a:moveTo>
                      <a:pt x="1" y="0"/>
                    </a:moveTo>
                    <a:lnTo>
                      <a:pt x="0" y="1"/>
                    </a:lnTo>
                    <a:lnTo>
                      <a:pt x="68" y="112"/>
                    </a:lnTo>
                    <a:lnTo>
                      <a:pt x="69" y="11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Line 708"/>
              <p:cNvSpPr>
                <a:spLocks noChangeShapeType="1"/>
              </p:cNvSpPr>
              <p:nvPr/>
            </p:nvSpPr>
            <p:spPr bwMode="auto">
              <a:xfrm>
                <a:off x="2344" y="1864"/>
                <a:ext cx="95" cy="1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709"/>
              <p:cNvSpPr>
                <a:spLocks/>
              </p:cNvSpPr>
              <p:nvPr/>
            </p:nvSpPr>
            <p:spPr bwMode="auto">
              <a:xfrm>
                <a:off x="2342" y="1863"/>
                <a:ext cx="98" cy="141"/>
              </a:xfrm>
              <a:custGeom>
                <a:avLst/>
                <a:gdLst>
                  <a:gd name="T0" fmla="*/ 1 w 110"/>
                  <a:gd name="T1" fmla="*/ 0 h 165"/>
                  <a:gd name="T2" fmla="*/ 0 w 110"/>
                  <a:gd name="T3" fmla="*/ 1 h 165"/>
                  <a:gd name="T4" fmla="*/ 38 w 110"/>
                  <a:gd name="T5" fmla="*/ 40 h 165"/>
                  <a:gd name="T6" fmla="*/ 38 w 110"/>
                  <a:gd name="T7" fmla="*/ 39 h 165"/>
                  <a:gd name="T8" fmla="*/ 1 w 110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0" h="165">
                    <a:moveTo>
                      <a:pt x="1" y="0"/>
                    </a:moveTo>
                    <a:lnTo>
                      <a:pt x="0" y="1"/>
                    </a:lnTo>
                    <a:lnTo>
                      <a:pt x="108" y="164"/>
                    </a:lnTo>
                    <a:lnTo>
                      <a:pt x="109" y="16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Line 710"/>
              <p:cNvSpPr>
                <a:spLocks noChangeShapeType="1"/>
              </p:cNvSpPr>
              <p:nvPr/>
            </p:nvSpPr>
            <p:spPr bwMode="auto">
              <a:xfrm>
                <a:off x="2374" y="1832"/>
                <a:ext cx="73" cy="11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711"/>
              <p:cNvSpPr>
                <a:spLocks/>
              </p:cNvSpPr>
              <p:nvPr/>
            </p:nvSpPr>
            <p:spPr bwMode="auto">
              <a:xfrm>
                <a:off x="2372" y="1830"/>
                <a:ext cx="77" cy="122"/>
              </a:xfrm>
              <a:custGeom>
                <a:avLst/>
                <a:gdLst>
                  <a:gd name="T0" fmla="*/ 1 w 87"/>
                  <a:gd name="T1" fmla="*/ 0 h 142"/>
                  <a:gd name="T2" fmla="*/ 0 w 87"/>
                  <a:gd name="T3" fmla="*/ 1 h 142"/>
                  <a:gd name="T4" fmla="*/ 27 w 87"/>
                  <a:gd name="T5" fmla="*/ 35 h 142"/>
                  <a:gd name="T6" fmla="*/ 28 w 87"/>
                  <a:gd name="T7" fmla="*/ 35 h 142"/>
                  <a:gd name="T8" fmla="*/ 1 w 87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142">
                    <a:moveTo>
                      <a:pt x="1" y="0"/>
                    </a:moveTo>
                    <a:lnTo>
                      <a:pt x="0" y="1"/>
                    </a:lnTo>
                    <a:lnTo>
                      <a:pt x="85" y="141"/>
                    </a:lnTo>
                    <a:lnTo>
                      <a:pt x="86" y="14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Line 712"/>
              <p:cNvSpPr>
                <a:spLocks noChangeShapeType="1"/>
              </p:cNvSpPr>
              <p:nvPr/>
            </p:nvSpPr>
            <p:spPr bwMode="auto">
              <a:xfrm>
                <a:off x="2455" y="2035"/>
                <a:ext cx="38" cy="5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713"/>
              <p:cNvSpPr>
                <a:spLocks/>
              </p:cNvSpPr>
              <p:nvPr/>
            </p:nvSpPr>
            <p:spPr bwMode="auto">
              <a:xfrm>
                <a:off x="2454" y="2034"/>
                <a:ext cx="41" cy="59"/>
              </a:xfrm>
              <a:custGeom>
                <a:avLst/>
                <a:gdLst>
                  <a:gd name="T0" fmla="*/ 1 w 47"/>
                  <a:gd name="T1" fmla="*/ 0 h 68"/>
                  <a:gd name="T2" fmla="*/ 0 w 47"/>
                  <a:gd name="T3" fmla="*/ 1 h 68"/>
                  <a:gd name="T4" fmla="*/ 13 w 47"/>
                  <a:gd name="T5" fmla="*/ 18 h 68"/>
                  <a:gd name="T6" fmla="*/ 14 w 47"/>
                  <a:gd name="T7" fmla="*/ 18 h 68"/>
                  <a:gd name="T8" fmla="*/ 1 w 47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68">
                    <a:moveTo>
                      <a:pt x="1" y="0"/>
                    </a:moveTo>
                    <a:lnTo>
                      <a:pt x="0" y="1"/>
                    </a:lnTo>
                    <a:lnTo>
                      <a:pt x="45" y="67"/>
                    </a:lnTo>
                    <a:lnTo>
                      <a:pt x="46" y="6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714"/>
              <p:cNvSpPr>
                <a:spLocks/>
              </p:cNvSpPr>
              <p:nvPr/>
            </p:nvSpPr>
            <p:spPr bwMode="auto">
              <a:xfrm>
                <a:off x="2426" y="1830"/>
                <a:ext cx="93" cy="138"/>
              </a:xfrm>
              <a:custGeom>
                <a:avLst/>
                <a:gdLst>
                  <a:gd name="T0" fmla="*/ 0 w 105"/>
                  <a:gd name="T1" fmla="*/ 0 h 161"/>
                  <a:gd name="T2" fmla="*/ 34 w 105"/>
                  <a:gd name="T3" fmla="*/ 39 h 161"/>
                  <a:gd name="T4" fmla="*/ 35 w 105"/>
                  <a:gd name="T5" fmla="*/ 39 h 1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161">
                    <a:moveTo>
                      <a:pt x="0" y="0"/>
                    </a:moveTo>
                    <a:lnTo>
                      <a:pt x="99" y="160"/>
                    </a:lnTo>
                    <a:lnTo>
                      <a:pt x="104" y="16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715"/>
              <p:cNvSpPr>
                <a:spLocks/>
              </p:cNvSpPr>
              <p:nvPr/>
            </p:nvSpPr>
            <p:spPr bwMode="auto">
              <a:xfrm>
                <a:off x="2426" y="1829"/>
                <a:ext cx="93" cy="141"/>
              </a:xfrm>
              <a:custGeom>
                <a:avLst/>
                <a:gdLst>
                  <a:gd name="T0" fmla="*/ 1 w 105"/>
                  <a:gd name="T1" fmla="*/ 0 h 164"/>
                  <a:gd name="T2" fmla="*/ 0 w 105"/>
                  <a:gd name="T3" fmla="*/ 1 h 164"/>
                  <a:gd name="T4" fmla="*/ 33 w 105"/>
                  <a:gd name="T5" fmla="*/ 42 h 164"/>
                  <a:gd name="T6" fmla="*/ 35 w 105"/>
                  <a:gd name="T7" fmla="*/ 42 h 164"/>
                  <a:gd name="T8" fmla="*/ 35 w 105"/>
                  <a:gd name="T9" fmla="*/ 41 h 164"/>
                  <a:gd name="T10" fmla="*/ 34 w 105"/>
                  <a:gd name="T11" fmla="*/ 41 h 164"/>
                  <a:gd name="T12" fmla="*/ 1 w 105"/>
                  <a:gd name="T13" fmla="*/ 0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164">
                    <a:moveTo>
                      <a:pt x="1" y="0"/>
                    </a:moveTo>
                    <a:lnTo>
                      <a:pt x="0" y="1"/>
                    </a:lnTo>
                    <a:lnTo>
                      <a:pt x="98" y="163"/>
                    </a:lnTo>
                    <a:lnTo>
                      <a:pt x="104" y="163"/>
                    </a:lnTo>
                    <a:lnTo>
                      <a:pt x="104" y="161"/>
                    </a:lnTo>
                    <a:lnTo>
                      <a:pt x="100" y="16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Line 716"/>
              <p:cNvSpPr>
                <a:spLocks noChangeShapeType="1"/>
              </p:cNvSpPr>
              <p:nvPr/>
            </p:nvSpPr>
            <p:spPr bwMode="auto">
              <a:xfrm>
                <a:off x="2534" y="1997"/>
                <a:ext cx="28" cy="4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717"/>
              <p:cNvSpPr>
                <a:spLocks/>
              </p:cNvSpPr>
              <p:nvPr/>
            </p:nvSpPr>
            <p:spPr bwMode="auto">
              <a:xfrm>
                <a:off x="2533" y="1996"/>
                <a:ext cx="31" cy="49"/>
              </a:xfrm>
              <a:custGeom>
                <a:avLst/>
                <a:gdLst>
                  <a:gd name="T0" fmla="*/ 1 w 35"/>
                  <a:gd name="T1" fmla="*/ 0 h 57"/>
                  <a:gd name="T2" fmla="*/ 0 w 35"/>
                  <a:gd name="T3" fmla="*/ 0 h 57"/>
                  <a:gd name="T4" fmla="*/ 11 w 35"/>
                  <a:gd name="T5" fmla="*/ 14 h 57"/>
                  <a:gd name="T6" fmla="*/ 12 w 35"/>
                  <a:gd name="T7" fmla="*/ 14 h 57"/>
                  <a:gd name="T8" fmla="*/ 1 w 3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57">
                    <a:moveTo>
                      <a:pt x="1" y="0"/>
                    </a:moveTo>
                    <a:lnTo>
                      <a:pt x="0" y="0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Line 718"/>
              <p:cNvSpPr>
                <a:spLocks noChangeShapeType="1"/>
              </p:cNvSpPr>
              <p:nvPr/>
            </p:nvSpPr>
            <p:spPr bwMode="auto">
              <a:xfrm>
                <a:off x="2485" y="1831"/>
                <a:ext cx="133" cy="20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719"/>
              <p:cNvSpPr>
                <a:spLocks/>
              </p:cNvSpPr>
              <p:nvPr/>
            </p:nvSpPr>
            <p:spPr bwMode="auto">
              <a:xfrm>
                <a:off x="2483" y="1829"/>
                <a:ext cx="136" cy="211"/>
              </a:xfrm>
              <a:custGeom>
                <a:avLst/>
                <a:gdLst>
                  <a:gd name="T0" fmla="*/ 1 w 154"/>
                  <a:gd name="T1" fmla="*/ 0 h 246"/>
                  <a:gd name="T2" fmla="*/ 0 w 154"/>
                  <a:gd name="T3" fmla="*/ 1 h 246"/>
                  <a:gd name="T4" fmla="*/ 50 w 154"/>
                  <a:gd name="T5" fmla="*/ 61 h 246"/>
                  <a:gd name="T6" fmla="*/ 50 w 154"/>
                  <a:gd name="T7" fmla="*/ 61 h 246"/>
                  <a:gd name="T8" fmla="*/ 1 w 154"/>
                  <a:gd name="T9" fmla="*/ 0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" h="246">
                    <a:moveTo>
                      <a:pt x="1" y="0"/>
                    </a:moveTo>
                    <a:lnTo>
                      <a:pt x="0" y="1"/>
                    </a:lnTo>
                    <a:lnTo>
                      <a:pt x="152" y="245"/>
                    </a:lnTo>
                    <a:lnTo>
                      <a:pt x="153" y="244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Line 720"/>
              <p:cNvSpPr>
                <a:spLocks noChangeShapeType="1"/>
              </p:cNvSpPr>
              <p:nvPr/>
            </p:nvSpPr>
            <p:spPr bwMode="auto">
              <a:xfrm>
                <a:off x="2545" y="1864"/>
                <a:ext cx="48" cy="7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721"/>
              <p:cNvSpPr>
                <a:spLocks/>
              </p:cNvSpPr>
              <p:nvPr/>
            </p:nvSpPr>
            <p:spPr bwMode="auto">
              <a:xfrm>
                <a:off x="2544" y="1863"/>
                <a:ext cx="51" cy="81"/>
              </a:xfrm>
              <a:custGeom>
                <a:avLst/>
                <a:gdLst>
                  <a:gd name="T0" fmla="*/ 1 w 58"/>
                  <a:gd name="T1" fmla="*/ 0 h 95"/>
                  <a:gd name="T2" fmla="*/ 0 w 58"/>
                  <a:gd name="T3" fmla="*/ 1 h 95"/>
                  <a:gd name="T4" fmla="*/ 18 w 58"/>
                  <a:gd name="T5" fmla="*/ 22 h 95"/>
                  <a:gd name="T6" fmla="*/ 18 w 58"/>
                  <a:gd name="T7" fmla="*/ 22 h 95"/>
                  <a:gd name="T8" fmla="*/ 1 w 58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95">
                    <a:moveTo>
                      <a:pt x="1" y="0"/>
                    </a:moveTo>
                    <a:lnTo>
                      <a:pt x="0" y="1"/>
                    </a:lnTo>
                    <a:lnTo>
                      <a:pt x="56" y="94"/>
                    </a:lnTo>
                    <a:lnTo>
                      <a:pt x="57" y="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Line 722"/>
              <p:cNvSpPr>
                <a:spLocks noChangeShapeType="1"/>
              </p:cNvSpPr>
              <p:nvPr/>
            </p:nvSpPr>
            <p:spPr bwMode="auto">
              <a:xfrm>
                <a:off x="2614" y="1976"/>
                <a:ext cx="58" cy="9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723"/>
              <p:cNvSpPr>
                <a:spLocks/>
              </p:cNvSpPr>
              <p:nvPr/>
            </p:nvSpPr>
            <p:spPr bwMode="auto">
              <a:xfrm>
                <a:off x="2612" y="1974"/>
                <a:ext cx="62" cy="96"/>
              </a:xfrm>
              <a:custGeom>
                <a:avLst/>
                <a:gdLst>
                  <a:gd name="T0" fmla="*/ 1 w 70"/>
                  <a:gd name="T1" fmla="*/ 0 h 111"/>
                  <a:gd name="T2" fmla="*/ 0 w 70"/>
                  <a:gd name="T3" fmla="*/ 1 h 111"/>
                  <a:gd name="T4" fmla="*/ 23 w 70"/>
                  <a:gd name="T5" fmla="*/ 30 h 111"/>
                  <a:gd name="T6" fmla="*/ 24 w 70"/>
                  <a:gd name="T7" fmla="*/ 30 h 111"/>
                  <a:gd name="T8" fmla="*/ 1 w 70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111">
                    <a:moveTo>
                      <a:pt x="1" y="0"/>
                    </a:moveTo>
                    <a:lnTo>
                      <a:pt x="0" y="1"/>
                    </a:lnTo>
                    <a:lnTo>
                      <a:pt x="68" y="110"/>
                    </a:lnTo>
                    <a:lnTo>
                      <a:pt x="69" y="109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Line 724"/>
              <p:cNvSpPr>
                <a:spLocks noChangeShapeType="1"/>
              </p:cNvSpPr>
              <p:nvPr/>
            </p:nvSpPr>
            <p:spPr bwMode="auto">
              <a:xfrm>
                <a:off x="2594" y="1864"/>
                <a:ext cx="93" cy="1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725"/>
              <p:cNvSpPr>
                <a:spLocks/>
              </p:cNvSpPr>
              <p:nvPr/>
            </p:nvSpPr>
            <p:spPr bwMode="auto">
              <a:xfrm>
                <a:off x="2593" y="1863"/>
                <a:ext cx="96" cy="141"/>
              </a:xfrm>
              <a:custGeom>
                <a:avLst/>
                <a:gdLst>
                  <a:gd name="T0" fmla="*/ 1 w 108"/>
                  <a:gd name="T1" fmla="*/ 0 h 165"/>
                  <a:gd name="T2" fmla="*/ 0 w 108"/>
                  <a:gd name="T3" fmla="*/ 1 h 165"/>
                  <a:gd name="T4" fmla="*/ 37 w 108"/>
                  <a:gd name="T5" fmla="*/ 40 h 165"/>
                  <a:gd name="T6" fmla="*/ 37 w 108"/>
                  <a:gd name="T7" fmla="*/ 39 h 165"/>
                  <a:gd name="T8" fmla="*/ 1 w 108"/>
                  <a:gd name="T9" fmla="*/ 0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165">
                    <a:moveTo>
                      <a:pt x="1" y="0"/>
                    </a:moveTo>
                    <a:lnTo>
                      <a:pt x="0" y="1"/>
                    </a:lnTo>
                    <a:lnTo>
                      <a:pt x="106" y="164"/>
                    </a:lnTo>
                    <a:lnTo>
                      <a:pt x="107" y="16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Line 726"/>
              <p:cNvSpPr>
                <a:spLocks noChangeShapeType="1"/>
              </p:cNvSpPr>
              <p:nvPr/>
            </p:nvSpPr>
            <p:spPr bwMode="auto">
              <a:xfrm>
                <a:off x="2708" y="2035"/>
                <a:ext cx="39" cy="5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727"/>
              <p:cNvSpPr>
                <a:spLocks/>
              </p:cNvSpPr>
              <p:nvPr/>
            </p:nvSpPr>
            <p:spPr bwMode="auto">
              <a:xfrm>
                <a:off x="2707" y="2034"/>
                <a:ext cx="42" cy="59"/>
              </a:xfrm>
              <a:custGeom>
                <a:avLst/>
                <a:gdLst>
                  <a:gd name="T0" fmla="*/ 1 w 48"/>
                  <a:gd name="T1" fmla="*/ 0 h 68"/>
                  <a:gd name="T2" fmla="*/ 0 w 48"/>
                  <a:gd name="T3" fmla="*/ 1 h 68"/>
                  <a:gd name="T4" fmla="*/ 14 w 48"/>
                  <a:gd name="T5" fmla="*/ 18 h 68"/>
                  <a:gd name="T6" fmla="*/ 15 w 48"/>
                  <a:gd name="T7" fmla="*/ 18 h 68"/>
                  <a:gd name="T8" fmla="*/ 1 w 48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68">
                    <a:moveTo>
                      <a:pt x="1" y="0"/>
                    </a:moveTo>
                    <a:lnTo>
                      <a:pt x="0" y="1"/>
                    </a:lnTo>
                    <a:lnTo>
                      <a:pt x="46" y="67"/>
                    </a:lnTo>
                    <a:lnTo>
                      <a:pt x="47" y="6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Line 728"/>
              <p:cNvSpPr>
                <a:spLocks noChangeShapeType="1"/>
              </p:cNvSpPr>
              <p:nvPr/>
            </p:nvSpPr>
            <p:spPr bwMode="auto">
              <a:xfrm>
                <a:off x="2624" y="1831"/>
                <a:ext cx="73" cy="11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729"/>
              <p:cNvSpPr>
                <a:spLocks/>
              </p:cNvSpPr>
              <p:nvPr/>
            </p:nvSpPr>
            <p:spPr bwMode="auto">
              <a:xfrm>
                <a:off x="2623" y="1830"/>
                <a:ext cx="76" cy="121"/>
              </a:xfrm>
              <a:custGeom>
                <a:avLst/>
                <a:gdLst>
                  <a:gd name="T0" fmla="*/ 1 w 85"/>
                  <a:gd name="T1" fmla="*/ 0 h 141"/>
                  <a:gd name="T2" fmla="*/ 0 w 85"/>
                  <a:gd name="T3" fmla="*/ 0 h 141"/>
                  <a:gd name="T4" fmla="*/ 30 w 85"/>
                  <a:gd name="T5" fmla="*/ 35 h 141"/>
                  <a:gd name="T6" fmla="*/ 30 w 85"/>
                  <a:gd name="T7" fmla="*/ 35 h 141"/>
                  <a:gd name="T8" fmla="*/ 1 w 85"/>
                  <a:gd name="T9" fmla="*/ 0 h 1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41">
                    <a:moveTo>
                      <a:pt x="1" y="0"/>
                    </a:moveTo>
                    <a:lnTo>
                      <a:pt x="0" y="0"/>
                    </a:lnTo>
                    <a:lnTo>
                      <a:pt x="83" y="140"/>
                    </a:lnTo>
                    <a:lnTo>
                      <a:pt x="84" y="14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730"/>
              <p:cNvSpPr>
                <a:spLocks/>
              </p:cNvSpPr>
              <p:nvPr/>
            </p:nvSpPr>
            <p:spPr bwMode="auto">
              <a:xfrm>
                <a:off x="2683" y="1830"/>
                <a:ext cx="90" cy="138"/>
              </a:xfrm>
              <a:custGeom>
                <a:avLst/>
                <a:gdLst>
                  <a:gd name="T0" fmla="*/ 0 w 102"/>
                  <a:gd name="T1" fmla="*/ 0 h 161"/>
                  <a:gd name="T2" fmla="*/ 32 w 102"/>
                  <a:gd name="T3" fmla="*/ 39 h 161"/>
                  <a:gd name="T4" fmla="*/ 34 w 102"/>
                  <a:gd name="T5" fmla="*/ 39 h 1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161">
                    <a:moveTo>
                      <a:pt x="0" y="0"/>
                    </a:moveTo>
                    <a:lnTo>
                      <a:pt x="97" y="160"/>
                    </a:lnTo>
                    <a:lnTo>
                      <a:pt x="101" y="16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731"/>
              <p:cNvSpPr>
                <a:spLocks/>
              </p:cNvSpPr>
              <p:nvPr/>
            </p:nvSpPr>
            <p:spPr bwMode="auto">
              <a:xfrm>
                <a:off x="2682" y="1829"/>
                <a:ext cx="91" cy="141"/>
              </a:xfrm>
              <a:custGeom>
                <a:avLst/>
                <a:gdLst>
                  <a:gd name="T0" fmla="*/ 1 w 103"/>
                  <a:gd name="T1" fmla="*/ 0 h 164"/>
                  <a:gd name="T2" fmla="*/ 0 w 103"/>
                  <a:gd name="T3" fmla="*/ 1 h 164"/>
                  <a:gd name="T4" fmla="*/ 33 w 103"/>
                  <a:gd name="T5" fmla="*/ 42 h 164"/>
                  <a:gd name="T6" fmla="*/ 34 w 103"/>
                  <a:gd name="T7" fmla="*/ 42 h 164"/>
                  <a:gd name="T8" fmla="*/ 34 w 103"/>
                  <a:gd name="T9" fmla="*/ 41 h 164"/>
                  <a:gd name="T10" fmla="*/ 33 w 103"/>
                  <a:gd name="T11" fmla="*/ 41 h 164"/>
                  <a:gd name="T12" fmla="*/ 1 w 103"/>
                  <a:gd name="T13" fmla="*/ 0 h 1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164">
                    <a:moveTo>
                      <a:pt x="1" y="0"/>
                    </a:moveTo>
                    <a:lnTo>
                      <a:pt x="0" y="1"/>
                    </a:lnTo>
                    <a:lnTo>
                      <a:pt x="98" y="163"/>
                    </a:lnTo>
                    <a:lnTo>
                      <a:pt x="102" y="163"/>
                    </a:lnTo>
                    <a:lnTo>
                      <a:pt x="102" y="161"/>
                    </a:lnTo>
                    <a:lnTo>
                      <a:pt x="99" y="16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Line 732"/>
              <p:cNvSpPr>
                <a:spLocks noChangeShapeType="1"/>
              </p:cNvSpPr>
              <p:nvPr/>
            </p:nvSpPr>
            <p:spPr bwMode="auto">
              <a:xfrm>
                <a:off x="2788" y="1997"/>
                <a:ext cx="28" cy="4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733"/>
              <p:cNvSpPr>
                <a:spLocks/>
              </p:cNvSpPr>
              <p:nvPr/>
            </p:nvSpPr>
            <p:spPr bwMode="auto">
              <a:xfrm>
                <a:off x="2786" y="1995"/>
                <a:ext cx="32" cy="51"/>
              </a:xfrm>
              <a:custGeom>
                <a:avLst/>
                <a:gdLst>
                  <a:gd name="T0" fmla="*/ 1 w 36"/>
                  <a:gd name="T1" fmla="*/ 0 h 59"/>
                  <a:gd name="T2" fmla="*/ 0 w 36"/>
                  <a:gd name="T3" fmla="*/ 1 h 59"/>
                  <a:gd name="T4" fmla="*/ 12 w 36"/>
                  <a:gd name="T5" fmla="*/ 16 h 59"/>
                  <a:gd name="T6" fmla="*/ 12 w 36"/>
                  <a:gd name="T7" fmla="*/ 15 h 59"/>
                  <a:gd name="T8" fmla="*/ 1 w 36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59">
                    <a:moveTo>
                      <a:pt x="1" y="0"/>
                    </a:moveTo>
                    <a:lnTo>
                      <a:pt x="0" y="1"/>
                    </a:lnTo>
                    <a:lnTo>
                      <a:pt x="34" y="58"/>
                    </a:lnTo>
                    <a:lnTo>
                      <a:pt x="35" y="5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Line 734"/>
              <p:cNvSpPr>
                <a:spLocks noChangeShapeType="1"/>
              </p:cNvSpPr>
              <p:nvPr/>
            </p:nvSpPr>
            <p:spPr bwMode="auto">
              <a:xfrm>
                <a:off x="2738" y="1831"/>
                <a:ext cx="133" cy="20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735"/>
              <p:cNvSpPr>
                <a:spLocks/>
              </p:cNvSpPr>
              <p:nvPr/>
            </p:nvSpPr>
            <p:spPr bwMode="auto">
              <a:xfrm>
                <a:off x="2738" y="1829"/>
                <a:ext cx="135" cy="211"/>
              </a:xfrm>
              <a:custGeom>
                <a:avLst/>
                <a:gdLst>
                  <a:gd name="T0" fmla="*/ 1 w 153"/>
                  <a:gd name="T1" fmla="*/ 0 h 246"/>
                  <a:gd name="T2" fmla="*/ 0 w 153"/>
                  <a:gd name="T3" fmla="*/ 1 h 246"/>
                  <a:gd name="T4" fmla="*/ 49 w 153"/>
                  <a:gd name="T5" fmla="*/ 61 h 246"/>
                  <a:gd name="T6" fmla="*/ 49 w 153"/>
                  <a:gd name="T7" fmla="*/ 61 h 246"/>
                  <a:gd name="T8" fmla="*/ 1 w 153"/>
                  <a:gd name="T9" fmla="*/ 0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" h="246">
                    <a:moveTo>
                      <a:pt x="1" y="0"/>
                    </a:moveTo>
                    <a:lnTo>
                      <a:pt x="0" y="1"/>
                    </a:lnTo>
                    <a:lnTo>
                      <a:pt x="151" y="245"/>
                    </a:lnTo>
                    <a:lnTo>
                      <a:pt x="152" y="244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Line 736"/>
              <p:cNvSpPr>
                <a:spLocks noChangeShapeType="1"/>
              </p:cNvSpPr>
              <p:nvPr/>
            </p:nvSpPr>
            <p:spPr bwMode="auto">
              <a:xfrm>
                <a:off x="2774" y="1812"/>
                <a:ext cx="48" cy="7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737"/>
              <p:cNvSpPr>
                <a:spLocks/>
              </p:cNvSpPr>
              <p:nvPr/>
            </p:nvSpPr>
            <p:spPr bwMode="auto">
              <a:xfrm>
                <a:off x="2773" y="1811"/>
                <a:ext cx="50" cy="81"/>
              </a:xfrm>
              <a:custGeom>
                <a:avLst/>
                <a:gdLst>
                  <a:gd name="T0" fmla="*/ 1 w 57"/>
                  <a:gd name="T1" fmla="*/ 0 h 94"/>
                  <a:gd name="T2" fmla="*/ 0 w 57"/>
                  <a:gd name="T3" fmla="*/ 0 h 94"/>
                  <a:gd name="T4" fmla="*/ 17 w 57"/>
                  <a:gd name="T5" fmla="*/ 24 h 94"/>
                  <a:gd name="T6" fmla="*/ 17 w 57"/>
                  <a:gd name="T7" fmla="*/ 24 h 94"/>
                  <a:gd name="T8" fmla="*/ 1 w 57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94">
                    <a:moveTo>
                      <a:pt x="1" y="0"/>
                    </a:moveTo>
                    <a:lnTo>
                      <a:pt x="0" y="0"/>
                    </a:lnTo>
                    <a:lnTo>
                      <a:pt x="55" y="93"/>
                    </a:lnTo>
                    <a:lnTo>
                      <a:pt x="56" y="9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Line 738"/>
              <p:cNvSpPr>
                <a:spLocks noChangeShapeType="1"/>
              </p:cNvSpPr>
              <p:nvPr/>
            </p:nvSpPr>
            <p:spPr bwMode="auto">
              <a:xfrm>
                <a:off x="2843" y="1925"/>
                <a:ext cx="58" cy="9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739"/>
              <p:cNvSpPr>
                <a:spLocks/>
              </p:cNvSpPr>
              <p:nvPr/>
            </p:nvSpPr>
            <p:spPr bwMode="auto">
              <a:xfrm>
                <a:off x="2841" y="1924"/>
                <a:ext cx="61" cy="96"/>
              </a:xfrm>
              <a:custGeom>
                <a:avLst/>
                <a:gdLst>
                  <a:gd name="T0" fmla="*/ 1 w 69"/>
                  <a:gd name="T1" fmla="*/ 0 h 112"/>
                  <a:gd name="T2" fmla="*/ 0 w 69"/>
                  <a:gd name="T3" fmla="*/ 1 h 112"/>
                  <a:gd name="T4" fmla="*/ 22 w 69"/>
                  <a:gd name="T5" fmla="*/ 28 h 112"/>
                  <a:gd name="T6" fmla="*/ 23 w 69"/>
                  <a:gd name="T7" fmla="*/ 28 h 112"/>
                  <a:gd name="T8" fmla="*/ 1 w 69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112">
                    <a:moveTo>
                      <a:pt x="1" y="0"/>
                    </a:moveTo>
                    <a:lnTo>
                      <a:pt x="0" y="1"/>
                    </a:lnTo>
                    <a:lnTo>
                      <a:pt x="67" y="111"/>
                    </a:lnTo>
                    <a:lnTo>
                      <a:pt x="68" y="11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Line 740"/>
              <p:cNvSpPr>
                <a:spLocks noChangeShapeType="1"/>
              </p:cNvSpPr>
              <p:nvPr/>
            </p:nvSpPr>
            <p:spPr bwMode="auto">
              <a:xfrm>
                <a:off x="2823" y="1812"/>
                <a:ext cx="93" cy="13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741"/>
              <p:cNvSpPr>
                <a:spLocks/>
              </p:cNvSpPr>
              <p:nvPr/>
            </p:nvSpPr>
            <p:spPr bwMode="auto">
              <a:xfrm>
                <a:off x="2822" y="1811"/>
                <a:ext cx="95" cy="141"/>
              </a:xfrm>
              <a:custGeom>
                <a:avLst/>
                <a:gdLst>
                  <a:gd name="T0" fmla="*/ 1 w 108"/>
                  <a:gd name="T1" fmla="*/ 0 h 164"/>
                  <a:gd name="T2" fmla="*/ 0 w 108"/>
                  <a:gd name="T3" fmla="*/ 1 h 164"/>
                  <a:gd name="T4" fmla="*/ 33 w 108"/>
                  <a:gd name="T5" fmla="*/ 42 h 164"/>
                  <a:gd name="T6" fmla="*/ 33 w 108"/>
                  <a:gd name="T7" fmla="*/ 42 h 164"/>
                  <a:gd name="T8" fmla="*/ 1 w 108"/>
                  <a:gd name="T9" fmla="*/ 0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164">
                    <a:moveTo>
                      <a:pt x="1" y="0"/>
                    </a:moveTo>
                    <a:lnTo>
                      <a:pt x="0" y="1"/>
                    </a:lnTo>
                    <a:lnTo>
                      <a:pt x="106" y="163"/>
                    </a:lnTo>
                    <a:lnTo>
                      <a:pt x="107" y="16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Line 742"/>
              <p:cNvSpPr>
                <a:spLocks noChangeShapeType="1"/>
              </p:cNvSpPr>
              <p:nvPr/>
            </p:nvSpPr>
            <p:spPr bwMode="auto">
              <a:xfrm>
                <a:off x="2937" y="1986"/>
                <a:ext cx="39" cy="5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743"/>
              <p:cNvSpPr>
                <a:spLocks/>
              </p:cNvSpPr>
              <p:nvPr/>
            </p:nvSpPr>
            <p:spPr bwMode="auto">
              <a:xfrm>
                <a:off x="2936" y="1984"/>
                <a:ext cx="41" cy="58"/>
              </a:xfrm>
              <a:custGeom>
                <a:avLst/>
                <a:gdLst>
                  <a:gd name="T0" fmla="*/ 1 w 47"/>
                  <a:gd name="T1" fmla="*/ 0 h 68"/>
                  <a:gd name="T2" fmla="*/ 0 w 47"/>
                  <a:gd name="T3" fmla="*/ 1 h 68"/>
                  <a:gd name="T4" fmla="*/ 13 w 47"/>
                  <a:gd name="T5" fmla="*/ 16 h 68"/>
                  <a:gd name="T6" fmla="*/ 14 w 47"/>
                  <a:gd name="T7" fmla="*/ 16 h 68"/>
                  <a:gd name="T8" fmla="*/ 1 w 47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68">
                    <a:moveTo>
                      <a:pt x="1" y="0"/>
                    </a:moveTo>
                    <a:lnTo>
                      <a:pt x="0" y="1"/>
                    </a:lnTo>
                    <a:lnTo>
                      <a:pt x="45" y="67"/>
                    </a:lnTo>
                    <a:lnTo>
                      <a:pt x="46" y="6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744"/>
              <p:cNvSpPr>
                <a:spLocks/>
              </p:cNvSpPr>
              <p:nvPr/>
            </p:nvSpPr>
            <p:spPr bwMode="auto">
              <a:xfrm>
                <a:off x="1773" y="1374"/>
                <a:ext cx="1116" cy="499"/>
              </a:xfrm>
              <a:custGeom>
                <a:avLst/>
                <a:gdLst>
                  <a:gd name="T0" fmla="*/ 134 w 1262"/>
                  <a:gd name="T1" fmla="*/ 24 h 582"/>
                  <a:gd name="T2" fmla="*/ 132 w 1262"/>
                  <a:gd name="T3" fmla="*/ 33 h 582"/>
                  <a:gd name="T4" fmla="*/ 127 w 1262"/>
                  <a:gd name="T5" fmla="*/ 31 h 582"/>
                  <a:gd name="T6" fmla="*/ 117 w 1262"/>
                  <a:gd name="T7" fmla="*/ 25 h 582"/>
                  <a:gd name="T8" fmla="*/ 98 w 1262"/>
                  <a:gd name="T9" fmla="*/ 21 h 582"/>
                  <a:gd name="T10" fmla="*/ 74 w 1262"/>
                  <a:gd name="T11" fmla="*/ 26 h 582"/>
                  <a:gd name="T12" fmla="*/ 56 w 1262"/>
                  <a:gd name="T13" fmla="*/ 40 h 582"/>
                  <a:gd name="T14" fmla="*/ 37 w 1262"/>
                  <a:gd name="T15" fmla="*/ 44 h 582"/>
                  <a:gd name="T16" fmla="*/ 13 w 1262"/>
                  <a:gd name="T17" fmla="*/ 49 h 582"/>
                  <a:gd name="T18" fmla="*/ 11 w 1262"/>
                  <a:gd name="T19" fmla="*/ 49 h 582"/>
                  <a:gd name="T20" fmla="*/ 4 w 1262"/>
                  <a:gd name="T21" fmla="*/ 57 h 582"/>
                  <a:gd name="T22" fmla="*/ 0 w 1262"/>
                  <a:gd name="T23" fmla="*/ 76 h 582"/>
                  <a:gd name="T24" fmla="*/ 9 w 1262"/>
                  <a:gd name="T25" fmla="*/ 95 h 582"/>
                  <a:gd name="T26" fmla="*/ 11 w 1262"/>
                  <a:gd name="T27" fmla="*/ 99 h 582"/>
                  <a:gd name="T28" fmla="*/ 17 w 1262"/>
                  <a:gd name="T29" fmla="*/ 118 h 582"/>
                  <a:gd name="T30" fmla="*/ 44 w 1262"/>
                  <a:gd name="T31" fmla="*/ 131 h 582"/>
                  <a:gd name="T32" fmla="*/ 74 w 1262"/>
                  <a:gd name="T33" fmla="*/ 133 h 582"/>
                  <a:gd name="T34" fmla="*/ 88 w 1262"/>
                  <a:gd name="T35" fmla="*/ 131 h 582"/>
                  <a:gd name="T36" fmla="*/ 100 w 1262"/>
                  <a:gd name="T37" fmla="*/ 133 h 582"/>
                  <a:gd name="T38" fmla="*/ 126 w 1262"/>
                  <a:gd name="T39" fmla="*/ 137 h 582"/>
                  <a:gd name="T40" fmla="*/ 169 w 1262"/>
                  <a:gd name="T41" fmla="*/ 137 h 582"/>
                  <a:gd name="T42" fmla="*/ 199 w 1262"/>
                  <a:gd name="T43" fmla="*/ 137 h 582"/>
                  <a:gd name="T44" fmla="*/ 232 w 1262"/>
                  <a:gd name="T45" fmla="*/ 141 h 582"/>
                  <a:gd name="T46" fmla="*/ 278 w 1262"/>
                  <a:gd name="T47" fmla="*/ 142 h 582"/>
                  <a:gd name="T48" fmla="*/ 297 w 1262"/>
                  <a:gd name="T49" fmla="*/ 146 h 582"/>
                  <a:gd name="T50" fmla="*/ 330 w 1262"/>
                  <a:gd name="T51" fmla="*/ 140 h 582"/>
                  <a:gd name="T52" fmla="*/ 346 w 1262"/>
                  <a:gd name="T53" fmla="*/ 131 h 582"/>
                  <a:gd name="T54" fmla="*/ 370 w 1262"/>
                  <a:gd name="T55" fmla="*/ 131 h 582"/>
                  <a:gd name="T56" fmla="*/ 399 w 1262"/>
                  <a:gd name="T57" fmla="*/ 130 h 582"/>
                  <a:gd name="T58" fmla="*/ 409 w 1262"/>
                  <a:gd name="T59" fmla="*/ 124 h 582"/>
                  <a:gd name="T60" fmla="*/ 411 w 1262"/>
                  <a:gd name="T61" fmla="*/ 116 h 582"/>
                  <a:gd name="T62" fmla="*/ 417 w 1262"/>
                  <a:gd name="T63" fmla="*/ 104 h 582"/>
                  <a:gd name="T64" fmla="*/ 412 w 1262"/>
                  <a:gd name="T65" fmla="*/ 85 h 582"/>
                  <a:gd name="T66" fmla="*/ 399 w 1262"/>
                  <a:gd name="T67" fmla="*/ 75 h 582"/>
                  <a:gd name="T68" fmla="*/ 402 w 1262"/>
                  <a:gd name="T69" fmla="*/ 69 h 582"/>
                  <a:gd name="T70" fmla="*/ 403 w 1262"/>
                  <a:gd name="T71" fmla="*/ 58 h 582"/>
                  <a:gd name="T72" fmla="*/ 390 w 1262"/>
                  <a:gd name="T73" fmla="*/ 44 h 582"/>
                  <a:gd name="T74" fmla="*/ 356 w 1262"/>
                  <a:gd name="T75" fmla="*/ 42 h 582"/>
                  <a:gd name="T76" fmla="*/ 346 w 1262"/>
                  <a:gd name="T77" fmla="*/ 33 h 582"/>
                  <a:gd name="T78" fmla="*/ 325 w 1262"/>
                  <a:gd name="T79" fmla="*/ 28 h 582"/>
                  <a:gd name="T80" fmla="*/ 292 w 1262"/>
                  <a:gd name="T81" fmla="*/ 28 h 582"/>
                  <a:gd name="T82" fmla="*/ 260 w 1262"/>
                  <a:gd name="T83" fmla="*/ 28 h 582"/>
                  <a:gd name="T84" fmla="*/ 250 w 1262"/>
                  <a:gd name="T85" fmla="*/ 21 h 582"/>
                  <a:gd name="T86" fmla="*/ 235 w 1262"/>
                  <a:gd name="T87" fmla="*/ 13 h 582"/>
                  <a:gd name="T88" fmla="*/ 195 w 1262"/>
                  <a:gd name="T89" fmla="*/ 3 h 582"/>
                  <a:gd name="T90" fmla="*/ 180 w 1262"/>
                  <a:gd name="T91" fmla="*/ 0 h 582"/>
                  <a:gd name="T92" fmla="*/ 153 w 1262"/>
                  <a:gd name="T93" fmla="*/ 3 h 582"/>
                  <a:gd name="T94" fmla="*/ 144 w 1262"/>
                  <a:gd name="T95" fmla="*/ 8 h 582"/>
                  <a:gd name="T96" fmla="*/ 141 w 1262"/>
                  <a:gd name="T97" fmla="*/ 11 h 5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262" h="582">
                    <a:moveTo>
                      <a:pt x="420" y="55"/>
                    </a:moveTo>
                    <a:lnTo>
                      <a:pt x="416" y="67"/>
                    </a:lnTo>
                    <a:lnTo>
                      <a:pt x="407" y="75"/>
                    </a:lnTo>
                    <a:lnTo>
                      <a:pt x="403" y="93"/>
                    </a:lnTo>
                    <a:lnTo>
                      <a:pt x="398" y="107"/>
                    </a:lnTo>
                    <a:lnTo>
                      <a:pt x="398" y="122"/>
                    </a:lnTo>
                    <a:lnTo>
                      <a:pt x="398" y="136"/>
                    </a:lnTo>
                    <a:lnTo>
                      <a:pt x="394" y="130"/>
                    </a:lnTo>
                    <a:lnTo>
                      <a:pt x="389" y="125"/>
                    </a:lnTo>
                    <a:lnTo>
                      <a:pt x="385" y="122"/>
                    </a:lnTo>
                    <a:lnTo>
                      <a:pt x="380" y="119"/>
                    </a:lnTo>
                    <a:lnTo>
                      <a:pt x="376" y="113"/>
                    </a:lnTo>
                    <a:lnTo>
                      <a:pt x="367" y="107"/>
                    </a:lnTo>
                    <a:lnTo>
                      <a:pt x="353" y="101"/>
                    </a:lnTo>
                    <a:lnTo>
                      <a:pt x="340" y="96"/>
                    </a:lnTo>
                    <a:lnTo>
                      <a:pt x="331" y="93"/>
                    </a:lnTo>
                    <a:lnTo>
                      <a:pt x="318" y="90"/>
                    </a:lnTo>
                    <a:lnTo>
                      <a:pt x="300" y="87"/>
                    </a:lnTo>
                    <a:lnTo>
                      <a:pt x="277" y="87"/>
                    </a:lnTo>
                    <a:lnTo>
                      <a:pt x="255" y="90"/>
                    </a:lnTo>
                    <a:lnTo>
                      <a:pt x="237" y="96"/>
                    </a:lnTo>
                    <a:lnTo>
                      <a:pt x="224" y="104"/>
                    </a:lnTo>
                    <a:lnTo>
                      <a:pt x="188" y="125"/>
                    </a:lnTo>
                    <a:lnTo>
                      <a:pt x="179" y="142"/>
                    </a:lnTo>
                    <a:lnTo>
                      <a:pt x="170" y="156"/>
                    </a:lnTo>
                    <a:lnTo>
                      <a:pt x="166" y="162"/>
                    </a:lnTo>
                    <a:lnTo>
                      <a:pt x="166" y="168"/>
                    </a:lnTo>
                    <a:lnTo>
                      <a:pt x="161" y="168"/>
                    </a:lnTo>
                    <a:lnTo>
                      <a:pt x="134" y="168"/>
                    </a:lnTo>
                    <a:lnTo>
                      <a:pt x="112" y="174"/>
                    </a:lnTo>
                    <a:lnTo>
                      <a:pt x="90" y="177"/>
                    </a:lnTo>
                    <a:lnTo>
                      <a:pt x="67" y="182"/>
                    </a:lnTo>
                    <a:lnTo>
                      <a:pt x="45" y="191"/>
                    </a:lnTo>
                    <a:lnTo>
                      <a:pt x="41" y="194"/>
                    </a:lnTo>
                    <a:lnTo>
                      <a:pt x="41" y="197"/>
                    </a:lnTo>
                    <a:lnTo>
                      <a:pt x="41" y="194"/>
                    </a:lnTo>
                    <a:lnTo>
                      <a:pt x="36" y="194"/>
                    </a:lnTo>
                    <a:lnTo>
                      <a:pt x="32" y="197"/>
                    </a:lnTo>
                    <a:lnTo>
                      <a:pt x="27" y="203"/>
                    </a:lnTo>
                    <a:lnTo>
                      <a:pt x="18" y="214"/>
                    </a:lnTo>
                    <a:lnTo>
                      <a:pt x="14" y="226"/>
                    </a:lnTo>
                    <a:lnTo>
                      <a:pt x="5" y="237"/>
                    </a:lnTo>
                    <a:lnTo>
                      <a:pt x="5" y="258"/>
                    </a:lnTo>
                    <a:lnTo>
                      <a:pt x="0" y="275"/>
                    </a:lnTo>
                    <a:lnTo>
                      <a:pt x="0" y="304"/>
                    </a:lnTo>
                    <a:lnTo>
                      <a:pt x="0" y="330"/>
                    </a:lnTo>
                    <a:lnTo>
                      <a:pt x="5" y="353"/>
                    </a:lnTo>
                    <a:lnTo>
                      <a:pt x="23" y="373"/>
                    </a:lnTo>
                    <a:lnTo>
                      <a:pt x="27" y="379"/>
                    </a:lnTo>
                    <a:lnTo>
                      <a:pt x="32" y="382"/>
                    </a:lnTo>
                    <a:lnTo>
                      <a:pt x="36" y="382"/>
                    </a:lnTo>
                    <a:lnTo>
                      <a:pt x="36" y="393"/>
                    </a:lnTo>
                    <a:lnTo>
                      <a:pt x="32" y="402"/>
                    </a:lnTo>
                    <a:lnTo>
                      <a:pt x="32" y="422"/>
                    </a:lnTo>
                    <a:lnTo>
                      <a:pt x="41" y="440"/>
                    </a:lnTo>
                    <a:lnTo>
                      <a:pt x="49" y="471"/>
                    </a:lnTo>
                    <a:lnTo>
                      <a:pt x="63" y="497"/>
                    </a:lnTo>
                    <a:lnTo>
                      <a:pt x="85" y="512"/>
                    </a:lnTo>
                    <a:lnTo>
                      <a:pt x="117" y="518"/>
                    </a:lnTo>
                    <a:lnTo>
                      <a:pt x="134" y="526"/>
                    </a:lnTo>
                    <a:lnTo>
                      <a:pt x="152" y="532"/>
                    </a:lnTo>
                    <a:lnTo>
                      <a:pt x="192" y="535"/>
                    </a:lnTo>
                    <a:lnTo>
                      <a:pt x="210" y="535"/>
                    </a:lnTo>
                    <a:lnTo>
                      <a:pt x="224" y="532"/>
                    </a:lnTo>
                    <a:lnTo>
                      <a:pt x="233" y="532"/>
                    </a:lnTo>
                    <a:lnTo>
                      <a:pt x="251" y="529"/>
                    </a:lnTo>
                    <a:lnTo>
                      <a:pt x="260" y="526"/>
                    </a:lnTo>
                    <a:lnTo>
                      <a:pt x="268" y="524"/>
                    </a:lnTo>
                    <a:lnTo>
                      <a:pt x="273" y="521"/>
                    </a:lnTo>
                    <a:lnTo>
                      <a:pt x="277" y="521"/>
                    </a:lnTo>
                    <a:lnTo>
                      <a:pt x="286" y="524"/>
                    </a:lnTo>
                    <a:lnTo>
                      <a:pt x="304" y="532"/>
                    </a:lnTo>
                    <a:lnTo>
                      <a:pt x="322" y="538"/>
                    </a:lnTo>
                    <a:lnTo>
                      <a:pt x="340" y="541"/>
                    </a:lnTo>
                    <a:lnTo>
                      <a:pt x="358" y="544"/>
                    </a:lnTo>
                    <a:lnTo>
                      <a:pt x="380" y="547"/>
                    </a:lnTo>
                    <a:lnTo>
                      <a:pt x="403" y="547"/>
                    </a:lnTo>
                    <a:lnTo>
                      <a:pt x="447" y="547"/>
                    </a:lnTo>
                    <a:lnTo>
                      <a:pt x="478" y="547"/>
                    </a:lnTo>
                    <a:lnTo>
                      <a:pt x="510" y="547"/>
                    </a:lnTo>
                    <a:lnTo>
                      <a:pt x="541" y="547"/>
                    </a:lnTo>
                    <a:lnTo>
                      <a:pt x="572" y="544"/>
                    </a:lnTo>
                    <a:lnTo>
                      <a:pt x="590" y="544"/>
                    </a:lnTo>
                    <a:lnTo>
                      <a:pt x="604" y="547"/>
                    </a:lnTo>
                    <a:lnTo>
                      <a:pt x="626" y="547"/>
                    </a:lnTo>
                    <a:lnTo>
                      <a:pt x="639" y="550"/>
                    </a:lnTo>
                    <a:lnTo>
                      <a:pt x="662" y="552"/>
                    </a:lnTo>
                    <a:lnTo>
                      <a:pt x="702" y="561"/>
                    </a:lnTo>
                    <a:lnTo>
                      <a:pt x="747" y="564"/>
                    </a:lnTo>
                    <a:lnTo>
                      <a:pt x="791" y="564"/>
                    </a:lnTo>
                    <a:lnTo>
                      <a:pt x="832" y="564"/>
                    </a:lnTo>
                    <a:lnTo>
                      <a:pt x="840" y="570"/>
                    </a:lnTo>
                    <a:lnTo>
                      <a:pt x="849" y="573"/>
                    </a:lnTo>
                    <a:lnTo>
                      <a:pt x="863" y="578"/>
                    </a:lnTo>
                    <a:lnTo>
                      <a:pt x="876" y="581"/>
                    </a:lnTo>
                    <a:lnTo>
                      <a:pt x="899" y="581"/>
                    </a:lnTo>
                    <a:lnTo>
                      <a:pt x="930" y="578"/>
                    </a:lnTo>
                    <a:lnTo>
                      <a:pt x="961" y="576"/>
                    </a:lnTo>
                    <a:lnTo>
                      <a:pt x="979" y="567"/>
                    </a:lnTo>
                    <a:lnTo>
                      <a:pt x="997" y="558"/>
                    </a:lnTo>
                    <a:lnTo>
                      <a:pt x="1010" y="547"/>
                    </a:lnTo>
                    <a:lnTo>
                      <a:pt x="1019" y="538"/>
                    </a:lnTo>
                    <a:lnTo>
                      <a:pt x="1028" y="529"/>
                    </a:lnTo>
                    <a:lnTo>
                      <a:pt x="1046" y="524"/>
                    </a:lnTo>
                    <a:lnTo>
                      <a:pt x="1064" y="524"/>
                    </a:lnTo>
                    <a:lnTo>
                      <a:pt x="1077" y="526"/>
                    </a:lnTo>
                    <a:lnTo>
                      <a:pt x="1104" y="526"/>
                    </a:lnTo>
                    <a:lnTo>
                      <a:pt x="1118" y="526"/>
                    </a:lnTo>
                    <a:lnTo>
                      <a:pt x="1135" y="526"/>
                    </a:lnTo>
                    <a:lnTo>
                      <a:pt x="1162" y="524"/>
                    </a:lnTo>
                    <a:lnTo>
                      <a:pt x="1198" y="524"/>
                    </a:lnTo>
                    <a:lnTo>
                      <a:pt x="1207" y="521"/>
                    </a:lnTo>
                    <a:lnTo>
                      <a:pt x="1211" y="515"/>
                    </a:lnTo>
                    <a:lnTo>
                      <a:pt x="1220" y="509"/>
                    </a:lnTo>
                    <a:lnTo>
                      <a:pt x="1225" y="506"/>
                    </a:lnTo>
                    <a:lnTo>
                      <a:pt x="1234" y="495"/>
                    </a:lnTo>
                    <a:lnTo>
                      <a:pt x="1238" y="492"/>
                    </a:lnTo>
                    <a:lnTo>
                      <a:pt x="1243" y="483"/>
                    </a:lnTo>
                    <a:lnTo>
                      <a:pt x="1243" y="471"/>
                    </a:lnTo>
                    <a:lnTo>
                      <a:pt x="1243" y="460"/>
                    </a:lnTo>
                    <a:lnTo>
                      <a:pt x="1247" y="451"/>
                    </a:lnTo>
                    <a:lnTo>
                      <a:pt x="1252" y="443"/>
                    </a:lnTo>
                    <a:lnTo>
                      <a:pt x="1256" y="431"/>
                    </a:lnTo>
                    <a:lnTo>
                      <a:pt x="1261" y="417"/>
                    </a:lnTo>
                    <a:lnTo>
                      <a:pt x="1261" y="396"/>
                    </a:lnTo>
                    <a:lnTo>
                      <a:pt x="1261" y="376"/>
                    </a:lnTo>
                    <a:lnTo>
                      <a:pt x="1256" y="356"/>
                    </a:lnTo>
                    <a:lnTo>
                      <a:pt x="1247" y="338"/>
                    </a:lnTo>
                    <a:lnTo>
                      <a:pt x="1234" y="321"/>
                    </a:lnTo>
                    <a:lnTo>
                      <a:pt x="1225" y="312"/>
                    </a:lnTo>
                    <a:lnTo>
                      <a:pt x="1216" y="307"/>
                    </a:lnTo>
                    <a:lnTo>
                      <a:pt x="1207" y="301"/>
                    </a:lnTo>
                    <a:lnTo>
                      <a:pt x="1207" y="295"/>
                    </a:lnTo>
                    <a:lnTo>
                      <a:pt x="1211" y="292"/>
                    </a:lnTo>
                    <a:lnTo>
                      <a:pt x="1216" y="284"/>
                    </a:lnTo>
                    <a:lnTo>
                      <a:pt x="1216" y="275"/>
                    </a:lnTo>
                    <a:lnTo>
                      <a:pt x="1216" y="269"/>
                    </a:lnTo>
                    <a:lnTo>
                      <a:pt x="1220" y="263"/>
                    </a:lnTo>
                    <a:lnTo>
                      <a:pt x="1220" y="231"/>
                    </a:lnTo>
                    <a:lnTo>
                      <a:pt x="1220" y="217"/>
                    </a:lnTo>
                    <a:lnTo>
                      <a:pt x="1211" y="205"/>
                    </a:lnTo>
                    <a:lnTo>
                      <a:pt x="1198" y="191"/>
                    </a:lnTo>
                    <a:lnTo>
                      <a:pt x="1180" y="179"/>
                    </a:lnTo>
                    <a:lnTo>
                      <a:pt x="1158" y="174"/>
                    </a:lnTo>
                    <a:lnTo>
                      <a:pt x="1135" y="171"/>
                    </a:lnTo>
                    <a:lnTo>
                      <a:pt x="1104" y="168"/>
                    </a:lnTo>
                    <a:lnTo>
                      <a:pt x="1077" y="168"/>
                    </a:lnTo>
                    <a:lnTo>
                      <a:pt x="1068" y="151"/>
                    </a:lnTo>
                    <a:lnTo>
                      <a:pt x="1064" y="145"/>
                    </a:lnTo>
                    <a:lnTo>
                      <a:pt x="1055" y="139"/>
                    </a:lnTo>
                    <a:lnTo>
                      <a:pt x="1046" y="136"/>
                    </a:lnTo>
                    <a:lnTo>
                      <a:pt x="1042" y="133"/>
                    </a:lnTo>
                    <a:lnTo>
                      <a:pt x="1037" y="133"/>
                    </a:lnTo>
                    <a:lnTo>
                      <a:pt x="1015" y="119"/>
                    </a:lnTo>
                    <a:lnTo>
                      <a:pt x="983" y="113"/>
                    </a:lnTo>
                    <a:lnTo>
                      <a:pt x="948" y="110"/>
                    </a:lnTo>
                    <a:lnTo>
                      <a:pt x="921" y="110"/>
                    </a:lnTo>
                    <a:lnTo>
                      <a:pt x="899" y="110"/>
                    </a:lnTo>
                    <a:lnTo>
                      <a:pt x="881" y="110"/>
                    </a:lnTo>
                    <a:lnTo>
                      <a:pt x="849" y="110"/>
                    </a:lnTo>
                    <a:lnTo>
                      <a:pt x="827" y="110"/>
                    </a:lnTo>
                    <a:lnTo>
                      <a:pt x="796" y="113"/>
                    </a:lnTo>
                    <a:lnTo>
                      <a:pt x="787" y="116"/>
                    </a:lnTo>
                    <a:lnTo>
                      <a:pt x="778" y="116"/>
                    </a:lnTo>
                    <a:lnTo>
                      <a:pt x="769" y="98"/>
                    </a:lnTo>
                    <a:lnTo>
                      <a:pt x="764" y="90"/>
                    </a:lnTo>
                    <a:lnTo>
                      <a:pt x="756" y="84"/>
                    </a:lnTo>
                    <a:lnTo>
                      <a:pt x="742" y="78"/>
                    </a:lnTo>
                    <a:lnTo>
                      <a:pt x="729" y="70"/>
                    </a:lnTo>
                    <a:lnTo>
                      <a:pt x="720" y="61"/>
                    </a:lnTo>
                    <a:lnTo>
                      <a:pt x="711" y="52"/>
                    </a:lnTo>
                    <a:lnTo>
                      <a:pt x="684" y="32"/>
                    </a:lnTo>
                    <a:lnTo>
                      <a:pt x="653" y="20"/>
                    </a:lnTo>
                    <a:lnTo>
                      <a:pt x="621" y="15"/>
                    </a:lnTo>
                    <a:lnTo>
                      <a:pt x="590" y="12"/>
                    </a:lnTo>
                    <a:lnTo>
                      <a:pt x="577" y="9"/>
                    </a:lnTo>
                    <a:lnTo>
                      <a:pt x="563" y="6"/>
                    </a:lnTo>
                    <a:lnTo>
                      <a:pt x="550" y="3"/>
                    </a:lnTo>
                    <a:lnTo>
                      <a:pt x="546" y="0"/>
                    </a:lnTo>
                    <a:lnTo>
                      <a:pt x="541" y="0"/>
                    </a:lnTo>
                    <a:lnTo>
                      <a:pt x="510" y="3"/>
                    </a:lnTo>
                    <a:lnTo>
                      <a:pt x="474" y="9"/>
                    </a:lnTo>
                    <a:lnTo>
                      <a:pt x="465" y="12"/>
                    </a:lnTo>
                    <a:lnTo>
                      <a:pt x="456" y="15"/>
                    </a:lnTo>
                    <a:lnTo>
                      <a:pt x="447" y="20"/>
                    </a:lnTo>
                    <a:lnTo>
                      <a:pt x="438" y="26"/>
                    </a:lnTo>
                    <a:lnTo>
                      <a:pt x="434" y="32"/>
                    </a:lnTo>
                    <a:lnTo>
                      <a:pt x="434" y="35"/>
                    </a:lnTo>
                    <a:lnTo>
                      <a:pt x="429" y="38"/>
                    </a:lnTo>
                    <a:lnTo>
                      <a:pt x="425" y="46"/>
                    </a:lnTo>
                    <a:lnTo>
                      <a:pt x="420" y="52"/>
                    </a:lnTo>
                    <a:lnTo>
                      <a:pt x="420" y="58"/>
                    </a:lnTo>
                    <a:lnTo>
                      <a:pt x="420" y="55"/>
                    </a:lnTo>
                  </a:path>
                </a:pathLst>
              </a:custGeom>
              <a:gradFill rotWithShape="0">
                <a:gsLst>
                  <a:gs pos="0">
                    <a:schemeClr val="tx1"/>
                  </a:gs>
                  <a:gs pos="100000">
                    <a:srgbClr val="999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Rectangle 745"/>
              <p:cNvSpPr>
                <a:spLocks noChangeArrowheads="1"/>
              </p:cNvSpPr>
              <p:nvPr/>
            </p:nvSpPr>
            <p:spPr bwMode="auto">
              <a:xfrm>
                <a:off x="1457" y="1930"/>
                <a:ext cx="57" cy="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97" name="Rectangle 746"/>
              <p:cNvSpPr>
                <a:spLocks noChangeArrowheads="1"/>
              </p:cNvSpPr>
              <p:nvPr/>
            </p:nvSpPr>
            <p:spPr bwMode="auto">
              <a:xfrm>
                <a:off x="1455" y="1338"/>
                <a:ext cx="58" cy="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28" name="Text Box 747"/>
            <p:cNvSpPr txBox="1">
              <a:spLocks noChangeArrowheads="1"/>
            </p:cNvSpPr>
            <p:nvPr/>
          </p:nvSpPr>
          <p:spPr bwMode="auto">
            <a:xfrm>
              <a:off x="2812" y="3551"/>
              <a:ext cx="1993" cy="213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  <a:latin typeface="Arial" pitchFamily="34" charset="0"/>
                </a:rPr>
                <a:t>70-80% of requirement after V8 - 10</a:t>
              </a:r>
            </a:p>
          </p:txBody>
        </p:sp>
        <p:sp>
          <p:nvSpPr>
            <p:cNvPr id="16029" name="Line 748"/>
            <p:cNvSpPr>
              <a:spLocks noChangeShapeType="1"/>
            </p:cNvSpPr>
            <p:nvPr/>
          </p:nvSpPr>
          <p:spPr bwMode="auto">
            <a:xfrm>
              <a:off x="1215" y="3497"/>
              <a:ext cx="147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30" name="Line 749"/>
            <p:cNvSpPr>
              <a:spLocks noChangeShapeType="1"/>
            </p:cNvSpPr>
            <p:nvPr/>
          </p:nvSpPr>
          <p:spPr bwMode="auto">
            <a:xfrm>
              <a:off x="2690" y="3497"/>
              <a:ext cx="0" cy="41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9" name="Text Box 747"/>
          <p:cNvSpPr txBox="1">
            <a:spLocks noChangeArrowheads="1"/>
          </p:cNvSpPr>
          <p:nvPr/>
        </p:nvSpPr>
        <p:spPr bwMode="auto">
          <a:xfrm>
            <a:off x="5384800" y="4076700"/>
            <a:ext cx="3302000" cy="3381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solidFill>
                  <a:schemeClr val="bg1"/>
                </a:solidFill>
                <a:latin typeface="Arial" pitchFamily="34" charset="0"/>
              </a:rPr>
              <a:t>40% of requirement after silking</a:t>
            </a:r>
          </a:p>
        </p:txBody>
      </p:sp>
      <p:sp>
        <p:nvSpPr>
          <p:cNvPr id="2" name="TextBox 1"/>
          <p:cNvSpPr txBox="1"/>
          <p:nvPr/>
        </p:nvSpPr>
        <p:spPr>
          <a:xfrm rot="20955554">
            <a:off x="284772" y="391663"/>
            <a:ext cx="3193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Building Block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-25400" y="41275"/>
          <a:ext cx="9169400" cy="681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hart" r:id="rId4" imgW="5305425" imgH="4791075" progId="Excel.Chart.8">
                  <p:embed/>
                </p:oleObj>
              </mc:Choice>
              <mc:Fallback>
                <p:oleObj name="Chart" r:id="rId4" imgW="5305425" imgH="47910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400" y="41275"/>
                        <a:ext cx="9169400" cy="6816725"/>
                      </a:xfrm>
                      <a:prstGeom prst="rect">
                        <a:avLst/>
                      </a:prstGeom>
                      <a:solidFill>
                        <a:srgbClr val="00CC99">
                          <a:alpha val="41176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355725" y="1031875"/>
            <a:ext cx="288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2400" b="1" i="1" dirty="0">
                <a:solidFill>
                  <a:srgbClr val="3333CC"/>
                </a:solidFill>
              </a:rPr>
              <a:t>Irrigated Corn - 1993</a:t>
            </a:r>
          </a:p>
        </p:txBody>
      </p:sp>
      <p:grpSp>
        <p:nvGrpSpPr>
          <p:cNvPr id="148486" name="Group 6"/>
          <p:cNvGrpSpPr>
            <a:grpSpLocks/>
          </p:cNvGrpSpPr>
          <p:nvPr/>
        </p:nvGrpSpPr>
        <p:grpSpPr bwMode="auto">
          <a:xfrm>
            <a:off x="3200400" y="2133600"/>
            <a:ext cx="1822450" cy="3810000"/>
            <a:chOff x="2016" y="1344"/>
            <a:chExt cx="1148" cy="2400"/>
          </a:xfrm>
        </p:grpSpPr>
        <p:sp>
          <p:nvSpPr>
            <p:cNvPr id="39941" name="Rectangle 4"/>
            <p:cNvSpPr>
              <a:spLocks noChangeArrowheads="1"/>
            </p:cNvSpPr>
            <p:nvPr/>
          </p:nvSpPr>
          <p:spPr bwMode="auto">
            <a:xfrm>
              <a:off x="2016" y="1344"/>
              <a:ext cx="240" cy="2400"/>
            </a:xfrm>
            <a:prstGeom prst="rect">
              <a:avLst/>
            </a:prstGeom>
            <a:solidFill>
              <a:srgbClr val="00CC99">
                <a:alpha val="25882"/>
              </a:srgbClr>
            </a:solidFill>
            <a:ln w="9525">
              <a:pattFill prst="wdUpDiag">
                <a:fgClr>
                  <a:schemeClr val="tx1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" name="Text Box 5"/>
            <p:cNvSpPr txBox="1">
              <a:spLocks noChangeArrowheads="1"/>
            </p:cNvSpPr>
            <p:nvPr/>
          </p:nvSpPr>
          <p:spPr bwMode="auto">
            <a:xfrm>
              <a:off x="2294" y="2698"/>
              <a:ext cx="8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</a:rPr>
                <a:t>Silking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13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017130"/>
              </p:ext>
            </p:extLst>
          </p:nvPr>
        </p:nvGraphicFramePr>
        <p:xfrm>
          <a:off x="4419600" y="1143000"/>
          <a:ext cx="4724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706859"/>
              </p:ext>
            </p:extLst>
          </p:nvPr>
        </p:nvGraphicFramePr>
        <p:xfrm>
          <a:off x="314325" y="1087044"/>
          <a:ext cx="4191000" cy="577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371600" y="381000"/>
            <a:ext cx="207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Corn Yield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46838" y="381000"/>
            <a:ext cx="1052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NUE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4201222"/>
            <a:ext cx="1005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All Yield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0924" y="5159514"/>
            <a:ext cx="1223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Fertilizer</a:t>
            </a:r>
          </a:p>
          <a:p>
            <a:pPr algn="ctr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Only Yield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 rot="3107980">
            <a:off x="2515018" y="1354138"/>
            <a:ext cx="749300" cy="1752600"/>
          </a:xfrm>
          <a:prstGeom prst="ellipse">
            <a:avLst/>
          </a:prstGeom>
          <a:solidFill>
            <a:srgbClr val="CEB966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143000" y="3505200"/>
            <a:ext cx="609600" cy="1295400"/>
            <a:chOff x="838200" y="3505200"/>
            <a:chExt cx="609600" cy="12954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38200" y="4800600"/>
              <a:ext cx="609600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371600" y="3505200"/>
              <a:ext cx="0" cy="129540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flipV="1">
            <a:off x="2362200" y="2509287"/>
            <a:ext cx="0" cy="3429000"/>
          </a:xfrm>
          <a:prstGeom prst="straightConnector1">
            <a:avLst/>
          </a:prstGeom>
          <a:ln w="28575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87822" y="1811243"/>
            <a:ext cx="2412841" cy="1579617"/>
            <a:chOff x="1759208" y="1676400"/>
            <a:chExt cx="2412627" cy="1579988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3124064" y="1676400"/>
              <a:ext cx="0" cy="1294117"/>
            </a:xfrm>
            <a:prstGeom prst="line">
              <a:avLst/>
            </a:prstGeom>
            <a:ln w="38100">
              <a:solidFill>
                <a:srgbClr val="698F9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68" name="TextBox 7"/>
            <p:cNvSpPr txBox="1">
              <a:spLocks noChangeArrowheads="1"/>
            </p:cNvSpPr>
            <p:nvPr/>
          </p:nvSpPr>
          <p:spPr bwMode="auto">
            <a:xfrm>
              <a:off x="1759208" y="2640690"/>
              <a:ext cx="2412627" cy="615698"/>
            </a:xfrm>
            <a:prstGeom prst="rect">
              <a:avLst/>
            </a:prstGeom>
            <a:solidFill>
              <a:srgbClr val="698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EONR = </a:t>
              </a:r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176 kg/ha</a:t>
              </a:r>
            </a:p>
            <a:p>
              <a:pPr algn="ctr" eaLnBrk="1" hangingPunct="1"/>
              <a:r>
                <a:rPr lang="en-US" sz="1400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Economic Optimum N Rate</a:t>
              </a:r>
              <a:endPara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087439" y="4800600"/>
            <a:ext cx="3239161" cy="1223169"/>
          </a:xfrm>
          <a:prstGeom prst="rect">
            <a:avLst/>
          </a:prstGeom>
          <a:pattFill prst="smConfetti">
            <a:fgClr>
              <a:srgbClr val="FFC000"/>
            </a:fgClr>
            <a:bgClr>
              <a:srgbClr val="00B05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FREE </a:t>
            </a:r>
            <a:r>
              <a:rPr lang="en-US" sz="4800" dirty="0" smtClean="0">
                <a:solidFill>
                  <a:schemeClr val="bg1"/>
                </a:solidFill>
              </a:rPr>
              <a:t>yield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-20704"/>
            <a:ext cx="333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“Nitrogen Use Efficiency”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212773"/>
            <a:ext cx="17419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Fertilizer Effect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94595" y="3508235"/>
            <a:ext cx="15572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N Effect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35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 animBg="1"/>
      <p:bldP spid="4" grpId="0" animBg="1"/>
      <p:bldP spid="8" grpId="0"/>
      <p:bldP spid="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05943"/>
            <a:ext cx="4049486" cy="2699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4572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78" y="990600"/>
            <a:ext cx="3810000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1" t="38794" r="23475" b="19998"/>
          <a:stretch/>
        </p:blipFill>
        <p:spPr>
          <a:xfrm>
            <a:off x="4969843" y="4953000"/>
            <a:ext cx="3392540" cy="180780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7902" y="196334"/>
            <a:ext cx="4536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Pay More Attention to Cultural Practices 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78929" y="533400"/>
            <a:ext cx="278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0099"/>
                </a:solidFill>
              </a:rPr>
              <a:t>Corn is the Wrong Crop ?</a:t>
            </a:r>
            <a:endParaRPr lang="en-US" sz="2000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9278" y="3682777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Data  Interpretation ?</a:t>
            </a:r>
          </a:p>
          <a:p>
            <a:r>
              <a:rPr lang="en-US" sz="2000" dirty="0" smtClean="0">
                <a:solidFill>
                  <a:srgbClr val="000099"/>
                </a:solidFill>
              </a:rPr>
              <a:t>Algorithm Development ?</a:t>
            </a:r>
          </a:p>
          <a:p>
            <a:r>
              <a:rPr lang="en-US" sz="2000" dirty="0" smtClean="0">
                <a:solidFill>
                  <a:srgbClr val="000099"/>
                </a:solidFill>
              </a:rPr>
              <a:t>Product Quality Issues ?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6600"/>
            <a:ext cx="8724900" cy="581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857" y="151825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A50021"/>
                </a:solidFill>
              </a:rPr>
              <a:t>Seed Corn  -  2012</a:t>
            </a:r>
            <a:endParaRPr lang="en-US" sz="3200" b="1" dirty="0">
              <a:solidFill>
                <a:srgbClr val="A5002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286" y="236220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Male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886200"/>
            <a:ext cx="1106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Female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800600" cy="32004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9200" y="3748091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</a:rPr>
              <a:t>RapidSCAN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5871"/>
            <a:ext cx="3766093" cy="251072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86200"/>
            <a:ext cx="4114800" cy="27432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562600" y="1302212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V8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876800"/>
            <a:ext cx="1828800" cy="1219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4343" y="4301368"/>
            <a:ext cx="4020457" cy="1938992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high yielding hybrids have the same nutrient uptake patterns as older hybrids ?</a:t>
            </a:r>
          </a:p>
          <a:p>
            <a:endParaRPr lang="en-US" sz="2400" dirty="0"/>
          </a:p>
          <a:p>
            <a:r>
              <a:rPr lang="en-US" sz="2400" dirty="0" smtClean="0"/>
              <a:t>….similar nutrient balance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5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0" y="609600"/>
          <a:ext cx="91440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Chart" r:id="rId3" imgW="4499280" imgH="2711880" progId="Excel.Chart.8">
                  <p:embed/>
                </p:oleObj>
              </mc:Choice>
              <mc:Fallback>
                <p:oleObj name="Chart" r:id="rId3" imgW="4499280" imgH="271188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91440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657600" y="0"/>
            <a:ext cx="19288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Silking</a:t>
            </a:r>
            <a:endParaRPr lang="en-US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0" y="762000"/>
          <a:ext cx="9144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hart" r:id="rId3" imgW="3114675" imgH="1714500" progId="Excel.Chart.8">
                  <p:embed/>
                </p:oleObj>
              </mc:Choice>
              <mc:Fallback>
                <p:oleObj name="Chart" r:id="rId3" imgW="3114675" imgH="17145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91440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581400" y="0"/>
            <a:ext cx="2279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Harvest</a:t>
            </a:r>
          </a:p>
        </p:txBody>
      </p:sp>
    </p:spTree>
    <p:extLst>
      <p:ext uri="{BB962C8B-B14F-4D97-AF65-F5344CB8AC3E}">
        <p14:creationId xmlns:p14="http://schemas.microsoft.com/office/powerpoint/2010/main" val="28000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3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2743200" y="1476042"/>
            <a:ext cx="3200400" cy="149575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2017" y="449943"/>
            <a:ext cx="856356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66"/>
                </a:solidFill>
              </a:rPr>
              <a:t>Forget about</a:t>
            </a:r>
            <a:r>
              <a:rPr lang="en-US" sz="2800" dirty="0" smtClean="0">
                <a:solidFill>
                  <a:srgbClr val="FFFF66"/>
                </a:solidFill>
              </a:rPr>
              <a:t>  </a:t>
            </a:r>
            <a:r>
              <a:rPr lang="en-US" sz="2800" dirty="0" smtClean="0">
                <a:solidFill>
                  <a:srgbClr val="FFFF66"/>
                </a:solidFill>
              </a:rPr>
              <a:t>-</a:t>
            </a:r>
          </a:p>
          <a:p>
            <a:r>
              <a:rPr lang="en-US" sz="2800" b="1" dirty="0">
                <a:solidFill>
                  <a:srgbClr val="FFFF66"/>
                </a:solidFill>
              </a:rPr>
              <a:t>	</a:t>
            </a:r>
            <a:r>
              <a:rPr lang="en-US" sz="2800" b="1" dirty="0" smtClean="0">
                <a:solidFill>
                  <a:srgbClr val="FFFF66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building </a:t>
            </a:r>
            <a:r>
              <a:rPr lang="en-US" sz="3200" b="1" dirty="0" smtClean="0">
                <a:solidFill>
                  <a:schemeClr val="bg1"/>
                </a:solidFill>
              </a:rPr>
              <a:t>a better mouse trap 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  <a:p>
            <a:endParaRPr lang="en-US" sz="2800" dirty="0"/>
          </a:p>
          <a:p>
            <a:pPr algn="ctr"/>
            <a:r>
              <a:rPr lang="en-US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Rather</a:t>
            </a:r>
            <a:endParaRPr lang="en-US" sz="4800" b="1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sz="2800" dirty="0"/>
          </a:p>
          <a:p>
            <a:r>
              <a:rPr lang="en-US" sz="2800" dirty="0" smtClean="0"/>
              <a:t>Start by working with</a:t>
            </a:r>
            <a:r>
              <a:rPr lang="en-US" sz="2800" dirty="0" smtClean="0"/>
              <a:t> farmers </a:t>
            </a:r>
            <a:r>
              <a:rPr lang="en-US" sz="2800" dirty="0" smtClean="0"/>
              <a:t>to - </a:t>
            </a:r>
          </a:p>
          <a:p>
            <a:r>
              <a:rPr lang="en-US" sz="2800" b="1" dirty="0">
                <a:solidFill>
                  <a:srgbClr val="339933"/>
                </a:solidFill>
              </a:rPr>
              <a:t>	</a:t>
            </a:r>
            <a:r>
              <a:rPr lang="en-US" sz="2800" b="1" dirty="0" smtClean="0">
                <a:solidFill>
                  <a:srgbClr val="339933"/>
                </a:solidFill>
              </a:rPr>
              <a:t>		</a:t>
            </a:r>
            <a:r>
              <a:rPr lang="en-US" sz="2800" b="1" dirty="0" smtClean="0">
                <a:solidFill>
                  <a:srgbClr val="339933"/>
                </a:solidFill>
              </a:rPr>
              <a:t>	</a:t>
            </a:r>
            <a:r>
              <a:rPr lang="en-US" sz="3200" b="1" dirty="0" smtClean="0">
                <a:solidFill>
                  <a:srgbClr val="990099"/>
                </a:solidFill>
              </a:rPr>
              <a:t>catch 50 – 75% of the mice </a:t>
            </a:r>
          </a:p>
          <a:p>
            <a:r>
              <a:rPr lang="en-US" sz="3200" b="1" dirty="0">
                <a:solidFill>
                  <a:srgbClr val="990099"/>
                </a:solidFill>
              </a:rPr>
              <a:t>	</a:t>
            </a:r>
            <a:r>
              <a:rPr lang="en-US" sz="3200" b="1" dirty="0" smtClean="0">
                <a:solidFill>
                  <a:srgbClr val="990099"/>
                </a:solidFill>
              </a:rPr>
              <a:t>			</a:t>
            </a:r>
            <a:r>
              <a:rPr lang="en-US" sz="3200" b="1" dirty="0" smtClean="0">
                <a:solidFill>
                  <a:srgbClr val="990099"/>
                </a:solidFill>
              </a:rPr>
              <a:t>with existing technologies </a:t>
            </a:r>
            <a:r>
              <a:rPr lang="en-US" sz="2800" dirty="0" smtClean="0">
                <a:solidFill>
                  <a:srgbClr val="990099"/>
                </a:solidFill>
              </a:rPr>
              <a:t>?</a:t>
            </a:r>
            <a:endParaRPr lang="en-US" sz="2800" dirty="0">
              <a:solidFill>
                <a:srgbClr val="99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019123">
            <a:off x="2761260" y="4998779"/>
            <a:ext cx="6226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Brush Script Std" pitchFamily="66" charset="0"/>
              </a:rPr>
              <a:t>Drive and Fly Safely</a:t>
            </a:r>
            <a:endParaRPr lang="en-US" sz="5400" dirty="0">
              <a:latin typeface="Brush Script Std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4574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6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5334000" cy="426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You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6422" y="4038600"/>
            <a:ext cx="5009705" cy="1988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b="1" dirty="0">
                <a:solidFill>
                  <a:srgbClr val="990033"/>
                </a:solidFill>
                <a:latin typeface="Comic Sans MS" pitchFamily="66" charset="0"/>
              </a:rPr>
              <a:t>Jim </a:t>
            </a:r>
            <a:r>
              <a:rPr lang="en-US" sz="3200" b="1" dirty="0" err="1">
                <a:solidFill>
                  <a:srgbClr val="990033"/>
                </a:solidFill>
                <a:latin typeface="Comic Sans MS" pitchFamily="66" charset="0"/>
              </a:rPr>
              <a:t>Schepers</a:t>
            </a:r>
            <a:endParaRPr lang="en-US" sz="3200" b="1" dirty="0">
              <a:solidFill>
                <a:srgbClr val="990033"/>
              </a:solidFill>
              <a:latin typeface="Comic Sans MS" pitchFamily="66" charset="0"/>
            </a:endParaRP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rgbClr val="008000"/>
                </a:solidFill>
                <a:latin typeface="Comic Sans MS" pitchFamily="66" charset="0"/>
              </a:rPr>
              <a:t>402-310-6150</a:t>
            </a:r>
          </a:p>
          <a:p>
            <a:pPr algn="ctr">
              <a:lnSpc>
                <a:spcPct val="140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Comic Sans MS" pitchFamily="66" charset="0"/>
                <a:hlinkClick r:id="rId2"/>
              </a:rPr>
              <a:t>james.schepers@gmail.com</a:t>
            </a:r>
            <a:r>
              <a:rPr 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19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1775" y="1014413"/>
            <a:ext cx="8678863" cy="590550"/>
            <a:chOff x="98" y="684"/>
            <a:chExt cx="5467" cy="372"/>
          </a:xfrm>
        </p:grpSpPr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6398" name="AutoShape 14"/>
            <p:cNvCxnSpPr>
              <a:cxnSpLocks noChangeShapeType="1"/>
              <a:stCxn id="16397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" name="AutoShape 6"/>
          <p:cNvSpPr>
            <a:spLocks noChangeArrowheads="1"/>
          </p:cNvSpPr>
          <p:nvPr/>
        </p:nvSpPr>
        <p:spPr bwMode="auto">
          <a:xfrm rot="10800000">
            <a:off x="635000" y="2660650"/>
            <a:ext cx="7872413" cy="3494088"/>
          </a:xfrm>
          <a:prstGeom prst="wedgeRectCallout">
            <a:avLst>
              <a:gd name="adj1" fmla="val 35417"/>
              <a:gd name="adj2" fmla="val 95796"/>
            </a:avLst>
          </a:prstGeom>
          <a:solidFill>
            <a:schemeClr val="accent1">
              <a:alpha val="2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/>
          </a:p>
        </p:txBody>
      </p:sp>
      <p:pic>
        <p:nvPicPr>
          <p:cNvPr id="16410" name="Picture 26" descr="Marihart mach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138" y="3044825"/>
            <a:ext cx="3994150" cy="2465388"/>
          </a:xfrm>
          <a:prstGeom prst="rect">
            <a:avLst/>
          </a:prstGeom>
          <a:noFill/>
        </p:spPr>
      </p:pic>
      <p:pic>
        <p:nvPicPr>
          <p:cNvPr id="16412" name="Picture 28" descr="Marihart sens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2563" y="4043363"/>
            <a:ext cx="2689225" cy="1014412"/>
          </a:xfrm>
          <a:prstGeom prst="rect">
            <a:avLst/>
          </a:prstGeom>
          <a:noFill/>
        </p:spPr>
      </p:pic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116013" y="354013"/>
            <a:ext cx="6873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CC"/>
                </a:solidFill>
              </a:rPr>
              <a:t>Real-time Active Sensor History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5224463" y="2890838"/>
            <a:ext cx="2303462" cy="846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Marihart </a:t>
            </a:r>
            <a:r>
              <a:rPr lang="en-US" sz="1400" smtClean="0">
                <a:latin typeface="Verdana" pitchFamily="34" charset="0"/>
              </a:rPr>
              <a:t>1943</a:t>
            </a:r>
            <a:endParaRPr lang="en-US" sz="14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400" smtClean="0">
                <a:latin typeface="Verdana" pitchFamily="34" charset="0"/>
              </a:rPr>
              <a:t>Variable rate nutrient, fungicide and herbicide</a:t>
            </a:r>
            <a:endParaRPr lang="en-US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2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31775" y="1014413"/>
            <a:ext cx="8678863" cy="590550"/>
            <a:chOff x="98" y="684"/>
            <a:chExt cx="5467" cy="372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323" name="AutoShape 11"/>
            <p:cNvCxnSpPr>
              <a:cxnSpLocks noChangeShapeType="1"/>
              <a:stCxn id="13322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Text Box 22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Text Box 24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0" name="AutoShape 18"/>
          <p:cNvSpPr>
            <a:spLocks noChangeArrowheads="1"/>
          </p:cNvSpPr>
          <p:nvPr/>
        </p:nvSpPr>
        <p:spPr bwMode="auto">
          <a:xfrm rot="10800000">
            <a:off x="635000" y="2660650"/>
            <a:ext cx="7872413" cy="3494088"/>
          </a:xfrm>
          <a:prstGeom prst="wedgeRectCallout">
            <a:avLst>
              <a:gd name="adj1" fmla="val 1236"/>
              <a:gd name="adj2" fmla="val 96657"/>
            </a:avLst>
          </a:prstGeom>
          <a:solidFill>
            <a:schemeClr val="accent1">
              <a:alpha val="2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/>
          </a:p>
        </p:txBody>
      </p:sp>
      <p:pic>
        <p:nvPicPr>
          <p:cNvPr id="13332" name="Picture 20" descr="Pamler mach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138" y="2852738"/>
            <a:ext cx="4070350" cy="2795587"/>
          </a:xfrm>
          <a:prstGeom prst="rect">
            <a:avLst/>
          </a:prstGeom>
          <a:noFill/>
        </p:spPr>
      </p:pic>
      <p:pic>
        <p:nvPicPr>
          <p:cNvPr id="13340" name="Picture 28" descr="palmer block diagra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971800"/>
            <a:ext cx="3149600" cy="1173163"/>
          </a:xfrm>
          <a:prstGeom prst="rect">
            <a:avLst/>
          </a:prstGeom>
          <a:noFill/>
        </p:spPr>
      </p:pic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1116013" y="354013"/>
            <a:ext cx="6873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CC"/>
                </a:solidFill>
              </a:rPr>
              <a:t>Real-time Active Sensor History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5486400" y="4572000"/>
            <a:ext cx="2303463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Palmer and Owens   </a:t>
            </a:r>
            <a:r>
              <a:rPr lang="en-US" sz="1400" smtClean="0">
                <a:latin typeface="Verdana" pitchFamily="34" charset="0"/>
              </a:rPr>
              <a:t>1969</a:t>
            </a:r>
          </a:p>
          <a:p>
            <a:pPr>
              <a:spcBef>
                <a:spcPct val="50000"/>
              </a:spcBef>
            </a:pPr>
            <a:r>
              <a:rPr lang="en-US" sz="1400" smtClean="0">
                <a:latin typeface="Verdana" pitchFamily="34" charset="0"/>
              </a:rPr>
              <a:t>Chemcial weeder first to use digital computer</a:t>
            </a:r>
            <a:endParaRPr lang="en-US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23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1775" y="1019175"/>
            <a:ext cx="8678863" cy="590550"/>
            <a:chOff x="98" y="684"/>
            <a:chExt cx="5467" cy="372"/>
          </a:xfrm>
        </p:grpSpPr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8442" name="AutoShape 10"/>
            <p:cNvCxnSpPr>
              <a:cxnSpLocks noChangeShapeType="1"/>
              <a:stCxn id="18441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6" name="AutoShape 24"/>
          <p:cNvSpPr>
            <a:spLocks noChangeArrowheads="1"/>
          </p:cNvSpPr>
          <p:nvPr/>
        </p:nvSpPr>
        <p:spPr bwMode="auto">
          <a:xfrm rot="10800000">
            <a:off x="635000" y="2776538"/>
            <a:ext cx="7872413" cy="3494087"/>
          </a:xfrm>
          <a:prstGeom prst="wedgeRectCallout">
            <a:avLst>
              <a:gd name="adj1" fmla="val -5560"/>
              <a:gd name="adj2" fmla="val 98250"/>
            </a:avLst>
          </a:prstGeom>
          <a:solidFill>
            <a:schemeClr val="accent1">
              <a:alpha val="2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/>
          </a:p>
        </p:txBody>
      </p:sp>
      <p:pic>
        <p:nvPicPr>
          <p:cNvPr id="18459" name="Picture 27" descr="Henderson mach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886200"/>
            <a:ext cx="3571875" cy="2181225"/>
          </a:xfrm>
          <a:prstGeom prst="rect">
            <a:avLst/>
          </a:prstGeom>
          <a:noFill/>
        </p:spPr>
      </p:pic>
      <p:pic>
        <p:nvPicPr>
          <p:cNvPr id="18460" name="Picture 28" descr="Henderson sens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429000"/>
            <a:ext cx="3963988" cy="2438400"/>
          </a:xfrm>
          <a:prstGeom prst="rect">
            <a:avLst/>
          </a:prstGeom>
          <a:noFill/>
        </p:spPr>
      </p:pic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1116013" y="354013"/>
            <a:ext cx="6873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CC"/>
                </a:solidFill>
              </a:rPr>
              <a:t>Real-time Active Sensor History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1371600" y="2819400"/>
            <a:ext cx="2303463" cy="10618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Henderson and Grafton </a:t>
            </a:r>
            <a:r>
              <a:rPr lang="en-US" sz="1400" smtClean="0">
                <a:latin typeface="Verdana" pitchFamily="34" charset="0"/>
              </a:rPr>
              <a:t>1975</a:t>
            </a:r>
          </a:p>
          <a:p>
            <a:pPr>
              <a:spcBef>
                <a:spcPct val="50000"/>
              </a:spcBef>
            </a:pPr>
            <a:r>
              <a:rPr lang="en-US" sz="1400" smtClean="0">
                <a:latin typeface="Verdana" pitchFamily="34" charset="0"/>
              </a:rPr>
              <a:t>First solid-state (LED) plant sensor</a:t>
            </a:r>
            <a:endParaRPr lang="en-US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03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6538" y="1014413"/>
            <a:ext cx="8678862" cy="590550"/>
            <a:chOff x="98" y="684"/>
            <a:chExt cx="5467" cy="372"/>
          </a:xfrm>
        </p:grpSpPr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350" name="AutoShape 14"/>
            <p:cNvCxnSpPr>
              <a:cxnSpLocks noChangeShapeType="1"/>
              <a:stCxn id="14349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2" name="AutoShape 6"/>
          <p:cNvSpPr>
            <a:spLocks noChangeArrowheads="1"/>
          </p:cNvSpPr>
          <p:nvPr/>
        </p:nvSpPr>
        <p:spPr bwMode="auto">
          <a:xfrm rot="10800000">
            <a:off x="635000" y="2738438"/>
            <a:ext cx="7872413" cy="3494087"/>
          </a:xfrm>
          <a:prstGeom prst="wedgeRectCallout">
            <a:avLst>
              <a:gd name="adj1" fmla="val -24431"/>
              <a:gd name="adj2" fmla="val 97884"/>
            </a:avLst>
          </a:prstGeom>
          <a:solidFill>
            <a:schemeClr val="accent1">
              <a:alpha val="2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/>
          </a:p>
        </p:txBody>
      </p:sp>
      <p:pic>
        <p:nvPicPr>
          <p:cNvPr id="14363" name="Picture 27" descr="stafford mach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8" y="2852738"/>
            <a:ext cx="2722562" cy="3051175"/>
          </a:xfrm>
          <a:prstGeom prst="rect">
            <a:avLst/>
          </a:prstGeom>
          <a:noFill/>
        </p:spPr>
      </p:pic>
      <p:pic>
        <p:nvPicPr>
          <p:cNvPr id="14364" name="Picture 28" descr="stafford block diagra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819400"/>
            <a:ext cx="4364037" cy="2547937"/>
          </a:xfrm>
          <a:prstGeom prst="rect">
            <a:avLst/>
          </a:prstGeom>
          <a:noFill/>
        </p:spPr>
      </p:pic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116013" y="354013"/>
            <a:ext cx="6873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CC"/>
                </a:solidFill>
              </a:rPr>
              <a:t>Real-time Active Sensor History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5105400" y="5486400"/>
            <a:ext cx="2303462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Stafford et al.   </a:t>
            </a:r>
            <a:r>
              <a:rPr lang="en-US" sz="1400" smtClean="0">
                <a:latin typeface="Verdana" pitchFamily="34" charset="0"/>
              </a:rPr>
              <a:t>1988</a:t>
            </a:r>
          </a:p>
          <a:p>
            <a:pPr>
              <a:spcBef>
                <a:spcPct val="50000"/>
              </a:spcBef>
            </a:pPr>
            <a:r>
              <a:rPr lang="en-US" sz="1400" smtClean="0">
                <a:latin typeface="Verdana" pitchFamily="34" charset="0"/>
              </a:rPr>
              <a:t>Handheld turf sensor</a:t>
            </a:r>
            <a:endParaRPr lang="en-US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85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33363" y="1014413"/>
            <a:ext cx="8678862" cy="590550"/>
            <a:chOff x="98" y="684"/>
            <a:chExt cx="5467" cy="372"/>
          </a:xfrm>
        </p:grpSpPr>
        <p:sp>
          <p:nvSpPr>
            <p:cNvPr id="19483" name="Text Box 27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484" name="Text Box 28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486" name="Text Box 30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9488" name="AutoShape 32"/>
            <p:cNvCxnSpPr>
              <a:cxnSpLocks noChangeShapeType="1"/>
              <a:stCxn id="19487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Text Box 37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Text Box 39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Text Box 41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498" name="Text Box 42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01" name="AutoShape 45"/>
          <p:cNvSpPr>
            <a:spLocks noChangeArrowheads="1"/>
          </p:cNvSpPr>
          <p:nvPr/>
        </p:nvSpPr>
        <p:spPr bwMode="auto">
          <a:xfrm rot="10800000">
            <a:off x="635000" y="2738438"/>
            <a:ext cx="7872413" cy="3494087"/>
          </a:xfrm>
          <a:prstGeom prst="wedgeRectCallout">
            <a:avLst>
              <a:gd name="adj1" fmla="val -30421"/>
              <a:gd name="adj2" fmla="val 97750"/>
            </a:avLst>
          </a:prstGeom>
          <a:solidFill>
            <a:schemeClr val="accent1">
              <a:alpha val="27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/>
          </a:p>
        </p:txBody>
      </p:sp>
      <p:pic>
        <p:nvPicPr>
          <p:cNvPr id="19505" name="Picture 49" descr="Beck sens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4488" y="2738438"/>
            <a:ext cx="5454650" cy="3333750"/>
          </a:xfrm>
          <a:prstGeom prst="rect">
            <a:avLst/>
          </a:prstGeom>
          <a:noFill/>
        </p:spPr>
      </p:pic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1116013" y="354013"/>
            <a:ext cx="6873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99CC"/>
                </a:solidFill>
              </a:rPr>
              <a:t>Real-time Active Sensor History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762000" y="5257800"/>
            <a:ext cx="2303462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Beck and Vyse  </a:t>
            </a:r>
            <a:r>
              <a:rPr lang="en-US" sz="1400" smtClean="0">
                <a:latin typeface="Verdana" pitchFamily="34" charset="0"/>
              </a:rPr>
              <a:t>1992</a:t>
            </a:r>
          </a:p>
          <a:p>
            <a:pPr>
              <a:spcBef>
                <a:spcPct val="50000"/>
              </a:spcBef>
            </a:pPr>
            <a:r>
              <a:rPr lang="en-US" sz="1400" smtClean="0">
                <a:latin typeface="Verdana" pitchFamily="34" charset="0"/>
              </a:rPr>
              <a:t>Solid state weeder</a:t>
            </a:r>
            <a:endParaRPr lang="en-US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0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538" y="1014413"/>
            <a:ext cx="8678862" cy="590550"/>
            <a:chOff x="98" y="684"/>
            <a:chExt cx="5467" cy="372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9946" name="AutoShape 10"/>
            <p:cNvCxnSpPr>
              <a:cxnSpLocks noChangeShapeType="1"/>
              <a:stCxn id="39945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9" name="AutoShape 23"/>
          <p:cNvSpPr>
            <a:spLocks noChangeArrowheads="1"/>
          </p:cNvSpPr>
          <p:nvPr/>
        </p:nvSpPr>
        <p:spPr bwMode="auto">
          <a:xfrm rot="10800000">
            <a:off x="625458" y="2286000"/>
            <a:ext cx="7872413" cy="2509953"/>
          </a:xfrm>
          <a:prstGeom prst="wedgeRectCallout">
            <a:avLst>
              <a:gd name="adj1" fmla="val 1321"/>
              <a:gd name="adj2" fmla="val 9572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 dirty="0"/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236538" y="354013"/>
            <a:ext cx="86788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99CC"/>
                </a:solidFill>
              </a:rPr>
              <a:t>Prof. Robert Olson Warned about Nitrate Leaching </a:t>
            </a:r>
            <a:endParaRPr lang="en-US" sz="3200" dirty="0">
              <a:solidFill>
                <a:srgbClr val="0099CC"/>
              </a:solidFill>
            </a:endParaRP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1058863" y="5635823"/>
            <a:ext cx="6561137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 dirty="0" smtClean="0">
                <a:latin typeface="Verdana" pitchFamily="34" charset="0"/>
              </a:rPr>
              <a:t>Graduate Students :     Curt Clausen, Bill </a:t>
            </a:r>
            <a:r>
              <a:rPr lang="en-US" sz="1400" b="1" i="1" dirty="0" err="1" smtClean="0">
                <a:latin typeface="Verdana" pitchFamily="34" charset="0"/>
              </a:rPr>
              <a:t>Raun</a:t>
            </a:r>
            <a:r>
              <a:rPr lang="en-US" sz="1400" b="1" i="1" dirty="0" smtClean="0">
                <a:latin typeface="Verdana" pitchFamily="34" charset="0"/>
              </a:rPr>
              <a:t>, Albert Simms</a:t>
            </a:r>
          </a:p>
        </p:txBody>
      </p:sp>
      <p:sp>
        <p:nvSpPr>
          <p:cNvPr id="3" name="TextBox 2"/>
          <p:cNvSpPr txBox="1"/>
          <p:nvPr/>
        </p:nvSpPr>
        <p:spPr>
          <a:xfrm rot="21235276" flipH="1">
            <a:off x="1023290" y="2725369"/>
            <a:ext cx="6685093" cy="1631216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Producers had “</a:t>
            </a:r>
            <a:r>
              <a:rPr lang="en-US" sz="2400" b="1" dirty="0" smtClean="0">
                <a:solidFill>
                  <a:schemeClr val="bg1"/>
                </a:solidFill>
              </a:rPr>
              <a:t>discovered</a:t>
            </a:r>
            <a:r>
              <a:rPr lang="en-US" sz="2400" dirty="0" smtClean="0">
                <a:solidFill>
                  <a:schemeClr val="bg1"/>
                </a:solidFill>
              </a:rPr>
              <a:t>” the merits of N fertilizer on corn yields and “</a:t>
            </a:r>
            <a:r>
              <a:rPr lang="en-US" sz="2400" b="1" dirty="0" smtClean="0">
                <a:solidFill>
                  <a:srgbClr val="FFFF00"/>
                </a:solidFill>
              </a:rPr>
              <a:t>assumed</a:t>
            </a:r>
            <a:r>
              <a:rPr lang="en-US" sz="2400" dirty="0" smtClean="0">
                <a:solidFill>
                  <a:schemeClr val="bg1"/>
                </a:solidFill>
              </a:rPr>
              <a:t>” that: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</a:t>
            </a:r>
            <a:r>
              <a:rPr lang="en-US" sz="2800" b="1" i="1" dirty="0" smtClean="0">
                <a:solidFill>
                  <a:srgbClr val="CCFF66"/>
                </a:solidFill>
              </a:rPr>
              <a:t>If a little is good, more would be better !</a:t>
            </a:r>
            <a:endParaRPr lang="en-US" sz="2400" b="1" i="1" dirty="0">
              <a:solidFill>
                <a:srgbClr val="CC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24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538" y="1014413"/>
            <a:ext cx="8678862" cy="590550"/>
            <a:chOff x="98" y="684"/>
            <a:chExt cx="5467" cy="372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799" y="781"/>
              <a:ext cx="418" cy="2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’40</a:t>
              </a:r>
            </a:p>
            <a:p>
              <a:pPr algn="l" eaLnBrk="0" hangingPunct="0"/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98" y="805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1930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1453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‘50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2783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‘70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267" y="708"/>
              <a:ext cx="5298" cy="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9946" name="AutoShape 10"/>
            <p:cNvCxnSpPr>
              <a:cxnSpLocks noChangeShapeType="1"/>
              <a:stCxn id="39945" idx="0"/>
            </p:cNvCxnSpPr>
            <p:nvPr/>
          </p:nvCxnSpPr>
          <p:spPr bwMode="auto">
            <a:xfrm>
              <a:off x="267" y="684"/>
              <a:ext cx="0" cy="83"/>
            </a:xfrm>
            <a:prstGeom prst="straightConnector1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</p:cxn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945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2227" y="708"/>
              <a:ext cx="1" cy="7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3"/>
            <p:cNvSpPr>
              <a:spLocks noChangeShapeType="1"/>
            </p:cNvSpPr>
            <p:nvPr/>
          </p:nvSpPr>
          <p:spPr bwMode="auto">
            <a:xfrm>
              <a:off x="2888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>
              <a:off x="4864" y="708"/>
              <a:ext cx="0" cy="8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469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2000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1574" y="708"/>
              <a:ext cx="0" cy="73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082" y="781"/>
              <a:ext cx="418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‘60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>
              <a:off x="3557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3436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‘80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4114" y="781"/>
              <a:ext cx="418" cy="1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en-US" sz="1000">
                  <a:latin typeface="Verdana" pitchFamily="34" charset="0"/>
                </a:rPr>
                <a:t>‘90</a:t>
              </a:r>
              <a:endParaRPr lang="en-US" sz="10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39957" name="Line 21"/>
            <p:cNvSpPr>
              <a:spLocks noChangeShapeType="1"/>
            </p:cNvSpPr>
            <p:nvPr/>
          </p:nvSpPr>
          <p:spPr bwMode="auto">
            <a:xfrm>
              <a:off x="4211" y="708"/>
              <a:ext cx="0" cy="84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59" name="AutoShape 23"/>
          <p:cNvSpPr>
            <a:spLocks noChangeArrowheads="1"/>
          </p:cNvSpPr>
          <p:nvPr/>
        </p:nvSpPr>
        <p:spPr bwMode="auto">
          <a:xfrm rot="10800000">
            <a:off x="635000" y="2698750"/>
            <a:ext cx="7872413" cy="3494088"/>
          </a:xfrm>
          <a:prstGeom prst="wedgeRectCallout">
            <a:avLst>
              <a:gd name="adj1" fmla="val -11216"/>
              <a:gd name="adj2" fmla="val 96137"/>
            </a:avLst>
          </a:prstGeom>
          <a:solidFill>
            <a:schemeClr val="bg1">
              <a:lumMod val="6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endParaRPr lang="en-US" dirty="0"/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236538" y="354013"/>
            <a:ext cx="86788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99CC"/>
                </a:solidFill>
              </a:rPr>
              <a:t>High – Nitrate Groundwater in Nebraska </a:t>
            </a:r>
            <a:endParaRPr lang="en-US" sz="3200" dirty="0">
              <a:solidFill>
                <a:srgbClr val="0099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235276" flipH="1">
            <a:off x="1064433" y="3167562"/>
            <a:ext cx="6685093" cy="2062103"/>
          </a:xfrm>
          <a:prstGeom prst="rect">
            <a:avLst/>
          </a:prstGeom>
          <a:solidFill>
            <a:srgbClr val="6600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Deep soil cores showed nitrate leaching toward groundwater.  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rgbClr val="FFFF00"/>
                </a:solidFill>
              </a:rPr>
              <a:t>   Causes :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smtClean="0">
                <a:solidFill>
                  <a:srgbClr val="CCFF66"/>
                </a:solidFill>
              </a:rPr>
              <a:t>Too much N fertilizer and water</a:t>
            </a:r>
          </a:p>
          <a:p>
            <a:endParaRPr lang="en-US" sz="2800" b="1" i="1" dirty="0" smtClean="0">
              <a:solidFill>
                <a:srgbClr val="CCFF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372" y="5410200"/>
            <a:ext cx="7591652" cy="11387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Producers said  -  </a:t>
            </a:r>
            <a:r>
              <a:rPr lang="en-US" sz="2000" dirty="0" smtClean="0">
                <a:solidFill>
                  <a:schemeClr val="bg1"/>
                </a:solidFill>
              </a:rPr>
              <a:t>“If you want us to apply less N fertilizer, you will have to come up with a practical way to </a:t>
            </a:r>
            <a:r>
              <a:rPr lang="en-US" sz="2400" b="1" i="1" dirty="0" smtClean="0">
                <a:solidFill>
                  <a:srgbClr val="CCFF66"/>
                </a:solidFill>
              </a:rPr>
              <a:t>detect a pending deficiency </a:t>
            </a:r>
            <a:r>
              <a:rPr lang="en-US" sz="2000" dirty="0" smtClean="0">
                <a:solidFill>
                  <a:schemeClr val="bg1"/>
                </a:solidFill>
              </a:rPr>
              <a:t>and </a:t>
            </a:r>
            <a:r>
              <a:rPr lang="en-US" sz="2400" b="1" i="1" dirty="0" smtClean="0">
                <a:solidFill>
                  <a:srgbClr val="FFC000"/>
                </a:solidFill>
              </a:rPr>
              <a:t>fix it </a:t>
            </a:r>
            <a:r>
              <a:rPr lang="en-US" sz="2000" dirty="0" smtClean="0">
                <a:solidFill>
                  <a:schemeClr val="bg1"/>
                </a:solidFill>
              </a:rPr>
              <a:t>before it reduces yield </a:t>
            </a:r>
            <a:r>
              <a:rPr lang="en-US" sz="2400" b="1" dirty="0" smtClean="0">
                <a:solidFill>
                  <a:schemeClr val="bg1"/>
                </a:solidFill>
              </a:rPr>
              <a:t>! ! 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00113" y="974498"/>
            <a:ext cx="3775531" cy="2133600"/>
          </a:xfrm>
          <a:prstGeom prst="irregularSeal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&gt; 10 mg/L NO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-N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7105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808</Words>
  <Application>Microsoft Office PowerPoint</Application>
  <PresentationFormat>On-screen Show (4:3)</PresentationFormat>
  <Paragraphs>265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Chart</vt:lpstr>
      <vt:lpstr>Beyond Sensor Technologies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Sensor Technologies</dc:title>
  <dc:creator>Jim Schepers</dc:creator>
  <cp:lastModifiedBy>Jim Schepers</cp:lastModifiedBy>
  <cp:revision>44</cp:revision>
  <dcterms:created xsi:type="dcterms:W3CDTF">2012-07-31T18:25:31Z</dcterms:created>
  <dcterms:modified xsi:type="dcterms:W3CDTF">2012-08-08T03:17:44Z</dcterms:modified>
</cp:coreProperties>
</file>