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63" r:id="rId6"/>
    <p:sldId id="275" r:id="rId7"/>
    <p:sldId id="276" r:id="rId8"/>
    <p:sldId id="259" r:id="rId9"/>
    <p:sldId id="260" r:id="rId10"/>
    <p:sldId id="273" r:id="rId11"/>
    <p:sldId id="272" r:id="rId12"/>
    <p:sldId id="269" r:id="rId13"/>
    <p:sldId id="270" r:id="rId14"/>
    <p:sldId id="262" r:id="rId15"/>
    <p:sldId id="264" r:id="rId16"/>
    <p:sldId id="265" r:id="rId17"/>
    <p:sldId id="266" r:id="rId18"/>
    <p:sldId id="267" r:id="rId19"/>
    <p:sldId id="268" r:id="rId20"/>
    <p:sldId id="278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Lone Tree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Missouri!$D$30:$D$32</c:f>
              <c:strCache>
                <c:ptCount val="1"/>
                <c:pt idx="0">
                  <c:v>Basal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Missouri!$B$33:$C$43</c:f>
              <c:multiLvlStrCache>
                <c:ptCount val="11"/>
                <c:lvl>
                  <c:pt idx="0">
                    <c:v>Lds, Lpop</c:v>
                  </c:pt>
                  <c:pt idx="1">
                    <c:v>Lds, Lpop</c:v>
                  </c:pt>
                  <c:pt idx="3">
                    <c:v>Lds, Hpop</c:v>
                  </c:pt>
                  <c:pt idx="4">
                    <c:v>Lds, Hpop</c:v>
                  </c:pt>
                  <c:pt idx="6">
                    <c:v>Hds, Lpop</c:v>
                  </c:pt>
                  <c:pt idx="7">
                    <c:v>Hds, Lpop</c:v>
                  </c:pt>
                  <c:pt idx="9">
                    <c:v>Hds, Hpop</c:v>
                  </c:pt>
                  <c:pt idx="10">
                    <c:v>Hds, Hpop</c:v>
                  </c:pt>
                </c:lvl>
                <c:lvl>
                  <c:pt idx="0">
                    <c:v>Sensor</c:v>
                  </c:pt>
                  <c:pt idx="1">
                    <c:v>Model</c:v>
                  </c:pt>
                  <c:pt idx="2">
                    <c:v>-</c:v>
                  </c:pt>
                  <c:pt idx="3">
                    <c:v>Sensor</c:v>
                  </c:pt>
                  <c:pt idx="4">
                    <c:v>Model</c:v>
                  </c:pt>
                  <c:pt idx="5">
                    <c:v>-</c:v>
                  </c:pt>
                  <c:pt idx="6">
                    <c:v>Sensor</c:v>
                  </c:pt>
                  <c:pt idx="7">
                    <c:v>Model</c:v>
                  </c:pt>
                  <c:pt idx="8">
                    <c:v>-</c:v>
                  </c:pt>
                  <c:pt idx="9">
                    <c:v>Sensor</c:v>
                  </c:pt>
                  <c:pt idx="10">
                    <c:v>Model</c:v>
                  </c:pt>
                </c:lvl>
              </c:multiLvlStrCache>
            </c:multiLvlStrRef>
          </c:cat>
          <c:val>
            <c:numRef>
              <c:f>Missouri!$D$33:$D$43</c:f>
              <c:numCache>
                <c:formatCode>General</c:formatCode>
                <c:ptCount val="11"/>
                <c:pt idx="0">
                  <c:v>50</c:v>
                </c:pt>
                <c:pt idx="3">
                  <c:v>50</c:v>
                </c:pt>
                <c:pt idx="6">
                  <c:v>50</c:v>
                </c:pt>
                <c:pt idx="9">
                  <c:v>50</c:v>
                </c:pt>
              </c:numCache>
            </c:numRef>
          </c:val>
        </c:ser>
        <c:ser>
          <c:idx val="1"/>
          <c:order val="1"/>
          <c:tx>
            <c:strRef>
              <c:f>Missouri!$E$30:$E$32</c:f>
              <c:strCache>
                <c:ptCount val="1"/>
                <c:pt idx="0">
                  <c:v>Sensor lbs N/acre in-season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Missouri!$B$33:$C$43</c:f>
              <c:multiLvlStrCache>
                <c:ptCount val="11"/>
                <c:lvl>
                  <c:pt idx="0">
                    <c:v>Lds, Lpop</c:v>
                  </c:pt>
                  <c:pt idx="1">
                    <c:v>Lds, Lpop</c:v>
                  </c:pt>
                  <c:pt idx="3">
                    <c:v>Lds, Hpop</c:v>
                  </c:pt>
                  <c:pt idx="4">
                    <c:v>Lds, Hpop</c:v>
                  </c:pt>
                  <c:pt idx="6">
                    <c:v>Hds, Lpop</c:v>
                  </c:pt>
                  <c:pt idx="7">
                    <c:v>Hds, Lpop</c:v>
                  </c:pt>
                  <c:pt idx="9">
                    <c:v>Hds, Hpop</c:v>
                  </c:pt>
                  <c:pt idx="10">
                    <c:v>Hds, Hpop</c:v>
                  </c:pt>
                </c:lvl>
                <c:lvl>
                  <c:pt idx="0">
                    <c:v>Sensor</c:v>
                  </c:pt>
                  <c:pt idx="1">
                    <c:v>Model</c:v>
                  </c:pt>
                  <c:pt idx="2">
                    <c:v>-</c:v>
                  </c:pt>
                  <c:pt idx="3">
                    <c:v>Sensor</c:v>
                  </c:pt>
                  <c:pt idx="4">
                    <c:v>Model</c:v>
                  </c:pt>
                  <c:pt idx="5">
                    <c:v>-</c:v>
                  </c:pt>
                  <c:pt idx="6">
                    <c:v>Sensor</c:v>
                  </c:pt>
                  <c:pt idx="7">
                    <c:v>Model</c:v>
                  </c:pt>
                  <c:pt idx="8">
                    <c:v>-</c:v>
                  </c:pt>
                  <c:pt idx="9">
                    <c:v>Sensor</c:v>
                  </c:pt>
                  <c:pt idx="10">
                    <c:v>Model</c:v>
                  </c:pt>
                </c:lvl>
              </c:multiLvlStrCache>
            </c:multiLvlStrRef>
          </c:cat>
          <c:val>
            <c:numRef>
              <c:f>Missouri!$E$33:$E$43</c:f>
              <c:numCache>
                <c:formatCode>General</c:formatCode>
                <c:ptCount val="11"/>
                <c:pt idx="0">
                  <c:v>46</c:v>
                </c:pt>
                <c:pt idx="3">
                  <c:v>34</c:v>
                </c:pt>
                <c:pt idx="6">
                  <c:v>34</c:v>
                </c:pt>
                <c:pt idx="9">
                  <c:v>28</c:v>
                </c:pt>
              </c:numCache>
            </c:numRef>
          </c:val>
        </c:ser>
        <c:ser>
          <c:idx val="2"/>
          <c:order val="2"/>
          <c:tx>
            <c:strRef>
              <c:f>Missouri!$F$30:$F$32</c:f>
              <c:strCache>
                <c:ptCount val="1"/>
                <c:pt idx="0">
                  <c:v>Basal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Missouri!$B$33:$C$43</c:f>
              <c:multiLvlStrCache>
                <c:ptCount val="11"/>
                <c:lvl>
                  <c:pt idx="0">
                    <c:v>Lds, Lpop</c:v>
                  </c:pt>
                  <c:pt idx="1">
                    <c:v>Lds, Lpop</c:v>
                  </c:pt>
                  <c:pt idx="3">
                    <c:v>Lds, Hpop</c:v>
                  </c:pt>
                  <c:pt idx="4">
                    <c:v>Lds, Hpop</c:v>
                  </c:pt>
                  <c:pt idx="6">
                    <c:v>Hds, Lpop</c:v>
                  </c:pt>
                  <c:pt idx="7">
                    <c:v>Hds, Lpop</c:v>
                  </c:pt>
                  <c:pt idx="9">
                    <c:v>Hds, Hpop</c:v>
                  </c:pt>
                  <c:pt idx="10">
                    <c:v>Hds, Hpop</c:v>
                  </c:pt>
                </c:lvl>
                <c:lvl>
                  <c:pt idx="0">
                    <c:v>Sensor</c:v>
                  </c:pt>
                  <c:pt idx="1">
                    <c:v>Model</c:v>
                  </c:pt>
                  <c:pt idx="2">
                    <c:v>-</c:v>
                  </c:pt>
                  <c:pt idx="3">
                    <c:v>Sensor</c:v>
                  </c:pt>
                  <c:pt idx="4">
                    <c:v>Model</c:v>
                  </c:pt>
                  <c:pt idx="5">
                    <c:v>-</c:v>
                  </c:pt>
                  <c:pt idx="6">
                    <c:v>Sensor</c:v>
                  </c:pt>
                  <c:pt idx="7">
                    <c:v>Model</c:v>
                  </c:pt>
                  <c:pt idx="8">
                    <c:v>-</c:v>
                  </c:pt>
                  <c:pt idx="9">
                    <c:v>Sensor</c:v>
                  </c:pt>
                  <c:pt idx="10">
                    <c:v>Model</c:v>
                  </c:pt>
                </c:lvl>
              </c:multiLvlStrCache>
            </c:multiLvlStrRef>
          </c:cat>
          <c:val>
            <c:numRef>
              <c:f>Missouri!$F$33:$F$43</c:f>
              <c:numCache>
                <c:formatCode>General</c:formatCode>
                <c:ptCount val="11"/>
                <c:pt idx="1">
                  <c:v>50</c:v>
                </c:pt>
                <c:pt idx="4">
                  <c:v>50</c:v>
                </c:pt>
                <c:pt idx="7">
                  <c:v>50</c:v>
                </c:pt>
                <c:pt idx="10">
                  <c:v>50</c:v>
                </c:pt>
              </c:numCache>
            </c:numRef>
          </c:val>
        </c:ser>
        <c:ser>
          <c:idx val="3"/>
          <c:order val="3"/>
          <c:tx>
            <c:strRef>
              <c:f>Missouri!$G$30:$G$32</c:f>
              <c:strCache>
                <c:ptCount val="1"/>
                <c:pt idx="0">
                  <c:v>Model lbs N/acre in-season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Missouri!$B$33:$C$43</c:f>
              <c:multiLvlStrCache>
                <c:ptCount val="11"/>
                <c:lvl>
                  <c:pt idx="0">
                    <c:v>Lds, Lpop</c:v>
                  </c:pt>
                  <c:pt idx="1">
                    <c:v>Lds, Lpop</c:v>
                  </c:pt>
                  <c:pt idx="3">
                    <c:v>Lds, Hpop</c:v>
                  </c:pt>
                  <c:pt idx="4">
                    <c:v>Lds, Hpop</c:v>
                  </c:pt>
                  <c:pt idx="6">
                    <c:v>Hds, Lpop</c:v>
                  </c:pt>
                  <c:pt idx="7">
                    <c:v>Hds, Lpop</c:v>
                  </c:pt>
                  <c:pt idx="9">
                    <c:v>Hds, Hpop</c:v>
                  </c:pt>
                  <c:pt idx="10">
                    <c:v>Hds, Hpop</c:v>
                  </c:pt>
                </c:lvl>
                <c:lvl>
                  <c:pt idx="0">
                    <c:v>Sensor</c:v>
                  </c:pt>
                  <c:pt idx="1">
                    <c:v>Model</c:v>
                  </c:pt>
                  <c:pt idx="2">
                    <c:v>-</c:v>
                  </c:pt>
                  <c:pt idx="3">
                    <c:v>Sensor</c:v>
                  </c:pt>
                  <c:pt idx="4">
                    <c:v>Model</c:v>
                  </c:pt>
                  <c:pt idx="5">
                    <c:v>-</c:v>
                  </c:pt>
                  <c:pt idx="6">
                    <c:v>Sensor</c:v>
                  </c:pt>
                  <c:pt idx="7">
                    <c:v>Model</c:v>
                  </c:pt>
                  <c:pt idx="8">
                    <c:v>-</c:v>
                  </c:pt>
                  <c:pt idx="9">
                    <c:v>Sensor</c:v>
                  </c:pt>
                  <c:pt idx="10">
                    <c:v>Model</c:v>
                  </c:pt>
                </c:lvl>
              </c:multiLvlStrCache>
            </c:multiLvlStrRef>
          </c:cat>
          <c:val>
            <c:numRef>
              <c:f>Missouri!$G$33:$G$43</c:f>
              <c:numCache>
                <c:formatCode>General</c:formatCode>
                <c:ptCount val="11"/>
                <c:pt idx="1">
                  <c:v>70</c:v>
                </c:pt>
                <c:pt idx="4">
                  <c:v>64</c:v>
                </c:pt>
                <c:pt idx="7">
                  <c:v>71</c:v>
                </c:pt>
                <c:pt idx="10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99145728"/>
        <c:axId val="45262528"/>
      </c:barChart>
      <c:lineChart>
        <c:grouping val="standard"/>
        <c:varyColors val="0"/>
        <c:ser>
          <c:idx val="4"/>
          <c:order val="4"/>
          <c:tx>
            <c:strRef>
              <c:f>Missouri!$I$30</c:f>
              <c:strCache>
                <c:ptCount val="1"/>
                <c:pt idx="0">
                  <c:v>6/28/2012 Sensor NDRE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square"/>
            <c:size val="7"/>
            <c:spPr>
              <a:ln>
                <a:solidFill>
                  <a:schemeClr val="tx2">
                    <a:lumMod val="75000"/>
                  </a:schemeClr>
                </a:solidFill>
              </a:ln>
            </c:spPr>
          </c:marker>
          <c:cat>
            <c:multiLvlStrRef>
              <c:f>Missouri!$A$33:$C$43</c:f>
              <c:multiLvlStrCache>
                <c:ptCount val="11"/>
                <c:lvl>
                  <c:pt idx="0">
                    <c:v>Lds, Lpop</c:v>
                  </c:pt>
                  <c:pt idx="1">
                    <c:v>Lds, Lpop</c:v>
                  </c:pt>
                  <c:pt idx="3">
                    <c:v>Lds, Hpop</c:v>
                  </c:pt>
                  <c:pt idx="4">
                    <c:v>Lds, Hpop</c:v>
                  </c:pt>
                  <c:pt idx="6">
                    <c:v>Hds, Lpop</c:v>
                  </c:pt>
                  <c:pt idx="7">
                    <c:v>Hds, Lpop</c:v>
                  </c:pt>
                  <c:pt idx="9">
                    <c:v>Hds, Hpop</c:v>
                  </c:pt>
                  <c:pt idx="10">
                    <c:v>Hds, Hpop</c:v>
                  </c:pt>
                </c:lvl>
                <c:lvl>
                  <c:pt idx="0">
                    <c:v>Sensor</c:v>
                  </c:pt>
                  <c:pt idx="1">
                    <c:v>Model</c:v>
                  </c:pt>
                  <c:pt idx="2">
                    <c:v>-</c:v>
                  </c:pt>
                  <c:pt idx="3">
                    <c:v>Sensor</c:v>
                  </c:pt>
                  <c:pt idx="4">
                    <c:v>Model</c:v>
                  </c:pt>
                  <c:pt idx="5">
                    <c:v>-</c:v>
                  </c:pt>
                  <c:pt idx="6">
                    <c:v>Sensor</c:v>
                  </c:pt>
                  <c:pt idx="7">
                    <c:v>Model</c:v>
                  </c:pt>
                  <c:pt idx="8">
                    <c:v>-</c:v>
                  </c:pt>
                  <c:pt idx="9">
                    <c:v>Sensor</c:v>
                  </c:pt>
                  <c:pt idx="10">
                    <c:v>Model</c:v>
                  </c:pt>
                </c:lvl>
                <c:lvl>
                  <c:pt idx="0">
                    <c:v>Trt 3</c:v>
                  </c:pt>
                  <c:pt idx="1">
                    <c:v>Trt 4</c:v>
                  </c:pt>
                  <c:pt idx="2">
                    <c:v>-</c:v>
                  </c:pt>
                  <c:pt idx="3">
                    <c:v>Trt 7</c:v>
                  </c:pt>
                  <c:pt idx="4">
                    <c:v>Trt 8</c:v>
                  </c:pt>
                  <c:pt idx="5">
                    <c:v>-</c:v>
                  </c:pt>
                  <c:pt idx="6">
                    <c:v>Trt 11</c:v>
                  </c:pt>
                  <c:pt idx="7">
                    <c:v>Trt 12</c:v>
                  </c:pt>
                  <c:pt idx="8">
                    <c:v>-</c:v>
                  </c:pt>
                  <c:pt idx="9">
                    <c:v>Trt 15</c:v>
                  </c:pt>
                  <c:pt idx="10">
                    <c:v>Trt 16</c:v>
                  </c:pt>
                </c:lvl>
              </c:multiLvlStrCache>
            </c:multiLvlStrRef>
          </c:cat>
          <c:val>
            <c:numRef>
              <c:f>Missouri!$I$33:$I$43</c:f>
              <c:numCache>
                <c:formatCode>General</c:formatCode>
                <c:ptCount val="11"/>
                <c:pt idx="0">
                  <c:v>0.37519999999999998</c:v>
                </c:pt>
                <c:pt idx="3">
                  <c:v>0.39146249999999994</c:v>
                </c:pt>
                <c:pt idx="6">
                  <c:v>0.37439999999999996</c:v>
                </c:pt>
                <c:pt idx="9">
                  <c:v>0.38500000000000001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Missouri!$J$30</c:f>
              <c:strCache>
                <c:ptCount val="1"/>
                <c:pt idx="0">
                  <c:v>6/28/2012 Model NDRE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marker>
          <c:cat>
            <c:multiLvlStrRef>
              <c:f>Missouri!$A$33:$C$43</c:f>
              <c:multiLvlStrCache>
                <c:ptCount val="11"/>
                <c:lvl>
                  <c:pt idx="0">
                    <c:v>Lds, Lpop</c:v>
                  </c:pt>
                  <c:pt idx="1">
                    <c:v>Lds, Lpop</c:v>
                  </c:pt>
                  <c:pt idx="3">
                    <c:v>Lds, Hpop</c:v>
                  </c:pt>
                  <c:pt idx="4">
                    <c:v>Lds, Hpop</c:v>
                  </c:pt>
                  <c:pt idx="6">
                    <c:v>Hds, Lpop</c:v>
                  </c:pt>
                  <c:pt idx="7">
                    <c:v>Hds, Lpop</c:v>
                  </c:pt>
                  <c:pt idx="9">
                    <c:v>Hds, Hpop</c:v>
                  </c:pt>
                  <c:pt idx="10">
                    <c:v>Hds, Hpop</c:v>
                  </c:pt>
                </c:lvl>
                <c:lvl>
                  <c:pt idx="0">
                    <c:v>Sensor</c:v>
                  </c:pt>
                  <c:pt idx="1">
                    <c:v>Model</c:v>
                  </c:pt>
                  <c:pt idx="2">
                    <c:v>-</c:v>
                  </c:pt>
                  <c:pt idx="3">
                    <c:v>Sensor</c:v>
                  </c:pt>
                  <c:pt idx="4">
                    <c:v>Model</c:v>
                  </c:pt>
                  <c:pt idx="5">
                    <c:v>-</c:v>
                  </c:pt>
                  <c:pt idx="6">
                    <c:v>Sensor</c:v>
                  </c:pt>
                  <c:pt idx="7">
                    <c:v>Model</c:v>
                  </c:pt>
                  <c:pt idx="8">
                    <c:v>-</c:v>
                  </c:pt>
                  <c:pt idx="9">
                    <c:v>Sensor</c:v>
                  </c:pt>
                  <c:pt idx="10">
                    <c:v>Model</c:v>
                  </c:pt>
                </c:lvl>
                <c:lvl>
                  <c:pt idx="0">
                    <c:v>Trt 3</c:v>
                  </c:pt>
                  <c:pt idx="1">
                    <c:v>Trt 4</c:v>
                  </c:pt>
                  <c:pt idx="2">
                    <c:v>-</c:v>
                  </c:pt>
                  <c:pt idx="3">
                    <c:v>Trt 7</c:v>
                  </c:pt>
                  <c:pt idx="4">
                    <c:v>Trt 8</c:v>
                  </c:pt>
                  <c:pt idx="5">
                    <c:v>-</c:v>
                  </c:pt>
                  <c:pt idx="6">
                    <c:v>Trt 11</c:v>
                  </c:pt>
                  <c:pt idx="7">
                    <c:v>Trt 12</c:v>
                  </c:pt>
                  <c:pt idx="8">
                    <c:v>-</c:v>
                  </c:pt>
                  <c:pt idx="9">
                    <c:v>Trt 15</c:v>
                  </c:pt>
                  <c:pt idx="10">
                    <c:v>Trt 16</c:v>
                  </c:pt>
                </c:lvl>
              </c:multiLvlStrCache>
            </c:multiLvlStrRef>
          </c:cat>
          <c:val>
            <c:numRef>
              <c:f>Missouri!$J$33:$J$43</c:f>
              <c:numCache>
                <c:formatCode>General</c:formatCode>
                <c:ptCount val="11"/>
                <c:pt idx="1">
                  <c:v>0.37867499999999998</c:v>
                </c:pt>
                <c:pt idx="4">
                  <c:v>0.39512499999999995</c:v>
                </c:pt>
                <c:pt idx="7">
                  <c:v>0.37253750000000002</c:v>
                </c:pt>
                <c:pt idx="10">
                  <c:v>0.37986249999999999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146240"/>
        <c:axId val="45263104"/>
      </c:lineChart>
      <c:catAx>
        <c:axId val="991457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Treatment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 rot="0" vert="horz" anchor="b" anchorCtr="1"/>
          <a:lstStyle/>
          <a:p>
            <a:pPr>
              <a:defRPr sz="1050"/>
            </a:pPr>
            <a:endParaRPr lang="en-US"/>
          </a:p>
        </c:txPr>
        <c:crossAx val="45262528"/>
        <c:crosses val="autoZero"/>
        <c:auto val="0"/>
        <c:lblAlgn val="ctr"/>
        <c:lblOffset val="100"/>
        <c:noMultiLvlLbl val="0"/>
      </c:catAx>
      <c:valAx>
        <c:axId val="45262528"/>
        <c:scaling>
          <c:orientation val="minMax"/>
          <c:max val="250"/>
        </c:scaling>
        <c:delete val="0"/>
        <c:axPos val="l"/>
        <c:majorGridlines>
          <c:spPr>
            <a:ln w="9525"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Fertilizer</a:t>
                </a:r>
                <a:r>
                  <a:rPr lang="en-US" sz="1400" baseline="0"/>
                  <a:t> NItrogen (lb/acre)</a:t>
                </a:r>
                <a:endParaRPr lang="en-US" sz="14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9145728"/>
        <c:crosses val="autoZero"/>
        <c:crossBetween val="between"/>
      </c:valAx>
      <c:valAx>
        <c:axId val="45263104"/>
        <c:scaling>
          <c:orientation val="minMax"/>
          <c:max val="0.45"/>
          <c:min val="0.1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NDRE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9146240"/>
        <c:crosses val="max"/>
        <c:crossBetween val="between"/>
      </c:valAx>
      <c:catAx>
        <c:axId val="99146240"/>
        <c:scaling>
          <c:orientation val="minMax"/>
        </c:scaling>
        <c:delete val="1"/>
        <c:axPos val="b"/>
        <c:majorTickMark val="out"/>
        <c:minorTickMark val="none"/>
        <c:tickLblPos val="nextTo"/>
        <c:crossAx val="45263104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8129193170711386"/>
          <c:y val="0.11853750763992338"/>
          <c:w val="0.19914433827088343"/>
          <c:h val="0.33327069019436545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Rollins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Missouri!$D$57:$D$59</c:f>
              <c:strCache>
                <c:ptCount val="1"/>
                <c:pt idx="0">
                  <c:v>Basal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Missouri!$B$60:$C$70</c:f>
              <c:multiLvlStrCache>
                <c:ptCount val="11"/>
                <c:lvl>
                  <c:pt idx="0">
                    <c:v>Lds, Lpop</c:v>
                  </c:pt>
                  <c:pt idx="1">
                    <c:v>Lds, Lpop</c:v>
                  </c:pt>
                  <c:pt idx="3">
                    <c:v>Lds, Hpop</c:v>
                  </c:pt>
                  <c:pt idx="4">
                    <c:v>Lds, Hpop</c:v>
                  </c:pt>
                  <c:pt idx="6">
                    <c:v>Hds, Lpop</c:v>
                  </c:pt>
                  <c:pt idx="7">
                    <c:v>Hds, Lpop</c:v>
                  </c:pt>
                  <c:pt idx="9">
                    <c:v>Hds, Hpop</c:v>
                  </c:pt>
                  <c:pt idx="10">
                    <c:v>Hds, Hpop</c:v>
                  </c:pt>
                </c:lvl>
                <c:lvl>
                  <c:pt idx="0">
                    <c:v>Sensor</c:v>
                  </c:pt>
                  <c:pt idx="1">
                    <c:v>Model</c:v>
                  </c:pt>
                  <c:pt idx="2">
                    <c:v>-</c:v>
                  </c:pt>
                  <c:pt idx="3">
                    <c:v>Sensor</c:v>
                  </c:pt>
                  <c:pt idx="4">
                    <c:v>Model</c:v>
                  </c:pt>
                  <c:pt idx="5">
                    <c:v>-</c:v>
                  </c:pt>
                  <c:pt idx="6">
                    <c:v>Sensor</c:v>
                  </c:pt>
                  <c:pt idx="7">
                    <c:v>Model</c:v>
                  </c:pt>
                  <c:pt idx="8">
                    <c:v>-</c:v>
                  </c:pt>
                  <c:pt idx="9">
                    <c:v>Sensor</c:v>
                  </c:pt>
                  <c:pt idx="10">
                    <c:v>Model</c:v>
                  </c:pt>
                </c:lvl>
              </c:multiLvlStrCache>
            </c:multiLvlStrRef>
          </c:cat>
          <c:val>
            <c:numRef>
              <c:f>Missouri!$D$60:$D$70</c:f>
              <c:numCache>
                <c:formatCode>General</c:formatCode>
                <c:ptCount val="11"/>
                <c:pt idx="0">
                  <c:v>50</c:v>
                </c:pt>
                <c:pt idx="3">
                  <c:v>50</c:v>
                </c:pt>
                <c:pt idx="6">
                  <c:v>50</c:v>
                </c:pt>
                <c:pt idx="9">
                  <c:v>50</c:v>
                </c:pt>
              </c:numCache>
            </c:numRef>
          </c:val>
        </c:ser>
        <c:ser>
          <c:idx val="1"/>
          <c:order val="1"/>
          <c:tx>
            <c:strRef>
              <c:f>Missouri!$E$57:$E$59</c:f>
              <c:strCache>
                <c:ptCount val="1"/>
                <c:pt idx="0">
                  <c:v>Sensor lbs N/acre in-season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Missouri!$B$60:$C$70</c:f>
              <c:multiLvlStrCache>
                <c:ptCount val="11"/>
                <c:lvl>
                  <c:pt idx="0">
                    <c:v>Lds, Lpop</c:v>
                  </c:pt>
                  <c:pt idx="1">
                    <c:v>Lds, Lpop</c:v>
                  </c:pt>
                  <c:pt idx="3">
                    <c:v>Lds, Hpop</c:v>
                  </c:pt>
                  <c:pt idx="4">
                    <c:v>Lds, Hpop</c:v>
                  </c:pt>
                  <c:pt idx="6">
                    <c:v>Hds, Lpop</c:v>
                  </c:pt>
                  <c:pt idx="7">
                    <c:v>Hds, Lpop</c:v>
                  </c:pt>
                  <c:pt idx="9">
                    <c:v>Hds, Hpop</c:v>
                  </c:pt>
                  <c:pt idx="10">
                    <c:v>Hds, Hpop</c:v>
                  </c:pt>
                </c:lvl>
                <c:lvl>
                  <c:pt idx="0">
                    <c:v>Sensor</c:v>
                  </c:pt>
                  <c:pt idx="1">
                    <c:v>Model</c:v>
                  </c:pt>
                  <c:pt idx="2">
                    <c:v>-</c:v>
                  </c:pt>
                  <c:pt idx="3">
                    <c:v>Sensor</c:v>
                  </c:pt>
                  <c:pt idx="4">
                    <c:v>Model</c:v>
                  </c:pt>
                  <c:pt idx="5">
                    <c:v>-</c:v>
                  </c:pt>
                  <c:pt idx="6">
                    <c:v>Sensor</c:v>
                  </c:pt>
                  <c:pt idx="7">
                    <c:v>Model</c:v>
                  </c:pt>
                  <c:pt idx="8">
                    <c:v>-</c:v>
                  </c:pt>
                  <c:pt idx="9">
                    <c:v>Sensor</c:v>
                  </c:pt>
                  <c:pt idx="10">
                    <c:v>Model</c:v>
                  </c:pt>
                </c:lvl>
              </c:multiLvlStrCache>
            </c:multiLvlStrRef>
          </c:cat>
          <c:val>
            <c:numRef>
              <c:f>Missouri!$E$60:$E$70</c:f>
              <c:numCache>
                <c:formatCode>General</c:formatCode>
                <c:ptCount val="11"/>
                <c:pt idx="0">
                  <c:v>47</c:v>
                </c:pt>
                <c:pt idx="3">
                  <c:v>47</c:v>
                </c:pt>
                <c:pt idx="6">
                  <c:v>55</c:v>
                </c:pt>
                <c:pt idx="9">
                  <c:v>53</c:v>
                </c:pt>
              </c:numCache>
            </c:numRef>
          </c:val>
        </c:ser>
        <c:ser>
          <c:idx val="2"/>
          <c:order val="2"/>
          <c:tx>
            <c:strRef>
              <c:f>Missouri!$F$57:$F$59</c:f>
              <c:strCache>
                <c:ptCount val="1"/>
                <c:pt idx="0">
                  <c:v>Basal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Missouri!$B$60:$C$70</c:f>
              <c:multiLvlStrCache>
                <c:ptCount val="11"/>
                <c:lvl>
                  <c:pt idx="0">
                    <c:v>Lds, Lpop</c:v>
                  </c:pt>
                  <c:pt idx="1">
                    <c:v>Lds, Lpop</c:v>
                  </c:pt>
                  <c:pt idx="3">
                    <c:v>Lds, Hpop</c:v>
                  </c:pt>
                  <c:pt idx="4">
                    <c:v>Lds, Hpop</c:v>
                  </c:pt>
                  <c:pt idx="6">
                    <c:v>Hds, Lpop</c:v>
                  </c:pt>
                  <c:pt idx="7">
                    <c:v>Hds, Lpop</c:v>
                  </c:pt>
                  <c:pt idx="9">
                    <c:v>Hds, Hpop</c:v>
                  </c:pt>
                  <c:pt idx="10">
                    <c:v>Hds, Hpop</c:v>
                  </c:pt>
                </c:lvl>
                <c:lvl>
                  <c:pt idx="0">
                    <c:v>Sensor</c:v>
                  </c:pt>
                  <c:pt idx="1">
                    <c:v>Model</c:v>
                  </c:pt>
                  <c:pt idx="2">
                    <c:v>-</c:v>
                  </c:pt>
                  <c:pt idx="3">
                    <c:v>Sensor</c:v>
                  </c:pt>
                  <c:pt idx="4">
                    <c:v>Model</c:v>
                  </c:pt>
                  <c:pt idx="5">
                    <c:v>-</c:v>
                  </c:pt>
                  <c:pt idx="6">
                    <c:v>Sensor</c:v>
                  </c:pt>
                  <c:pt idx="7">
                    <c:v>Model</c:v>
                  </c:pt>
                  <c:pt idx="8">
                    <c:v>-</c:v>
                  </c:pt>
                  <c:pt idx="9">
                    <c:v>Sensor</c:v>
                  </c:pt>
                  <c:pt idx="10">
                    <c:v>Model</c:v>
                  </c:pt>
                </c:lvl>
              </c:multiLvlStrCache>
            </c:multiLvlStrRef>
          </c:cat>
          <c:val>
            <c:numRef>
              <c:f>Missouri!$F$60:$F$70</c:f>
              <c:numCache>
                <c:formatCode>General</c:formatCode>
                <c:ptCount val="11"/>
                <c:pt idx="1">
                  <c:v>50</c:v>
                </c:pt>
                <c:pt idx="4">
                  <c:v>50</c:v>
                </c:pt>
                <c:pt idx="7">
                  <c:v>50</c:v>
                </c:pt>
                <c:pt idx="10">
                  <c:v>50</c:v>
                </c:pt>
              </c:numCache>
            </c:numRef>
          </c:val>
        </c:ser>
        <c:ser>
          <c:idx val="3"/>
          <c:order val="3"/>
          <c:tx>
            <c:strRef>
              <c:f>Missouri!$G$57:$G$59</c:f>
              <c:strCache>
                <c:ptCount val="1"/>
                <c:pt idx="0">
                  <c:v>Model lbs N/acre in-season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Missouri!$B$60:$C$70</c:f>
              <c:multiLvlStrCache>
                <c:ptCount val="11"/>
                <c:lvl>
                  <c:pt idx="0">
                    <c:v>Lds, Lpop</c:v>
                  </c:pt>
                  <c:pt idx="1">
                    <c:v>Lds, Lpop</c:v>
                  </c:pt>
                  <c:pt idx="3">
                    <c:v>Lds, Hpop</c:v>
                  </c:pt>
                  <c:pt idx="4">
                    <c:v>Lds, Hpop</c:v>
                  </c:pt>
                  <c:pt idx="6">
                    <c:v>Hds, Lpop</c:v>
                  </c:pt>
                  <c:pt idx="7">
                    <c:v>Hds, Lpop</c:v>
                  </c:pt>
                  <c:pt idx="9">
                    <c:v>Hds, Hpop</c:v>
                  </c:pt>
                  <c:pt idx="10">
                    <c:v>Hds, Hpop</c:v>
                  </c:pt>
                </c:lvl>
                <c:lvl>
                  <c:pt idx="0">
                    <c:v>Sensor</c:v>
                  </c:pt>
                  <c:pt idx="1">
                    <c:v>Model</c:v>
                  </c:pt>
                  <c:pt idx="2">
                    <c:v>-</c:v>
                  </c:pt>
                  <c:pt idx="3">
                    <c:v>Sensor</c:v>
                  </c:pt>
                  <c:pt idx="4">
                    <c:v>Model</c:v>
                  </c:pt>
                  <c:pt idx="5">
                    <c:v>-</c:v>
                  </c:pt>
                  <c:pt idx="6">
                    <c:v>Sensor</c:v>
                  </c:pt>
                  <c:pt idx="7">
                    <c:v>Model</c:v>
                  </c:pt>
                  <c:pt idx="8">
                    <c:v>-</c:v>
                  </c:pt>
                  <c:pt idx="9">
                    <c:v>Sensor</c:v>
                  </c:pt>
                  <c:pt idx="10">
                    <c:v>Model</c:v>
                  </c:pt>
                </c:lvl>
              </c:multiLvlStrCache>
            </c:multiLvlStrRef>
          </c:cat>
          <c:val>
            <c:numRef>
              <c:f>Missouri!$G$60:$G$70</c:f>
              <c:numCache>
                <c:formatCode>General</c:formatCode>
                <c:ptCount val="11"/>
                <c:pt idx="1">
                  <c:v>104</c:v>
                </c:pt>
                <c:pt idx="4">
                  <c:v>94</c:v>
                </c:pt>
                <c:pt idx="7">
                  <c:v>106</c:v>
                </c:pt>
                <c:pt idx="10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1134336"/>
        <c:axId val="45261952"/>
      </c:barChart>
      <c:lineChart>
        <c:grouping val="standard"/>
        <c:varyColors val="0"/>
        <c:ser>
          <c:idx val="4"/>
          <c:order val="4"/>
          <c:tx>
            <c:strRef>
              <c:f>Missouri!$I$57</c:f>
              <c:strCache>
                <c:ptCount val="1"/>
                <c:pt idx="0">
                  <c:v>6/30/2012 Sensor NDRE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square"/>
            <c:size val="7"/>
            <c:spPr>
              <a:ln>
                <a:solidFill>
                  <a:schemeClr val="tx2">
                    <a:lumMod val="75000"/>
                  </a:schemeClr>
                </a:solidFill>
              </a:ln>
            </c:spPr>
          </c:marker>
          <c:cat>
            <c:multiLvlStrRef>
              <c:f>Missouri!$A$60:$C$70</c:f>
              <c:multiLvlStrCache>
                <c:ptCount val="11"/>
                <c:lvl>
                  <c:pt idx="0">
                    <c:v>Lds, Lpop</c:v>
                  </c:pt>
                  <c:pt idx="1">
                    <c:v>Lds, Lpop</c:v>
                  </c:pt>
                  <c:pt idx="3">
                    <c:v>Lds, Hpop</c:v>
                  </c:pt>
                  <c:pt idx="4">
                    <c:v>Lds, Hpop</c:v>
                  </c:pt>
                  <c:pt idx="6">
                    <c:v>Hds, Lpop</c:v>
                  </c:pt>
                  <c:pt idx="7">
                    <c:v>Hds, Lpop</c:v>
                  </c:pt>
                  <c:pt idx="9">
                    <c:v>Hds, Hpop</c:v>
                  </c:pt>
                  <c:pt idx="10">
                    <c:v>Hds, Hpop</c:v>
                  </c:pt>
                </c:lvl>
                <c:lvl>
                  <c:pt idx="0">
                    <c:v>Sensor</c:v>
                  </c:pt>
                  <c:pt idx="1">
                    <c:v>Model</c:v>
                  </c:pt>
                  <c:pt idx="2">
                    <c:v>-</c:v>
                  </c:pt>
                  <c:pt idx="3">
                    <c:v>Sensor</c:v>
                  </c:pt>
                  <c:pt idx="4">
                    <c:v>Model</c:v>
                  </c:pt>
                  <c:pt idx="5">
                    <c:v>-</c:v>
                  </c:pt>
                  <c:pt idx="6">
                    <c:v>Sensor</c:v>
                  </c:pt>
                  <c:pt idx="7">
                    <c:v>Model</c:v>
                  </c:pt>
                  <c:pt idx="8">
                    <c:v>-</c:v>
                  </c:pt>
                  <c:pt idx="9">
                    <c:v>Sensor</c:v>
                  </c:pt>
                  <c:pt idx="10">
                    <c:v>Model</c:v>
                  </c:pt>
                </c:lvl>
                <c:lvl>
                  <c:pt idx="0">
                    <c:v>Trt 3</c:v>
                  </c:pt>
                  <c:pt idx="1">
                    <c:v>Trt 4</c:v>
                  </c:pt>
                  <c:pt idx="2">
                    <c:v>-</c:v>
                  </c:pt>
                  <c:pt idx="3">
                    <c:v>Trt 7</c:v>
                  </c:pt>
                  <c:pt idx="4">
                    <c:v>Trt 8</c:v>
                  </c:pt>
                  <c:pt idx="5">
                    <c:v>-</c:v>
                  </c:pt>
                  <c:pt idx="6">
                    <c:v>Trt 11</c:v>
                  </c:pt>
                  <c:pt idx="7">
                    <c:v>Trt 12</c:v>
                  </c:pt>
                  <c:pt idx="8">
                    <c:v>-</c:v>
                  </c:pt>
                  <c:pt idx="9">
                    <c:v>Trt 15</c:v>
                  </c:pt>
                  <c:pt idx="10">
                    <c:v>Trt 16</c:v>
                  </c:pt>
                </c:lvl>
              </c:multiLvlStrCache>
            </c:multiLvlStrRef>
          </c:cat>
          <c:val>
            <c:numRef>
              <c:f>Missouri!$I$60:$I$70</c:f>
              <c:numCache>
                <c:formatCode>General</c:formatCode>
                <c:ptCount val="11"/>
                <c:pt idx="0">
                  <c:v>0.32527499999999998</c:v>
                </c:pt>
                <c:pt idx="3">
                  <c:v>0.33361249999999998</c:v>
                </c:pt>
                <c:pt idx="6">
                  <c:v>0.32008749999999997</c:v>
                </c:pt>
                <c:pt idx="9">
                  <c:v>0.33176249999999996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Missouri!$J$57</c:f>
              <c:strCache>
                <c:ptCount val="1"/>
                <c:pt idx="0">
                  <c:v>6/30/2012 Model NDRE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marker>
          <c:cat>
            <c:multiLvlStrRef>
              <c:f>Missouri!$A$60:$C$70</c:f>
              <c:multiLvlStrCache>
                <c:ptCount val="11"/>
                <c:lvl>
                  <c:pt idx="0">
                    <c:v>Lds, Lpop</c:v>
                  </c:pt>
                  <c:pt idx="1">
                    <c:v>Lds, Lpop</c:v>
                  </c:pt>
                  <c:pt idx="3">
                    <c:v>Lds, Hpop</c:v>
                  </c:pt>
                  <c:pt idx="4">
                    <c:v>Lds, Hpop</c:v>
                  </c:pt>
                  <c:pt idx="6">
                    <c:v>Hds, Lpop</c:v>
                  </c:pt>
                  <c:pt idx="7">
                    <c:v>Hds, Lpop</c:v>
                  </c:pt>
                  <c:pt idx="9">
                    <c:v>Hds, Hpop</c:v>
                  </c:pt>
                  <c:pt idx="10">
                    <c:v>Hds, Hpop</c:v>
                  </c:pt>
                </c:lvl>
                <c:lvl>
                  <c:pt idx="0">
                    <c:v>Sensor</c:v>
                  </c:pt>
                  <c:pt idx="1">
                    <c:v>Model</c:v>
                  </c:pt>
                  <c:pt idx="2">
                    <c:v>-</c:v>
                  </c:pt>
                  <c:pt idx="3">
                    <c:v>Sensor</c:v>
                  </c:pt>
                  <c:pt idx="4">
                    <c:v>Model</c:v>
                  </c:pt>
                  <c:pt idx="5">
                    <c:v>-</c:v>
                  </c:pt>
                  <c:pt idx="6">
                    <c:v>Sensor</c:v>
                  </c:pt>
                  <c:pt idx="7">
                    <c:v>Model</c:v>
                  </c:pt>
                  <c:pt idx="8">
                    <c:v>-</c:v>
                  </c:pt>
                  <c:pt idx="9">
                    <c:v>Sensor</c:v>
                  </c:pt>
                  <c:pt idx="10">
                    <c:v>Model</c:v>
                  </c:pt>
                </c:lvl>
                <c:lvl>
                  <c:pt idx="0">
                    <c:v>Trt 3</c:v>
                  </c:pt>
                  <c:pt idx="1">
                    <c:v>Trt 4</c:v>
                  </c:pt>
                  <c:pt idx="2">
                    <c:v>-</c:v>
                  </c:pt>
                  <c:pt idx="3">
                    <c:v>Trt 7</c:v>
                  </c:pt>
                  <c:pt idx="4">
                    <c:v>Trt 8</c:v>
                  </c:pt>
                  <c:pt idx="5">
                    <c:v>-</c:v>
                  </c:pt>
                  <c:pt idx="6">
                    <c:v>Trt 11</c:v>
                  </c:pt>
                  <c:pt idx="7">
                    <c:v>Trt 12</c:v>
                  </c:pt>
                  <c:pt idx="8">
                    <c:v>-</c:v>
                  </c:pt>
                  <c:pt idx="9">
                    <c:v>Trt 15</c:v>
                  </c:pt>
                  <c:pt idx="10">
                    <c:v>Trt 16</c:v>
                  </c:pt>
                </c:lvl>
              </c:multiLvlStrCache>
            </c:multiLvlStrRef>
          </c:cat>
          <c:val>
            <c:numRef>
              <c:f>Missouri!$J$60:$J$70</c:f>
              <c:numCache>
                <c:formatCode>General</c:formatCode>
                <c:ptCount val="11"/>
                <c:pt idx="1">
                  <c:v>0.33496249999999994</c:v>
                </c:pt>
                <c:pt idx="4">
                  <c:v>0.3167875</c:v>
                </c:pt>
                <c:pt idx="7">
                  <c:v>0.33494999999999997</c:v>
                </c:pt>
                <c:pt idx="10">
                  <c:v>0.3278625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134848"/>
        <c:axId val="45265984"/>
      </c:lineChart>
      <c:catAx>
        <c:axId val="101134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Treatment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 rot="0" vert="horz" anchor="b" anchorCtr="1"/>
          <a:lstStyle/>
          <a:p>
            <a:pPr>
              <a:defRPr sz="1100"/>
            </a:pPr>
            <a:endParaRPr lang="en-US"/>
          </a:p>
        </c:txPr>
        <c:crossAx val="45261952"/>
        <c:crosses val="autoZero"/>
        <c:auto val="0"/>
        <c:lblAlgn val="ctr"/>
        <c:lblOffset val="100"/>
        <c:noMultiLvlLbl val="0"/>
      </c:catAx>
      <c:valAx>
        <c:axId val="45261952"/>
        <c:scaling>
          <c:orientation val="minMax"/>
          <c:max val="250"/>
        </c:scaling>
        <c:delete val="0"/>
        <c:axPos val="l"/>
        <c:majorGridlines>
          <c:spPr>
            <a:ln w="9525"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Fertilizer</a:t>
                </a:r>
                <a:r>
                  <a:rPr lang="en-US" sz="1400" baseline="0"/>
                  <a:t> Nitrogen (lb/acre)</a:t>
                </a:r>
                <a:endParaRPr lang="en-US" sz="14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1134336"/>
        <c:crosses val="autoZero"/>
        <c:crossBetween val="between"/>
      </c:valAx>
      <c:valAx>
        <c:axId val="45265984"/>
        <c:scaling>
          <c:orientation val="minMax"/>
          <c:max val="0.45"/>
          <c:min val="0.1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NDRE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1134848"/>
        <c:crosses val="max"/>
        <c:crossBetween val="between"/>
      </c:valAx>
      <c:catAx>
        <c:axId val="101134848"/>
        <c:scaling>
          <c:orientation val="minMax"/>
        </c:scaling>
        <c:delete val="1"/>
        <c:axPos val="b"/>
        <c:majorTickMark val="out"/>
        <c:minorTickMark val="none"/>
        <c:tickLblPos val="nextTo"/>
        <c:crossAx val="45265984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7940382641346873"/>
          <c:y val="0.12284894676505552"/>
          <c:w val="0.19947525630195367"/>
          <c:h val="0.37825066499765297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Clay</a:t>
            </a:r>
            <a:r>
              <a:rPr lang="en-US" baseline="0"/>
              <a:t> Center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Nebraska!$D$28:$D$30</c:f>
              <c:strCache>
                <c:ptCount val="1"/>
                <c:pt idx="0">
                  <c:v>Basal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Nebraska!$B$31:$C$41</c:f>
              <c:multiLvlStrCache>
                <c:ptCount val="11"/>
                <c:lvl>
                  <c:pt idx="0">
                    <c:v>Lds, Lpop</c:v>
                  </c:pt>
                  <c:pt idx="1">
                    <c:v>Lds, Lpop</c:v>
                  </c:pt>
                  <c:pt idx="3">
                    <c:v>Lds, Hpop</c:v>
                  </c:pt>
                  <c:pt idx="4">
                    <c:v>Lds, Hpop</c:v>
                  </c:pt>
                  <c:pt idx="6">
                    <c:v>Hds, Lpop</c:v>
                  </c:pt>
                  <c:pt idx="7">
                    <c:v>Hds, Lpop</c:v>
                  </c:pt>
                  <c:pt idx="9">
                    <c:v>Hds, Hpop</c:v>
                  </c:pt>
                  <c:pt idx="10">
                    <c:v>Hds, Hpop</c:v>
                  </c:pt>
                </c:lvl>
                <c:lvl>
                  <c:pt idx="0">
                    <c:v>Sensor</c:v>
                  </c:pt>
                  <c:pt idx="1">
                    <c:v>Model</c:v>
                  </c:pt>
                  <c:pt idx="2">
                    <c:v>-</c:v>
                  </c:pt>
                  <c:pt idx="3">
                    <c:v>Sensor</c:v>
                  </c:pt>
                  <c:pt idx="4">
                    <c:v>Model</c:v>
                  </c:pt>
                  <c:pt idx="5">
                    <c:v>-</c:v>
                  </c:pt>
                  <c:pt idx="6">
                    <c:v>Sensor</c:v>
                  </c:pt>
                  <c:pt idx="7">
                    <c:v>Model</c:v>
                  </c:pt>
                  <c:pt idx="8">
                    <c:v>-</c:v>
                  </c:pt>
                  <c:pt idx="9">
                    <c:v>Sensor</c:v>
                  </c:pt>
                  <c:pt idx="10">
                    <c:v>Model</c:v>
                  </c:pt>
                </c:lvl>
              </c:multiLvlStrCache>
            </c:multiLvlStrRef>
          </c:cat>
          <c:val>
            <c:numRef>
              <c:f>Nebraska!$D$31:$D$41</c:f>
              <c:numCache>
                <c:formatCode>General</c:formatCode>
                <c:ptCount val="11"/>
                <c:pt idx="0">
                  <c:v>75</c:v>
                </c:pt>
                <c:pt idx="3">
                  <c:v>75</c:v>
                </c:pt>
                <c:pt idx="6">
                  <c:v>75</c:v>
                </c:pt>
                <c:pt idx="9">
                  <c:v>75</c:v>
                </c:pt>
              </c:numCache>
            </c:numRef>
          </c:val>
        </c:ser>
        <c:ser>
          <c:idx val="1"/>
          <c:order val="1"/>
          <c:tx>
            <c:strRef>
              <c:f>Nebraska!$E$28:$E$30</c:f>
              <c:strCache>
                <c:ptCount val="1"/>
                <c:pt idx="0">
                  <c:v>Sensor lbs N/acre in-season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Nebraska!$B$31:$C$41</c:f>
              <c:multiLvlStrCache>
                <c:ptCount val="11"/>
                <c:lvl>
                  <c:pt idx="0">
                    <c:v>Lds, Lpop</c:v>
                  </c:pt>
                  <c:pt idx="1">
                    <c:v>Lds, Lpop</c:v>
                  </c:pt>
                  <c:pt idx="3">
                    <c:v>Lds, Hpop</c:v>
                  </c:pt>
                  <c:pt idx="4">
                    <c:v>Lds, Hpop</c:v>
                  </c:pt>
                  <c:pt idx="6">
                    <c:v>Hds, Lpop</c:v>
                  </c:pt>
                  <c:pt idx="7">
                    <c:v>Hds, Lpop</c:v>
                  </c:pt>
                  <c:pt idx="9">
                    <c:v>Hds, Hpop</c:v>
                  </c:pt>
                  <c:pt idx="10">
                    <c:v>Hds, Hpop</c:v>
                  </c:pt>
                </c:lvl>
                <c:lvl>
                  <c:pt idx="0">
                    <c:v>Sensor</c:v>
                  </c:pt>
                  <c:pt idx="1">
                    <c:v>Model</c:v>
                  </c:pt>
                  <c:pt idx="2">
                    <c:v>-</c:v>
                  </c:pt>
                  <c:pt idx="3">
                    <c:v>Sensor</c:v>
                  </c:pt>
                  <c:pt idx="4">
                    <c:v>Model</c:v>
                  </c:pt>
                  <c:pt idx="5">
                    <c:v>-</c:v>
                  </c:pt>
                  <c:pt idx="6">
                    <c:v>Sensor</c:v>
                  </c:pt>
                  <c:pt idx="7">
                    <c:v>Model</c:v>
                  </c:pt>
                  <c:pt idx="8">
                    <c:v>-</c:v>
                  </c:pt>
                  <c:pt idx="9">
                    <c:v>Sensor</c:v>
                  </c:pt>
                  <c:pt idx="10">
                    <c:v>Model</c:v>
                  </c:pt>
                </c:lvl>
              </c:multiLvlStrCache>
            </c:multiLvlStrRef>
          </c:cat>
          <c:val>
            <c:numRef>
              <c:f>Nebraska!$E$31:$E$41</c:f>
              <c:numCache>
                <c:formatCode>General</c:formatCode>
                <c:ptCount val="11"/>
                <c:pt idx="0">
                  <c:v>0</c:v>
                </c:pt>
                <c:pt idx="3">
                  <c:v>0</c:v>
                </c:pt>
                <c:pt idx="6">
                  <c:v>0</c:v>
                </c:pt>
                <c:pt idx="9">
                  <c:v>0</c:v>
                </c:pt>
              </c:numCache>
            </c:numRef>
          </c:val>
        </c:ser>
        <c:ser>
          <c:idx val="2"/>
          <c:order val="2"/>
          <c:tx>
            <c:strRef>
              <c:f>Nebraska!$F$28:$F$30</c:f>
              <c:strCache>
                <c:ptCount val="1"/>
                <c:pt idx="0">
                  <c:v>Basal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Nebraska!$B$31:$C$41</c:f>
              <c:multiLvlStrCache>
                <c:ptCount val="11"/>
                <c:lvl>
                  <c:pt idx="0">
                    <c:v>Lds, Lpop</c:v>
                  </c:pt>
                  <c:pt idx="1">
                    <c:v>Lds, Lpop</c:v>
                  </c:pt>
                  <c:pt idx="3">
                    <c:v>Lds, Hpop</c:v>
                  </c:pt>
                  <c:pt idx="4">
                    <c:v>Lds, Hpop</c:v>
                  </c:pt>
                  <c:pt idx="6">
                    <c:v>Hds, Lpop</c:v>
                  </c:pt>
                  <c:pt idx="7">
                    <c:v>Hds, Lpop</c:v>
                  </c:pt>
                  <c:pt idx="9">
                    <c:v>Hds, Hpop</c:v>
                  </c:pt>
                  <c:pt idx="10">
                    <c:v>Hds, Hpop</c:v>
                  </c:pt>
                </c:lvl>
                <c:lvl>
                  <c:pt idx="0">
                    <c:v>Sensor</c:v>
                  </c:pt>
                  <c:pt idx="1">
                    <c:v>Model</c:v>
                  </c:pt>
                  <c:pt idx="2">
                    <c:v>-</c:v>
                  </c:pt>
                  <c:pt idx="3">
                    <c:v>Sensor</c:v>
                  </c:pt>
                  <c:pt idx="4">
                    <c:v>Model</c:v>
                  </c:pt>
                  <c:pt idx="5">
                    <c:v>-</c:v>
                  </c:pt>
                  <c:pt idx="6">
                    <c:v>Sensor</c:v>
                  </c:pt>
                  <c:pt idx="7">
                    <c:v>Model</c:v>
                  </c:pt>
                  <c:pt idx="8">
                    <c:v>-</c:v>
                  </c:pt>
                  <c:pt idx="9">
                    <c:v>Sensor</c:v>
                  </c:pt>
                  <c:pt idx="10">
                    <c:v>Model</c:v>
                  </c:pt>
                </c:lvl>
              </c:multiLvlStrCache>
            </c:multiLvlStrRef>
          </c:cat>
          <c:val>
            <c:numRef>
              <c:f>Nebraska!$F$31:$F$41</c:f>
              <c:numCache>
                <c:formatCode>General</c:formatCode>
                <c:ptCount val="11"/>
                <c:pt idx="1">
                  <c:v>75</c:v>
                </c:pt>
                <c:pt idx="4">
                  <c:v>75</c:v>
                </c:pt>
                <c:pt idx="7">
                  <c:v>75</c:v>
                </c:pt>
                <c:pt idx="10">
                  <c:v>75</c:v>
                </c:pt>
              </c:numCache>
            </c:numRef>
          </c:val>
        </c:ser>
        <c:ser>
          <c:idx val="3"/>
          <c:order val="3"/>
          <c:tx>
            <c:strRef>
              <c:f>Nebraska!$G$28:$G$30</c:f>
              <c:strCache>
                <c:ptCount val="1"/>
                <c:pt idx="0">
                  <c:v>Model lbs N/acre in-season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Nebraska!$B$31:$C$41</c:f>
              <c:multiLvlStrCache>
                <c:ptCount val="11"/>
                <c:lvl>
                  <c:pt idx="0">
                    <c:v>Lds, Lpop</c:v>
                  </c:pt>
                  <c:pt idx="1">
                    <c:v>Lds, Lpop</c:v>
                  </c:pt>
                  <c:pt idx="3">
                    <c:v>Lds, Hpop</c:v>
                  </c:pt>
                  <c:pt idx="4">
                    <c:v>Lds, Hpop</c:v>
                  </c:pt>
                  <c:pt idx="6">
                    <c:v>Hds, Lpop</c:v>
                  </c:pt>
                  <c:pt idx="7">
                    <c:v>Hds, Lpop</c:v>
                  </c:pt>
                  <c:pt idx="9">
                    <c:v>Hds, Hpop</c:v>
                  </c:pt>
                  <c:pt idx="10">
                    <c:v>Hds, Hpop</c:v>
                  </c:pt>
                </c:lvl>
                <c:lvl>
                  <c:pt idx="0">
                    <c:v>Sensor</c:v>
                  </c:pt>
                  <c:pt idx="1">
                    <c:v>Model</c:v>
                  </c:pt>
                  <c:pt idx="2">
                    <c:v>-</c:v>
                  </c:pt>
                  <c:pt idx="3">
                    <c:v>Sensor</c:v>
                  </c:pt>
                  <c:pt idx="4">
                    <c:v>Model</c:v>
                  </c:pt>
                  <c:pt idx="5">
                    <c:v>-</c:v>
                  </c:pt>
                  <c:pt idx="6">
                    <c:v>Sensor</c:v>
                  </c:pt>
                  <c:pt idx="7">
                    <c:v>Model</c:v>
                  </c:pt>
                  <c:pt idx="8">
                    <c:v>-</c:v>
                  </c:pt>
                  <c:pt idx="9">
                    <c:v>Sensor</c:v>
                  </c:pt>
                  <c:pt idx="10">
                    <c:v>Model</c:v>
                  </c:pt>
                </c:lvl>
              </c:multiLvlStrCache>
            </c:multiLvlStrRef>
          </c:cat>
          <c:val>
            <c:numRef>
              <c:f>Nebraska!$G$31:$G$41</c:f>
              <c:numCache>
                <c:formatCode>General</c:formatCode>
                <c:ptCount val="11"/>
                <c:pt idx="1">
                  <c:v>30</c:v>
                </c:pt>
                <c:pt idx="4">
                  <c:v>12</c:v>
                </c:pt>
                <c:pt idx="7">
                  <c:v>33</c:v>
                </c:pt>
                <c:pt idx="10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5967488"/>
        <c:axId val="45268288"/>
      </c:barChart>
      <c:lineChart>
        <c:grouping val="standard"/>
        <c:varyColors val="0"/>
        <c:ser>
          <c:idx val="4"/>
          <c:order val="4"/>
          <c:tx>
            <c:strRef>
              <c:f>Nebraska!$I$28</c:f>
              <c:strCache>
                <c:ptCount val="1"/>
                <c:pt idx="0">
                  <c:v>6/26/2012 Sensor NDRE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square"/>
            <c:size val="7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marker>
          <c:cat>
            <c:multiLvlStrRef>
              <c:f>Nebraska!$A$31:$C$41</c:f>
              <c:multiLvlStrCache>
                <c:ptCount val="11"/>
                <c:lvl>
                  <c:pt idx="0">
                    <c:v>Lds, Lpop</c:v>
                  </c:pt>
                  <c:pt idx="1">
                    <c:v>Lds, Lpop</c:v>
                  </c:pt>
                  <c:pt idx="3">
                    <c:v>Lds, Hpop</c:v>
                  </c:pt>
                  <c:pt idx="4">
                    <c:v>Lds, Hpop</c:v>
                  </c:pt>
                  <c:pt idx="6">
                    <c:v>Hds, Lpop</c:v>
                  </c:pt>
                  <c:pt idx="7">
                    <c:v>Hds, Lpop</c:v>
                  </c:pt>
                  <c:pt idx="9">
                    <c:v>Hds, Hpop</c:v>
                  </c:pt>
                  <c:pt idx="10">
                    <c:v>Hds, Hpop</c:v>
                  </c:pt>
                </c:lvl>
                <c:lvl>
                  <c:pt idx="0">
                    <c:v>Sensor</c:v>
                  </c:pt>
                  <c:pt idx="1">
                    <c:v>Model</c:v>
                  </c:pt>
                  <c:pt idx="2">
                    <c:v>-</c:v>
                  </c:pt>
                  <c:pt idx="3">
                    <c:v>Sensor</c:v>
                  </c:pt>
                  <c:pt idx="4">
                    <c:v>Model</c:v>
                  </c:pt>
                  <c:pt idx="5">
                    <c:v>-</c:v>
                  </c:pt>
                  <c:pt idx="6">
                    <c:v>Sensor</c:v>
                  </c:pt>
                  <c:pt idx="7">
                    <c:v>Model</c:v>
                  </c:pt>
                  <c:pt idx="8">
                    <c:v>-</c:v>
                  </c:pt>
                  <c:pt idx="9">
                    <c:v>Sensor</c:v>
                  </c:pt>
                  <c:pt idx="10">
                    <c:v>Model</c:v>
                  </c:pt>
                </c:lvl>
                <c:lvl>
                  <c:pt idx="0">
                    <c:v>Trt 3</c:v>
                  </c:pt>
                  <c:pt idx="1">
                    <c:v>Trt 4</c:v>
                  </c:pt>
                  <c:pt idx="2">
                    <c:v>-</c:v>
                  </c:pt>
                  <c:pt idx="3">
                    <c:v>Trt 7</c:v>
                  </c:pt>
                  <c:pt idx="4">
                    <c:v>Trt 8</c:v>
                  </c:pt>
                  <c:pt idx="5">
                    <c:v>-</c:v>
                  </c:pt>
                  <c:pt idx="6">
                    <c:v>Trt 11</c:v>
                  </c:pt>
                  <c:pt idx="7">
                    <c:v>Trt 12</c:v>
                  </c:pt>
                  <c:pt idx="8">
                    <c:v>-</c:v>
                  </c:pt>
                  <c:pt idx="9">
                    <c:v>Trt 15</c:v>
                  </c:pt>
                  <c:pt idx="10">
                    <c:v>Trt 16</c:v>
                  </c:pt>
                </c:lvl>
              </c:multiLvlStrCache>
            </c:multiLvlStrRef>
          </c:cat>
          <c:val>
            <c:numRef>
              <c:f>Nebraska!$I$31:$I$41</c:f>
              <c:numCache>
                <c:formatCode>General</c:formatCode>
                <c:ptCount val="11"/>
                <c:pt idx="0">
                  <c:v>0.4044875</c:v>
                </c:pt>
                <c:pt idx="3">
                  <c:v>0.4130125</c:v>
                </c:pt>
                <c:pt idx="6">
                  <c:v>0.38997499999999996</c:v>
                </c:pt>
                <c:pt idx="9">
                  <c:v>0.40552500000000002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Nebraska!$J$28</c:f>
              <c:strCache>
                <c:ptCount val="1"/>
                <c:pt idx="0">
                  <c:v>6/26/2012 Model NDRE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marker>
          <c:cat>
            <c:multiLvlStrRef>
              <c:f>Nebraska!$A$31:$C$41</c:f>
              <c:multiLvlStrCache>
                <c:ptCount val="11"/>
                <c:lvl>
                  <c:pt idx="0">
                    <c:v>Lds, Lpop</c:v>
                  </c:pt>
                  <c:pt idx="1">
                    <c:v>Lds, Lpop</c:v>
                  </c:pt>
                  <c:pt idx="3">
                    <c:v>Lds, Hpop</c:v>
                  </c:pt>
                  <c:pt idx="4">
                    <c:v>Lds, Hpop</c:v>
                  </c:pt>
                  <c:pt idx="6">
                    <c:v>Hds, Lpop</c:v>
                  </c:pt>
                  <c:pt idx="7">
                    <c:v>Hds, Lpop</c:v>
                  </c:pt>
                  <c:pt idx="9">
                    <c:v>Hds, Hpop</c:v>
                  </c:pt>
                  <c:pt idx="10">
                    <c:v>Hds, Hpop</c:v>
                  </c:pt>
                </c:lvl>
                <c:lvl>
                  <c:pt idx="0">
                    <c:v>Sensor</c:v>
                  </c:pt>
                  <c:pt idx="1">
                    <c:v>Model</c:v>
                  </c:pt>
                  <c:pt idx="2">
                    <c:v>-</c:v>
                  </c:pt>
                  <c:pt idx="3">
                    <c:v>Sensor</c:v>
                  </c:pt>
                  <c:pt idx="4">
                    <c:v>Model</c:v>
                  </c:pt>
                  <c:pt idx="5">
                    <c:v>-</c:v>
                  </c:pt>
                  <c:pt idx="6">
                    <c:v>Sensor</c:v>
                  </c:pt>
                  <c:pt idx="7">
                    <c:v>Model</c:v>
                  </c:pt>
                  <c:pt idx="8">
                    <c:v>-</c:v>
                  </c:pt>
                  <c:pt idx="9">
                    <c:v>Sensor</c:v>
                  </c:pt>
                  <c:pt idx="10">
                    <c:v>Model</c:v>
                  </c:pt>
                </c:lvl>
                <c:lvl>
                  <c:pt idx="0">
                    <c:v>Trt 3</c:v>
                  </c:pt>
                  <c:pt idx="1">
                    <c:v>Trt 4</c:v>
                  </c:pt>
                  <c:pt idx="2">
                    <c:v>-</c:v>
                  </c:pt>
                  <c:pt idx="3">
                    <c:v>Trt 7</c:v>
                  </c:pt>
                  <c:pt idx="4">
                    <c:v>Trt 8</c:v>
                  </c:pt>
                  <c:pt idx="5">
                    <c:v>-</c:v>
                  </c:pt>
                  <c:pt idx="6">
                    <c:v>Trt 11</c:v>
                  </c:pt>
                  <c:pt idx="7">
                    <c:v>Trt 12</c:v>
                  </c:pt>
                  <c:pt idx="8">
                    <c:v>-</c:v>
                  </c:pt>
                  <c:pt idx="9">
                    <c:v>Trt 15</c:v>
                  </c:pt>
                  <c:pt idx="10">
                    <c:v>Trt 16</c:v>
                  </c:pt>
                </c:lvl>
              </c:multiLvlStrCache>
            </c:multiLvlStrRef>
          </c:cat>
          <c:val>
            <c:numRef>
              <c:f>Nebraska!$J$31:$J$41</c:f>
              <c:numCache>
                <c:formatCode>General</c:formatCode>
                <c:ptCount val="11"/>
                <c:pt idx="1">
                  <c:v>0.40263750000000004</c:v>
                </c:pt>
                <c:pt idx="4">
                  <c:v>0.40928750000000003</c:v>
                </c:pt>
                <c:pt idx="7">
                  <c:v>0.39169999999999999</c:v>
                </c:pt>
                <c:pt idx="10">
                  <c:v>0.39897499999999997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969536"/>
        <c:axId val="102408192"/>
      </c:lineChart>
      <c:catAx>
        <c:axId val="35967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Treatment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 rot="0" vert="horz" anchor="b" anchorCtr="1"/>
          <a:lstStyle/>
          <a:p>
            <a:pPr>
              <a:defRPr sz="1200"/>
            </a:pPr>
            <a:endParaRPr lang="en-US"/>
          </a:p>
        </c:txPr>
        <c:crossAx val="45268288"/>
        <c:crosses val="autoZero"/>
        <c:auto val="0"/>
        <c:lblAlgn val="ctr"/>
        <c:lblOffset val="100"/>
        <c:noMultiLvlLbl val="0"/>
      </c:catAx>
      <c:valAx>
        <c:axId val="45268288"/>
        <c:scaling>
          <c:orientation val="minMax"/>
          <c:max val="250"/>
        </c:scaling>
        <c:delete val="0"/>
        <c:axPos val="l"/>
        <c:majorGridlines>
          <c:spPr>
            <a:ln w="9525"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Fertilizer</a:t>
                </a:r>
                <a:r>
                  <a:rPr lang="en-US" sz="1400" baseline="0"/>
                  <a:t> Nitrogen (lb/acre)</a:t>
                </a:r>
                <a:endParaRPr lang="en-US" sz="14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5967488"/>
        <c:crosses val="autoZero"/>
        <c:crossBetween val="between"/>
      </c:valAx>
      <c:valAx>
        <c:axId val="102408192"/>
        <c:scaling>
          <c:orientation val="minMax"/>
          <c:max val="0.45"/>
          <c:min val="0.1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NDRE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5969536"/>
        <c:crosses val="max"/>
        <c:crossBetween val="between"/>
      </c:valAx>
      <c:catAx>
        <c:axId val="35969536"/>
        <c:scaling>
          <c:orientation val="minMax"/>
        </c:scaling>
        <c:delete val="1"/>
        <c:axPos val="b"/>
        <c:majorTickMark val="out"/>
        <c:minorTickMark val="none"/>
        <c:tickLblPos val="nextTo"/>
        <c:crossAx val="10240819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8456060194650701"/>
          <c:y val="0.11147973629280594"/>
          <c:w val="0.19567593831025254"/>
          <c:h val="0.28477028954057909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baseline="0"/>
              <a:t>Merrick Co.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Nebraska!$D$54:$D$56</c:f>
              <c:strCache>
                <c:ptCount val="1"/>
                <c:pt idx="0">
                  <c:v>Basal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Nebraska!$B$57:$C$67</c:f>
              <c:multiLvlStrCache>
                <c:ptCount val="11"/>
                <c:lvl>
                  <c:pt idx="0">
                    <c:v>Lds, Lpop</c:v>
                  </c:pt>
                  <c:pt idx="1">
                    <c:v>Lds, Lpop</c:v>
                  </c:pt>
                  <c:pt idx="3">
                    <c:v>Lds, Hpop</c:v>
                  </c:pt>
                  <c:pt idx="4">
                    <c:v>Lds, Hpop</c:v>
                  </c:pt>
                  <c:pt idx="6">
                    <c:v>Hds, Lpop</c:v>
                  </c:pt>
                  <c:pt idx="7">
                    <c:v>Hds, Lpop</c:v>
                  </c:pt>
                  <c:pt idx="9">
                    <c:v>Hds, Hpop</c:v>
                  </c:pt>
                  <c:pt idx="10">
                    <c:v>Hds, Hpop</c:v>
                  </c:pt>
                </c:lvl>
                <c:lvl>
                  <c:pt idx="0">
                    <c:v>Sensor</c:v>
                  </c:pt>
                  <c:pt idx="1">
                    <c:v>Model</c:v>
                  </c:pt>
                  <c:pt idx="2">
                    <c:v>-</c:v>
                  </c:pt>
                  <c:pt idx="3">
                    <c:v>Sensor</c:v>
                  </c:pt>
                  <c:pt idx="4">
                    <c:v>Model</c:v>
                  </c:pt>
                  <c:pt idx="5">
                    <c:v>-</c:v>
                  </c:pt>
                  <c:pt idx="6">
                    <c:v>Sensor</c:v>
                  </c:pt>
                  <c:pt idx="7">
                    <c:v>Model</c:v>
                  </c:pt>
                  <c:pt idx="8">
                    <c:v>-</c:v>
                  </c:pt>
                  <c:pt idx="9">
                    <c:v>Sensor</c:v>
                  </c:pt>
                  <c:pt idx="10">
                    <c:v>Model</c:v>
                  </c:pt>
                </c:lvl>
              </c:multiLvlStrCache>
            </c:multiLvlStrRef>
          </c:cat>
          <c:val>
            <c:numRef>
              <c:f>Nebraska!$D$57:$D$67</c:f>
              <c:numCache>
                <c:formatCode>General</c:formatCode>
                <c:ptCount val="11"/>
                <c:pt idx="0">
                  <c:v>75</c:v>
                </c:pt>
                <c:pt idx="3">
                  <c:v>75</c:v>
                </c:pt>
                <c:pt idx="6">
                  <c:v>75</c:v>
                </c:pt>
                <c:pt idx="9">
                  <c:v>75</c:v>
                </c:pt>
              </c:numCache>
            </c:numRef>
          </c:val>
        </c:ser>
        <c:ser>
          <c:idx val="1"/>
          <c:order val="1"/>
          <c:tx>
            <c:strRef>
              <c:f>Nebraska!$E$54:$E$56</c:f>
              <c:strCache>
                <c:ptCount val="1"/>
                <c:pt idx="0">
                  <c:v>Sensor lbs N/acre in-season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Nebraska!$B$57:$C$67</c:f>
              <c:multiLvlStrCache>
                <c:ptCount val="11"/>
                <c:lvl>
                  <c:pt idx="0">
                    <c:v>Lds, Lpop</c:v>
                  </c:pt>
                  <c:pt idx="1">
                    <c:v>Lds, Lpop</c:v>
                  </c:pt>
                  <c:pt idx="3">
                    <c:v>Lds, Hpop</c:v>
                  </c:pt>
                  <c:pt idx="4">
                    <c:v>Lds, Hpop</c:v>
                  </c:pt>
                  <c:pt idx="6">
                    <c:v>Hds, Lpop</c:v>
                  </c:pt>
                  <c:pt idx="7">
                    <c:v>Hds, Lpop</c:v>
                  </c:pt>
                  <c:pt idx="9">
                    <c:v>Hds, Hpop</c:v>
                  </c:pt>
                  <c:pt idx="10">
                    <c:v>Hds, Hpop</c:v>
                  </c:pt>
                </c:lvl>
                <c:lvl>
                  <c:pt idx="0">
                    <c:v>Sensor</c:v>
                  </c:pt>
                  <c:pt idx="1">
                    <c:v>Model</c:v>
                  </c:pt>
                  <c:pt idx="2">
                    <c:v>-</c:v>
                  </c:pt>
                  <c:pt idx="3">
                    <c:v>Sensor</c:v>
                  </c:pt>
                  <c:pt idx="4">
                    <c:v>Model</c:v>
                  </c:pt>
                  <c:pt idx="5">
                    <c:v>-</c:v>
                  </c:pt>
                  <c:pt idx="6">
                    <c:v>Sensor</c:v>
                  </c:pt>
                  <c:pt idx="7">
                    <c:v>Model</c:v>
                  </c:pt>
                  <c:pt idx="8">
                    <c:v>-</c:v>
                  </c:pt>
                  <c:pt idx="9">
                    <c:v>Sensor</c:v>
                  </c:pt>
                  <c:pt idx="10">
                    <c:v>Model</c:v>
                  </c:pt>
                </c:lvl>
              </c:multiLvlStrCache>
            </c:multiLvlStrRef>
          </c:cat>
          <c:val>
            <c:numRef>
              <c:f>Nebraska!$E$57:$E$67</c:f>
              <c:numCache>
                <c:formatCode>General</c:formatCode>
                <c:ptCount val="11"/>
                <c:pt idx="0">
                  <c:v>14</c:v>
                </c:pt>
                <c:pt idx="3">
                  <c:v>14</c:v>
                </c:pt>
                <c:pt idx="6">
                  <c:v>13</c:v>
                </c:pt>
                <c:pt idx="9">
                  <c:v>6</c:v>
                </c:pt>
              </c:numCache>
            </c:numRef>
          </c:val>
        </c:ser>
        <c:ser>
          <c:idx val="2"/>
          <c:order val="2"/>
          <c:tx>
            <c:strRef>
              <c:f>Nebraska!$F$54:$F$56</c:f>
              <c:strCache>
                <c:ptCount val="1"/>
                <c:pt idx="0">
                  <c:v>Basal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Nebraska!$B$57:$C$67</c:f>
              <c:multiLvlStrCache>
                <c:ptCount val="11"/>
                <c:lvl>
                  <c:pt idx="0">
                    <c:v>Lds, Lpop</c:v>
                  </c:pt>
                  <c:pt idx="1">
                    <c:v>Lds, Lpop</c:v>
                  </c:pt>
                  <c:pt idx="3">
                    <c:v>Lds, Hpop</c:v>
                  </c:pt>
                  <c:pt idx="4">
                    <c:v>Lds, Hpop</c:v>
                  </c:pt>
                  <c:pt idx="6">
                    <c:v>Hds, Lpop</c:v>
                  </c:pt>
                  <c:pt idx="7">
                    <c:v>Hds, Lpop</c:v>
                  </c:pt>
                  <c:pt idx="9">
                    <c:v>Hds, Hpop</c:v>
                  </c:pt>
                  <c:pt idx="10">
                    <c:v>Hds, Hpop</c:v>
                  </c:pt>
                </c:lvl>
                <c:lvl>
                  <c:pt idx="0">
                    <c:v>Sensor</c:v>
                  </c:pt>
                  <c:pt idx="1">
                    <c:v>Model</c:v>
                  </c:pt>
                  <c:pt idx="2">
                    <c:v>-</c:v>
                  </c:pt>
                  <c:pt idx="3">
                    <c:v>Sensor</c:v>
                  </c:pt>
                  <c:pt idx="4">
                    <c:v>Model</c:v>
                  </c:pt>
                  <c:pt idx="5">
                    <c:v>-</c:v>
                  </c:pt>
                  <c:pt idx="6">
                    <c:v>Sensor</c:v>
                  </c:pt>
                  <c:pt idx="7">
                    <c:v>Model</c:v>
                  </c:pt>
                  <c:pt idx="8">
                    <c:v>-</c:v>
                  </c:pt>
                  <c:pt idx="9">
                    <c:v>Sensor</c:v>
                  </c:pt>
                  <c:pt idx="10">
                    <c:v>Model</c:v>
                  </c:pt>
                </c:lvl>
              </c:multiLvlStrCache>
            </c:multiLvlStrRef>
          </c:cat>
          <c:val>
            <c:numRef>
              <c:f>Nebraska!$F$57:$F$67</c:f>
              <c:numCache>
                <c:formatCode>General</c:formatCode>
                <c:ptCount val="11"/>
                <c:pt idx="1">
                  <c:v>75</c:v>
                </c:pt>
                <c:pt idx="4">
                  <c:v>75</c:v>
                </c:pt>
                <c:pt idx="7">
                  <c:v>75</c:v>
                </c:pt>
                <c:pt idx="10">
                  <c:v>75</c:v>
                </c:pt>
              </c:numCache>
            </c:numRef>
          </c:val>
        </c:ser>
        <c:ser>
          <c:idx val="3"/>
          <c:order val="3"/>
          <c:tx>
            <c:strRef>
              <c:f>Nebraska!$G$54:$G$56</c:f>
              <c:strCache>
                <c:ptCount val="1"/>
                <c:pt idx="0">
                  <c:v>Model lbs N/acre in-season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Nebraska!$B$57:$C$67</c:f>
              <c:multiLvlStrCache>
                <c:ptCount val="11"/>
                <c:lvl>
                  <c:pt idx="0">
                    <c:v>Lds, Lpop</c:v>
                  </c:pt>
                  <c:pt idx="1">
                    <c:v>Lds, Lpop</c:v>
                  </c:pt>
                  <c:pt idx="3">
                    <c:v>Lds, Hpop</c:v>
                  </c:pt>
                  <c:pt idx="4">
                    <c:v>Lds, Hpop</c:v>
                  </c:pt>
                  <c:pt idx="6">
                    <c:v>Hds, Lpop</c:v>
                  </c:pt>
                  <c:pt idx="7">
                    <c:v>Hds, Lpop</c:v>
                  </c:pt>
                  <c:pt idx="9">
                    <c:v>Hds, Hpop</c:v>
                  </c:pt>
                  <c:pt idx="10">
                    <c:v>Hds, Hpop</c:v>
                  </c:pt>
                </c:lvl>
                <c:lvl>
                  <c:pt idx="0">
                    <c:v>Sensor</c:v>
                  </c:pt>
                  <c:pt idx="1">
                    <c:v>Model</c:v>
                  </c:pt>
                  <c:pt idx="2">
                    <c:v>-</c:v>
                  </c:pt>
                  <c:pt idx="3">
                    <c:v>Sensor</c:v>
                  </c:pt>
                  <c:pt idx="4">
                    <c:v>Model</c:v>
                  </c:pt>
                  <c:pt idx="5">
                    <c:v>-</c:v>
                  </c:pt>
                  <c:pt idx="6">
                    <c:v>Sensor</c:v>
                  </c:pt>
                  <c:pt idx="7">
                    <c:v>Model</c:v>
                  </c:pt>
                  <c:pt idx="8">
                    <c:v>-</c:v>
                  </c:pt>
                  <c:pt idx="9">
                    <c:v>Sensor</c:v>
                  </c:pt>
                  <c:pt idx="10">
                    <c:v>Model</c:v>
                  </c:pt>
                </c:lvl>
              </c:multiLvlStrCache>
            </c:multiLvlStrRef>
          </c:cat>
          <c:val>
            <c:numRef>
              <c:f>Nebraska!$G$57:$G$67</c:f>
              <c:numCache>
                <c:formatCode>General</c:formatCode>
                <c:ptCount val="11"/>
                <c:pt idx="1">
                  <c:v>74</c:v>
                </c:pt>
                <c:pt idx="4">
                  <c:v>68</c:v>
                </c:pt>
                <c:pt idx="7">
                  <c:v>76</c:v>
                </c:pt>
                <c:pt idx="10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6397568"/>
        <c:axId val="102410496"/>
      </c:barChart>
      <c:lineChart>
        <c:grouping val="standard"/>
        <c:varyColors val="0"/>
        <c:ser>
          <c:idx val="4"/>
          <c:order val="4"/>
          <c:tx>
            <c:strRef>
              <c:f>Nebraska!$I$54</c:f>
              <c:strCache>
                <c:ptCount val="1"/>
                <c:pt idx="0">
                  <c:v>6/26/2012 Sensor NDRE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square"/>
            <c:size val="7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</c:marker>
          <c:cat>
            <c:multiLvlStrRef>
              <c:f>Nebraska!$A$57:$C$67</c:f>
              <c:multiLvlStrCache>
                <c:ptCount val="11"/>
                <c:lvl>
                  <c:pt idx="0">
                    <c:v>Lds, Lpop</c:v>
                  </c:pt>
                  <c:pt idx="1">
                    <c:v>Lds, Lpop</c:v>
                  </c:pt>
                  <c:pt idx="3">
                    <c:v>Lds, Hpop</c:v>
                  </c:pt>
                  <c:pt idx="4">
                    <c:v>Lds, Hpop</c:v>
                  </c:pt>
                  <c:pt idx="6">
                    <c:v>Hds, Lpop</c:v>
                  </c:pt>
                  <c:pt idx="7">
                    <c:v>Hds, Lpop</c:v>
                  </c:pt>
                  <c:pt idx="9">
                    <c:v>Hds, Hpop</c:v>
                  </c:pt>
                  <c:pt idx="10">
                    <c:v>Hds, Hpop</c:v>
                  </c:pt>
                </c:lvl>
                <c:lvl>
                  <c:pt idx="0">
                    <c:v>Sensor</c:v>
                  </c:pt>
                  <c:pt idx="1">
                    <c:v>Model</c:v>
                  </c:pt>
                  <c:pt idx="2">
                    <c:v>-</c:v>
                  </c:pt>
                  <c:pt idx="3">
                    <c:v>Sensor</c:v>
                  </c:pt>
                  <c:pt idx="4">
                    <c:v>Model</c:v>
                  </c:pt>
                  <c:pt idx="5">
                    <c:v>-</c:v>
                  </c:pt>
                  <c:pt idx="6">
                    <c:v>Sensor</c:v>
                  </c:pt>
                  <c:pt idx="7">
                    <c:v>Model</c:v>
                  </c:pt>
                  <c:pt idx="8">
                    <c:v>-</c:v>
                  </c:pt>
                  <c:pt idx="9">
                    <c:v>Sensor</c:v>
                  </c:pt>
                  <c:pt idx="10">
                    <c:v>Model</c:v>
                  </c:pt>
                </c:lvl>
                <c:lvl>
                  <c:pt idx="0">
                    <c:v>Trt 3</c:v>
                  </c:pt>
                  <c:pt idx="1">
                    <c:v>Trt 4</c:v>
                  </c:pt>
                  <c:pt idx="2">
                    <c:v>-</c:v>
                  </c:pt>
                  <c:pt idx="3">
                    <c:v>Trt 7</c:v>
                  </c:pt>
                  <c:pt idx="4">
                    <c:v>Trt 8</c:v>
                  </c:pt>
                  <c:pt idx="5">
                    <c:v>-</c:v>
                  </c:pt>
                  <c:pt idx="6">
                    <c:v>Trt 11</c:v>
                  </c:pt>
                  <c:pt idx="7">
                    <c:v>Trt 12</c:v>
                  </c:pt>
                  <c:pt idx="8">
                    <c:v>-</c:v>
                  </c:pt>
                  <c:pt idx="9">
                    <c:v>Trt 15</c:v>
                  </c:pt>
                  <c:pt idx="10">
                    <c:v>Trt 16</c:v>
                  </c:pt>
                </c:lvl>
              </c:multiLvlStrCache>
            </c:multiLvlStrRef>
          </c:cat>
          <c:val>
            <c:numRef>
              <c:f>Nebraska!$I$57:$I$67</c:f>
              <c:numCache>
                <c:formatCode>General</c:formatCode>
                <c:ptCount val="11"/>
                <c:pt idx="0">
                  <c:v>0.34808749999999999</c:v>
                </c:pt>
                <c:pt idx="3">
                  <c:v>0.36872499999999997</c:v>
                </c:pt>
                <c:pt idx="6">
                  <c:v>0.36512500000000003</c:v>
                </c:pt>
                <c:pt idx="9">
                  <c:v>0.3752375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Nebraska!$J$54</c:f>
              <c:strCache>
                <c:ptCount val="1"/>
                <c:pt idx="0">
                  <c:v>6/26/2012 Model NDRE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marker>
          <c:cat>
            <c:multiLvlStrRef>
              <c:f>Nebraska!$A$57:$C$67</c:f>
              <c:multiLvlStrCache>
                <c:ptCount val="11"/>
                <c:lvl>
                  <c:pt idx="0">
                    <c:v>Lds, Lpop</c:v>
                  </c:pt>
                  <c:pt idx="1">
                    <c:v>Lds, Lpop</c:v>
                  </c:pt>
                  <c:pt idx="3">
                    <c:v>Lds, Hpop</c:v>
                  </c:pt>
                  <c:pt idx="4">
                    <c:v>Lds, Hpop</c:v>
                  </c:pt>
                  <c:pt idx="6">
                    <c:v>Hds, Lpop</c:v>
                  </c:pt>
                  <c:pt idx="7">
                    <c:v>Hds, Lpop</c:v>
                  </c:pt>
                  <c:pt idx="9">
                    <c:v>Hds, Hpop</c:v>
                  </c:pt>
                  <c:pt idx="10">
                    <c:v>Hds, Hpop</c:v>
                  </c:pt>
                </c:lvl>
                <c:lvl>
                  <c:pt idx="0">
                    <c:v>Sensor</c:v>
                  </c:pt>
                  <c:pt idx="1">
                    <c:v>Model</c:v>
                  </c:pt>
                  <c:pt idx="2">
                    <c:v>-</c:v>
                  </c:pt>
                  <c:pt idx="3">
                    <c:v>Sensor</c:v>
                  </c:pt>
                  <c:pt idx="4">
                    <c:v>Model</c:v>
                  </c:pt>
                  <c:pt idx="5">
                    <c:v>-</c:v>
                  </c:pt>
                  <c:pt idx="6">
                    <c:v>Sensor</c:v>
                  </c:pt>
                  <c:pt idx="7">
                    <c:v>Model</c:v>
                  </c:pt>
                  <c:pt idx="8">
                    <c:v>-</c:v>
                  </c:pt>
                  <c:pt idx="9">
                    <c:v>Sensor</c:v>
                  </c:pt>
                  <c:pt idx="10">
                    <c:v>Model</c:v>
                  </c:pt>
                </c:lvl>
                <c:lvl>
                  <c:pt idx="0">
                    <c:v>Trt 3</c:v>
                  </c:pt>
                  <c:pt idx="1">
                    <c:v>Trt 4</c:v>
                  </c:pt>
                  <c:pt idx="2">
                    <c:v>-</c:v>
                  </c:pt>
                  <c:pt idx="3">
                    <c:v>Trt 7</c:v>
                  </c:pt>
                  <c:pt idx="4">
                    <c:v>Trt 8</c:v>
                  </c:pt>
                  <c:pt idx="5">
                    <c:v>-</c:v>
                  </c:pt>
                  <c:pt idx="6">
                    <c:v>Trt 11</c:v>
                  </c:pt>
                  <c:pt idx="7">
                    <c:v>Trt 12</c:v>
                  </c:pt>
                  <c:pt idx="8">
                    <c:v>-</c:v>
                  </c:pt>
                  <c:pt idx="9">
                    <c:v>Trt 15</c:v>
                  </c:pt>
                  <c:pt idx="10">
                    <c:v>Trt 16</c:v>
                  </c:pt>
                </c:lvl>
              </c:multiLvlStrCache>
            </c:multiLvlStrRef>
          </c:cat>
          <c:val>
            <c:numRef>
              <c:f>Nebraska!$J$57:$J$67</c:f>
              <c:numCache>
                <c:formatCode>General</c:formatCode>
                <c:ptCount val="11"/>
                <c:pt idx="1">
                  <c:v>0.33798750000000005</c:v>
                </c:pt>
                <c:pt idx="4">
                  <c:v>0.36833749999999998</c:v>
                </c:pt>
                <c:pt idx="7">
                  <c:v>0.3460375</c:v>
                </c:pt>
                <c:pt idx="10">
                  <c:v>0.3681875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399616"/>
        <c:axId val="102411072"/>
      </c:lineChart>
      <c:catAx>
        <c:axId val="363975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Treatment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 rot="0" vert="horz" anchor="b" anchorCtr="1"/>
          <a:lstStyle/>
          <a:p>
            <a:pPr>
              <a:defRPr sz="1200"/>
            </a:pPr>
            <a:endParaRPr lang="en-US"/>
          </a:p>
        </c:txPr>
        <c:crossAx val="102410496"/>
        <c:crosses val="autoZero"/>
        <c:auto val="0"/>
        <c:lblAlgn val="ctr"/>
        <c:lblOffset val="100"/>
        <c:noMultiLvlLbl val="0"/>
      </c:catAx>
      <c:valAx>
        <c:axId val="102410496"/>
        <c:scaling>
          <c:orientation val="minMax"/>
          <c:max val="250"/>
        </c:scaling>
        <c:delete val="0"/>
        <c:axPos val="l"/>
        <c:majorGridlines>
          <c:spPr>
            <a:ln w="9525"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Fertilizer</a:t>
                </a:r>
                <a:r>
                  <a:rPr lang="en-US" sz="1400" baseline="0"/>
                  <a:t> Nitrogen (lb/acre)</a:t>
                </a:r>
                <a:endParaRPr lang="en-US" sz="14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6397568"/>
        <c:crosses val="autoZero"/>
        <c:crossBetween val="between"/>
      </c:valAx>
      <c:valAx>
        <c:axId val="102411072"/>
        <c:scaling>
          <c:orientation val="minMax"/>
          <c:max val="0.45"/>
          <c:min val="0.1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NDRE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6399616"/>
        <c:crosses val="max"/>
        <c:crossBetween val="between"/>
      </c:valAx>
      <c:catAx>
        <c:axId val="36399616"/>
        <c:scaling>
          <c:orientation val="minMax"/>
        </c:scaling>
        <c:delete val="1"/>
        <c:axPos val="b"/>
        <c:majorTickMark val="out"/>
        <c:minorTickMark val="none"/>
        <c:tickLblPos val="nextTo"/>
        <c:crossAx val="10241107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850215310158023"/>
          <c:y val="0.10937703531873437"/>
          <c:w val="0.19615210314736528"/>
          <c:h val="0.29696284618542745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baseline="0"/>
              <a:t>Durbin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'North Dakota'!$D$28:$D$30</c:f>
              <c:strCache>
                <c:ptCount val="1"/>
                <c:pt idx="0">
                  <c:v>Basal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multiLvlStrRef>
              <c:f>'North Dakota'!$B$31:$C$41</c:f>
              <c:multiLvlStrCache>
                <c:ptCount val="11"/>
                <c:lvl>
                  <c:pt idx="0">
                    <c:v>Lds, Lpop</c:v>
                  </c:pt>
                  <c:pt idx="1">
                    <c:v>Lds, Lpop</c:v>
                  </c:pt>
                  <c:pt idx="3">
                    <c:v>Lds, Hpop</c:v>
                  </c:pt>
                  <c:pt idx="4">
                    <c:v>Lds, Hpop</c:v>
                  </c:pt>
                  <c:pt idx="6">
                    <c:v>Hds, Lpop</c:v>
                  </c:pt>
                  <c:pt idx="7">
                    <c:v>Hds, Lpop</c:v>
                  </c:pt>
                  <c:pt idx="9">
                    <c:v>Hds, Hpop</c:v>
                  </c:pt>
                  <c:pt idx="10">
                    <c:v>Hds, Hpop</c:v>
                  </c:pt>
                </c:lvl>
                <c:lvl>
                  <c:pt idx="0">
                    <c:v>Sensor</c:v>
                  </c:pt>
                  <c:pt idx="1">
                    <c:v>Model</c:v>
                  </c:pt>
                  <c:pt idx="2">
                    <c:v>-</c:v>
                  </c:pt>
                  <c:pt idx="3">
                    <c:v>Sensor</c:v>
                  </c:pt>
                  <c:pt idx="4">
                    <c:v>Model</c:v>
                  </c:pt>
                  <c:pt idx="5">
                    <c:v>-</c:v>
                  </c:pt>
                  <c:pt idx="6">
                    <c:v>Sensor</c:v>
                  </c:pt>
                  <c:pt idx="7">
                    <c:v>Model</c:v>
                  </c:pt>
                  <c:pt idx="8">
                    <c:v>-</c:v>
                  </c:pt>
                  <c:pt idx="9">
                    <c:v>Sensor</c:v>
                  </c:pt>
                  <c:pt idx="10">
                    <c:v>Model</c:v>
                  </c:pt>
                </c:lvl>
              </c:multiLvlStrCache>
            </c:multiLvlStrRef>
          </c:cat>
          <c:val>
            <c:numRef>
              <c:f>'North Dakota'!$D$31:$D$41</c:f>
              <c:numCache>
                <c:formatCode>General</c:formatCode>
                <c:ptCount val="11"/>
                <c:pt idx="0">
                  <c:v>0</c:v>
                </c:pt>
                <c:pt idx="3">
                  <c:v>0</c:v>
                </c:pt>
                <c:pt idx="6">
                  <c:v>0</c:v>
                </c:pt>
                <c:pt idx="9">
                  <c:v>0</c:v>
                </c:pt>
              </c:numCache>
            </c:numRef>
          </c:val>
        </c:ser>
        <c:ser>
          <c:idx val="1"/>
          <c:order val="1"/>
          <c:tx>
            <c:strRef>
              <c:f>'North Dakota'!$E$28:$E$30</c:f>
              <c:strCache>
                <c:ptCount val="1"/>
                <c:pt idx="0">
                  <c:v>Sensor lbs N/acre in-season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'North Dakota'!$B$31:$C$41</c:f>
              <c:multiLvlStrCache>
                <c:ptCount val="11"/>
                <c:lvl>
                  <c:pt idx="0">
                    <c:v>Lds, Lpop</c:v>
                  </c:pt>
                  <c:pt idx="1">
                    <c:v>Lds, Lpop</c:v>
                  </c:pt>
                  <c:pt idx="3">
                    <c:v>Lds, Hpop</c:v>
                  </c:pt>
                  <c:pt idx="4">
                    <c:v>Lds, Hpop</c:v>
                  </c:pt>
                  <c:pt idx="6">
                    <c:v>Hds, Lpop</c:v>
                  </c:pt>
                  <c:pt idx="7">
                    <c:v>Hds, Lpop</c:v>
                  </c:pt>
                  <c:pt idx="9">
                    <c:v>Hds, Hpop</c:v>
                  </c:pt>
                  <c:pt idx="10">
                    <c:v>Hds, Hpop</c:v>
                  </c:pt>
                </c:lvl>
                <c:lvl>
                  <c:pt idx="0">
                    <c:v>Sensor</c:v>
                  </c:pt>
                  <c:pt idx="1">
                    <c:v>Model</c:v>
                  </c:pt>
                  <c:pt idx="2">
                    <c:v>-</c:v>
                  </c:pt>
                  <c:pt idx="3">
                    <c:v>Sensor</c:v>
                  </c:pt>
                  <c:pt idx="4">
                    <c:v>Model</c:v>
                  </c:pt>
                  <c:pt idx="5">
                    <c:v>-</c:v>
                  </c:pt>
                  <c:pt idx="6">
                    <c:v>Sensor</c:v>
                  </c:pt>
                  <c:pt idx="7">
                    <c:v>Model</c:v>
                  </c:pt>
                  <c:pt idx="8">
                    <c:v>-</c:v>
                  </c:pt>
                  <c:pt idx="9">
                    <c:v>Sensor</c:v>
                  </c:pt>
                  <c:pt idx="10">
                    <c:v>Model</c:v>
                  </c:pt>
                </c:lvl>
              </c:multiLvlStrCache>
            </c:multiLvlStrRef>
          </c:cat>
          <c:val>
            <c:numRef>
              <c:f>'North Dakota'!$E$31:$E$41</c:f>
              <c:numCache>
                <c:formatCode>General</c:formatCode>
                <c:ptCount val="11"/>
                <c:pt idx="0">
                  <c:v>108</c:v>
                </c:pt>
                <c:pt idx="3">
                  <c:v>59</c:v>
                </c:pt>
                <c:pt idx="6">
                  <c:v>66</c:v>
                </c:pt>
                <c:pt idx="9">
                  <c:v>60</c:v>
                </c:pt>
              </c:numCache>
            </c:numRef>
          </c:val>
        </c:ser>
        <c:ser>
          <c:idx val="2"/>
          <c:order val="2"/>
          <c:tx>
            <c:strRef>
              <c:f>'North Dakota'!$F$28:$F$30</c:f>
              <c:strCache>
                <c:ptCount val="1"/>
                <c:pt idx="0">
                  <c:v>Basal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multiLvlStrRef>
              <c:f>'North Dakota'!$B$31:$C$41</c:f>
              <c:multiLvlStrCache>
                <c:ptCount val="11"/>
                <c:lvl>
                  <c:pt idx="0">
                    <c:v>Lds, Lpop</c:v>
                  </c:pt>
                  <c:pt idx="1">
                    <c:v>Lds, Lpop</c:v>
                  </c:pt>
                  <c:pt idx="3">
                    <c:v>Lds, Hpop</c:v>
                  </c:pt>
                  <c:pt idx="4">
                    <c:v>Lds, Hpop</c:v>
                  </c:pt>
                  <c:pt idx="6">
                    <c:v>Hds, Lpop</c:v>
                  </c:pt>
                  <c:pt idx="7">
                    <c:v>Hds, Lpop</c:v>
                  </c:pt>
                  <c:pt idx="9">
                    <c:v>Hds, Hpop</c:v>
                  </c:pt>
                  <c:pt idx="10">
                    <c:v>Hds, Hpop</c:v>
                  </c:pt>
                </c:lvl>
                <c:lvl>
                  <c:pt idx="0">
                    <c:v>Sensor</c:v>
                  </c:pt>
                  <c:pt idx="1">
                    <c:v>Model</c:v>
                  </c:pt>
                  <c:pt idx="2">
                    <c:v>-</c:v>
                  </c:pt>
                  <c:pt idx="3">
                    <c:v>Sensor</c:v>
                  </c:pt>
                  <c:pt idx="4">
                    <c:v>Model</c:v>
                  </c:pt>
                  <c:pt idx="5">
                    <c:v>-</c:v>
                  </c:pt>
                  <c:pt idx="6">
                    <c:v>Sensor</c:v>
                  </c:pt>
                  <c:pt idx="7">
                    <c:v>Model</c:v>
                  </c:pt>
                  <c:pt idx="8">
                    <c:v>-</c:v>
                  </c:pt>
                  <c:pt idx="9">
                    <c:v>Sensor</c:v>
                  </c:pt>
                  <c:pt idx="10">
                    <c:v>Model</c:v>
                  </c:pt>
                </c:lvl>
              </c:multiLvlStrCache>
            </c:multiLvlStrRef>
          </c:cat>
          <c:val>
            <c:numRef>
              <c:f>'North Dakota'!$F$31:$F$41</c:f>
              <c:numCache>
                <c:formatCode>General</c:formatCode>
                <c:ptCount val="11"/>
                <c:pt idx="1">
                  <c:v>0</c:v>
                </c:pt>
                <c:pt idx="4">
                  <c:v>0</c:v>
                </c:pt>
                <c:pt idx="7">
                  <c:v>0</c:v>
                </c:pt>
                <c:pt idx="10">
                  <c:v>0</c:v>
                </c:pt>
              </c:numCache>
            </c:numRef>
          </c:val>
        </c:ser>
        <c:ser>
          <c:idx val="3"/>
          <c:order val="3"/>
          <c:tx>
            <c:strRef>
              <c:f>'North Dakota'!$G$28:$G$30</c:f>
              <c:strCache>
                <c:ptCount val="1"/>
                <c:pt idx="0">
                  <c:v>Model lbs N/acre in-season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'North Dakota'!$B$31:$C$41</c:f>
              <c:multiLvlStrCache>
                <c:ptCount val="11"/>
                <c:lvl>
                  <c:pt idx="0">
                    <c:v>Lds, Lpop</c:v>
                  </c:pt>
                  <c:pt idx="1">
                    <c:v>Lds, Lpop</c:v>
                  </c:pt>
                  <c:pt idx="3">
                    <c:v>Lds, Hpop</c:v>
                  </c:pt>
                  <c:pt idx="4">
                    <c:v>Lds, Hpop</c:v>
                  </c:pt>
                  <c:pt idx="6">
                    <c:v>Hds, Lpop</c:v>
                  </c:pt>
                  <c:pt idx="7">
                    <c:v>Hds, Lpop</c:v>
                  </c:pt>
                  <c:pt idx="9">
                    <c:v>Hds, Hpop</c:v>
                  </c:pt>
                  <c:pt idx="10">
                    <c:v>Hds, Hpop</c:v>
                  </c:pt>
                </c:lvl>
                <c:lvl>
                  <c:pt idx="0">
                    <c:v>Sensor</c:v>
                  </c:pt>
                  <c:pt idx="1">
                    <c:v>Model</c:v>
                  </c:pt>
                  <c:pt idx="2">
                    <c:v>-</c:v>
                  </c:pt>
                  <c:pt idx="3">
                    <c:v>Sensor</c:v>
                  </c:pt>
                  <c:pt idx="4">
                    <c:v>Model</c:v>
                  </c:pt>
                  <c:pt idx="5">
                    <c:v>-</c:v>
                  </c:pt>
                  <c:pt idx="6">
                    <c:v>Sensor</c:v>
                  </c:pt>
                  <c:pt idx="7">
                    <c:v>Model</c:v>
                  </c:pt>
                  <c:pt idx="8">
                    <c:v>-</c:v>
                  </c:pt>
                  <c:pt idx="9">
                    <c:v>Sensor</c:v>
                  </c:pt>
                  <c:pt idx="10">
                    <c:v>Model</c:v>
                  </c:pt>
                </c:lvl>
              </c:multiLvlStrCache>
            </c:multiLvlStrRef>
          </c:cat>
          <c:val>
            <c:numRef>
              <c:f>'North Dakota'!$G$31:$G$41</c:f>
              <c:numCache>
                <c:formatCode>General</c:formatCode>
                <c:ptCount val="11"/>
                <c:pt idx="1">
                  <c:v>182</c:v>
                </c:pt>
                <c:pt idx="4">
                  <c:v>177</c:v>
                </c:pt>
                <c:pt idx="7">
                  <c:v>176</c:v>
                </c:pt>
                <c:pt idx="10">
                  <c:v>173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6399104"/>
        <c:axId val="102413376"/>
      </c:barChart>
      <c:lineChart>
        <c:grouping val="standard"/>
        <c:varyColors val="0"/>
        <c:ser>
          <c:idx val="4"/>
          <c:order val="4"/>
          <c:tx>
            <c:strRef>
              <c:f>'North Dakota'!$I$28</c:f>
              <c:strCache>
                <c:ptCount val="1"/>
                <c:pt idx="0">
                  <c:v>7/2/2012 Sensor NDRE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square"/>
            <c:size val="7"/>
            <c:spPr>
              <a:ln>
                <a:solidFill>
                  <a:schemeClr val="tx2">
                    <a:lumMod val="75000"/>
                  </a:schemeClr>
                </a:solidFill>
              </a:ln>
            </c:spPr>
          </c:marker>
          <c:cat>
            <c:multiLvlStrRef>
              <c:f>'North Dakota'!$A$31:$C$41</c:f>
              <c:multiLvlStrCache>
                <c:ptCount val="11"/>
                <c:lvl>
                  <c:pt idx="0">
                    <c:v>Lds, Lpop</c:v>
                  </c:pt>
                  <c:pt idx="1">
                    <c:v>Lds, Lpop</c:v>
                  </c:pt>
                  <c:pt idx="3">
                    <c:v>Lds, Hpop</c:v>
                  </c:pt>
                  <c:pt idx="4">
                    <c:v>Lds, Hpop</c:v>
                  </c:pt>
                  <c:pt idx="6">
                    <c:v>Hds, Lpop</c:v>
                  </c:pt>
                  <c:pt idx="7">
                    <c:v>Hds, Lpop</c:v>
                  </c:pt>
                  <c:pt idx="9">
                    <c:v>Hds, Hpop</c:v>
                  </c:pt>
                  <c:pt idx="10">
                    <c:v>Hds, Hpop</c:v>
                  </c:pt>
                </c:lvl>
                <c:lvl>
                  <c:pt idx="0">
                    <c:v>Sensor</c:v>
                  </c:pt>
                  <c:pt idx="1">
                    <c:v>Model</c:v>
                  </c:pt>
                  <c:pt idx="2">
                    <c:v>-</c:v>
                  </c:pt>
                  <c:pt idx="3">
                    <c:v>Sensor</c:v>
                  </c:pt>
                  <c:pt idx="4">
                    <c:v>Model</c:v>
                  </c:pt>
                  <c:pt idx="5">
                    <c:v>-</c:v>
                  </c:pt>
                  <c:pt idx="6">
                    <c:v>Sensor</c:v>
                  </c:pt>
                  <c:pt idx="7">
                    <c:v>Model</c:v>
                  </c:pt>
                  <c:pt idx="8">
                    <c:v>-</c:v>
                  </c:pt>
                  <c:pt idx="9">
                    <c:v>Sensor</c:v>
                  </c:pt>
                  <c:pt idx="10">
                    <c:v>Model</c:v>
                  </c:pt>
                </c:lvl>
                <c:lvl>
                  <c:pt idx="0">
                    <c:v>Trt 3</c:v>
                  </c:pt>
                  <c:pt idx="1">
                    <c:v>Trt 4</c:v>
                  </c:pt>
                  <c:pt idx="2">
                    <c:v>-</c:v>
                  </c:pt>
                  <c:pt idx="3">
                    <c:v>Trt 7</c:v>
                  </c:pt>
                  <c:pt idx="4">
                    <c:v>Trt 8</c:v>
                  </c:pt>
                  <c:pt idx="5">
                    <c:v>-</c:v>
                  </c:pt>
                  <c:pt idx="6">
                    <c:v>Trt 11</c:v>
                  </c:pt>
                  <c:pt idx="7">
                    <c:v>Trt 12</c:v>
                  </c:pt>
                  <c:pt idx="8">
                    <c:v>-</c:v>
                  </c:pt>
                  <c:pt idx="9">
                    <c:v>Trt 15</c:v>
                  </c:pt>
                  <c:pt idx="10">
                    <c:v>Trt 16</c:v>
                  </c:pt>
                </c:lvl>
              </c:multiLvlStrCache>
            </c:multiLvlStrRef>
          </c:cat>
          <c:val>
            <c:numRef>
              <c:f>'North Dakota'!$I$31:$I$41</c:f>
              <c:numCache>
                <c:formatCode>General</c:formatCode>
                <c:ptCount val="11"/>
                <c:pt idx="0">
                  <c:v>0.20474999999999999</c:v>
                </c:pt>
                <c:pt idx="3">
                  <c:v>0.20657500000000001</c:v>
                </c:pt>
                <c:pt idx="6">
                  <c:v>0.21863749999999998</c:v>
                </c:pt>
                <c:pt idx="9">
                  <c:v>0.198625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'North Dakota'!$J$28</c:f>
              <c:strCache>
                <c:ptCount val="1"/>
                <c:pt idx="0">
                  <c:v>7/2/2012 Model NDRE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marker>
          <c:cat>
            <c:multiLvlStrRef>
              <c:f>'North Dakota'!$A$31:$C$41</c:f>
              <c:multiLvlStrCache>
                <c:ptCount val="11"/>
                <c:lvl>
                  <c:pt idx="0">
                    <c:v>Lds, Lpop</c:v>
                  </c:pt>
                  <c:pt idx="1">
                    <c:v>Lds, Lpop</c:v>
                  </c:pt>
                  <c:pt idx="3">
                    <c:v>Lds, Hpop</c:v>
                  </c:pt>
                  <c:pt idx="4">
                    <c:v>Lds, Hpop</c:v>
                  </c:pt>
                  <c:pt idx="6">
                    <c:v>Hds, Lpop</c:v>
                  </c:pt>
                  <c:pt idx="7">
                    <c:v>Hds, Lpop</c:v>
                  </c:pt>
                  <c:pt idx="9">
                    <c:v>Hds, Hpop</c:v>
                  </c:pt>
                  <c:pt idx="10">
                    <c:v>Hds, Hpop</c:v>
                  </c:pt>
                </c:lvl>
                <c:lvl>
                  <c:pt idx="0">
                    <c:v>Sensor</c:v>
                  </c:pt>
                  <c:pt idx="1">
                    <c:v>Model</c:v>
                  </c:pt>
                  <c:pt idx="2">
                    <c:v>-</c:v>
                  </c:pt>
                  <c:pt idx="3">
                    <c:v>Sensor</c:v>
                  </c:pt>
                  <c:pt idx="4">
                    <c:v>Model</c:v>
                  </c:pt>
                  <c:pt idx="5">
                    <c:v>-</c:v>
                  </c:pt>
                  <c:pt idx="6">
                    <c:v>Sensor</c:v>
                  </c:pt>
                  <c:pt idx="7">
                    <c:v>Model</c:v>
                  </c:pt>
                  <c:pt idx="8">
                    <c:v>-</c:v>
                  </c:pt>
                  <c:pt idx="9">
                    <c:v>Sensor</c:v>
                  </c:pt>
                  <c:pt idx="10">
                    <c:v>Model</c:v>
                  </c:pt>
                </c:lvl>
                <c:lvl>
                  <c:pt idx="0">
                    <c:v>Trt 3</c:v>
                  </c:pt>
                  <c:pt idx="1">
                    <c:v>Trt 4</c:v>
                  </c:pt>
                  <c:pt idx="2">
                    <c:v>-</c:v>
                  </c:pt>
                  <c:pt idx="3">
                    <c:v>Trt 7</c:v>
                  </c:pt>
                  <c:pt idx="4">
                    <c:v>Trt 8</c:v>
                  </c:pt>
                  <c:pt idx="5">
                    <c:v>-</c:v>
                  </c:pt>
                  <c:pt idx="6">
                    <c:v>Trt 11</c:v>
                  </c:pt>
                  <c:pt idx="7">
                    <c:v>Trt 12</c:v>
                  </c:pt>
                  <c:pt idx="8">
                    <c:v>-</c:v>
                  </c:pt>
                  <c:pt idx="9">
                    <c:v>Trt 15</c:v>
                  </c:pt>
                  <c:pt idx="10">
                    <c:v>Trt 16</c:v>
                  </c:pt>
                </c:lvl>
              </c:multiLvlStrCache>
            </c:multiLvlStrRef>
          </c:cat>
          <c:val>
            <c:numRef>
              <c:f>'North Dakota'!$J$31:$J$41</c:f>
              <c:numCache>
                <c:formatCode>General</c:formatCode>
                <c:ptCount val="11"/>
                <c:pt idx="1">
                  <c:v>0.21683750000000002</c:v>
                </c:pt>
                <c:pt idx="4">
                  <c:v>0.17882500000000001</c:v>
                </c:pt>
                <c:pt idx="7">
                  <c:v>0.21515000000000001</c:v>
                </c:pt>
                <c:pt idx="10">
                  <c:v>0.19662499999999999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492288"/>
        <c:axId val="102413952"/>
      </c:lineChart>
      <c:catAx>
        <c:axId val="363991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Treatment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 rot="0" vert="horz" anchor="b" anchorCtr="1"/>
          <a:lstStyle/>
          <a:p>
            <a:pPr>
              <a:defRPr sz="1100"/>
            </a:pPr>
            <a:endParaRPr lang="en-US"/>
          </a:p>
        </c:txPr>
        <c:crossAx val="102413376"/>
        <c:crosses val="autoZero"/>
        <c:auto val="0"/>
        <c:lblAlgn val="ctr"/>
        <c:lblOffset val="100"/>
        <c:noMultiLvlLbl val="0"/>
      </c:catAx>
      <c:valAx>
        <c:axId val="102413376"/>
        <c:scaling>
          <c:orientation val="minMax"/>
          <c:max val="250"/>
          <c:min val="0"/>
        </c:scaling>
        <c:delete val="0"/>
        <c:axPos val="l"/>
        <c:majorGridlines>
          <c:spPr>
            <a:ln w="9525"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Nitrogen</a:t>
                </a:r>
                <a:r>
                  <a:rPr lang="en-US" sz="1400" baseline="0"/>
                  <a:t> Fertilizer (lb/acre)</a:t>
                </a:r>
                <a:endParaRPr lang="en-US" sz="14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6399104"/>
        <c:crosses val="autoZero"/>
        <c:crossBetween val="between"/>
      </c:valAx>
      <c:valAx>
        <c:axId val="102413952"/>
        <c:scaling>
          <c:orientation val="minMax"/>
          <c:max val="0.24000000000000002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NDRE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6492288"/>
        <c:crosses val="max"/>
        <c:crossBetween val="between"/>
      </c:valAx>
      <c:catAx>
        <c:axId val="36492288"/>
        <c:scaling>
          <c:orientation val="minMax"/>
        </c:scaling>
        <c:delete val="1"/>
        <c:axPos val="b"/>
        <c:majorTickMark val="out"/>
        <c:minorTickMark val="none"/>
        <c:tickLblPos val="nextTo"/>
        <c:crossAx val="10241395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5370591744213788"/>
          <c:y val="0.10382254923939034"/>
          <c:w val="0.23612013839179194"/>
          <c:h val="0.27659105111861015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baseline="0"/>
              <a:t>Valley City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'North Dakota'!$D$49:$D$51</c:f>
              <c:strCache>
                <c:ptCount val="1"/>
                <c:pt idx="0">
                  <c:v>Basal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multiLvlStrRef>
              <c:f>'North Dakota'!$B$52:$C$62</c:f>
              <c:multiLvlStrCache>
                <c:ptCount val="11"/>
                <c:lvl>
                  <c:pt idx="0">
                    <c:v>Lds, Lpop</c:v>
                  </c:pt>
                  <c:pt idx="1">
                    <c:v>Lds, Lpop</c:v>
                  </c:pt>
                  <c:pt idx="3">
                    <c:v>Lds, Hpop</c:v>
                  </c:pt>
                  <c:pt idx="4">
                    <c:v>Lds, Hpop</c:v>
                  </c:pt>
                  <c:pt idx="6">
                    <c:v>Hds, Lpop</c:v>
                  </c:pt>
                  <c:pt idx="7">
                    <c:v>Hds, Lpop</c:v>
                  </c:pt>
                  <c:pt idx="9">
                    <c:v>Hds, Hpop</c:v>
                  </c:pt>
                  <c:pt idx="10">
                    <c:v>Hds, Hpop</c:v>
                  </c:pt>
                </c:lvl>
                <c:lvl>
                  <c:pt idx="0">
                    <c:v>Sensor</c:v>
                  </c:pt>
                  <c:pt idx="1">
                    <c:v>Model</c:v>
                  </c:pt>
                  <c:pt idx="2">
                    <c:v>-</c:v>
                  </c:pt>
                  <c:pt idx="3">
                    <c:v>Sensor</c:v>
                  </c:pt>
                  <c:pt idx="4">
                    <c:v>Model</c:v>
                  </c:pt>
                  <c:pt idx="5">
                    <c:v>-</c:v>
                  </c:pt>
                  <c:pt idx="6">
                    <c:v>Sensor</c:v>
                  </c:pt>
                  <c:pt idx="7">
                    <c:v>Model</c:v>
                  </c:pt>
                  <c:pt idx="8">
                    <c:v>-</c:v>
                  </c:pt>
                  <c:pt idx="9">
                    <c:v>Sensor</c:v>
                  </c:pt>
                  <c:pt idx="10">
                    <c:v>Model</c:v>
                  </c:pt>
                </c:lvl>
              </c:multiLvlStrCache>
            </c:multiLvlStrRef>
          </c:cat>
          <c:val>
            <c:numRef>
              <c:f>'North Dakota'!$D$52:$D$62</c:f>
              <c:numCache>
                <c:formatCode>General</c:formatCode>
                <c:ptCount val="11"/>
                <c:pt idx="0">
                  <c:v>0</c:v>
                </c:pt>
                <c:pt idx="3">
                  <c:v>0</c:v>
                </c:pt>
                <c:pt idx="6">
                  <c:v>0</c:v>
                </c:pt>
                <c:pt idx="9">
                  <c:v>0</c:v>
                </c:pt>
              </c:numCache>
            </c:numRef>
          </c:val>
        </c:ser>
        <c:ser>
          <c:idx val="1"/>
          <c:order val="1"/>
          <c:tx>
            <c:strRef>
              <c:f>'North Dakota'!$E$49:$E$51</c:f>
              <c:strCache>
                <c:ptCount val="1"/>
                <c:pt idx="0">
                  <c:v>Sensor lbs N/acre in-season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'North Dakota'!$B$52:$C$62</c:f>
              <c:multiLvlStrCache>
                <c:ptCount val="11"/>
                <c:lvl>
                  <c:pt idx="0">
                    <c:v>Lds, Lpop</c:v>
                  </c:pt>
                  <c:pt idx="1">
                    <c:v>Lds, Lpop</c:v>
                  </c:pt>
                  <c:pt idx="3">
                    <c:v>Lds, Hpop</c:v>
                  </c:pt>
                  <c:pt idx="4">
                    <c:v>Lds, Hpop</c:v>
                  </c:pt>
                  <c:pt idx="6">
                    <c:v>Hds, Lpop</c:v>
                  </c:pt>
                  <c:pt idx="7">
                    <c:v>Hds, Lpop</c:v>
                  </c:pt>
                  <c:pt idx="9">
                    <c:v>Hds, Hpop</c:v>
                  </c:pt>
                  <c:pt idx="10">
                    <c:v>Hds, Hpop</c:v>
                  </c:pt>
                </c:lvl>
                <c:lvl>
                  <c:pt idx="0">
                    <c:v>Sensor</c:v>
                  </c:pt>
                  <c:pt idx="1">
                    <c:v>Model</c:v>
                  </c:pt>
                  <c:pt idx="2">
                    <c:v>-</c:v>
                  </c:pt>
                  <c:pt idx="3">
                    <c:v>Sensor</c:v>
                  </c:pt>
                  <c:pt idx="4">
                    <c:v>Model</c:v>
                  </c:pt>
                  <c:pt idx="5">
                    <c:v>-</c:v>
                  </c:pt>
                  <c:pt idx="6">
                    <c:v>Sensor</c:v>
                  </c:pt>
                  <c:pt idx="7">
                    <c:v>Model</c:v>
                  </c:pt>
                  <c:pt idx="8">
                    <c:v>-</c:v>
                  </c:pt>
                  <c:pt idx="9">
                    <c:v>Sensor</c:v>
                  </c:pt>
                  <c:pt idx="10">
                    <c:v>Model</c:v>
                  </c:pt>
                </c:lvl>
              </c:multiLvlStrCache>
            </c:multiLvlStrRef>
          </c:cat>
          <c:val>
            <c:numRef>
              <c:f>'North Dakota'!$E$52:$E$62</c:f>
              <c:numCache>
                <c:formatCode>General</c:formatCode>
                <c:ptCount val="11"/>
                <c:pt idx="0">
                  <c:v>39</c:v>
                </c:pt>
                <c:pt idx="3">
                  <c:v>53</c:v>
                </c:pt>
                <c:pt idx="6">
                  <c:v>36</c:v>
                </c:pt>
                <c:pt idx="9">
                  <c:v>42</c:v>
                </c:pt>
              </c:numCache>
            </c:numRef>
          </c:val>
        </c:ser>
        <c:ser>
          <c:idx val="2"/>
          <c:order val="2"/>
          <c:tx>
            <c:strRef>
              <c:f>'North Dakota'!$F$49:$F$51</c:f>
              <c:strCache>
                <c:ptCount val="1"/>
                <c:pt idx="0">
                  <c:v>Basal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multiLvlStrRef>
              <c:f>'North Dakota'!$B$52:$C$62</c:f>
              <c:multiLvlStrCache>
                <c:ptCount val="11"/>
                <c:lvl>
                  <c:pt idx="0">
                    <c:v>Lds, Lpop</c:v>
                  </c:pt>
                  <c:pt idx="1">
                    <c:v>Lds, Lpop</c:v>
                  </c:pt>
                  <c:pt idx="3">
                    <c:v>Lds, Hpop</c:v>
                  </c:pt>
                  <c:pt idx="4">
                    <c:v>Lds, Hpop</c:v>
                  </c:pt>
                  <c:pt idx="6">
                    <c:v>Hds, Lpop</c:v>
                  </c:pt>
                  <c:pt idx="7">
                    <c:v>Hds, Lpop</c:v>
                  </c:pt>
                  <c:pt idx="9">
                    <c:v>Hds, Hpop</c:v>
                  </c:pt>
                  <c:pt idx="10">
                    <c:v>Hds, Hpop</c:v>
                  </c:pt>
                </c:lvl>
                <c:lvl>
                  <c:pt idx="0">
                    <c:v>Sensor</c:v>
                  </c:pt>
                  <c:pt idx="1">
                    <c:v>Model</c:v>
                  </c:pt>
                  <c:pt idx="2">
                    <c:v>-</c:v>
                  </c:pt>
                  <c:pt idx="3">
                    <c:v>Sensor</c:v>
                  </c:pt>
                  <c:pt idx="4">
                    <c:v>Model</c:v>
                  </c:pt>
                  <c:pt idx="5">
                    <c:v>-</c:v>
                  </c:pt>
                  <c:pt idx="6">
                    <c:v>Sensor</c:v>
                  </c:pt>
                  <c:pt idx="7">
                    <c:v>Model</c:v>
                  </c:pt>
                  <c:pt idx="8">
                    <c:v>-</c:v>
                  </c:pt>
                  <c:pt idx="9">
                    <c:v>Sensor</c:v>
                  </c:pt>
                  <c:pt idx="10">
                    <c:v>Model</c:v>
                  </c:pt>
                </c:lvl>
              </c:multiLvlStrCache>
            </c:multiLvlStrRef>
          </c:cat>
          <c:val>
            <c:numRef>
              <c:f>'North Dakota'!$F$52:$F$62</c:f>
              <c:numCache>
                <c:formatCode>General</c:formatCode>
                <c:ptCount val="11"/>
                <c:pt idx="1">
                  <c:v>0</c:v>
                </c:pt>
                <c:pt idx="4">
                  <c:v>0</c:v>
                </c:pt>
                <c:pt idx="7">
                  <c:v>0</c:v>
                </c:pt>
                <c:pt idx="10">
                  <c:v>0</c:v>
                </c:pt>
              </c:numCache>
            </c:numRef>
          </c:val>
        </c:ser>
        <c:ser>
          <c:idx val="3"/>
          <c:order val="3"/>
          <c:tx>
            <c:strRef>
              <c:f>'North Dakota'!$G$49:$G$51</c:f>
              <c:strCache>
                <c:ptCount val="1"/>
                <c:pt idx="0">
                  <c:v>Model lbs N/acre in-season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'North Dakota'!$B$52:$C$62</c:f>
              <c:multiLvlStrCache>
                <c:ptCount val="11"/>
                <c:lvl>
                  <c:pt idx="0">
                    <c:v>Lds, Lpop</c:v>
                  </c:pt>
                  <c:pt idx="1">
                    <c:v>Lds, Lpop</c:v>
                  </c:pt>
                  <c:pt idx="3">
                    <c:v>Lds, Hpop</c:v>
                  </c:pt>
                  <c:pt idx="4">
                    <c:v>Lds, Hpop</c:v>
                  </c:pt>
                  <c:pt idx="6">
                    <c:v>Hds, Lpop</c:v>
                  </c:pt>
                  <c:pt idx="7">
                    <c:v>Hds, Lpop</c:v>
                  </c:pt>
                  <c:pt idx="9">
                    <c:v>Hds, Hpop</c:v>
                  </c:pt>
                  <c:pt idx="10">
                    <c:v>Hds, Hpop</c:v>
                  </c:pt>
                </c:lvl>
                <c:lvl>
                  <c:pt idx="0">
                    <c:v>Sensor</c:v>
                  </c:pt>
                  <c:pt idx="1">
                    <c:v>Model</c:v>
                  </c:pt>
                  <c:pt idx="2">
                    <c:v>-</c:v>
                  </c:pt>
                  <c:pt idx="3">
                    <c:v>Sensor</c:v>
                  </c:pt>
                  <c:pt idx="4">
                    <c:v>Model</c:v>
                  </c:pt>
                  <c:pt idx="5">
                    <c:v>-</c:v>
                  </c:pt>
                  <c:pt idx="6">
                    <c:v>Sensor</c:v>
                  </c:pt>
                  <c:pt idx="7">
                    <c:v>Model</c:v>
                  </c:pt>
                  <c:pt idx="8">
                    <c:v>-</c:v>
                  </c:pt>
                  <c:pt idx="9">
                    <c:v>Sensor</c:v>
                  </c:pt>
                  <c:pt idx="10">
                    <c:v>Model</c:v>
                  </c:pt>
                </c:lvl>
              </c:multiLvlStrCache>
            </c:multiLvlStrRef>
          </c:cat>
          <c:val>
            <c:numRef>
              <c:f>'North Dakota'!$G$52:$G$62</c:f>
              <c:numCache>
                <c:formatCode>General</c:formatCode>
                <c:ptCount val="11"/>
                <c:pt idx="1">
                  <c:v>194</c:v>
                </c:pt>
                <c:pt idx="4">
                  <c:v>167</c:v>
                </c:pt>
                <c:pt idx="7">
                  <c:v>183</c:v>
                </c:pt>
                <c:pt idx="10">
                  <c:v>163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6504576"/>
        <c:axId val="45425792"/>
      </c:barChart>
      <c:lineChart>
        <c:grouping val="standard"/>
        <c:varyColors val="0"/>
        <c:ser>
          <c:idx val="4"/>
          <c:order val="4"/>
          <c:tx>
            <c:strRef>
              <c:f>'North Dakota'!$I$49</c:f>
              <c:strCache>
                <c:ptCount val="1"/>
                <c:pt idx="0">
                  <c:v>7/2/2012 Sensor NDRE</c:v>
                </c:pt>
              </c:strCache>
            </c:strRef>
          </c:tx>
          <c:spPr>
            <a:ln>
              <a:solidFill>
                <a:schemeClr val="tx2">
                  <a:lumMod val="75000"/>
                </a:schemeClr>
              </a:solidFill>
            </a:ln>
          </c:spPr>
          <c:marker>
            <c:symbol val="square"/>
            <c:size val="7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'North Dakota'!$C$52:$C$61</c:f>
              <c:strCache>
                <c:ptCount val="10"/>
                <c:pt idx="0">
                  <c:v>Lds, Lpop</c:v>
                </c:pt>
                <c:pt idx="1">
                  <c:v>Lds, Lpop</c:v>
                </c:pt>
                <c:pt idx="3">
                  <c:v>Lds, Hpop</c:v>
                </c:pt>
                <c:pt idx="4">
                  <c:v>Lds, Hpop</c:v>
                </c:pt>
                <c:pt idx="6">
                  <c:v>Hds, Lpop</c:v>
                </c:pt>
                <c:pt idx="7">
                  <c:v>Hds, Lpop</c:v>
                </c:pt>
                <c:pt idx="9">
                  <c:v>Hds, Hpop</c:v>
                </c:pt>
              </c:strCache>
            </c:strRef>
          </c:cat>
          <c:val>
            <c:numRef>
              <c:f>'North Dakota'!$I$52:$I$62</c:f>
              <c:numCache>
                <c:formatCode>General</c:formatCode>
                <c:ptCount val="11"/>
                <c:pt idx="0">
                  <c:v>0.29222500000000001</c:v>
                </c:pt>
                <c:pt idx="3">
                  <c:v>0.29496250000000002</c:v>
                </c:pt>
                <c:pt idx="6">
                  <c:v>0.30146250000000002</c:v>
                </c:pt>
                <c:pt idx="9">
                  <c:v>0.30570000000000003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'North Dakota'!$J$49</c:f>
              <c:strCache>
                <c:ptCount val="1"/>
                <c:pt idx="0">
                  <c:v>7/2/2012 Model NDRE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marker>
          <c:cat>
            <c:strRef>
              <c:f>'North Dakota'!$C$52:$C$61</c:f>
              <c:strCache>
                <c:ptCount val="10"/>
                <c:pt idx="0">
                  <c:v>Lds, Lpop</c:v>
                </c:pt>
                <c:pt idx="1">
                  <c:v>Lds, Lpop</c:v>
                </c:pt>
                <c:pt idx="3">
                  <c:v>Lds, Hpop</c:v>
                </c:pt>
                <c:pt idx="4">
                  <c:v>Lds, Hpop</c:v>
                </c:pt>
                <c:pt idx="6">
                  <c:v>Hds, Lpop</c:v>
                </c:pt>
                <c:pt idx="7">
                  <c:v>Hds, Lpop</c:v>
                </c:pt>
                <c:pt idx="9">
                  <c:v>Hds, Hpop</c:v>
                </c:pt>
              </c:strCache>
            </c:strRef>
          </c:cat>
          <c:val>
            <c:numRef>
              <c:f>'North Dakota'!$J$52:$J$62</c:f>
              <c:numCache>
                <c:formatCode>General</c:formatCode>
                <c:ptCount val="11"/>
                <c:pt idx="1">
                  <c:v>0.30672500000000003</c:v>
                </c:pt>
                <c:pt idx="4">
                  <c:v>0.30878749999999999</c:v>
                </c:pt>
                <c:pt idx="7">
                  <c:v>0.25061249999999996</c:v>
                </c:pt>
                <c:pt idx="10">
                  <c:v>0.30288749999999998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504064"/>
        <c:axId val="45426368"/>
      </c:lineChart>
      <c:catAx>
        <c:axId val="365045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Treatment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 rot="0" vert="horz" anchor="b" anchorCtr="1"/>
          <a:lstStyle/>
          <a:p>
            <a:pPr>
              <a:defRPr sz="1100"/>
            </a:pPr>
            <a:endParaRPr lang="en-US"/>
          </a:p>
        </c:txPr>
        <c:crossAx val="45425792"/>
        <c:crosses val="autoZero"/>
        <c:auto val="0"/>
        <c:lblAlgn val="ctr"/>
        <c:lblOffset val="100"/>
        <c:noMultiLvlLbl val="0"/>
      </c:catAx>
      <c:valAx>
        <c:axId val="45425792"/>
        <c:scaling>
          <c:orientation val="minMax"/>
        </c:scaling>
        <c:delete val="0"/>
        <c:axPos val="l"/>
        <c:majorGridlines>
          <c:spPr>
            <a:ln w="9525"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Fertilizer</a:t>
                </a:r>
                <a:r>
                  <a:rPr lang="en-US" sz="1400" baseline="0"/>
                  <a:t> Nitrogen (lb/acre)</a:t>
                </a:r>
                <a:endParaRPr lang="en-US" sz="14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6504576"/>
        <c:crosses val="autoZero"/>
        <c:crossBetween val="between"/>
      </c:valAx>
      <c:valAx>
        <c:axId val="45426368"/>
        <c:scaling>
          <c:orientation val="minMax"/>
          <c:max val="0.33000000000000007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NDRE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6504064"/>
        <c:crosses val="max"/>
        <c:crossBetween val="between"/>
      </c:valAx>
      <c:catAx>
        <c:axId val="36504064"/>
        <c:scaling>
          <c:orientation val="minMax"/>
        </c:scaling>
        <c:delete val="1"/>
        <c:axPos val="b"/>
        <c:majorTickMark val="out"/>
        <c:minorTickMark val="none"/>
        <c:tickLblPos val="nextTo"/>
        <c:crossAx val="45426368"/>
        <c:crossesAt val="0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7455614732537026"/>
          <c:y val="0.1116291986696319"/>
          <c:w val="0.22425359544012033"/>
          <c:h val="0.2809248413312456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Merrick</a:t>
            </a:r>
            <a:r>
              <a:rPr lang="en-US" baseline="0"/>
              <a:t> County</a:t>
            </a:r>
            <a:endParaRPr lang="en-US"/>
          </a:p>
        </c:rich>
      </c:tx>
      <c:layout>
        <c:manualLayout>
          <c:xMode val="edge"/>
          <c:yMode val="edge"/>
          <c:x val="0.40253055699483137"/>
          <c:y val="0.2692307692307692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Daberkow!$B$13</c:f>
              <c:strCache>
                <c:ptCount val="1"/>
                <c:pt idx="0">
                  <c:v>Change in NDRE/# N applied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4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delete val="1"/>
          </c:dLbls>
          <c:cat>
            <c:multiLvlStrRef>
              <c:f>Daberkow!$C$3:$J$4</c:f>
              <c:multiLvlStrCache>
                <c:ptCount val="8"/>
                <c:lvl>
                  <c:pt idx="0">
                    <c:v>Sensor</c:v>
                  </c:pt>
                  <c:pt idx="1">
                    <c:v>Sensor</c:v>
                  </c:pt>
                  <c:pt idx="2">
                    <c:v>Sensor</c:v>
                  </c:pt>
                  <c:pt idx="3">
                    <c:v>Sensor</c:v>
                  </c:pt>
                  <c:pt idx="4">
                    <c:v>Model</c:v>
                  </c:pt>
                  <c:pt idx="5">
                    <c:v>Model</c:v>
                  </c:pt>
                  <c:pt idx="6">
                    <c:v>Model</c:v>
                  </c:pt>
                  <c:pt idx="7">
                    <c:v>Model</c:v>
                  </c:pt>
                </c:lvl>
                <c:lvl>
                  <c:pt idx="0">
                    <c:v>Lds, Lpop</c:v>
                  </c:pt>
                  <c:pt idx="1">
                    <c:v>Lds, Hpop</c:v>
                  </c:pt>
                  <c:pt idx="2">
                    <c:v>Hds, Lpop</c:v>
                  </c:pt>
                  <c:pt idx="3">
                    <c:v>Hds, Hpop</c:v>
                  </c:pt>
                  <c:pt idx="4">
                    <c:v>Lds, Lpop</c:v>
                  </c:pt>
                  <c:pt idx="5">
                    <c:v>Lds, Hpop</c:v>
                  </c:pt>
                  <c:pt idx="6">
                    <c:v>Hds, Lpop</c:v>
                  </c:pt>
                  <c:pt idx="7">
                    <c:v>Hds, Hpop</c:v>
                  </c:pt>
                </c:lvl>
              </c:multiLvlStrCache>
            </c:multiLvlStrRef>
          </c:cat>
          <c:val>
            <c:numRef>
              <c:f>Daberkow!$C$13:$J$13</c:f>
              <c:numCache>
                <c:formatCode>General</c:formatCode>
                <c:ptCount val="8"/>
                <c:pt idx="0">
                  <c:v>6.9714903269205881E-3</c:v>
                </c:pt>
                <c:pt idx="1">
                  <c:v>5.9581384307801095E-3</c:v>
                </c:pt>
                <c:pt idx="2">
                  <c:v>5.4879247080097254E-3</c:v>
                </c:pt>
                <c:pt idx="3">
                  <c:v>7.9032314588649549E-3</c:v>
                </c:pt>
                <c:pt idx="4">
                  <c:v>1.4076013513513504E-3</c:v>
                </c:pt>
                <c:pt idx="5">
                  <c:v>1.1650735294117646E-3</c:v>
                </c:pt>
                <c:pt idx="6">
                  <c:v>1.1534539473684207E-3</c:v>
                </c:pt>
                <c:pt idx="7">
                  <c:v>7.7999999999999977E-4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6823040"/>
        <c:axId val="45431552"/>
      </c:barChart>
      <c:catAx>
        <c:axId val="36823040"/>
        <c:scaling>
          <c:orientation val="minMax"/>
        </c:scaling>
        <c:delete val="0"/>
        <c:axPos val="b"/>
        <c:majorTickMark val="out"/>
        <c:minorTickMark val="none"/>
        <c:tickLblPos val="nextTo"/>
        <c:crossAx val="45431552"/>
        <c:crosses val="autoZero"/>
        <c:auto val="1"/>
        <c:lblAlgn val="ctr"/>
        <c:lblOffset val="100"/>
        <c:noMultiLvlLbl val="0"/>
      </c:catAx>
      <c:valAx>
        <c:axId val="45431552"/>
        <c:scaling>
          <c:orientation val="minMax"/>
          <c:max val="2.0000000000000004E-2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crossAx val="36823040"/>
        <c:crosses val="autoZero"/>
        <c:crossBetween val="between"/>
        <c:majorUnit val="5.000000000000001E-3"/>
      </c:valAx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Valley City</a:t>
            </a:r>
          </a:p>
        </c:rich>
      </c:tx>
      <c:layout>
        <c:manualLayout>
          <c:xMode val="edge"/>
          <c:yMode val="edge"/>
          <c:x val="0.43802573159663455"/>
          <c:y val="0.2201834862385321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'Valley City'!$B$12</c:f>
              <c:strCache>
                <c:ptCount val="1"/>
                <c:pt idx="0">
                  <c:v>Change in NDRE/# N applied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ln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cat>
            <c:multiLvlStrRef>
              <c:f>'Valley City'!$C$2:$J$3</c:f>
              <c:multiLvlStrCache>
                <c:ptCount val="8"/>
                <c:lvl>
                  <c:pt idx="0">
                    <c:v>Sensor</c:v>
                  </c:pt>
                  <c:pt idx="1">
                    <c:v>Sensor</c:v>
                  </c:pt>
                  <c:pt idx="2">
                    <c:v>Sensor</c:v>
                  </c:pt>
                  <c:pt idx="3">
                    <c:v>Sensor</c:v>
                  </c:pt>
                  <c:pt idx="4">
                    <c:v>Model</c:v>
                  </c:pt>
                  <c:pt idx="5">
                    <c:v>Model</c:v>
                  </c:pt>
                  <c:pt idx="6">
                    <c:v>Model</c:v>
                  </c:pt>
                  <c:pt idx="7">
                    <c:v>Model</c:v>
                  </c:pt>
                </c:lvl>
                <c:lvl>
                  <c:pt idx="0">
                    <c:v>Lds, Lpop</c:v>
                  </c:pt>
                  <c:pt idx="1">
                    <c:v>Lds, Hpop</c:v>
                  </c:pt>
                  <c:pt idx="2">
                    <c:v>Hds, Lpop</c:v>
                  </c:pt>
                  <c:pt idx="3">
                    <c:v>Hds, Hpop</c:v>
                  </c:pt>
                  <c:pt idx="4">
                    <c:v>Lds, Lpop</c:v>
                  </c:pt>
                  <c:pt idx="5">
                    <c:v>Lds, Hpop</c:v>
                  </c:pt>
                  <c:pt idx="6">
                    <c:v>Hds, Lpop</c:v>
                  </c:pt>
                  <c:pt idx="7">
                    <c:v>Hds, Hpop</c:v>
                  </c:pt>
                </c:lvl>
              </c:multiLvlStrCache>
            </c:multiLvlStrRef>
          </c:cat>
          <c:val>
            <c:numRef>
              <c:f>'Valley City'!$C$12:$J$12</c:f>
              <c:numCache>
                <c:formatCode>General</c:formatCode>
                <c:ptCount val="8"/>
                <c:pt idx="0">
                  <c:v>2.6855769230769225E-3</c:v>
                </c:pt>
                <c:pt idx="1">
                  <c:v>1.4891509433962269E-3</c:v>
                </c:pt>
                <c:pt idx="2">
                  <c:v>2.0479166666666662E-3</c:v>
                </c:pt>
                <c:pt idx="3">
                  <c:v>1.662202380952381E-3</c:v>
                </c:pt>
                <c:pt idx="4">
                  <c:v>3.9220360824742225E-4</c:v>
                </c:pt>
                <c:pt idx="5">
                  <c:v>5.2267964071856269E-4</c:v>
                </c:pt>
                <c:pt idx="6">
                  <c:v>8.0102459016393466E-4</c:v>
                </c:pt>
                <c:pt idx="7">
                  <c:v>5.6096625766871198E-4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971520"/>
        <c:axId val="45430400"/>
      </c:barChart>
      <c:catAx>
        <c:axId val="36971520"/>
        <c:scaling>
          <c:orientation val="minMax"/>
        </c:scaling>
        <c:delete val="0"/>
        <c:axPos val="b"/>
        <c:majorTickMark val="out"/>
        <c:minorTickMark val="none"/>
        <c:tickLblPos val="nextTo"/>
        <c:crossAx val="45430400"/>
        <c:crosses val="autoZero"/>
        <c:auto val="1"/>
        <c:lblAlgn val="ctr"/>
        <c:lblOffset val="100"/>
        <c:noMultiLvlLbl val="0"/>
      </c:catAx>
      <c:valAx>
        <c:axId val="45430400"/>
        <c:scaling>
          <c:orientation val="minMax"/>
          <c:max val="2.0000000000000004E-2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crossAx val="36971520"/>
        <c:crosses val="autoZero"/>
        <c:crossBetween val="between"/>
        <c:majorUnit val="5.000000000000001E-3"/>
      </c:valAx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Durbin</a:t>
            </a:r>
          </a:p>
        </c:rich>
      </c:tx>
      <c:layout>
        <c:manualLayout>
          <c:xMode val="edge"/>
          <c:yMode val="edge"/>
          <c:x val="0.45436339554777877"/>
          <c:y val="0.18536070079480699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Durbin!$B$12</c:f>
              <c:strCache>
                <c:ptCount val="1"/>
                <c:pt idx="0">
                  <c:v>Change in NDRE/# N applied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</c:dPt>
          <c:cat>
            <c:multiLvlStrRef>
              <c:f>Durbin!$C$2:$J$3</c:f>
              <c:multiLvlStrCache>
                <c:ptCount val="8"/>
                <c:lvl>
                  <c:pt idx="0">
                    <c:v>Sensor</c:v>
                  </c:pt>
                  <c:pt idx="1">
                    <c:v>Sensor</c:v>
                  </c:pt>
                  <c:pt idx="2">
                    <c:v>Sensor</c:v>
                  </c:pt>
                  <c:pt idx="3">
                    <c:v>Sensor</c:v>
                  </c:pt>
                  <c:pt idx="4">
                    <c:v>Model</c:v>
                  </c:pt>
                  <c:pt idx="5">
                    <c:v>Model </c:v>
                  </c:pt>
                  <c:pt idx="6">
                    <c:v>Model</c:v>
                  </c:pt>
                  <c:pt idx="7">
                    <c:v>Model</c:v>
                  </c:pt>
                </c:lvl>
                <c:lvl>
                  <c:pt idx="0">
                    <c:v>Lds, Lpop</c:v>
                  </c:pt>
                  <c:pt idx="1">
                    <c:v>Lds, Hpop</c:v>
                  </c:pt>
                  <c:pt idx="2">
                    <c:v>Hds, Lpop</c:v>
                  </c:pt>
                  <c:pt idx="3">
                    <c:v>Hds, Hpop</c:v>
                  </c:pt>
                  <c:pt idx="4">
                    <c:v>Lds, Lpop</c:v>
                  </c:pt>
                  <c:pt idx="5">
                    <c:v>Lds, Hpop</c:v>
                  </c:pt>
                  <c:pt idx="6">
                    <c:v>Hds, Lpop</c:v>
                  </c:pt>
                  <c:pt idx="7">
                    <c:v>Hds, Hpop</c:v>
                  </c:pt>
                </c:lvl>
              </c:multiLvlStrCache>
            </c:multiLvlStrRef>
          </c:cat>
          <c:val>
            <c:numRef>
              <c:f>Durbin!$C$12:$J$12</c:f>
              <c:numCache>
                <c:formatCode>General</c:formatCode>
                <c:ptCount val="8"/>
                <c:pt idx="0">
                  <c:v>8.3263888888888916E-4</c:v>
                </c:pt>
                <c:pt idx="1">
                  <c:v>1.4114406779661016E-3</c:v>
                </c:pt>
                <c:pt idx="2">
                  <c:v>1.178598484848485E-3</c:v>
                </c:pt>
                <c:pt idx="3">
                  <c:v>1.4172916666666665E-3</c:v>
                </c:pt>
                <c:pt idx="4">
                  <c:v>4.8482142857142843E-4</c:v>
                </c:pt>
                <c:pt idx="5">
                  <c:v>6.2775423728813533E-4</c:v>
                </c:pt>
                <c:pt idx="6">
                  <c:v>6.0269886363636352E-4</c:v>
                </c:pt>
                <c:pt idx="7">
                  <c:v>4.9277456647398834E-4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681728"/>
        <c:axId val="45228032"/>
      </c:barChart>
      <c:catAx>
        <c:axId val="36681728"/>
        <c:scaling>
          <c:orientation val="minMax"/>
        </c:scaling>
        <c:delete val="0"/>
        <c:axPos val="b"/>
        <c:majorTickMark val="out"/>
        <c:minorTickMark val="none"/>
        <c:tickLblPos val="nextTo"/>
        <c:crossAx val="45228032"/>
        <c:crosses val="autoZero"/>
        <c:auto val="1"/>
        <c:lblAlgn val="ctr"/>
        <c:lblOffset val="100"/>
        <c:noMultiLvlLbl val="0"/>
      </c:catAx>
      <c:valAx>
        <c:axId val="45228032"/>
        <c:scaling>
          <c:orientation val="minMax"/>
          <c:max val="2.0000000000000005E-3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crossAx val="36681728"/>
        <c:crosses val="autoZero"/>
        <c:crossBetween val="between"/>
        <c:majorUnit val="5.0000000000000012E-4"/>
      </c:valAx>
    </c:plotArea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9615-499A-40EC-8462-F55120D8E2CC}" type="datetimeFigureOut">
              <a:rPr lang="en-US" smtClean="0"/>
              <a:t>8/7/2012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9975-9C2D-4975-828C-240C1FE0D0D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9615-499A-40EC-8462-F55120D8E2CC}" type="datetimeFigureOut">
              <a:rPr lang="en-US" smtClean="0"/>
              <a:t>8/7/2012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9975-9C2D-4975-828C-240C1FE0D0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9615-499A-40EC-8462-F55120D8E2CC}" type="datetimeFigureOut">
              <a:rPr lang="en-US" smtClean="0"/>
              <a:t>8/7/2012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9975-9C2D-4975-828C-240C1FE0D0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9615-499A-40EC-8462-F55120D8E2CC}" type="datetimeFigureOut">
              <a:rPr lang="en-US" smtClean="0"/>
              <a:t>8/7/2012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9975-9C2D-4975-828C-240C1FE0D0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9615-499A-40EC-8462-F55120D8E2CC}" type="datetimeFigureOut">
              <a:rPr lang="en-US" smtClean="0"/>
              <a:t>8/7/2012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9975-9C2D-4975-828C-240C1FE0D0D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9615-499A-40EC-8462-F55120D8E2CC}" type="datetimeFigureOut">
              <a:rPr lang="en-US" smtClean="0"/>
              <a:t>8/7/2012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9975-9C2D-4975-828C-240C1FE0D0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9615-499A-40EC-8462-F55120D8E2CC}" type="datetimeFigureOut">
              <a:rPr lang="en-US" smtClean="0"/>
              <a:t>8/7/2012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9975-9C2D-4975-828C-240C1FE0D0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9615-499A-40EC-8462-F55120D8E2CC}" type="datetimeFigureOut">
              <a:rPr lang="en-US" smtClean="0"/>
              <a:t>8/7/2012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9975-9C2D-4975-828C-240C1FE0D0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9615-499A-40EC-8462-F55120D8E2CC}" type="datetimeFigureOut">
              <a:rPr lang="en-US" smtClean="0"/>
              <a:t>8/7/2012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9975-9C2D-4975-828C-240C1FE0D0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9615-499A-40EC-8462-F55120D8E2CC}" type="datetimeFigureOut">
              <a:rPr lang="en-US" smtClean="0"/>
              <a:t>8/7/2012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99975-9C2D-4975-828C-240C1FE0D0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9615-499A-40EC-8462-F55120D8E2CC}" type="datetimeFigureOut">
              <a:rPr lang="en-US" smtClean="0"/>
              <a:t>8/7/2012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599975-9C2D-4975-828C-240C1FE0D0D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A19615-499A-40EC-8462-F55120D8E2CC}" type="datetimeFigureOut">
              <a:rPr lang="en-US" smtClean="0"/>
              <a:t>8/7/2012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599975-9C2D-4975-828C-240C1FE0D0D1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05000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Interactions of Nitrogen Management Strategy with Corn Hybrid and Population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495800"/>
            <a:ext cx="7854696" cy="1752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Dave Franzen – North Dakota State University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Newell Kitchen – USDA-ARS, Columbia, MO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Laura Stevens, Richard Ferguson – University of Nebraska-Lincoln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141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Photographs\Summer 2012\Regional N Study - Laura\9-29-12 Rollins overview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03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Photographs\Summer 2012\Regional N Study - Laura\9-29-12 Lone Tre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03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hotographs\Summer 2012\Regional N Study - Laura\7-2-12 Valley City application 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51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Photographs\Summer 2012\Regional N Study - Laura\7-2-12 Durbin treatment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07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67512"/>
            <a:ext cx="7772400" cy="85648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Vegetation Indices and Nitrogen Rate</a:t>
            </a:r>
            <a:br>
              <a:rPr lang="en-US" sz="4000" dirty="0" smtClean="0"/>
            </a:br>
            <a:r>
              <a:rPr lang="en-US" sz="4000" dirty="0" smtClean="0"/>
              <a:t>Missouri</a:t>
            </a:r>
            <a:endParaRPr lang="en-US" sz="40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7068134"/>
              </p:ext>
            </p:extLst>
          </p:nvPr>
        </p:nvGraphicFramePr>
        <p:xfrm>
          <a:off x="17318" y="1752600"/>
          <a:ext cx="9072043" cy="4134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152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5B6973"/>
                </a:solidFill>
              </a:rPr>
              <a:t>Vegetation Indices and Nitrogen Rate</a:t>
            </a:r>
            <a:br>
              <a:rPr lang="en-US" sz="3600" dirty="0">
                <a:solidFill>
                  <a:srgbClr val="5B6973"/>
                </a:solidFill>
              </a:rPr>
            </a:br>
            <a:r>
              <a:rPr lang="en-US" sz="3600" dirty="0">
                <a:solidFill>
                  <a:srgbClr val="5B6973"/>
                </a:solidFill>
              </a:rPr>
              <a:t>Missouri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4148557"/>
              </p:ext>
            </p:extLst>
          </p:nvPr>
        </p:nvGraphicFramePr>
        <p:xfrm>
          <a:off x="90471" y="1828800"/>
          <a:ext cx="9056993" cy="4157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592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5B6973"/>
                </a:solidFill>
              </a:rPr>
              <a:t>Vegetation Indices and Nitrogen </a:t>
            </a:r>
            <a:r>
              <a:rPr lang="en-US" sz="3600" dirty="0" smtClean="0">
                <a:solidFill>
                  <a:srgbClr val="5B6973"/>
                </a:solidFill>
              </a:rPr>
              <a:t>Rate</a:t>
            </a:r>
            <a:br>
              <a:rPr lang="en-US" sz="3600" dirty="0" smtClean="0">
                <a:solidFill>
                  <a:srgbClr val="5B6973"/>
                </a:solidFill>
              </a:rPr>
            </a:br>
            <a:r>
              <a:rPr lang="en-US" sz="3600" dirty="0" smtClean="0">
                <a:solidFill>
                  <a:srgbClr val="5B6973"/>
                </a:solidFill>
              </a:rPr>
              <a:t>Nebraska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4243995"/>
              </p:ext>
            </p:extLst>
          </p:nvPr>
        </p:nvGraphicFramePr>
        <p:xfrm>
          <a:off x="48243" y="1752600"/>
          <a:ext cx="9130393" cy="483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543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5B6973"/>
                </a:solidFill>
              </a:rPr>
              <a:t>Vegetation Indices and Nitrogen Rate</a:t>
            </a:r>
            <a:br>
              <a:rPr lang="en-US" sz="3600" dirty="0">
                <a:solidFill>
                  <a:srgbClr val="5B6973"/>
                </a:solidFill>
              </a:rPr>
            </a:br>
            <a:r>
              <a:rPr lang="en-US" sz="3600" dirty="0">
                <a:solidFill>
                  <a:srgbClr val="5B6973"/>
                </a:solidFill>
              </a:rPr>
              <a:t>Nebraska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7693203"/>
              </p:ext>
            </p:extLst>
          </p:nvPr>
        </p:nvGraphicFramePr>
        <p:xfrm>
          <a:off x="36020" y="1905000"/>
          <a:ext cx="9107980" cy="484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918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5B6973"/>
                </a:solidFill>
              </a:rPr>
              <a:t>Vegetation Indices and Nitrogen Rate</a:t>
            </a:r>
            <a:br>
              <a:rPr lang="en-US" sz="3600" dirty="0">
                <a:solidFill>
                  <a:srgbClr val="5B6973"/>
                </a:solidFill>
              </a:rPr>
            </a:br>
            <a:r>
              <a:rPr lang="en-US" sz="3600" dirty="0" smtClean="0">
                <a:solidFill>
                  <a:srgbClr val="5B6973"/>
                </a:solidFill>
              </a:rPr>
              <a:t>North Dakota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4352878"/>
              </p:ext>
            </p:extLst>
          </p:nvPr>
        </p:nvGraphicFramePr>
        <p:xfrm>
          <a:off x="381000" y="1905000"/>
          <a:ext cx="8382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008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5B6973"/>
                </a:solidFill>
              </a:rPr>
              <a:t>Vegetation Indices and Nitrogen Rate</a:t>
            </a:r>
            <a:br>
              <a:rPr lang="en-US" sz="3600" dirty="0">
                <a:solidFill>
                  <a:srgbClr val="5B6973"/>
                </a:solidFill>
              </a:rPr>
            </a:br>
            <a:r>
              <a:rPr lang="en-US" sz="3600" dirty="0">
                <a:solidFill>
                  <a:srgbClr val="5B6973"/>
                </a:solidFill>
              </a:rPr>
              <a:t>North Dakota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995331"/>
              </p:ext>
            </p:extLst>
          </p:nvPr>
        </p:nvGraphicFramePr>
        <p:xfrm>
          <a:off x="228600" y="1600200"/>
          <a:ext cx="8305800" cy="503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496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</a:t>
            </a:r>
            <a:r>
              <a:rPr lang="en-US" dirty="0"/>
              <a:t>the use of crop canopy sensors for in-season N management influenced by hybrid or plant population</a:t>
            </a:r>
            <a:r>
              <a:rPr lang="en-US" dirty="0" smtClean="0"/>
              <a:t>?</a:t>
            </a:r>
            <a:endParaRPr lang="en-US" dirty="0" smtClean="0"/>
          </a:p>
          <a:p>
            <a:r>
              <a:rPr lang="en-US" dirty="0" smtClean="0"/>
              <a:t>What are the interactions among N rate strategy, corn hybrid and population across this region</a:t>
            </a:r>
            <a:r>
              <a:rPr lang="en-US" dirty="0" smtClean="0"/>
              <a:t>?</a:t>
            </a:r>
          </a:p>
          <a:p>
            <a:r>
              <a:rPr lang="en-US" dirty="0"/>
              <a:t>How do two different N rate recommendation strategies (sensor vs. model) compare across a broad region?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785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305800" cy="704088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Sufficiency Index – Post-Fertilization</a:t>
            </a:r>
            <a:endParaRPr lang="en-US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467" y="1603374"/>
            <a:ext cx="4058529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466" y="4094465"/>
            <a:ext cx="4087537" cy="2306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8270" y="1603374"/>
            <a:ext cx="405853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8269" y="4094465"/>
            <a:ext cx="4081325" cy="2306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68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Change in NDRE Relative to N Applied</a:t>
            </a:r>
            <a:endParaRPr lang="en-US" sz="4000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3091466"/>
              </p:ext>
            </p:extLst>
          </p:nvPr>
        </p:nvGraphicFramePr>
        <p:xfrm>
          <a:off x="533400" y="914400"/>
          <a:ext cx="8167688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3624761"/>
              </p:ext>
            </p:extLst>
          </p:nvPr>
        </p:nvGraphicFramePr>
        <p:xfrm>
          <a:off x="533400" y="2743200"/>
          <a:ext cx="8153400" cy="207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027843"/>
              </p:ext>
            </p:extLst>
          </p:nvPr>
        </p:nvGraphicFramePr>
        <p:xfrm>
          <a:off x="457200" y="4689763"/>
          <a:ext cx="8229600" cy="2192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-399258" y="3752057"/>
            <a:ext cx="1472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NDRE/</a:t>
            </a:r>
            <a:r>
              <a:rPr lang="en-US" dirty="0" err="1" smtClean="0"/>
              <a:t>lb</a:t>
            </a:r>
            <a:r>
              <a:rPr lang="en-US" dirty="0" smtClean="0"/>
              <a:t> 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13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000" y="187036"/>
            <a:ext cx="6166237" cy="647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1066800"/>
            <a:ext cx="2514600" cy="780288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Locations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05600" y="22098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High yield potential and moderate yield potential sites in each state</a:t>
            </a:r>
            <a:endParaRPr lang="en-US" sz="1600" dirty="0"/>
          </a:p>
        </p:txBody>
      </p:sp>
      <p:sp>
        <p:nvSpPr>
          <p:cNvPr id="9" name="Oval 8"/>
          <p:cNvSpPr/>
          <p:nvPr/>
        </p:nvSpPr>
        <p:spPr>
          <a:xfrm>
            <a:off x="3535378" y="1502876"/>
            <a:ext cx="121158" cy="11539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330167" y="1501367"/>
            <a:ext cx="121158" cy="11539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184179" y="4329820"/>
            <a:ext cx="121158" cy="11539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282258" y="4495800"/>
            <a:ext cx="121158" cy="11539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148404" y="5327638"/>
            <a:ext cx="121158" cy="11539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282697" y="5312549"/>
            <a:ext cx="121158" cy="115397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4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Rate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Sensor: Holland Scientific </a:t>
            </a:r>
            <a:r>
              <a:rPr lang="en-US" dirty="0" err="1" smtClean="0"/>
              <a:t>RapidScan</a:t>
            </a:r>
            <a:r>
              <a:rPr lang="en-US" dirty="0" smtClean="0"/>
              <a:t> (3 band: red, red-edge, NIR); Schepers/Holland algorithm for N rate calculation (Holland &amp; Schepers, Agronomy Journal 2010). </a:t>
            </a:r>
          </a:p>
          <a:p>
            <a:r>
              <a:rPr lang="en-US" dirty="0" smtClean="0"/>
              <a:t>Model: Maize-N (</a:t>
            </a:r>
            <a:r>
              <a:rPr lang="en-US" dirty="0" err="1" smtClean="0"/>
              <a:t>Setiyano</a:t>
            </a:r>
            <a:r>
              <a:rPr lang="en-US" dirty="0" smtClean="0"/>
              <a:t>, et al., Agronomy Journal 2011); based on the Hybrid-Maize crop growth model; use of local, historic weather data.</a:t>
            </a:r>
          </a:p>
          <a:p>
            <a:r>
              <a:rPr lang="en-US" dirty="0" smtClean="0"/>
              <a:t>Base N rate 0-75 </a:t>
            </a:r>
            <a:r>
              <a:rPr lang="en-US" dirty="0" err="1" smtClean="0"/>
              <a:t>lb</a:t>
            </a:r>
            <a:r>
              <a:rPr lang="en-US" dirty="0" smtClean="0"/>
              <a:t>/acre, depending on site (applied at or prior to planting).</a:t>
            </a:r>
          </a:p>
          <a:p>
            <a:r>
              <a:rPr lang="en-US" dirty="0" smtClean="0"/>
              <a:t>In-season N applied immediately after sensing at V9-V10 growth stage.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69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Hybrid: High drought tolerance, low drought tolerance.</a:t>
            </a:r>
          </a:p>
          <a:p>
            <a:r>
              <a:rPr lang="en-US" dirty="0" smtClean="0"/>
              <a:t>Population: moderate (24-32,000 plants/acre) or high (31-42,000 plants/acre).</a:t>
            </a:r>
          </a:p>
          <a:p>
            <a:r>
              <a:rPr lang="en-US" dirty="0" smtClean="0"/>
              <a:t>Nitrogen rate: unfertilized check, high N reference, Maize-N model rate, canopy sensor rate.</a:t>
            </a:r>
          </a:p>
          <a:p>
            <a:r>
              <a:rPr lang="en-US" dirty="0" smtClean="0"/>
              <a:t>Location: Missouri, Nebraska and North Dakota, each state with high yield and moderate yield potential sites.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16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8850923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07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200" cy="646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27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hotographs\Summer 2012\2012_06_26\IMG_0617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76200" y="0"/>
            <a:ext cx="92881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35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Photographs\Summer 2012\2012_06_26\IMG_062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2909" y="914400"/>
            <a:ext cx="605790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Photographs\Summer 2012\2012_06_26\IMG_072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863600" y="1304234"/>
            <a:ext cx="6096000" cy="406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9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740</TotalTime>
  <Words>356</Words>
  <Application>Microsoft Office PowerPoint</Application>
  <PresentationFormat>On-screen Show (4:3)</PresentationFormat>
  <Paragraphs>56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Interactions of Nitrogen Management Strategy with Corn Hybrid and Population </vt:lpstr>
      <vt:lpstr>Questions</vt:lpstr>
      <vt:lpstr>Locations</vt:lpstr>
      <vt:lpstr>Nitrogen Rate Strategies</vt:lpstr>
      <vt:lpstr>Treatments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Vegetation Indices and Nitrogen Rate Missouri</vt:lpstr>
      <vt:lpstr>Vegetation Indices and Nitrogen Rate Missouri</vt:lpstr>
      <vt:lpstr>Vegetation Indices and Nitrogen Rate Nebraska</vt:lpstr>
      <vt:lpstr>Vegetation Indices and Nitrogen Rate Nebraska</vt:lpstr>
      <vt:lpstr>Vegetation Indices and Nitrogen Rate North Dakota</vt:lpstr>
      <vt:lpstr>Vegetation Indices and Nitrogen Rate North Dakota</vt:lpstr>
      <vt:lpstr>Sufficiency Index – Post-Fertilization</vt:lpstr>
      <vt:lpstr>Change in NDRE Relative to N Applied</vt:lpstr>
    </vt:vector>
  </TitlesOfParts>
  <Company>University of Nebraska-Lincoln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Interactions of Nitrogen Management Strategy with Corn Hybrid and Population</dc:title>
  <dc:creator>Richard Ferguson</dc:creator>
  <cp:lastModifiedBy>Richard Ferguson</cp:lastModifiedBy>
  <cp:revision>25</cp:revision>
  <cp:lastPrinted>2012-08-02T21:15:17Z</cp:lastPrinted>
  <dcterms:created xsi:type="dcterms:W3CDTF">2012-07-31T21:38:15Z</dcterms:created>
  <dcterms:modified xsi:type="dcterms:W3CDTF">2012-08-08T01:46:55Z</dcterms:modified>
</cp:coreProperties>
</file>