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7" r:id="rId2"/>
  </p:sldIdLst>
  <p:sldSz cx="40690800" cy="40690800"/>
  <p:notesSz cx="6934200" cy="9232900"/>
  <p:defaultTextStyle>
    <a:defPPr>
      <a:defRPr lang="en-US"/>
    </a:defPPr>
    <a:lvl1pPr marL="0" algn="l" defTabSz="4650364" rtl="0" eaLnBrk="1" latinLnBrk="0" hangingPunct="1">
      <a:defRPr sz="9200" kern="1200">
        <a:solidFill>
          <a:schemeClr val="tx1"/>
        </a:solidFill>
        <a:latin typeface="+mn-lt"/>
        <a:ea typeface="+mn-ea"/>
        <a:cs typeface="+mn-cs"/>
      </a:defRPr>
    </a:lvl1pPr>
    <a:lvl2pPr marL="2325182" algn="l" defTabSz="4650364" rtl="0" eaLnBrk="1" latinLnBrk="0" hangingPunct="1">
      <a:defRPr sz="9200" kern="1200">
        <a:solidFill>
          <a:schemeClr val="tx1"/>
        </a:solidFill>
        <a:latin typeface="+mn-lt"/>
        <a:ea typeface="+mn-ea"/>
        <a:cs typeface="+mn-cs"/>
      </a:defRPr>
    </a:lvl2pPr>
    <a:lvl3pPr marL="4650364" algn="l" defTabSz="4650364" rtl="0" eaLnBrk="1" latinLnBrk="0" hangingPunct="1">
      <a:defRPr sz="9200" kern="1200">
        <a:solidFill>
          <a:schemeClr val="tx1"/>
        </a:solidFill>
        <a:latin typeface="+mn-lt"/>
        <a:ea typeface="+mn-ea"/>
        <a:cs typeface="+mn-cs"/>
      </a:defRPr>
    </a:lvl3pPr>
    <a:lvl4pPr marL="6975546" algn="l" defTabSz="4650364" rtl="0" eaLnBrk="1" latinLnBrk="0" hangingPunct="1">
      <a:defRPr sz="9200" kern="1200">
        <a:solidFill>
          <a:schemeClr val="tx1"/>
        </a:solidFill>
        <a:latin typeface="+mn-lt"/>
        <a:ea typeface="+mn-ea"/>
        <a:cs typeface="+mn-cs"/>
      </a:defRPr>
    </a:lvl4pPr>
    <a:lvl5pPr marL="9300728" algn="l" defTabSz="4650364" rtl="0" eaLnBrk="1" latinLnBrk="0" hangingPunct="1">
      <a:defRPr sz="9200" kern="1200">
        <a:solidFill>
          <a:schemeClr val="tx1"/>
        </a:solidFill>
        <a:latin typeface="+mn-lt"/>
        <a:ea typeface="+mn-ea"/>
        <a:cs typeface="+mn-cs"/>
      </a:defRPr>
    </a:lvl5pPr>
    <a:lvl6pPr marL="11625910" algn="l" defTabSz="4650364" rtl="0" eaLnBrk="1" latinLnBrk="0" hangingPunct="1">
      <a:defRPr sz="9200" kern="1200">
        <a:solidFill>
          <a:schemeClr val="tx1"/>
        </a:solidFill>
        <a:latin typeface="+mn-lt"/>
        <a:ea typeface="+mn-ea"/>
        <a:cs typeface="+mn-cs"/>
      </a:defRPr>
    </a:lvl6pPr>
    <a:lvl7pPr marL="13951092" algn="l" defTabSz="4650364" rtl="0" eaLnBrk="1" latinLnBrk="0" hangingPunct="1">
      <a:defRPr sz="9200" kern="1200">
        <a:solidFill>
          <a:schemeClr val="tx1"/>
        </a:solidFill>
        <a:latin typeface="+mn-lt"/>
        <a:ea typeface="+mn-ea"/>
        <a:cs typeface="+mn-cs"/>
      </a:defRPr>
    </a:lvl7pPr>
    <a:lvl8pPr marL="16276274" algn="l" defTabSz="4650364" rtl="0" eaLnBrk="1" latinLnBrk="0" hangingPunct="1">
      <a:defRPr sz="9200" kern="1200">
        <a:solidFill>
          <a:schemeClr val="tx1"/>
        </a:solidFill>
        <a:latin typeface="+mn-lt"/>
        <a:ea typeface="+mn-ea"/>
        <a:cs typeface="+mn-cs"/>
      </a:defRPr>
    </a:lvl8pPr>
    <a:lvl9pPr marL="18601456" algn="l" defTabSz="4650364" rtl="0" eaLnBrk="1" latinLnBrk="0" hangingPunct="1">
      <a:defRPr sz="9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0066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0115" autoAdjust="0"/>
    <p:restoredTop sz="94598" autoAdjust="0"/>
  </p:normalViewPr>
  <p:slideViewPr>
    <p:cSldViewPr>
      <p:cViewPr>
        <p:scale>
          <a:sx n="20" d="100"/>
          <a:sy n="20" d="100"/>
        </p:scale>
        <p:origin x="-3156" y="-72"/>
      </p:cViewPr>
      <p:guideLst>
        <p:guide orient="horz" pos="12816"/>
        <p:guide pos="12816"/>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645"/>
          </a:xfrm>
          <a:prstGeom prst="rect">
            <a:avLst/>
          </a:prstGeom>
        </p:spPr>
        <p:txBody>
          <a:bodyPr vert="horz" lIns="92382" tIns="46191" rIns="92382" bIns="46191" rtlCol="0"/>
          <a:lstStyle>
            <a:lvl1pPr algn="l">
              <a:defRPr sz="1200"/>
            </a:lvl1pPr>
          </a:lstStyle>
          <a:p>
            <a:endParaRPr lang="en-US"/>
          </a:p>
        </p:txBody>
      </p:sp>
      <p:sp>
        <p:nvSpPr>
          <p:cNvPr id="3" name="Date Placeholder 2"/>
          <p:cNvSpPr>
            <a:spLocks noGrp="1"/>
          </p:cNvSpPr>
          <p:nvPr>
            <p:ph type="dt" sz="quarter" idx="1"/>
          </p:nvPr>
        </p:nvSpPr>
        <p:spPr>
          <a:xfrm>
            <a:off x="3927775" y="0"/>
            <a:ext cx="3004820" cy="461645"/>
          </a:xfrm>
          <a:prstGeom prst="rect">
            <a:avLst/>
          </a:prstGeom>
        </p:spPr>
        <p:txBody>
          <a:bodyPr vert="horz" lIns="92382" tIns="46191" rIns="92382" bIns="46191" rtlCol="0"/>
          <a:lstStyle>
            <a:lvl1pPr algn="r">
              <a:defRPr sz="1200"/>
            </a:lvl1pPr>
          </a:lstStyle>
          <a:p>
            <a:fld id="{C95073EB-2264-485F-AB9E-E3E830D09FF5}" type="datetimeFigureOut">
              <a:rPr lang="en-US" smtClean="0"/>
              <a:pPr/>
              <a:t>7/31/2012</a:t>
            </a:fld>
            <a:endParaRPr lang="en-US"/>
          </a:p>
        </p:txBody>
      </p:sp>
      <p:sp>
        <p:nvSpPr>
          <p:cNvPr id="4" name="Footer Placeholder 3"/>
          <p:cNvSpPr>
            <a:spLocks noGrp="1"/>
          </p:cNvSpPr>
          <p:nvPr>
            <p:ph type="ftr" sz="quarter" idx="2"/>
          </p:nvPr>
        </p:nvSpPr>
        <p:spPr>
          <a:xfrm>
            <a:off x="0" y="8769653"/>
            <a:ext cx="3004820" cy="461645"/>
          </a:xfrm>
          <a:prstGeom prst="rect">
            <a:avLst/>
          </a:prstGeom>
        </p:spPr>
        <p:txBody>
          <a:bodyPr vert="horz" lIns="92382" tIns="46191" rIns="92382" bIns="46191" rtlCol="0" anchor="b"/>
          <a:lstStyle>
            <a:lvl1pPr algn="l">
              <a:defRPr sz="1200"/>
            </a:lvl1pPr>
          </a:lstStyle>
          <a:p>
            <a:endParaRPr lang="en-US"/>
          </a:p>
        </p:txBody>
      </p:sp>
      <p:sp>
        <p:nvSpPr>
          <p:cNvPr id="5" name="Slide Number Placeholder 4"/>
          <p:cNvSpPr>
            <a:spLocks noGrp="1"/>
          </p:cNvSpPr>
          <p:nvPr>
            <p:ph type="sldNum" sz="quarter" idx="3"/>
          </p:nvPr>
        </p:nvSpPr>
        <p:spPr>
          <a:xfrm>
            <a:off x="3927775" y="8769653"/>
            <a:ext cx="3004820" cy="461645"/>
          </a:xfrm>
          <a:prstGeom prst="rect">
            <a:avLst/>
          </a:prstGeom>
        </p:spPr>
        <p:txBody>
          <a:bodyPr vert="horz" lIns="92382" tIns="46191" rIns="92382" bIns="46191" rtlCol="0" anchor="b"/>
          <a:lstStyle>
            <a:lvl1pPr algn="r">
              <a:defRPr sz="1200"/>
            </a:lvl1pPr>
          </a:lstStyle>
          <a:p>
            <a:fld id="{A2E1EF22-6BA8-4BD9-8638-4C7A1816063C}"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645"/>
          </a:xfrm>
          <a:prstGeom prst="rect">
            <a:avLst/>
          </a:prstGeom>
        </p:spPr>
        <p:txBody>
          <a:bodyPr vert="horz" lIns="92382" tIns="46191" rIns="92382" bIns="46191" rtlCol="0"/>
          <a:lstStyle>
            <a:lvl1pPr algn="l">
              <a:defRPr sz="1200"/>
            </a:lvl1pPr>
          </a:lstStyle>
          <a:p>
            <a:endParaRPr lang="en-IE"/>
          </a:p>
        </p:txBody>
      </p:sp>
      <p:sp>
        <p:nvSpPr>
          <p:cNvPr id="3" name="Date Placeholder 2"/>
          <p:cNvSpPr>
            <a:spLocks noGrp="1"/>
          </p:cNvSpPr>
          <p:nvPr>
            <p:ph type="dt" idx="1"/>
          </p:nvPr>
        </p:nvSpPr>
        <p:spPr>
          <a:xfrm>
            <a:off x="3927775" y="0"/>
            <a:ext cx="3004820" cy="461645"/>
          </a:xfrm>
          <a:prstGeom prst="rect">
            <a:avLst/>
          </a:prstGeom>
        </p:spPr>
        <p:txBody>
          <a:bodyPr vert="horz" lIns="92382" tIns="46191" rIns="92382" bIns="46191" rtlCol="0"/>
          <a:lstStyle>
            <a:lvl1pPr algn="r">
              <a:defRPr sz="1200"/>
            </a:lvl1pPr>
          </a:lstStyle>
          <a:p>
            <a:fld id="{D97008A8-6DBB-48A1-AD7A-78BEC9E88455}" type="datetimeFigureOut">
              <a:rPr lang="en-IE" smtClean="0"/>
              <a:pPr/>
              <a:t>31/07/2012</a:t>
            </a:fld>
            <a:endParaRPr lang="en-IE"/>
          </a:p>
        </p:txBody>
      </p:sp>
      <p:sp>
        <p:nvSpPr>
          <p:cNvPr id="4" name="Slide Image Placeholder 3"/>
          <p:cNvSpPr>
            <a:spLocks noGrp="1" noRot="1" noChangeAspect="1"/>
          </p:cNvSpPr>
          <p:nvPr>
            <p:ph type="sldImg" idx="2"/>
          </p:nvPr>
        </p:nvSpPr>
        <p:spPr>
          <a:xfrm>
            <a:off x="1735138" y="692150"/>
            <a:ext cx="3463925" cy="3462338"/>
          </a:xfrm>
          <a:prstGeom prst="rect">
            <a:avLst/>
          </a:prstGeom>
          <a:noFill/>
          <a:ln w="12700">
            <a:solidFill>
              <a:prstClr val="black"/>
            </a:solidFill>
          </a:ln>
        </p:spPr>
        <p:txBody>
          <a:bodyPr vert="horz" lIns="92382" tIns="46191" rIns="92382" bIns="46191" rtlCol="0" anchor="ctr"/>
          <a:lstStyle/>
          <a:p>
            <a:endParaRPr lang="en-IE"/>
          </a:p>
        </p:txBody>
      </p:sp>
      <p:sp>
        <p:nvSpPr>
          <p:cNvPr id="5" name="Notes Placeholder 4"/>
          <p:cNvSpPr>
            <a:spLocks noGrp="1"/>
          </p:cNvSpPr>
          <p:nvPr>
            <p:ph type="body" sz="quarter" idx="3"/>
          </p:nvPr>
        </p:nvSpPr>
        <p:spPr>
          <a:xfrm>
            <a:off x="693420" y="4385628"/>
            <a:ext cx="5547360" cy="4154805"/>
          </a:xfrm>
          <a:prstGeom prst="rect">
            <a:avLst/>
          </a:prstGeom>
        </p:spPr>
        <p:txBody>
          <a:bodyPr vert="horz" lIns="92382" tIns="46191" rIns="92382" bIns="4619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769653"/>
            <a:ext cx="3004820" cy="461645"/>
          </a:xfrm>
          <a:prstGeom prst="rect">
            <a:avLst/>
          </a:prstGeom>
        </p:spPr>
        <p:txBody>
          <a:bodyPr vert="horz" lIns="92382" tIns="46191" rIns="92382" bIns="46191" rtlCol="0" anchor="b"/>
          <a:lstStyle>
            <a:lvl1pPr algn="l">
              <a:defRPr sz="1200"/>
            </a:lvl1pPr>
          </a:lstStyle>
          <a:p>
            <a:endParaRPr lang="en-IE"/>
          </a:p>
        </p:txBody>
      </p:sp>
      <p:sp>
        <p:nvSpPr>
          <p:cNvPr id="7" name="Slide Number Placeholder 6"/>
          <p:cNvSpPr>
            <a:spLocks noGrp="1"/>
          </p:cNvSpPr>
          <p:nvPr>
            <p:ph type="sldNum" sz="quarter" idx="5"/>
          </p:nvPr>
        </p:nvSpPr>
        <p:spPr>
          <a:xfrm>
            <a:off x="3927775" y="8769653"/>
            <a:ext cx="3004820" cy="461645"/>
          </a:xfrm>
          <a:prstGeom prst="rect">
            <a:avLst/>
          </a:prstGeom>
        </p:spPr>
        <p:txBody>
          <a:bodyPr vert="horz" lIns="92382" tIns="46191" rIns="92382" bIns="46191" rtlCol="0" anchor="b"/>
          <a:lstStyle>
            <a:lvl1pPr algn="r">
              <a:defRPr sz="1200"/>
            </a:lvl1pPr>
          </a:lstStyle>
          <a:p>
            <a:fld id="{E6464AC8-C9FB-4997-A6BC-E6DF80AAFC6B}" type="slidenum">
              <a:rPr lang="en-IE" smtClean="0"/>
              <a:pPr/>
              <a:t>‹#›</a:t>
            </a:fld>
            <a:endParaRPr lang="en-I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6464AC8-C9FB-4997-A6BC-E6DF80AAFC6B}" type="slidenum">
              <a:rPr lang="en-IE" smtClean="0"/>
              <a:pPr/>
              <a:t>1</a:t>
            </a:fld>
            <a:endParaRPr lang="en-I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51810" y="12640525"/>
            <a:ext cx="34587180" cy="8722148"/>
          </a:xfrm>
        </p:spPr>
        <p:txBody>
          <a:bodyPr/>
          <a:lstStyle/>
          <a:p>
            <a:r>
              <a:rPr lang="en-US" smtClean="0"/>
              <a:t>Click to edit Master title style</a:t>
            </a:r>
            <a:endParaRPr lang="en-US"/>
          </a:p>
        </p:txBody>
      </p:sp>
      <p:sp>
        <p:nvSpPr>
          <p:cNvPr id="3" name="Subtitle 2"/>
          <p:cNvSpPr>
            <a:spLocks noGrp="1"/>
          </p:cNvSpPr>
          <p:nvPr>
            <p:ph type="subTitle" idx="1"/>
          </p:nvPr>
        </p:nvSpPr>
        <p:spPr>
          <a:xfrm>
            <a:off x="6103620" y="23058120"/>
            <a:ext cx="28483560" cy="10398760"/>
          </a:xfrm>
        </p:spPr>
        <p:txBody>
          <a:bodyPr/>
          <a:lstStyle>
            <a:lvl1pPr marL="0" indent="0" algn="ctr">
              <a:buNone/>
              <a:defRPr>
                <a:solidFill>
                  <a:schemeClr val="tx1">
                    <a:tint val="75000"/>
                  </a:schemeClr>
                </a:solidFill>
              </a:defRPr>
            </a:lvl1pPr>
            <a:lvl2pPr marL="2325182" indent="0" algn="ctr">
              <a:buNone/>
              <a:defRPr>
                <a:solidFill>
                  <a:schemeClr val="tx1">
                    <a:tint val="75000"/>
                  </a:schemeClr>
                </a:solidFill>
              </a:defRPr>
            </a:lvl2pPr>
            <a:lvl3pPr marL="4650364" indent="0" algn="ctr">
              <a:buNone/>
              <a:defRPr>
                <a:solidFill>
                  <a:schemeClr val="tx1">
                    <a:tint val="75000"/>
                  </a:schemeClr>
                </a:solidFill>
              </a:defRPr>
            </a:lvl3pPr>
            <a:lvl4pPr marL="6975546" indent="0" algn="ctr">
              <a:buNone/>
              <a:defRPr>
                <a:solidFill>
                  <a:schemeClr val="tx1">
                    <a:tint val="75000"/>
                  </a:schemeClr>
                </a:solidFill>
              </a:defRPr>
            </a:lvl4pPr>
            <a:lvl5pPr marL="9300728" indent="0" algn="ctr">
              <a:buNone/>
              <a:defRPr>
                <a:solidFill>
                  <a:schemeClr val="tx1">
                    <a:tint val="75000"/>
                  </a:schemeClr>
                </a:solidFill>
              </a:defRPr>
            </a:lvl5pPr>
            <a:lvl6pPr marL="11625910" indent="0" algn="ctr">
              <a:buNone/>
              <a:defRPr>
                <a:solidFill>
                  <a:schemeClr val="tx1">
                    <a:tint val="75000"/>
                  </a:schemeClr>
                </a:solidFill>
              </a:defRPr>
            </a:lvl6pPr>
            <a:lvl7pPr marL="13951092" indent="0" algn="ctr">
              <a:buNone/>
              <a:defRPr>
                <a:solidFill>
                  <a:schemeClr val="tx1">
                    <a:tint val="75000"/>
                  </a:schemeClr>
                </a:solidFill>
              </a:defRPr>
            </a:lvl7pPr>
            <a:lvl8pPr marL="16276274" indent="0" algn="ctr">
              <a:buNone/>
              <a:defRPr>
                <a:solidFill>
                  <a:schemeClr val="tx1">
                    <a:tint val="75000"/>
                  </a:schemeClr>
                </a:solidFill>
              </a:defRPr>
            </a:lvl8pPr>
            <a:lvl9pPr marL="18601456"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29F8B29-2288-4EEC-8D36-BB28FAD7D00B}" type="datetimeFigureOut">
              <a:rPr lang="en-US" smtClean="0"/>
              <a:pPr/>
              <a:t>7/31/2012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ABC12C-BDE3-44B7-860B-EBF45842096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9F8B29-2288-4EEC-8D36-BB28FAD7D00B}" type="datetimeFigureOut">
              <a:rPr lang="en-US" smtClean="0"/>
              <a:pPr/>
              <a:t>7/31/2012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ABC12C-BDE3-44B7-860B-EBF45842096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9500830" y="1629522"/>
            <a:ext cx="9155430" cy="3471904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034540" y="1629522"/>
            <a:ext cx="26788110" cy="3471904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9F8B29-2288-4EEC-8D36-BB28FAD7D00B}" type="datetimeFigureOut">
              <a:rPr lang="en-US" smtClean="0"/>
              <a:pPr/>
              <a:t>7/31/2012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ABC12C-BDE3-44B7-860B-EBF45842096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9F8B29-2288-4EEC-8D36-BB28FAD7D00B}" type="datetimeFigureOut">
              <a:rPr lang="en-US" smtClean="0"/>
              <a:pPr/>
              <a:t>7/31/2012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ABC12C-BDE3-44B7-860B-EBF45842096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214293" y="26147610"/>
            <a:ext cx="34587180" cy="8081645"/>
          </a:xfrm>
        </p:spPr>
        <p:txBody>
          <a:bodyPr anchor="t"/>
          <a:lstStyle>
            <a:lvl1pPr algn="l">
              <a:defRPr sz="20300" b="1" cap="all"/>
            </a:lvl1pPr>
          </a:lstStyle>
          <a:p>
            <a:r>
              <a:rPr lang="en-US" smtClean="0"/>
              <a:t>Click to edit Master title style</a:t>
            </a:r>
            <a:endParaRPr lang="en-US"/>
          </a:p>
        </p:txBody>
      </p:sp>
      <p:sp>
        <p:nvSpPr>
          <p:cNvPr id="3" name="Text Placeholder 2"/>
          <p:cNvSpPr>
            <a:spLocks noGrp="1"/>
          </p:cNvSpPr>
          <p:nvPr>
            <p:ph type="body" idx="1"/>
          </p:nvPr>
        </p:nvSpPr>
        <p:spPr>
          <a:xfrm>
            <a:off x="3214293" y="17246500"/>
            <a:ext cx="34587180" cy="8901110"/>
          </a:xfrm>
        </p:spPr>
        <p:txBody>
          <a:bodyPr anchor="b"/>
          <a:lstStyle>
            <a:lvl1pPr marL="0" indent="0">
              <a:buNone/>
              <a:defRPr sz="10200">
                <a:solidFill>
                  <a:schemeClr val="tx1">
                    <a:tint val="75000"/>
                  </a:schemeClr>
                </a:solidFill>
              </a:defRPr>
            </a:lvl1pPr>
            <a:lvl2pPr marL="2325182" indent="0">
              <a:buNone/>
              <a:defRPr sz="9200">
                <a:solidFill>
                  <a:schemeClr val="tx1">
                    <a:tint val="75000"/>
                  </a:schemeClr>
                </a:solidFill>
              </a:defRPr>
            </a:lvl2pPr>
            <a:lvl3pPr marL="4650364" indent="0">
              <a:buNone/>
              <a:defRPr sz="8100">
                <a:solidFill>
                  <a:schemeClr val="tx1">
                    <a:tint val="75000"/>
                  </a:schemeClr>
                </a:solidFill>
              </a:defRPr>
            </a:lvl3pPr>
            <a:lvl4pPr marL="6975546" indent="0">
              <a:buNone/>
              <a:defRPr sz="7100">
                <a:solidFill>
                  <a:schemeClr val="tx1">
                    <a:tint val="75000"/>
                  </a:schemeClr>
                </a:solidFill>
              </a:defRPr>
            </a:lvl4pPr>
            <a:lvl5pPr marL="9300728" indent="0">
              <a:buNone/>
              <a:defRPr sz="7100">
                <a:solidFill>
                  <a:schemeClr val="tx1">
                    <a:tint val="75000"/>
                  </a:schemeClr>
                </a:solidFill>
              </a:defRPr>
            </a:lvl5pPr>
            <a:lvl6pPr marL="11625910" indent="0">
              <a:buNone/>
              <a:defRPr sz="7100">
                <a:solidFill>
                  <a:schemeClr val="tx1">
                    <a:tint val="75000"/>
                  </a:schemeClr>
                </a:solidFill>
              </a:defRPr>
            </a:lvl6pPr>
            <a:lvl7pPr marL="13951092" indent="0">
              <a:buNone/>
              <a:defRPr sz="7100">
                <a:solidFill>
                  <a:schemeClr val="tx1">
                    <a:tint val="75000"/>
                  </a:schemeClr>
                </a:solidFill>
              </a:defRPr>
            </a:lvl7pPr>
            <a:lvl8pPr marL="16276274" indent="0">
              <a:buNone/>
              <a:defRPr sz="7100">
                <a:solidFill>
                  <a:schemeClr val="tx1">
                    <a:tint val="75000"/>
                  </a:schemeClr>
                </a:solidFill>
              </a:defRPr>
            </a:lvl8pPr>
            <a:lvl9pPr marL="18601456" indent="0">
              <a:buNone/>
              <a:defRPr sz="71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9F8B29-2288-4EEC-8D36-BB28FAD7D00B}" type="datetimeFigureOut">
              <a:rPr lang="en-US" smtClean="0"/>
              <a:pPr/>
              <a:t>7/31/2012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ABC12C-BDE3-44B7-860B-EBF45842096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034540" y="9494523"/>
            <a:ext cx="17971770" cy="26854047"/>
          </a:xfrm>
        </p:spPr>
        <p:txBody>
          <a:bodyPr/>
          <a:lstStyle>
            <a:lvl1pPr>
              <a:defRPr sz="14200"/>
            </a:lvl1pPr>
            <a:lvl2pPr>
              <a:defRPr sz="12200"/>
            </a:lvl2pPr>
            <a:lvl3pPr>
              <a:defRPr sz="10200"/>
            </a:lvl3pPr>
            <a:lvl4pPr>
              <a:defRPr sz="9200"/>
            </a:lvl4pPr>
            <a:lvl5pPr>
              <a:defRPr sz="9200"/>
            </a:lvl5pPr>
            <a:lvl6pPr>
              <a:defRPr sz="9200"/>
            </a:lvl6pPr>
            <a:lvl7pPr>
              <a:defRPr sz="9200"/>
            </a:lvl7pPr>
            <a:lvl8pPr>
              <a:defRPr sz="9200"/>
            </a:lvl8pPr>
            <a:lvl9pPr>
              <a:defRPr sz="9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0684490" y="9494523"/>
            <a:ext cx="17971770" cy="26854047"/>
          </a:xfrm>
        </p:spPr>
        <p:txBody>
          <a:bodyPr/>
          <a:lstStyle>
            <a:lvl1pPr>
              <a:defRPr sz="14200"/>
            </a:lvl1pPr>
            <a:lvl2pPr>
              <a:defRPr sz="12200"/>
            </a:lvl2pPr>
            <a:lvl3pPr>
              <a:defRPr sz="10200"/>
            </a:lvl3pPr>
            <a:lvl4pPr>
              <a:defRPr sz="9200"/>
            </a:lvl4pPr>
            <a:lvl5pPr>
              <a:defRPr sz="9200"/>
            </a:lvl5pPr>
            <a:lvl6pPr>
              <a:defRPr sz="9200"/>
            </a:lvl6pPr>
            <a:lvl7pPr>
              <a:defRPr sz="9200"/>
            </a:lvl7pPr>
            <a:lvl8pPr>
              <a:defRPr sz="9200"/>
            </a:lvl8pPr>
            <a:lvl9pPr>
              <a:defRPr sz="9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29F8B29-2288-4EEC-8D36-BB28FAD7D00B}" type="datetimeFigureOut">
              <a:rPr lang="en-US" smtClean="0"/>
              <a:pPr/>
              <a:t>7/31/2012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ABC12C-BDE3-44B7-860B-EBF45842096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034540" y="9108337"/>
            <a:ext cx="17978837" cy="3795921"/>
          </a:xfrm>
        </p:spPr>
        <p:txBody>
          <a:bodyPr anchor="b"/>
          <a:lstStyle>
            <a:lvl1pPr marL="0" indent="0">
              <a:buNone/>
              <a:defRPr sz="12200" b="1"/>
            </a:lvl1pPr>
            <a:lvl2pPr marL="2325182" indent="0">
              <a:buNone/>
              <a:defRPr sz="10200" b="1"/>
            </a:lvl2pPr>
            <a:lvl3pPr marL="4650364" indent="0">
              <a:buNone/>
              <a:defRPr sz="9200" b="1"/>
            </a:lvl3pPr>
            <a:lvl4pPr marL="6975546" indent="0">
              <a:buNone/>
              <a:defRPr sz="8100" b="1"/>
            </a:lvl4pPr>
            <a:lvl5pPr marL="9300728" indent="0">
              <a:buNone/>
              <a:defRPr sz="8100" b="1"/>
            </a:lvl5pPr>
            <a:lvl6pPr marL="11625910" indent="0">
              <a:buNone/>
              <a:defRPr sz="8100" b="1"/>
            </a:lvl6pPr>
            <a:lvl7pPr marL="13951092" indent="0">
              <a:buNone/>
              <a:defRPr sz="8100" b="1"/>
            </a:lvl7pPr>
            <a:lvl8pPr marL="16276274" indent="0">
              <a:buNone/>
              <a:defRPr sz="8100" b="1"/>
            </a:lvl8pPr>
            <a:lvl9pPr marL="18601456" indent="0">
              <a:buNone/>
              <a:defRPr sz="8100" b="1"/>
            </a:lvl9pPr>
          </a:lstStyle>
          <a:p>
            <a:pPr lvl="0"/>
            <a:r>
              <a:rPr lang="en-US" smtClean="0"/>
              <a:t>Click to edit Master text styles</a:t>
            </a:r>
          </a:p>
        </p:txBody>
      </p:sp>
      <p:sp>
        <p:nvSpPr>
          <p:cNvPr id="4" name="Content Placeholder 3"/>
          <p:cNvSpPr>
            <a:spLocks noGrp="1"/>
          </p:cNvSpPr>
          <p:nvPr>
            <p:ph sz="half" idx="2"/>
          </p:nvPr>
        </p:nvSpPr>
        <p:spPr>
          <a:xfrm>
            <a:off x="2034540" y="12904258"/>
            <a:ext cx="17978837" cy="23444309"/>
          </a:xfrm>
        </p:spPr>
        <p:txBody>
          <a:bodyPr/>
          <a:lstStyle>
            <a:lvl1pPr>
              <a:defRPr sz="12200"/>
            </a:lvl1pPr>
            <a:lvl2pPr>
              <a:defRPr sz="10200"/>
            </a:lvl2pPr>
            <a:lvl3pPr>
              <a:defRPr sz="9200"/>
            </a:lvl3pPr>
            <a:lvl4pPr>
              <a:defRPr sz="8100"/>
            </a:lvl4pPr>
            <a:lvl5pPr>
              <a:defRPr sz="8100"/>
            </a:lvl5pPr>
            <a:lvl6pPr>
              <a:defRPr sz="8100"/>
            </a:lvl6pPr>
            <a:lvl7pPr>
              <a:defRPr sz="8100"/>
            </a:lvl7pPr>
            <a:lvl8pPr>
              <a:defRPr sz="8100"/>
            </a:lvl8pPr>
            <a:lvl9pPr>
              <a:defRPr sz="8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0670363" y="9108337"/>
            <a:ext cx="17985899" cy="3795921"/>
          </a:xfrm>
        </p:spPr>
        <p:txBody>
          <a:bodyPr anchor="b"/>
          <a:lstStyle>
            <a:lvl1pPr marL="0" indent="0">
              <a:buNone/>
              <a:defRPr sz="12200" b="1"/>
            </a:lvl1pPr>
            <a:lvl2pPr marL="2325182" indent="0">
              <a:buNone/>
              <a:defRPr sz="10200" b="1"/>
            </a:lvl2pPr>
            <a:lvl3pPr marL="4650364" indent="0">
              <a:buNone/>
              <a:defRPr sz="9200" b="1"/>
            </a:lvl3pPr>
            <a:lvl4pPr marL="6975546" indent="0">
              <a:buNone/>
              <a:defRPr sz="8100" b="1"/>
            </a:lvl4pPr>
            <a:lvl5pPr marL="9300728" indent="0">
              <a:buNone/>
              <a:defRPr sz="8100" b="1"/>
            </a:lvl5pPr>
            <a:lvl6pPr marL="11625910" indent="0">
              <a:buNone/>
              <a:defRPr sz="8100" b="1"/>
            </a:lvl6pPr>
            <a:lvl7pPr marL="13951092" indent="0">
              <a:buNone/>
              <a:defRPr sz="8100" b="1"/>
            </a:lvl7pPr>
            <a:lvl8pPr marL="16276274" indent="0">
              <a:buNone/>
              <a:defRPr sz="8100" b="1"/>
            </a:lvl8pPr>
            <a:lvl9pPr marL="18601456" indent="0">
              <a:buNone/>
              <a:defRPr sz="8100" b="1"/>
            </a:lvl9pPr>
          </a:lstStyle>
          <a:p>
            <a:pPr lvl="0"/>
            <a:r>
              <a:rPr lang="en-US" smtClean="0"/>
              <a:t>Click to edit Master text styles</a:t>
            </a:r>
          </a:p>
        </p:txBody>
      </p:sp>
      <p:sp>
        <p:nvSpPr>
          <p:cNvPr id="6" name="Content Placeholder 5"/>
          <p:cNvSpPr>
            <a:spLocks noGrp="1"/>
          </p:cNvSpPr>
          <p:nvPr>
            <p:ph sz="quarter" idx="4"/>
          </p:nvPr>
        </p:nvSpPr>
        <p:spPr>
          <a:xfrm>
            <a:off x="20670363" y="12904258"/>
            <a:ext cx="17985899" cy="23444309"/>
          </a:xfrm>
        </p:spPr>
        <p:txBody>
          <a:bodyPr/>
          <a:lstStyle>
            <a:lvl1pPr>
              <a:defRPr sz="12200"/>
            </a:lvl1pPr>
            <a:lvl2pPr>
              <a:defRPr sz="10200"/>
            </a:lvl2pPr>
            <a:lvl3pPr>
              <a:defRPr sz="9200"/>
            </a:lvl3pPr>
            <a:lvl4pPr>
              <a:defRPr sz="8100"/>
            </a:lvl4pPr>
            <a:lvl5pPr>
              <a:defRPr sz="8100"/>
            </a:lvl5pPr>
            <a:lvl6pPr>
              <a:defRPr sz="8100"/>
            </a:lvl6pPr>
            <a:lvl7pPr>
              <a:defRPr sz="8100"/>
            </a:lvl7pPr>
            <a:lvl8pPr>
              <a:defRPr sz="8100"/>
            </a:lvl8pPr>
            <a:lvl9pPr>
              <a:defRPr sz="8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9F8B29-2288-4EEC-8D36-BB28FAD7D00B}" type="datetimeFigureOut">
              <a:rPr lang="en-US" smtClean="0"/>
              <a:pPr/>
              <a:t>7/31/2012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ABC12C-BDE3-44B7-860B-EBF45842096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9F8B29-2288-4EEC-8D36-BB28FAD7D00B}" type="datetimeFigureOut">
              <a:rPr lang="en-US" smtClean="0"/>
              <a:pPr/>
              <a:t>7/31/2012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ABC12C-BDE3-44B7-860B-EBF45842096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9F8B29-2288-4EEC-8D36-BB28FAD7D00B}" type="datetimeFigureOut">
              <a:rPr lang="en-US" smtClean="0"/>
              <a:pPr/>
              <a:t>7/31/2012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ABC12C-BDE3-44B7-860B-EBF45842096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34542" y="1620097"/>
            <a:ext cx="13386993" cy="6894830"/>
          </a:xfrm>
        </p:spPr>
        <p:txBody>
          <a:bodyPr anchor="b"/>
          <a:lstStyle>
            <a:lvl1pPr algn="l">
              <a:defRPr sz="10200" b="1"/>
            </a:lvl1pPr>
          </a:lstStyle>
          <a:p>
            <a:r>
              <a:rPr lang="en-US" smtClean="0"/>
              <a:t>Click to edit Master title style</a:t>
            </a:r>
            <a:endParaRPr lang="en-US"/>
          </a:p>
        </p:txBody>
      </p:sp>
      <p:sp>
        <p:nvSpPr>
          <p:cNvPr id="3" name="Content Placeholder 2"/>
          <p:cNvSpPr>
            <a:spLocks noGrp="1"/>
          </p:cNvSpPr>
          <p:nvPr>
            <p:ph idx="1"/>
          </p:nvPr>
        </p:nvSpPr>
        <p:spPr>
          <a:xfrm>
            <a:off x="15908972" y="1620100"/>
            <a:ext cx="22747288" cy="34728470"/>
          </a:xfrm>
        </p:spPr>
        <p:txBody>
          <a:bodyPr/>
          <a:lstStyle>
            <a:lvl1pPr>
              <a:defRPr sz="16300"/>
            </a:lvl1pPr>
            <a:lvl2pPr>
              <a:defRPr sz="14200"/>
            </a:lvl2pPr>
            <a:lvl3pPr>
              <a:defRPr sz="12200"/>
            </a:lvl3pPr>
            <a:lvl4pPr>
              <a:defRPr sz="10200"/>
            </a:lvl4pPr>
            <a:lvl5pPr>
              <a:defRPr sz="10200"/>
            </a:lvl5pPr>
            <a:lvl6pPr>
              <a:defRPr sz="10200"/>
            </a:lvl6pPr>
            <a:lvl7pPr>
              <a:defRPr sz="10200"/>
            </a:lvl7pPr>
            <a:lvl8pPr>
              <a:defRPr sz="10200"/>
            </a:lvl8pPr>
            <a:lvl9pPr>
              <a:defRPr sz="10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034542" y="8514930"/>
            <a:ext cx="13386993" cy="27833640"/>
          </a:xfrm>
        </p:spPr>
        <p:txBody>
          <a:bodyPr/>
          <a:lstStyle>
            <a:lvl1pPr marL="0" indent="0">
              <a:buNone/>
              <a:defRPr sz="7100"/>
            </a:lvl1pPr>
            <a:lvl2pPr marL="2325182" indent="0">
              <a:buNone/>
              <a:defRPr sz="6100"/>
            </a:lvl2pPr>
            <a:lvl3pPr marL="4650364" indent="0">
              <a:buNone/>
              <a:defRPr sz="5100"/>
            </a:lvl3pPr>
            <a:lvl4pPr marL="6975546" indent="0">
              <a:buNone/>
              <a:defRPr sz="4600"/>
            </a:lvl4pPr>
            <a:lvl5pPr marL="9300728" indent="0">
              <a:buNone/>
              <a:defRPr sz="4600"/>
            </a:lvl5pPr>
            <a:lvl6pPr marL="11625910" indent="0">
              <a:buNone/>
              <a:defRPr sz="4600"/>
            </a:lvl6pPr>
            <a:lvl7pPr marL="13951092" indent="0">
              <a:buNone/>
              <a:defRPr sz="4600"/>
            </a:lvl7pPr>
            <a:lvl8pPr marL="16276274" indent="0">
              <a:buNone/>
              <a:defRPr sz="4600"/>
            </a:lvl8pPr>
            <a:lvl9pPr marL="18601456" indent="0">
              <a:buNone/>
              <a:defRPr sz="4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9F8B29-2288-4EEC-8D36-BB28FAD7D00B}" type="datetimeFigureOut">
              <a:rPr lang="en-US" smtClean="0"/>
              <a:pPr/>
              <a:t>7/31/2012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ABC12C-BDE3-44B7-860B-EBF45842096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75682" y="28483560"/>
            <a:ext cx="24414480" cy="3362645"/>
          </a:xfrm>
        </p:spPr>
        <p:txBody>
          <a:bodyPr anchor="b"/>
          <a:lstStyle>
            <a:lvl1pPr algn="l">
              <a:defRPr sz="10200" b="1"/>
            </a:lvl1pPr>
          </a:lstStyle>
          <a:p>
            <a:r>
              <a:rPr lang="en-US" smtClean="0"/>
              <a:t>Click to edit Master title style</a:t>
            </a:r>
            <a:endParaRPr lang="en-US"/>
          </a:p>
        </p:txBody>
      </p:sp>
      <p:sp>
        <p:nvSpPr>
          <p:cNvPr id="3" name="Picture Placeholder 2"/>
          <p:cNvSpPr>
            <a:spLocks noGrp="1"/>
          </p:cNvSpPr>
          <p:nvPr>
            <p:ph type="pic" idx="1"/>
          </p:nvPr>
        </p:nvSpPr>
        <p:spPr>
          <a:xfrm>
            <a:off x="7975682" y="3635798"/>
            <a:ext cx="24414480" cy="24414480"/>
          </a:xfrm>
        </p:spPr>
        <p:txBody>
          <a:bodyPr/>
          <a:lstStyle>
            <a:lvl1pPr marL="0" indent="0">
              <a:buNone/>
              <a:defRPr sz="16300"/>
            </a:lvl1pPr>
            <a:lvl2pPr marL="2325182" indent="0">
              <a:buNone/>
              <a:defRPr sz="14200"/>
            </a:lvl2pPr>
            <a:lvl3pPr marL="4650364" indent="0">
              <a:buNone/>
              <a:defRPr sz="12200"/>
            </a:lvl3pPr>
            <a:lvl4pPr marL="6975546" indent="0">
              <a:buNone/>
              <a:defRPr sz="10200"/>
            </a:lvl4pPr>
            <a:lvl5pPr marL="9300728" indent="0">
              <a:buNone/>
              <a:defRPr sz="10200"/>
            </a:lvl5pPr>
            <a:lvl6pPr marL="11625910" indent="0">
              <a:buNone/>
              <a:defRPr sz="10200"/>
            </a:lvl6pPr>
            <a:lvl7pPr marL="13951092" indent="0">
              <a:buNone/>
              <a:defRPr sz="10200"/>
            </a:lvl7pPr>
            <a:lvl8pPr marL="16276274" indent="0">
              <a:buNone/>
              <a:defRPr sz="10200"/>
            </a:lvl8pPr>
            <a:lvl9pPr marL="18601456" indent="0">
              <a:buNone/>
              <a:defRPr sz="10200"/>
            </a:lvl9pPr>
          </a:lstStyle>
          <a:p>
            <a:endParaRPr lang="en-US"/>
          </a:p>
        </p:txBody>
      </p:sp>
      <p:sp>
        <p:nvSpPr>
          <p:cNvPr id="4" name="Text Placeholder 3"/>
          <p:cNvSpPr>
            <a:spLocks noGrp="1"/>
          </p:cNvSpPr>
          <p:nvPr>
            <p:ph type="body" sz="half" idx="2"/>
          </p:nvPr>
        </p:nvSpPr>
        <p:spPr>
          <a:xfrm>
            <a:off x="7975682" y="31846205"/>
            <a:ext cx="24414480" cy="4775515"/>
          </a:xfrm>
        </p:spPr>
        <p:txBody>
          <a:bodyPr/>
          <a:lstStyle>
            <a:lvl1pPr marL="0" indent="0">
              <a:buNone/>
              <a:defRPr sz="7100"/>
            </a:lvl1pPr>
            <a:lvl2pPr marL="2325182" indent="0">
              <a:buNone/>
              <a:defRPr sz="6100"/>
            </a:lvl2pPr>
            <a:lvl3pPr marL="4650364" indent="0">
              <a:buNone/>
              <a:defRPr sz="5100"/>
            </a:lvl3pPr>
            <a:lvl4pPr marL="6975546" indent="0">
              <a:buNone/>
              <a:defRPr sz="4600"/>
            </a:lvl4pPr>
            <a:lvl5pPr marL="9300728" indent="0">
              <a:buNone/>
              <a:defRPr sz="4600"/>
            </a:lvl5pPr>
            <a:lvl6pPr marL="11625910" indent="0">
              <a:buNone/>
              <a:defRPr sz="4600"/>
            </a:lvl6pPr>
            <a:lvl7pPr marL="13951092" indent="0">
              <a:buNone/>
              <a:defRPr sz="4600"/>
            </a:lvl7pPr>
            <a:lvl8pPr marL="16276274" indent="0">
              <a:buNone/>
              <a:defRPr sz="4600"/>
            </a:lvl8pPr>
            <a:lvl9pPr marL="18601456" indent="0">
              <a:buNone/>
              <a:defRPr sz="4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9F8B29-2288-4EEC-8D36-BB28FAD7D00B}" type="datetimeFigureOut">
              <a:rPr lang="en-US" smtClean="0"/>
              <a:pPr/>
              <a:t>7/31/2012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ABC12C-BDE3-44B7-860B-EBF45842096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34540" y="1629519"/>
            <a:ext cx="36621720" cy="6781800"/>
          </a:xfrm>
          <a:prstGeom prst="rect">
            <a:avLst/>
          </a:prstGeom>
        </p:spPr>
        <p:txBody>
          <a:bodyPr vert="horz" lIns="465036" tIns="232518" rIns="465036" bIns="232518"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034540" y="9494523"/>
            <a:ext cx="36621720" cy="26854047"/>
          </a:xfrm>
          <a:prstGeom prst="rect">
            <a:avLst/>
          </a:prstGeom>
        </p:spPr>
        <p:txBody>
          <a:bodyPr vert="horz" lIns="465036" tIns="232518" rIns="465036" bIns="23251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034540" y="37714346"/>
            <a:ext cx="9494520" cy="2166408"/>
          </a:xfrm>
          <a:prstGeom prst="rect">
            <a:avLst/>
          </a:prstGeom>
        </p:spPr>
        <p:txBody>
          <a:bodyPr vert="horz" lIns="465036" tIns="232518" rIns="465036" bIns="232518" rtlCol="0" anchor="ctr"/>
          <a:lstStyle>
            <a:lvl1pPr algn="l">
              <a:defRPr sz="6100">
                <a:solidFill>
                  <a:schemeClr val="tx1">
                    <a:tint val="75000"/>
                  </a:schemeClr>
                </a:solidFill>
              </a:defRPr>
            </a:lvl1pPr>
          </a:lstStyle>
          <a:p>
            <a:fld id="{D29F8B29-2288-4EEC-8D36-BB28FAD7D00B}" type="datetimeFigureOut">
              <a:rPr lang="en-US" smtClean="0"/>
              <a:pPr/>
              <a:t>7/31/2012</a:t>
            </a:fld>
            <a:endParaRPr lang="en-US"/>
          </a:p>
        </p:txBody>
      </p:sp>
      <p:sp>
        <p:nvSpPr>
          <p:cNvPr id="5" name="Footer Placeholder 4"/>
          <p:cNvSpPr>
            <a:spLocks noGrp="1"/>
          </p:cNvSpPr>
          <p:nvPr>
            <p:ph type="ftr" sz="quarter" idx="3"/>
          </p:nvPr>
        </p:nvSpPr>
        <p:spPr>
          <a:xfrm>
            <a:off x="13902690" y="37714346"/>
            <a:ext cx="12885420" cy="2166408"/>
          </a:xfrm>
          <a:prstGeom prst="rect">
            <a:avLst/>
          </a:prstGeom>
        </p:spPr>
        <p:txBody>
          <a:bodyPr vert="horz" lIns="465036" tIns="232518" rIns="465036" bIns="232518" rtlCol="0" anchor="ctr"/>
          <a:lstStyle>
            <a:lvl1pPr algn="ctr">
              <a:defRPr sz="61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9161740" y="37714346"/>
            <a:ext cx="9494520" cy="2166408"/>
          </a:xfrm>
          <a:prstGeom prst="rect">
            <a:avLst/>
          </a:prstGeom>
        </p:spPr>
        <p:txBody>
          <a:bodyPr vert="horz" lIns="465036" tIns="232518" rIns="465036" bIns="232518" rtlCol="0" anchor="ctr"/>
          <a:lstStyle>
            <a:lvl1pPr algn="r">
              <a:defRPr sz="6100">
                <a:solidFill>
                  <a:schemeClr val="tx1">
                    <a:tint val="75000"/>
                  </a:schemeClr>
                </a:solidFill>
              </a:defRPr>
            </a:lvl1pPr>
          </a:lstStyle>
          <a:p>
            <a:fld id="{1FABC12C-BDE3-44B7-860B-EBF45842096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650364" rtl="0" eaLnBrk="1" latinLnBrk="0" hangingPunct="1">
        <a:spcBef>
          <a:spcPct val="0"/>
        </a:spcBef>
        <a:buNone/>
        <a:defRPr sz="22400" kern="1200">
          <a:solidFill>
            <a:schemeClr val="tx1"/>
          </a:solidFill>
          <a:latin typeface="+mj-lt"/>
          <a:ea typeface="+mj-ea"/>
          <a:cs typeface="+mj-cs"/>
        </a:defRPr>
      </a:lvl1pPr>
    </p:titleStyle>
    <p:bodyStyle>
      <a:lvl1pPr marL="1743887" indent="-1743887" algn="l" defTabSz="4650364" rtl="0" eaLnBrk="1" latinLnBrk="0" hangingPunct="1">
        <a:spcBef>
          <a:spcPct val="20000"/>
        </a:spcBef>
        <a:buFont typeface="Arial" pitchFamily="34" charset="0"/>
        <a:buChar char="•"/>
        <a:defRPr sz="16300" kern="1200">
          <a:solidFill>
            <a:schemeClr val="tx1"/>
          </a:solidFill>
          <a:latin typeface="+mn-lt"/>
          <a:ea typeface="+mn-ea"/>
          <a:cs typeface="+mn-cs"/>
        </a:defRPr>
      </a:lvl1pPr>
      <a:lvl2pPr marL="3778421" indent="-1453239" algn="l" defTabSz="4650364" rtl="0" eaLnBrk="1" latinLnBrk="0" hangingPunct="1">
        <a:spcBef>
          <a:spcPct val="20000"/>
        </a:spcBef>
        <a:buFont typeface="Arial" pitchFamily="34" charset="0"/>
        <a:buChar char="–"/>
        <a:defRPr sz="14200" kern="1200">
          <a:solidFill>
            <a:schemeClr val="tx1"/>
          </a:solidFill>
          <a:latin typeface="+mn-lt"/>
          <a:ea typeface="+mn-ea"/>
          <a:cs typeface="+mn-cs"/>
        </a:defRPr>
      </a:lvl2pPr>
      <a:lvl3pPr marL="5812955" indent="-1162591" algn="l" defTabSz="4650364" rtl="0" eaLnBrk="1" latinLnBrk="0" hangingPunct="1">
        <a:spcBef>
          <a:spcPct val="20000"/>
        </a:spcBef>
        <a:buFont typeface="Arial" pitchFamily="34" charset="0"/>
        <a:buChar char="•"/>
        <a:defRPr sz="12200" kern="1200">
          <a:solidFill>
            <a:schemeClr val="tx1"/>
          </a:solidFill>
          <a:latin typeface="+mn-lt"/>
          <a:ea typeface="+mn-ea"/>
          <a:cs typeface="+mn-cs"/>
        </a:defRPr>
      </a:lvl3pPr>
      <a:lvl4pPr marL="8138137" indent="-1162591" algn="l" defTabSz="4650364" rtl="0" eaLnBrk="1" latinLnBrk="0" hangingPunct="1">
        <a:spcBef>
          <a:spcPct val="20000"/>
        </a:spcBef>
        <a:buFont typeface="Arial" pitchFamily="34" charset="0"/>
        <a:buChar char="–"/>
        <a:defRPr sz="10200" kern="1200">
          <a:solidFill>
            <a:schemeClr val="tx1"/>
          </a:solidFill>
          <a:latin typeface="+mn-lt"/>
          <a:ea typeface="+mn-ea"/>
          <a:cs typeface="+mn-cs"/>
        </a:defRPr>
      </a:lvl4pPr>
      <a:lvl5pPr marL="10463319" indent="-1162591" algn="l" defTabSz="4650364" rtl="0" eaLnBrk="1" latinLnBrk="0" hangingPunct="1">
        <a:spcBef>
          <a:spcPct val="20000"/>
        </a:spcBef>
        <a:buFont typeface="Arial" pitchFamily="34" charset="0"/>
        <a:buChar char="»"/>
        <a:defRPr sz="10200" kern="1200">
          <a:solidFill>
            <a:schemeClr val="tx1"/>
          </a:solidFill>
          <a:latin typeface="+mn-lt"/>
          <a:ea typeface="+mn-ea"/>
          <a:cs typeface="+mn-cs"/>
        </a:defRPr>
      </a:lvl5pPr>
      <a:lvl6pPr marL="12788501" indent="-1162591" algn="l" defTabSz="4650364" rtl="0" eaLnBrk="1" latinLnBrk="0" hangingPunct="1">
        <a:spcBef>
          <a:spcPct val="20000"/>
        </a:spcBef>
        <a:buFont typeface="Arial" pitchFamily="34" charset="0"/>
        <a:buChar char="•"/>
        <a:defRPr sz="10200" kern="1200">
          <a:solidFill>
            <a:schemeClr val="tx1"/>
          </a:solidFill>
          <a:latin typeface="+mn-lt"/>
          <a:ea typeface="+mn-ea"/>
          <a:cs typeface="+mn-cs"/>
        </a:defRPr>
      </a:lvl6pPr>
      <a:lvl7pPr marL="15113683" indent="-1162591" algn="l" defTabSz="4650364" rtl="0" eaLnBrk="1" latinLnBrk="0" hangingPunct="1">
        <a:spcBef>
          <a:spcPct val="20000"/>
        </a:spcBef>
        <a:buFont typeface="Arial" pitchFamily="34" charset="0"/>
        <a:buChar char="•"/>
        <a:defRPr sz="10200" kern="1200">
          <a:solidFill>
            <a:schemeClr val="tx1"/>
          </a:solidFill>
          <a:latin typeface="+mn-lt"/>
          <a:ea typeface="+mn-ea"/>
          <a:cs typeface="+mn-cs"/>
        </a:defRPr>
      </a:lvl7pPr>
      <a:lvl8pPr marL="17438865" indent="-1162591" algn="l" defTabSz="4650364" rtl="0" eaLnBrk="1" latinLnBrk="0" hangingPunct="1">
        <a:spcBef>
          <a:spcPct val="20000"/>
        </a:spcBef>
        <a:buFont typeface="Arial" pitchFamily="34" charset="0"/>
        <a:buChar char="•"/>
        <a:defRPr sz="10200" kern="1200">
          <a:solidFill>
            <a:schemeClr val="tx1"/>
          </a:solidFill>
          <a:latin typeface="+mn-lt"/>
          <a:ea typeface="+mn-ea"/>
          <a:cs typeface="+mn-cs"/>
        </a:defRPr>
      </a:lvl8pPr>
      <a:lvl9pPr marL="19764047" indent="-1162591" algn="l" defTabSz="4650364" rtl="0" eaLnBrk="1" latinLnBrk="0" hangingPunct="1">
        <a:spcBef>
          <a:spcPct val="20000"/>
        </a:spcBef>
        <a:buFont typeface="Arial" pitchFamily="34" charset="0"/>
        <a:buChar char="•"/>
        <a:defRPr sz="10200" kern="1200">
          <a:solidFill>
            <a:schemeClr val="tx1"/>
          </a:solidFill>
          <a:latin typeface="+mn-lt"/>
          <a:ea typeface="+mn-ea"/>
          <a:cs typeface="+mn-cs"/>
        </a:defRPr>
      </a:lvl9pPr>
    </p:bodyStyle>
    <p:otherStyle>
      <a:defPPr>
        <a:defRPr lang="en-US"/>
      </a:defPPr>
      <a:lvl1pPr marL="0" algn="l" defTabSz="4650364" rtl="0" eaLnBrk="1" latinLnBrk="0" hangingPunct="1">
        <a:defRPr sz="9200" kern="1200">
          <a:solidFill>
            <a:schemeClr val="tx1"/>
          </a:solidFill>
          <a:latin typeface="+mn-lt"/>
          <a:ea typeface="+mn-ea"/>
          <a:cs typeface="+mn-cs"/>
        </a:defRPr>
      </a:lvl1pPr>
      <a:lvl2pPr marL="2325182" algn="l" defTabSz="4650364" rtl="0" eaLnBrk="1" latinLnBrk="0" hangingPunct="1">
        <a:defRPr sz="9200" kern="1200">
          <a:solidFill>
            <a:schemeClr val="tx1"/>
          </a:solidFill>
          <a:latin typeface="+mn-lt"/>
          <a:ea typeface="+mn-ea"/>
          <a:cs typeface="+mn-cs"/>
        </a:defRPr>
      </a:lvl2pPr>
      <a:lvl3pPr marL="4650364" algn="l" defTabSz="4650364" rtl="0" eaLnBrk="1" latinLnBrk="0" hangingPunct="1">
        <a:defRPr sz="9200" kern="1200">
          <a:solidFill>
            <a:schemeClr val="tx1"/>
          </a:solidFill>
          <a:latin typeface="+mn-lt"/>
          <a:ea typeface="+mn-ea"/>
          <a:cs typeface="+mn-cs"/>
        </a:defRPr>
      </a:lvl3pPr>
      <a:lvl4pPr marL="6975546" algn="l" defTabSz="4650364" rtl="0" eaLnBrk="1" latinLnBrk="0" hangingPunct="1">
        <a:defRPr sz="9200" kern="1200">
          <a:solidFill>
            <a:schemeClr val="tx1"/>
          </a:solidFill>
          <a:latin typeface="+mn-lt"/>
          <a:ea typeface="+mn-ea"/>
          <a:cs typeface="+mn-cs"/>
        </a:defRPr>
      </a:lvl4pPr>
      <a:lvl5pPr marL="9300728" algn="l" defTabSz="4650364" rtl="0" eaLnBrk="1" latinLnBrk="0" hangingPunct="1">
        <a:defRPr sz="9200" kern="1200">
          <a:solidFill>
            <a:schemeClr val="tx1"/>
          </a:solidFill>
          <a:latin typeface="+mn-lt"/>
          <a:ea typeface="+mn-ea"/>
          <a:cs typeface="+mn-cs"/>
        </a:defRPr>
      </a:lvl5pPr>
      <a:lvl6pPr marL="11625910" algn="l" defTabSz="4650364" rtl="0" eaLnBrk="1" latinLnBrk="0" hangingPunct="1">
        <a:defRPr sz="9200" kern="1200">
          <a:solidFill>
            <a:schemeClr val="tx1"/>
          </a:solidFill>
          <a:latin typeface="+mn-lt"/>
          <a:ea typeface="+mn-ea"/>
          <a:cs typeface="+mn-cs"/>
        </a:defRPr>
      </a:lvl6pPr>
      <a:lvl7pPr marL="13951092" algn="l" defTabSz="4650364" rtl="0" eaLnBrk="1" latinLnBrk="0" hangingPunct="1">
        <a:defRPr sz="9200" kern="1200">
          <a:solidFill>
            <a:schemeClr val="tx1"/>
          </a:solidFill>
          <a:latin typeface="+mn-lt"/>
          <a:ea typeface="+mn-ea"/>
          <a:cs typeface="+mn-cs"/>
        </a:defRPr>
      </a:lvl7pPr>
      <a:lvl8pPr marL="16276274" algn="l" defTabSz="4650364" rtl="0" eaLnBrk="1" latinLnBrk="0" hangingPunct="1">
        <a:defRPr sz="9200" kern="1200">
          <a:solidFill>
            <a:schemeClr val="tx1"/>
          </a:solidFill>
          <a:latin typeface="+mn-lt"/>
          <a:ea typeface="+mn-ea"/>
          <a:cs typeface="+mn-cs"/>
        </a:defRPr>
      </a:lvl8pPr>
      <a:lvl9pPr marL="18601456" algn="l" defTabSz="4650364" rtl="0" eaLnBrk="1" latinLnBrk="0" hangingPunct="1">
        <a:defRPr sz="9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11" Type="http://schemas.openxmlformats.org/officeDocument/2006/relationships/image" Target="../media/image9.jpeg"/><Relationship Id="rId5" Type="http://schemas.openxmlformats.org/officeDocument/2006/relationships/image" Target="../media/image3.png"/><Relationship Id="rId10" Type="http://schemas.openxmlformats.org/officeDocument/2006/relationships/image" Target="../media/image8.jpeg"/><Relationship Id="rId4" Type="http://schemas.openxmlformats.org/officeDocument/2006/relationships/image" Target="../media/image2.jpeg"/><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pic>
        <p:nvPicPr>
          <p:cNvPr id="3086" name="Picture 14" descr="http://chiaseedshealthbenefits.com/wp-content/uploads/2011/03/wheat-blue-sky.jpg"/>
          <p:cNvPicPr>
            <a:picLocks noChangeAspect="1" noChangeArrowheads="1"/>
          </p:cNvPicPr>
          <p:nvPr/>
        </p:nvPicPr>
        <p:blipFill>
          <a:blip r:embed="rId3" cstate="print">
            <a:lum bright="50000" contrast="-71000"/>
          </a:blip>
          <a:srcRect r="17280"/>
          <a:stretch>
            <a:fillRect/>
          </a:stretch>
        </p:blipFill>
        <p:spPr bwMode="auto">
          <a:xfrm>
            <a:off x="20649834" y="6705600"/>
            <a:ext cx="20044380" cy="16459200"/>
          </a:xfrm>
          <a:prstGeom prst="rect">
            <a:avLst/>
          </a:prstGeom>
          <a:noFill/>
        </p:spPr>
      </p:pic>
      <p:pic>
        <p:nvPicPr>
          <p:cNvPr id="31" name="Picture 30" descr="Picture1.jpg"/>
          <p:cNvPicPr>
            <a:picLocks noChangeAspect="1"/>
          </p:cNvPicPr>
          <p:nvPr/>
        </p:nvPicPr>
        <p:blipFill>
          <a:blip r:embed="rId4" cstate="print">
            <a:lum bright="41000" contrast="-58000"/>
          </a:blip>
          <a:srcRect t="10490" b="10490"/>
          <a:stretch>
            <a:fillRect/>
          </a:stretch>
        </p:blipFill>
        <p:spPr>
          <a:xfrm>
            <a:off x="3329" y="6705600"/>
            <a:ext cx="20189671" cy="14478000"/>
          </a:xfrm>
          <a:prstGeom prst="rect">
            <a:avLst/>
          </a:prstGeom>
        </p:spPr>
      </p:pic>
      <p:sp>
        <p:nvSpPr>
          <p:cNvPr id="19" name="Text Box 156"/>
          <p:cNvSpPr txBox="1">
            <a:spLocks noChangeArrowheads="1"/>
          </p:cNvSpPr>
          <p:nvPr/>
        </p:nvSpPr>
        <p:spPr>
          <a:xfrm>
            <a:off x="146304" y="6781800"/>
            <a:ext cx="19132296" cy="14173200"/>
          </a:xfrm>
          <a:prstGeom prst="rect">
            <a:avLst/>
          </a:prstGeom>
          <a:noFill/>
          <a:ln/>
        </p:spPr>
        <p:txBody>
          <a:bodyPr anchor="t"/>
          <a:lstStyle/>
          <a:p>
            <a:pPr algn="ctr">
              <a:lnSpc>
                <a:spcPct val="150000"/>
              </a:lnSpc>
              <a:buClr>
                <a:srgbClr val="C00000"/>
              </a:buClr>
              <a:buSzPct val="150000"/>
              <a:buFont typeface="Wingdings" pitchFamily="2" charset="2"/>
              <a:buChar char="v"/>
            </a:pPr>
            <a:r>
              <a:rPr lang="en-US" sz="3600" b="1" u="sng"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r>
              <a:rPr lang="en-US" sz="4000" b="1" u="sng"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ADDRESSING THE NEEDS OF </a:t>
            </a:r>
            <a:r>
              <a:rPr lang="en-US" sz="4000" b="1" u="sng" cap="all"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Continuously growing population</a:t>
            </a:r>
            <a:endParaRPr lang="en-US" sz="3600" b="1" u="sng" cap="all"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indent="457200" algn="just">
              <a:lnSpc>
                <a:spcPct val="150000"/>
              </a:lnSpc>
              <a:buClr>
                <a:srgbClr val="C00000"/>
              </a:buClr>
              <a:buSzPct val="150000"/>
              <a:buFont typeface="Wingdings" pitchFamily="2" charset="2"/>
              <a:buChar char="ü"/>
            </a:pP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World population is estimated to reach 7 billion by 2013 and 9.1 billion by 2050</a:t>
            </a:r>
          </a:p>
          <a:p>
            <a:pPr indent="457200" algn="just">
              <a:lnSpc>
                <a:spcPct val="150000"/>
              </a:lnSpc>
              <a:buClr>
                <a:srgbClr val="C00000"/>
              </a:buClr>
              <a:buSzPct val="150000"/>
              <a:buFont typeface="Wingdings" pitchFamily="2" charset="2"/>
              <a:buChar char="ü"/>
            </a:pP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25,000 people (adults and children) die every day from hunger and related causes (Food and Agriculture Organization, 2009)</a:t>
            </a:r>
          </a:p>
          <a:p>
            <a:pPr indent="457200" algn="just">
              <a:lnSpc>
                <a:spcPct val="150000"/>
              </a:lnSpc>
              <a:buClr>
                <a:srgbClr val="C00000"/>
              </a:buClr>
              <a:buSzPct val="150000"/>
              <a:buFont typeface="Wingdings" pitchFamily="2" charset="2"/>
              <a:buChar char="ü"/>
            </a:pP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Cereal grain production has to increase by 70% to 100% by 2050 to meet the demand for food (</a:t>
            </a:r>
            <a:r>
              <a:rPr lang="en-US" sz="3600" b="1" dirty="0" err="1" smtClean="0">
                <a:solidFill>
                  <a:srgbClr val="002060"/>
                </a:solidFill>
                <a:effectLst>
                  <a:outerShdw blurRad="38100" dist="38100" dir="2700000" algn="tl">
                    <a:srgbClr val="000000">
                      <a:alpha val="43137"/>
                    </a:srgbClr>
                  </a:outerShdw>
                </a:effectLst>
                <a:latin typeface="Arial" pitchFamily="34" charset="0"/>
                <a:cs typeface="Arial" pitchFamily="34" charset="0"/>
              </a:rPr>
              <a:t>Godfray</a:t>
            </a: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et al, 2010)</a:t>
            </a:r>
          </a:p>
          <a:p>
            <a:pPr indent="457200" algn="ctr">
              <a:lnSpc>
                <a:spcPct val="150000"/>
              </a:lnSpc>
              <a:buClr>
                <a:srgbClr val="C00000"/>
              </a:buClr>
              <a:buSzPct val="150000"/>
              <a:buFont typeface="Wingdings" pitchFamily="2" charset="2"/>
              <a:buChar char="v"/>
            </a:pP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r>
              <a:rPr lang="en-US" sz="3600" b="1" u="sng"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MAINTAINING ENVIROMNETAL QUALITY</a:t>
            </a:r>
          </a:p>
          <a:p>
            <a:pPr indent="457200" algn="just">
              <a:lnSpc>
                <a:spcPct val="150000"/>
              </a:lnSpc>
              <a:buClr>
                <a:srgbClr val="C00000"/>
              </a:buClr>
              <a:buSzPct val="150000"/>
              <a:buFont typeface="Wingdings" pitchFamily="2" charset="2"/>
              <a:buChar char="ü"/>
            </a:pP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Population pressure and continuously intensifying agricultural production contribute to:</a:t>
            </a:r>
          </a:p>
          <a:p>
            <a:pPr indent="457200" algn="just">
              <a:lnSpc>
                <a:spcPct val="150000"/>
              </a:lnSpc>
              <a:buClr>
                <a:srgbClr val="C00000"/>
              </a:buClr>
              <a:buSzPct val="150000"/>
              <a:buFont typeface="Wingdings" pitchFamily="2" charset="2"/>
              <a:buChar char="ü"/>
            </a:pP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Climate change (mainly due to global greenhouse gas emission that are estimated to increase by 50% by 2050)</a:t>
            </a:r>
          </a:p>
          <a:p>
            <a:pPr indent="457200" algn="just">
              <a:lnSpc>
                <a:spcPct val="150000"/>
              </a:lnSpc>
              <a:buClr>
                <a:srgbClr val="C00000"/>
              </a:buClr>
              <a:buSzPct val="150000"/>
              <a:buFont typeface="Wingdings" pitchFamily="2" charset="2"/>
              <a:buChar char="ü"/>
            </a:pP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Environmental pollution (air, soil, water) – due to low efficiency of nutrient and water use</a:t>
            </a:r>
          </a:p>
          <a:p>
            <a:pPr indent="457200" algn="just">
              <a:lnSpc>
                <a:spcPct val="150000"/>
              </a:lnSpc>
              <a:buClr>
                <a:srgbClr val="C00000"/>
              </a:buClr>
              <a:buSzPct val="150000"/>
              <a:buFont typeface="Wingdings" pitchFamily="2" charset="2"/>
              <a:buChar char="ü"/>
            </a:pP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Decline in biodiversity (due to land-use change; agriculture has been the main cause of biodiversity loss, coupled with climate change)</a:t>
            </a:r>
          </a:p>
          <a:p>
            <a:pPr indent="457200" algn="just">
              <a:lnSpc>
                <a:spcPct val="150000"/>
              </a:lnSpc>
              <a:buClr>
                <a:srgbClr val="C00000"/>
              </a:buClr>
              <a:buSzPct val="150000"/>
            </a:pP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(Organization for Economic Co-Operation and Development, 2012)</a:t>
            </a:r>
          </a:p>
          <a:p>
            <a:pPr indent="457200" algn="just">
              <a:lnSpc>
                <a:spcPct val="150000"/>
              </a:lnSpc>
              <a:buClr>
                <a:srgbClr val="C00000"/>
              </a:buClr>
              <a:buSzPct val="150000"/>
            </a:pPr>
            <a:endParaRPr lang="en-US" sz="3600" b="1" dirty="0" smtClean="0">
              <a:solidFill>
                <a:srgbClr val="002060"/>
              </a:solidFill>
              <a:latin typeface="Arial" pitchFamily="34" charset="0"/>
              <a:cs typeface="Arial" pitchFamily="34" charset="0"/>
            </a:endParaRPr>
          </a:p>
          <a:p>
            <a:pPr indent="457200" algn="just">
              <a:buClr>
                <a:srgbClr val="FFCC00"/>
              </a:buClr>
              <a:buSzPct val="150000"/>
              <a:buFont typeface="Wingdings" pitchFamily="2" charset="2"/>
              <a:buChar char="ü"/>
            </a:pPr>
            <a:endParaRPr lang="en-US" sz="3600" b="1" dirty="0" smtClean="0">
              <a:solidFill>
                <a:srgbClr val="002060"/>
              </a:solidFill>
              <a:latin typeface="Arial" pitchFamily="34" charset="0"/>
              <a:cs typeface="Arial" pitchFamily="34" charset="0"/>
            </a:endParaRPr>
          </a:p>
          <a:p>
            <a:pPr indent="457200" algn="just">
              <a:buClr>
                <a:srgbClr val="FFCC00"/>
              </a:buClr>
              <a:buSzPct val="150000"/>
            </a:pPr>
            <a:r>
              <a:rPr lang="en-US" sz="3600" b="1" dirty="0" smtClean="0">
                <a:solidFill>
                  <a:srgbClr val="002060"/>
                </a:solidFill>
                <a:latin typeface="Arial" pitchFamily="34" charset="0"/>
                <a:cs typeface="Arial" pitchFamily="34" charset="0"/>
              </a:rPr>
              <a:t> </a:t>
            </a:r>
            <a:endParaRPr lang="en-US" sz="3600" b="1" dirty="0">
              <a:solidFill>
                <a:srgbClr val="002060"/>
              </a:solidFill>
              <a:latin typeface="Arial" pitchFamily="34" charset="0"/>
              <a:cs typeface="Arial" pitchFamily="34" charset="0"/>
            </a:endParaRPr>
          </a:p>
        </p:txBody>
      </p:sp>
      <p:pic>
        <p:nvPicPr>
          <p:cNvPr id="3" name="Picture 10"/>
          <p:cNvPicPr>
            <a:picLocks noChangeAspect="1" noChangeArrowheads="1"/>
          </p:cNvPicPr>
          <p:nvPr/>
        </p:nvPicPr>
        <p:blipFill>
          <a:blip r:embed="rId5" cstate="print"/>
          <a:srcRect l="16000"/>
          <a:stretch>
            <a:fillRect/>
          </a:stretch>
        </p:blipFill>
        <p:spPr bwMode="auto">
          <a:xfrm>
            <a:off x="-76200" y="-4"/>
            <a:ext cx="40767000" cy="5853375"/>
          </a:xfrm>
          <a:prstGeom prst="rect">
            <a:avLst/>
          </a:prstGeom>
          <a:noFill/>
          <a:ln w="9525">
            <a:noFill/>
            <a:miter lim="800000"/>
            <a:headEnd/>
            <a:tailEnd/>
          </a:ln>
        </p:spPr>
      </p:pic>
      <p:pic>
        <p:nvPicPr>
          <p:cNvPr id="4" name="Picture 3" descr="msuvert.jpg"/>
          <p:cNvPicPr>
            <a:picLocks noChangeAspect="1"/>
          </p:cNvPicPr>
          <p:nvPr/>
        </p:nvPicPr>
        <p:blipFill>
          <a:blip r:embed="rId6" cstate="print"/>
          <a:stretch>
            <a:fillRect/>
          </a:stretch>
        </p:blipFill>
        <p:spPr>
          <a:xfrm>
            <a:off x="152400" y="2699905"/>
            <a:ext cx="4078431" cy="2862695"/>
          </a:xfrm>
          <a:prstGeom prst="rect">
            <a:avLst/>
          </a:prstGeom>
        </p:spPr>
      </p:pic>
      <p:pic>
        <p:nvPicPr>
          <p:cNvPr id="5" name="Picture 7"/>
          <p:cNvPicPr>
            <a:picLocks noChangeAspect="1" noChangeArrowheads="1"/>
          </p:cNvPicPr>
          <p:nvPr/>
        </p:nvPicPr>
        <p:blipFill>
          <a:blip r:embed="rId7" cstate="print"/>
          <a:srcRect l="13333" t="82162" r="13333"/>
          <a:stretch>
            <a:fillRect/>
          </a:stretch>
        </p:blipFill>
        <p:spPr bwMode="auto">
          <a:xfrm>
            <a:off x="34213800" y="3424015"/>
            <a:ext cx="6286558" cy="1414475"/>
          </a:xfrm>
          <a:prstGeom prst="rect">
            <a:avLst/>
          </a:prstGeom>
          <a:noFill/>
          <a:ln w="9525">
            <a:noFill/>
            <a:miter lim="800000"/>
            <a:headEnd/>
            <a:tailEnd/>
          </a:ln>
        </p:spPr>
      </p:pic>
      <p:sp>
        <p:nvSpPr>
          <p:cNvPr id="7" name="TextBox 6"/>
          <p:cNvSpPr txBox="1"/>
          <p:nvPr/>
        </p:nvSpPr>
        <p:spPr>
          <a:xfrm>
            <a:off x="4419600" y="4791670"/>
            <a:ext cx="31775400" cy="923330"/>
          </a:xfrm>
          <a:prstGeom prst="rect">
            <a:avLst/>
          </a:prstGeom>
          <a:noFill/>
        </p:spPr>
        <p:txBody>
          <a:bodyPr wrap="square" rtlCol="0">
            <a:spAutoFit/>
          </a:bodyPr>
          <a:lstStyle/>
          <a:p>
            <a:pPr algn="ctr"/>
            <a:r>
              <a:rPr lang="en-US" sz="5400" b="1" dirty="0" smtClean="0">
                <a:solidFill>
                  <a:srgbClr val="FFC000"/>
                </a:solidFill>
                <a:effectLst>
                  <a:outerShdw blurRad="38100" dist="38100" dir="2700000" algn="tl">
                    <a:srgbClr val="000000">
                      <a:alpha val="43137"/>
                    </a:srgbClr>
                  </a:outerShdw>
                </a:effectLst>
                <a:latin typeface="Arial" pitchFamily="34" charset="0"/>
                <a:ea typeface="Verdana" pitchFamily="34" charset="0"/>
                <a:cs typeface="Arial" pitchFamily="34" charset="0"/>
              </a:rPr>
              <a:t>Olga S. Walsh, </a:t>
            </a:r>
            <a:r>
              <a:rPr lang="en-US" sz="4800" b="1" dirty="0" smtClean="0">
                <a:solidFill>
                  <a:srgbClr val="FFC000"/>
                </a:solidFill>
                <a:effectLst>
                  <a:outerShdw blurRad="38100" dist="38100" dir="2700000" algn="tl">
                    <a:srgbClr val="000000">
                      <a:alpha val="43137"/>
                    </a:srgbClr>
                  </a:outerShdw>
                </a:effectLst>
                <a:latin typeface="Arial" pitchFamily="34" charset="0"/>
                <a:ea typeface="Verdana" pitchFamily="34" charset="0"/>
                <a:cs typeface="Arial" pitchFamily="34" charset="0"/>
              </a:rPr>
              <a:t>Western Triangle Agricultural Research Center (WTARC), Conrad, Montana</a:t>
            </a:r>
          </a:p>
        </p:txBody>
      </p:sp>
      <p:sp>
        <p:nvSpPr>
          <p:cNvPr id="8" name="Rectangle 7"/>
          <p:cNvSpPr/>
          <p:nvPr/>
        </p:nvSpPr>
        <p:spPr>
          <a:xfrm>
            <a:off x="0" y="-248424"/>
            <a:ext cx="40690800" cy="5201424"/>
          </a:xfrm>
          <a:prstGeom prst="rect">
            <a:avLst/>
          </a:prstGeom>
        </p:spPr>
        <p:txBody>
          <a:bodyPr wrap="square">
            <a:spAutoFit/>
          </a:bodyPr>
          <a:lstStyle/>
          <a:p>
            <a:pPr algn="ctr"/>
            <a:r>
              <a:rPr lang="en-US" sz="16600" b="1" dirty="0" smtClean="0">
                <a:solidFill>
                  <a:srgbClr val="FFCC00"/>
                </a:solidFill>
                <a:latin typeface="Arial" pitchFamily="34" charset="0"/>
                <a:cs typeface="Arial" pitchFamily="34" charset="0"/>
              </a:rPr>
              <a:t>Crop canopy sensors: </a:t>
            </a:r>
          </a:p>
          <a:p>
            <a:pPr algn="ctr"/>
            <a:r>
              <a:rPr lang="en-US" sz="16600" b="1" dirty="0" smtClean="0">
                <a:solidFill>
                  <a:srgbClr val="FFCC00"/>
                </a:solidFill>
                <a:latin typeface="Arial" pitchFamily="34" charset="0"/>
                <a:cs typeface="Arial" pitchFamily="34" charset="0"/>
              </a:rPr>
              <a:t>potential and challenges</a:t>
            </a:r>
            <a:endParaRPr lang="en-IE" sz="16600" b="1" dirty="0" smtClean="0">
              <a:solidFill>
                <a:srgbClr val="FFCC00"/>
              </a:solidFill>
              <a:latin typeface="Arial" pitchFamily="34" charset="0"/>
              <a:ea typeface="Verdana" pitchFamily="34" charset="0"/>
              <a:cs typeface="Arial" pitchFamily="34" charset="0"/>
            </a:endParaRPr>
          </a:p>
        </p:txBody>
      </p:sp>
      <p:pic>
        <p:nvPicPr>
          <p:cNvPr id="51" name="Picture 10"/>
          <p:cNvPicPr>
            <a:picLocks noChangeAspect="1" noChangeArrowheads="1"/>
          </p:cNvPicPr>
          <p:nvPr/>
        </p:nvPicPr>
        <p:blipFill>
          <a:blip r:embed="rId5" cstate="print"/>
          <a:srcRect l="16000" t="8276" b="57931"/>
          <a:stretch>
            <a:fillRect/>
          </a:stretch>
        </p:blipFill>
        <p:spPr bwMode="auto">
          <a:xfrm>
            <a:off x="0" y="39104008"/>
            <a:ext cx="40690800" cy="1610721"/>
          </a:xfrm>
          <a:prstGeom prst="rect">
            <a:avLst/>
          </a:prstGeom>
          <a:noFill/>
          <a:ln w="9525">
            <a:noFill/>
            <a:miter lim="800000"/>
            <a:headEnd/>
            <a:tailEnd/>
          </a:ln>
        </p:spPr>
      </p:pic>
      <p:sp>
        <p:nvSpPr>
          <p:cNvPr id="20" name="Text Box 171"/>
          <p:cNvSpPr txBox="1">
            <a:spLocks noChangeArrowheads="1"/>
          </p:cNvSpPr>
          <p:nvPr/>
        </p:nvSpPr>
        <p:spPr bwMode="auto">
          <a:xfrm>
            <a:off x="-36576" y="5937504"/>
            <a:ext cx="20193000" cy="769441"/>
          </a:xfrm>
          <a:prstGeom prst="rect">
            <a:avLst/>
          </a:prstGeom>
          <a:solidFill>
            <a:schemeClr val="tx2"/>
          </a:solidFill>
          <a:ln w="9525">
            <a:noFill/>
            <a:miter lim="800000"/>
            <a:headEnd/>
            <a:tailEnd/>
          </a:ln>
          <a:effectLst/>
        </p:spPr>
        <p:txBody>
          <a:bodyPr wrap="square">
            <a:spAutoFit/>
          </a:bodyPr>
          <a:lstStyle/>
          <a:p>
            <a:pPr algn="ctr">
              <a:spcBef>
                <a:spcPct val="50000"/>
              </a:spcBef>
            </a:pPr>
            <a:r>
              <a:rPr lang="en-US" sz="4400" b="1" dirty="0" smtClean="0">
                <a:solidFill>
                  <a:srgbClr val="FFCC00"/>
                </a:solidFill>
                <a:latin typeface="Verdana" pitchFamily="34" charset="0"/>
                <a:ea typeface="Verdana" pitchFamily="34" charset="0"/>
                <a:cs typeface="Verdana" pitchFamily="34" charset="0"/>
              </a:rPr>
              <a:t>ULTIMATE GOALS</a:t>
            </a:r>
            <a:endParaRPr lang="en-US" sz="4400" b="1" dirty="0">
              <a:solidFill>
                <a:srgbClr val="FFCC00"/>
              </a:solidFill>
              <a:latin typeface="Verdana" pitchFamily="34" charset="0"/>
              <a:ea typeface="Verdana" pitchFamily="34" charset="0"/>
              <a:cs typeface="Verdana" pitchFamily="34" charset="0"/>
            </a:endParaRPr>
          </a:p>
        </p:txBody>
      </p:sp>
      <p:sp>
        <p:nvSpPr>
          <p:cNvPr id="53" name="TextBox 52"/>
          <p:cNvSpPr txBox="1"/>
          <p:nvPr/>
        </p:nvSpPr>
        <p:spPr>
          <a:xfrm>
            <a:off x="0" y="39384982"/>
            <a:ext cx="40690800" cy="1323439"/>
          </a:xfrm>
          <a:prstGeom prst="rect">
            <a:avLst/>
          </a:prstGeom>
          <a:noFill/>
        </p:spPr>
        <p:txBody>
          <a:bodyPr wrap="square" rtlCol="0">
            <a:spAutoFit/>
          </a:bodyPr>
          <a:lstStyle/>
          <a:p>
            <a:pPr algn="ctr"/>
            <a:r>
              <a:rPr lang="en-US" sz="4000" b="1" u="sng" dirty="0" smtClean="0">
                <a:solidFill>
                  <a:srgbClr val="FFCC00"/>
                </a:solidFill>
                <a:effectLst>
                  <a:outerShdw blurRad="38100" dist="38100" dir="2700000" algn="tl">
                    <a:srgbClr val="000000">
                      <a:alpha val="43137"/>
                    </a:srgbClr>
                  </a:outerShdw>
                </a:effectLst>
                <a:latin typeface="Arial" pitchFamily="34" charset="0"/>
                <a:cs typeface="Arial" pitchFamily="34" charset="0"/>
              </a:rPr>
              <a:t>CONTACT INFORMATION</a:t>
            </a:r>
            <a:r>
              <a:rPr lang="en-US" sz="4000" b="1" dirty="0" smtClean="0">
                <a:solidFill>
                  <a:srgbClr val="FFCC00"/>
                </a:solidFill>
                <a:effectLst>
                  <a:outerShdw blurRad="38100" dist="38100" dir="2700000" algn="tl">
                    <a:srgbClr val="000000">
                      <a:alpha val="43137"/>
                    </a:srgbClr>
                  </a:outerShdw>
                </a:effectLst>
                <a:latin typeface="Arial" pitchFamily="34" charset="0"/>
                <a:cs typeface="Arial" pitchFamily="34" charset="0"/>
              </a:rPr>
              <a:t>: Dr. Olga S. Walsh, WTARC, MSU; telephone: (406)278-7707; e-mail: olga.walsh@montana.edu;</a:t>
            </a:r>
          </a:p>
          <a:p>
            <a:pPr algn="ctr"/>
            <a:r>
              <a:rPr lang="en-US" sz="4000" b="1" dirty="0" smtClean="0">
                <a:solidFill>
                  <a:srgbClr val="FFCC00"/>
                </a:solidFill>
                <a:effectLst>
                  <a:outerShdw blurRad="38100" dist="38100" dir="2700000" algn="tl">
                    <a:srgbClr val="000000">
                      <a:alpha val="43137"/>
                    </a:srgbClr>
                  </a:outerShdw>
                </a:effectLst>
                <a:latin typeface="Arial" pitchFamily="34" charset="0"/>
                <a:cs typeface="Arial" pitchFamily="34" charset="0"/>
              </a:rPr>
              <a:t>web: http://ag.montana.edu/wtarc/</a:t>
            </a:r>
            <a:endParaRPr lang="en-US" sz="4000" b="1" dirty="0">
              <a:solidFill>
                <a:srgbClr val="FFCC00"/>
              </a:solidFill>
              <a:effectLst>
                <a:outerShdw blurRad="38100" dist="38100" dir="2700000" algn="tl">
                  <a:srgbClr val="000000">
                    <a:alpha val="43137"/>
                  </a:srgbClr>
                </a:outerShdw>
              </a:effectLst>
              <a:latin typeface="Arial" pitchFamily="34" charset="0"/>
              <a:cs typeface="Arial" pitchFamily="34" charset="0"/>
            </a:endParaRPr>
          </a:p>
        </p:txBody>
      </p:sp>
      <p:sp>
        <p:nvSpPr>
          <p:cNvPr id="56" name="Text Box 171"/>
          <p:cNvSpPr txBox="1">
            <a:spLocks noChangeArrowheads="1"/>
          </p:cNvSpPr>
          <p:nvPr/>
        </p:nvSpPr>
        <p:spPr bwMode="auto">
          <a:xfrm>
            <a:off x="20577048" y="5937504"/>
            <a:ext cx="20189952" cy="769441"/>
          </a:xfrm>
          <a:prstGeom prst="rect">
            <a:avLst/>
          </a:prstGeom>
          <a:solidFill>
            <a:schemeClr val="tx2"/>
          </a:solidFill>
          <a:ln w="9525">
            <a:noFill/>
            <a:miter lim="800000"/>
            <a:headEnd/>
            <a:tailEnd/>
          </a:ln>
          <a:effectLst/>
        </p:spPr>
        <p:txBody>
          <a:bodyPr wrap="square">
            <a:spAutoFit/>
          </a:bodyPr>
          <a:lstStyle/>
          <a:p>
            <a:pPr algn="ctr">
              <a:spcBef>
                <a:spcPct val="50000"/>
              </a:spcBef>
            </a:pPr>
            <a:r>
              <a:rPr lang="en-US" sz="4400" b="1" dirty="0" smtClean="0">
                <a:solidFill>
                  <a:srgbClr val="FFCC00"/>
                </a:solidFill>
                <a:latin typeface="Verdana" pitchFamily="34" charset="0"/>
                <a:ea typeface="Verdana" pitchFamily="34" charset="0"/>
                <a:cs typeface="Verdana" pitchFamily="34" charset="0"/>
              </a:rPr>
              <a:t>ULTIMATE TOOLS</a:t>
            </a:r>
            <a:endParaRPr lang="en-US" sz="4400" b="1" dirty="0">
              <a:solidFill>
                <a:srgbClr val="FFCC00"/>
              </a:solidFill>
              <a:latin typeface="Verdana" pitchFamily="34" charset="0"/>
              <a:ea typeface="Verdana" pitchFamily="34" charset="0"/>
              <a:cs typeface="Verdana" pitchFamily="34" charset="0"/>
            </a:endParaRPr>
          </a:p>
        </p:txBody>
      </p:sp>
      <p:sp>
        <p:nvSpPr>
          <p:cNvPr id="58" name="Text Box 156"/>
          <p:cNvSpPr txBox="1">
            <a:spLocks noChangeArrowheads="1"/>
          </p:cNvSpPr>
          <p:nvPr/>
        </p:nvSpPr>
        <p:spPr>
          <a:xfrm>
            <a:off x="20994990" y="6705600"/>
            <a:ext cx="19354800" cy="16687800"/>
          </a:xfrm>
          <a:prstGeom prst="rect">
            <a:avLst/>
          </a:prstGeom>
          <a:noFill/>
          <a:ln/>
        </p:spPr>
        <p:txBody>
          <a:bodyPr anchor="t"/>
          <a:lstStyle/>
          <a:p>
            <a:pPr indent="457200" algn="ctr">
              <a:lnSpc>
                <a:spcPct val="150000"/>
              </a:lnSpc>
              <a:buClr>
                <a:srgbClr val="C00000"/>
              </a:buClr>
              <a:buSzPct val="150000"/>
              <a:buFont typeface="Wingdings" pitchFamily="2" charset="2"/>
              <a:buChar char="v"/>
            </a:pPr>
            <a:r>
              <a:rPr lang="en-US" sz="3600" b="1" u="sng"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r>
              <a:rPr lang="en-US" sz="4000" b="1" u="sng"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PRECISION AGRICULTURE</a:t>
            </a:r>
            <a:endParaRPr lang="en-US" sz="3600" b="1" u="sng" cap="all"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algn="just">
              <a:lnSpc>
                <a:spcPct val="150000"/>
              </a:lnSpc>
              <a:buClr>
                <a:srgbClr val="C00000"/>
              </a:buClr>
              <a:buSzPct val="150000"/>
              <a:buFont typeface="Wingdings" pitchFamily="2" charset="2"/>
              <a:buChar char="ü"/>
            </a:pPr>
            <a:r>
              <a:rPr lang="en-IE" sz="3600" b="1" dirty="0" smtClean="0">
                <a:effectLst>
                  <a:outerShdw blurRad="38100" dist="38100" dir="2700000" algn="tl">
                    <a:srgbClr val="000000">
                      <a:alpha val="43137"/>
                    </a:srgbClr>
                  </a:outerShdw>
                </a:effectLst>
                <a:latin typeface="Arial" pitchFamily="34" charset="0"/>
                <a:cs typeface="Arial" pitchFamily="34" charset="0"/>
              </a:rPr>
              <a:t> Development and practical application of management strategies that improve the efficiency, sustainability and profitability of all aspects of agricultural systems. </a:t>
            </a:r>
          </a:p>
          <a:p>
            <a:pPr algn="just">
              <a:lnSpc>
                <a:spcPct val="150000"/>
              </a:lnSpc>
              <a:buClr>
                <a:srgbClr val="C00000"/>
              </a:buClr>
              <a:buSzPct val="150000"/>
              <a:buFont typeface="Wingdings" pitchFamily="2" charset="2"/>
              <a:buChar char="ü"/>
            </a:pPr>
            <a:r>
              <a:rPr lang="en-IE" sz="3600" b="1" dirty="0" smtClean="0">
                <a:effectLst>
                  <a:outerShdw blurRad="38100" dist="38100" dir="2700000" algn="tl">
                    <a:srgbClr val="000000">
                      <a:alpha val="43137"/>
                    </a:srgbClr>
                  </a:outerShdw>
                </a:effectLst>
                <a:latin typeface="Arial" pitchFamily="34" charset="0"/>
                <a:cs typeface="Arial" pitchFamily="34" charset="0"/>
              </a:rPr>
              <a:t> To reach our ultimate goals, all agriculture must become precision agriculture. Understanding current and future challenges and demands, all of us involved in agriculture are encouraged to operate with this in mind.</a:t>
            </a:r>
          </a:p>
          <a:p>
            <a:pPr algn="ctr">
              <a:lnSpc>
                <a:spcPct val="150000"/>
              </a:lnSpc>
              <a:buClr>
                <a:srgbClr val="C00000"/>
              </a:buClr>
              <a:buSzPct val="150000"/>
              <a:buFont typeface="Wingdings" pitchFamily="2" charset="2"/>
              <a:buChar char="v"/>
            </a:pPr>
            <a:r>
              <a:rPr lang="en-IE" sz="4000" b="1" u="sng" dirty="0" smtClean="0">
                <a:effectLst>
                  <a:outerShdw blurRad="38100" dist="38100" dir="2700000" algn="tl">
                    <a:srgbClr val="000000">
                      <a:alpha val="43137"/>
                    </a:srgbClr>
                  </a:outerShdw>
                </a:effectLst>
                <a:latin typeface="Arial" pitchFamily="34" charset="0"/>
                <a:cs typeface="Arial" pitchFamily="34" charset="0"/>
              </a:rPr>
              <a:t>PRECISION NUTRIENT MANAGEMENT</a:t>
            </a:r>
          </a:p>
          <a:p>
            <a:pPr algn="just">
              <a:lnSpc>
                <a:spcPct val="150000"/>
              </a:lnSpc>
              <a:buClr>
                <a:srgbClr val="C00000"/>
              </a:buClr>
              <a:buSzPct val="150000"/>
              <a:buFont typeface="Wingdings" pitchFamily="2" charset="2"/>
              <a:buChar char="ü"/>
            </a:pPr>
            <a:r>
              <a:rPr lang="en-IE" sz="3600" b="1" dirty="0" smtClean="0">
                <a:effectLst>
                  <a:outerShdw blurRad="38100" dist="38100" dir="2700000" algn="tl">
                    <a:srgbClr val="000000">
                      <a:alpha val="43137"/>
                    </a:srgbClr>
                  </a:outerShdw>
                </a:effectLst>
                <a:latin typeface="Arial" pitchFamily="34" charset="0"/>
                <a:cs typeface="Arial" pitchFamily="34" charset="0"/>
              </a:rPr>
              <a:t>Conventional fertilizer application – one rate based on average needs of the field/fields; does not account for variability in production potential(natural, acquired, spatial, temporal); average rate is excessive in some parts and inadequate in others</a:t>
            </a:r>
          </a:p>
          <a:p>
            <a:pPr algn="just">
              <a:lnSpc>
                <a:spcPct val="150000"/>
              </a:lnSpc>
              <a:buClr>
                <a:srgbClr val="C00000"/>
              </a:buClr>
              <a:buSzPct val="150000"/>
              <a:buFont typeface="Wingdings" pitchFamily="2" charset="2"/>
              <a:buChar char="ü"/>
            </a:pPr>
            <a:r>
              <a:rPr lang="en-IE" sz="3600" b="1" dirty="0" smtClean="0">
                <a:effectLst>
                  <a:outerShdw blurRad="38100" dist="38100" dir="2700000" algn="tl">
                    <a:srgbClr val="000000">
                      <a:alpha val="43137"/>
                    </a:srgbClr>
                  </a:outerShdw>
                </a:effectLst>
                <a:latin typeface="Arial" pitchFamily="34" charset="0"/>
                <a:cs typeface="Arial" pitchFamily="34" charset="0"/>
              </a:rPr>
              <a:t> Nitrogen (N) – the most limiting nutrient in most crop production systems</a:t>
            </a:r>
          </a:p>
          <a:p>
            <a:pPr algn="just">
              <a:lnSpc>
                <a:spcPct val="150000"/>
              </a:lnSpc>
              <a:buClr>
                <a:srgbClr val="C00000"/>
              </a:buClr>
              <a:buSzPct val="150000"/>
              <a:buFont typeface="Wingdings" pitchFamily="2" charset="2"/>
              <a:buChar char="ü"/>
            </a:pPr>
            <a:r>
              <a:rPr lang="en-IE" sz="3600" b="1" dirty="0" smtClean="0">
                <a:effectLst>
                  <a:outerShdw blurRad="38100" dist="38100" dir="2700000" algn="tl">
                    <a:srgbClr val="000000">
                      <a:alpha val="43137"/>
                    </a:srgbClr>
                  </a:outerShdw>
                </a:effectLst>
                <a:latin typeface="Arial" pitchFamily="34" charset="0"/>
                <a:cs typeface="Arial" pitchFamily="34" charset="0"/>
              </a:rPr>
              <a:t> Nitrogen Use Efficiency (NUE) – estimated to be about 33% worldwide (Raun and Johnson, 1999), more recent estimates of NUE are about 35% for developing countries and 60% for developed countries (Gupta, </a:t>
            </a:r>
            <a:r>
              <a:rPr lang="en-IE" sz="3600" b="1" dirty="0" err="1" smtClean="0">
                <a:effectLst>
                  <a:outerShdw blurRad="38100" dist="38100" dir="2700000" algn="tl">
                    <a:srgbClr val="000000">
                      <a:alpha val="43137"/>
                    </a:srgbClr>
                  </a:outerShdw>
                </a:effectLst>
                <a:latin typeface="Arial" pitchFamily="34" charset="0"/>
                <a:cs typeface="Arial" pitchFamily="34" charset="0"/>
              </a:rPr>
              <a:t>Khosla</a:t>
            </a:r>
            <a:r>
              <a:rPr lang="en-IE" sz="3600" b="1" dirty="0" smtClean="0">
                <a:effectLst>
                  <a:outerShdw blurRad="38100" dist="38100" dir="2700000" algn="tl">
                    <a:srgbClr val="000000">
                      <a:alpha val="43137"/>
                    </a:srgbClr>
                  </a:outerShdw>
                </a:effectLst>
                <a:latin typeface="Arial" pitchFamily="34" charset="0"/>
                <a:cs typeface="Arial" pitchFamily="34" charset="0"/>
              </a:rPr>
              <a:t>, 2012)</a:t>
            </a:r>
          </a:p>
          <a:p>
            <a:pPr algn="just">
              <a:lnSpc>
                <a:spcPct val="150000"/>
              </a:lnSpc>
              <a:buClr>
                <a:srgbClr val="C00000"/>
              </a:buClr>
              <a:buSzPct val="150000"/>
              <a:buFont typeface="Wingdings" pitchFamily="2" charset="2"/>
              <a:buChar char="ü"/>
            </a:pPr>
            <a:r>
              <a:rPr lang="en-IE" sz="3600" b="1" dirty="0" smtClean="0">
                <a:effectLst>
                  <a:outerShdw blurRad="38100" dist="38100" dir="2700000" algn="tl">
                    <a:srgbClr val="000000">
                      <a:alpha val="43137"/>
                    </a:srgbClr>
                  </a:outerShdw>
                </a:effectLst>
                <a:latin typeface="Arial" pitchFamily="34" charset="0"/>
                <a:cs typeface="Arial" pitchFamily="34" charset="0"/>
              </a:rPr>
              <a:t>10% increase in NUE of these crops would result in savings of about US$5 billion per year, as well as improvement in environmental quality (Gupta, </a:t>
            </a:r>
            <a:r>
              <a:rPr lang="en-IE" sz="3600" b="1" dirty="0" err="1" smtClean="0">
                <a:effectLst>
                  <a:outerShdw blurRad="38100" dist="38100" dir="2700000" algn="tl">
                    <a:srgbClr val="000000">
                      <a:alpha val="43137"/>
                    </a:srgbClr>
                  </a:outerShdw>
                </a:effectLst>
                <a:latin typeface="Arial" pitchFamily="34" charset="0"/>
                <a:cs typeface="Arial" pitchFamily="34" charset="0"/>
              </a:rPr>
              <a:t>Khosla</a:t>
            </a:r>
            <a:r>
              <a:rPr lang="en-IE" sz="3600" b="1" dirty="0" smtClean="0">
                <a:effectLst>
                  <a:outerShdw blurRad="38100" dist="38100" dir="2700000" algn="tl">
                    <a:srgbClr val="000000">
                      <a:alpha val="43137"/>
                    </a:srgbClr>
                  </a:outerShdw>
                </a:effectLst>
                <a:latin typeface="Arial" pitchFamily="34" charset="0"/>
                <a:cs typeface="Arial" pitchFamily="34" charset="0"/>
              </a:rPr>
              <a:t>, 2012)</a:t>
            </a:r>
          </a:p>
          <a:p>
            <a:pPr algn="just">
              <a:lnSpc>
                <a:spcPct val="150000"/>
              </a:lnSpc>
              <a:buClr>
                <a:srgbClr val="C00000"/>
              </a:buClr>
              <a:buSzPct val="150000"/>
              <a:buFont typeface="Wingdings" pitchFamily="2" charset="2"/>
              <a:buChar char="ü"/>
            </a:pPr>
            <a:r>
              <a:rPr lang="en-IE" sz="3600" b="1" dirty="0" smtClean="0">
                <a:effectLst>
                  <a:outerShdw blurRad="38100" dist="38100" dir="2700000" algn="tl">
                    <a:srgbClr val="000000">
                      <a:alpha val="43137"/>
                    </a:srgbClr>
                  </a:outerShdw>
                </a:effectLst>
                <a:latin typeface="Arial" pitchFamily="34" charset="0"/>
                <a:cs typeface="Arial" pitchFamily="34" charset="0"/>
              </a:rPr>
              <a:t>Precision Nutrient Management entails timely and precise fertilizer application to meet plant needs as they vary across the landscape</a:t>
            </a:r>
          </a:p>
          <a:p>
            <a:pPr algn="just">
              <a:lnSpc>
                <a:spcPct val="150000"/>
              </a:lnSpc>
              <a:buClr>
                <a:srgbClr val="C00000"/>
              </a:buClr>
              <a:buSzPct val="150000"/>
              <a:buFont typeface="Wingdings" pitchFamily="2" charset="2"/>
              <a:buChar char="ü"/>
            </a:pPr>
            <a:r>
              <a:rPr lang="en-IE" sz="3600" b="1" dirty="0" smtClean="0">
                <a:effectLst>
                  <a:outerShdw blurRad="38100" dist="38100" dir="2700000" algn="tl">
                    <a:srgbClr val="000000">
                      <a:alpha val="43137"/>
                    </a:srgbClr>
                  </a:outerShdw>
                </a:effectLst>
                <a:latin typeface="Arial" pitchFamily="34" charset="0"/>
                <a:cs typeface="Arial" pitchFamily="34" charset="0"/>
              </a:rPr>
              <a:t>Sensor-Based Technologies – precision agriculture tools, allow to account for variability and to make more informed decisions.</a:t>
            </a:r>
          </a:p>
          <a:p>
            <a:pPr indent="457200" algn="just">
              <a:lnSpc>
                <a:spcPct val="150000"/>
              </a:lnSpc>
              <a:buClr>
                <a:srgbClr val="FFCC00"/>
              </a:buClr>
              <a:buSzPct val="150000"/>
            </a:pPr>
            <a:endPar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indent="457200" algn="just">
              <a:buClr>
                <a:srgbClr val="FFCC00"/>
              </a:buClr>
              <a:buSzPct val="150000"/>
            </a:pPr>
            <a:endPar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indent="457200" algn="just">
              <a:buClr>
                <a:srgbClr val="FFCC00"/>
              </a:buClr>
              <a:buSzPct val="150000"/>
            </a:pP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endParaRPr lang="en-US" sz="3600" b="1" dirty="0">
              <a:solidFill>
                <a:srgbClr val="002060"/>
              </a:solidFill>
              <a:effectLst>
                <a:outerShdw blurRad="38100" dist="38100" dir="2700000" algn="tl">
                  <a:srgbClr val="000000">
                    <a:alpha val="43137"/>
                  </a:srgbClr>
                </a:outerShdw>
              </a:effectLst>
              <a:latin typeface="Arial" pitchFamily="34" charset="0"/>
              <a:cs typeface="Arial" pitchFamily="34" charset="0"/>
            </a:endParaRPr>
          </a:p>
        </p:txBody>
      </p:sp>
      <p:grpSp>
        <p:nvGrpSpPr>
          <p:cNvPr id="24" name="Group 23"/>
          <p:cNvGrpSpPr/>
          <p:nvPr/>
        </p:nvGrpSpPr>
        <p:grpSpPr>
          <a:xfrm>
            <a:off x="0" y="21259800"/>
            <a:ext cx="20345400" cy="7010400"/>
            <a:chOff x="0" y="22631400"/>
            <a:chExt cx="20345400" cy="7010400"/>
          </a:xfrm>
        </p:grpSpPr>
        <p:sp>
          <p:nvSpPr>
            <p:cNvPr id="38" name="Text Box 171"/>
            <p:cNvSpPr txBox="1">
              <a:spLocks noChangeArrowheads="1"/>
            </p:cNvSpPr>
            <p:nvPr/>
          </p:nvSpPr>
          <p:spPr bwMode="auto">
            <a:xfrm>
              <a:off x="0" y="22631400"/>
              <a:ext cx="20189952" cy="769441"/>
            </a:xfrm>
            <a:prstGeom prst="rect">
              <a:avLst/>
            </a:prstGeom>
            <a:solidFill>
              <a:schemeClr val="tx2"/>
            </a:solidFill>
            <a:ln w="9525">
              <a:noFill/>
              <a:miter lim="800000"/>
              <a:headEnd/>
              <a:tailEnd/>
            </a:ln>
            <a:effectLst/>
          </p:spPr>
          <p:txBody>
            <a:bodyPr wrap="square">
              <a:spAutoFit/>
            </a:bodyPr>
            <a:lstStyle/>
            <a:p>
              <a:pPr algn="ctr">
                <a:spcBef>
                  <a:spcPct val="50000"/>
                </a:spcBef>
              </a:pPr>
              <a:r>
                <a:rPr lang="en-US" sz="4400" b="1" dirty="0" smtClean="0">
                  <a:solidFill>
                    <a:srgbClr val="FFCC00"/>
                  </a:solidFill>
                  <a:effectLst>
                    <a:outerShdw blurRad="38100" dist="38100" dir="2700000" algn="tl">
                      <a:srgbClr val="000000">
                        <a:alpha val="43137"/>
                      </a:srgbClr>
                    </a:outerShdw>
                  </a:effectLst>
                  <a:latin typeface="Verdana" pitchFamily="34" charset="0"/>
                  <a:ea typeface="Verdana" pitchFamily="34" charset="0"/>
                  <a:cs typeface="Verdana" pitchFamily="34" charset="0"/>
                </a:rPr>
                <a:t>CROP CANOPY SENSORS - POTENTIAL</a:t>
              </a:r>
              <a:endParaRPr lang="en-US" sz="4400" b="1" dirty="0">
                <a:solidFill>
                  <a:srgbClr val="FFCC00"/>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59" name="Text Box 156"/>
            <p:cNvSpPr txBox="1">
              <a:spLocks noChangeArrowheads="1"/>
            </p:cNvSpPr>
            <p:nvPr/>
          </p:nvSpPr>
          <p:spPr>
            <a:xfrm>
              <a:off x="0" y="23545800"/>
              <a:ext cx="20345400" cy="6096000"/>
            </a:xfrm>
            <a:prstGeom prst="rect">
              <a:avLst/>
            </a:prstGeom>
            <a:solidFill>
              <a:schemeClr val="accent3">
                <a:lumMod val="20000"/>
                <a:lumOff val="80000"/>
              </a:schemeClr>
            </a:solidFill>
            <a:ln/>
          </p:spPr>
          <p:txBody>
            <a:bodyPr anchor="t"/>
            <a:lstStyle/>
            <a:p>
              <a:pPr marL="0" lvl="1" indent="457200" algn="just">
                <a:lnSpc>
                  <a:spcPct val="150000"/>
                </a:lnSpc>
                <a:buClr>
                  <a:srgbClr val="C00000"/>
                </a:buClr>
                <a:buSzPct val="150000"/>
                <a:buFont typeface="Wingdings" pitchFamily="2" charset="2"/>
                <a:buChar char="ü"/>
              </a:pPr>
              <a:r>
                <a:rPr lang="en-US" sz="32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Evaluation of crop’s nutrient status </a:t>
              </a:r>
            </a:p>
            <a:p>
              <a:pPr marL="0" lvl="1" indent="457200" algn="just">
                <a:lnSpc>
                  <a:spcPct val="150000"/>
                </a:lnSpc>
                <a:buClr>
                  <a:srgbClr val="C00000"/>
                </a:buClr>
                <a:buSzPct val="150000"/>
                <a:buFont typeface="Wingdings" pitchFamily="2" charset="2"/>
                <a:buChar char="ü"/>
              </a:pP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Estimation of crop’s biomass production</a:t>
              </a:r>
            </a:p>
            <a:p>
              <a:pPr marL="0" lvl="1" indent="457200" algn="just">
                <a:lnSpc>
                  <a:spcPct val="150000"/>
                </a:lnSpc>
                <a:buClr>
                  <a:srgbClr val="C00000"/>
                </a:buClr>
                <a:buSzPct val="150000"/>
                <a:buFont typeface="Wingdings" pitchFamily="2" charset="2"/>
                <a:buChar char="ü"/>
              </a:pP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Estimation of crop’s yield potential</a:t>
              </a:r>
            </a:p>
            <a:p>
              <a:pPr marL="0" lvl="1" indent="457200" algn="just">
                <a:lnSpc>
                  <a:spcPct val="150000"/>
                </a:lnSpc>
                <a:buClr>
                  <a:srgbClr val="C00000"/>
                </a:buClr>
                <a:buSzPct val="150000"/>
                <a:buFont typeface="Wingdings" pitchFamily="2" charset="2"/>
                <a:buChar char="ü"/>
              </a:pP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Determining of crop stress and decease</a:t>
              </a:r>
            </a:p>
            <a:p>
              <a:pPr marL="0" lvl="1" indent="457200" algn="just">
                <a:lnSpc>
                  <a:spcPct val="150000"/>
                </a:lnSpc>
                <a:buClr>
                  <a:srgbClr val="C00000"/>
                </a:buClr>
                <a:buSzPct val="150000"/>
                <a:buFont typeface="Wingdings" pitchFamily="2" charset="2"/>
                <a:buChar char="ü"/>
              </a:pP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Crop breeding/selection</a:t>
              </a:r>
            </a:p>
            <a:p>
              <a:pPr marL="0" lvl="1" indent="457200" algn="just">
                <a:lnSpc>
                  <a:spcPct val="150000"/>
                </a:lnSpc>
                <a:buClr>
                  <a:srgbClr val="C00000"/>
                </a:buClr>
                <a:buSzPct val="150000"/>
                <a:buFont typeface="Wingdings" pitchFamily="2" charset="2"/>
                <a:buChar char="ü"/>
              </a:pP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Making fertilizer recommendations</a:t>
              </a:r>
            </a:p>
            <a:p>
              <a:pPr marL="0" lvl="1" indent="457200" algn="just">
                <a:lnSpc>
                  <a:spcPct val="150000"/>
                </a:lnSpc>
                <a:buClr>
                  <a:srgbClr val="C00000"/>
                </a:buClr>
                <a:buSzPct val="150000"/>
                <a:buFont typeface="Wingdings" pitchFamily="2" charset="2"/>
                <a:buChar char="ü"/>
              </a:pP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Variable-Rate fertilizer and chemical application</a:t>
              </a:r>
            </a:p>
            <a:p>
              <a:pPr marL="914400" lvl="1" indent="457200" algn="just">
                <a:lnSpc>
                  <a:spcPct val="150000"/>
                </a:lnSpc>
                <a:buClr>
                  <a:srgbClr val="FFCC00"/>
                </a:buClr>
                <a:buSzPct val="150000"/>
              </a:pPr>
              <a:endParaRPr lang="en-US" sz="3200" b="1"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indent="457200" algn="just">
                <a:lnSpc>
                  <a:spcPct val="150000"/>
                </a:lnSpc>
                <a:buClr>
                  <a:srgbClr val="FFCC00"/>
                </a:buClr>
                <a:buSzPct val="150000"/>
              </a:pPr>
              <a:endParaRPr lang="en-US" sz="3200" b="1" u="sng"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indent="457200" algn="just">
                <a:lnSpc>
                  <a:spcPct val="150000"/>
                </a:lnSpc>
                <a:buClr>
                  <a:srgbClr val="FFCC00"/>
                </a:buClr>
                <a:buSzPct val="150000"/>
              </a:pPr>
              <a:endParaRPr lang="en-US" sz="3200" b="1"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indent="457200" algn="just">
                <a:lnSpc>
                  <a:spcPct val="150000"/>
                </a:lnSpc>
                <a:buClr>
                  <a:srgbClr val="FFCC00"/>
                </a:buClr>
                <a:buSzPct val="150000"/>
              </a:pPr>
              <a:endParaRPr lang="en-US" sz="3200" b="1"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indent="457200" algn="just">
                <a:lnSpc>
                  <a:spcPct val="150000"/>
                </a:lnSpc>
                <a:buClr>
                  <a:srgbClr val="FFCC00"/>
                </a:buClr>
                <a:buSzPct val="150000"/>
                <a:buFont typeface="Wingdings" pitchFamily="2" charset="2"/>
                <a:buChar char="ü"/>
              </a:pPr>
              <a:endParaRPr lang="en-US" sz="3200" b="1"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p:txBody>
        </p:sp>
      </p:grpSp>
      <p:grpSp>
        <p:nvGrpSpPr>
          <p:cNvPr id="23" name="Group 22"/>
          <p:cNvGrpSpPr/>
          <p:nvPr/>
        </p:nvGrpSpPr>
        <p:grpSpPr>
          <a:xfrm>
            <a:off x="0" y="28485703"/>
            <a:ext cx="40690800" cy="10408563"/>
            <a:chOff x="17449800" y="17373600"/>
            <a:chExt cx="23241000" cy="10408563"/>
          </a:xfrm>
        </p:grpSpPr>
        <p:sp>
          <p:nvSpPr>
            <p:cNvPr id="17" name="Text Box 171"/>
            <p:cNvSpPr txBox="1">
              <a:spLocks noChangeArrowheads="1"/>
            </p:cNvSpPr>
            <p:nvPr/>
          </p:nvSpPr>
          <p:spPr bwMode="auto">
            <a:xfrm>
              <a:off x="17449800" y="17373600"/>
              <a:ext cx="23241000" cy="769441"/>
            </a:xfrm>
            <a:prstGeom prst="rect">
              <a:avLst/>
            </a:prstGeom>
            <a:solidFill>
              <a:schemeClr val="tx2"/>
            </a:solidFill>
            <a:ln w="9525">
              <a:noFill/>
              <a:miter lim="800000"/>
              <a:headEnd/>
              <a:tailEnd/>
            </a:ln>
            <a:effectLst/>
          </p:spPr>
          <p:txBody>
            <a:bodyPr wrap="square">
              <a:spAutoFit/>
            </a:bodyPr>
            <a:lstStyle/>
            <a:p>
              <a:pPr algn="ctr">
                <a:spcBef>
                  <a:spcPct val="50000"/>
                </a:spcBef>
              </a:pPr>
              <a:r>
                <a:rPr lang="en-US" sz="4400" b="1" dirty="0" smtClean="0">
                  <a:solidFill>
                    <a:srgbClr val="FFCC00"/>
                  </a:solidFill>
                  <a:latin typeface="Verdana" pitchFamily="34" charset="0"/>
                  <a:ea typeface="Verdana" pitchFamily="34" charset="0"/>
                  <a:cs typeface="Verdana" pitchFamily="34" charset="0"/>
                </a:rPr>
                <a:t>COMMONLY REPORTED CHALLENGES AND POSSIBLE SOLUTIONS</a:t>
              </a:r>
              <a:endParaRPr lang="en-US" sz="4400" b="1" dirty="0">
                <a:solidFill>
                  <a:srgbClr val="FFCC00"/>
                </a:solidFill>
                <a:latin typeface="Verdana" pitchFamily="34" charset="0"/>
                <a:ea typeface="Verdana" pitchFamily="34" charset="0"/>
                <a:cs typeface="Verdana" pitchFamily="34" charset="0"/>
              </a:endParaRPr>
            </a:p>
          </p:txBody>
        </p:sp>
        <p:sp>
          <p:nvSpPr>
            <p:cNvPr id="18" name="Rectangle 17"/>
            <p:cNvSpPr/>
            <p:nvPr/>
          </p:nvSpPr>
          <p:spPr>
            <a:xfrm>
              <a:off x="17449800" y="18364200"/>
              <a:ext cx="23241000" cy="9417963"/>
            </a:xfrm>
            <a:prstGeom prst="rect">
              <a:avLst/>
            </a:prstGeom>
            <a:solidFill>
              <a:schemeClr val="accent3">
                <a:lumMod val="20000"/>
                <a:lumOff val="80000"/>
              </a:schemeClr>
            </a:solidFill>
          </p:spPr>
          <p:txBody>
            <a:bodyPr wrap="square">
              <a:spAutoFit/>
            </a:bodyPr>
            <a:lstStyle/>
            <a:p>
              <a:pPr indent="457200" algn="ctr">
                <a:lnSpc>
                  <a:spcPct val="150000"/>
                </a:lnSpc>
                <a:buClr>
                  <a:srgbClr val="C00000"/>
                </a:buClr>
                <a:buSzPct val="150000"/>
                <a:buFont typeface="Wingdings" pitchFamily="2" charset="2"/>
                <a:buChar char="v"/>
              </a:pP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r>
                <a:rPr lang="en-US" sz="4000" b="1" u="sng"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MEASUREMENTS MAY BE AFFECTED BY SEVERAL FACTORS:</a:t>
              </a:r>
              <a:endParaRPr lang="en-US" sz="3600" b="1" u="sng"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marL="914400" indent="457200" algn="ctr">
                <a:lnSpc>
                  <a:spcPct val="150000"/>
                </a:lnSpc>
                <a:buClr>
                  <a:srgbClr val="C00000"/>
                </a:buClr>
                <a:buSzPct val="150000"/>
                <a:buFont typeface="Wingdings" pitchFamily="2" charset="2"/>
                <a:buChar char="§"/>
              </a:pP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Sensor make and model (different wavelengths, calibration, sensitivity, accuracy)</a:t>
              </a:r>
            </a:p>
            <a:p>
              <a:pPr marL="914400" indent="457200" algn="ctr">
                <a:lnSpc>
                  <a:spcPct val="150000"/>
                </a:lnSpc>
                <a:buClr>
                  <a:srgbClr val="C00000"/>
                </a:buClr>
                <a:buSzPct val="150000"/>
                <a:buFont typeface="Wingdings" pitchFamily="2" charset="2"/>
                <a:buChar char="§"/>
              </a:pP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Time of sensing/growth stage (plant height, amount of biomass, leaf architecture, amount of accumulated nutrients)</a:t>
              </a:r>
            </a:p>
            <a:p>
              <a:pPr marL="914400" indent="457200" algn="ctr">
                <a:lnSpc>
                  <a:spcPct val="150000"/>
                </a:lnSpc>
                <a:buClr>
                  <a:srgbClr val="C00000"/>
                </a:buClr>
                <a:buSzPct val="150000"/>
                <a:buFont typeface="Wingdings" pitchFamily="2" charset="2"/>
                <a:buChar char="§"/>
              </a:pP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Environment: crop type (row </a:t>
              </a:r>
              <a:r>
                <a:rPr lang="en-US" sz="3600" b="1" dirty="0" err="1" smtClean="0">
                  <a:solidFill>
                    <a:srgbClr val="002060"/>
                  </a:solidFill>
                  <a:effectLst>
                    <a:outerShdw blurRad="38100" dist="38100" dir="2700000" algn="tl">
                      <a:srgbClr val="000000">
                        <a:alpha val="43137"/>
                      </a:srgbClr>
                    </a:outerShdw>
                  </a:effectLst>
                  <a:latin typeface="Arial" pitchFamily="34" charset="0"/>
                  <a:cs typeface="Arial" pitchFamily="34" charset="0"/>
                </a:rPr>
                <a:t>vs</a:t>
              </a: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non-row), crop management  (till </a:t>
              </a:r>
              <a:r>
                <a:rPr lang="en-US" sz="3600" b="1" dirty="0" err="1" smtClean="0">
                  <a:solidFill>
                    <a:srgbClr val="002060"/>
                  </a:solidFill>
                  <a:effectLst>
                    <a:outerShdw blurRad="38100" dist="38100" dir="2700000" algn="tl">
                      <a:srgbClr val="000000">
                        <a:alpha val="43137"/>
                      </a:srgbClr>
                    </a:outerShdw>
                  </a:effectLst>
                  <a:latin typeface="Arial" pitchFamily="34" charset="0"/>
                  <a:cs typeface="Arial" pitchFamily="34" charset="0"/>
                </a:rPr>
                <a:t>vs</a:t>
              </a: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no-till), temperature, soil color (color variation, moisture)</a:t>
              </a:r>
            </a:p>
            <a:p>
              <a:pPr marL="914400" indent="457200" algn="ctr">
                <a:lnSpc>
                  <a:spcPct val="150000"/>
                </a:lnSpc>
                <a:buClr>
                  <a:srgbClr val="C00000"/>
                </a:buClr>
                <a:buSzPct val="150000"/>
                <a:buFont typeface="Wingdings" pitchFamily="2" charset="2"/>
                <a:buChar char="§"/>
              </a:pP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Human factors/user (for hand-held units): height, speed, steadiness, consistency</a:t>
              </a:r>
            </a:p>
            <a:p>
              <a:pPr algn="ctr">
                <a:lnSpc>
                  <a:spcPct val="150000"/>
                </a:lnSpc>
                <a:buClr>
                  <a:srgbClr val="C00000"/>
                </a:buClr>
                <a:buSzPct val="150000"/>
              </a:pP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sym typeface="Wingdings" pitchFamily="2" charset="2"/>
                </a:rPr>
                <a:t> </a:t>
              </a: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Need solid unbiased research to verify and quantify these effects</a:t>
              </a:r>
            </a:p>
            <a:p>
              <a:pPr indent="457200" algn="ctr">
                <a:lnSpc>
                  <a:spcPct val="150000"/>
                </a:lnSpc>
                <a:buClr>
                  <a:srgbClr val="C00000"/>
                </a:buClr>
                <a:buSzPct val="150000"/>
                <a:buFont typeface="Wingdings" pitchFamily="2" charset="2"/>
                <a:buChar char="v"/>
              </a:pP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r>
                <a:rPr lang="en-US" sz="4000" b="1" u="sng"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ADOPTION OF SENSOR-BASED TECHNOLOGIES MAY BE HINDERED BY:</a:t>
              </a:r>
              <a:endParaRPr lang="en-US" sz="3600" b="1" u="sng"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marL="914400" algn="ctr">
                <a:lnSpc>
                  <a:spcPct val="150000"/>
                </a:lnSpc>
                <a:buClr>
                  <a:srgbClr val="C00000"/>
                </a:buClr>
                <a:buSzPct val="150000"/>
                <a:buFont typeface="Wingdings" pitchFamily="2" charset="2"/>
                <a:buChar char="§"/>
              </a:pP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High cost </a:t>
              </a: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sym typeface="Wingdings" pitchFamily="2" charset="2"/>
                </a:rPr>
                <a:t></a:t>
              </a: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Must be justified, need solid studies clearly showing advantages – either increased profit or minimized inputs</a:t>
              </a:r>
            </a:p>
            <a:p>
              <a:pPr marL="914400" algn="ctr">
                <a:lnSpc>
                  <a:spcPct val="150000"/>
                </a:lnSpc>
                <a:buClr>
                  <a:srgbClr val="C00000"/>
                </a:buClr>
                <a:buSzPct val="150000"/>
                <a:buFont typeface="Wingdings" pitchFamily="2" charset="2"/>
                <a:buChar char="§"/>
              </a:pP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Informational and communication gap between research/manufacturers and users lead to confusion and discouragement </a:t>
              </a: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sym typeface="Wingdings" pitchFamily="2" charset="2"/>
                </a:rPr>
                <a:t> Need continuous e</a:t>
              </a: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xtension, workshops, dealer customer support, on-farm trials</a:t>
              </a:r>
            </a:p>
            <a:p>
              <a:pPr indent="457200" algn="ctr">
                <a:lnSpc>
                  <a:spcPct val="150000"/>
                </a:lnSpc>
                <a:buClr>
                  <a:srgbClr val="C00000"/>
                </a:buClr>
                <a:buSzPct val="150000"/>
                <a:buFont typeface="Wingdings" pitchFamily="2" charset="2"/>
                <a:buChar char="v"/>
              </a:pP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Scientific community needs to have a sense of urgency,  take the leadership role in conducting research, communicate and extend new methodologies to crop producers</a:t>
              </a:r>
            </a:p>
          </p:txBody>
        </p:sp>
      </p:grpSp>
      <p:sp>
        <p:nvSpPr>
          <p:cNvPr id="26" name="Text Box 171"/>
          <p:cNvSpPr txBox="1">
            <a:spLocks noChangeArrowheads="1"/>
          </p:cNvSpPr>
          <p:nvPr/>
        </p:nvSpPr>
        <p:spPr bwMode="auto">
          <a:xfrm>
            <a:off x="20574000" y="23317200"/>
            <a:ext cx="20189952" cy="769441"/>
          </a:xfrm>
          <a:prstGeom prst="rect">
            <a:avLst/>
          </a:prstGeom>
          <a:solidFill>
            <a:schemeClr val="tx2"/>
          </a:solidFill>
          <a:ln w="9525">
            <a:noFill/>
            <a:miter lim="800000"/>
            <a:headEnd/>
            <a:tailEnd/>
          </a:ln>
          <a:effectLst/>
        </p:spPr>
        <p:txBody>
          <a:bodyPr wrap="square">
            <a:spAutoFit/>
          </a:bodyPr>
          <a:lstStyle/>
          <a:p>
            <a:pPr algn="ctr">
              <a:spcBef>
                <a:spcPct val="50000"/>
              </a:spcBef>
            </a:pPr>
            <a:r>
              <a:rPr lang="en-US" sz="4400" b="1" dirty="0" smtClean="0">
                <a:solidFill>
                  <a:srgbClr val="FFCC00"/>
                </a:solidFill>
                <a:latin typeface="Verdana" pitchFamily="34" charset="0"/>
                <a:ea typeface="Verdana" pitchFamily="34" charset="0"/>
                <a:cs typeface="Verdana" pitchFamily="34" charset="0"/>
              </a:rPr>
              <a:t>FUN FACTS LEARNED FROM PRODUCERS</a:t>
            </a:r>
            <a:endParaRPr lang="en-US" sz="4400" b="1" dirty="0">
              <a:solidFill>
                <a:srgbClr val="FFCC00"/>
              </a:solidFill>
              <a:latin typeface="Verdana" pitchFamily="34" charset="0"/>
              <a:ea typeface="Verdana" pitchFamily="34" charset="0"/>
              <a:cs typeface="Verdana" pitchFamily="34" charset="0"/>
            </a:endParaRPr>
          </a:p>
        </p:txBody>
      </p:sp>
      <p:sp>
        <p:nvSpPr>
          <p:cNvPr id="27" name="Text Box 156"/>
          <p:cNvSpPr txBox="1">
            <a:spLocks noChangeArrowheads="1"/>
          </p:cNvSpPr>
          <p:nvPr/>
        </p:nvSpPr>
        <p:spPr>
          <a:xfrm>
            <a:off x="20686776" y="24155400"/>
            <a:ext cx="19964400" cy="4114800"/>
          </a:xfrm>
          <a:prstGeom prst="rect">
            <a:avLst/>
          </a:prstGeom>
          <a:blipFill>
            <a:blip r:embed="rId8" cstate="print">
              <a:lum bright="12000"/>
            </a:blip>
            <a:tile tx="0" ty="0" sx="100000" sy="100000" flip="none" algn="tl"/>
          </a:blipFill>
          <a:ln/>
        </p:spPr>
        <p:txBody>
          <a:bodyPr anchor="t"/>
          <a:lstStyle/>
          <a:p>
            <a:pPr marL="0" lvl="1" indent="457200" algn="ctr">
              <a:lnSpc>
                <a:spcPct val="150000"/>
              </a:lnSpc>
              <a:buClr>
                <a:srgbClr val="C00000"/>
              </a:buClr>
              <a:buSzPct val="150000"/>
              <a:buFont typeface="Wingdings" pitchFamily="2" charset="2"/>
              <a:buChar char="ü"/>
            </a:pPr>
            <a:r>
              <a:rPr lang="en-US" sz="32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a:t>
            </a: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Sometimes we have more technologies than we know what to do with”</a:t>
            </a:r>
          </a:p>
          <a:p>
            <a:pPr marL="0" lvl="1" indent="457200" algn="ctr">
              <a:lnSpc>
                <a:spcPct val="150000"/>
              </a:lnSpc>
              <a:buClr>
                <a:srgbClr val="C00000"/>
              </a:buClr>
              <a:buSzPct val="150000"/>
              <a:buFont typeface="Wingdings" pitchFamily="2" charset="2"/>
              <a:buChar char="ü"/>
            </a:pP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“Often, your neighbor is your precision agriculture consultant”</a:t>
            </a:r>
          </a:p>
          <a:p>
            <a:pPr marL="0" lvl="1" indent="457200" algn="ctr">
              <a:lnSpc>
                <a:spcPct val="150000"/>
              </a:lnSpc>
              <a:buClr>
                <a:srgbClr val="C00000"/>
              </a:buClr>
              <a:buSzPct val="150000"/>
              <a:buFont typeface="Wingdings" pitchFamily="2" charset="2"/>
              <a:buChar char="ü"/>
            </a:pP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“Precision agriculture – sure! We are really involved, we soil test every 5 years or so”</a:t>
            </a:r>
          </a:p>
          <a:p>
            <a:pPr marL="0" lvl="1" indent="457200" algn="ctr">
              <a:lnSpc>
                <a:spcPct val="150000"/>
              </a:lnSpc>
              <a:buClr>
                <a:srgbClr val="C00000"/>
              </a:buClr>
              <a:buSzPct val="150000"/>
              <a:buFont typeface="Wingdings" pitchFamily="2" charset="2"/>
              <a:buChar char="ü"/>
            </a:pPr>
            <a:r>
              <a:rPr lang="en-US" sz="3600"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 “Some use GPS, auto-steer, remote sensing for variable rate application, and some use the coffee shop-based recommendations!”</a:t>
            </a:r>
          </a:p>
          <a:p>
            <a:pPr marL="914400" lvl="1" indent="457200" algn="just">
              <a:lnSpc>
                <a:spcPct val="150000"/>
              </a:lnSpc>
              <a:buClr>
                <a:srgbClr val="FFCC00"/>
              </a:buClr>
              <a:buSzPct val="150000"/>
            </a:pPr>
            <a:endParaRPr lang="en-US" sz="3200" b="1"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indent="457200" algn="just">
              <a:lnSpc>
                <a:spcPct val="150000"/>
              </a:lnSpc>
              <a:buClr>
                <a:srgbClr val="FFCC00"/>
              </a:buClr>
              <a:buSzPct val="150000"/>
            </a:pPr>
            <a:endParaRPr lang="en-US" sz="3200" b="1" u="sng"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indent="457200" algn="just">
              <a:lnSpc>
                <a:spcPct val="150000"/>
              </a:lnSpc>
              <a:buClr>
                <a:srgbClr val="FFCC00"/>
              </a:buClr>
              <a:buSzPct val="150000"/>
            </a:pPr>
            <a:endParaRPr lang="en-US" sz="3200" b="1"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indent="457200" algn="just">
              <a:lnSpc>
                <a:spcPct val="150000"/>
              </a:lnSpc>
              <a:buClr>
                <a:srgbClr val="FFCC00"/>
              </a:buClr>
              <a:buSzPct val="150000"/>
            </a:pPr>
            <a:endParaRPr lang="en-US" sz="3200" b="1"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a:p>
            <a:pPr indent="457200" algn="just">
              <a:lnSpc>
                <a:spcPct val="150000"/>
              </a:lnSpc>
              <a:buClr>
                <a:srgbClr val="FFCC00"/>
              </a:buClr>
              <a:buSzPct val="150000"/>
              <a:buFont typeface="Wingdings" pitchFamily="2" charset="2"/>
              <a:buChar char="ü"/>
            </a:pPr>
            <a:endParaRPr lang="en-US" sz="3200" b="1" dirty="0" smtClean="0">
              <a:solidFill>
                <a:srgbClr val="002060"/>
              </a:solidFill>
              <a:effectLst>
                <a:outerShdw blurRad="38100" dist="38100" dir="2700000" algn="tl">
                  <a:srgbClr val="000000">
                    <a:alpha val="43137"/>
                  </a:srgbClr>
                </a:outerShdw>
              </a:effectLst>
              <a:latin typeface="Arial" pitchFamily="34" charset="0"/>
              <a:cs typeface="Arial" pitchFamily="34" charset="0"/>
            </a:endParaRPr>
          </a:p>
        </p:txBody>
      </p:sp>
      <p:pic>
        <p:nvPicPr>
          <p:cNvPr id="3076" name="Picture 4" descr="http://htsag.files.wordpress.com/2012/02/off-the-grid.jpg"/>
          <p:cNvPicPr>
            <a:picLocks noChangeAspect="1" noChangeArrowheads="1"/>
          </p:cNvPicPr>
          <p:nvPr/>
        </p:nvPicPr>
        <p:blipFill>
          <a:blip r:embed="rId9" cstate="print"/>
          <a:srcRect/>
          <a:stretch>
            <a:fillRect/>
          </a:stretch>
        </p:blipFill>
        <p:spPr bwMode="auto">
          <a:xfrm>
            <a:off x="34899600" y="29417963"/>
            <a:ext cx="5543550" cy="6467475"/>
          </a:xfrm>
          <a:prstGeom prst="rect">
            <a:avLst/>
          </a:prstGeom>
          <a:noFill/>
          <a:ln>
            <a:solidFill>
              <a:schemeClr val="tx2"/>
            </a:solidFill>
          </a:ln>
        </p:spPr>
      </p:pic>
      <p:pic>
        <p:nvPicPr>
          <p:cNvPr id="3078" name="Picture 6" descr="Precision farming yields many gains"/>
          <p:cNvPicPr>
            <a:picLocks noChangeAspect="1" noChangeArrowheads="1"/>
          </p:cNvPicPr>
          <p:nvPr/>
        </p:nvPicPr>
        <p:blipFill>
          <a:blip r:embed="rId10" cstate="print"/>
          <a:srcRect/>
          <a:stretch>
            <a:fillRect/>
          </a:stretch>
        </p:blipFill>
        <p:spPr bwMode="auto">
          <a:xfrm>
            <a:off x="11558587" y="22724269"/>
            <a:ext cx="8786813" cy="4783931"/>
          </a:xfrm>
          <a:prstGeom prst="rect">
            <a:avLst/>
          </a:prstGeom>
          <a:noFill/>
          <a:ln>
            <a:solidFill>
              <a:schemeClr val="tx2"/>
            </a:solidFill>
          </a:ln>
        </p:spPr>
      </p:pic>
      <p:pic>
        <p:nvPicPr>
          <p:cNvPr id="3082" name="Picture 10" descr="http://www.cartoonstock.com/lowres/dre0205l.jpg"/>
          <p:cNvPicPr>
            <a:picLocks noChangeAspect="1" noChangeArrowheads="1"/>
          </p:cNvPicPr>
          <p:nvPr/>
        </p:nvPicPr>
        <p:blipFill>
          <a:blip r:embed="rId11" cstate="print"/>
          <a:srcRect/>
          <a:stretch>
            <a:fillRect/>
          </a:stretch>
        </p:blipFill>
        <p:spPr bwMode="auto">
          <a:xfrm>
            <a:off x="136779" y="29337000"/>
            <a:ext cx="4740021" cy="6629400"/>
          </a:xfrm>
          <a:prstGeom prst="rect">
            <a:avLst/>
          </a:prstGeom>
          <a:noFill/>
          <a:ln>
            <a:solidFill>
              <a:schemeClr val="tx2"/>
            </a:solid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2386</TotalTime>
  <Words>767</Words>
  <Application>Microsoft Office PowerPoint</Application>
  <PresentationFormat>Custom</PresentationFormat>
  <Paragraphs>64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olga.walsh</dc:creator>
  <cp:lastModifiedBy>olga.walsh</cp:lastModifiedBy>
  <cp:revision>386</cp:revision>
  <dcterms:created xsi:type="dcterms:W3CDTF">2011-09-27T20:00:57Z</dcterms:created>
  <dcterms:modified xsi:type="dcterms:W3CDTF">2012-07-31T20:09:02Z</dcterms:modified>
</cp:coreProperties>
</file>