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handoutMasterIdLst>
    <p:handoutMasterId r:id="rId34"/>
  </p:handoutMasterIdLst>
  <p:sldIdLst>
    <p:sldId id="307" r:id="rId2"/>
    <p:sldId id="308" r:id="rId3"/>
    <p:sldId id="323" r:id="rId4"/>
    <p:sldId id="324" r:id="rId5"/>
    <p:sldId id="313" r:id="rId6"/>
    <p:sldId id="309" r:id="rId7"/>
    <p:sldId id="312" r:id="rId8"/>
    <p:sldId id="340" r:id="rId9"/>
    <p:sldId id="325" r:id="rId10"/>
    <p:sldId id="316" r:id="rId11"/>
    <p:sldId id="315" r:id="rId12"/>
    <p:sldId id="339" r:id="rId13"/>
    <p:sldId id="317" r:id="rId14"/>
    <p:sldId id="319" r:id="rId15"/>
    <p:sldId id="318" r:id="rId16"/>
    <p:sldId id="320" r:id="rId17"/>
    <p:sldId id="321" r:id="rId18"/>
    <p:sldId id="322" r:id="rId19"/>
    <p:sldId id="326" r:id="rId20"/>
    <p:sldId id="331" r:id="rId21"/>
    <p:sldId id="332" r:id="rId22"/>
    <p:sldId id="333" r:id="rId23"/>
    <p:sldId id="336" r:id="rId24"/>
    <p:sldId id="334" r:id="rId25"/>
    <p:sldId id="335" r:id="rId26"/>
    <p:sldId id="337" r:id="rId27"/>
    <p:sldId id="338" r:id="rId28"/>
    <p:sldId id="341" r:id="rId29"/>
    <p:sldId id="310" r:id="rId30"/>
    <p:sldId id="314" r:id="rId31"/>
    <p:sldId id="311" r:id="rId32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71" d="100"/>
          <a:sy n="71" d="100"/>
        </p:scale>
        <p:origin x="-10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6.1693885486536419E-2"/>
          <c:y val="3.5587572321641239E-2"/>
          <c:w val="0.8645208758627394"/>
          <c:h val="0.88254651718242449"/>
        </c:manualLayout>
      </c:layout>
      <c:scatterChart>
        <c:scatterStyle val="smoothMarker"/>
        <c:ser>
          <c:idx val="0"/>
          <c:order val="0"/>
          <c:tx>
            <c:v>Irrigated</c:v>
          </c:tx>
          <c:marker>
            <c:symbol val="diamond"/>
            <c:size val="2"/>
          </c:marker>
          <c:xVal>
            <c:numRef>
              <c:f>Sheet1!$A$2:$A$9</c:f>
              <c:numCache>
                <c:formatCode>m/d/yyyy</c:formatCode>
                <c:ptCount val="8"/>
                <c:pt idx="0">
                  <c:v>41197</c:v>
                </c:pt>
                <c:pt idx="1">
                  <c:v>41213</c:v>
                </c:pt>
                <c:pt idx="2">
                  <c:v>41229</c:v>
                </c:pt>
                <c:pt idx="3">
                  <c:v>41236</c:v>
                </c:pt>
                <c:pt idx="4">
                  <c:v>41261</c:v>
                </c:pt>
                <c:pt idx="5">
                  <c:v>41389</c:v>
                </c:pt>
                <c:pt idx="6">
                  <c:v>41405</c:v>
                </c:pt>
                <c:pt idx="7">
                  <c:v>41428</c:v>
                </c:pt>
              </c:numCache>
            </c:numRef>
          </c:xVal>
          <c:yVal>
            <c:numRef>
              <c:f>Sheet1!$D$2:$D$9</c:f>
              <c:numCache>
                <c:formatCode>General</c:formatCode>
                <c:ptCount val="8"/>
                <c:pt idx="0">
                  <c:v>0.10900000000000001</c:v>
                </c:pt>
                <c:pt idx="1">
                  <c:v>0.25700000000000001</c:v>
                </c:pt>
                <c:pt idx="2">
                  <c:v>0.22100000000000003</c:v>
                </c:pt>
                <c:pt idx="3">
                  <c:v>0.28000000000000008</c:v>
                </c:pt>
                <c:pt idx="4">
                  <c:v>0.22500000000000003</c:v>
                </c:pt>
                <c:pt idx="5">
                  <c:v>0.37300000000000005</c:v>
                </c:pt>
                <c:pt idx="6">
                  <c:v>0.38500000000000006</c:v>
                </c:pt>
                <c:pt idx="7">
                  <c:v>0.23400000000000001</c:v>
                </c:pt>
              </c:numCache>
            </c:numRef>
          </c:yVal>
          <c:smooth val="1"/>
        </c:ser>
        <c:ser>
          <c:idx val="1"/>
          <c:order val="1"/>
          <c:tx>
            <c:v>Non-Irrigated</c:v>
          </c:tx>
          <c:spPr>
            <a:ln w="25400">
              <a:solidFill>
                <a:schemeClr val="bg1">
                  <a:lumMod val="75000"/>
                </a:schemeClr>
              </a:solidFill>
            </a:ln>
          </c:spPr>
          <c:marker>
            <c:symbol val="square"/>
            <c:size val="2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c:spPr>
          </c:marker>
          <c:xVal>
            <c:numRef>
              <c:f>Sheet1!$A$2:$A$9</c:f>
              <c:numCache>
                <c:formatCode>m/d/yyyy</c:formatCode>
                <c:ptCount val="8"/>
                <c:pt idx="0">
                  <c:v>41197</c:v>
                </c:pt>
                <c:pt idx="1">
                  <c:v>41213</c:v>
                </c:pt>
                <c:pt idx="2">
                  <c:v>41229</c:v>
                </c:pt>
                <c:pt idx="3">
                  <c:v>41236</c:v>
                </c:pt>
                <c:pt idx="4">
                  <c:v>41261</c:v>
                </c:pt>
                <c:pt idx="5">
                  <c:v>41389</c:v>
                </c:pt>
                <c:pt idx="6">
                  <c:v>41405</c:v>
                </c:pt>
                <c:pt idx="7">
                  <c:v>41428</c:v>
                </c:pt>
              </c:numCache>
            </c:numRef>
          </c:xVal>
          <c:yVal>
            <c:numRef>
              <c:f>Sheet1!$E$2:$E$9</c:f>
              <c:numCache>
                <c:formatCode>General</c:formatCode>
                <c:ptCount val="8"/>
                <c:pt idx="0">
                  <c:v>8.500000000000002E-2</c:v>
                </c:pt>
                <c:pt idx="1">
                  <c:v>6.2000000000000013E-2</c:v>
                </c:pt>
                <c:pt idx="2">
                  <c:v>4.8000000000000008E-2</c:v>
                </c:pt>
                <c:pt idx="3">
                  <c:v>5.1000000000000004E-2</c:v>
                </c:pt>
                <c:pt idx="4">
                  <c:v>6.900000000000002E-2</c:v>
                </c:pt>
                <c:pt idx="5">
                  <c:v>0.2970000000000001</c:v>
                </c:pt>
                <c:pt idx="6">
                  <c:v>0.32700000000000007</c:v>
                </c:pt>
                <c:pt idx="7">
                  <c:v>0.24300000000000002</c:v>
                </c:pt>
              </c:numCache>
            </c:numRef>
          </c:yVal>
          <c:smooth val="1"/>
        </c:ser>
        <c:dLbls/>
        <c:axId val="63851904"/>
        <c:axId val="63947904"/>
      </c:scatterChart>
      <c:scatterChart>
        <c:scatterStyle val="smoothMarker"/>
        <c:ser>
          <c:idx val="2"/>
          <c:order val="2"/>
          <c:tx>
            <c:v>FWI</c:v>
          </c:tx>
          <c:spPr>
            <a:ln w="25400">
              <a:solidFill>
                <a:schemeClr val="tx1"/>
              </a:solidFill>
            </a:ln>
          </c:spPr>
          <c:marker>
            <c:symbol val="triangle"/>
            <c:size val="2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Sheet1!$A$40:$A$74</c:f>
              <c:numCache>
                <c:formatCode>m/d/yyyy</c:formatCode>
                <c:ptCount val="35"/>
                <c:pt idx="0">
                  <c:v>41196</c:v>
                </c:pt>
                <c:pt idx="1">
                  <c:v>41203</c:v>
                </c:pt>
                <c:pt idx="2">
                  <c:v>41210</c:v>
                </c:pt>
                <c:pt idx="3">
                  <c:v>41217</c:v>
                </c:pt>
                <c:pt idx="4">
                  <c:v>41224</c:v>
                </c:pt>
                <c:pt idx="5">
                  <c:v>41231</c:v>
                </c:pt>
                <c:pt idx="6">
                  <c:v>41238</c:v>
                </c:pt>
                <c:pt idx="7">
                  <c:v>41245</c:v>
                </c:pt>
                <c:pt idx="8">
                  <c:v>41252</c:v>
                </c:pt>
                <c:pt idx="9">
                  <c:v>41259</c:v>
                </c:pt>
                <c:pt idx="10">
                  <c:v>41266</c:v>
                </c:pt>
                <c:pt idx="11">
                  <c:v>41273</c:v>
                </c:pt>
                <c:pt idx="12">
                  <c:v>41280</c:v>
                </c:pt>
                <c:pt idx="13">
                  <c:v>41287</c:v>
                </c:pt>
                <c:pt idx="14">
                  <c:v>41294</c:v>
                </c:pt>
                <c:pt idx="15">
                  <c:v>41301</c:v>
                </c:pt>
                <c:pt idx="16">
                  <c:v>41308</c:v>
                </c:pt>
                <c:pt idx="17">
                  <c:v>41314</c:v>
                </c:pt>
                <c:pt idx="18">
                  <c:v>41321</c:v>
                </c:pt>
                <c:pt idx="19">
                  <c:v>41328</c:v>
                </c:pt>
                <c:pt idx="20">
                  <c:v>41335</c:v>
                </c:pt>
                <c:pt idx="21">
                  <c:v>41342</c:v>
                </c:pt>
                <c:pt idx="22">
                  <c:v>41349</c:v>
                </c:pt>
                <c:pt idx="23">
                  <c:v>41356</c:v>
                </c:pt>
                <c:pt idx="24">
                  <c:v>41362</c:v>
                </c:pt>
                <c:pt idx="25">
                  <c:v>41369</c:v>
                </c:pt>
                <c:pt idx="26">
                  <c:v>41376</c:v>
                </c:pt>
                <c:pt idx="27">
                  <c:v>41383</c:v>
                </c:pt>
                <c:pt idx="28">
                  <c:v>41390</c:v>
                </c:pt>
                <c:pt idx="29">
                  <c:v>41397</c:v>
                </c:pt>
                <c:pt idx="30">
                  <c:v>41404</c:v>
                </c:pt>
                <c:pt idx="31">
                  <c:v>41411</c:v>
                </c:pt>
                <c:pt idx="32">
                  <c:v>41418</c:v>
                </c:pt>
                <c:pt idx="33">
                  <c:v>41425</c:v>
                </c:pt>
                <c:pt idx="34">
                  <c:v>41428</c:v>
                </c:pt>
              </c:numCache>
            </c:numRef>
          </c:xVal>
          <c:yVal>
            <c:numRef>
              <c:f>Sheet1!$K$40:$K$74</c:f>
              <c:numCache>
                <c:formatCode>General</c:formatCode>
                <c:ptCount val="35"/>
                <c:pt idx="0">
                  <c:v>0.3834613787375416</c:v>
                </c:pt>
                <c:pt idx="1">
                  <c:v>0.40759343853820595</c:v>
                </c:pt>
                <c:pt idx="2">
                  <c:v>0.38503322259136213</c:v>
                </c:pt>
                <c:pt idx="3">
                  <c:v>0.35065268549280187</c:v>
                </c:pt>
                <c:pt idx="4">
                  <c:v>0.35649501661129562</c:v>
                </c:pt>
                <c:pt idx="5">
                  <c:v>0.36790282392026591</c:v>
                </c:pt>
                <c:pt idx="6">
                  <c:v>0.33529900332225931</c:v>
                </c:pt>
                <c:pt idx="7">
                  <c:v>0.30707433554817282</c:v>
                </c:pt>
                <c:pt idx="8">
                  <c:v>0.28427533222591356</c:v>
                </c:pt>
                <c:pt idx="9">
                  <c:v>0.25765780730897009</c:v>
                </c:pt>
                <c:pt idx="10">
                  <c:v>0.23349183277962343</c:v>
                </c:pt>
                <c:pt idx="11">
                  <c:v>0.21110326688815059</c:v>
                </c:pt>
                <c:pt idx="12">
                  <c:v>0.2235915005537098</c:v>
                </c:pt>
                <c:pt idx="13">
                  <c:v>0.24383859357696569</c:v>
                </c:pt>
                <c:pt idx="14">
                  <c:v>0.25376038205980084</c:v>
                </c:pt>
                <c:pt idx="15">
                  <c:v>0.26416320598006648</c:v>
                </c:pt>
                <c:pt idx="16">
                  <c:v>0.29941514396456287</c:v>
                </c:pt>
                <c:pt idx="17">
                  <c:v>0.33807101328903688</c:v>
                </c:pt>
                <c:pt idx="18">
                  <c:v>0.37897771317829476</c:v>
                </c:pt>
                <c:pt idx="19">
                  <c:v>0.4708208748615727</c:v>
                </c:pt>
                <c:pt idx="20">
                  <c:v>0.85428848283499459</c:v>
                </c:pt>
                <c:pt idx="21">
                  <c:v>0.8653599114064231</c:v>
                </c:pt>
                <c:pt idx="22">
                  <c:v>0.85448435769656694</c:v>
                </c:pt>
                <c:pt idx="23">
                  <c:v>0.8198857973421928</c:v>
                </c:pt>
                <c:pt idx="24">
                  <c:v>0.81702173311184934</c:v>
                </c:pt>
                <c:pt idx="25">
                  <c:v>0.86891403654485055</c:v>
                </c:pt>
                <c:pt idx="26">
                  <c:v>0.90250899778516058</c:v>
                </c:pt>
                <c:pt idx="27">
                  <c:v>0.91622023809523789</c:v>
                </c:pt>
                <c:pt idx="28">
                  <c:v>0.88644379844961241</c:v>
                </c:pt>
                <c:pt idx="29">
                  <c:v>0.86814437984496118</c:v>
                </c:pt>
                <c:pt idx="30">
                  <c:v>0.86285991140642304</c:v>
                </c:pt>
                <c:pt idx="31">
                  <c:v>0.86464562569213754</c:v>
                </c:pt>
                <c:pt idx="32">
                  <c:v>0.90526301218161687</c:v>
                </c:pt>
                <c:pt idx="33">
                  <c:v>0.9369808970099669</c:v>
                </c:pt>
                <c:pt idx="34">
                  <c:v>0.94054263565891472</c:v>
                </c:pt>
              </c:numCache>
            </c:numRef>
          </c:yVal>
          <c:smooth val="1"/>
        </c:ser>
        <c:dLbls/>
        <c:axId val="63959424"/>
        <c:axId val="63949440"/>
      </c:scatterChart>
      <c:valAx>
        <c:axId val="63851904"/>
        <c:scaling>
          <c:orientation val="minMax"/>
          <c:max val="41440"/>
          <c:min val="41182"/>
        </c:scaling>
        <c:axPos val="b"/>
        <c:numFmt formatCode="m/d/yyyy" sourceLinked="1"/>
        <c:tickLblPos val="nextTo"/>
        <c:crossAx val="63947904"/>
        <c:crosses val="autoZero"/>
        <c:crossBetween val="midCat"/>
      </c:valAx>
      <c:valAx>
        <c:axId val="63947904"/>
        <c:scaling>
          <c:orientation val="minMax"/>
          <c:max val="0.5"/>
        </c:scaling>
        <c:axPos val="l"/>
        <c:numFmt formatCode="#,##0.00" sourceLinked="0"/>
        <c:tickLblPos val="nextTo"/>
        <c:crossAx val="63851904"/>
        <c:crosses val="autoZero"/>
        <c:crossBetween val="midCat"/>
        <c:majorUnit val="0.1"/>
      </c:valAx>
      <c:valAx>
        <c:axId val="63949440"/>
        <c:scaling>
          <c:orientation val="minMax"/>
        </c:scaling>
        <c:axPos val="r"/>
        <c:numFmt formatCode="#,##0.00" sourceLinked="0"/>
        <c:tickLblPos val="nextTo"/>
        <c:crossAx val="63959424"/>
        <c:crosses val="max"/>
        <c:crossBetween val="midCat"/>
        <c:majorUnit val="0.2"/>
      </c:valAx>
      <c:valAx>
        <c:axId val="63959424"/>
        <c:scaling>
          <c:orientation val="minMax"/>
        </c:scaling>
        <c:delete val="1"/>
        <c:axPos val="b"/>
        <c:numFmt formatCode="m/d/yyyy" sourceLinked="1"/>
        <c:tickLblPos val="none"/>
        <c:crossAx val="63949440"/>
        <c:crosses val="autoZero"/>
        <c:crossBetween val="midCat"/>
      </c:valAx>
      <c:spPr>
        <a:ln cmpd="sng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5.9476884696343664E-2"/>
          <c:y val="5.6663095749486136E-2"/>
          <c:w val="0.28145019620072242"/>
          <c:h val="0.24881507924405591"/>
        </c:manualLayout>
      </c:layout>
    </c:legend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0300160396617092"/>
          <c:y val="5.2837606678977862E-2"/>
          <c:w val="0.87848850490910857"/>
          <c:h val="0.7507961843250120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Current INSEY</c:v>
                </c:pt>
              </c:strCache>
            </c:strRef>
          </c:tx>
          <c:spPr>
            <a:solidFill>
              <a:srgbClr val="FF6600"/>
            </a:solidFill>
          </c:spPr>
          <c:cat>
            <c:strRef>
              <c:f>Sheet1!$A$2:$A$10</c:f>
              <c:strCache>
                <c:ptCount val="9"/>
                <c:pt idx="0">
                  <c:v>FK 3</c:v>
                </c:pt>
                <c:pt idx="1">
                  <c:v>FK 4</c:v>
                </c:pt>
                <c:pt idx="2">
                  <c:v>FK 5</c:v>
                </c:pt>
                <c:pt idx="3">
                  <c:v>FK 6</c:v>
                </c:pt>
                <c:pt idx="4">
                  <c:v>FK 7</c:v>
                </c:pt>
                <c:pt idx="5">
                  <c:v>FK 8</c:v>
                </c:pt>
                <c:pt idx="6">
                  <c:v>FK 9</c:v>
                </c:pt>
                <c:pt idx="7">
                  <c:v>FK 10</c:v>
                </c:pt>
                <c:pt idx="8">
                  <c:v>All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0.54</c:v>
                </c:pt>
                <c:pt idx="1">
                  <c:v>0.35000000000000003</c:v>
                </c:pt>
                <c:pt idx="2">
                  <c:v>0.32000000000000006</c:v>
                </c:pt>
                <c:pt idx="3">
                  <c:v>0.34</c:v>
                </c:pt>
                <c:pt idx="4">
                  <c:v>0.76000000000000012</c:v>
                </c:pt>
                <c:pt idx="5">
                  <c:v>3.0000000000000002E-2</c:v>
                </c:pt>
                <c:pt idx="6">
                  <c:v>0.33000000000000007</c:v>
                </c:pt>
                <c:pt idx="7">
                  <c:v>0.42000000000000004</c:v>
                </c:pt>
                <c:pt idx="8">
                  <c:v>0.4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Sites New INSEY</c:v>
                </c:pt>
              </c:strCache>
            </c:strRef>
          </c:tx>
          <c:spPr>
            <a:solidFill>
              <a:schemeClr val="tx1"/>
            </a:solidFill>
          </c:spPr>
          <c:cat>
            <c:strRef>
              <c:f>Sheet1!$A$2:$A$10</c:f>
              <c:strCache>
                <c:ptCount val="9"/>
                <c:pt idx="0">
                  <c:v>FK 3</c:v>
                </c:pt>
                <c:pt idx="1">
                  <c:v>FK 4</c:v>
                </c:pt>
                <c:pt idx="2">
                  <c:v>FK 5</c:v>
                </c:pt>
                <c:pt idx="3">
                  <c:v>FK 6</c:v>
                </c:pt>
                <c:pt idx="4">
                  <c:v>FK 7</c:v>
                </c:pt>
                <c:pt idx="5">
                  <c:v>FK 8</c:v>
                </c:pt>
                <c:pt idx="6">
                  <c:v>FK 9</c:v>
                </c:pt>
                <c:pt idx="7">
                  <c:v>FK 10</c:v>
                </c:pt>
                <c:pt idx="8">
                  <c:v>All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0.28000000000000008</c:v>
                </c:pt>
                <c:pt idx="1">
                  <c:v>0.27</c:v>
                </c:pt>
                <c:pt idx="2">
                  <c:v>0.35000000000000003</c:v>
                </c:pt>
                <c:pt idx="3">
                  <c:v>0.42000000000000004</c:v>
                </c:pt>
                <c:pt idx="4">
                  <c:v>0.75000000000000011</c:v>
                </c:pt>
                <c:pt idx="5">
                  <c:v>0.11</c:v>
                </c:pt>
                <c:pt idx="6">
                  <c:v>0.34</c:v>
                </c:pt>
                <c:pt idx="7">
                  <c:v>0.72000000000000008</c:v>
                </c:pt>
                <c:pt idx="8">
                  <c:v>0.49000000000000005</c:v>
                </c:pt>
              </c:numCache>
            </c:numRef>
          </c:val>
        </c:ser>
        <c:dLbls/>
        <c:axId val="87755392"/>
        <c:axId val="87765376"/>
      </c:barChart>
      <c:catAx>
        <c:axId val="877553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7765376"/>
        <c:crosses val="autoZero"/>
        <c:auto val="1"/>
        <c:lblAlgn val="ctr"/>
        <c:lblOffset val="100"/>
      </c:catAx>
      <c:valAx>
        <c:axId val="87765376"/>
        <c:scaling>
          <c:orientation val="minMax"/>
          <c:max val="1"/>
        </c:scaling>
        <c:axPos val="l"/>
        <c:numFmt formatCode="#,##0.00" sourceLinked="0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7755392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9.8356979026270386E-2"/>
          <c:y val="1.3676943551070197E-2"/>
          <c:w val="0.90164302097372961"/>
          <c:h val="0.13553096557151825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4.5248164204193572E-2"/>
          <c:y val="2.5969327363491328E-2"/>
          <c:w val="0.90478735296976753"/>
          <c:h val="0.89502753332304064"/>
        </c:manualLayout>
      </c:layout>
      <c:scatterChart>
        <c:scatterStyle val="lineMarker"/>
        <c:ser>
          <c:idx val="0"/>
          <c:order val="0"/>
          <c:tx>
            <c:strRef>
              <c:f>All_Validation!$S$1</c:f>
              <c:strCache>
                <c:ptCount val="1"/>
                <c:pt idx="0">
                  <c:v>Estimated_All INSEY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FF6600"/>
              </a:solidFill>
              <a:ln>
                <a:solidFill>
                  <a:schemeClr val="tx1"/>
                </a:solidFill>
              </a:ln>
            </c:spPr>
          </c:marker>
          <c:trendline>
            <c:trendlineType val="linear"/>
            <c:dispRSqr val="1"/>
            <c:dispEq val="1"/>
            <c:trendlineLbl>
              <c:layout>
                <c:manualLayout>
                  <c:x val="8.511248593925759E-2"/>
                  <c:y val="0.62762544387833885"/>
                </c:manualLayout>
              </c:layout>
              <c:numFmt formatCode="General" sourceLinked="0"/>
            </c:trendlineLbl>
          </c:trendline>
          <c:xVal>
            <c:numRef>
              <c:f>All_Validation!$S$2:$S$1063</c:f>
              <c:numCache>
                <c:formatCode>0.0000000</c:formatCode>
                <c:ptCount val="1062"/>
                <c:pt idx="0">
                  <c:v>2.3185275278793376</c:v>
                </c:pt>
                <c:pt idx="1">
                  <c:v>1.7131864457331352</c:v>
                </c:pt>
                <c:pt idx="2">
                  <c:v>1.6854852449957411</c:v>
                </c:pt>
                <c:pt idx="3">
                  <c:v>2.8303539951670587</c:v>
                </c:pt>
                <c:pt idx="4">
                  <c:v>2.6765345779421148</c:v>
                </c:pt>
                <c:pt idx="5">
                  <c:v>2.6851269579995747</c:v>
                </c:pt>
                <c:pt idx="6">
                  <c:v>1.9555126489487151</c:v>
                </c:pt>
                <c:pt idx="7">
                  <c:v>1.6209369665886355</c:v>
                </c:pt>
                <c:pt idx="8">
                  <c:v>1.7910713631251332</c:v>
                </c:pt>
                <c:pt idx="9">
                  <c:v>2.8572381290891657</c:v>
                </c:pt>
                <c:pt idx="10">
                  <c:v>3.3295554623090027</c:v>
                </c:pt>
                <c:pt idx="11">
                  <c:v>3.1885191871940846</c:v>
                </c:pt>
                <c:pt idx="12">
                  <c:v>2.0440721489274338</c:v>
                </c:pt>
                <c:pt idx="13">
                  <c:v>2.0838184959416903</c:v>
                </c:pt>
                <c:pt idx="14">
                  <c:v>2.4632274251659942</c:v>
                </c:pt>
                <c:pt idx="15">
                  <c:v>3.0196235693775266</c:v>
                </c:pt>
                <c:pt idx="16">
                  <c:v>2.7233182423653961</c:v>
                </c:pt>
                <c:pt idx="17">
                  <c:v>3.0780833821610996</c:v>
                </c:pt>
                <c:pt idx="18">
                  <c:v>2.1059847279304114</c:v>
                </c:pt>
                <c:pt idx="19">
                  <c:v>2.3920371842604813</c:v>
                </c:pt>
                <c:pt idx="20">
                  <c:v>2.8563419912917634</c:v>
                </c:pt>
                <c:pt idx="21">
                  <c:v>2.758821113339009</c:v>
                </c:pt>
                <c:pt idx="22">
                  <c:v>2.5092203797680366</c:v>
                </c:pt>
                <c:pt idx="23">
                  <c:v>2.9814059280176637</c:v>
                </c:pt>
                <c:pt idx="24">
                  <c:v>0.8828936735035533</c:v>
                </c:pt>
                <c:pt idx="25">
                  <c:v>1.6082527692129791</c:v>
                </c:pt>
                <c:pt idx="26">
                  <c:v>2.1491092300408976</c:v>
                </c:pt>
                <c:pt idx="27">
                  <c:v>2.3982297656058398</c:v>
                </c:pt>
                <c:pt idx="28">
                  <c:v>2.2363086551567157</c:v>
                </c:pt>
                <c:pt idx="29">
                  <c:v>2.708957331929895</c:v>
                </c:pt>
                <c:pt idx="30">
                  <c:v>1.2353681093551703</c:v>
                </c:pt>
                <c:pt idx="31">
                  <c:v>1.8152211258374737</c:v>
                </c:pt>
                <c:pt idx="32">
                  <c:v>2.1425084767452804</c:v>
                </c:pt>
                <c:pt idx="33">
                  <c:v>2.8978604690084806</c:v>
                </c:pt>
                <c:pt idx="34">
                  <c:v>2.9320512130528971</c:v>
                </c:pt>
                <c:pt idx="35">
                  <c:v>3.5983509371699367</c:v>
                </c:pt>
                <c:pt idx="36">
                  <c:v>1.8228062019929661</c:v>
                </c:pt>
                <c:pt idx="37">
                  <c:v>1.600638742385138</c:v>
                </c:pt>
                <c:pt idx="38">
                  <c:v>2.6232343911038911</c:v>
                </c:pt>
                <c:pt idx="39">
                  <c:v>2.8546081645187629</c:v>
                </c:pt>
                <c:pt idx="40">
                  <c:v>2.0863731230601616</c:v>
                </c:pt>
                <c:pt idx="41">
                  <c:v>2.8524079134202305</c:v>
                </c:pt>
                <c:pt idx="42">
                  <c:v>1.6402143114865064</c:v>
                </c:pt>
                <c:pt idx="43">
                  <c:v>2.2420119376095098</c:v>
                </c:pt>
                <c:pt idx="44">
                  <c:v>2.541419791045028</c:v>
                </c:pt>
                <c:pt idx="45">
                  <c:v>2.3054428607266249</c:v>
                </c:pt>
                <c:pt idx="46">
                  <c:v>2.0525297870839387</c:v>
                </c:pt>
                <c:pt idx="47">
                  <c:v>2.6698449735861143</c:v>
                </c:pt>
                <c:pt idx="48">
                  <c:v>2.2462270861179343</c:v>
                </c:pt>
                <c:pt idx="49">
                  <c:v>1.0352088410603955</c:v>
                </c:pt>
                <c:pt idx="50">
                  <c:v>1.387924808341048</c:v>
                </c:pt>
                <c:pt idx="51">
                  <c:v>3.0961168392314171</c:v>
                </c:pt>
                <c:pt idx="52">
                  <c:v>3.1266202683544586</c:v>
                </c:pt>
                <c:pt idx="53">
                  <c:v>3.1118822957571126</c:v>
                </c:pt>
                <c:pt idx="54">
                  <c:v>2.1381807292768418</c:v>
                </c:pt>
                <c:pt idx="55">
                  <c:v>1.5332174575850122</c:v>
                </c:pt>
                <c:pt idx="56">
                  <c:v>1.5230389449197441</c:v>
                </c:pt>
                <c:pt idx="57">
                  <c:v>2.9794331956175917</c:v>
                </c:pt>
                <c:pt idx="58">
                  <c:v>4.1755529237139779</c:v>
                </c:pt>
                <c:pt idx="59">
                  <c:v>3.7270240801142163</c:v>
                </c:pt>
                <c:pt idx="60">
                  <c:v>1.8986164296062999</c:v>
                </c:pt>
                <c:pt idx="61">
                  <c:v>1.8735393999798793</c:v>
                </c:pt>
                <c:pt idx="62">
                  <c:v>2.0111259197611839</c:v>
                </c:pt>
                <c:pt idx="63">
                  <c:v>3.0403758361181534</c:v>
                </c:pt>
                <c:pt idx="64">
                  <c:v>2.6321436278335599</c:v>
                </c:pt>
                <c:pt idx="65">
                  <c:v>3.4140267884390387</c:v>
                </c:pt>
                <c:pt idx="66">
                  <c:v>1.7790429874439706</c:v>
                </c:pt>
                <c:pt idx="67">
                  <c:v>2.5448074939233774</c:v>
                </c:pt>
                <c:pt idx="68">
                  <c:v>2.6541703145476756</c:v>
                </c:pt>
                <c:pt idx="69">
                  <c:v>2.2169116852870574</c:v>
                </c:pt>
                <c:pt idx="70">
                  <c:v>2.2014030997434442</c:v>
                </c:pt>
                <c:pt idx="71">
                  <c:v>2.7676430708853936</c:v>
                </c:pt>
                <c:pt idx="72">
                  <c:v>0.45400999999999941</c:v>
                </c:pt>
                <c:pt idx="73">
                  <c:v>1.1241365999999973</c:v>
                </c:pt>
                <c:pt idx="74">
                  <c:v>1.5116094000000009</c:v>
                </c:pt>
                <c:pt idx="75">
                  <c:v>2.6734271999999972</c:v>
                </c:pt>
                <c:pt idx="76">
                  <c:v>2.8835513999999969</c:v>
                </c:pt>
                <c:pt idx="77">
                  <c:v>3.5690933999999999</c:v>
                </c:pt>
                <c:pt idx="78">
                  <c:v>0.85932919999999957</c:v>
                </c:pt>
                <c:pt idx="79">
                  <c:v>0.94710259999999902</c:v>
                </c:pt>
                <c:pt idx="80">
                  <c:v>1.8582413999999972</c:v>
                </c:pt>
                <c:pt idx="81">
                  <c:v>2.7016268000000014</c:v>
                </c:pt>
                <c:pt idx="82">
                  <c:v>3.4300973999999975</c:v>
                </c:pt>
                <c:pt idx="83">
                  <c:v>4.1104341999999914</c:v>
                </c:pt>
                <c:pt idx="84">
                  <c:v>0.9844255999999979</c:v>
                </c:pt>
                <c:pt idx="85">
                  <c:v>1.3658923999999977</c:v>
                </c:pt>
                <c:pt idx="86">
                  <c:v>1.9804777999999958</c:v>
                </c:pt>
                <c:pt idx="87">
                  <c:v>2.7160411999999954</c:v>
                </c:pt>
                <c:pt idx="88">
                  <c:v>3.0109071999999948</c:v>
                </c:pt>
                <c:pt idx="89">
                  <c:v>3.8377617999999956</c:v>
                </c:pt>
                <c:pt idx="90">
                  <c:v>1.0128253999999977</c:v>
                </c:pt>
                <c:pt idx="91">
                  <c:v>1.1144411999999979</c:v>
                </c:pt>
                <c:pt idx="92">
                  <c:v>1.9438411999999978</c:v>
                </c:pt>
                <c:pt idx="93">
                  <c:v>2.2609294000000024</c:v>
                </c:pt>
                <c:pt idx="94">
                  <c:v>3.3430389999999939</c:v>
                </c:pt>
                <c:pt idx="95">
                  <c:v>3.9624577999999957</c:v>
                </c:pt>
                <c:pt idx="96">
                  <c:v>1.0677400349999999</c:v>
                </c:pt>
                <c:pt idx="97">
                  <c:v>1.7167617299999962</c:v>
                </c:pt>
                <c:pt idx="98">
                  <c:v>1.917371299999999</c:v>
                </c:pt>
                <c:pt idx="99">
                  <c:v>2.3265572099999972</c:v>
                </c:pt>
                <c:pt idx="100">
                  <c:v>2.5128085899999983</c:v>
                </c:pt>
                <c:pt idx="101">
                  <c:v>2.8431819900000015</c:v>
                </c:pt>
                <c:pt idx="102">
                  <c:v>1.6366664349999986</c:v>
                </c:pt>
                <c:pt idx="103">
                  <c:v>1.7319976150000005</c:v>
                </c:pt>
                <c:pt idx="104">
                  <c:v>2.1110268249999997</c:v>
                </c:pt>
                <c:pt idx="105">
                  <c:v>2.421460794999998</c:v>
                </c:pt>
                <c:pt idx="106">
                  <c:v>2.8502710649999941</c:v>
                </c:pt>
                <c:pt idx="107">
                  <c:v>3.0996039600000027</c:v>
                </c:pt>
                <c:pt idx="108">
                  <c:v>1.3799293949999976</c:v>
                </c:pt>
                <c:pt idx="109">
                  <c:v>1.6902733449999998</c:v>
                </c:pt>
                <c:pt idx="110">
                  <c:v>2.1388204999999978</c:v>
                </c:pt>
                <c:pt idx="111">
                  <c:v>2.5592589099999965</c:v>
                </c:pt>
                <c:pt idx="112">
                  <c:v>2.6891127599999978</c:v>
                </c:pt>
                <c:pt idx="113">
                  <c:v>2.8189891149999973</c:v>
                </c:pt>
                <c:pt idx="114">
                  <c:v>1.809977439999999</c:v>
                </c:pt>
                <c:pt idx="115">
                  <c:v>1.7040238999999973</c:v>
                </c:pt>
                <c:pt idx="116">
                  <c:v>2.2217514249999972</c:v>
                </c:pt>
                <c:pt idx="117">
                  <c:v>2.1626082849999975</c:v>
                </c:pt>
                <c:pt idx="118">
                  <c:v>2.7171989999999941</c:v>
                </c:pt>
                <c:pt idx="119">
                  <c:v>2.8973290200000008</c:v>
                </c:pt>
                <c:pt idx="120">
                  <c:v>2.5786888769787146</c:v>
                </c:pt>
                <c:pt idx="121">
                  <c:v>2.767396547513127</c:v>
                </c:pt>
                <c:pt idx="122">
                  <c:v>2.4487624120078753</c:v>
                </c:pt>
                <c:pt idx="123">
                  <c:v>2.5490255377150799</c:v>
                </c:pt>
                <c:pt idx="124">
                  <c:v>2.8878941226830026</c:v>
                </c:pt>
                <c:pt idx="125">
                  <c:v>2.3348105124023069</c:v>
                </c:pt>
                <c:pt idx="126">
                  <c:v>2.4806336180293131</c:v>
                </c:pt>
                <c:pt idx="127">
                  <c:v>2.9539223261927687</c:v>
                </c:pt>
                <c:pt idx="128">
                  <c:v>2.2984716230592031</c:v>
                </c:pt>
                <c:pt idx="129">
                  <c:v>1.7840126935885119</c:v>
                </c:pt>
                <c:pt idx="130">
                  <c:v>2.2454308710659103</c:v>
                </c:pt>
                <c:pt idx="131">
                  <c:v>2.8470096253091284</c:v>
                </c:pt>
                <c:pt idx="132">
                  <c:v>2.4690235938727887</c:v>
                </c:pt>
                <c:pt idx="133">
                  <c:v>3.1765481840876055</c:v>
                </c:pt>
                <c:pt idx="134">
                  <c:v>3.2959410103700009</c:v>
                </c:pt>
                <c:pt idx="135">
                  <c:v>2.9533230848176708</c:v>
                </c:pt>
                <c:pt idx="136">
                  <c:v>2.2292248168029944</c:v>
                </c:pt>
                <c:pt idx="137">
                  <c:v>2.761530822754378</c:v>
                </c:pt>
                <c:pt idx="138">
                  <c:v>2.5363574071286599</c:v>
                </c:pt>
                <c:pt idx="139">
                  <c:v>2.9126422393089184</c:v>
                </c:pt>
                <c:pt idx="140">
                  <c:v>3.2477266749522196</c:v>
                </c:pt>
                <c:pt idx="141">
                  <c:v>2.5479433950577199</c:v>
                </c:pt>
                <c:pt idx="142">
                  <c:v>2.78875529663252</c:v>
                </c:pt>
                <c:pt idx="143">
                  <c:v>3.0954982236870268</c:v>
                </c:pt>
                <c:pt idx="144">
                  <c:v>2.2756220249999934</c:v>
                </c:pt>
                <c:pt idx="145">
                  <c:v>2.818975874999996</c:v>
                </c:pt>
                <c:pt idx="146">
                  <c:v>2.2751605499999994</c:v>
                </c:pt>
                <c:pt idx="147">
                  <c:v>2.5319164499999971</c:v>
                </c:pt>
                <c:pt idx="148">
                  <c:v>2.5133695500000002</c:v>
                </c:pt>
                <c:pt idx="149">
                  <c:v>2.1715264499999982</c:v>
                </c:pt>
                <c:pt idx="150">
                  <c:v>2.0714742749999999</c:v>
                </c:pt>
                <c:pt idx="151">
                  <c:v>2.4086147249999996</c:v>
                </c:pt>
                <c:pt idx="152">
                  <c:v>2.9025248249999973</c:v>
                </c:pt>
                <c:pt idx="153">
                  <c:v>2.2676450999999958</c:v>
                </c:pt>
                <c:pt idx="154">
                  <c:v>2.5797779999999975</c:v>
                </c:pt>
                <c:pt idx="155">
                  <c:v>2.8774952999999925</c:v>
                </c:pt>
                <c:pt idx="156">
                  <c:v>1.2401076500000006</c:v>
                </c:pt>
                <c:pt idx="157">
                  <c:v>2.2947796599999966</c:v>
                </c:pt>
                <c:pt idx="158">
                  <c:v>2.6651758299999955</c:v>
                </c:pt>
                <c:pt idx="159">
                  <c:v>1.7637654499999973</c:v>
                </c:pt>
                <c:pt idx="160">
                  <c:v>1.7675270399999974</c:v>
                </c:pt>
                <c:pt idx="161">
                  <c:v>2.5741379399999968</c:v>
                </c:pt>
                <c:pt idx="162">
                  <c:v>1.4221834300000005</c:v>
                </c:pt>
                <c:pt idx="163">
                  <c:v>1.7545189799999967</c:v>
                </c:pt>
                <c:pt idx="164">
                  <c:v>2.8531070899999982</c:v>
                </c:pt>
                <c:pt idx="165">
                  <c:v>1.3041658599999995</c:v>
                </c:pt>
                <c:pt idx="166">
                  <c:v>1.819485160000003</c:v>
                </c:pt>
                <c:pt idx="167">
                  <c:v>2.3999003499999993</c:v>
                </c:pt>
                <c:pt idx="168">
                  <c:v>1.1771044499999999</c:v>
                </c:pt>
                <c:pt idx="169">
                  <c:v>2.3498779199999937</c:v>
                </c:pt>
                <c:pt idx="170">
                  <c:v>2.562075630000002</c:v>
                </c:pt>
                <c:pt idx="171">
                  <c:v>1.4926851600000008</c:v>
                </c:pt>
                <c:pt idx="172">
                  <c:v>1.6930348499999999</c:v>
                </c:pt>
                <c:pt idx="173">
                  <c:v>2.4085108499999994</c:v>
                </c:pt>
                <c:pt idx="174">
                  <c:v>1.2628467000000023</c:v>
                </c:pt>
                <c:pt idx="175">
                  <c:v>1.6343855100000015</c:v>
                </c:pt>
                <c:pt idx="176">
                  <c:v>2.6557931400000001</c:v>
                </c:pt>
                <c:pt idx="177">
                  <c:v>1.1505202499999996</c:v>
                </c:pt>
                <c:pt idx="178">
                  <c:v>1.7055228599999981</c:v>
                </c:pt>
                <c:pt idx="179">
                  <c:v>2.4266439000000015</c:v>
                </c:pt>
                <c:pt idx="180">
                  <c:v>2.1273741190354323</c:v>
                </c:pt>
                <c:pt idx="181">
                  <c:v>2.6015677448622019</c:v>
                </c:pt>
                <c:pt idx="182">
                  <c:v>2.4148646083070844</c:v>
                </c:pt>
                <c:pt idx="183">
                  <c:v>2.8265764376181113</c:v>
                </c:pt>
                <c:pt idx="184">
                  <c:v>2.6216881027559058</c:v>
                </c:pt>
                <c:pt idx="185">
                  <c:v>2.7814580593110207</c:v>
                </c:pt>
                <c:pt idx="186">
                  <c:v>2.943719865196849</c:v>
                </c:pt>
                <c:pt idx="187">
                  <c:v>2.8982568694291286</c:v>
                </c:pt>
                <c:pt idx="188">
                  <c:v>0.92908619035432949</c:v>
                </c:pt>
                <c:pt idx="189">
                  <c:v>2.4466489417913362</c:v>
                </c:pt>
                <c:pt idx="190">
                  <c:v>2.4941266242519671</c:v>
                </c:pt>
                <c:pt idx="191">
                  <c:v>2.3468159143503917</c:v>
                </c:pt>
                <c:pt idx="192">
                  <c:v>2.7592434876181104</c:v>
                </c:pt>
                <c:pt idx="193">
                  <c:v>2.8353244193110227</c:v>
                </c:pt>
                <c:pt idx="194">
                  <c:v>2.5873589018700778</c:v>
                </c:pt>
                <c:pt idx="195">
                  <c:v>2.8707139816141694</c:v>
                </c:pt>
                <c:pt idx="196">
                  <c:v>1.7012943925196844</c:v>
                </c:pt>
                <c:pt idx="197">
                  <c:v>2.687536546771653</c:v>
                </c:pt>
                <c:pt idx="198">
                  <c:v>2.4967775277952757</c:v>
                </c:pt>
                <c:pt idx="199">
                  <c:v>2.8583077530314971</c:v>
                </c:pt>
                <c:pt idx="200">
                  <c:v>1.187443249685038</c:v>
                </c:pt>
                <c:pt idx="201">
                  <c:v>2.5901953686614183</c:v>
                </c:pt>
                <c:pt idx="202">
                  <c:v>2.9074289956889725</c:v>
                </c:pt>
                <c:pt idx="203">
                  <c:v>2.0862320960433052</c:v>
                </c:pt>
                <c:pt idx="204">
                  <c:v>1.46629179340551</c:v>
                </c:pt>
                <c:pt idx="205">
                  <c:v>1.7289963345472437</c:v>
                </c:pt>
                <c:pt idx="206">
                  <c:v>1.5165529245866129</c:v>
                </c:pt>
                <c:pt idx="207">
                  <c:v>2.123874926358265</c:v>
                </c:pt>
                <c:pt idx="208">
                  <c:v>2.1099841917913396</c:v>
                </c:pt>
                <c:pt idx="209">
                  <c:v>2.8246677870669274</c:v>
                </c:pt>
                <c:pt idx="210">
                  <c:v>2.3955130124409472</c:v>
                </c:pt>
                <c:pt idx="211">
                  <c:v>3.0942116593503948</c:v>
                </c:pt>
                <c:pt idx="212">
                  <c:v>1.6385443336391656</c:v>
                </c:pt>
                <c:pt idx="213">
                  <c:v>2.0210594704484777</c:v>
                </c:pt>
                <c:pt idx="214">
                  <c:v>2.1574124711126328</c:v>
                </c:pt>
                <c:pt idx="215">
                  <c:v>2.2930438909756905</c:v>
                </c:pt>
                <c:pt idx="216">
                  <c:v>2.1004591293118837</c:v>
                </c:pt>
                <c:pt idx="217">
                  <c:v>2.3969515263334471</c:v>
                </c:pt>
                <c:pt idx="218">
                  <c:v>2.5026888844368371</c:v>
                </c:pt>
                <c:pt idx="219">
                  <c:v>2.4917105479630242</c:v>
                </c:pt>
                <c:pt idx="220">
                  <c:v>1.4765494437932196</c:v>
                </c:pt>
                <c:pt idx="221">
                  <c:v>2.1019538323998628</c:v>
                </c:pt>
                <c:pt idx="222">
                  <c:v>2.1734934146799048</c:v>
                </c:pt>
                <c:pt idx="223">
                  <c:v>2.5080234282163674</c:v>
                </c:pt>
                <c:pt idx="224">
                  <c:v>2.2107836796508078</c:v>
                </c:pt>
                <c:pt idx="225">
                  <c:v>2.2920130612598424</c:v>
                </c:pt>
                <c:pt idx="226">
                  <c:v>2.0622153468538147</c:v>
                </c:pt>
                <c:pt idx="227">
                  <c:v>1.6941318260664162</c:v>
                </c:pt>
                <c:pt idx="228">
                  <c:v>1.5408474473194127</c:v>
                </c:pt>
                <c:pt idx="229">
                  <c:v>1.9465562527353644</c:v>
                </c:pt>
                <c:pt idx="230">
                  <c:v>2.0985005528517644</c:v>
                </c:pt>
                <c:pt idx="231">
                  <c:v>2.4916847772201351</c:v>
                </c:pt>
                <c:pt idx="232">
                  <c:v>1.7840201772885997</c:v>
                </c:pt>
                <c:pt idx="233">
                  <c:v>2.2187468392057528</c:v>
                </c:pt>
                <c:pt idx="234">
                  <c:v>2.4392928569120191</c:v>
                </c:pt>
                <c:pt idx="235">
                  <c:v>1.6564549999520699</c:v>
                </c:pt>
                <c:pt idx="236">
                  <c:v>2.1109993631564525</c:v>
                </c:pt>
                <c:pt idx="237">
                  <c:v>2.1807092226908584</c:v>
                </c:pt>
                <c:pt idx="238">
                  <c:v>2.1984394938034906</c:v>
                </c:pt>
                <c:pt idx="239">
                  <c:v>1.7086922958028088</c:v>
                </c:pt>
                <c:pt idx="240">
                  <c:v>1.7583525173639194</c:v>
                </c:pt>
                <c:pt idx="241">
                  <c:v>2.1622573707771324</c:v>
                </c:pt>
                <c:pt idx="242">
                  <c:v>1.9714765611160563</c:v>
                </c:pt>
                <c:pt idx="243">
                  <c:v>2.2840241309619995</c:v>
                </c:pt>
                <c:pt idx="244">
                  <c:v>1.9285854596707837</c:v>
                </c:pt>
                <c:pt idx="245">
                  <c:v>2.6181438976973053</c:v>
                </c:pt>
                <c:pt idx="246">
                  <c:v>1.8897211402477598</c:v>
                </c:pt>
                <c:pt idx="247">
                  <c:v>2.0225691370587824</c:v>
                </c:pt>
                <c:pt idx="248">
                  <c:v>2.3236814116252571</c:v>
                </c:pt>
                <c:pt idx="249">
                  <c:v>2.4759369393015227</c:v>
                </c:pt>
                <c:pt idx="250">
                  <c:v>2.4306444910005487</c:v>
                </c:pt>
                <c:pt idx="251">
                  <c:v>2.4963542528640552</c:v>
                </c:pt>
                <c:pt idx="252">
                  <c:v>1.0699992496542641</c:v>
                </c:pt>
                <c:pt idx="253">
                  <c:v>2.2003647783229221</c:v>
                </c:pt>
                <c:pt idx="254">
                  <c:v>2.2582918247633259</c:v>
                </c:pt>
                <c:pt idx="255">
                  <c:v>1.9145716461399205</c:v>
                </c:pt>
                <c:pt idx="256">
                  <c:v>2.6850851018746051</c:v>
                </c:pt>
                <c:pt idx="257">
                  <c:v>2.4112123312890246</c:v>
                </c:pt>
                <c:pt idx="258">
                  <c:v>2.3401088520911415</c:v>
                </c:pt>
                <c:pt idx="259">
                  <c:v>2.5453902857989386</c:v>
                </c:pt>
                <c:pt idx="260">
                  <c:v>1.5360509077289761</c:v>
                </c:pt>
                <c:pt idx="261">
                  <c:v>2.3257502347124159</c:v>
                </c:pt>
                <c:pt idx="262">
                  <c:v>2.217334053406868</c:v>
                </c:pt>
                <c:pt idx="263">
                  <c:v>2.4338954987089312</c:v>
                </c:pt>
                <c:pt idx="264">
                  <c:v>2.0563352853027372</c:v>
                </c:pt>
                <c:pt idx="265">
                  <c:v>2.4354717448705792</c:v>
                </c:pt>
                <c:pt idx="266">
                  <c:v>1.9882365253504839</c:v>
                </c:pt>
                <c:pt idx="267">
                  <c:v>1.9253837096549447</c:v>
                </c:pt>
                <c:pt idx="268">
                  <c:v>1.7847037397282526</c:v>
                </c:pt>
                <c:pt idx="269">
                  <c:v>2.0539216583677247</c:v>
                </c:pt>
                <c:pt idx="270">
                  <c:v>2.0635515372615161</c:v>
                </c:pt>
                <c:pt idx="271">
                  <c:v>2.0337752621142191</c:v>
                </c:pt>
                <c:pt idx="272">
                  <c:v>2.1169961336797423</c:v>
                </c:pt>
                <c:pt idx="273">
                  <c:v>2.423083435193909</c:v>
                </c:pt>
                <c:pt idx="274">
                  <c:v>2.2583657113021536</c:v>
                </c:pt>
                <c:pt idx="275">
                  <c:v>2.9594258205394115</c:v>
                </c:pt>
                <c:pt idx="276">
                  <c:v>1.2733442799999997</c:v>
                </c:pt>
                <c:pt idx="277">
                  <c:v>2.254495900000002</c:v>
                </c:pt>
                <c:pt idx="278">
                  <c:v>1.5227824999999964</c:v>
                </c:pt>
                <c:pt idx="279">
                  <c:v>1.9990347199999938</c:v>
                </c:pt>
                <c:pt idx="280">
                  <c:v>1.5296059799999995</c:v>
                </c:pt>
                <c:pt idx="281">
                  <c:v>2.0758083999999992</c:v>
                </c:pt>
                <c:pt idx="282">
                  <c:v>2.0292257599999992</c:v>
                </c:pt>
                <c:pt idx="283">
                  <c:v>2.6694130399999949</c:v>
                </c:pt>
                <c:pt idx="284">
                  <c:v>0.66317650000000061</c:v>
                </c:pt>
                <c:pt idx="285">
                  <c:v>1.9361176599999974</c:v>
                </c:pt>
                <c:pt idx="286">
                  <c:v>1.6056553799999982</c:v>
                </c:pt>
                <c:pt idx="287">
                  <c:v>1.7008981999999973</c:v>
                </c:pt>
                <c:pt idx="288">
                  <c:v>1.9099863999999973</c:v>
                </c:pt>
                <c:pt idx="289">
                  <c:v>1.8809389599999982</c:v>
                </c:pt>
                <c:pt idx="290">
                  <c:v>2.1565656200000016</c:v>
                </c:pt>
                <c:pt idx="291">
                  <c:v>2.3864863999999986</c:v>
                </c:pt>
                <c:pt idx="292">
                  <c:v>1.2059099999999991</c:v>
                </c:pt>
                <c:pt idx="293">
                  <c:v>2.3940913399999957</c:v>
                </c:pt>
                <c:pt idx="294">
                  <c:v>1.6897480999999992</c:v>
                </c:pt>
                <c:pt idx="295">
                  <c:v>1.9500123999999985</c:v>
                </c:pt>
                <c:pt idx="296">
                  <c:v>0.84224519999999714</c:v>
                </c:pt>
                <c:pt idx="297">
                  <c:v>1.7879642800000002</c:v>
                </c:pt>
                <c:pt idx="298">
                  <c:v>1.9441609799999962</c:v>
                </c:pt>
                <c:pt idx="299">
                  <c:v>2.5573402399999985</c:v>
                </c:pt>
                <c:pt idx="300">
                  <c:v>0.96085557999999871</c:v>
                </c:pt>
                <c:pt idx="301">
                  <c:v>1.8818347799999982</c:v>
                </c:pt>
                <c:pt idx="302">
                  <c:v>1.2582678199999986</c:v>
                </c:pt>
                <c:pt idx="303">
                  <c:v>1.562103279999997</c:v>
                </c:pt>
                <c:pt idx="304">
                  <c:v>1.5010731600000007</c:v>
                </c:pt>
                <c:pt idx="305">
                  <c:v>2.2996299799999953</c:v>
                </c:pt>
                <c:pt idx="306">
                  <c:v>2.0749316399999955</c:v>
                </c:pt>
                <c:pt idx="307">
                  <c:v>2.8242755399999981</c:v>
                </c:pt>
                <c:pt idx="308">
                  <c:v>1.7430299187358711</c:v>
                </c:pt>
                <c:pt idx="309">
                  <c:v>2.9282820737945361</c:v>
                </c:pt>
                <c:pt idx="310">
                  <c:v>2.1652427029167001</c:v>
                </c:pt>
                <c:pt idx="311">
                  <c:v>2.0628221501520247</c:v>
                </c:pt>
                <c:pt idx="312">
                  <c:v>2.6200950039126472</c:v>
                </c:pt>
                <c:pt idx="313">
                  <c:v>2.4503194942260467</c:v>
                </c:pt>
                <c:pt idx="314">
                  <c:v>1.9742827712052695</c:v>
                </c:pt>
                <c:pt idx="315">
                  <c:v>2.8741830125906311</c:v>
                </c:pt>
                <c:pt idx="316">
                  <c:v>2.2036347782509593</c:v>
                </c:pt>
                <c:pt idx="317">
                  <c:v>3.0651929665500508</c:v>
                </c:pt>
                <c:pt idx="318">
                  <c:v>3.0562389841593882</c:v>
                </c:pt>
                <c:pt idx="319">
                  <c:v>3.2366192104204003</c:v>
                </c:pt>
                <c:pt idx="320">
                  <c:v>2.8885393977644811</c:v>
                </c:pt>
                <c:pt idx="321">
                  <c:v>2.6948532535374614</c:v>
                </c:pt>
                <c:pt idx="322">
                  <c:v>2.9338095321977078</c:v>
                </c:pt>
                <c:pt idx="323">
                  <c:v>2.7887450130194136</c:v>
                </c:pt>
                <c:pt idx="324">
                  <c:v>2.2710647685448682</c:v>
                </c:pt>
                <c:pt idx="325">
                  <c:v>2.5158236279722437</c:v>
                </c:pt>
                <c:pt idx="326">
                  <c:v>2.9711511403241229</c:v>
                </c:pt>
                <c:pt idx="327">
                  <c:v>2.7965734948302425</c:v>
                </c:pt>
                <c:pt idx="328">
                  <c:v>2.6289239306833245</c:v>
                </c:pt>
                <c:pt idx="329">
                  <c:v>2.9225295152754001</c:v>
                </c:pt>
                <c:pt idx="330">
                  <c:v>3.2390202783240434</c:v>
                </c:pt>
                <c:pt idx="331">
                  <c:v>3.6913464557963671</c:v>
                </c:pt>
                <c:pt idx="332">
                  <c:v>1.7882250197971086</c:v>
                </c:pt>
                <c:pt idx="333">
                  <c:v>3.0582398740790904</c:v>
                </c:pt>
                <c:pt idx="334">
                  <c:v>2.8600767386567392</c:v>
                </c:pt>
                <c:pt idx="335">
                  <c:v>2.7014561902724736</c:v>
                </c:pt>
                <c:pt idx="336">
                  <c:v>3.0847266543911283</c:v>
                </c:pt>
                <c:pt idx="337">
                  <c:v>2.957119899762219</c:v>
                </c:pt>
                <c:pt idx="338">
                  <c:v>2.7185637990859157</c:v>
                </c:pt>
                <c:pt idx="339">
                  <c:v>3.2187612678870741</c:v>
                </c:pt>
                <c:pt idx="340">
                  <c:v>1.80367862764478</c:v>
                </c:pt>
                <c:pt idx="341">
                  <c:v>2.4390950510623584</c:v>
                </c:pt>
                <c:pt idx="342">
                  <c:v>2.240817774766318</c:v>
                </c:pt>
                <c:pt idx="343">
                  <c:v>2.6715364651327196</c:v>
                </c:pt>
                <c:pt idx="344">
                  <c:v>2.7435708579953024</c:v>
                </c:pt>
                <c:pt idx="345">
                  <c:v>2.7929770557086595</c:v>
                </c:pt>
                <c:pt idx="346">
                  <c:v>2.2829944337757162</c:v>
                </c:pt>
                <c:pt idx="347">
                  <c:v>2.6880834959569477</c:v>
                </c:pt>
                <c:pt idx="348">
                  <c:v>3.0189719136061726</c:v>
                </c:pt>
                <c:pt idx="349">
                  <c:v>3.462113926799594</c:v>
                </c:pt>
                <c:pt idx="350">
                  <c:v>2.8202770466268743</c:v>
                </c:pt>
                <c:pt idx="351">
                  <c:v>2.5550808633382025</c:v>
                </c:pt>
                <c:pt idx="352">
                  <c:v>2.2256801124980914</c:v>
                </c:pt>
                <c:pt idx="353">
                  <c:v>2.7571686546189991</c:v>
                </c:pt>
                <c:pt idx="354">
                  <c:v>2.8133085020999524</c:v>
                </c:pt>
                <c:pt idx="355">
                  <c:v>3.0098632168275281</c:v>
                </c:pt>
                <c:pt idx="356">
                  <c:v>2.0770700280924546</c:v>
                </c:pt>
                <c:pt idx="357">
                  <c:v>2.4379727761010934</c:v>
                </c:pt>
                <c:pt idx="358">
                  <c:v>2.8925724336664973</c:v>
                </c:pt>
                <c:pt idx="359">
                  <c:v>2.7990843194513602</c:v>
                </c:pt>
                <c:pt idx="360">
                  <c:v>2.531669685657858</c:v>
                </c:pt>
                <c:pt idx="361">
                  <c:v>2.8423310545866145</c:v>
                </c:pt>
                <c:pt idx="362">
                  <c:v>2.9352188821945648</c:v>
                </c:pt>
                <c:pt idx="363">
                  <c:v>2.7737678842786408</c:v>
                </c:pt>
                <c:pt idx="364">
                  <c:v>1.9293212244710443</c:v>
                </c:pt>
                <c:pt idx="365">
                  <c:v>2.698601561291595</c:v>
                </c:pt>
                <c:pt idx="366">
                  <c:v>2.3185679401060444</c:v>
                </c:pt>
                <c:pt idx="367">
                  <c:v>2.7562290755816647</c:v>
                </c:pt>
                <c:pt idx="368">
                  <c:v>2.4381032731896131</c:v>
                </c:pt>
                <c:pt idx="369">
                  <c:v>2.7184110193288027</c:v>
                </c:pt>
                <c:pt idx="370">
                  <c:v>3.2572856966598938</c:v>
                </c:pt>
                <c:pt idx="371">
                  <c:v>3.1045258048393483</c:v>
                </c:pt>
                <c:pt idx="372">
                  <c:v>1.4655956745912313</c:v>
                </c:pt>
                <c:pt idx="373">
                  <c:v>2.9491361461373602</c:v>
                </c:pt>
                <c:pt idx="374">
                  <c:v>1.7542702192082213</c:v>
                </c:pt>
                <c:pt idx="375">
                  <c:v>2.034547411944684</c:v>
                </c:pt>
                <c:pt idx="376">
                  <c:v>1.8876560489306886</c:v>
                </c:pt>
                <c:pt idx="377">
                  <c:v>2.2942922072047232</c:v>
                </c:pt>
                <c:pt idx="378">
                  <c:v>1.8773898501924735</c:v>
                </c:pt>
                <c:pt idx="379">
                  <c:v>2.7008037756882466</c:v>
                </c:pt>
                <c:pt idx="380">
                  <c:v>1.5258223793248786</c:v>
                </c:pt>
                <c:pt idx="381">
                  <c:v>2.7709727457047717</c:v>
                </c:pt>
                <c:pt idx="382">
                  <c:v>2.3358055254034182</c:v>
                </c:pt>
                <c:pt idx="383">
                  <c:v>2.744410202367555</c:v>
                </c:pt>
                <c:pt idx="384">
                  <c:v>2.2685270385267833</c:v>
                </c:pt>
                <c:pt idx="385">
                  <c:v>2.9062772582011256</c:v>
                </c:pt>
                <c:pt idx="386">
                  <c:v>2.2653375398896696</c:v>
                </c:pt>
                <c:pt idx="387">
                  <c:v>2.7181217565694573</c:v>
                </c:pt>
                <c:pt idx="388">
                  <c:v>1.925755606869352</c:v>
                </c:pt>
                <c:pt idx="389">
                  <c:v>2.4086656348950117</c:v>
                </c:pt>
                <c:pt idx="390">
                  <c:v>2.5604907536132959</c:v>
                </c:pt>
                <c:pt idx="391">
                  <c:v>2.5452160452964887</c:v>
                </c:pt>
                <c:pt idx="392">
                  <c:v>2.2142308078215209</c:v>
                </c:pt>
                <c:pt idx="393">
                  <c:v>2.8112900019145495</c:v>
                </c:pt>
                <c:pt idx="394">
                  <c:v>2.7612298240867155</c:v>
                </c:pt>
                <c:pt idx="395">
                  <c:v>3.5356799619111494</c:v>
                </c:pt>
                <c:pt idx="396">
                  <c:v>1.6630954105113265</c:v>
                </c:pt>
                <c:pt idx="397">
                  <c:v>2.8515823401662317</c:v>
                </c:pt>
                <c:pt idx="398">
                  <c:v>2.3130305116977667</c:v>
                </c:pt>
                <c:pt idx="399">
                  <c:v>2.5118010634810908</c:v>
                </c:pt>
                <c:pt idx="400">
                  <c:v>3.0872314699411914</c:v>
                </c:pt>
                <c:pt idx="401">
                  <c:v>2.4293973760362584</c:v>
                </c:pt>
                <c:pt idx="402">
                  <c:v>2.1250743537309251</c:v>
                </c:pt>
                <c:pt idx="403">
                  <c:v>2.8779206218805271</c:v>
                </c:pt>
                <c:pt idx="404">
                  <c:v>1.2481684649999991</c:v>
                </c:pt>
                <c:pt idx="405">
                  <c:v>2.7896215950000003</c:v>
                </c:pt>
                <c:pt idx="406">
                  <c:v>1.6343117400000011</c:v>
                </c:pt>
                <c:pt idx="407">
                  <c:v>2.5830081599999986</c:v>
                </c:pt>
                <c:pt idx="408">
                  <c:v>1.9310847899999999</c:v>
                </c:pt>
                <c:pt idx="409">
                  <c:v>2.589022559999997</c:v>
                </c:pt>
                <c:pt idx="410">
                  <c:v>1.9388659199999942</c:v>
                </c:pt>
                <c:pt idx="411">
                  <c:v>3.0422639850000013</c:v>
                </c:pt>
                <c:pt idx="412">
                  <c:v>1.4479781099999973</c:v>
                </c:pt>
                <c:pt idx="413">
                  <c:v>2.9603365800000003</c:v>
                </c:pt>
                <c:pt idx="414">
                  <c:v>1.8378239999999975</c:v>
                </c:pt>
                <c:pt idx="415">
                  <c:v>2.4847478999999915</c:v>
                </c:pt>
                <c:pt idx="416">
                  <c:v>2.1677514299999991</c:v>
                </c:pt>
                <c:pt idx="417">
                  <c:v>2.1808515449999999</c:v>
                </c:pt>
                <c:pt idx="418">
                  <c:v>2.7139153349999994</c:v>
                </c:pt>
                <c:pt idx="419">
                  <c:v>3.0129249899999984</c:v>
                </c:pt>
                <c:pt idx="420">
                  <c:v>1.6483328099999961</c:v>
                </c:pt>
                <c:pt idx="421">
                  <c:v>2.6401637550000006</c:v>
                </c:pt>
                <c:pt idx="422">
                  <c:v>1.7902914449999976</c:v>
                </c:pt>
                <c:pt idx="423">
                  <c:v>2.4193976849999999</c:v>
                </c:pt>
                <c:pt idx="424">
                  <c:v>1.7408042099999963</c:v>
                </c:pt>
                <c:pt idx="425">
                  <c:v>2.2602228299999969</c:v>
                </c:pt>
                <c:pt idx="426">
                  <c:v>2.474185109999997</c:v>
                </c:pt>
                <c:pt idx="427">
                  <c:v>2.9427444599999966</c:v>
                </c:pt>
                <c:pt idx="428">
                  <c:v>1.4304235799999994</c:v>
                </c:pt>
                <c:pt idx="429">
                  <c:v>2.811348614999996</c:v>
                </c:pt>
                <c:pt idx="430">
                  <c:v>1.6870693049999979</c:v>
                </c:pt>
                <c:pt idx="431">
                  <c:v>2.4414630149999965</c:v>
                </c:pt>
                <c:pt idx="432">
                  <c:v>1.9993858199999972</c:v>
                </c:pt>
                <c:pt idx="433">
                  <c:v>2.4338886300000047</c:v>
                </c:pt>
                <c:pt idx="434">
                  <c:v>2.4187774499999972</c:v>
                </c:pt>
                <c:pt idx="435">
                  <c:v>3.0401213549999975</c:v>
                </c:pt>
                <c:pt idx="436">
                  <c:v>1.6257165000000029</c:v>
                </c:pt>
                <c:pt idx="437">
                  <c:v>0.64276029000000101</c:v>
                </c:pt>
                <c:pt idx="438">
                  <c:v>0.72638659000000327</c:v>
                </c:pt>
                <c:pt idx="439">
                  <c:v>0.85140338000000149</c:v>
                </c:pt>
                <c:pt idx="440">
                  <c:v>0.97530314000000029</c:v>
                </c:pt>
                <c:pt idx="441">
                  <c:v>0.69024916000000147</c:v>
                </c:pt>
                <c:pt idx="442">
                  <c:v>1.6165387399999993</c:v>
                </c:pt>
                <c:pt idx="443">
                  <c:v>0.9018810600000009</c:v>
                </c:pt>
                <c:pt idx="444">
                  <c:v>0.7617390800000009</c:v>
                </c:pt>
                <c:pt idx="445">
                  <c:v>1.5185721900000004</c:v>
                </c:pt>
                <c:pt idx="446">
                  <c:v>0.84180295999999988</c:v>
                </c:pt>
                <c:pt idx="447">
                  <c:v>0.768924300000002</c:v>
                </c:pt>
                <c:pt idx="448">
                  <c:v>1.3174666312896695</c:v>
                </c:pt>
                <c:pt idx="449">
                  <c:v>1.9098655294110403</c:v>
                </c:pt>
                <c:pt idx="450">
                  <c:v>1.4881368775125279</c:v>
                </c:pt>
                <c:pt idx="451">
                  <c:v>1.0346780915223117</c:v>
                </c:pt>
                <c:pt idx="452">
                  <c:v>1.2045753746735082</c:v>
                </c:pt>
                <c:pt idx="453">
                  <c:v>1.1280906787326022</c:v>
                </c:pt>
                <c:pt idx="454">
                  <c:v>0.83973680484928159</c:v>
                </c:pt>
                <c:pt idx="455">
                  <c:v>1.761379323344866</c:v>
                </c:pt>
                <c:pt idx="456">
                  <c:v>0.55602070939592863</c:v>
                </c:pt>
                <c:pt idx="457">
                  <c:v>1.235687138307884</c:v>
                </c:pt>
                <c:pt idx="458">
                  <c:v>0.69496082152708272</c:v>
                </c:pt>
                <c:pt idx="459">
                  <c:v>0.66929844754792256</c:v>
                </c:pt>
                <c:pt idx="460">
                  <c:v>1.759253674897798</c:v>
                </c:pt>
                <c:pt idx="461">
                  <c:v>1.4189953307524077</c:v>
                </c:pt>
                <c:pt idx="462">
                  <c:v>1.4230147387250462</c:v>
                </c:pt>
                <c:pt idx="463">
                  <c:v>0.69697052551340333</c:v>
                </c:pt>
                <c:pt idx="464">
                  <c:v>0.62404145970214064</c:v>
                </c:pt>
                <c:pt idx="465">
                  <c:v>1.3570036924051549</c:v>
                </c:pt>
                <c:pt idx="466">
                  <c:v>0.90002792443887825</c:v>
                </c:pt>
                <c:pt idx="467">
                  <c:v>0.61028271702656667</c:v>
                </c:pt>
                <c:pt idx="468">
                  <c:v>1.1711833699777312</c:v>
                </c:pt>
                <c:pt idx="469">
                  <c:v>1.2149717279873546</c:v>
                </c:pt>
                <c:pt idx="470">
                  <c:v>1.3995166613465386</c:v>
                </c:pt>
                <c:pt idx="471">
                  <c:v>1.2347595826218889</c:v>
                </c:pt>
                <c:pt idx="472">
                  <c:v>0.67052288812564198</c:v>
                </c:pt>
                <c:pt idx="473">
                  <c:v>1.3471684893923332</c:v>
                </c:pt>
                <c:pt idx="474">
                  <c:v>1.315909895917492</c:v>
                </c:pt>
                <c:pt idx="475">
                  <c:v>1.3003741877832944</c:v>
                </c:pt>
                <c:pt idx="476">
                  <c:v>1.623301663187265</c:v>
                </c:pt>
                <c:pt idx="477">
                  <c:v>1.1332717367374179</c:v>
                </c:pt>
                <c:pt idx="478">
                  <c:v>0.70697564907908372</c:v>
                </c:pt>
                <c:pt idx="479">
                  <c:v>1.6548878167733667</c:v>
                </c:pt>
                <c:pt idx="480">
                  <c:v>0.91184110152345121</c:v>
                </c:pt>
                <c:pt idx="481">
                  <c:v>0.93944973947278454</c:v>
                </c:pt>
                <c:pt idx="482">
                  <c:v>0.62775289645498167</c:v>
                </c:pt>
                <c:pt idx="483">
                  <c:v>1.1720642127713119</c:v>
                </c:pt>
                <c:pt idx="484">
                  <c:v>1.8349990836665517</c:v>
                </c:pt>
                <c:pt idx="485">
                  <c:v>1.8957848814566924</c:v>
                </c:pt>
                <c:pt idx="486">
                  <c:v>1.2972389695754889</c:v>
                </c:pt>
                <c:pt idx="487">
                  <c:v>-8.8153123861691121E-2</c:v>
                </c:pt>
                <c:pt idx="488">
                  <c:v>1.0236326880674425</c:v>
                </c:pt>
                <c:pt idx="489">
                  <c:v>1.3952042249230025E-2</c:v>
                </c:pt>
                <c:pt idx="490">
                  <c:v>0.91675450319239971</c:v>
                </c:pt>
                <c:pt idx="491">
                  <c:v>1.6588185381085236</c:v>
                </c:pt>
                <c:pt idx="492">
                  <c:v>1.0578393225436493</c:v>
                </c:pt>
                <c:pt idx="493">
                  <c:v>0.8675736922013022</c:v>
                </c:pt>
                <c:pt idx="494">
                  <c:v>0.80486932804519085</c:v>
                </c:pt>
                <c:pt idx="495">
                  <c:v>0.81773776098767548</c:v>
                </c:pt>
                <c:pt idx="496">
                  <c:v>0.35624007499999949</c:v>
                </c:pt>
                <c:pt idx="497">
                  <c:v>1.5466331599999978</c:v>
                </c:pt>
                <c:pt idx="498">
                  <c:v>1.7715827949999974</c:v>
                </c:pt>
                <c:pt idx="499">
                  <c:v>2.4201649950000013</c:v>
                </c:pt>
                <c:pt idx="500">
                  <c:v>2.8993903199999966</c:v>
                </c:pt>
                <c:pt idx="501">
                  <c:v>2.2390951799999987</c:v>
                </c:pt>
                <c:pt idx="502">
                  <c:v>1.1375106549999994</c:v>
                </c:pt>
                <c:pt idx="503">
                  <c:v>1.2656537150000007</c:v>
                </c:pt>
                <c:pt idx="504">
                  <c:v>1.5060312150000008</c:v>
                </c:pt>
                <c:pt idx="505">
                  <c:v>2.6785926599999992</c:v>
                </c:pt>
                <c:pt idx="506">
                  <c:v>2.7243954999999982</c:v>
                </c:pt>
                <c:pt idx="507">
                  <c:v>1.4129832699999991</c:v>
                </c:pt>
                <c:pt idx="508">
                  <c:v>1.1535066849999998</c:v>
                </c:pt>
                <c:pt idx="509">
                  <c:v>1.804667479999998</c:v>
                </c:pt>
                <c:pt idx="510">
                  <c:v>2.2325831350000005</c:v>
                </c:pt>
                <c:pt idx="511">
                  <c:v>1.4686634399999998</c:v>
                </c:pt>
                <c:pt idx="512">
                  <c:v>2.2243665950000011</c:v>
                </c:pt>
                <c:pt idx="513">
                  <c:v>2.7397796600000013</c:v>
                </c:pt>
                <c:pt idx="514">
                  <c:v>1.2293348599999985</c:v>
                </c:pt>
                <c:pt idx="515">
                  <c:v>0.39889615499999992</c:v>
                </c:pt>
                <c:pt idx="516">
                  <c:v>3.0446657399999975</c:v>
                </c:pt>
                <c:pt idx="517">
                  <c:v>1.7945716250000021</c:v>
                </c:pt>
                <c:pt idx="518">
                  <c:v>2.1142299949999988</c:v>
                </c:pt>
                <c:pt idx="519">
                  <c:v>3.32289177</c:v>
                </c:pt>
                <c:pt idx="520">
                  <c:v>0.22172028322834689</c:v>
                </c:pt>
                <c:pt idx="521">
                  <c:v>0.45930270424019881</c:v>
                </c:pt>
                <c:pt idx="522">
                  <c:v>0.32581078504890909</c:v>
                </c:pt>
                <c:pt idx="523">
                  <c:v>0.26782089272323267</c:v>
                </c:pt>
                <c:pt idx="524">
                  <c:v>0.44097762728448092</c:v>
                </c:pt>
                <c:pt idx="525">
                  <c:v>0.42448167076426729</c:v>
                </c:pt>
                <c:pt idx="526">
                  <c:v>0.35243464916572059</c:v>
                </c:pt>
                <c:pt idx="527">
                  <c:v>0.29559642526240043</c:v>
                </c:pt>
                <c:pt idx="528">
                  <c:v>0.6252784474620513</c:v>
                </c:pt>
                <c:pt idx="529">
                  <c:v>0.39284466175014271</c:v>
                </c:pt>
                <c:pt idx="530">
                  <c:v>0.37963434749371022</c:v>
                </c:pt>
                <c:pt idx="531">
                  <c:v>0.64790534470127448</c:v>
                </c:pt>
                <c:pt idx="532">
                  <c:v>0.41763940543144762</c:v>
                </c:pt>
                <c:pt idx="533">
                  <c:v>0.35294273817558358</c:v>
                </c:pt>
                <c:pt idx="534">
                  <c:v>0.46130118767899259</c:v>
                </c:pt>
                <c:pt idx="535">
                  <c:v>0.48013435364457535</c:v>
                </c:pt>
                <c:pt idx="536">
                  <c:v>0.25732038651940192</c:v>
                </c:pt>
                <c:pt idx="537">
                  <c:v>0.45533960996326811</c:v>
                </c:pt>
                <c:pt idx="538">
                  <c:v>0.45716873039877409</c:v>
                </c:pt>
                <c:pt idx="539">
                  <c:v>0.43549026597796192</c:v>
                </c:pt>
                <c:pt idx="540">
                  <c:v>0.61203426060496091</c:v>
                </c:pt>
                <c:pt idx="541">
                  <c:v>0.48592656835701048</c:v>
                </c:pt>
                <c:pt idx="542">
                  <c:v>0.47417277592885093</c:v>
                </c:pt>
                <c:pt idx="543">
                  <c:v>0.50167732766275741</c:v>
                </c:pt>
                <c:pt idx="544">
                  <c:v>0.40717277182827444</c:v>
                </c:pt>
                <c:pt idx="545">
                  <c:v>0.59926429015707527</c:v>
                </c:pt>
                <c:pt idx="546">
                  <c:v>0.47105649666835836</c:v>
                </c:pt>
                <c:pt idx="547">
                  <c:v>0.3558219092314725</c:v>
                </c:pt>
                <c:pt idx="548">
                  <c:v>0.48924608322144714</c:v>
                </c:pt>
                <c:pt idx="549">
                  <c:v>0.44778602001664197</c:v>
                </c:pt>
                <c:pt idx="550">
                  <c:v>0.5664756127205951</c:v>
                </c:pt>
                <c:pt idx="551">
                  <c:v>0.39792555184877121</c:v>
                </c:pt>
                <c:pt idx="552">
                  <c:v>-0.37091648614673134</c:v>
                </c:pt>
                <c:pt idx="553">
                  <c:v>0.38871941333333337</c:v>
                </c:pt>
                <c:pt idx="554">
                  <c:v>-0.25352210301369776</c:v>
                </c:pt>
                <c:pt idx="555">
                  <c:v>0.14745776046277762</c:v>
                </c:pt>
                <c:pt idx="556">
                  <c:v>-0.12309712225827166</c:v>
                </c:pt>
                <c:pt idx="557">
                  <c:v>8.6935651668131206E-2</c:v>
                </c:pt>
                <c:pt idx="558">
                  <c:v>0.1871558073529416</c:v>
                </c:pt>
                <c:pt idx="559">
                  <c:v>-0.17033795743819305</c:v>
                </c:pt>
                <c:pt idx="560">
                  <c:v>0.52803356133333368</c:v>
                </c:pt>
                <c:pt idx="561">
                  <c:v>0.40965295460158213</c:v>
                </c:pt>
                <c:pt idx="562">
                  <c:v>-6.4216651080245796E-2</c:v>
                </c:pt>
                <c:pt idx="563">
                  <c:v>0.92369958526027551</c:v>
                </c:pt>
                <c:pt idx="564">
                  <c:v>8.1381811305936996E-2</c:v>
                </c:pt>
                <c:pt idx="565">
                  <c:v>0.6547426228758173</c:v>
                </c:pt>
                <c:pt idx="566">
                  <c:v>0.46568169247619234</c:v>
                </c:pt>
                <c:pt idx="567">
                  <c:v>0.69081921900387933</c:v>
                </c:pt>
                <c:pt idx="568">
                  <c:v>-0.36339681089068704</c:v>
                </c:pt>
                <c:pt idx="569">
                  <c:v>0.36473712730020846</c:v>
                </c:pt>
                <c:pt idx="570">
                  <c:v>0.14044061114257203</c:v>
                </c:pt>
                <c:pt idx="571">
                  <c:v>0.56204673670886207</c:v>
                </c:pt>
                <c:pt idx="572">
                  <c:v>1.416263000459558</c:v>
                </c:pt>
                <c:pt idx="573">
                  <c:v>0.49204946451234038</c:v>
                </c:pt>
                <c:pt idx="574">
                  <c:v>0.38109190029980222</c:v>
                </c:pt>
                <c:pt idx="575">
                  <c:v>0.79260055417647191</c:v>
                </c:pt>
                <c:pt idx="576">
                  <c:v>0.30908648072332784</c:v>
                </c:pt>
                <c:pt idx="577">
                  <c:v>1.0583821060879803</c:v>
                </c:pt>
                <c:pt idx="578">
                  <c:v>0.80729369596758582</c:v>
                </c:pt>
                <c:pt idx="579">
                  <c:v>0.48274275443902415</c:v>
                </c:pt>
                <c:pt idx="580">
                  <c:v>0.35362083561643831</c:v>
                </c:pt>
                <c:pt idx="581">
                  <c:v>0.38820745710371907</c:v>
                </c:pt>
                <c:pt idx="582">
                  <c:v>0.30944138278260952</c:v>
                </c:pt>
                <c:pt idx="583">
                  <c:v>-8.9588726026570975E-2</c:v>
                </c:pt>
                <c:pt idx="584">
                  <c:v>-9.7321515000000428E-2</c:v>
                </c:pt>
                <c:pt idx="585">
                  <c:v>1.1049424200000006</c:v>
                </c:pt>
                <c:pt idx="586">
                  <c:v>-0.1106703</c:v>
                </c:pt>
                <c:pt idx="587">
                  <c:v>0.80931465500000144</c:v>
                </c:pt>
                <c:pt idx="588">
                  <c:v>4.3693220000000657E-2</c:v>
                </c:pt>
                <c:pt idx="589">
                  <c:v>0.84686591000000011</c:v>
                </c:pt>
                <c:pt idx="590">
                  <c:v>0.90471064499999931</c:v>
                </c:pt>
                <c:pt idx="591">
                  <c:v>0.96846044999999936</c:v>
                </c:pt>
                <c:pt idx="592">
                  <c:v>0.16957101500000069</c:v>
                </c:pt>
                <c:pt idx="593">
                  <c:v>0.53759826500000152</c:v>
                </c:pt>
                <c:pt idx="594">
                  <c:v>2.5063139999999876E-2</c:v>
                </c:pt>
                <c:pt idx="595">
                  <c:v>1.8051090650000008</c:v>
                </c:pt>
                <c:pt idx="596">
                  <c:v>0.18445844499999892</c:v>
                </c:pt>
                <c:pt idx="597">
                  <c:v>0.99174804999999866</c:v>
                </c:pt>
                <c:pt idx="598">
                  <c:v>1.2781439450000005</c:v>
                </c:pt>
                <c:pt idx="599">
                  <c:v>2.0529140799999999</c:v>
                </c:pt>
                <c:pt idx="600">
                  <c:v>-5.2107400000009916E-3</c:v>
                </c:pt>
                <c:pt idx="601">
                  <c:v>1.1281468500000007</c:v>
                </c:pt>
                <c:pt idx="602">
                  <c:v>0.49568058500000112</c:v>
                </c:pt>
                <c:pt idx="603">
                  <c:v>1.6443414550000024</c:v>
                </c:pt>
                <c:pt idx="604">
                  <c:v>0.93743803999999997</c:v>
                </c:pt>
                <c:pt idx="605">
                  <c:v>1.1672367499999998</c:v>
                </c:pt>
                <c:pt idx="606">
                  <c:v>1.3862233599999987</c:v>
                </c:pt>
                <c:pt idx="607">
                  <c:v>2.3902100149999987</c:v>
                </c:pt>
                <c:pt idx="608">
                  <c:v>0.52004939499999969</c:v>
                </c:pt>
                <c:pt idx="609">
                  <c:v>1.772922275000002</c:v>
                </c:pt>
                <c:pt idx="610">
                  <c:v>0.56787214500000072</c:v>
                </c:pt>
                <c:pt idx="611">
                  <c:v>2.1853623049999999</c:v>
                </c:pt>
                <c:pt idx="612">
                  <c:v>1.3469255350000005</c:v>
                </c:pt>
                <c:pt idx="613">
                  <c:v>2.0150301450000017</c:v>
                </c:pt>
                <c:pt idx="614">
                  <c:v>1.7051803100000009</c:v>
                </c:pt>
                <c:pt idx="615">
                  <c:v>1.4566267650000009</c:v>
                </c:pt>
                <c:pt idx="616">
                  <c:v>0.29059057500000046</c:v>
                </c:pt>
                <c:pt idx="617">
                  <c:v>1.4223920899999998</c:v>
                </c:pt>
                <c:pt idx="618">
                  <c:v>0.11452650500000151</c:v>
                </c:pt>
                <c:pt idx="619">
                  <c:v>1.197230985</c:v>
                </c:pt>
                <c:pt idx="620">
                  <c:v>0.25309616999999968</c:v>
                </c:pt>
                <c:pt idx="621">
                  <c:v>1.5230001299999989</c:v>
                </c:pt>
                <c:pt idx="622">
                  <c:v>1.5100737099999995</c:v>
                </c:pt>
                <c:pt idx="623">
                  <c:v>2.6629390599999998</c:v>
                </c:pt>
                <c:pt idx="624">
                  <c:v>-3.9539289999999568E-2</c:v>
                </c:pt>
                <c:pt idx="625">
                  <c:v>1.1441625800000017</c:v>
                </c:pt>
                <c:pt idx="626">
                  <c:v>0.25290149500000064</c:v>
                </c:pt>
                <c:pt idx="627">
                  <c:v>1.6509794750000006</c:v>
                </c:pt>
                <c:pt idx="628">
                  <c:v>0.49472678000000198</c:v>
                </c:pt>
                <c:pt idx="629">
                  <c:v>1.3384871650000032</c:v>
                </c:pt>
                <c:pt idx="630">
                  <c:v>1.4480113200000027</c:v>
                </c:pt>
                <c:pt idx="631">
                  <c:v>2.547146370000001</c:v>
                </c:pt>
                <c:pt idx="632">
                  <c:v>0.36705891500000087</c:v>
                </c:pt>
                <c:pt idx="633">
                  <c:v>1.5072703900000002</c:v>
                </c:pt>
                <c:pt idx="634">
                  <c:v>0.83980768500000169</c:v>
                </c:pt>
                <c:pt idx="635">
                  <c:v>1.8988396849999984</c:v>
                </c:pt>
                <c:pt idx="636">
                  <c:v>0.78062648500000043</c:v>
                </c:pt>
                <c:pt idx="637">
                  <c:v>1.0803091800000013</c:v>
                </c:pt>
                <c:pt idx="638">
                  <c:v>1.8740770250000003</c:v>
                </c:pt>
                <c:pt idx="639">
                  <c:v>3.1199970250000035</c:v>
                </c:pt>
                <c:pt idx="640">
                  <c:v>0.23464098000000091</c:v>
                </c:pt>
                <c:pt idx="641">
                  <c:v>1.4969915500000004</c:v>
                </c:pt>
                <c:pt idx="642">
                  <c:v>0.36055677000000191</c:v>
                </c:pt>
                <c:pt idx="643">
                  <c:v>1.9545556700000006</c:v>
                </c:pt>
                <c:pt idx="644">
                  <c:v>1.0345994900000004</c:v>
                </c:pt>
                <c:pt idx="645">
                  <c:v>1.965262795000001</c:v>
                </c:pt>
                <c:pt idx="646">
                  <c:v>1.4888930700000003</c:v>
                </c:pt>
                <c:pt idx="647">
                  <c:v>2.3961175050000003</c:v>
                </c:pt>
                <c:pt idx="648">
                  <c:v>1.9307590096098159</c:v>
                </c:pt>
                <c:pt idx="649">
                  <c:v>1.8540333737893708</c:v>
                </c:pt>
                <c:pt idx="650">
                  <c:v>1.9885433846034892</c:v>
                </c:pt>
                <c:pt idx="651">
                  <c:v>1.789118967041621</c:v>
                </c:pt>
                <c:pt idx="652">
                  <c:v>1.850610417368534</c:v>
                </c:pt>
                <c:pt idx="653">
                  <c:v>1.7352040210454178</c:v>
                </c:pt>
                <c:pt idx="654">
                  <c:v>1.543450814118392</c:v>
                </c:pt>
                <c:pt idx="655">
                  <c:v>1.6389282981573416</c:v>
                </c:pt>
                <c:pt idx="656">
                  <c:v>1.4901041059469931</c:v>
                </c:pt>
                <c:pt idx="657">
                  <c:v>1.9879074994185901</c:v>
                </c:pt>
                <c:pt idx="658">
                  <c:v>1.9315166600428868</c:v>
                </c:pt>
                <c:pt idx="659">
                  <c:v>1.9025635899219642</c:v>
                </c:pt>
                <c:pt idx="660">
                  <c:v>2.0235441287169595</c:v>
                </c:pt>
                <c:pt idx="661">
                  <c:v>1.9510396881664811</c:v>
                </c:pt>
                <c:pt idx="662">
                  <c:v>2.058842521214848</c:v>
                </c:pt>
                <c:pt idx="663">
                  <c:v>1.8840958606158624</c:v>
                </c:pt>
                <c:pt idx="664">
                  <c:v>1.8139049597806525</c:v>
                </c:pt>
                <c:pt idx="665">
                  <c:v>1.8205885189581006</c:v>
                </c:pt>
                <c:pt idx="666">
                  <c:v>1.6480065738821732</c:v>
                </c:pt>
                <c:pt idx="667">
                  <c:v>1.6426894913786569</c:v>
                </c:pt>
                <c:pt idx="668">
                  <c:v>1.5903845525527289</c:v>
                </c:pt>
                <c:pt idx="669">
                  <c:v>1.6148999558513795</c:v>
                </c:pt>
                <c:pt idx="670">
                  <c:v>1.8206967547342534</c:v>
                </c:pt>
                <c:pt idx="671">
                  <c:v>1.9086383228585506</c:v>
                </c:pt>
                <c:pt idx="672">
                  <c:v>2.0173882189482581</c:v>
                </c:pt>
                <c:pt idx="673">
                  <c:v>1.8267173697827637</c:v>
                </c:pt>
                <c:pt idx="674">
                  <c:v>1.8795093696013803</c:v>
                </c:pt>
                <c:pt idx="675">
                  <c:v>1.8590392784364478</c:v>
                </c:pt>
                <c:pt idx="676">
                  <c:v>1.8213732283352102</c:v>
                </c:pt>
                <c:pt idx="677">
                  <c:v>1.8522745424268858</c:v>
                </c:pt>
                <c:pt idx="678">
                  <c:v>1.8713781569178864</c:v>
                </c:pt>
                <c:pt idx="679">
                  <c:v>1.5228318987612508</c:v>
                </c:pt>
                <c:pt idx="680">
                  <c:v>1.6262041164537122</c:v>
                </c:pt>
                <c:pt idx="681">
                  <c:v>1.9600185094082572</c:v>
                </c:pt>
                <c:pt idx="682">
                  <c:v>1.7002957314537122</c:v>
                </c:pt>
                <c:pt idx="683">
                  <c:v>1.9636376384991654</c:v>
                </c:pt>
                <c:pt idx="684">
                  <c:v>1.9078092212264393</c:v>
                </c:pt>
                <c:pt idx="685">
                  <c:v>1.5883875684991666</c:v>
                </c:pt>
                <c:pt idx="686">
                  <c:v>1.8399673059991652</c:v>
                </c:pt>
                <c:pt idx="687">
                  <c:v>2.0309433864537123</c:v>
                </c:pt>
                <c:pt idx="688">
                  <c:v>1.5893091059991664</c:v>
                </c:pt>
                <c:pt idx="689">
                  <c:v>1.6139560453173483</c:v>
                </c:pt>
                <c:pt idx="690">
                  <c:v>1.7870040325900745</c:v>
                </c:pt>
                <c:pt idx="691">
                  <c:v>1.8037257494082559</c:v>
                </c:pt>
                <c:pt idx="692">
                  <c:v>1.6937109271355306</c:v>
                </c:pt>
                <c:pt idx="693">
                  <c:v>1.6516050409991667</c:v>
                </c:pt>
                <c:pt idx="694">
                  <c:v>1.5872649682718933</c:v>
                </c:pt>
                <c:pt idx="695">
                  <c:v>1.8311037907718939</c:v>
                </c:pt>
                <c:pt idx="696">
                  <c:v>1.6462936339537115</c:v>
                </c:pt>
                <c:pt idx="697">
                  <c:v>1.6620938132718932</c:v>
                </c:pt>
                <c:pt idx="698">
                  <c:v>1.7756104780446202</c:v>
                </c:pt>
                <c:pt idx="699">
                  <c:v>1.8897973519082576</c:v>
                </c:pt>
                <c:pt idx="700">
                  <c:v>1.9088312900900746</c:v>
                </c:pt>
                <c:pt idx="701">
                  <c:v>1.8838995119082571</c:v>
                </c:pt>
                <c:pt idx="702">
                  <c:v>1.928233843271894</c:v>
                </c:pt>
                <c:pt idx="703">
                  <c:v>2.1428515494082547</c:v>
                </c:pt>
                <c:pt idx="704">
                  <c:v>1.5753352464537123</c:v>
                </c:pt>
                <c:pt idx="705">
                  <c:v>1.7234849659991658</c:v>
                </c:pt>
                <c:pt idx="706">
                  <c:v>1.6691980296355307</c:v>
                </c:pt>
                <c:pt idx="707">
                  <c:v>1.6586087259991671</c:v>
                </c:pt>
                <c:pt idx="708">
                  <c:v>1.5508391041809855</c:v>
                </c:pt>
                <c:pt idx="709">
                  <c:v>1.7000108925900761</c:v>
                </c:pt>
                <c:pt idx="710">
                  <c:v>1.5895939448628027</c:v>
                </c:pt>
                <c:pt idx="711">
                  <c:v>1.969217129180985</c:v>
                </c:pt>
                <c:pt idx="712">
                  <c:v>1.6563027568503934</c:v>
                </c:pt>
                <c:pt idx="713">
                  <c:v>2.1512997863779537</c:v>
                </c:pt>
                <c:pt idx="714">
                  <c:v>1.6541087645669281</c:v>
                </c:pt>
                <c:pt idx="715">
                  <c:v>2.1612267022834648</c:v>
                </c:pt>
                <c:pt idx="716">
                  <c:v>1.673584941968504</c:v>
                </c:pt>
                <c:pt idx="717">
                  <c:v>1.4675115192125985</c:v>
                </c:pt>
                <c:pt idx="718">
                  <c:v>1.956502045275591</c:v>
                </c:pt>
                <c:pt idx="719">
                  <c:v>2.4883473550393682</c:v>
                </c:pt>
                <c:pt idx="720">
                  <c:v>1.6670928828346452</c:v>
                </c:pt>
                <c:pt idx="721">
                  <c:v>1.6465916434645678</c:v>
                </c:pt>
                <c:pt idx="722">
                  <c:v>1.4629976498425206</c:v>
                </c:pt>
                <c:pt idx="723">
                  <c:v>1.9042418684251983</c:v>
                </c:pt>
                <c:pt idx="724">
                  <c:v>1.4626919296062992</c:v>
                </c:pt>
                <c:pt idx="725">
                  <c:v>1.6170626653543301</c:v>
                </c:pt>
                <c:pt idx="726">
                  <c:v>1.3973397332283459</c:v>
                </c:pt>
                <c:pt idx="727">
                  <c:v>1.6990316557480316</c:v>
                </c:pt>
                <c:pt idx="728">
                  <c:v>1.5478260236220458</c:v>
                </c:pt>
                <c:pt idx="729">
                  <c:v>1.8281894637795266</c:v>
                </c:pt>
                <c:pt idx="730">
                  <c:v>1.7242445834645663</c:v>
                </c:pt>
                <c:pt idx="731">
                  <c:v>2.0133300421259843</c:v>
                </c:pt>
                <c:pt idx="732">
                  <c:v>1.9553690820472438</c:v>
                </c:pt>
                <c:pt idx="733">
                  <c:v>1.9885667029921246</c:v>
                </c:pt>
                <c:pt idx="734">
                  <c:v>2.0023061300787397</c:v>
                </c:pt>
                <c:pt idx="735">
                  <c:v>2.3133674786614189</c:v>
                </c:pt>
                <c:pt idx="736">
                  <c:v>1.3358899657480316</c:v>
                </c:pt>
                <c:pt idx="737">
                  <c:v>1.6987798861417343</c:v>
                </c:pt>
                <c:pt idx="738">
                  <c:v>1.482887448740158</c:v>
                </c:pt>
                <c:pt idx="739">
                  <c:v>1.8012680994488175</c:v>
                </c:pt>
                <c:pt idx="740">
                  <c:v>1.6823249440157471</c:v>
                </c:pt>
                <c:pt idx="741">
                  <c:v>1.8337643622047242</c:v>
                </c:pt>
                <c:pt idx="742">
                  <c:v>1.6537131266141736</c:v>
                </c:pt>
                <c:pt idx="743">
                  <c:v>2.4222758169291327</c:v>
                </c:pt>
                <c:pt idx="744">
                  <c:v>1.3353846127480311</c:v>
                </c:pt>
                <c:pt idx="745">
                  <c:v>2.099310255456694</c:v>
                </c:pt>
                <c:pt idx="746">
                  <c:v>1.4071207783307096</c:v>
                </c:pt>
                <c:pt idx="747">
                  <c:v>1.9224688845118123</c:v>
                </c:pt>
                <c:pt idx="748">
                  <c:v>1.5034475271496071</c:v>
                </c:pt>
                <c:pt idx="749">
                  <c:v>1.2893113470393702</c:v>
                </c:pt>
                <c:pt idx="750">
                  <c:v>1.698809078669292</c:v>
                </c:pt>
                <c:pt idx="751">
                  <c:v>2.2924908239842523</c:v>
                </c:pt>
                <c:pt idx="752">
                  <c:v>1.4421255553543311</c:v>
                </c:pt>
                <c:pt idx="753">
                  <c:v>1.3125206410472448</c:v>
                </c:pt>
                <c:pt idx="754">
                  <c:v>1.5311278362913403</c:v>
                </c:pt>
                <c:pt idx="755">
                  <c:v>1.7552965381653554</c:v>
                </c:pt>
                <c:pt idx="756">
                  <c:v>1.3083767733622049</c:v>
                </c:pt>
                <c:pt idx="757">
                  <c:v>1.6556801400000014</c:v>
                </c:pt>
                <c:pt idx="758">
                  <c:v>1.4586646763779532</c:v>
                </c:pt>
                <c:pt idx="759">
                  <c:v>1.9984034423543324</c:v>
                </c:pt>
                <c:pt idx="760">
                  <c:v>1.2959815200236227</c:v>
                </c:pt>
                <c:pt idx="761">
                  <c:v>1.6757997081023637</c:v>
                </c:pt>
                <c:pt idx="762">
                  <c:v>1.6730371296456692</c:v>
                </c:pt>
                <c:pt idx="763">
                  <c:v>1.8966242360551193</c:v>
                </c:pt>
                <c:pt idx="764">
                  <c:v>1.677871641944882</c:v>
                </c:pt>
                <c:pt idx="765">
                  <c:v>1.873505816338582</c:v>
                </c:pt>
                <c:pt idx="766">
                  <c:v>1.6716013158425218</c:v>
                </c:pt>
                <c:pt idx="767">
                  <c:v>2.2232991385590561</c:v>
                </c:pt>
                <c:pt idx="768">
                  <c:v>1.1416769733307091</c:v>
                </c:pt>
                <c:pt idx="769">
                  <c:v>1.5176420914566933</c:v>
                </c:pt>
                <c:pt idx="770">
                  <c:v>1.2423475132755917</c:v>
                </c:pt>
                <c:pt idx="771">
                  <c:v>1.6064807986692924</c:v>
                </c:pt>
                <c:pt idx="772">
                  <c:v>1.529128601881891</c:v>
                </c:pt>
                <c:pt idx="773">
                  <c:v>1.6173675387716562</c:v>
                </c:pt>
                <c:pt idx="774">
                  <c:v>1.5619160461968509</c:v>
                </c:pt>
                <c:pt idx="775">
                  <c:v>2.2658283069055138</c:v>
                </c:pt>
                <c:pt idx="776">
                  <c:v>0.81885412499999966</c:v>
                </c:pt>
                <c:pt idx="777">
                  <c:v>2.1166788749999994</c:v>
                </c:pt>
                <c:pt idx="778">
                  <c:v>0.68053462499999906</c:v>
                </c:pt>
                <c:pt idx="779">
                  <c:v>1.5613556250000009</c:v>
                </c:pt>
                <c:pt idx="780">
                  <c:v>1.0846987499999994</c:v>
                </c:pt>
                <c:pt idx="781">
                  <c:v>0.60720862499999884</c:v>
                </c:pt>
                <c:pt idx="782">
                  <c:v>1.4738643749999996</c:v>
                </c:pt>
                <c:pt idx="783">
                  <c:v>3.0280271249999986</c:v>
                </c:pt>
                <c:pt idx="784">
                  <c:v>0.99440474999999917</c:v>
                </c:pt>
                <c:pt idx="785">
                  <c:v>1.0534897500000004</c:v>
                </c:pt>
                <c:pt idx="786">
                  <c:v>0.52948912499999989</c:v>
                </c:pt>
                <c:pt idx="787">
                  <c:v>1.7835682500000007</c:v>
                </c:pt>
                <c:pt idx="788">
                  <c:v>0.59569462499999937</c:v>
                </c:pt>
                <c:pt idx="789">
                  <c:v>2.4254358750000007</c:v>
                </c:pt>
                <c:pt idx="790">
                  <c:v>0.823285499999999</c:v>
                </c:pt>
                <c:pt idx="791">
                  <c:v>2.4471761250000021</c:v>
                </c:pt>
                <c:pt idx="792">
                  <c:v>0.72526499999999938</c:v>
                </c:pt>
                <c:pt idx="793">
                  <c:v>1.386865500000001</c:v>
                </c:pt>
                <c:pt idx="794">
                  <c:v>0.9934200000000013</c:v>
                </c:pt>
                <c:pt idx="795">
                  <c:v>1.6957361249999989</c:v>
                </c:pt>
                <c:pt idx="796">
                  <c:v>1.3362644999999993</c:v>
                </c:pt>
                <c:pt idx="797">
                  <c:v>1.7434207499999999</c:v>
                </c:pt>
                <c:pt idx="798">
                  <c:v>1.3199024999999993</c:v>
                </c:pt>
                <c:pt idx="799">
                  <c:v>2.9233785000000001</c:v>
                </c:pt>
                <c:pt idx="800">
                  <c:v>0.39825224999999975</c:v>
                </c:pt>
                <c:pt idx="801">
                  <c:v>1.2011264999999998</c:v>
                </c:pt>
                <c:pt idx="802">
                  <c:v>0.51842962499999967</c:v>
                </c:pt>
                <c:pt idx="803">
                  <c:v>1.4053106250000009</c:v>
                </c:pt>
                <c:pt idx="804">
                  <c:v>1.1010986249999997</c:v>
                </c:pt>
                <c:pt idx="805">
                  <c:v>1.4059545000000007</c:v>
                </c:pt>
                <c:pt idx="806">
                  <c:v>1.0690563750000024</c:v>
                </c:pt>
                <c:pt idx="807">
                  <c:v>3.1874429999999965</c:v>
                </c:pt>
                <c:pt idx="808">
                  <c:v>0.80469875999999918</c:v>
                </c:pt>
                <c:pt idx="809">
                  <c:v>2.5851736199999955</c:v>
                </c:pt>
                <c:pt idx="810">
                  <c:v>0.57109745999999817</c:v>
                </c:pt>
                <c:pt idx="811">
                  <c:v>1.3925469000000001</c:v>
                </c:pt>
                <c:pt idx="812">
                  <c:v>0.80288939999999964</c:v>
                </c:pt>
                <c:pt idx="813">
                  <c:v>0.55461936000000023</c:v>
                </c:pt>
                <c:pt idx="814">
                  <c:v>1.191707939999999</c:v>
                </c:pt>
                <c:pt idx="815">
                  <c:v>3.2343784500000008</c:v>
                </c:pt>
                <c:pt idx="816">
                  <c:v>0.79432725000000037</c:v>
                </c:pt>
                <c:pt idx="817">
                  <c:v>1.16424444</c:v>
                </c:pt>
                <c:pt idx="818">
                  <c:v>0.51791520000000002</c:v>
                </c:pt>
                <c:pt idx="819">
                  <c:v>1.3627893899999997</c:v>
                </c:pt>
                <c:pt idx="820">
                  <c:v>0.56121060000000078</c:v>
                </c:pt>
                <c:pt idx="821">
                  <c:v>2.8754143499999962</c:v>
                </c:pt>
                <c:pt idx="822">
                  <c:v>0.92230715999999979</c:v>
                </c:pt>
                <c:pt idx="823">
                  <c:v>3.2787400799999986</c:v>
                </c:pt>
                <c:pt idx="824">
                  <c:v>0.65410184999999921</c:v>
                </c:pt>
                <c:pt idx="825">
                  <c:v>1.2436624199999995</c:v>
                </c:pt>
                <c:pt idx="826">
                  <c:v>0.7435682400000001</c:v>
                </c:pt>
                <c:pt idx="827">
                  <c:v>1.3790736300000015</c:v>
                </c:pt>
                <c:pt idx="828">
                  <c:v>1.0837602299999991</c:v>
                </c:pt>
                <c:pt idx="829">
                  <c:v>1.4173932899999975</c:v>
                </c:pt>
                <c:pt idx="830">
                  <c:v>1.1664092099999983</c:v>
                </c:pt>
                <c:pt idx="831">
                  <c:v>3.1548312299999992</c:v>
                </c:pt>
                <c:pt idx="832">
                  <c:v>0.52534650000000038</c:v>
                </c:pt>
                <c:pt idx="833">
                  <c:v>1.1981376300000008</c:v>
                </c:pt>
                <c:pt idx="834">
                  <c:v>0.50938535999999957</c:v>
                </c:pt>
                <c:pt idx="835">
                  <c:v>1.3098333</c:v>
                </c:pt>
                <c:pt idx="836">
                  <c:v>0.8189797799999986</c:v>
                </c:pt>
                <c:pt idx="837">
                  <c:v>1.1014014899999998</c:v>
                </c:pt>
                <c:pt idx="838">
                  <c:v>0.8837936399999996</c:v>
                </c:pt>
                <c:pt idx="839">
                  <c:v>2.9444608199999962</c:v>
                </c:pt>
                <c:pt idx="840">
                  <c:v>1.3543501090186658</c:v>
                </c:pt>
                <c:pt idx="841">
                  <c:v>2.0325483726232156</c:v>
                </c:pt>
                <c:pt idx="842">
                  <c:v>2.3159904503040227</c:v>
                </c:pt>
                <c:pt idx="843">
                  <c:v>2.153707294370081</c:v>
                </c:pt>
                <c:pt idx="844">
                  <c:v>2.0430442981313814</c:v>
                </c:pt>
                <c:pt idx="845">
                  <c:v>1.9642857900998809</c:v>
                </c:pt>
                <c:pt idx="846">
                  <c:v>2.5822431710731979</c:v>
                </c:pt>
                <c:pt idx="847">
                  <c:v>2.1790746180548282</c:v>
                </c:pt>
                <c:pt idx="848">
                  <c:v>2.0968261496806657</c:v>
                </c:pt>
                <c:pt idx="849">
                  <c:v>1.9560817788466045</c:v>
                </c:pt>
                <c:pt idx="850">
                  <c:v>1.9003986802449722</c:v>
                </c:pt>
                <c:pt idx="851">
                  <c:v>2.3468792037846327</c:v>
                </c:pt>
                <c:pt idx="852">
                  <c:v>2.0312664632809687</c:v>
                </c:pt>
                <c:pt idx="853">
                  <c:v>2.3513455701126524</c:v>
                </c:pt>
                <c:pt idx="854">
                  <c:v>1.8932661983402159</c:v>
                </c:pt>
                <c:pt idx="855">
                  <c:v>2.5982284998920231</c:v>
                </c:pt>
                <c:pt idx="856">
                  <c:v>1.8484100795825162</c:v>
                </c:pt>
                <c:pt idx="857">
                  <c:v>2.7689659561078188</c:v>
                </c:pt>
                <c:pt idx="858">
                  <c:v>2.712098157013326</c:v>
                </c:pt>
                <c:pt idx="859">
                  <c:v>2.8059930332174297</c:v>
                </c:pt>
                <c:pt idx="860">
                  <c:v>2.0009959563608</c:v>
                </c:pt>
                <c:pt idx="861">
                  <c:v>1.9090315287822541</c:v>
                </c:pt>
                <c:pt idx="862">
                  <c:v>1.3415064446554119</c:v>
                </c:pt>
                <c:pt idx="863">
                  <c:v>2.6170771857776534</c:v>
                </c:pt>
                <c:pt idx="864">
                  <c:v>1.8869377945132462</c:v>
                </c:pt>
                <c:pt idx="865">
                  <c:v>2.2671688265927021</c:v>
                </c:pt>
                <c:pt idx="866">
                  <c:v>1.674202058410881</c:v>
                </c:pt>
                <c:pt idx="867">
                  <c:v>2.4668312796170366</c:v>
                </c:pt>
                <c:pt idx="868">
                  <c:v>1.717452017466</c:v>
                </c:pt>
                <c:pt idx="869">
                  <c:v>2.5654461010307763</c:v>
                </c:pt>
                <c:pt idx="870">
                  <c:v>2.5928950807265565</c:v>
                </c:pt>
                <c:pt idx="871">
                  <c:v>2.5707786243915507</c:v>
                </c:pt>
                <c:pt idx="872">
                  <c:v>1.840837269974946</c:v>
                </c:pt>
                <c:pt idx="873">
                  <c:v>1.6501934163672125</c:v>
                </c:pt>
                <c:pt idx="874">
                  <c:v>1.7770681542090188</c:v>
                </c:pt>
                <c:pt idx="875">
                  <c:v>2.4360894053113848</c:v>
                </c:pt>
                <c:pt idx="876">
                  <c:v>1.1269229000000003</c:v>
                </c:pt>
                <c:pt idx="877">
                  <c:v>1.7802817600000014</c:v>
                </c:pt>
                <c:pt idx="878">
                  <c:v>2.423510500000003</c:v>
                </c:pt>
                <c:pt idx="879">
                  <c:v>2.573480319999998</c:v>
                </c:pt>
                <c:pt idx="880">
                  <c:v>1.0786608399999995</c:v>
                </c:pt>
                <c:pt idx="881">
                  <c:v>2.2527722399999948</c:v>
                </c:pt>
                <c:pt idx="882">
                  <c:v>2.5605889800000021</c:v>
                </c:pt>
                <c:pt idx="883">
                  <c:v>2.7335294399999945</c:v>
                </c:pt>
                <c:pt idx="884">
                  <c:v>1.1135741799999952</c:v>
                </c:pt>
                <c:pt idx="885">
                  <c:v>1.4623857199999968</c:v>
                </c:pt>
                <c:pt idx="886">
                  <c:v>2.4622861599999943</c:v>
                </c:pt>
                <c:pt idx="887">
                  <c:v>2.7665116199999962</c:v>
                </c:pt>
                <c:pt idx="888">
                  <c:v>1.1589536000000003</c:v>
                </c:pt>
                <c:pt idx="889">
                  <c:v>1.8231763200000017</c:v>
                </c:pt>
                <c:pt idx="890">
                  <c:v>2.1699007999999975</c:v>
                </c:pt>
                <c:pt idx="891">
                  <c:v>2.2443974399999971</c:v>
                </c:pt>
                <c:pt idx="892">
                  <c:v>1.0859567999999979</c:v>
                </c:pt>
                <c:pt idx="893">
                  <c:v>2.0775987199999979</c:v>
                </c:pt>
                <c:pt idx="894">
                  <c:v>2.2055529599999986</c:v>
                </c:pt>
                <c:pt idx="895">
                  <c:v>2.3668201599999961</c:v>
                </c:pt>
                <c:pt idx="896">
                  <c:v>1.2418851199999992</c:v>
                </c:pt>
                <c:pt idx="897">
                  <c:v>1.5892150399999991</c:v>
                </c:pt>
                <c:pt idx="898">
                  <c:v>2.2855673599999951</c:v>
                </c:pt>
                <c:pt idx="899">
                  <c:v>2.4271302399999977</c:v>
                </c:pt>
                <c:pt idx="900">
                  <c:v>1.564936709212601</c:v>
                </c:pt>
                <c:pt idx="901">
                  <c:v>2.0268878113125712</c:v>
                </c:pt>
                <c:pt idx="902">
                  <c:v>1.9710076899507885</c:v>
                </c:pt>
                <c:pt idx="903">
                  <c:v>2.1322579978051217</c:v>
                </c:pt>
                <c:pt idx="904">
                  <c:v>1.1383281403409753</c:v>
                </c:pt>
                <c:pt idx="905">
                  <c:v>1.8939062707353782</c:v>
                </c:pt>
                <c:pt idx="906">
                  <c:v>2.2876967730378257</c:v>
                </c:pt>
                <c:pt idx="907">
                  <c:v>1.8030517675330451</c:v>
                </c:pt>
                <c:pt idx="908">
                  <c:v>1.3535126265073132</c:v>
                </c:pt>
                <c:pt idx="909">
                  <c:v>1.9268295234153561</c:v>
                </c:pt>
                <c:pt idx="910">
                  <c:v>2.0776927028283212</c:v>
                </c:pt>
                <c:pt idx="911">
                  <c:v>2.1800387886354073</c:v>
                </c:pt>
                <c:pt idx="912">
                  <c:v>1.3753698000391679</c:v>
                </c:pt>
                <c:pt idx="913">
                  <c:v>1.9005734625753219</c:v>
                </c:pt>
                <c:pt idx="914">
                  <c:v>2.0757023858086927</c:v>
                </c:pt>
                <c:pt idx="915">
                  <c:v>1.8152455241754384</c:v>
                </c:pt>
                <c:pt idx="916">
                  <c:v>1.0115881816065377</c:v>
                </c:pt>
                <c:pt idx="917">
                  <c:v>1.6759794469096503</c:v>
                </c:pt>
                <c:pt idx="918">
                  <c:v>2.166811278956088</c:v>
                </c:pt>
                <c:pt idx="919">
                  <c:v>1.8395726188142782</c:v>
                </c:pt>
                <c:pt idx="920">
                  <c:v>1.1870571610015266</c:v>
                </c:pt>
                <c:pt idx="921">
                  <c:v>1.7233780442059672</c:v>
                </c:pt>
                <c:pt idx="922">
                  <c:v>2.1301636880001564</c:v>
                </c:pt>
                <c:pt idx="923">
                  <c:v>2.309085545343883</c:v>
                </c:pt>
                <c:pt idx="924">
                  <c:v>1.3234499201574774</c:v>
                </c:pt>
                <c:pt idx="925">
                  <c:v>1.7788779543307067</c:v>
                </c:pt>
                <c:pt idx="926">
                  <c:v>2.3508448537795252</c:v>
                </c:pt>
                <c:pt idx="927">
                  <c:v>1.966684916692911</c:v>
                </c:pt>
                <c:pt idx="928">
                  <c:v>0.91852804913385633</c:v>
                </c:pt>
                <c:pt idx="929">
                  <c:v>1.7493903621259821</c:v>
                </c:pt>
                <c:pt idx="930">
                  <c:v>2.1346538383464542</c:v>
                </c:pt>
                <c:pt idx="931">
                  <c:v>2.1665024910236177</c:v>
                </c:pt>
                <c:pt idx="932">
                  <c:v>1.1084137712598434</c:v>
                </c:pt>
                <c:pt idx="933">
                  <c:v>1.5836798461417312</c:v>
                </c:pt>
                <c:pt idx="934">
                  <c:v>2.0237096598425208</c:v>
                </c:pt>
                <c:pt idx="935">
                  <c:v>2.0764229012598401</c:v>
                </c:pt>
                <c:pt idx="936">
                  <c:v>1.2767346207677157</c:v>
                </c:pt>
                <c:pt idx="937">
                  <c:v>1.684832361220469</c:v>
                </c:pt>
                <c:pt idx="938">
                  <c:v>2.1973576819389753</c:v>
                </c:pt>
                <c:pt idx="939">
                  <c:v>1.8531215117125974</c:v>
                </c:pt>
                <c:pt idx="940">
                  <c:v>0.91389419763779689</c:v>
                </c:pt>
                <c:pt idx="941">
                  <c:v>1.6584092628444862</c:v>
                </c:pt>
                <c:pt idx="942">
                  <c:v>2.0036342870570847</c:v>
                </c:pt>
                <c:pt idx="943">
                  <c:v>2.0321730730314957</c:v>
                </c:pt>
                <c:pt idx="944">
                  <c:v>1.0840460730807087</c:v>
                </c:pt>
                <c:pt idx="945">
                  <c:v>1.5099201886811018</c:v>
                </c:pt>
                <c:pt idx="946">
                  <c:v>1.9042199665354309</c:v>
                </c:pt>
                <c:pt idx="947">
                  <c:v>1.9514549918307085</c:v>
                </c:pt>
                <c:pt idx="948">
                  <c:v>0.84133832999999913</c:v>
                </c:pt>
                <c:pt idx="949">
                  <c:v>1.062159129999998</c:v>
                </c:pt>
                <c:pt idx="950">
                  <c:v>1.4786963399999988</c:v>
                </c:pt>
                <c:pt idx="951">
                  <c:v>1.6931056499999997</c:v>
                </c:pt>
                <c:pt idx="952">
                  <c:v>0.67388838000000029</c:v>
                </c:pt>
                <c:pt idx="953">
                  <c:v>1.1696170999999982</c:v>
                </c:pt>
                <c:pt idx="954">
                  <c:v>1.5896483099999976</c:v>
                </c:pt>
                <c:pt idx="955">
                  <c:v>1.9438001500000013</c:v>
                </c:pt>
                <c:pt idx="956">
                  <c:v>0.66925882999999964</c:v>
                </c:pt>
                <c:pt idx="957">
                  <c:v>1.0233058499999999</c:v>
                </c:pt>
                <c:pt idx="958">
                  <c:v>1.3819300099999996</c:v>
                </c:pt>
                <c:pt idx="959">
                  <c:v>2.0465062799999991</c:v>
                </c:pt>
                <c:pt idx="960">
                  <c:v>0.91934336999999988</c:v>
                </c:pt>
                <c:pt idx="961">
                  <c:v>1.1779562249999973</c:v>
                </c:pt>
                <c:pt idx="962">
                  <c:v>1.6375395449999992</c:v>
                </c:pt>
                <c:pt idx="963">
                  <c:v>1.9115029600000002</c:v>
                </c:pt>
                <c:pt idx="964">
                  <c:v>0.84679122999999923</c:v>
                </c:pt>
                <c:pt idx="965">
                  <c:v>1.2758549400000019</c:v>
                </c:pt>
                <c:pt idx="966">
                  <c:v>1.6303828650000018</c:v>
                </c:pt>
                <c:pt idx="967">
                  <c:v>2.0099202750000029</c:v>
                </c:pt>
                <c:pt idx="968">
                  <c:v>0.90748039499999844</c:v>
                </c:pt>
                <c:pt idx="969">
                  <c:v>1.128598470000002</c:v>
                </c:pt>
                <c:pt idx="970">
                  <c:v>1.4927723549999996</c:v>
                </c:pt>
                <c:pt idx="971">
                  <c:v>1.9541837400000015</c:v>
                </c:pt>
                <c:pt idx="972">
                  <c:v>1.7852953383625634</c:v>
                </c:pt>
                <c:pt idx="973">
                  <c:v>1.0057182100820219</c:v>
                </c:pt>
                <c:pt idx="974">
                  <c:v>0.69243064161089274</c:v>
                </c:pt>
                <c:pt idx="975">
                  <c:v>1.2535935753596996</c:v>
                </c:pt>
                <c:pt idx="976">
                  <c:v>1.2337504730347777</c:v>
                </c:pt>
                <c:pt idx="977">
                  <c:v>1.1965388199689817</c:v>
                </c:pt>
                <c:pt idx="978">
                  <c:v>1.421769703769983</c:v>
                </c:pt>
                <c:pt idx="979">
                  <c:v>1.67888962024845</c:v>
                </c:pt>
                <c:pt idx="980">
                  <c:v>1.5814950050724772</c:v>
                </c:pt>
                <c:pt idx="981">
                  <c:v>1.6851460336873667</c:v>
                </c:pt>
                <c:pt idx="982">
                  <c:v>1.3842312231364837</c:v>
                </c:pt>
                <c:pt idx="983">
                  <c:v>1.4896097688949534</c:v>
                </c:pt>
                <c:pt idx="984">
                  <c:v>1.6684778277344317</c:v>
                </c:pt>
                <c:pt idx="985">
                  <c:v>1.6755746549188748</c:v>
                </c:pt>
                <c:pt idx="986">
                  <c:v>1.6939236883628614</c:v>
                </c:pt>
                <c:pt idx="987">
                  <c:v>1.3634543277609763</c:v>
                </c:pt>
                <c:pt idx="988">
                  <c:v>1.785622165930268</c:v>
                </c:pt>
                <c:pt idx="989">
                  <c:v>1.8281564393843963</c:v>
                </c:pt>
                <c:pt idx="990">
                  <c:v>2.2371852530891307</c:v>
                </c:pt>
                <c:pt idx="991">
                  <c:v>2.5490094857922729</c:v>
                </c:pt>
                <c:pt idx="992">
                  <c:v>2.5699818390467981</c:v>
                </c:pt>
                <c:pt idx="993">
                  <c:v>2.5476974898370415</c:v>
                </c:pt>
                <c:pt idx="994">
                  <c:v>2.7034921140135162</c:v>
                </c:pt>
                <c:pt idx="995">
                  <c:v>2.8184973714027106</c:v>
                </c:pt>
                <c:pt idx="996">
                  <c:v>2.4696631035445242</c:v>
                </c:pt>
                <c:pt idx="997">
                  <c:v>2.3603170525890911</c:v>
                </c:pt>
                <c:pt idx="998">
                  <c:v>2.4738144937312287</c:v>
                </c:pt>
                <c:pt idx="999">
                  <c:v>2.5700797491927116</c:v>
                </c:pt>
                <c:pt idx="1000">
                  <c:v>2.6393609684406192</c:v>
                </c:pt>
                <c:pt idx="1001">
                  <c:v>2.6651700829032388</c:v>
                </c:pt>
                <c:pt idx="1002">
                  <c:v>2.3444360269220326</c:v>
                </c:pt>
                <c:pt idx="1003">
                  <c:v>2.5466988063487297</c:v>
                </c:pt>
                <c:pt idx="1004">
                  <c:v>2.4219221163974347</c:v>
                </c:pt>
                <c:pt idx="1005">
                  <c:v>2.626945961938874</c:v>
                </c:pt>
                <c:pt idx="1006">
                  <c:v>2.5147017706644204</c:v>
                </c:pt>
                <c:pt idx="1007">
                  <c:v>2.7157113002234352</c:v>
                </c:pt>
                <c:pt idx="1008">
                  <c:v>2.7971943124707139</c:v>
                </c:pt>
                <c:pt idx="1009">
                  <c:v>3.5235332912483237</c:v>
                </c:pt>
                <c:pt idx="1010">
                  <c:v>3.7890073745525252</c:v>
                </c:pt>
                <c:pt idx="1011">
                  <c:v>3.497723778897639</c:v>
                </c:pt>
                <c:pt idx="1012">
                  <c:v>3.7889062929114656</c:v>
                </c:pt>
                <c:pt idx="1013">
                  <c:v>4.1020909107960426</c:v>
                </c:pt>
                <c:pt idx="1014">
                  <c:v>3.1414109941607449</c:v>
                </c:pt>
                <c:pt idx="1015">
                  <c:v>3.1827196914739773</c:v>
                </c:pt>
                <c:pt idx="1016">
                  <c:v>3.3994724237872109</c:v>
                </c:pt>
                <c:pt idx="1017">
                  <c:v>3.647156138264839</c:v>
                </c:pt>
                <c:pt idx="1018">
                  <c:v>3.9173810586988704</c:v>
                </c:pt>
                <c:pt idx="1019">
                  <c:v>3.8967267100422522</c:v>
                </c:pt>
                <c:pt idx="1020">
                  <c:v>3.3654752985106566</c:v>
                </c:pt>
                <c:pt idx="1021">
                  <c:v>3.8419067667073166</c:v>
                </c:pt>
                <c:pt idx="1022">
                  <c:v>3.7606034334146328</c:v>
                </c:pt>
                <c:pt idx="1023">
                  <c:v>3.7868172723295555</c:v>
                </c:pt>
                <c:pt idx="1024">
                  <c:v>3.8100997436537347</c:v>
                </c:pt>
                <c:pt idx="1025">
                  <c:v>4.1780032232321904</c:v>
                </c:pt>
                <c:pt idx="1026">
                  <c:v>3.4544638199999995</c:v>
                </c:pt>
                <c:pt idx="1027">
                  <c:v>4.0730846799999965</c:v>
                </c:pt>
                <c:pt idx="1028">
                  <c:v>4.4879001199999973</c:v>
                </c:pt>
                <c:pt idx="1029">
                  <c:v>4.336603519999997</c:v>
                </c:pt>
                <c:pt idx="1030">
                  <c:v>4.1154646799999934</c:v>
                </c:pt>
                <c:pt idx="1031">
                  <c:v>4.6266522399999968</c:v>
                </c:pt>
                <c:pt idx="1032">
                  <c:v>3.4381898999999976</c:v>
                </c:pt>
                <c:pt idx="1033">
                  <c:v>3.5255350799999992</c:v>
                </c:pt>
                <c:pt idx="1034">
                  <c:v>3.9748902199999989</c:v>
                </c:pt>
                <c:pt idx="1035">
                  <c:v>4.6614885999999967</c:v>
                </c:pt>
                <c:pt idx="1036">
                  <c:v>4.8844921599999971</c:v>
                </c:pt>
                <c:pt idx="1037">
                  <c:v>4.8119799799999976</c:v>
                </c:pt>
                <c:pt idx="1038">
                  <c:v>4.2190837800000018</c:v>
                </c:pt>
                <c:pt idx="1039">
                  <c:v>4.7221767599999964</c:v>
                </c:pt>
                <c:pt idx="1040">
                  <c:v>4.7907899799999978</c:v>
                </c:pt>
                <c:pt idx="1041">
                  <c:v>4.653521159999995</c:v>
                </c:pt>
                <c:pt idx="1042">
                  <c:v>5.2062411199999996</c:v>
                </c:pt>
                <c:pt idx="1043">
                  <c:v>5.3631318799999965</c:v>
                </c:pt>
                <c:pt idx="1044">
                  <c:v>2.9489155399999962</c:v>
                </c:pt>
                <c:pt idx="1045">
                  <c:v>3.2510224799999978</c:v>
                </c:pt>
                <c:pt idx="1046">
                  <c:v>3.4003024399999973</c:v>
                </c:pt>
                <c:pt idx="1047">
                  <c:v>3.0603606199999982</c:v>
                </c:pt>
                <c:pt idx="1048">
                  <c:v>3.5567527199999982</c:v>
                </c:pt>
                <c:pt idx="1049">
                  <c:v>3.9749959599999976</c:v>
                </c:pt>
                <c:pt idx="1050">
                  <c:v>3.1602874200000004</c:v>
                </c:pt>
                <c:pt idx="1051">
                  <c:v>3.3060203599999962</c:v>
                </c:pt>
                <c:pt idx="1052">
                  <c:v>3.2838610199999985</c:v>
                </c:pt>
                <c:pt idx="1053">
                  <c:v>4.0039060800000019</c:v>
                </c:pt>
                <c:pt idx="1054">
                  <c:v>4.1826682599999971</c:v>
                </c:pt>
                <c:pt idx="1055">
                  <c:v>3.9850267799999988</c:v>
                </c:pt>
                <c:pt idx="1056">
                  <c:v>3.3910344199999987</c:v>
                </c:pt>
                <c:pt idx="1057">
                  <c:v>3.919959939999996</c:v>
                </c:pt>
                <c:pt idx="1058">
                  <c:v>3.8736961199999995</c:v>
                </c:pt>
                <c:pt idx="1059">
                  <c:v>3.9483742399999948</c:v>
                </c:pt>
                <c:pt idx="1060">
                  <c:v>4.2527695799999981</c:v>
                </c:pt>
                <c:pt idx="1061">
                  <c:v>4.4495719800000026</c:v>
                </c:pt>
              </c:numCache>
            </c:numRef>
          </c:xVal>
          <c:yVal>
            <c:numRef>
              <c:f>All_Validation!$V$2:$V$1063</c:f>
              <c:numCache>
                <c:formatCode>General</c:formatCode>
                <c:ptCount val="1062"/>
                <c:pt idx="0">
                  <c:v>1.2477819823597309</c:v>
                </c:pt>
                <c:pt idx="1">
                  <c:v>2.5195140698122147</c:v>
                </c:pt>
                <c:pt idx="2">
                  <c:v>2.8987422936904239</c:v>
                </c:pt>
                <c:pt idx="3">
                  <c:v>3.6549606412253715</c:v>
                </c:pt>
                <c:pt idx="4">
                  <c:v>3.8925431562182973</c:v>
                </c:pt>
                <c:pt idx="5">
                  <c:v>4.2538058221779682</c:v>
                </c:pt>
                <c:pt idx="6">
                  <c:v>1.9181476841264422</c:v>
                </c:pt>
                <c:pt idx="7">
                  <c:v>2.1098153415107044</c:v>
                </c:pt>
                <c:pt idx="8">
                  <c:v>3.3146788814199604</c:v>
                </c:pt>
                <c:pt idx="9">
                  <c:v>3.8358761221941422</c:v>
                </c:pt>
                <c:pt idx="10">
                  <c:v>4.0914064886122778</c:v>
                </c:pt>
                <c:pt idx="11">
                  <c:v>3.8057960162035762</c:v>
                </c:pt>
                <c:pt idx="12">
                  <c:v>1.9018518948023602</c:v>
                </c:pt>
                <c:pt idx="13">
                  <c:v>2.6765661600485076</c:v>
                </c:pt>
                <c:pt idx="14">
                  <c:v>3.1922482479085001</c:v>
                </c:pt>
                <c:pt idx="15">
                  <c:v>4.1340334645016918</c:v>
                </c:pt>
                <c:pt idx="16">
                  <c:v>4.1762617738931249</c:v>
                </c:pt>
                <c:pt idx="17">
                  <c:v>4.2365115376528149</c:v>
                </c:pt>
                <c:pt idx="18">
                  <c:v>2.2183812891204315</c:v>
                </c:pt>
                <c:pt idx="19">
                  <c:v>2.155237993633953</c:v>
                </c:pt>
                <c:pt idx="20">
                  <c:v>3.6198812929372441</c:v>
                </c:pt>
                <c:pt idx="21">
                  <c:v>3.2814758039759941</c:v>
                </c:pt>
                <c:pt idx="22">
                  <c:v>4.1628182892577597</c:v>
                </c:pt>
                <c:pt idx="23">
                  <c:v>4.1817076781325113</c:v>
                </c:pt>
                <c:pt idx="24">
                  <c:v>1.2477819823597309</c:v>
                </c:pt>
                <c:pt idx="25">
                  <c:v>2.5195140698122147</c:v>
                </c:pt>
                <c:pt idx="26">
                  <c:v>2.8987422936904239</c:v>
                </c:pt>
                <c:pt idx="27">
                  <c:v>3.6549606412253715</c:v>
                </c:pt>
                <c:pt idx="28">
                  <c:v>3.8925431562182973</c:v>
                </c:pt>
                <c:pt idx="29">
                  <c:v>4.2538058221779682</c:v>
                </c:pt>
                <c:pt idx="30">
                  <c:v>1.9181476841264422</c:v>
                </c:pt>
                <c:pt idx="31">
                  <c:v>2.1098153415107044</c:v>
                </c:pt>
                <c:pt idx="32">
                  <c:v>3.3146788814199604</c:v>
                </c:pt>
                <c:pt idx="33">
                  <c:v>3.8358761221941422</c:v>
                </c:pt>
                <c:pt idx="34">
                  <c:v>4.0914064886122778</c:v>
                </c:pt>
                <c:pt idx="35">
                  <c:v>3.8057960162035762</c:v>
                </c:pt>
                <c:pt idx="36">
                  <c:v>1.9018518948023602</c:v>
                </c:pt>
                <c:pt idx="37">
                  <c:v>2.6765661600485076</c:v>
                </c:pt>
                <c:pt idx="38">
                  <c:v>3.1922482479085001</c:v>
                </c:pt>
                <c:pt idx="39">
                  <c:v>4.1340334645016918</c:v>
                </c:pt>
                <c:pt idx="40">
                  <c:v>4.1762617738931249</c:v>
                </c:pt>
                <c:pt idx="41">
                  <c:v>4.2365115376528149</c:v>
                </c:pt>
                <c:pt idx="42">
                  <c:v>2.2183812891204315</c:v>
                </c:pt>
                <c:pt idx="43">
                  <c:v>2.155237993633953</c:v>
                </c:pt>
                <c:pt idx="44">
                  <c:v>3.6198812929372441</c:v>
                </c:pt>
                <c:pt idx="45">
                  <c:v>3.2814758039759941</c:v>
                </c:pt>
                <c:pt idx="46">
                  <c:v>4.1628182892577597</c:v>
                </c:pt>
                <c:pt idx="47">
                  <c:v>4.1817076781325113</c:v>
                </c:pt>
                <c:pt idx="48">
                  <c:v>1.2477819823597309</c:v>
                </c:pt>
                <c:pt idx="49">
                  <c:v>2.5195140698122147</c:v>
                </c:pt>
                <c:pt idx="50">
                  <c:v>2.8987422936904239</c:v>
                </c:pt>
                <c:pt idx="51">
                  <c:v>3.6549606412253715</c:v>
                </c:pt>
                <c:pt idx="52">
                  <c:v>3.8925431562182973</c:v>
                </c:pt>
                <c:pt idx="53">
                  <c:v>4.2538058221779682</c:v>
                </c:pt>
                <c:pt idx="54">
                  <c:v>1.9181476841264422</c:v>
                </c:pt>
                <c:pt idx="55">
                  <c:v>2.1098153415107044</c:v>
                </c:pt>
                <c:pt idx="56">
                  <c:v>3.3146788814199604</c:v>
                </c:pt>
                <c:pt idx="57">
                  <c:v>3.8358761221941422</c:v>
                </c:pt>
                <c:pt idx="58">
                  <c:v>4.0914064886122778</c:v>
                </c:pt>
                <c:pt idx="59">
                  <c:v>3.8057960162035762</c:v>
                </c:pt>
                <c:pt idx="60">
                  <c:v>1.9018518948023602</c:v>
                </c:pt>
                <c:pt idx="61">
                  <c:v>2.6765661600485076</c:v>
                </c:pt>
                <c:pt idx="62">
                  <c:v>3.1922482479085001</c:v>
                </c:pt>
                <c:pt idx="63">
                  <c:v>4.1340334645016918</c:v>
                </c:pt>
                <c:pt idx="64">
                  <c:v>4.1762617738931249</c:v>
                </c:pt>
                <c:pt idx="65">
                  <c:v>4.2365115376528149</c:v>
                </c:pt>
                <c:pt idx="66">
                  <c:v>2.2183812891204315</c:v>
                </c:pt>
                <c:pt idx="67">
                  <c:v>2.155237993633953</c:v>
                </c:pt>
                <c:pt idx="68">
                  <c:v>3.6198812929372441</c:v>
                </c:pt>
                <c:pt idx="69">
                  <c:v>3.2814758039759941</c:v>
                </c:pt>
                <c:pt idx="70">
                  <c:v>4.1628182892577597</c:v>
                </c:pt>
                <c:pt idx="71">
                  <c:v>4.1817076781325113</c:v>
                </c:pt>
                <c:pt idx="72">
                  <c:v>1.2477819823597309</c:v>
                </c:pt>
                <c:pt idx="73">
                  <c:v>2.5195140698122147</c:v>
                </c:pt>
                <c:pt idx="74">
                  <c:v>2.8987422936904239</c:v>
                </c:pt>
                <c:pt idx="75">
                  <c:v>3.6549606412253715</c:v>
                </c:pt>
                <c:pt idx="76">
                  <c:v>3.8925431562182973</c:v>
                </c:pt>
                <c:pt idx="77">
                  <c:v>4.2538058221779682</c:v>
                </c:pt>
                <c:pt idx="78">
                  <c:v>1.9181476841264422</c:v>
                </c:pt>
                <c:pt idx="79">
                  <c:v>2.1098153415107044</c:v>
                </c:pt>
                <c:pt idx="80">
                  <c:v>3.3146788814199604</c:v>
                </c:pt>
                <c:pt idx="81">
                  <c:v>3.8358761221941422</c:v>
                </c:pt>
                <c:pt idx="82">
                  <c:v>4.0914064886122778</c:v>
                </c:pt>
                <c:pt idx="83">
                  <c:v>3.8057960162035762</c:v>
                </c:pt>
                <c:pt idx="84">
                  <c:v>1.9018518948023602</c:v>
                </c:pt>
                <c:pt idx="85">
                  <c:v>2.6765661600485076</c:v>
                </c:pt>
                <c:pt idx="86">
                  <c:v>3.1922482479085001</c:v>
                </c:pt>
                <c:pt idx="87">
                  <c:v>4.1340334645016918</c:v>
                </c:pt>
                <c:pt idx="88">
                  <c:v>4.1762617738931249</c:v>
                </c:pt>
                <c:pt idx="89">
                  <c:v>4.2365115376528149</c:v>
                </c:pt>
                <c:pt idx="90">
                  <c:v>2.2183812891204315</c:v>
                </c:pt>
                <c:pt idx="91">
                  <c:v>2.155237993633953</c:v>
                </c:pt>
                <c:pt idx="92">
                  <c:v>3.6198812929372441</c:v>
                </c:pt>
                <c:pt idx="93">
                  <c:v>3.2814758039759941</c:v>
                </c:pt>
                <c:pt idx="94">
                  <c:v>4.1628182892577597</c:v>
                </c:pt>
                <c:pt idx="95">
                  <c:v>4.1817076781325113</c:v>
                </c:pt>
                <c:pt idx="96">
                  <c:v>1.2477819823597309</c:v>
                </c:pt>
                <c:pt idx="97">
                  <c:v>2.5195140698122147</c:v>
                </c:pt>
                <c:pt idx="98">
                  <c:v>2.8987422936904239</c:v>
                </c:pt>
                <c:pt idx="99">
                  <c:v>3.6549606412253715</c:v>
                </c:pt>
                <c:pt idx="100">
                  <c:v>3.8925431562182973</c:v>
                </c:pt>
                <c:pt idx="101">
                  <c:v>4.2538058221779682</c:v>
                </c:pt>
                <c:pt idx="102">
                  <c:v>1.9181476841264422</c:v>
                </c:pt>
                <c:pt idx="103">
                  <c:v>2.1098153415107044</c:v>
                </c:pt>
                <c:pt idx="104">
                  <c:v>3.3146788814199604</c:v>
                </c:pt>
                <c:pt idx="105">
                  <c:v>3.8358761221941422</c:v>
                </c:pt>
                <c:pt idx="106">
                  <c:v>4.0914064886122778</c:v>
                </c:pt>
                <c:pt idx="107">
                  <c:v>3.8057960162035762</c:v>
                </c:pt>
                <c:pt idx="108">
                  <c:v>1.9018518948023602</c:v>
                </c:pt>
                <c:pt idx="109">
                  <c:v>2.6765661600485076</c:v>
                </c:pt>
                <c:pt idx="110">
                  <c:v>3.1922482479085001</c:v>
                </c:pt>
                <c:pt idx="111">
                  <c:v>4.1340334645016918</c:v>
                </c:pt>
                <c:pt idx="112">
                  <c:v>4.1762617738931249</c:v>
                </c:pt>
                <c:pt idx="113">
                  <c:v>4.2365115376528149</c:v>
                </c:pt>
                <c:pt idx="114">
                  <c:v>2.2183812891204315</c:v>
                </c:pt>
                <c:pt idx="115">
                  <c:v>2.155237993633953</c:v>
                </c:pt>
                <c:pt idx="116">
                  <c:v>3.6198812929372441</c:v>
                </c:pt>
                <c:pt idx="117">
                  <c:v>3.2814758039759941</c:v>
                </c:pt>
                <c:pt idx="118">
                  <c:v>4.1628182892577597</c:v>
                </c:pt>
                <c:pt idx="119">
                  <c:v>4.1817076781325113</c:v>
                </c:pt>
                <c:pt idx="120">
                  <c:v>1.1505579029709021</c:v>
                </c:pt>
                <c:pt idx="121">
                  <c:v>2.5794305354872837</c:v>
                </c:pt>
                <c:pt idx="122">
                  <c:v>2.595915781274615</c:v>
                </c:pt>
                <c:pt idx="123">
                  <c:v>1.7644541127690647</c:v>
                </c:pt>
                <c:pt idx="124">
                  <c:v>1.836444413361223</c:v>
                </c:pt>
                <c:pt idx="125">
                  <c:v>2.4692552524739684</c:v>
                </c:pt>
                <c:pt idx="126">
                  <c:v>1.2879623044726418</c:v>
                </c:pt>
                <c:pt idx="127">
                  <c:v>2.1810396572456359</c:v>
                </c:pt>
                <c:pt idx="128">
                  <c:v>2.4825604956444947</c:v>
                </c:pt>
                <c:pt idx="129">
                  <c:v>1.0652881491803199</c:v>
                </c:pt>
                <c:pt idx="130">
                  <c:v>1.9631883484787893</c:v>
                </c:pt>
                <c:pt idx="131">
                  <c:v>2.5305576145774848</c:v>
                </c:pt>
                <c:pt idx="132">
                  <c:v>1.1505579029709021</c:v>
                </c:pt>
                <c:pt idx="133">
                  <c:v>2.5794305354872837</c:v>
                </c:pt>
                <c:pt idx="134">
                  <c:v>2.595915781274615</c:v>
                </c:pt>
                <c:pt idx="135">
                  <c:v>1.7644541127690647</c:v>
                </c:pt>
                <c:pt idx="136">
                  <c:v>1.836444413361223</c:v>
                </c:pt>
                <c:pt idx="137">
                  <c:v>2.4692552524739684</c:v>
                </c:pt>
                <c:pt idx="138">
                  <c:v>1.2879623044726418</c:v>
                </c:pt>
                <c:pt idx="139">
                  <c:v>2.1810396572456359</c:v>
                </c:pt>
                <c:pt idx="140">
                  <c:v>2.4825604956444947</c:v>
                </c:pt>
                <c:pt idx="141">
                  <c:v>1.0652881491803199</c:v>
                </c:pt>
                <c:pt idx="142">
                  <c:v>1.9631883484787893</c:v>
                </c:pt>
                <c:pt idx="143">
                  <c:v>2.5305576145774848</c:v>
                </c:pt>
                <c:pt idx="144">
                  <c:v>1.1505579029709021</c:v>
                </c:pt>
                <c:pt idx="145">
                  <c:v>2.5794305354872837</c:v>
                </c:pt>
                <c:pt idx="146">
                  <c:v>2.595915781274615</c:v>
                </c:pt>
                <c:pt idx="147">
                  <c:v>1.7644541127690647</c:v>
                </c:pt>
                <c:pt idx="148">
                  <c:v>1.836444413361223</c:v>
                </c:pt>
                <c:pt idx="149">
                  <c:v>2.4692552524739684</c:v>
                </c:pt>
                <c:pt idx="150">
                  <c:v>1.2879623044726418</c:v>
                </c:pt>
                <c:pt idx="151">
                  <c:v>2.1810396572456359</c:v>
                </c:pt>
                <c:pt idx="152">
                  <c:v>2.4825604956444947</c:v>
                </c:pt>
                <c:pt idx="153">
                  <c:v>1.0652881491803199</c:v>
                </c:pt>
                <c:pt idx="154">
                  <c:v>1.9631883484787893</c:v>
                </c:pt>
                <c:pt idx="155">
                  <c:v>2.5305576145774848</c:v>
                </c:pt>
                <c:pt idx="156">
                  <c:v>1.1505579029709021</c:v>
                </c:pt>
                <c:pt idx="157">
                  <c:v>2.5794305354872837</c:v>
                </c:pt>
                <c:pt idx="158">
                  <c:v>2.595915781274615</c:v>
                </c:pt>
                <c:pt idx="159">
                  <c:v>1.7644541127690647</c:v>
                </c:pt>
                <c:pt idx="160">
                  <c:v>1.836444413361223</c:v>
                </c:pt>
                <c:pt idx="161">
                  <c:v>2.4692552524739684</c:v>
                </c:pt>
                <c:pt idx="162">
                  <c:v>1.2879623044726418</c:v>
                </c:pt>
                <c:pt idx="163">
                  <c:v>2.1810396572456359</c:v>
                </c:pt>
                <c:pt idx="164">
                  <c:v>2.4825604956444947</c:v>
                </c:pt>
                <c:pt idx="165">
                  <c:v>1.0652881491803199</c:v>
                </c:pt>
                <c:pt idx="166">
                  <c:v>1.9631883484787893</c:v>
                </c:pt>
                <c:pt idx="167">
                  <c:v>2.5305576145774848</c:v>
                </c:pt>
                <c:pt idx="168">
                  <c:v>1.1505579029709021</c:v>
                </c:pt>
                <c:pt idx="169">
                  <c:v>2.5794305354872837</c:v>
                </c:pt>
                <c:pt idx="170">
                  <c:v>2.595915781274615</c:v>
                </c:pt>
                <c:pt idx="171">
                  <c:v>1.7644541127690647</c:v>
                </c:pt>
                <c:pt idx="172">
                  <c:v>1.836444413361223</c:v>
                </c:pt>
                <c:pt idx="173">
                  <c:v>2.4692552524739684</c:v>
                </c:pt>
                <c:pt idx="174">
                  <c:v>1.2879623044726418</c:v>
                </c:pt>
                <c:pt idx="175">
                  <c:v>2.1810396572456359</c:v>
                </c:pt>
                <c:pt idx="176">
                  <c:v>2.4825604956444947</c:v>
                </c:pt>
                <c:pt idx="177">
                  <c:v>1.0652881491803199</c:v>
                </c:pt>
                <c:pt idx="178">
                  <c:v>1.9631883484787893</c:v>
                </c:pt>
                <c:pt idx="179">
                  <c:v>2.5305576145774848</c:v>
                </c:pt>
                <c:pt idx="180">
                  <c:v>1.7098861291254908</c:v>
                </c:pt>
                <c:pt idx="181">
                  <c:v>2.4337998785582462</c:v>
                </c:pt>
                <c:pt idx="182">
                  <c:v>2.2432458756528195</c:v>
                </c:pt>
                <c:pt idx="183">
                  <c:v>2.6260844481947858</c:v>
                </c:pt>
                <c:pt idx="184">
                  <c:v>2.1862200493330284</c:v>
                </c:pt>
                <c:pt idx="185">
                  <c:v>2.7357681486668293</c:v>
                </c:pt>
                <c:pt idx="186">
                  <c:v>2.5614815107402293</c:v>
                </c:pt>
                <c:pt idx="187">
                  <c:v>2.8814621973839261</c:v>
                </c:pt>
                <c:pt idx="188">
                  <c:v>1.2844626152628005</c:v>
                </c:pt>
                <c:pt idx="189">
                  <c:v>2.0903696887375656</c:v>
                </c:pt>
                <c:pt idx="190">
                  <c:v>2.5343420552049651</c:v>
                </c:pt>
                <c:pt idx="191">
                  <c:v>2.3004895471319733</c:v>
                </c:pt>
                <c:pt idx="192">
                  <c:v>2.6703847037671387</c:v>
                </c:pt>
                <c:pt idx="193">
                  <c:v>2.3037677324247876</c:v>
                </c:pt>
                <c:pt idx="194">
                  <c:v>2.7211326873955395</c:v>
                </c:pt>
                <c:pt idx="195">
                  <c:v>2.6960980258394067</c:v>
                </c:pt>
                <c:pt idx="196">
                  <c:v>1.3844670344261762</c:v>
                </c:pt>
                <c:pt idx="197">
                  <c:v>2.71504514223358</c:v>
                </c:pt>
                <c:pt idx="198">
                  <c:v>2.0466121174167067</c:v>
                </c:pt>
                <c:pt idx="199">
                  <c:v>2.2583221805873612</c:v>
                </c:pt>
                <c:pt idx="200">
                  <c:v>1.6671817854333575</c:v>
                </c:pt>
                <c:pt idx="201">
                  <c:v>2.2875654485525803</c:v>
                </c:pt>
                <c:pt idx="202">
                  <c:v>2.1298972472538753</c:v>
                </c:pt>
                <c:pt idx="203">
                  <c:v>2.8147190152008492</c:v>
                </c:pt>
                <c:pt idx="204">
                  <c:v>1.4029808830935031</c:v>
                </c:pt>
                <c:pt idx="205">
                  <c:v>2.4438592011663385</c:v>
                </c:pt>
                <c:pt idx="206">
                  <c:v>2.0710603067220004</c:v>
                </c:pt>
                <c:pt idx="207">
                  <c:v>2.1720326804783348</c:v>
                </c:pt>
                <c:pt idx="208">
                  <c:v>1.8651414788002743</c:v>
                </c:pt>
                <c:pt idx="209">
                  <c:v>2.2784937187071548</c:v>
                </c:pt>
                <c:pt idx="210">
                  <c:v>2.4185030983183626</c:v>
                </c:pt>
                <c:pt idx="211">
                  <c:v>2.2657032870887215</c:v>
                </c:pt>
                <c:pt idx="212">
                  <c:v>1.7098861291254908</c:v>
                </c:pt>
                <c:pt idx="213">
                  <c:v>2.4337998785582462</c:v>
                </c:pt>
                <c:pt idx="214">
                  <c:v>2.2432458756528195</c:v>
                </c:pt>
                <c:pt idx="215">
                  <c:v>2.6260844481947858</c:v>
                </c:pt>
                <c:pt idx="216">
                  <c:v>2.1862200493330284</c:v>
                </c:pt>
                <c:pt idx="217">
                  <c:v>2.7357681486668293</c:v>
                </c:pt>
                <c:pt idx="218">
                  <c:v>2.5614815107402293</c:v>
                </c:pt>
                <c:pt idx="219">
                  <c:v>2.8814621973839261</c:v>
                </c:pt>
                <c:pt idx="220">
                  <c:v>1.2844626152628005</c:v>
                </c:pt>
                <c:pt idx="221">
                  <c:v>2.0903696887375656</c:v>
                </c:pt>
                <c:pt idx="222">
                  <c:v>2.5343420552049651</c:v>
                </c:pt>
                <c:pt idx="223">
                  <c:v>2.3004895471319733</c:v>
                </c:pt>
                <c:pt idx="224">
                  <c:v>2.6703847037671387</c:v>
                </c:pt>
                <c:pt idx="225">
                  <c:v>2.3037677324247876</c:v>
                </c:pt>
                <c:pt idx="226">
                  <c:v>2.7211326873955395</c:v>
                </c:pt>
                <c:pt idx="227">
                  <c:v>2.6960980258394067</c:v>
                </c:pt>
                <c:pt idx="228">
                  <c:v>1.3844670344261762</c:v>
                </c:pt>
                <c:pt idx="229">
                  <c:v>2.71504514223358</c:v>
                </c:pt>
                <c:pt idx="230">
                  <c:v>2.0466121174167067</c:v>
                </c:pt>
                <c:pt idx="231">
                  <c:v>2.2583221805873612</c:v>
                </c:pt>
                <c:pt idx="232">
                  <c:v>1.6671817854333575</c:v>
                </c:pt>
                <c:pt idx="233">
                  <c:v>2.2875654485525803</c:v>
                </c:pt>
                <c:pt idx="234">
                  <c:v>2.1298972472538753</c:v>
                </c:pt>
                <c:pt idx="235">
                  <c:v>2.8147190152008492</c:v>
                </c:pt>
                <c:pt idx="236">
                  <c:v>1.4029808830935031</c:v>
                </c:pt>
                <c:pt idx="237">
                  <c:v>2.4438592011663385</c:v>
                </c:pt>
                <c:pt idx="238">
                  <c:v>2.0710603067220004</c:v>
                </c:pt>
                <c:pt idx="239">
                  <c:v>2.1720326804783348</c:v>
                </c:pt>
                <c:pt idx="240">
                  <c:v>1.8651414788002743</c:v>
                </c:pt>
                <c:pt idx="241">
                  <c:v>2.2784937187071548</c:v>
                </c:pt>
                <c:pt idx="242">
                  <c:v>2.4185030983183626</c:v>
                </c:pt>
                <c:pt idx="243">
                  <c:v>2.2657032870887215</c:v>
                </c:pt>
                <c:pt idx="244">
                  <c:v>1.7098861291254908</c:v>
                </c:pt>
                <c:pt idx="245">
                  <c:v>2.4337998785582462</c:v>
                </c:pt>
                <c:pt idx="246">
                  <c:v>2.2432458756528195</c:v>
                </c:pt>
                <c:pt idx="247">
                  <c:v>2.6260844481947858</c:v>
                </c:pt>
                <c:pt idx="248">
                  <c:v>2.1862200493330284</c:v>
                </c:pt>
                <c:pt idx="249">
                  <c:v>2.7357681486668293</c:v>
                </c:pt>
                <c:pt idx="250">
                  <c:v>2.5614815107402293</c:v>
                </c:pt>
                <c:pt idx="251">
                  <c:v>2.8814621973839261</c:v>
                </c:pt>
                <c:pt idx="252">
                  <c:v>1.2844626152628005</c:v>
                </c:pt>
                <c:pt idx="253">
                  <c:v>2.0903696887375656</c:v>
                </c:pt>
                <c:pt idx="254">
                  <c:v>2.5343420552049651</c:v>
                </c:pt>
                <c:pt idx="255">
                  <c:v>2.3004895471319733</c:v>
                </c:pt>
                <c:pt idx="256">
                  <c:v>2.6703847037671387</c:v>
                </c:pt>
                <c:pt idx="257">
                  <c:v>2.3037677324247876</c:v>
                </c:pt>
                <c:pt idx="258">
                  <c:v>2.7211326873955395</c:v>
                </c:pt>
                <c:pt idx="259">
                  <c:v>2.6960980258394067</c:v>
                </c:pt>
                <c:pt idx="260">
                  <c:v>1.3844670344261762</c:v>
                </c:pt>
                <c:pt idx="261">
                  <c:v>2.71504514223358</c:v>
                </c:pt>
                <c:pt idx="262">
                  <c:v>2.0466121174167067</c:v>
                </c:pt>
                <c:pt idx="263">
                  <c:v>2.2583221805873612</c:v>
                </c:pt>
                <c:pt idx="264">
                  <c:v>1.6671817854333575</c:v>
                </c:pt>
                <c:pt idx="265">
                  <c:v>2.2875654485525803</c:v>
                </c:pt>
                <c:pt idx="266">
                  <c:v>2.1298972472538753</c:v>
                </c:pt>
                <c:pt idx="267">
                  <c:v>2.8147190152008492</c:v>
                </c:pt>
                <c:pt idx="268">
                  <c:v>1.4029808830935031</c:v>
                </c:pt>
                <c:pt idx="269">
                  <c:v>2.4438592011663385</c:v>
                </c:pt>
                <c:pt idx="270">
                  <c:v>2.0710603067220004</c:v>
                </c:pt>
                <c:pt idx="271">
                  <c:v>2.1720326804783348</c:v>
                </c:pt>
                <c:pt idx="272">
                  <c:v>1.8651414788002743</c:v>
                </c:pt>
                <c:pt idx="273">
                  <c:v>2.2784937187071548</c:v>
                </c:pt>
                <c:pt idx="274">
                  <c:v>2.4185030983183626</c:v>
                </c:pt>
                <c:pt idx="275">
                  <c:v>2.2657032870887215</c:v>
                </c:pt>
                <c:pt idx="276">
                  <c:v>1.7098861291254908</c:v>
                </c:pt>
                <c:pt idx="277">
                  <c:v>2.4337998785582462</c:v>
                </c:pt>
                <c:pt idx="278">
                  <c:v>2.2432458756528195</c:v>
                </c:pt>
                <c:pt idx="279">
                  <c:v>2.6260844481947858</c:v>
                </c:pt>
                <c:pt idx="280">
                  <c:v>2.1862200493330284</c:v>
                </c:pt>
                <c:pt idx="281">
                  <c:v>2.7357681486668293</c:v>
                </c:pt>
                <c:pt idx="282">
                  <c:v>2.5614815107402293</c:v>
                </c:pt>
                <c:pt idx="283">
                  <c:v>2.8814621973839261</c:v>
                </c:pt>
                <c:pt idx="284">
                  <c:v>1.2844626152628005</c:v>
                </c:pt>
                <c:pt idx="285">
                  <c:v>2.0903696887375656</c:v>
                </c:pt>
                <c:pt idx="286">
                  <c:v>2.5343420552049651</c:v>
                </c:pt>
                <c:pt idx="287">
                  <c:v>2.3004895471319733</c:v>
                </c:pt>
                <c:pt idx="288">
                  <c:v>2.6703847037671387</c:v>
                </c:pt>
                <c:pt idx="289">
                  <c:v>2.3037677324247876</c:v>
                </c:pt>
                <c:pt idx="290">
                  <c:v>2.7211326873955395</c:v>
                </c:pt>
                <c:pt idx="291">
                  <c:v>2.6960980258394067</c:v>
                </c:pt>
                <c:pt idx="292">
                  <c:v>1.3844670344261762</c:v>
                </c:pt>
                <c:pt idx="293">
                  <c:v>2.71504514223358</c:v>
                </c:pt>
                <c:pt idx="294">
                  <c:v>2.0466121174167067</c:v>
                </c:pt>
                <c:pt idx="295">
                  <c:v>2.2583221805873612</c:v>
                </c:pt>
                <c:pt idx="296">
                  <c:v>1.6671817854333575</c:v>
                </c:pt>
                <c:pt idx="297">
                  <c:v>2.2875654485525803</c:v>
                </c:pt>
                <c:pt idx="298">
                  <c:v>2.1298972472538753</c:v>
                </c:pt>
                <c:pt idx="299">
                  <c:v>2.8147190152008492</c:v>
                </c:pt>
                <c:pt idx="300">
                  <c:v>1.4029808830935031</c:v>
                </c:pt>
                <c:pt idx="301">
                  <c:v>2.4438592011663385</c:v>
                </c:pt>
                <c:pt idx="302">
                  <c:v>2.0710603067220004</c:v>
                </c:pt>
                <c:pt idx="303">
                  <c:v>2.1720326804783348</c:v>
                </c:pt>
                <c:pt idx="304">
                  <c:v>1.8651414788002743</c:v>
                </c:pt>
                <c:pt idx="305">
                  <c:v>2.2784937187071548</c:v>
                </c:pt>
                <c:pt idx="306">
                  <c:v>2.4185030983183626</c:v>
                </c:pt>
                <c:pt idx="307">
                  <c:v>2.2657032870887215</c:v>
                </c:pt>
                <c:pt idx="308">
                  <c:v>1.2149901992425709</c:v>
                </c:pt>
                <c:pt idx="309">
                  <c:v>4.665180207805367</c:v>
                </c:pt>
                <c:pt idx="310">
                  <c:v>2.557761607182421</c:v>
                </c:pt>
                <c:pt idx="311">
                  <c:v>3.9820952611121627</c:v>
                </c:pt>
                <c:pt idx="312">
                  <c:v>3.0762936191291619</c:v>
                </c:pt>
                <c:pt idx="313">
                  <c:v>4.8888626616726327</c:v>
                </c:pt>
                <c:pt idx="314">
                  <c:v>2.1034476525478243</c:v>
                </c:pt>
                <c:pt idx="315">
                  <c:v>4.6610265833679474</c:v>
                </c:pt>
                <c:pt idx="316">
                  <c:v>1.4553778917413569</c:v>
                </c:pt>
                <c:pt idx="317">
                  <c:v>5.005017352747104</c:v>
                </c:pt>
                <c:pt idx="318">
                  <c:v>2.672432326099869</c:v>
                </c:pt>
                <c:pt idx="319">
                  <c:v>3.6458881407666182</c:v>
                </c:pt>
                <c:pt idx="320">
                  <c:v>3.262130787892711</c:v>
                </c:pt>
                <c:pt idx="321">
                  <c:v>3.2314542573401006</c:v>
                </c:pt>
                <c:pt idx="322">
                  <c:v>4.1838581616335437</c:v>
                </c:pt>
                <c:pt idx="323">
                  <c:v>4.7810445163064079</c:v>
                </c:pt>
                <c:pt idx="324">
                  <c:v>1.7499468328585395</c:v>
                </c:pt>
                <c:pt idx="325">
                  <c:v>4.57196185272542</c:v>
                </c:pt>
                <c:pt idx="326">
                  <c:v>1.77727472343156</c:v>
                </c:pt>
                <c:pt idx="327">
                  <c:v>3.3245260965492043</c:v>
                </c:pt>
                <c:pt idx="328">
                  <c:v>2.706075152369722</c:v>
                </c:pt>
                <c:pt idx="329">
                  <c:v>3.6395086777226102</c:v>
                </c:pt>
                <c:pt idx="330">
                  <c:v>3.5111221524675562</c:v>
                </c:pt>
                <c:pt idx="331">
                  <c:v>4.2824770577686042</c:v>
                </c:pt>
                <c:pt idx="332">
                  <c:v>2.0557529868759139</c:v>
                </c:pt>
                <c:pt idx="333">
                  <c:v>4.6300083063061566</c:v>
                </c:pt>
                <c:pt idx="334">
                  <c:v>2.5556706373215925</c:v>
                </c:pt>
                <c:pt idx="335">
                  <c:v>3.559271819444835</c:v>
                </c:pt>
                <c:pt idx="336">
                  <c:v>2.6014663798655895</c:v>
                </c:pt>
                <c:pt idx="337">
                  <c:v>3.1458698578582558</c:v>
                </c:pt>
                <c:pt idx="338">
                  <c:v>3.0647204737711937</c:v>
                </c:pt>
                <c:pt idx="339">
                  <c:v>3.6644653086555659</c:v>
                </c:pt>
                <c:pt idx="340">
                  <c:v>1.2149901992425709</c:v>
                </c:pt>
                <c:pt idx="341">
                  <c:v>4.665180207805367</c:v>
                </c:pt>
                <c:pt idx="342">
                  <c:v>2.557761607182421</c:v>
                </c:pt>
                <c:pt idx="343">
                  <c:v>3.9820952611121627</c:v>
                </c:pt>
                <c:pt idx="344">
                  <c:v>3.0762936191291619</c:v>
                </c:pt>
                <c:pt idx="345">
                  <c:v>4.8888626616726327</c:v>
                </c:pt>
                <c:pt idx="346">
                  <c:v>2.1034476525478243</c:v>
                </c:pt>
                <c:pt idx="347">
                  <c:v>4.6610265833679474</c:v>
                </c:pt>
                <c:pt idx="348">
                  <c:v>1.4553778917413569</c:v>
                </c:pt>
                <c:pt idx="349">
                  <c:v>5.005017352747104</c:v>
                </c:pt>
                <c:pt idx="350">
                  <c:v>2.672432326099869</c:v>
                </c:pt>
                <c:pt idx="351">
                  <c:v>3.6458881407666182</c:v>
                </c:pt>
                <c:pt idx="352">
                  <c:v>3.262130787892711</c:v>
                </c:pt>
                <c:pt idx="353">
                  <c:v>3.2314542573401006</c:v>
                </c:pt>
                <c:pt idx="354">
                  <c:v>4.1838581616335437</c:v>
                </c:pt>
                <c:pt idx="355">
                  <c:v>4.7810445163064079</c:v>
                </c:pt>
                <c:pt idx="356">
                  <c:v>1.7499468328585395</c:v>
                </c:pt>
                <c:pt idx="357">
                  <c:v>4.57196185272542</c:v>
                </c:pt>
                <c:pt idx="358">
                  <c:v>1.77727472343156</c:v>
                </c:pt>
                <c:pt idx="359">
                  <c:v>3.3245260965492043</c:v>
                </c:pt>
                <c:pt idx="360">
                  <c:v>2.706075152369722</c:v>
                </c:pt>
                <c:pt idx="361">
                  <c:v>3.6395086777226102</c:v>
                </c:pt>
                <c:pt idx="362">
                  <c:v>3.5111221524675562</c:v>
                </c:pt>
                <c:pt idx="363">
                  <c:v>4.2824770577686042</c:v>
                </c:pt>
                <c:pt idx="364">
                  <c:v>2.0557529868759139</c:v>
                </c:pt>
                <c:pt idx="365">
                  <c:v>4.6300083063061566</c:v>
                </c:pt>
                <c:pt idx="366">
                  <c:v>2.5556706373215925</c:v>
                </c:pt>
                <c:pt idx="367">
                  <c:v>3.559271819444835</c:v>
                </c:pt>
                <c:pt idx="368">
                  <c:v>2.6014663798655895</c:v>
                </c:pt>
                <c:pt idx="369">
                  <c:v>3.1458698578582558</c:v>
                </c:pt>
                <c:pt idx="370">
                  <c:v>3.0647204737711937</c:v>
                </c:pt>
                <c:pt idx="371">
                  <c:v>3.6644653086555659</c:v>
                </c:pt>
                <c:pt idx="372">
                  <c:v>1.2149901992425709</c:v>
                </c:pt>
                <c:pt idx="373">
                  <c:v>4.665180207805367</c:v>
                </c:pt>
                <c:pt idx="374">
                  <c:v>2.557761607182421</c:v>
                </c:pt>
                <c:pt idx="375">
                  <c:v>3.9820952611121627</c:v>
                </c:pt>
                <c:pt idx="376">
                  <c:v>3.0762936191291619</c:v>
                </c:pt>
                <c:pt idx="377">
                  <c:v>4.8888626616726327</c:v>
                </c:pt>
                <c:pt idx="378">
                  <c:v>2.1034476525478243</c:v>
                </c:pt>
                <c:pt idx="379">
                  <c:v>4.6610265833679474</c:v>
                </c:pt>
                <c:pt idx="380">
                  <c:v>1.4553778917413569</c:v>
                </c:pt>
                <c:pt idx="381">
                  <c:v>5.005017352747104</c:v>
                </c:pt>
                <c:pt idx="382">
                  <c:v>2.672432326099869</c:v>
                </c:pt>
                <c:pt idx="383">
                  <c:v>3.6458881407666182</c:v>
                </c:pt>
                <c:pt idx="384">
                  <c:v>3.262130787892711</c:v>
                </c:pt>
                <c:pt idx="385">
                  <c:v>3.2314542573401006</c:v>
                </c:pt>
                <c:pt idx="386">
                  <c:v>4.1838581616335437</c:v>
                </c:pt>
                <c:pt idx="387">
                  <c:v>4.7810445163064079</c:v>
                </c:pt>
                <c:pt idx="388">
                  <c:v>1.7499468328585395</c:v>
                </c:pt>
                <c:pt idx="389">
                  <c:v>4.57196185272542</c:v>
                </c:pt>
                <c:pt idx="390">
                  <c:v>1.77727472343156</c:v>
                </c:pt>
                <c:pt idx="391">
                  <c:v>3.3245260965492043</c:v>
                </c:pt>
                <c:pt idx="392">
                  <c:v>2.706075152369722</c:v>
                </c:pt>
                <c:pt idx="393">
                  <c:v>3.6395086777226102</c:v>
                </c:pt>
                <c:pt idx="394">
                  <c:v>3.5111221524675562</c:v>
                </c:pt>
                <c:pt idx="395">
                  <c:v>4.2824770577686042</c:v>
                </c:pt>
                <c:pt idx="396">
                  <c:v>2.0557529868759139</c:v>
                </c:pt>
                <c:pt idx="397">
                  <c:v>4.6300083063061566</c:v>
                </c:pt>
                <c:pt idx="398">
                  <c:v>2.5556706373215925</c:v>
                </c:pt>
                <c:pt idx="399">
                  <c:v>3.559271819444835</c:v>
                </c:pt>
                <c:pt idx="400">
                  <c:v>2.6014663798655895</c:v>
                </c:pt>
                <c:pt idx="401">
                  <c:v>3.1458698578582558</c:v>
                </c:pt>
                <c:pt idx="402">
                  <c:v>3.0647204737711937</c:v>
                </c:pt>
                <c:pt idx="403">
                  <c:v>3.6644653086555659</c:v>
                </c:pt>
                <c:pt idx="404">
                  <c:v>1.2149901992425709</c:v>
                </c:pt>
                <c:pt idx="405">
                  <c:v>4.665180207805367</c:v>
                </c:pt>
                <c:pt idx="406">
                  <c:v>2.557761607182421</c:v>
                </c:pt>
                <c:pt idx="407">
                  <c:v>3.9820952611121627</c:v>
                </c:pt>
                <c:pt idx="408">
                  <c:v>3.0762936191291619</c:v>
                </c:pt>
                <c:pt idx="409">
                  <c:v>4.8888626616726327</c:v>
                </c:pt>
                <c:pt idx="410">
                  <c:v>2.1034476525478243</c:v>
                </c:pt>
                <c:pt idx="411">
                  <c:v>4.6610265833679474</c:v>
                </c:pt>
                <c:pt idx="412">
                  <c:v>1.4553778917413569</c:v>
                </c:pt>
                <c:pt idx="413">
                  <c:v>5.005017352747104</c:v>
                </c:pt>
                <c:pt idx="414">
                  <c:v>2.672432326099869</c:v>
                </c:pt>
                <c:pt idx="415">
                  <c:v>3.6458881407666182</c:v>
                </c:pt>
                <c:pt idx="416">
                  <c:v>3.262130787892711</c:v>
                </c:pt>
                <c:pt idx="417">
                  <c:v>3.2314542573401006</c:v>
                </c:pt>
                <c:pt idx="418">
                  <c:v>4.1838581616335437</c:v>
                </c:pt>
                <c:pt idx="419">
                  <c:v>4.7810445163064079</c:v>
                </c:pt>
                <c:pt idx="420">
                  <c:v>1.7499468328585395</c:v>
                </c:pt>
                <c:pt idx="421">
                  <c:v>4.57196185272542</c:v>
                </c:pt>
                <c:pt idx="422">
                  <c:v>1.77727472343156</c:v>
                </c:pt>
                <c:pt idx="423">
                  <c:v>3.3245260965492043</c:v>
                </c:pt>
                <c:pt idx="424">
                  <c:v>2.706075152369722</c:v>
                </c:pt>
                <c:pt idx="425">
                  <c:v>3.6395086777226102</c:v>
                </c:pt>
                <c:pt idx="426">
                  <c:v>3.5111221524675562</c:v>
                </c:pt>
                <c:pt idx="427">
                  <c:v>4.2824770577686042</c:v>
                </c:pt>
                <c:pt idx="428">
                  <c:v>2.0557529868759139</c:v>
                </c:pt>
                <c:pt idx="429">
                  <c:v>4.6300083063061566</c:v>
                </c:pt>
                <c:pt idx="430">
                  <c:v>2.5556706373215925</c:v>
                </c:pt>
                <c:pt idx="431">
                  <c:v>3.559271819444835</c:v>
                </c:pt>
                <c:pt idx="432">
                  <c:v>2.6014663798655895</c:v>
                </c:pt>
                <c:pt idx="433">
                  <c:v>3.1458698578582558</c:v>
                </c:pt>
                <c:pt idx="434">
                  <c:v>3.0647204737711937</c:v>
                </c:pt>
                <c:pt idx="435">
                  <c:v>3.6644653086555659</c:v>
                </c:pt>
                <c:pt idx="436">
                  <c:v>0.81414653272615412</c:v>
                </c:pt>
                <c:pt idx="437">
                  <c:v>0.79685306529230771</c:v>
                </c:pt>
                <c:pt idx="438">
                  <c:v>0.58448773152</c:v>
                </c:pt>
                <c:pt idx="439">
                  <c:v>0.6176037323076925</c:v>
                </c:pt>
                <c:pt idx="440">
                  <c:v>0.69024496464000018</c:v>
                </c:pt>
                <c:pt idx="441">
                  <c:v>0.42837281966769247</c:v>
                </c:pt>
                <c:pt idx="442">
                  <c:v>1.1048544460800003</c:v>
                </c:pt>
                <c:pt idx="443">
                  <c:v>0.45782189944615392</c:v>
                </c:pt>
                <c:pt idx="444">
                  <c:v>0.66809496600000029</c:v>
                </c:pt>
                <c:pt idx="445">
                  <c:v>0.93607390800000012</c:v>
                </c:pt>
                <c:pt idx="446">
                  <c:v>0.59839306864615383</c:v>
                </c:pt>
                <c:pt idx="447">
                  <c:v>0.64934900041846177</c:v>
                </c:pt>
                <c:pt idx="448">
                  <c:v>0.98175153417600003</c:v>
                </c:pt>
                <c:pt idx="449">
                  <c:v>2.2604176983360009</c:v>
                </c:pt>
                <c:pt idx="450">
                  <c:v>2.1878016565440004</c:v>
                </c:pt>
                <c:pt idx="451">
                  <c:v>3.0365348428800005</c:v>
                </c:pt>
                <c:pt idx="452">
                  <c:v>2.6714819920320001</c:v>
                </c:pt>
                <c:pt idx="453">
                  <c:v>2.7044814666240002</c:v>
                </c:pt>
                <c:pt idx="454">
                  <c:v>1.7441258876160002</c:v>
                </c:pt>
                <c:pt idx="455">
                  <c:v>1.877822142336</c:v>
                </c:pt>
                <c:pt idx="456">
                  <c:v>2.3917790635199996</c:v>
                </c:pt>
                <c:pt idx="457">
                  <c:v>2.8159521499199998</c:v>
                </c:pt>
                <c:pt idx="458">
                  <c:v>2.547605896416</c:v>
                </c:pt>
                <c:pt idx="459">
                  <c:v>2.6710879413120003</c:v>
                </c:pt>
                <c:pt idx="460">
                  <c:v>1.6862502887999999</c:v>
                </c:pt>
                <c:pt idx="461">
                  <c:v>1.8935813467200002</c:v>
                </c:pt>
                <c:pt idx="462">
                  <c:v>2.4344887855679995</c:v>
                </c:pt>
                <c:pt idx="463">
                  <c:v>2.7326290535040001</c:v>
                </c:pt>
                <c:pt idx="464">
                  <c:v>2.6347314383040001</c:v>
                </c:pt>
                <c:pt idx="465">
                  <c:v>2.6488882640640004</c:v>
                </c:pt>
                <c:pt idx="466">
                  <c:v>1.7730193561919998</c:v>
                </c:pt>
                <c:pt idx="467">
                  <c:v>1.5090707056320001</c:v>
                </c:pt>
                <c:pt idx="468">
                  <c:v>2.5366477752000001</c:v>
                </c:pt>
                <c:pt idx="469">
                  <c:v>2.1821219824320006</c:v>
                </c:pt>
                <c:pt idx="470">
                  <c:v>2.3875084007039997</c:v>
                </c:pt>
                <c:pt idx="471">
                  <c:v>2.6967406267199996</c:v>
                </c:pt>
                <c:pt idx="472">
                  <c:v>0.98175153417600003</c:v>
                </c:pt>
                <c:pt idx="473">
                  <c:v>2.2604176983360009</c:v>
                </c:pt>
                <c:pt idx="474">
                  <c:v>2.1878016565440004</c:v>
                </c:pt>
                <c:pt idx="475">
                  <c:v>3.0365348428800005</c:v>
                </c:pt>
                <c:pt idx="476">
                  <c:v>2.6714819920320001</c:v>
                </c:pt>
                <c:pt idx="477">
                  <c:v>2.7044814666240002</c:v>
                </c:pt>
                <c:pt idx="478">
                  <c:v>1.7441258876160002</c:v>
                </c:pt>
                <c:pt idx="479">
                  <c:v>1.877822142336</c:v>
                </c:pt>
                <c:pt idx="480">
                  <c:v>2.3917790635199996</c:v>
                </c:pt>
                <c:pt idx="481">
                  <c:v>2.8159521499199998</c:v>
                </c:pt>
                <c:pt idx="482">
                  <c:v>2.547605896416</c:v>
                </c:pt>
                <c:pt idx="483">
                  <c:v>2.6710879413120003</c:v>
                </c:pt>
                <c:pt idx="484">
                  <c:v>1.6862502887999999</c:v>
                </c:pt>
                <c:pt idx="485">
                  <c:v>1.8935813467200002</c:v>
                </c:pt>
                <c:pt idx="486">
                  <c:v>2.4344887855679995</c:v>
                </c:pt>
                <c:pt idx="487">
                  <c:v>2.7326290535040001</c:v>
                </c:pt>
                <c:pt idx="488">
                  <c:v>2.6347314383040001</c:v>
                </c:pt>
                <c:pt idx="489">
                  <c:v>2.6488882640640004</c:v>
                </c:pt>
                <c:pt idx="490">
                  <c:v>1.7730193561919998</c:v>
                </c:pt>
                <c:pt idx="491">
                  <c:v>1.5090707056320001</c:v>
                </c:pt>
                <c:pt idx="492">
                  <c:v>2.5366477752000001</c:v>
                </c:pt>
                <c:pt idx="493">
                  <c:v>2.1821219824320006</c:v>
                </c:pt>
                <c:pt idx="494">
                  <c:v>2.3875084007039997</c:v>
                </c:pt>
                <c:pt idx="495">
                  <c:v>2.6967406267199996</c:v>
                </c:pt>
                <c:pt idx="496">
                  <c:v>0.98175153417600003</c:v>
                </c:pt>
                <c:pt idx="497">
                  <c:v>2.2604176983360009</c:v>
                </c:pt>
                <c:pt idx="498">
                  <c:v>2.1878016565440004</c:v>
                </c:pt>
                <c:pt idx="499">
                  <c:v>3.0365348428800005</c:v>
                </c:pt>
                <c:pt idx="500">
                  <c:v>2.6714819920320001</c:v>
                </c:pt>
                <c:pt idx="501">
                  <c:v>2.7044814666240002</c:v>
                </c:pt>
                <c:pt idx="502">
                  <c:v>1.7441258876160002</c:v>
                </c:pt>
                <c:pt idx="503">
                  <c:v>1.877822142336</c:v>
                </c:pt>
                <c:pt idx="504">
                  <c:v>2.3917790635199996</c:v>
                </c:pt>
                <c:pt idx="505">
                  <c:v>2.8159521499199998</c:v>
                </c:pt>
                <c:pt idx="506">
                  <c:v>2.547605896416</c:v>
                </c:pt>
                <c:pt idx="507">
                  <c:v>2.6710879413120003</c:v>
                </c:pt>
                <c:pt idx="508">
                  <c:v>1.6862502887999999</c:v>
                </c:pt>
                <c:pt idx="509">
                  <c:v>1.8935813467200002</c:v>
                </c:pt>
                <c:pt idx="510">
                  <c:v>2.4344887855679995</c:v>
                </c:pt>
                <c:pt idx="511">
                  <c:v>2.7326290535040001</c:v>
                </c:pt>
                <c:pt idx="512">
                  <c:v>2.6347314383040001</c:v>
                </c:pt>
                <c:pt idx="513">
                  <c:v>2.6488882640640004</c:v>
                </c:pt>
                <c:pt idx="514">
                  <c:v>1.7730193561919998</c:v>
                </c:pt>
                <c:pt idx="515">
                  <c:v>1.5090707056320001</c:v>
                </c:pt>
                <c:pt idx="516">
                  <c:v>2.5366477752000001</c:v>
                </c:pt>
                <c:pt idx="517">
                  <c:v>2.1821219824320006</c:v>
                </c:pt>
                <c:pt idx="518">
                  <c:v>2.3875084007039997</c:v>
                </c:pt>
                <c:pt idx="519">
                  <c:v>2.6967406267199996</c:v>
                </c:pt>
                <c:pt idx="520">
                  <c:v>0.14097408581760004</c:v>
                </c:pt>
                <c:pt idx="521">
                  <c:v>0.61681534992000009</c:v>
                </c:pt>
                <c:pt idx="522">
                  <c:v>0.15957777104640006</c:v>
                </c:pt>
                <c:pt idx="523">
                  <c:v>0.39002129557440018</c:v>
                </c:pt>
                <c:pt idx="524">
                  <c:v>0.17574115802880003</c:v>
                </c:pt>
                <c:pt idx="525">
                  <c:v>0.64433752293120017</c:v>
                </c:pt>
                <c:pt idx="526">
                  <c:v>0.49346545248000007</c:v>
                </c:pt>
                <c:pt idx="527">
                  <c:v>0.66224838301440014</c:v>
                </c:pt>
                <c:pt idx="528">
                  <c:v>0.31591095869760011</c:v>
                </c:pt>
                <c:pt idx="529">
                  <c:v>0.40761846330240026</c:v>
                </c:pt>
                <c:pt idx="530">
                  <c:v>0.23745705984000007</c:v>
                </c:pt>
                <c:pt idx="531">
                  <c:v>0.59006664165119982</c:v>
                </c:pt>
                <c:pt idx="532">
                  <c:v>0.21863172125760003</c:v>
                </c:pt>
                <c:pt idx="533">
                  <c:v>0.47104299607680011</c:v>
                </c:pt>
                <c:pt idx="534">
                  <c:v>0.7122090561600003</c:v>
                </c:pt>
                <c:pt idx="535">
                  <c:v>0.87211107446400038</c:v>
                </c:pt>
                <c:pt idx="536">
                  <c:v>0.11452091535360003</c:v>
                </c:pt>
                <c:pt idx="537">
                  <c:v>0.62582207688000024</c:v>
                </c:pt>
                <c:pt idx="538">
                  <c:v>0.29341124023679999</c:v>
                </c:pt>
                <c:pt idx="539">
                  <c:v>0.66428886074880023</c:v>
                </c:pt>
                <c:pt idx="540">
                  <c:v>0.76828736208000015</c:v>
                </c:pt>
                <c:pt idx="541">
                  <c:v>0.63337264663680026</c:v>
                </c:pt>
                <c:pt idx="542">
                  <c:v>0.5676061875456001</c:v>
                </c:pt>
                <c:pt idx="543">
                  <c:v>1.1569445395200004</c:v>
                </c:pt>
                <c:pt idx="544">
                  <c:v>0.69389879731200022</c:v>
                </c:pt>
                <c:pt idx="545">
                  <c:v>1.1846524791360007</c:v>
                </c:pt>
                <c:pt idx="546">
                  <c:v>0.87101969539200019</c:v>
                </c:pt>
                <c:pt idx="547">
                  <c:v>0.92004140188800021</c:v>
                </c:pt>
                <c:pt idx="548">
                  <c:v>0.76916131017600009</c:v>
                </c:pt>
                <c:pt idx="549">
                  <c:v>0.54924442117440009</c:v>
                </c:pt>
                <c:pt idx="550">
                  <c:v>0.75939293942400021</c:v>
                </c:pt>
                <c:pt idx="551">
                  <c:v>0.35977299704640014</c:v>
                </c:pt>
                <c:pt idx="552">
                  <c:v>0.14097408581760004</c:v>
                </c:pt>
                <c:pt idx="553">
                  <c:v>0.61681534992000009</c:v>
                </c:pt>
                <c:pt idx="554">
                  <c:v>0.15957777104640006</c:v>
                </c:pt>
                <c:pt idx="555">
                  <c:v>0.39002129557440018</c:v>
                </c:pt>
                <c:pt idx="556">
                  <c:v>0.17574115802880003</c:v>
                </c:pt>
                <c:pt idx="557">
                  <c:v>0.64433752293120017</c:v>
                </c:pt>
                <c:pt idx="558">
                  <c:v>0.49346545248000007</c:v>
                </c:pt>
                <c:pt idx="559">
                  <c:v>0.66224838301440014</c:v>
                </c:pt>
                <c:pt idx="560">
                  <c:v>0.31591095869760011</c:v>
                </c:pt>
                <c:pt idx="561">
                  <c:v>0.40761846330240026</c:v>
                </c:pt>
                <c:pt idx="562">
                  <c:v>0.23745705984000007</c:v>
                </c:pt>
                <c:pt idx="563">
                  <c:v>0.59006664165119982</c:v>
                </c:pt>
                <c:pt idx="564">
                  <c:v>0.21863172125760003</c:v>
                </c:pt>
                <c:pt idx="565">
                  <c:v>0.47104299607680011</c:v>
                </c:pt>
                <c:pt idx="566">
                  <c:v>0.7122090561600003</c:v>
                </c:pt>
                <c:pt idx="567">
                  <c:v>0.87211107446400038</c:v>
                </c:pt>
                <c:pt idx="568">
                  <c:v>0.11452091535360003</c:v>
                </c:pt>
                <c:pt idx="569">
                  <c:v>0.62582207688000024</c:v>
                </c:pt>
                <c:pt idx="570">
                  <c:v>0.29341124023679999</c:v>
                </c:pt>
                <c:pt idx="571">
                  <c:v>0.66428886074880023</c:v>
                </c:pt>
                <c:pt idx="572">
                  <c:v>0.76828736208000015</c:v>
                </c:pt>
                <c:pt idx="573">
                  <c:v>0.63337264663680026</c:v>
                </c:pt>
                <c:pt idx="574">
                  <c:v>0.5676061875456001</c:v>
                </c:pt>
                <c:pt idx="575">
                  <c:v>1.1569445395200004</c:v>
                </c:pt>
                <c:pt idx="576">
                  <c:v>0.69389879731200022</c:v>
                </c:pt>
                <c:pt idx="577">
                  <c:v>1.1846524791360007</c:v>
                </c:pt>
                <c:pt idx="578">
                  <c:v>0.87101969539200019</c:v>
                </c:pt>
                <c:pt idx="579">
                  <c:v>0.92004140188800021</c:v>
                </c:pt>
                <c:pt idx="580">
                  <c:v>0.76916131017600009</c:v>
                </c:pt>
                <c:pt idx="581">
                  <c:v>0.54924442117440009</c:v>
                </c:pt>
                <c:pt idx="582">
                  <c:v>0.75939293942400021</c:v>
                </c:pt>
                <c:pt idx="583">
                  <c:v>0.35977299704640014</c:v>
                </c:pt>
                <c:pt idx="584">
                  <c:v>0.14097408581760004</c:v>
                </c:pt>
                <c:pt idx="585">
                  <c:v>0.61681534992000009</c:v>
                </c:pt>
                <c:pt idx="586">
                  <c:v>0.15957777104640006</c:v>
                </c:pt>
                <c:pt idx="587">
                  <c:v>0.39002129557440018</c:v>
                </c:pt>
                <c:pt idx="588">
                  <c:v>0.17574115802880003</c:v>
                </c:pt>
                <c:pt idx="589">
                  <c:v>0.64433752293120017</c:v>
                </c:pt>
                <c:pt idx="590">
                  <c:v>0.49346545248000007</c:v>
                </c:pt>
                <c:pt idx="591">
                  <c:v>0.66224838301440014</c:v>
                </c:pt>
                <c:pt idx="592">
                  <c:v>0.31591095869760011</c:v>
                </c:pt>
                <c:pt idx="593">
                  <c:v>0.40761846330240026</c:v>
                </c:pt>
                <c:pt idx="594">
                  <c:v>0.23745705984000007</c:v>
                </c:pt>
                <c:pt idx="595">
                  <c:v>0.59006664165119982</c:v>
                </c:pt>
                <c:pt idx="596">
                  <c:v>0.21863172125760003</c:v>
                </c:pt>
                <c:pt idx="597">
                  <c:v>0.47104299607680011</c:v>
                </c:pt>
                <c:pt idx="598">
                  <c:v>0.7122090561600003</c:v>
                </c:pt>
                <c:pt idx="599">
                  <c:v>0.87211107446400038</c:v>
                </c:pt>
                <c:pt idx="600">
                  <c:v>0.11452091535360003</c:v>
                </c:pt>
                <c:pt idx="601">
                  <c:v>0.62582207688000024</c:v>
                </c:pt>
                <c:pt idx="602">
                  <c:v>0.29341124023679999</c:v>
                </c:pt>
                <c:pt idx="603">
                  <c:v>0.66428886074880023</c:v>
                </c:pt>
                <c:pt idx="604">
                  <c:v>0.76828736208000015</c:v>
                </c:pt>
                <c:pt idx="605">
                  <c:v>0.63337264663680026</c:v>
                </c:pt>
                <c:pt idx="606">
                  <c:v>0.5676061875456001</c:v>
                </c:pt>
                <c:pt idx="607">
                  <c:v>1.1569445395200004</c:v>
                </c:pt>
                <c:pt idx="608">
                  <c:v>0.69389879731200022</c:v>
                </c:pt>
                <c:pt idx="609">
                  <c:v>1.1846524791360007</c:v>
                </c:pt>
                <c:pt idx="610">
                  <c:v>0.87101969539200019</c:v>
                </c:pt>
                <c:pt idx="611">
                  <c:v>0.92004140188800021</c:v>
                </c:pt>
                <c:pt idx="612">
                  <c:v>0.76916131017600009</c:v>
                </c:pt>
                <c:pt idx="613">
                  <c:v>0.54924442117440009</c:v>
                </c:pt>
                <c:pt idx="614">
                  <c:v>0.75939293942400021</c:v>
                </c:pt>
                <c:pt idx="615">
                  <c:v>0.35977299704640014</c:v>
                </c:pt>
                <c:pt idx="616">
                  <c:v>0.14097408581760004</c:v>
                </c:pt>
                <c:pt idx="617">
                  <c:v>0.61681534992000009</c:v>
                </c:pt>
                <c:pt idx="618">
                  <c:v>0.15957777104640006</c:v>
                </c:pt>
                <c:pt idx="619">
                  <c:v>0.39002129557440018</c:v>
                </c:pt>
                <c:pt idx="620">
                  <c:v>0.17574115802880003</c:v>
                </c:pt>
                <c:pt idx="621">
                  <c:v>0.64433752293120017</c:v>
                </c:pt>
                <c:pt idx="622">
                  <c:v>0.49346545248000007</c:v>
                </c:pt>
                <c:pt idx="623">
                  <c:v>0.66224838301440014</c:v>
                </c:pt>
                <c:pt idx="624">
                  <c:v>0.31591095869760011</c:v>
                </c:pt>
                <c:pt idx="625">
                  <c:v>0.40761846330240026</c:v>
                </c:pt>
                <c:pt idx="626">
                  <c:v>0.23745705984000007</c:v>
                </c:pt>
                <c:pt idx="627">
                  <c:v>0.59006664165119982</c:v>
                </c:pt>
                <c:pt idx="628">
                  <c:v>0.21863172125760003</c:v>
                </c:pt>
                <c:pt idx="629">
                  <c:v>0.47104299607680011</c:v>
                </c:pt>
                <c:pt idx="630">
                  <c:v>0.7122090561600003</c:v>
                </c:pt>
                <c:pt idx="631">
                  <c:v>0.87211107446400038</c:v>
                </c:pt>
                <c:pt idx="632">
                  <c:v>0.11452091535360003</c:v>
                </c:pt>
                <c:pt idx="633">
                  <c:v>0.62582207688000024</c:v>
                </c:pt>
                <c:pt idx="634">
                  <c:v>0.29341124023679999</c:v>
                </c:pt>
                <c:pt idx="635">
                  <c:v>0.66428886074880023</c:v>
                </c:pt>
                <c:pt idx="636">
                  <c:v>0.76828736208000015</c:v>
                </c:pt>
                <c:pt idx="637">
                  <c:v>0.63337264663680026</c:v>
                </c:pt>
                <c:pt idx="638">
                  <c:v>0.5676061875456001</c:v>
                </c:pt>
                <c:pt idx="639">
                  <c:v>1.1569445395200004</c:v>
                </c:pt>
                <c:pt idx="640">
                  <c:v>0.69389879731200022</c:v>
                </c:pt>
                <c:pt idx="641">
                  <c:v>1.1846524791360007</c:v>
                </c:pt>
                <c:pt idx="642">
                  <c:v>0.87101969539200019</c:v>
                </c:pt>
                <c:pt idx="643">
                  <c:v>0.92004140188800021</c:v>
                </c:pt>
                <c:pt idx="644">
                  <c:v>0.76916131017600009</c:v>
                </c:pt>
                <c:pt idx="645">
                  <c:v>0.54924442117440009</c:v>
                </c:pt>
                <c:pt idx="646">
                  <c:v>0.75939293942400021</c:v>
                </c:pt>
                <c:pt idx="647">
                  <c:v>0.35977299704640014</c:v>
                </c:pt>
                <c:pt idx="648">
                  <c:v>0.9896266322880003</c:v>
                </c:pt>
                <c:pt idx="649">
                  <c:v>2.6282328428160007</c:v>
                </c:pt>
                <c:pt idx="650">
                  <c:v>1.1654100097920004</c:v>
                </c:pt>
                <c:pt idx="651">
                  <c:v>2.2239670454400007</c:v>
                </c:pt>
                <c:pt idx="652">
                  <c:v>1.3139409984960002</c:v>
                </c:pt>
                <c:pt idx="653">
                  <c:v>0.76839840000000015</c:v>
                </c:pt>
                <c:pt idx="654">
                  <c:v>1.4597184188160002</c:v>
                </c:pt>
                <c:pt idx="655">
                  <c:v>2.7069527257920001</c:v>
                </c:pt>
                <c:pt idx="656">
                  <c:v>1.1267380387200001</c:v>
                </c:pt>
                <c:pt idx="657">
                  <c:v>1.9650986906880004</c:v>
                </c:pt>
                <c:pt idx="658">
                  <c:v>0.92280510336000021</c:v>
                </c:pt>
                <c:pt idx="659">
                  <c:v>2.1943685077440001</c:v>
                </c:pt>
                <c:pt idx="660">
                  <c:v>1.1660741258880005</c:v>
                </c:pt>
                <c:pt idx="661">
                  <c:v>2.9718525856319999</c:v>
                </c:pt>
                <c:pt idx="662">
                  <c:v>1.6174554110399999</c:v>
                </c:pt>
                <c:pt idx="663">
                  <c:v>3.1892075832960005</c:v>
                </c:pt>
                <c:pt idx="664">
                  <c:v>0.98556847536000003</c:v>
                </c:pt>
                <c:pt idx="665">
                  <c:v>1.4278670387520001</c:v>
                </c:pt>
                <c:pt idx="666">
                  <c:v>1.2608818225920002</c:v>
                </c:pt>
                <c:pt idx="667">
                  <c:v>2.0378533533119998</c:v>
                </c:pt>
                <c:pt idx="668">
                  <c:v>1.4891510329919999</c:v>
                </c:pt>
                <c:pt idx="669">
                  <c:v>1.7582492188800001</c:v>
                </c:pt>
                <c:pt idx="670">
                  <c:v>1.8093654445440002</c:v>
                </c:pt>
                <c:pt idx="671">
                  <c:v>2.8127020776959997</c:v>
                </c:pt>
                <c:pt idx="672">
                  <c:v>0.9016994790720001</c:v>
                </c:pt>
                <c:pt idx="673">
                  <c:v>1.6113947740799999</c:v>
                </c:pt>
                <c:pt idx="674">
                  <c:v>0.87323158473600004</c:v>
                </c:pt>
                <c:pt idx="675">
                  <c:v>2.1349248695040002</c:v>
                </c:pt>
                <c:pt idx="676">
                  <c:v>1.4640543812160001</c:v>
                </c:pt>
                <c:pt idx="677">
                  <c:v>1.9888324908480006</c:v>
                </c:pt>
                <c:pt idx="678">
                  <c:v>1.9879289895359999</c:v>
                </c:pt>
                <c:pt idx="679">
                  <c:v>3.1282917442560012</c:v>
                </c:pt>
                <c:pt idx="680">
                  <c:v>0.9896266322880003</c:v>
                </c:pt>
                <c:pt idx="681">
                  <c:v>2.6282328428160007</c:v>
                </c:pt>
                <c:pt idx="682">
                  <c:v>1.1654100097920004</c:v>
                </c:pt>
                <c:pt idx="683">
                  <c:v>2.2239670454400007</c:v>
                </c:pt>
                <c:pt idx="684">
                  <c:v>1.3139409984960002</c:v>
                </c:pt>
                <c:pt idx="685">
                  <c:v>0.76839840000000015</c:v>
                </c:pt>
                <c:pt idx="686">
                  <c:v>1.4597184188160002</c:v>
                </c:pt>
                <c:pt idx="687">
                  <c:v>2.7069527257920001</c:v>
                </c:pt>
                <c:pt idx="688">
                  <c:v>1.1267380387200001</c:v>
                </c:pt>
                <c:pt idx="689">
                  <c:v>1.9650986906880004</c:v>
                </c:pt>
                <c:pt idx="690">
                  <c:v>0.92280510336000021</c:v>
                </c:pt>
                <c:pt idx="691">
                  <c:v>2.1943685077440001</c:v>
                </c:pt>
                <c:pt idx="692">
                  <c:v>1.1660741258880005</c:v>
                </c:pt>
                <c:pt idx="693">
                  <c:v>2.9718525856319999</c:v>
                </c:pt>
                <c:pt idx="694">
                  <c:v>1.6174554110399999</c:v>
                </c:pt>
                <c:pt idx="695">
                  <c:v>3.1892075832960005</c:v>
                </c:pt>
                <c:pt idx="696">
                  <c:v>0.98556847536000003</c:v>
                </c:pt>
                <c:pt idx="697">
                  <c:v>1.4278670387520001</c:v>
                </c:pt>
                <c:pt idx="698">
                  <c:v>1.2608818225920002</c:v>
                </c:pt>
                <c:pt idx="699">
                  <c:v>2.0378533533119998</c:v>
                </c:pt>
                <c:pt idx="700">
                  <c:v>1.4891510329919999</c:v>
                </c:pt>
                <c:pt idx="701">
                  <c:v>1.7582492188800001</c:v>
                </c:pt>
                <c:pt idx="702">
                  <c:v>1.8093654445440002</c:v>
                </c:pt>
                <c:pt idx="703">
                  <c:v>2.8127020776959997</c:v>
                </c:pt>
                <c:pt idx="704">
                  <c:v>0.9016994790720001</c:v>
                </c:pt>
                <c:pt idx="705">
                  <c:v>1.6113947740799999</c:v>
                </c:pt>
                <c:pt idx="706">
                  <c:v>0.87323158473600004</c:v>
                </c:pt>
                <c:pt idx="707">
                  <c:v>2.1349248695040002</c:v>
                </c:pt>
                <c:pt idx="708">
                  <c:v>1.4640543812160001</c:v>
                </c:pt>
                <c:pt idx="709">
                  <c:v>1.9888324908480006</c:v>
                </c:pt>
                <c:pt idx="710">
                  <c:v>1.9879289895359999</c:v>
                </c:pt>
                <c:pt idx="711">
                  <c:v>3.1282917442560012</c:v>
                </c:pt>
                <c:pt idx="712">
                  <c:v>0.9896266322880003</c:v>
                </c:pt>
                <c:pt idx="713">
                  <c:v>2.6282328428160007</c:v>
                </c:pt>
                <c:pt idx="714">
                  <c:v>1.1654100097920004</c:v>
                </c:pt>
                <c:pt idx="715">
                  <c:v>2.2239670454400007</c:v>
                </c:pt>
                <c:pt idx="716">
                  <c:v>1.3139409984960002</c:v>
                </c:pt>
                <c:pt idx="717">
                  <c:v>0.76839840000000015</c:v>
                </c:pt>
                <c:pt idx="718">
                  <c:v>1.4597184188160002</c:v>
                </c:pt>
                <c:pt idx="719">
                  <c:v>2.7069527257920001</c:v>
                </c:pt>
                <c:pt idx="720">
                  <c:v>1.1267380387200001</c:v>
                </c:pt>
                <c:pt idx="721">
                  <c:v>1.9650986906880004</c:v>
                </c:pt>
                <c:pt idx="722">
                  <c:v>0.92280510336000021</c:v>
                </c:pt>
                <c:pt idx="723">
                  <c:v>2.1943685077440001</c:v>
                </c:pt>
                <c:pt idx="724">
                  <c:v>1.1660741258880005</c:v>
                </c:pt>
                <c:pt idx="725">
                  <c:v>2.9718525856319999</c:v>
                </c:pt>
                <c:pt idx="726">
                  <c:v>1.6174554110399999</c:v>
                </c:pt>
                <c:pt idx="727">
                  <c:v>3.1892075832960005</c:v>
                </c:pt>
                <c:pt idx="728">
                  <c:v>0.98556847536000003</c:v>
                </c:pt>
                <c:pt idx="729">
                  <c:v>1.4278670387520001</c:v>
                </c:pt>
                <c:pt idx="730">
                  <c:v>1.2608818225920002</c:v>
                </c:pt>
                <c:pt idx="731">
                  <c:v>2.0378533533119998</c:v>
                </c:pt>
                <c:pt idx="732">
                  <c:v>1.4891510329919999</c:v>
                </c:pt>
                <c:pt idx="733">
                  <c:v>1.7582492188800001</c:v>
                </c:pt>
                <c:pt idx="734">
                  <c:v>1.8093654445440002</c:v>
                </c:pt>
                <c:pt idx="735">
                  <c:v>2.8127020776959997</c:v>
                </c:pt>
                <c:pt idx="736">
                  <c:v>0.9016994790720001</c:v>
                </c:pt>
                <c:pt idx="737">
                  <c:v>1.6113947740799999</c:v>
                </c:pt>
                <c:pt idx="738">
                  <c:v>0.87323158473600004</c:v>
                </c:pt>
                <c:pt idx="739">
                  <c:v>2.1349248695040002</c:v>
                </c:pt>
                <c:pt idx="740">
                  <c:v>1.4640543812160001</c:v>
                </c:pt>
                <c:pt idx="741">
                  <c:v>1.9888324908480006</c:v>
                </c:pt>
                <c:pt idx="742">
                  <c:v>1.9879289895359999</c:v>
                </c:pt>
                <c:pt idx="743">
                  <c:v>3.1282917442560012</c:v>
                </c:pt>
                <c:pt idx="744">
                  <c:v>0.9896266322880003</c:v>
                </c:pt>
                <c:pt idx="745">
                  <c:v>2.6282328428160007</c:v>
                </c:pt>
                <c:pt idx="746">
                  <c:v>1.1654100097920004</c:v>
                </c:pt>
                <c:pt idx="747">
                  <c:v>2.2239670454400007</c:v>
                </c:pt>
                <c:pt idx="748">
                  <c:v>1.3139409984960002</c:v>
                </c:pt>
                <c:pt idx="749">
                  <c:v>0.76839840000000015</c:v>
                </c:pt>
                <c:pt idx="750">
                  <c:v>1.4597184188160002</c:v>
                </c:pt>
                <c:pt idx="751">
                  <c:v>2.7069527257920001</c:v>
                </c:pt>
                <c:pt idx="752">
                  <c:v>1.1267380387200001</c:v>
                </c:pt>
                <c:pt idx="753">
                  <c:v>1.9650986906880004</c:v>
                </c:pt>
                <c:pt idx="754">
                  <c:v>0.92280510336000021</c:v>
                </c:pt>
                <c:pt idx="755">
                  <c:v>2.1943685077440001</c:v>
                </c:pt>
                <c:pt idx="756">
                  <c:v>1.1660741258880005</c:v>
                </c:pt>
                <c:pt idx="757">
                  <c:v>2.9718525856319999</c:v>
                </c:pt>
                <c:pt idx="758">
                  <c:v>1.6174554110399999</c:v>
                </c:pt>
                <c:pt idx="759">
                  <c:v>3.1892075832960005</c:v>
                </c:pt>
                <c:pt idx="760">
                  <c:v>0.98556847536000003</c:v>
                </c:pt>
                <c:pt idx="761">
                  <c:v>1.4278670387520001</c:v>
                </c:pt>
                <c:pt idx="762">
                  <c:v>1.2608818225920002</c:v>
                </c:pt>
                <c:pt idx="763">
                  <c:v>2.0378533533119998</c:v>
                </c:pt>
                <c:pt idx="764">
                  <c:v>1.4891510329919999</c:v>
                </c:pt>
                <c:pt idx="765">
                  <c:v>1.7582492188800001</c:v>
                </c:pt>
                <c:pt idx="766">
                  <c:v>1.8093654445440002</c:v>
                </c:pt>
                <c:pt idx="767">
                  <c:v>2.8127020776959997</c:v>
                </c:pt>
                <c:pt idx="768">
                  <c:v>0.9016994790720001</c:v>
                </c:pt>
                <c:pt idx="769">
                  <c:v>1.6113947740799999</c:v>
                </c:pt>
                <c:pt idx="770">
                  <c:v>0.87323158473600004</c:v>
                </c:pt>
                <c:pt idx="771">
                  <c:v>2.1349248695040002</c:v>
                </c:pt>
                <c:pt idx="772">
                  <c:v>1.4640543812160001</c:v>
                </c:pt>
                <c:pt idx="773">
                  <c:v>1.9888324908480006</c:v>
                </c:pt>
                <c:pt idx="774">
                  <c:v>1.9879289895359999</c:v>
                </c:pt>
                <c:pt idx="775">
                  <c:v>3.1282917442560012</c:v>
                </c:pt>
                <c:pt idx="776">
                  <c:v>0.9896266322880003</c:v>
                </c:pt>
                <c:pt idx="777">
                  <c:v>2.6282328428160007</c:v>
                </c:pt>
                <c:pt idx="778">
                  <c:v>1.1654100097920004</c:v>
                </c:pt>
                <c:pt idx="779">
                  <c:v>2.2239670454400007</c:v>
                </c:pt>
                <c:pt idx="780">
                  <c:v>1.3139409984960002</c:v>
                </c:pt>
                <c:pt idx="781">
                  <c:v>0.76839840000000015</c:v>
                </c:pt>
                <c:pt idx="782">
                  <c:v>1.4597184188160002</c:v>
                </c:pt>
                <c:pt idx="783">
                  <c:v>2.7069527257920001</c:v>
                </c:pt>
                <c:pt idx="784">
                  <c:v>1.1267380387200001</c:v>
                </c:pt>
                <c:pt idx="785">
                  <c:v>1.9650986906880004</c:v>
                </c:pt>
                <c:pt idx="786">
                  <c:v>0.92280510336000021</c:v>
                </c:pt>
                <c:pt idx="787">
                  <c:v>2.1943685077440001</c:v>
                </c:pt>
                <c:pt idx="788">
                  <c:v>1.1660741258880005</c:v>
                </c:pt>
                <c:pt idx="789">
                  <c:v>2.9718525856319999</c:v>
                </c:pt>
                <c:pt idx="790">
                  <c:v>1.6174554110399999</c:v>
                </c:pt>
                <c:pt idx="791">
                  <c:v>3.1892075832960005</c:v>
                </c:pt>
                <c:pt idx="792">
                  <c:v>0.98556847536000003</c:v>
                </c:pt>
                <c:pt idx="793">
                  <c:v>1.4278670387520001</c:v>
                </c:pt>
                <c:pt idx="794">
                  <c:v>1.2608818225920002</c:v>
                </c:pt>
                <c:pt idx="795">
                  <c:v>2.0378533533119998</c:v>
                </c:pt>
                <c:pt idx="796">
                  <c:v>1.4891510329919999</c:v>
                </c:pt>
                <c:pt idx="797">
                  <c:v>1.7582492188800001</c:v>
                </c:pt>
                <c:pt idx="798">
                  <c:v>1.8093654445440002</c:v>
                </c:pt>
                <c:pt idx="799">
                  <c:v>2.8127020776959997</c:v>
                </c:pt>
                <c:pt idx="800">
                  <c:v>0.9016994790720001</c:v>
                </c:pt>
                <c:pt idx="801">
                  <c:v>1.6113947740799999</c:v>
                </c:pt>
                <c:pt idx="802">
                  <c:v>0.87323158473600004</c:v>
                </c:pt>
                <c:pt idx="803">
                  <c:v>2.1349248695040002</c:v>
                </c:pt>
                <c:pt idx="804">
                  <c:v>1.4640543812160001</c:v>
                </c:pt>
                <c:pt idx="805">
                  <c:v>1.9888324908480006</c:v>
                </c:pt>
                <c:pt idx="806">
                  <c:v>1.9879289895359999</c:v>
                </c:pt>
                <c:pt idx="807">
                  <c:v>3.1282917442560012</c:v>
                </c:pt>
                <c:pt idx="808">
                  <c:v>0.9896266322880003</c:v>
                </c:pt>
                <c:pt idx="809">
                  <c:v>2.6282328428160007</c:v>
                </c:pt>
                <c:pt idx="810">
                  <c:v>1.1654100097920004</c:v>
                </c:pt>
                <c:pt idx="811">
                  <c:v>2.2239670454400007</c:v>
                </c:pt>
                <c:pt idx="812">
                  <c:v>1.3139409984960002</c:v>
                </c:pt>
                <c:pt idx="813">
                  <c:v>0.76839840000000015</c:v>
                </c:pt>
                <c:pt idx="814">
                  <c:v>1.4597184188160002</c:v>
                </c:pt>
                <c:pt idx="815">
                  <c:v>2.7069527257920001</c:v>
                </c:pt>
                <c:pt idx="816">
                  <c:v>1.1267380387200001</c:v>
                </c:pt>
                <c:pt idx="817">
                  <c:v>1.9650986906880004</c:v>
                </c:pt>
                <c:pt idx="818">
                  <c:v>0.92280510336000021</c:v>
                </c:pt>
                <c:pt idx="819">
                  <c:v>2.1943685077440001</c:v>
                </c:pt>
                <c:pt idx="820">
                  <c:v>1.1660741258880005</c:v>
                </c:pt>
                <c:pt idx="821">
                  <c:v>2.9718525856319999</c:v>
                </c:pt>
                <c:pt idx="822">
                  <c:v>1.6174554110399999</c:v>
                </c:pt>
                <c:pt idx="823">
                  <c:v>3.1892075832960005</c:v>
                </c:pt>
                <c:pt idx="824">
                  <c:v>0.98556847536000003</c:v>
                </c:pt>
                <c:pt idx="825">
                  <c:v>1.4278670387520001</c:v>
                </c:pt>
                <c:pt idx="826">
                  <c:v>1.2608818225920002</c:v>
                </c:pt>
                <c:pt idx="827">
                  <c:v>2.0378533533119998</c:v>
                </c:pt>
                <c:pt idx="828">
                  <c:v>1.4891510329919999</c:v>
                </c:pt>
                <c:pt idx="829">
                  <c:v>1.7582492188800001</c:v>
                </c:pt>
                <c:pt idx="830">
                  <c:v>1.8093654445440002</c:v>
                </c:pt>
                <c:pt idx="831">
                  <c:v>2.8127020776959997</c:v>
                </c:pt>
                <c:pt idx="832">
                  <c:v>0.9016994790720001</c:v>
                </c:pt>
                <c:pt idx="833">
                  <c:v>1.6113947740799999</c:v>
                </c:pt>
                <c:pt idx="834">
                  <c:v>0.87323158473600004</c:v>
                </c:pt>
                <c:pt idx="835">
                  <c:v>2.1349248695040002</c:v>
                </c:pt>
                <c:pt idx="836">
                  <c:v>1.4640543812160001</c:v>
                </c:pt>
                <c:pt idx="837">
                  <c:v>1.9888324908480006</c:v>
                </c:pt>
                <c:pt idx="838">
                  <c:v>1.9879289895359999</c:v>
                </c:pt>
                <c:pt idx="839">
                  <c:v>3.1282917442560012</c:v>
                </c:pt>
                <c:pt idx="840">
                  <c:v>0.59377091073254074</c:v>
                </c:pt>
                <c:pt idx="841">
                  <c:v>1.0124155252853455</c:v>
                </c:pt>
                <c:pt idx="842">
                  <c:v>1.2792201241972363</c:v>
                </c:pt>
                <c:pt idx="843">
                  <c:v>1.28572755343899</c:v>
                </c:pt>
                <c:pt idx="844">
                  <c:v>0.71958120940644055</c:v>
                </c:pt>
                <c:pt idx="845">
                  <c:v>0.94951037594839549</c:v>
                </c:pt>
                <c:pt idx="846">
                  <c:v>0.84105322191917153</c:v>
                </c:pt>
                <c:pt idx="847">
                  <c:v>0.6111240553772167</c:v>
                </c:pt>
                <c:pt idx="848">
                  <c:v>1.1534098255233369</c:v>
                </c:pt>
                <c:pt idx="849">
                  <c:v>0.28141430712837562</c:v>
                </c:pt>
                <c:pt idx="850">
                  <c:v>0.77597892950163705</c:v>
                </c:pt>
                <c:pt idx="851">
                  <c:v>1.0883355331058024</c:v>
                </c:pt>
                <c:pt idx="852">
                  <c:v>0.59377091073254074</c:v>
                </c:pt>
                <c:pt idx="853">
                  <c:v>1.0124155252853455</c:v>
                </c:pt>
                <c:pt idx="854">
                  <c:v>1.2792201241972363</c:v>
                </c:pt>
                <c:pt idx="855">
                  <c:v>1.28572755343899</c:v>
                </c:pt>
                <c:pt idx="856">
                  <c:v>0.71958120940644055</c:v>
                </c:pt>
                <c:pt idx="857">
                  <c:v>0.94951037594839549</c:v>
                </c:pt>
                <c:pt idx="858">
                  <c:v>0.84105322191917153</c:v>
                </c:pt>
                <c:pt idx="859">
                  <c:v>0.6111240553772167</c:v>
                </c:pt>
                <c:pt idx="860">
                  <c:v>1.1534098255233369</c:v>
                </c:pt>
                <c:pt idx="861">
                  <c:v>0.28141430712837562</c:v>
                </c:pt>
                <c:pt idx="862">
                  <c:v>0.77597892950163705</c:v>
                </c:pt>
                <c:pt idx="863">
                  <c:v>1.0883355331058024</c:v>
                </c:pt>
                <c:pt idx="864">
                  <c:v>0.59377091073254074</c:v>
                </c:pt>
                <c:pt idx="865">
                  <c:v>1.0124155252853455</c:v>
                </c:pt>
                <c:pt idx="866">
                  <c:v>1.2792201241972363</c:v>
                </c:pt>
                <c:pt idx="867">
                  <c:v>1.28572755343899</c:v>
                </c:pt>
                <c:pt idx="868">
                  <c:v>0.71958120940644055</c:v>
                </c:pt>
                <c:pt idx="869">
                  <c:v>0.94951037594839549</c:v>
                </c:pt>
                <c:pt idx="870">
                  <c:v>0.84105322191917153</c:v>
                </c:pt>
                <c:pt idx="871">
                  <c:v>0.6111240553772167</c:v>
                </c:pt>
                <c:pt idx="872">
                  <c:v>1.1534098255233369</c:v>
                </c:pt>
                <c:pt idx="873">
                  <c:v>0.28141430712837562</c:v>
                </c:pt>
                <c:pt idx="874">
                  <c:v>0.77597892950163705</c:v>
                </c:pt>
                <c:pt idx="875">
                  <c:v>1.0883355331058024</c:v>
                </c:pt>
                <c:pt idx="876">
                  <c:v>0.59377091073254074</c:v>
                </c:pt>
                <c:pt idx="877">
                  <c:v>1.0124155252853455</c:v>
                </c:pt>
                <c:pt idx="878">
                  <c:v>1.2792201241972363</c:v>
                </c:pt>
                <c:pt idx="879">
                  <c:v>1.28572755343899</c:v>
                </c:pt>
                <c:pt idx="880">
                  <c:v>0.71958120940644055</c:v>
                </c:pt>
                <c:pt idx="881">
                  <c:v>0.94951037594839549</c:v>
                </c:pt>
                <c:pt idx="882">
                  <c:v>0.84105322191917153</c:v>
                </c:pt>
                <c:pt idx="883">
                  <c:v>0.6111240553772167</c:v>
                </c:pt>
                <c:pt idx="884">
                  <c:v>1.1534098255233369</c:v>
                </c:pt>
                <c:pt idx="885">
                  <c:v>0.28141430712837562</c:v>
                </c:pt>
                <c:pt idx="886">
                  <c:v>0.77597892950163705</c:v>
                </c:pt>
                <c:pt idx="887">
                  <c:v>1.0883355331058024</c:v>
                </c:pt>
                <c:pt idx="888">
                  <c:v>0.59377091073254074</c:v>
                </c:pt>
                <c:pt idx="889">
                  <c:v>1.0124155252853455</c:v>
                </c:pt>
                <c:pt idx="890">
                  <c:v>1.2792201241972363</c:v>
                </c:pt>
                <c:pt idx="891">
                  <c:v>1.28572755343899</c:v>
                </c:pt>
                <c:pt idx="892">
                  <c:v>0.71958120940644055</c:v>
                </c:pt>
                <c:pt idx="893">
                  <c:v>0.94951037594839549</c:v>
                </c:pt>
                <c:pt idx="894">
                  <c:v>0.84105322191917153</c:v>
                </c:pt>
                <c:pt idx="895">
                  <c:v>0.6111240553772167</c:v>
                </c:pt>
                <c:pt idx="896">
                  <c:v>1.1534098255233369</c:v>
                </c:pt>
                <c:pt idx="897">
                  <c:v>0.28141430712837562</c:v>
                </c:pt>
                <c:pt idx="898">
                  <c:v>0.77597892950163705</c:v>
                </c:pt>
                <c:pt idx="899">
                  <c:v>1.0883355331058024</c:v>
                </c:pt>
                <c:pt idx="900">
                  <c:v>0.66196959360000029</c:v>
                </c:pt>
                <c:pt idx="901">
                  <c:v>0.96172944000000016</c:v>
                </c:pt>
                <c:pt idx="902">
                  <c:v>0.90458121600000019</c:v>
                </c:pt>
                <c:pt idx="903">
                  <c:v>1.3767075840000003</c:v>
                </c:pt>
                <c:pt idx="904">
                  <c:v>0.60971762879999991</c:v>
                </c:pt>
                <c:pt idx="905">
                  <c:v>0.67461139200000009</c:v>
                </c:pt>
                <c:pt idx="906">
                  <c:v>1.1841849600000003</c:v>
                </c:pt>
                <c:pt idx="907">
                  <c:v>1.3265864640000007</c:v>
                </c:pt>
                <c:pt idx="908">
                  <c:v>0.75689376000000019</c:v>
                </c:pt>
                <c:pt idx="909">
                  <c:v>1.1007487679999999</c:v>
                </c:pt>
                <c:pt idx="910">
                  <c:v>1.3142431680000002</c:v>
                </c:pt>
                <c:pt idx="911">
                  <c:v>1.5817677119999998</c:v>
                </c:pt>
                <c:pt idx="912">
                  <c:v>0.66196959360000029</c:v>
                </c:pt>
                <c:pt idx="913">
                  <c:v>0.96172944000000016</c:v>
                </c:pt>
                <c:pt idx="914">
                  <c:v>0.90458121600000019</c:v>
                </c:pt>
                <c:pt idx="915">
                  <c:v>1.3767075840000003</c:v>
                </c:pt>
                <c:pt idx="916">
                  <c:v>0.60971762879999991</c:v>
                </c:pt>
                <c:pt idx="917">
                  <c:v>0.67461139200000009</c:v>
                </c:pt>
                <c:pt idx="918">
                  <c:v>1.1841849600000003</c:v>
                </c:pt>
                <c:pt idx="919">
                  <c:v>1.3265864640000007</c:v>
                </c:pt>
                <c:pt idx="920">
                  <c:v>0.75689376000000019</c:v>
                </c:pt>
                <c:pt idx="921">
                  <c:v>1.1007487679999999</c:v>
                </c:pt>
                <c:pt idx="922">
                  <c:v>1.3142431680000002</c:v>
                </c:pt>
                <c:pt idx="923">
                  <c:v>1.5817677119999998</c:v>
                </c:pt>
                <c:pt idx="924">
                  <c:v>0.66196959360000029</c:v>
                </c:pt>
                <c:pt idx="925">
                  <c:v>0.96172944000000016</c:v>
                </c:pt>
                <c:pt idx="926">
                  <c:v>0.90458121600000019</c:v>
                </c:pt>
                <c:pt idx="927">
                  <c:v>1.3767075840000003</c:v>
                </c:pt>
                <c:pt idx="928">
                  <c:v>0.60971762879999991</c:v>
                </c:pt>
                <c:pt idx="929">
                  <c:v>0.67461139200000009</c:v>
                </c:pt>
                <c:pt idx="930">
                  <c:v>1.1841849600000003</c:v>
                </c:pt>
                <c:pt idx="931">
                  <c:v>1.3265864640000007</c:v>
                </c:pt>
                <c:pt idx="932">
                  <c:v>0.75689376000000019</c:v>
                </c:pt>
                <c:pt idx="933">
                  <c:v>1.1007487679999999</c:v>
                </c:pt>
                <c:pt idx="934">
                  <c:v>1.3142431680000002</c:v>
                </c:pt>
                <c:pt idx="935">
                  <c:v>1.5817677119999998</c:v>
                </c:pt>
                <c:pt idx="936">
                  <c:v>0.66196959360000029</c:v>
                </c:pt>
                <c:pt idx="937">
                  <c:v>0.96172944000000016</c:v>
                </c:pt>
                <c:pt idx="938">
                  <c:v>0.90458121600000019</c:v>
                </c:pt>
                <c:pt idx="939">
                  <c:v>1.3767075840000003</c:v>
                </c:pt>
                <c:pt idx="940">
                  <c:v>0.60971762879999991</c:v>
                </c:pt>
                <c:pt idx="941">
                  <c:v>0.67461139200000009</c:v>
                </c:pt>
                <c:pt idx="942">
                  <c:v>1.1841849600000003</c:v>
                </c:pt>
                <c:pt idx="943">
                  <c:v>1.3265864640000007</c:v>
                </c:pt>
                <c:pt idx="944">
                  <c:v>0.75689376000000019</c:v>
                </c:pt>
                <c:pt idx="945">
                  <c:v>1.1007487679999999</c:v>
                </c:pt>
                <c:pt idx="946">
                  <c:v>1.3142431680000002</c:v>
                </c:pt>
                <c:pt idx="947">
                  <c:v>1.5817677119999998</c:v>
                </c:pt>
                <c:pt idx="948">
                  <c:v>0.66196959360000029</c:v>
                </c:pt>
                <c:pt idx="949">
                  <c:v>0.96172944000000016</c:v>
                </c:pt>
                <c:pt idx="950">
                  <c:v>0.90458121600000019</c:v>
                </c:pt>
                <c:pt idx="951">
                  <c:v>1.3767075840000003</c:v>
                </c:pt>
                <c:pt idx="952">
                  <c:v>0.60971762879999991</c:v>
                </c:pt>
                <c:pt idx="953">
                  <c:v>0.67461139200000009</c:v>
                </c:pt>
                <c:pt idx="954">
                  <c:v>1.1841849600000003</c:v>
                </c:pt>
                <c:pt idx="955">
                  <c:v>1.3265864640000007</c:v>
                </c:pt>
                <c:pt idx="956">
                  <c:v>0.75689376000000019</c:v>
                </c:pt>
                <c:pt idx="957">
                  <c:v>1.1007487679999999</c:v>
                </c:pt>
                <c:pt idx="958">
                  <c:v>1.3142431680000002</c:v>
                </c:pt>
                <c:pt idx="959">
                  <c:v>1.5817677119999998</c:v>
                </c:pt>
                <c:pt idx="960">
                  <c:v>0.66196959360000029</c:v>
                </c:pt>
                <c:pt idx="961">
                  <c:v>0.96172944000000016</c:v>
                </c:pt>
                <c:pt idx="962">
                  <c:v>0.90458121600000019</c:v>
                </c:pt>
                <c:pt idx="963">
                  <c:v>1.3767075840000003</c:v>
                </c:pt>
                <c:pt idx="964">
                  <c:v>0.60971762879999991</c:v>
                </c:pt>
                <c:pt idx="965">
                  <c:v>0.67461139200000009</c:v>
                </c:pt>
                <c:pt idx="966">
                  <c:v>1.1841849600000003</c:v>
                </c:pt>
                <c:pt idx="967">
                  <c:v>1.3265864640000007</c:v>
                </c:pt>
                <c:pt idx="968">
                  <c:v>0.75689376000000019</c:v>
                </c:pt>
                <c:pt idx="969">
                  <c:v>1.1007487679999999</c:v>
                </c:pt>
                <c:pt idx="970">
                  <c:v>1.3142431680000002</c:v>
                </c:pt>
                <c:pt idx="971">
                  <c:v>1.5817677119999998</c:v>
                </c:pt>
                <c:pt idx="972">
                  <c:v>3.275468325696</c:v>
                </c:pt>
                <c:pt idx="973">
                  <c:v>4.3929260531519994</c:v>
                </c:pt>
                <c:pt idx="974">
                  <c:v>4.7518086369600008</c:v>
                </c:pt>
                <c:pt idx="975">
                  <c:v>4.2905390774399992</c:v>
                </c:pt>
                <c:pt idx="976">
                  <c:v>4.2698801375999995</c:v>
                </c:pt>
                <c:pt idx="977">
                  <c:v>4.5352638354240007</c:v>
                </c:pt>
                <c:pt idx="978">
                  <c:v>3.7536895132799999</c:v>
                </c:pt>
                <c:pt idx="979">
                  <c:v>3.8163435367679992</c:v>
                </c:pt>
                <c:pt idx="980">
                  <c:v>4.2017088449280013</c:v>
                </c:pt>
                <c:pt idx="981">
                  <c:v>4.4043101712959993</c:v>
                </c:pt>
                <c:pt idx="982">
                  <c:v>4.452413599872</c:v>
                </c:pt>
                <c:pt idx="983">
                  <c:v>4.3294702778879994</c:v>
                </c:pt>
                <c:pt idx="984">
                  <c:v>4.5744462429120007</c:v>
                </c:pt>
                <c:pt idx="985">
                  <c:v>5.1028569345600001</c:v>
                </c:pt>
                <c:pt idx="986">
                  <c:v>4.8234748759679986</c:v>
                </c:pt>
                <c:pt idx="987">
                  <c:v>4.8861039897599996</c:v>
                </c:pt>
                <c:pt idx="988">
                  <c:v>4.639545208703999</c:v>
                </c:pt>
                <c:pt idx="989">
                  <c:v>4.9835115751680004</c:v>
                </c:pt>
                <c:pt idx="990">
                  <c:v>3.275468325696</c:v>
                </c:pt>
                <c:pt idx="991">
                  <c:v>4.3929260531519994</c:v>
                </c:pt>
                <c:pt idx="992">
                  <c:v>4.7518086369600008</c:v>
                </c:pt>
                <c:pt idx="993">
                  <c:v>4.2905390774399992</c:v>
                </c:pt>
                <c:pt idx="994">
                  <c:v>4.2698801375999995</c:v>
                </c:pt>
                <c:pt idx="995">
                  <c:v>4.5352638354240007</c:v>
                </c:pt>
                <c:pt idx="996">
                  <c:v>3.7536895132799999</c:v>
                </c:pt>
                <c:pt idx="997">
                  <c:v>3.8163435367679992</c:v>
                </c:pt>
                <c:pt idx="998">
                  <c:v>4.2017088449280013</c:v>
                </c:pt>
                <c:pt idx="999">
                  <c:v>4.4043101712959993</c:v>
                </c:pt>
                <c:pt idx="1000">
                  <c:v>4.452413599872</c:v>
                </c:pt>
                <c:pt idx="1001">
                  <c:v>4.3294702778879994</c:v>
                </c:pt>
                <c:pt idx="1002">
                  <c:v>4.5744462429120007</c:v>
                </c:pt>
                <c:pt idx="1003">
                  <c:v>5.1028569345600001</c:v>
                </c:pt>
                <c:pt idx="1004">
                  <c:v>4.8234748759679986</c:v>
                </c:pt>
                <c:pt idx="1005">
                  <c:v>4.8861039897599996</c:v>
                </c:pt>
                <c:pt idx="1006">
                  <c:v>4.639545208703999</c:v>
                </c:pt>
                <c:pt idx="1007">
                  <c:v>4.9835115751680004</c:v>
                </c:pt>
                <c:pt idx="1008">
                  <c:v>3.275468325696</c:v>
                </c:pt>
                <c:pt idx="1009">
                  <c:v>4.3929260531519994</c:v>
                </c:pt>
                <c:pt idx="1010">
                  <c:v>4.7518086369600008</c:v>
                </c:pt>
                <c:pt idx="1011">
                  <c:v>4.2905390774399992</c:v>
                </c:pt>
                <c:pt idx="1012">
                  <c:v>4.2698801375999995</c:v>
                </c:pt>
                <c:pt idx="1013">
                  <c:v>4.5352638354240007</c:v>
                </c:pt>
                <c:pt idx="1014">
                  <c:v>3.7536895132799999</c:v>
                </c:pt>
                <c:pt idx="1015">
                  <c:v>3.8163435367679992</c:v>
                </c:pt>
                <c:pt idx="1016">
                  <c:v>4.2017088449280013</c:v>
                </c:pt>
                <c:pt idx="1017">
                  <c:v>4.4043101712959993</c:v>
                </c:pt>
                <c:pt idx="1018">
                  <c:v>4.452413599872</c:v>
                </c:pt>
                <c:pt idx="1019">
                  <c:v>4.3294702778879994</c:v>
                </c:pt>
                <c:pt idx="1020">
                  <c:v>4.5744462429120007</c:v>
                </c:pt>
                <c:pt idx="1021">
                  <c:v>5.1028569345600001</c:v>
                </c:pt>
                <c:pt idx="1022">
                  <c:v>4.8234748759679986</c:v>
                </c:pt>
                <c:pt idx="1023">
                  <c:v>4.8861039897599996</c:v>
                </c:pt>
                <c:pt idx="1024">
                  <c:v>4.639545208703999</c:v>
                </c:pt>
                <c:pt idx="1025">
                  <c:v>4.9835115751680004</c:v>
                </c:pt>
                <c:pt idx="1026">
                  <c:v>3.275468325696</c:v>
                </c:pt>
                <c:pt idx="1027">
                  <c:v>4.3929260531519994</c:v>
                </c:pt>
                <c:pt idx="1028">
                  <c:v>4.7518086369600008</c:v>
                </c:pt>
                <c:pt idx="1029">
                  <c:v>4.2905390774399992</c:v>
                </c:pt>
                <c:pt idx="1030">
                  <c:v>4.2698801375999995</c:v>
                </c:pt>
                <c:pt idx="1031">
                  <c:v>4.5352638354240007</c:v>
                </c:pt>
                <c:pt idx="1032">
                  <c:v>3.7536895132799999</c:v>
                </c:pt>
                <c:pt idx="1033">
                  <c:v>3.8163435367679992</c:v>
                </c:pt>
                <c:pt idx="1034">
                  <c:v>4.2017088449280013</c:v>
                </c:pt>
                <c:pt idx="1035">
                  <c:v>4.4043101712959993</c:v>
                </c:pt>
                <c:pt idx="1036">
                  <c:v>4.452413599872</c:v>
                </c:pt>
                <c:pt idx="1037">
                  <c:v>4.3294702778879994</c:v>
                </c:pt>
                <c:pt idx="1038">
                  <c:v>4.5744462429120007</c:v>
                </c:pt>
                <c:pt idx="1039">
                  <c:v>5.1028569345600001</c:v>
                </c:pt>
                <c:pt idx="1040">
                  <c:v>4.8234748759679986</c:v>
                </c:pt>
                <c:pt idx="1041">
                  <c:v>4.8861039897599996</c:v>
                </c:pt>
                <c:pt idx="1042">
                  <c:v>4.639545208703999</c:v>
                </c:pt>
                <c:pt idx="1043">
                  <c:v>4.9835115751680004</c:v>
                </c:pt>
                <c:pt idx="1044">
                  <c:v>3.275468325696</c:v>
                </c:pt>
                <c:pt idx="1045">
                  <c:v>4.3929260531519994</c:v>
                </c:pt>
                <c:pt idx="1046">
                  <c:v>4.7518086369600008</c:v>
                </c:pt>
                <c:pt idx="1047">
                  <c:v>4.2905390774399992</c:v>
                </c:pt>
                <c:pt idx="1048">
                  <c:v>4.2698801375999995</c:v>
                </c:pt>
                <c:pt idx="1049">
                  <c:v>4.5352638354240007</c:v>
                </c:pt>
                <c:pt idx="1050">
                  <c:v>3.7536895132799999</c:v>
                </c:pt>
                <c:pt idx="1051">
                  <c:v>3.8163435367679992</c:v>
                </c:pt>
                <c:pt idx="1052">
                  <c:v>4.2017088449280013</c:v>
                </c:pt>
                <c:pt idx="1053">
                  <c:v>4.4043101712959993</c:v>
                </c:pt>
                <c:pt idx="1054">
                  <c:v>4.452413599872</c:v>
                </c:pt>
                <c:pt idx="1055">
                  <c:v>4.3294702778879994</c:v>
                </c:pt>
                <c:pt idx="1056">
                  <c:v>4.5744462429120007</c:v>
                </c:pt>
                <c:pt idx="1057">
                  <c:v>5.1028569345600001</c:v>
                </c:pt>
                <c:pt idx="1058">
                  <c:v>4.8234748759679986</c:v>
                </c:pt>
                <c:pt idx="1059">
                  <c:v>4.8861039897599996</c:v>
                </c:pt>
                <c:pt idx="1060">
                  <c:v>4.639545208703999</c:v>
                </c:pt>
                <c:pt idx="1061">
                  <c:v>4.9835115751680004</c:v>
                </c:pt>
              </c:numCache>
            </c:numRef>
          </c:yVal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trendline>
            <c:spPr>
              <a:ln>
                <a:solidFill>
                  <a:schemeClr val="tx1"/>
                </a:solidFill>
                <a:prstDash val="dash"/>
              </a:ln>
            </c:spPr>
            <c:trendlineType val="linear"/>
          </c:trendline>
          <c:xVal>
            <c:numRef>
              <c:f>All_Validation!$S$2:$S$1027</c:f>
              <c:numCache>
                <c:formatCode>0.0000000</c:formatCode>
                <c:ptCount val="1026"/>
                <c:pt idx="0">
                  <c:v>2.3185275278793376</c:v>
                </c:pt>
                <c:pt idx="1">
                  <c:v>1.7131864457331352</c:v>
                </c:pt>
                <c:pt idx="2">
                  <c:v>1.6854852449957411</c:v>
                </c:pt>
                <c:pt idx="3">
                  <c:v>2.8303539951670587</c:v>
                </c:pt>
                <c:pt idx="4">
                  <c:v>2.6765345779421148</c:v>
                </c:pt>
                <c:pt idx="5">
                  <c:v>2.6851269579995747</c:v>
                </c:pt>
                <c:pt idx="6">
                  <c:v>1.9555126489487151</c:v>
                </c:pt>
                <c:pt idx="7">
                  <c:v>1.6209369665886355</c:v>
                </c:pt>
                <c:pt idx="8">
                  <c:v>1.7910713631251332</c:v>
                </c:pt>
                <c:pt idx="9">
                  <c:v>2.8572381290891657</c:v>
                </c:pt>
                <c:pt idx="10">
                  <c:v>3.3295554623090027</c:v>
                </c:pt>
                <c:pt idx="11">
                  <c:v>3.1885191871940846</c:v>
                </c:pt>
                <c:pt idx="12">
                  <c:v>2.0440721489274338</c:v>
                </c:pt>
                <c:pt idx="13">
                  <c:v>2.0838184959416903</c:v>
                </c:pt>
                <c:pt idx="14">
                  <c:v>2.4632274251659942</c:v>
                </c:pt>
                <c:pt idx="15">
                  <c:v>3.0196235693775266</c:v>
                </c:pt>
                <c:pt idx="16">
                  <c:v>2.7233182423653961</c:v>
                </c:pt>
                <c:pt idx="17">
                  <c:v>3.0780833821610996</c:v>
                </c:pt>
                <c:pt idx="18">
                  <c:v>2.1059847279304114</c:v>
                </c:pt>
                <c:pt idx="19">
                  <c:v>2.3920371842604813</c:v>
                </c:pt>
                <c:pt idx="20">
                  <c:v>2.8563419912917634</c:v>
                </c:pt>
                <c:pt idx="21">
                  <c:v>2.758821113339009</c:v>
                </c:pt>
                <c:pt idx="22">
                  <c:v>2.5092203797680366</c:v>
                </c:pt>
                <c:pt idx="23">
                  <c:v>2.9814059280176637</c:v>
                </c:pt>
                <c:pt idx="24">
                  <c:v>0.8828936735035533</c:v>
                </c:pt>
                <c:pt idx="25">
                  <c:v>1.6082527692129791</c:v>
                </c:pt>
                <c:pt idx="26">
                  <c:v>2.1491092300408976</c:v>
                </c:pt>
                <c:pt idx="27">
                  <c:v>2.3982297656058398</c:v>
                </c:pt>
                <c:pt idx="28">
                  <c:v>2.2363086551567157</c:v>
                </c:pt>
                <c:pt idx="29">
                  <c:v>2.708957331929895</c:v>
                </c:pt>
                <c:pt idx="30">
                  <c:v>1.2353681093551703</c:v>
                </c:pt>
                <c:pt idx="31">
                  <c:v>1.8152211258374737</c:v>
                </c:pt>
                <c:pt idx="32">
                  <c:v>2.1425084767452804</c:v>
                </c:pt>
                <c:pt idx="33">
                  <c:v>2.8978604690084806</c:v>
                </c:pt>
                <c:pt idx="34">
                  <c:v>2.9320512130528971</c:v>
                </c:pt>
                <c:pt idx="35">
                  <c:v>3.5983509371699367</c:v>
                </c:pt>
                <c:pt idx="36">
                  <c:v>1.8228062019929661</c:v>
                </c:pt>
                <c:pt idx="37">
                  <c:v>1.600638742385138</c:v>
                </c:pt>
                <c:pt idx="38">
                  <c:v>2.6232343911038911</c:v>
                </c:pt>
                <c:pt idx="39">
                  <c:v>2.8546081645187629</c:v>
                </c:pt>
                <c:pt idx="40">
                  <c:v>2.0863731230601616</c:v>
                </c:pt>
                <c:pt idx="41">
                  <c:v>2.8524079134202305</c:v>
                </c:pt>
                <c:pt idx="42">
                  <c:v>1.6402143114865064</c:v>
                </c:pt>
                <c:pt idx="43">
                  <c:v>2.2420119376095098</c:v>
                </c:pt>
                <c:pt idx="44">
                  <c:v>2.541419791045028</c:v>
                </c:pt>
                <c:pt idx="45">
                  <c:v>2.3054428607266249</c:v>
                </c:pt>
                <c:pt idx="46">
                  <c:v>2.0525297870839387</c:v>
                </c:pt>
                <c:pt idx="47">
                  <c:v>2.6698449735861143</c:v>
                </c:pt>
                <c:pt idx="48">
                  <c:v>2.2462270861179343</c:v>
                </c:pt>
                <c:pt idx="49">
                  <c:v>1.0352088410603955</c:v>
                </c:pt>
                <c:pt idx="50">
                  <c:v>1.387924808341048</c:v>
                </c:pt>
                <c:pt idx="51">
                  <c:v>3.0961168392314171</c:v>
                </c:pt>
                <c:pt idx="52">
                  <c:v>3.1266202683544586</c:v>
                </c:pt>
                <c:pt idx="53">
                  <c:v>3.1118822957571126</c:v>
                </c:pt>
                <c:pt idx="54">
                  <c:v>2.1381807292768418</c:v>
                </c:pt>
                <c:pt idx="55">
                  <c:v>1.5332174575850122</c:v>
                </c:pt>
                <c:pt idx="56">
                  <c:v>1.5230389449197441</c:v>
                </c:pt>
                <c:pt idx="57">
                  <c:v>2.9794331956175917</c:v>
                </c:pt>
                <c:pt idx="58">
                  <c:v>4.1755529237139779</c:v>
                </c:pt>
                <c:pt idx="59">
                  <c:v>3.7270240801142163</c:v>
                </c:pt>
                <c:pt idx="60">
                  <c:v>1.8986164296062999</c:v>
                </c:pt>
                <c:pt idx="61">
                  <c:v>1.8735393999798793</c:v>
                </c:pt>
                <c:pt idx="62">
                  <c:v>2.0111259197611839</c:v>
                </c:pt>
                <c:pt idx="63">
                  <c:v>3.0403758361181534</c:v>
                </c:pt>
                <c:pt idx="64">
                  <c:v>2.6321436278335599</c:v>
                </c:pt>
                <c:pt idx="65">
                  <c:v>3.4140267884390387</c:v>
                </c:pt>
                <c:pt idx="66">
                  <c:v>1.7790429874439706</c:v>
                </c:pt>
                <c:pt idx="67">
                  <c:v>2.5448074939233774</c:v>
                </c:pt>
                <c:pt idx="68">
                  <c:v>2.6541703145476756</c:v>
                </c:pt>
                <c:pt idx="69">
                  <c:v>2.2169116852870574</c:v>
                </c:pt>
                <c:pt idx="70">
                  <c:v>2.2014030997434442</c:v>
                </c:pt>
                <c:pt idx="71">
                  <c:v>2.7676430708853936</c:v>
                </c:pt>
                <c:pt idx="72">
                  <c:v>0.45400999999999941</c:v>
                </c:pt>
                <c:pt idx="73">
                  <c:v>1.1241365999999973</c:v>
                </c:pt>
                <c:pt idx="74">
                  <c:v>1.5116094000000009</c:v>
                </c:pt>
                <c:pt idx="75">
                  <c:v>2.6734271999999972</c:v>
                </c:pt>
                <c:pt idx="76">
                  <c:v>2.8835513999999969</c:v>
                </c:pt>
                <c:pt idx="77">
                  <c:v>3.5690933999999999</c:v>
                </c:pt>
                <c:pt idx="78">
                  <c:v>0.85932919999999957</c:v>
                </c:pt>
                <c:pt idx="79">
                  <c:v>0.94710259999999902</c:v>
                </c:pt>
                <c:pt idx="80">
                  <c:v>1.8582413999999972</c:v>
                </c:pt>
                <c:pt idx="81">
                  <c:v>2.7016268000000014</c:v>
                </c:pt>
                <c:pt idx="82">
                  <c:v>3.4300973999999975</c:v>
                </c:pt>
                <c:pt idx="83">
                  <c:v>4.1104341999999914</c:v>
                </c:pt>
                <c:pt idx="84">
                  <c:v>0.9844255999999979</c:v>
                </c:pt>
                <c:pt idx="85">
                  <c:v>1.3658923999999977</c:v>
                </c:pt>
                <c:pt idx="86">
                  <c:v>1.9804777999999958</c:v>
                </c:pt>
                <c:pt idx="87">
                  <c:v>2.7160411999999954</c:v>
                </c:pt>
                <c:pt idx="88">
                  <c:v>3.0109071999999948</c:v>
                </c:pt>
                <c:pt idx="89">
                  <c:v>3.8377617999999956</c:v>
                </c:pt>
                <c:pt idx="90">
                  <c:v>1.0128253999999977</c:v>
                </c:pt>
                <c:pt idx="91">
                  <c:v>1.1144411999999979</c:v>
                </c:pt>
                <c:pt idx="92">
                  <c:v>1.9438411999999978</c:v>
                </c:pt>
                <c:pt idx="93">
                  <c:v>2.2609294000000024</c:v>
                </c:pt>
                <c:pt idx="94">
                  <c:v>3.3430389999999939</c:v>
                </c:pt>
                <c:pt idx="95">
                  <c:v>3.9624577999999957</c:v>
                </c:pt>
                <c:pt idx="96">
                  <c:v>1.0677400349999999</c:v>
                </c:pt>
                <c:pt idx="97">
                  <c:v>1.7167617299999962</c:v>
                </c:pt>
                <c:pt idx="98">
                  <c:v>1.917371299999999</c:v>
                </c:pt>
                <c:pt idx="99">
                  <c:v>2.3265572099999972</c:v>
                </c:pt>
                <c:pt idx="100">
                  <c:v>2.5128085899999983</c:v>
                </c:pt>
                <c:pt idx="101">
                  <c:v>2.8431819900000015</c:v>
                </c:pt>
                <c:pt idx="102">
                  <c:v>1.6366664349999986</c:v>
                </c:pt>
                <c:pt idx="103">
                  <c:v>1.7319976150000005</c:v>
                </c:pt>
                <c:pt idx="104">
                  <c:v>2.1110268249999997</c:v>
                </c:pt>
                <c:pt idx="105">
                  <c:v>2.421460794999998</c:v>
                </c:pt>
                <c:pt idx="106">
                  <c:v>2.8502710649999941</c:v>
                </c:pt>
                <c:pt idx="107">
                  <c:v>3.0996039600000027</c:v>
                </c:pt>
                <c:pt idx="108">
                  <c:v>1.3799293949999976</c:v>
                </c:pt>
                <c:pt idx="109">
                  <c:v>1.6902733449999998</c:v>
                </c:pt>
                <c:pt idx="110">
                  <c:v>2.1388204999999978</c:v>
                </c:pt>
                <c:pt idx="111">
                  <c:v>2.5592589099999965</c:v>
                </c:pt>
                <c:pt idx="112">
                  <c:v>2.6891127599999978</c:v>
                </c:pt>
                <c:pt idx="113">
                  <c:v>2.8189891149999973</c:v>
                </c:pt>
                <c:pt idx="114">
                  <c:v>1.809977439999999</c:v>
                </c:pt>
                <c:pt idx="115">
                  <c:v>1.7040238999999973</c:v>
                </c:pt>
                <c:pt idx="116">
                  <c:v>2.2217514249999972</c:v>
                </c:pt>
                <c:pt idx="117">
                  <c:v>2.1626082849999975</c:v>
                </c:pt>
                <c:pt idx="118">
                  <c:v>2.7171989999999941</c:v>
                </c:pt>
                <c:pt idx="119">
                  <c:v>2.8973290200000008</c:v>
                </c:pt>
                <c:pt idx="120">
                  <c:v>2.5786888769787146</c:v>
                </c:pt>
                <c:pt idx="121">
                  <c:v>2.767396547513127</c:v>
                </c:pt>
                <c:pt idx="122">
                  <c:v>2.4487624120078753</c:v>
                </c:pt>
                <c:pt idx="123">
                  <c:v>2.5490255377150799</c:v>
                </c:pt>
                <c:pt idx="124">
                  <c:v>2.8878941226830026</c:v>
                </c:pt>
                <c:pt idx="125">
                  <c:v>2.3348105124023069</c:v>
                </c:pt>
                <c:pt idx="126">
                  <c:v>2.4806336180293131</c:v>
                </c:pt>
                <c:pt idx="127">
                  <c:v>2.9539223261927687</c:v>
                </c:pt>
                <c:pt idx="128">
                  <c:v>2.2984716230592031</c:v>
                </c:pt>
                <c:pt idx="129">
                  <c:v>1.7840126935885119</c:v>
                </c:pt>
                <c:pt idx="130">
                  <c:v>2.2454308710659103</c:v>
                </c:pt>
                <c:pt idx="131">
                  <c:v>2.8470096253091284</c:v>
                </c:pt>
                <c:pt idx="132">
                  <c:v>2.4690235938727887</c:v>
                </c:pt>
                <c:pt idx="133">
                  <c:v>3.1765481840876055</c:v>
                </c:pt>
                <c:pt idx="134">
                  <c:v>3.2959410103700009</c:v>
                </c:pt>
                <c:pt idx="135">
                  <c:v>2.9533230848176708</c:v>
                </c:pt>
                <c:pt idx="136">
                  <c:v>2.2292248168029944</c:v>
                </c:pt>
                <c:pt idx="137">
                  <c:v>2.761530822754378</c:v>
                </c:pt>
                <c:pt idx="138">
                  <c:v>2.5363574071286599</c:v>
                </c:pt>
                <c:pt idx="139">
                  <c:v>2.9126422393089184</c:v>
                </c:pt>
                <c:pt idx="140">
                  <c:v>3.2477266749522196</c:v>
                </c:pt>
                <c:pt idx="141">
                  <c:v>2.5479433950577199</c:v>
                </c:pt>
                <c:pt idx="142">
                  <c:v>2.78875529663252</c:v>
                </c:pt>
                <c:pt idx="143">
                  <c:v>3.0954982236870268</c:v>
                </c:pt>
                <c:pt idx="144">
                  <c:v>2.2756220249999934</c:v>
                </c:pt>
                <c:pt idx="145">
                  <c:v>2.818975874999996</c:v>
                </c:pt>
                <c:pt idx="146">
                  <c:v>2.2751605499999994</c:v>
                </c:pt>
                <c:pt idx="147">
                  <c:v>2.5319164499999971</c:v>
                </c:pt>
                <c:pt idx="148">
                  <c:v>2.5133695500000002</c:v>
                </c:pt>
                <c:pt idx="149">
                  <c:v>2.1715264499999982</c:v>
                </c:pt>
                <c:pt idx="150">
                  <c:v>2.0714742749999999</c:v>
                </c:pt>
                <c:pt idx="151">
                  <c:v>2.4086147249999996</c:v>
                </c:pt>
                <c:pt idx="152">
                  <c:v>2.9025248249999973</c:v>
                </c:pt>
                <c:pt idx="153">
                  <c:v>2.2676450999999958</c:v>
                </c:pt>
                <c:pt idx="154">
                  <c:v>2.5797779999999975</c:v>
                </c:pt>
                <c:pt idx="155">
                  <c:v>2.8774952999999925</c:v>
                </c:pt>
                <c:pt idx="156">
                  <c:v>1.2401076500000006</c:v>
                </c:pt>
                <c:pt idx="157">
                  <c:v>2.2947796599999966</c:v>
                </c:pt>
                <c:pt idx="158">
                  <c:v>2.6651758299999955</c:v>
                </c:pt>
                <c:pt idx="159">
                  <c:v>1.7637654499999973</c:v>
                </c:pt>
                <c:pt idx="160">
                  <c:v>1.7675270399999974</c:v>
                </c:pt>
                <c:pt idx="161">
                  <c:v>2.5741379399999968</c:v>
                </c:pt>
                <c:pt idx="162">
                  <c:v>1.4221834300000005</c:v>
                </c:pt>
                <c:pt idx="163">
                  <c:v>1.7545189799999967</c:v>
                </c:pt>
                <c:pt idx="164">
                  <c:v>2.8531070899999982</c:v>
                </c:pt>
                <c:pt idx="165">
                  <c:v>1.3041658599999995</c:v>
                </c:pt>
                <c:pt idx="166">
                  <c:v>1.819485160000003</c:v>
                </c:pt>
                <c:pt idx="167">
                  <c:v>2.3999003499999993</c:v>
                </c:pt>
                <c:pt idx="168">
                  <c:v>1.1771044499999999</c:v>
                </c:pt>
                <c:pt idx="169">
                  <c:v>2.3498779199999937</c:v>
                </c:pt>
                <c:pt idx="170">
                  <c:v>2.562075630000002</c:v>
                </c:pt>
                <c:pt idx="171">
                  <c:v>1.4926851600000008</c:v>
                </c:pt>
                <c:pt idx="172">
                  <c:v>1.6930348499999999</c:v>
                </c:pt>
                <c:pt idx="173">
                  <c:v>2.4085108499999994</c:v>
                </c:pt>
                <c:pt idx="174">
                  <c:v>1.2628467000000023</c:v>
                </c:pt>
                <c:pt idx="175">
                  <c:v>1.6343855100000015</c:v>
                </c:pt>
                <c:pt idx="176">
                  <c:v>2.6557931400000001</c:v>
                </c:pt>
                <c:pt idx="177">
                  <c:v>1.1505202499999996</c:v>
                </c:pt>
                <c:pt idx="178">
                  <c:v>1.7055228599999981</c:v>
                </c:pt>
                <c:pt idx="179">
                  <c:v>2.4266439000000015</c:v>
                </c:pt>
                <c:pt idx="180">
                  <c:v>2.1273741190354323</c:v>
                </c:pt>
                <c:pt idx="181">
                  <c:v>2.6015677448622019</c:v>
                </c:pt>
                <c:pt idx="182">
                  <c:v>2.4148646083070844</c:v>
                </c:pt>
                <c:pt idx="183">
                  <c:v>2.8265764376181113</c:v>
                </c:pt>
                <c:pt idx="184">
                  <c:v>2.6216881027559058</c:v>
                </c:pt>
                <c:pt idx="185">
                  <c:v>2.7814580593110207</c:v>
                </c:pt>
                <c:pt idx="186">
                  <c:v>2.943719865196849</c:v>
                </c:pt>
                <c:pt idx="187">
                  <c:v>2.8982568694291286</c:v>
                </c:pt>
                <c:pt idx="188">
                  <c:v>0.92908619035432949</c:v>
                </c:pt>
                <c:pt idx="189">
                  <c:v>2.4466489417913362</c:v>
                </c:pt>
                <c:pt idx="190">
                  <c:v>2.4941266242519671</c:v>
                </c:pt>
                <c:pt idx="191">
                  <c:v>2.3468159143503917</c:v>
                </c:pt>
                <c:pt idx="192">
                  <c:v>2.7592434876181104</c:v>
                </c:pt>
                <c:pt idx="193">
                  <c:v>2.8353244193110227</c:v>
                </c:pt>
                <c:pt idx="194">
                  <c:v>2.5873589018700778</c:v>
                </c:pt>
                <c:pt idx="195">
                  <c:v>2.8707139816141694</c:v>
                </c:pt>
                <c:pt idx="196">
                  <c:v>1.7012943925196844</c:v>
                </c:pt>
                <c:pt idx="197">
                  <c:v>2.687536546771653</c:v>
                </c:pt>
                <c:pt idx="198">
                  <c:v>2.4967775277952757</c:v>
                </c:pt>
                <c:pt idx="199">
                  <c:v>2.8583077530314971</c:v>
                </c:pt>
                <c:pt idx="200">
                  <c:v>1.187443249685038</c:v>
                </c:pt>
                <c:pt idx="201">
                  <c:v>2.5901953686614183</c:v>
                </c:pt>
                <c:pt idx="202">
                  <c:v>2.9074289956889725</c:v>
                </c:pt>
                <c:pt idx="203">
                  <c:v>2.0862320960433052</c:v>
                </c:pt>
                <c:pt idx="204">
                  <c:v>1.46629179340551</c:v>
                </c:pt>
                <c:pt idx="205">
                  <c:v>1.7289963345472437</c:v>
                </c:pt>
                <c:pt idx="206">
                  <c:v>1.5165529245866129</c:v>
                </c:pt>
                <c:pt idx="207">
                  <c:v>2.123874926358265</c:v>
                </c:pt>
                <c:pt idx="208">
                  <c:v>2.1099841917913396</c:v>
                </c:pt>
                <c:pt idx="209">
                  <c:v>2.8246677870669274</c:v>
                </c:pt>
                <c:pt idx="210">
                  <c:v>2.3955130124409472</c:v>
                </c:pt>
                <c:pt idx="211">
                  <c:v>3.0942116593503948</c:v>
                </c:pt>
                <c:pt idx="212">
                  <c:v>1.6385443336391656</c:v>
                </c:pt>
                <c:pt idx="213">
                  <c:v>2.0210594704484777</c:v>
                </c:pt>
                <c:pt idx="214">
                  <c:v>2.1574124711126328</c:v>
                </c:pt>
                <c:pt idx="215">
                  <c:v>2.2930438909756905</c:v>
                </c:pt>
                <c:pt idx="216">
                  <c:v>2.1004591293118837</c:v>
                </c:pt>
                <c:pt idx="217">
                  <c:v>2.3969515263334471</c:v>
                </c:pt>
                <c:pt idx="218">
                  <c:v>2.5026888844368371</c:v>
                </c:pt>
                <c:pt idx="219">
                  <c:v>2.4917105479630242</c:v>
                </c:pt>
                <c:pt idx="220">
                  <c:v>1.4765494437932196</c:v>
                </c:pt>
                <c:pt idx="221">
                  <c:v>2.1019538323998628</c:v>
                </c:pt>
                <c:pt idx="222">
                  <c:v>2.1734934146799048</c:v>
                </c:pt>
                <c:pt idx="223">
                  <c:v>2.5080234282163674</c:v>
                </c:pt>
                <c:pt idx="224">
                  <c:v>2.2107836796508078</c:v>
                </c:pt>
                <c:pt idx="225">
                  <c:v>2.2920130612598424</c:v>
                </c:pt>
                <c:pt idx="226">
                  <c:v>2.0622153468538147</c:v>
                </c:pt>
                <c:pt idx="227">
                  <c:v>1.6941318260664162</c:v>
                </c:pt>
                <c:pt idx="228">
                  <c:v>1.5408474473194127</c:v>
                </c:pt>
                <c:pt idx="229">
                  <c:v>1.9465562527353644</c:v>
                </c:pt>
                <c:pt idx="230">
                  <c:v>2.0985005528517644</c:v>
                </c:pt>
                <c:pt idx="231">
                  <c:v>2.4916847772201351</c:v>
                </c:pt>
                <c:pt idx="232">
                  <c:v>1.7840201772885997</c:v>
                </c:pt>
                <c:pt idx="233">
                  <c:v>2.2187468392057528</c:v>
                </c:pt>
                <c:pt idx="234">
                  <c:v>2.4392928569120191</c:v>
                </c:pt>
                <c:pt idx="235">
                  <c:v>1.6564549999520699</c:v>
                </c:pt>
                <c:pt idx="236">
                  <c:v>2.1109993631564525</c:v>
                </c:pt>
                <c:pt idx="237">
                  <c:v>2.1807092226908584</c:v>
                </c:pt>
                <c:pt idx="238">
                  <c:v>2.1984394938034906</c:v>
                </c:pt>
                <c:pt idx="239">
                  <c:v>1.7086922958028088</c:v>
                </c:pt>
                <c:pt idx="240">
                  <c:v>1.7583525173639194</c:v>
                </c:pt>
                <c:pt idx="241">
                  <c:v>2.1622573707771324</c:v>
                </c:pt>
                <c:pt idx="242">
                  <c:v>1.9714765611160563</c:v>
                </c:pt>
                <c:pt idx="243">
                  <c:v>2.2840241309619995</c:v>
                </c:pt>
                <c:pt idx="244">
                  <c:v>1.9285854596707837</c:v>
                </c:pt>
                <c:pt idx="245">
                  <c:v>2.6181438976973053</c:v>
                </c:pt>
                <c:pt idx="246">
                  <c:v>1.8897211402477598</c:v>
                </c:pt>
                <c:pt idx="247">
                  <c:v>2.0225691370587824</c:v>
                </c:pt>
                <c:pt idx="248">
                  <c:v>2.3236814116252571</c:v>
                </c:pt>
                <c:pt idx="249">
                  <c:v>2.4759369393015227</c:v>
                </c:pt>
                <c:pt idx="250">
                  <c:v>2.4306444910005487</c:v>
                </c:pt>
                <c:pt idx="251">
                  <c:v>2.4963542528640552</c:v>
                </c:pt>
                <c:pt idx="252">
                  <c:v>1.0699992496542641</c:v>
                </c:pt>
                <c:pt idx="253">
                  <c:v>2.2003647783229221</c:v>
                </c:pt>
                <c:pt idx="254">
                  <c:v>2.2582918247633259</c:v>
                </c:pt>
                <c:pt idx="255">
                  <c:v>1.9145716461399205</c:v>
                </c:pt>
                <c:pt idx="256">
                  <c:v>2.6850851018746051</c:v>
                </c:pt>
                <c:pt idx="257">
                  <c:v>2.4112123312890246</c:v>
                </c:pt>
                <c:pt idx="258">
                  <c:v>2.3401088520911415</c:v>
                </c:pt>
                <c:pt idx="259">
                  <c:v>2.5453902857989386</c:v>
                </c:pt>
                <c:pt idx="260">
                  <c:v>1.5360509077289761</c:v>
                </c:pt>
                <c:pt idx="261">
                  <c:v>2.3257502347124159</c:v>
                </c:pt>
                <c:pt idx="262">
                  <c:v>2.217334053406868</c:v>
                </c:pt>
                <c:pt idx="263">
                  <c:v>2.4338954987089312</c:v>
                </c:pt>
                <c:pt idx="264">
                  <c:v>2.0563352853027372</c:v>
                </c:pt>
                <c:pt idx="265">
                  <c:v>2.4354717448705792</c:v>
                </c:pt>
                <c:pt idx="266">
                  <c:v>1.9882365253504839</c:v>
                </c:pt>
                <c:pt idx="267">
                  <c:v>1.9253837096549447</c:v>
                </c:pt>
                <c:pt idx="268">
                  <c:v>1.7847037397282526</c:v>
                </c:pt>
                <c:pt idx="269">
                  <c:v>2.0539216583677247</c:v>
                </c:pt>
                <c:pt idx="270">
                  <c:v>2.0635515372615161</c:v>
                </c:pt>
                <c:pt idx="271">
                  <c:v>2.0337752621142191</c:v>
                </c:pt>
                <c:pt idx="272">
                  <c:v>2.1169961336797423</c:v>
                </c:pt>
                <c:pt idx="273">
                  <c:v>2.423083435193909</c:v>
                </c:pt>
                <c:pt idx="274">
                  <c:v>2.2583657113021536</c:v>
                </c:pt>
                <c:pt idx="275">
                  <c:v>2.9594258205394115</c:v>
                </c:pt>
                <c:pt idx="276">
                  <c:v>1.2733442799999997</c:v>
                </c:pt>
                <c:pt idx="277">
                  <c:v>2.254495900000002</c:v>
                </c:pt>
                <c:pt idx="278">
                  <c:v>1.5227824999999964</c:v>
                </c:pt>
                <c:pt idx="279">
                  <c:v>1.9990347199999938</c:v>
                </c:pt>
                <c:pt idx="280">
                  <c:v>1.5296059799999995</c:v>
                </c:pt>
                <c:pt idx="281">
                  <c:v>2.0758083999999992</c:v>
                </c:pt>
                <c:pt idx="282">
                  <c:v>2.0292257599999992</c:v>
                </c:pt>
                <c:pt idx="283">
                  <c:v>2.6694130399999949</c:v>
                </c:pt>
                <c:pt idx="284">
                  <c:v>0.66317650000000061</c:v>
                </c:pt>
                <c:pt idx="285">
                  <c:v>1.9361176599999974</c:v>
                </c:pt>
                <c:pt idx="286">
                  <c:v>1.6056553799999982</c:v>
                </c:pt>
                <c:pt idx="287">
                  <c:v>1.7008981999999973</c:v>
                </c:pt>
                <c:pt idx="288">
                  <c:v>1.9099863999999973</c:v>
                </c:pt>
                <c:pt idx="289">
                  <c:v>1.8809389599999982</c:v>
                </c:pt>
                <c:pt idx="290">
                  <c:v>2.1565656200000016</c:v>
                </c:pt>
                <c:pt idx="291">
                  <c:v>2.3864863999999986</c:v>
                </c:pt>
                <c:pt idx="292">
                  <c:v>1.2059099999999991</c:v>
                </c:pt>
                <c:pt idx="293">
                  <c:v>2.3940913399999957</c:v>
                </c:pt>
                <c:pt idx="294">
                  <c:v>1.6897480999999992</c:v>
                </c:pt>
                <c:pt idx="295">
                  <c:v>1.9500123999999985</c:v>
                </c:pt>
                <c:pt idx="296">
                  <c:v>0.84224519999999714</c:v>
                </c:pt>
                <c:pt idx="297">
                  <c:v>1.7879642800000002</c:v>
                </c:pt>
                <c:pt idx="298">
                  <c:v>1.9441609799999962</c:v>
                </c:pt>
                <c:pt idx="299">
                  <c:v>2.5573402399999985</c:v>
                </c:pt>
                <c:pt idx="300">
                  <c:v>0.96085557999999871</c:v>
                </c:pt>
                <c:pt idx="301">
                  <c:v>1.8818347799999982</c:v>
                </c:pt>
                <c:pt idx="302">
                  <c:v>1.2582678199999986</c:v>
                </c:pt>
                <c:pt idx="303">
                  <c:v>1.562103279999997</c:v>
                </c:pt>
                <c:pt idx="304">
                  <c:v>1.5010731600000007</c:v>
                </c:pt>
                <c:pt idx="305">
                  <c:v>2.2996299799999953</c:v>
                </c:pt>
                <c:pt idx="306">
                  <c:v>2.0749316399999955</c:v>
                </c:pt>
                <c:pt idx="307">
                  <c:v>2.8242755399999981</c:v>
                </c:pt>
                <c:pt idx="308">
                  <c:v>1.7430299187358711</c:v>
                </c:pt>
                <c:pt idx="309">
                  <c:v>2.9282820737945361</c:v>
                </c:pt>
                <c:pt idx="310">
                  <c:v>2.1652427029167001</c:v>
                </c:pt>
                <c:pt idx="311">
                  <c:v>2.0628221501520247</c:v>
                </c:pt>
                <c:pt idx="312">
                  <c:v>2.6200950039126472</c:v>
                </c:pt>
                <c:pt idx="313">
                  <c:v>2.4503194942260467</c:v>
                </c:pt>
                <c:pt idx="314">
                  <c:v>1.9742827712052695</c:v>
                </c:pt>
                <c:pt idx="315">
                  <c:v>2.8741830125906311</c:v>
                </c:pt>
                <c:pt idx="316">
                  <c:v>2.2036347782509593</c:v>
                </c:pt>
                <c:pt idx="317">
                  <c:v>3.0651929665500508</c:v>
                </c:pt>
                <c:pt idx="318">
                  <c:v>3.0562389841593882</c:v>
                </c:pt>
                <c:pt idx="319">
                  <c:v>3.2366192104204003</c:v>
                </c:pt>
                <c:pt idx="320">
                  <c:v>2.8885393977644811</c:v>
                </c:pt>
                <c:pt idx="321">
                  <c:v>2.6948532535374614</c:v>
                </c:pt>
                <c:pt idx="322">
                  <c:v>2.9338095321977078</c:v>
                </c:pt>
                <c:pt idx="323">
                  <c:v>2.7887450130194136</c:v>
                </c:pt>
                <c:pt idx="324">
                  <c:v>2.2710647685448682</c:v>
                </c:pt>
                <c:pt idx="325">
                  <c:v>2.5158236279722437</c:v>
                </c:pt>
                <c:pt idx="326">
                  <c:v>2.9711511403241229</c:v>
                </c:pt>
                <c:pt idx="327">
                  <c:v>2.7965734948302425</c:v>
                </c:pt>
                <c:pt idx="328">
                  <c:v>2.6289239306833245</c:v>
                </c:pt>
                <c:pt idx="329">
                  <c:v>2.9225295152754001</c:v>
                </c:pt>
                <c:pt idx="330">
                  <c:v>3.2390202783240434</c:v>
                </c:pt>
                <c:pt idx="331">
                  <c:v>3.6913464557963671</c:v>
                </c:pt>
                <c:pt idx="332">
                  <c:v>1.7882250197971086</c:v>
                </c:pt>
                <c:pt idx="333">
                  <c:v>3.0582398740790904</c:v>
                </c:pt>
                <c:pt idx="334">
                  <c:v>2.8600767386567392</c:v>
                </c:pt>
                <c:pt idx="335">
                  <c:v>2.7014561902724736</c:v>
                </c:pt>
                <c:pt idx="336">
                  <c:v>3.0847266543911283</c:v>
                </c:pt>
                <c:pt idx="337">
                  <c:v>2.957119899762219</c:v>
                </c:pt>
                <c:pt idx="338">
                  <c:v>2.7185637990859157</c:v>
                </c:pt>
                <c:pt idx="339">
                  <c:v>3.2187612678870741</c:v>
                </c:pt>
                <c:pt idx="340">
                  <c:v>1.80367862764478</c:v>
                </c:pt>
                <c:pt idx="341">
                  <c:v>2.4390950510623584</c:v>
                </c:pt>
                <c:pt idx="342">
                  <c:v>2.240817774766318</c:v>
                </c:pt>
                <c:pt idx="343">
                  <c:v>2.6715364651327196</c:v>
                </c:pt>
                <c:pt idx="344">
                  <c:v>2.7435708579953024</c:v>
                </c:pt>
                <c:pt idx="345">
                  <c:v>2.7929770557086595</c:v>
                </c:pt>
                <c:pt idx="346">
                  <c:v>2.2829944337757162</c:v>
                </c:pt>
                <c:pt idx="347">
                  <c:v>2.6880834959569477</c:v>
                </c:pt>
                <c:pt idx="348">
                  <c:v>3.0189719136061726</c:v>
                </c:pt>
                <c:pt idx="349">
                  <c:v>3.462113926799594</c:v>
                </c:pt>
                <c:pt idx="350">
                  <c:v>2.8202770466268743</c:v>
                </c:pt>
                <c:pt idx="351">
                  <c:v>2.5550808633382025</c:v>
                </c:pt>
                <c:pt idx="352">
                  <c:v>2.2256801124980914</c:v>
                </c:pt>
                <c:pt idx="353">
                  <c:v>2.7571686546189991</c:v>
                </c:pt>
                <c:pt idx="354">
                  <c:v>2.8133085020999524</c:v>
                </c:pt>
                <c:pt idx="355">
                  <c:v>3.0098632168275281</c:v>
                </c:pt>
                <c:pt idx="356">
                  <c:v>2.0770700280924546</c:v>
                </c:pt>
                <c:pt idx="357">
                  <c:v>2.4379727761010934</c:v>
                </c:pt>
                <c:pt idx="358">
                  <c:v>2.8925724336664973</c:v>
                </c:pt>
                <c:pt idx="359">
                  <c:v>2.7990843194513602</c:v>
                </c:pt>
                <c:pt idx="360">
                  <c:v>2.531669685657858</c:v>
                </c:pt>
                <c:pt idx="361">
                  <c:v>2.8423310545866145</c:v>
                </c:pt>
                <c:pt idx="362">
                  <c:v>2.9352188821945648</c:v>
                </c:pt>
                <c:pt idx="363">
                  <c:v>2.7737678842786408</c:v>
                </c:pt>
                <c:pt idx="364">
                  <c:v>1.9293212244710443</c:v>
                </c:pt>
                <c:pt idx="365">
                  <c:v>2.698601561291595</c:v>
                </c:pt>
                <c:pt idx="366">
                  <c:v>2.3185679401060444</c:v>
                </c:pt>
                <c:pt idx="367">
                  <c:v>2.7562290755816647</c:v>
                </c:pt>
                <c:pt idx="368">
                  <c:v>2.4381032731896131</c:v>
                </c:pt>
                <c:pt idx="369">
                  <c:v>2.7184110193288027</c:v>
                </c:pt>
                <c:pt idx="370">
                  <c:v>3.2572856966598938</c:v>
                </c:pt>
                <c:pt idx="371">
                  <c:v>3.1045258048393483</c:v>
                </c:pt>
                <c:pt idx="372">
                  <c:v>1.4655956745912313</c:v>
                </c:pt>
                <c:pt idx="373">
                  <c:v>2.9491361461373602</c:v>
                </c:pt>
                <c:pt idx="374">
                  <c:v>1.7542702192082213</c:v>
                </c:pt>
                <c:pt idx="375">
                  <c:v>2.034547411944684</c:v>
                </c:pt>
                <c:pt idx="376">
                  <c:v>1.8876560489306886</c:v>
                </c:pt>
                <c:pt idx="377">
                  <c:v>2.2942922072047232</c:v>
                </c:pt>
                <c:pt idx="378">
                  <c:v>1.8773898501924735</c:v>
                </c:pt>
                <c:pt idx="379">
                  <c:v>2.7008037756882466</c:v>
                </c:pt>
                <c:pt idx="380">
                  <c:v>1.5258223793248786</c:v>
                </c:pt>
                <c:pt idx="381">
                  <c:v>2.7709727457047717</c:v>
                </c:pt>
                <c:pt idx="382">
                  <c:v>2.3358055254034182</c:v>
                </c:pt>
                <c:pt idx="383">
                  <c:v>2.744410202367555</c:v>
                </c:pt>
                <c:pt idx="384">
                  <c:v>2.2685270385267833</c:v>
                </c:pt>
                <c:pt idx="385">
                  <c:v>2.9062772582011256</c:v>
                </c:pt>
                <c:pt idx="386">
                  <c:v>2.2653375398896696</c:v>
                </c:pt>
                <c:pt idx="387">
                  <c:v>2.7181217565694573</c:v>
                </c:pt>
                <c:pt idx="388">
                  <c:v>1.925755606869352</c:v>
                </c:pt>
                <c:pt idx="389">
                  <c:v>2.4086656348950117</c:v>
                </c:pt>
                <c:pt idx="390">
                  <c:v>2.5604907536132959</c:v>
                </c:pt>
                <c:pt idx="391">
                  <c:v>2.5452160452964887</c:v>
                </c:pt>
                <c:pt idx="392">
                  <c:v>2.2142308078215209</c:v>
                </c:pt>
                <c:pt idx="393">
                  <c:v>2.8112900019145495</c:v>
                </c:pt>
                <c:pt idx="394">
                  <c:v>2.7612298240867155</c:v>
                </c:pt>
                <c:pt idx="395">
                  <c:v>3.5356799619111494</c:v>
                </c:pt>
                <c:pt idx="396">
                  <c:v>1.6630954105113265</c:v>
                </c:pt>
                <c:pt idx="397">
                  <c:v>2.8515823401662317</c:v>
                </c:pt>
                <c:pt idx="398">
                  <c:v>2.3130305116977667</c:v>
                </c:pt>
                <c:pt idx="399">
                  <c:v>2.5118010634810908</c:v>
                </c:pt>
                <c:pt idx="400">
                  <c:v>3.0872314699411914</c:v>
                </c:pt>
                <c:pt idx="401">
                  <c:v>2.4293973760362584</c:v>
                </c:pt>
                <c:pt idx="402">
                  <c:v>2.1250743537309251</c:v>
                </c:pt>
                <c:pt idx="403">
                  <c:v>2.8779206218805271</c:v>
                </c:pt>
                <c:pt idx="404">
                  <c:v>1.2481684649999991</c:v>
                </c:pt>
                <c:pt idx="405">
                  <c:v>2.7896215950000003</c:v>
                </c:pt>
                <c:pt idx="406">
                  <c:v>1.6343117400000011</c:v>
                </c:pt>
                <c:pt idx="407">
                  <c:v>2.5830081599999986</c:v>
                </c:pt>
                <c:pt idx="408">
                  <c:v>1.9310847899999999</c:v>
                </c:pt>
                <c:pt idx="409">
                  <c:v>2.589022559999997</c:v>
                </c:pt>
                <c:pt idx="410">
                  <c:v>1.9388659199999942</c:v>
                </c:pt>
                <c:pt idx="411">
                  <c:v>3.0422639850000013</c:v>
                </c:pt>
                <c:pt idx="412">
                  <c:v>1.4479781099999973</c:v>
                </c:pt>
                <c:pt idx="413">
                  <c:v>2.9603365800000003</c:v>
                </c:pt>
                <c:pt idx="414">
                  <c:v>1.8378239999999975</c:v>
                </c:pt>
                <c:pt idx="415">
                  <c:v>2.4847478999999915</c:v>
                </c:pt>
                <c:pt idx="416">
                  <c:v>2.1677514299999991</c:v>
                </c:pt>
                <c:pt idx="417">
                  <c:v>2.1808515449999999</c:v>
                </c:pt>
                <c:pt idx="418">
                  <c:v>2.7139153349999994</c:v>
                </c:pt>
                <c:pt idx="419">
                  <c:v>3.0129249899999984</c:v>
                </c:pt>
                <c:pt idx="420">
                  <c:v>1.6483328099999961</c:v>
                </c:pt>
                <c:pt idx="421">
                  <c:v>2.6401637550000006</c:v>
                </c:pt>
                <c:pt idx="422">
                  <c:v>1.7902914449999976</c:v>
                </c:pt>
                <c:pt idx="423">
                  <c:v>2.4193976849999999</c:v>
                </c:pt>
                <c:pt idx="424">
                  <c:v>1.7408042099999963</c:v>
                </c:pt>
                <c:pt idx="425">
                  <c:v>2.2602228299999969</c:v>
                </c:pt>
                <c:pt idx="426">
                  <c:v>2.474185109999997</c:v>
                </c:pt>
                <c:pt idx="427">
                  <c:v>2.9427444599999966</c:v>
                </c:pt>
                <c:pt idx="428">
                  <c:v>1.4304235799999994</c:v>
                </c:pt>
                <c:pt idx="429">
                  <c:v>2.811348614999996</c:v>
                </c:pt>
                <c:pt idx="430">
                  <c:v>1.6870693049999979</c:v>
                </c:pt>
                <c:pt idx="431">
                  <c:v>2.4414630149999965</c:v>
                </c:pt>
                <c:pt idx="432">
                  <c:v>1.9993858199999972</c:v>
                </c:pt>
                <c:pt idx="433">
                  <c:v>2.4338886300000047</c:v>
                </c:pt>
                <c:pt idx="434">
                  <c:v>2.4187774499999972</c:v>
                </c:pt>
                <c:pt idx="435">
                  <c:v>3.0401213549999975</c:v>
                </c:pt>
                <c:pt idx="436">
                  <c:v>1.6257165000000029</c:v>
                </c:pt>
                <c:pt idx="437">
                  <c:v>0.64276029000000101</c:v>
                </c:pt>
                <c:pt idx="438">
                  <c:v>0.72638659000000327</c:v>
                </c:pt>
                <c:pt idx="439">
                  <c:v>0.85140338000000149</c:v>
                </c:pt>
                <c:pt idx="440">
                  <c:v>0.97530314000000029</c:v>
                </c:pt>
                <c:pt idx="441">
                  <c:v>0.69024916000000147</c:v>
                </c:pt>
                <c:pt idx="442">
                  <c:v>1.6165387399999993</c:v>
                </c:pt>
                <c:pt idx="443">
                  <c:v>0.9018810600000009</c:v>
                </c:pt>
                <c:pt idx="444">
                  <c:v>0.7617390800000009</c:v>
                </c:pt>
                <c:pt idx="445">
                  <c:v>1.5185721900000004</c:v>
                </c:pt>
                <c:pt idx="446">
                  <c:v>0.84180295999999988</c:v>
                </c:pt>
                <c:pt idx="447">
                  <c:v>0.768924300000002</c:v>
                </c:pt>
                <c:pt idx="448">
                  <c:v>1.3174666312896695</c:v>
                </c:pt>
                <c:pt idx="449">
                  <c:v>1.9098655294110403</c:v>
                </c:pt>
                <c:pt idx="450">
                  <c:v>1.4881368775125279</c:v>
                </c:pt>
                <c:pt idx="451">
                  <c:v>1.0346780915223117</c:v>
                </c:pt>
                <c:pt idx="452">
                  <c:v>1.2045753746735082</c:v>
                </c:pt>
                <c:pt idx="453">
                  <c:v>1.1280906787326022</c:v>
                </c:pt>
                <c:pt idx="454">
                  <c:v>0.83973680484928159</c:v>
                </c:pt>
                <c:pt idx="455">
                  <c:v>1.761379323344866</c:v>
                </c:pt>
                <c:pt idx="456">
                  <c:v>0.55602070939592863</c:v>
                </c:pt>
                <c:pt idx="457">
                  <c:v>1.235687138307884</c:v>
                </c:pt>
                <c:pt idx="458">
                  <c:v>0.69496082152708272</c:v>
                </c:pt>
                <c:pt idx="459">
                  <c:v>0.66929844754792256</c:v>
                </c:pt>
                <c:pt idx="460">
                  <c:v>1.759253674897798</c:v>
                </c:pt>
                <c:pt idx="461">
                  <c:v>1.4189953307524077</c:v>
                </c:pt>
                <c:pt idx="462">
                  <c:v>1.4230147387250462</c:v>
                </c:pt>
                <c:pt idx="463">
                  <c:v>0.69697052551340333</c:v>
                </c:pt>
                <c:pt idx="464">
                  <c:v>0.62404145970214064</c:v>
                </c:pt>
                <c:pt idx="465">
                  <c:v>1.3570036924051549</c:v>
                </c:pt>
                <c:pt idx="466">
                  <c:v>0.90002792443887825</c:v>
                </c:pt>
                <c:pt idx="467">
                  <c:v>0.61028271702656667</c:v>
                </c:pt>
                <c:pt idx="468">
                  <c:v>1.1711833699777312</c:v>
                </c:pt>
                <c:pt idx="469">
                  <c:v>1.2149717279873546</c:v>
                </c:pt>
                <c:pt idx="470">
                  <c:v>1.3995166613465386</c:v>
                </c:pt>
                <c:pt idx="471">
                  <c:v>1.2347595826218889</c:v>
                </c:pt>
                <c:pt idx="472">
                  <c:v>0.67052288812564198</c:v>
                </c:pt>
                <c:pt idx="473">
                  <c:v>1.3471684893923332</c:v>
                </c:pt>
                <c:pt idx="474">
                  <c:v>1.315909895917492</c:v>
                </c:pt>
                <c:pt idx="475">
                  <c:v>1.3003741877832944</c:v>
                </c:pt>
                <c:pt idx="476">
                  <c:v>1.623301663187265</c:v>
                </c:pt>
                <c:pt idx="477">
                  <c:v>1.1332717367374179</c:v>
                </c:pt>
                <c:pt idx="478">
                  <c:v>0.70697564907908372</c:v>
                </c:pt>
                <c:pt idx="479">
                  <c:v>1.6548878167733667</c:v>
                </c:pt>
                <c:pt idx="480">
                  <c:v>0.91184110152345121</c:v>
                </c:pt>
                <c:pt idx="481">
                  <c:v>0.93944973947278454</c:v>
                </c:pt>
                <c:pt idx="482">
                  <c:v>0.62775289645498167</c:v>
                </c:pt>
                <c:pt idx="483">
                  <c:v>1.1720642127713119</c:v>
                </c:pt>
                <c:pt idx="484">
                  <c:v>1.8349990836665517</c:v>
                </c:pt>
                <c:pt idx="485">
                  <c:v>1.8957848814566924</c:v>
                </c:pt>
                <c:pt idx="486">
                  <c:v>1.2972389695754889</c:v>
                </c:pt>
                <c:pt idx="487">
                  <c:v>-8.8153123861691121E-2</c:v>
                </c:pt>
                <c:pt idx="488">
                  <c:v>1.0236326880674425</c:v>
                </c:pt>
                <c:pt idx="489">
                  <c:v>1.3952042249230025E-2</c:v>
                </c:pt>
                <c:pt idx="490">
                  <c:v>0.91675450319239971</c:v>
                </c:pt>
                <c:pt idx="491">
                  <c:v>1.6588185381085236</c:v>
                </c:pt>
                <c:pt idx="492">
                  <c:v>1.0578393225436493</c:v>
                </c:pt>
                <c:pt idx="493">
                  <c:v>0.8675736922013022</c:v>
                </c:pt>
                <c:pt idx="494">
                  <c:v>0.80486932804519085</c:v>
                </c:pt>
                <c:pt idx="495">
                  <c:v>0.81773776098767548</c:v>
                </c:pt>
                <c:pt idx="496">
                  <c:v>0.35624007499999949</c:v>
                </c:pt>
                <c:pt idx="497">
                  <c:v>1.5466331599999978</c:v>
                </c:pt>
                <c:pt idx="498">
                  <c:v>1.7715827949999974</c:v>
                </c:pt>
                <c:pt idx="499">
                  <c:v>2.4201649950000013</c:v>
                </c:pt>
                <c:pt idx="500">
                  <c:v>2.8993903199999966</c:v>
                </c:pt>
                <c:pt idx="501">
                  <c:v>2.2390951799999987</c:v>
                </c:pt>
                <c:pt idx="502">
                  <c:v>1.1375106549999994</c:v>
                </c:pt>
                <c:pt idx="503">
                  <c:v>1.2656537150000007</c:v>
                </c:pt>
                <c:pt idx="504">
                  <c:v>1.5060312150000008</c:v>
                </c:pt>
                <c:pt idx="505">
                  <c:v>2.6785926599999992</c:v>
                </c:pt>
                <c:pt idx="506">
                  <c:v>2.7243954999999982</c:v>
                </c:pt>
                <c:pt idx="507">
                  <c:v>1.4129832699999991</c:v>
                </c:pt>
                <c:pt idx="508">
                  <c:v>1.1535066849999998</c:v>
                </c:pt>
                <c:pt idx="509">
                  <c:v>1.804667479999998</c:v>
                </c:pt>
                <c:pt idx="510">
                  <c:v>2.2325831350000005</c:v>
                </c:pt>
                <c:pt idx="511">
                  <c:v>1.4686634399999998</c:v>
                </c:pt>
                <c:pt idx="512">
                  <c:v>2.2243665950000011</c:v>
                </c:pt>
                <c:pt idx="513">
                  <c:v>2.7397796600000013</c:v>
                </c:pt>
                <c:pt idx="514">
                  <c:v>1.2293348599999985</c:v>
                </c:pt>
                <c:pt idx="515">
                  <c:v>0.39889615499999992</c:v>
                </c:pt>
                <c:pt idx="516">
                  <c:v>3.0446657399999975</c:v>
                </c:pt>
                <c:pt idx="517">
                  <c:v>1.7945716250000021</c:v>
                </c:pt>
                <c:pt idx="518">
                  <c:v>2.1142299949999988</c:v>
                </c:pt>
                <c:pt idx="519">
                  <c:v>3.32289177</c:v>
                </c:pt>
                <c:pt idx="520">
                  <c:v>0.22172028322834689</c:v>
                </c:pt>
                <c:pt idx="521">
                  <c:v>0.45930270424019881</c:v>
                </c:pt>
                <c:pt idx="522">
                  <c:v>0.32581078504890909</c:v>
                </c:pt>
                <c:pt idx="523">
                  <c:v>0.26782089272323267</c:v>
                </c:pt>
                <c:pt idx="524">
                  <c:v>0.44097762728448092</c:v>
                </c:pt>
                <c:pt idx="525">
                  <c:v>0.42448167076426729</c:v>
                </c:pt>
                <c:pt idx="526">
                  <c:v>0.35243464916572059</c:v>
                </c:pt>
                <c:pt idx="527">
                  <c:v>0.29559642526240043</c:v>
                </c:pt>
                <c:pt idx="528">
                  <c:v>0.6252784474620513</c:v>
                </c:pt>
                <c:pt idx="529">
                  <c:v>0.39284466175014271</c:v>
                </c:pt>
                <c:pt idx="530">
                  <c:v>0.37963434749371022</c:v>
                </c:pt>
                <c:pt idx="531">
                  <c:v>0.64790534470127448</c:v>
                </c:pt>
                <c:pt idx="532">
                  <c:v>0.41763940543144762</c:v>
                </c:pt>
                <c:pt idx="533">
                  <c:v>0.35294273817558358</c:v>
                </c:pt>
                <c:pt idx="534">
                  <c:v>0.46130118767899259</c:v>
                </c:pt>
                <c:pt idx="535">
                  <c:v>0.48013435364457535</c:v>
                </c:pt>
                <c:pt idx="536">
                  <c:v>0.25732038651940192</c:v>
                </c:pt>
                <c:pt idx="537">
                  <c:v>0.45533960996326811</c:v>
                </c:pt>
                <c:pt idx="538">
                  <c:v>0.45716873039877409</c:v>
                </c:pt>
                <c:pt idx="539">
                  <c:v>0.43549026597796192</c:v>
                </c:pt>
                <c:pt idx="540">
                  <c:v>0.61203426060496091</c:v>
                </c:pt>
                <c:pt idx="541">
                  <c:v>0.48592656835701048</c:v>
                </c:pt>
                <c:pt idx="542">
                  <c:v>0.47417277592885093</c:v>
                </c:pt>
                <c:pt idx="543">
                  <c:v>0.50167732766275741</c:v>
                </c:pt>
                <c:pt idx="544">
                  <c:v>0.40717277182827444</c:v>
                </c:pt>
                <c:pt idx="545">
                  <c:v>0.59926429015707527</c:v>
                </c:pt>
                <c:pt idx="546">
                  <c:v>0.47105649666835836</c:v>
                </c:pt>
                <c:pt idx="547">
                  <c:v>0.3558219092314725</c:v>
                </c:pt>
                <c:pt idx="548">
                  <c:v>0.48924608322144714</c:v>
                </c:pt>
                <c:pt idx="549">
                  <c:v>0.44778602001664197</c:v>
                </c:pt>
                <c:pt idx="550">
                  <c:v>0.5664756127205951</c:v>
                </c:pt>
                <c:pt idx="551">
                  <c:v>0.39792555184877121</c:v>
                </c:pt>
                <c:pt idx="552">
                  <c:v>-0.37091648614673134</c:v>
                </c:pt>
                <c:pt idx="553">
                  <c:v>0.38871941333333337</c:v>
                </c:pt>
                <c:pt idx="554">
                  <c:v>-0.25352210301369776</c:v>
                </c:pt>
                <c:pt idx="555">
                  <c:v>0.14745776046277762</c:v>
                </c:pt>
                <c:pt idx="556">
                  <c:v>-0.12309712225827166</c:v>
                </c:pt>
                <c:pt idx="557">
                  <c:v>8.6935651668131206E-2</c:v>
                </c:pt>
                <c:pt idx="558">
                  <c:v>0.1871558073529416</c:v>
                </c:pt>
                <c:pt idx="559">
                  <c:v>-0.17033795743819305</c:v>
                </c:pt>
                <c:pt idx="560">
                  <c:v>0.52803356133333368</c:v>
                </c:pt>
                <c:pt idx="561">
                  <c:v>0.40965295460158213</c:v>
                </c:pt>
                <c:pt idx="562">
                  <c:v>-6.4216651080245796E-2</c:v>
                </c:pt>
                <c:pt idx="563">
                  <c:v>0.92369958526027551</c:v>
                </c:pt>
                <c:pt idx="564">
                  <c:v>8.1381811305936996E-2</c:v>
                </c:pt>
                <c:pt idx="565">
                  <c:v>0.6547426228758173</c:v>
                </c:pt>
                <c:pt idx="566">
                  <c:v>0.46568169247619234</c:v>
                </c:pt>
                <c:pt idx="567">
                  <c:v>0.69081921900387933</c:v>
                </c:pt>
                <c:pt idx="568">
                  <c:v>-0.36339681089068704</c:v>
                </c:pt>
                <c:pt idx="569">
                  <c:v>0.36473712730020846</c:v>
                </c:pt>
                <c:pt idx="570">
                  <c:v>0.14044061114257203</c:v>
                </c:pt>
                <c:pt idx="571">
                  <c:v>0.56204673670886207</c:v>
                </c:pt>
                <c:pt idx="572">
                  <c:v>1.416263000459558</c:v>
                </c:pt>
                <c:pt idx="573">
                  <c:v>0.49204946451234038</c:v>
                </c:pt>
                <c:pt idx="574">
                  <c:v>0.38109190029980222</c:v>
                </c:pt>
                <c:pt idx="575">
                  <c:v>0.79260055417647191</c:v>
                </c:pt>
                <c:pt idx="576">
                  <c:v>0.30908648072332784</c:v>
                </c:pt>
                <c:pt idx="577">
                  <c:v>1.0583821060879803</c:v>
                </c:pt>
                <c:pt idx="578">
                  <c:v>0.80729369596758582</c:v>
                </c:pt>
                <c:pt idx="579">
                  <c:v>0.48274275443902415</c:v>
                </c:pt>
                <c:pt idx="580">
                  <c:v>0.35362083561643831</c:v>
                </c:pt>
                <c:pt idx="581">
                  <c:v>0.38820745710371907</c:v>
                </c:pt>
                <c:pt idx="582">
                  <c:v>0.30944138278260952</c:v>
                </c:pt>
                <c:pt idx="583">
                  <c:v>-8.9588726026570975E-2</c:v>
                </c:pt>
                <c:pt idx="584">
                  <c:v>-9.7321515000000428E-2</c:v>
                </c:pt>
                <c:pt idx="585">
                  <c:v>1.1049424200000006</c:v>
                </c:pt>
                <c:pt idx="586">
                  <c:v>-0.1106703</c:v>
                </c:pt>
                <c:pt idx="587">
                  <c:v>0.80931465500000144</c:v>
                </c:pt>
                <c:pt idx="588">
                  <c:v>4.3693220000000657E-2</c:v>
                </c:pt>
                <c:pt idx="589">
                  <c:v>0.84686591000000011</c:v>
                </c:pt>
                <c:pt idx="590">
                  <c:v>0.90471064499999931</c:v>
                </c:pt>
                <c:pt idx="591">
                  <c:v>0.96846044999999936</c:v>
                </c:pt>
                <c:pt idx="592">
                  <c:v>0.16957101500000069</c:v>
                </c:pt>
                <c:pt idx="593">
                  <c:v>0.53759826500000152</c:v>
                </c:pt>
                <c:pt idx="594">
                  <c:v>2.5063139999999876E-2</c:v>
                </c:pt>
                <c:pt idx="595">
                  <c:v>1.8051090650000008</c:v>
                </c:pt>
                <c:pt idx="596">
                  <c:v>0.18445844499999892</c:v>
                </c:pt>
                <c:pt idx="597">
                  <c:v>0.99174804999999866</c:v>
                </c:pt>
                <c:pt idx="598">
                  <c:v>1.2781439450000005</c:v>
                </c:pt>
                <c:pt idx="599">
                  <c:v>2.0529140799999999</c:v>
                </c:pt>
                <c:pt idx="600">
                  <c:v>-5.2107400000009916E-3</c:v>
                </c:pt>
                <c:pt idx="601">
                  <c:v>1.1281468500000007</c:v>
                </c:pt>
                <c:pt idx="602">
                  <c:v>0.49568058500000112</c:v>
                </c:pt>
                <c:pt idx="603">
                  <c:v>1.6443414550000024</c:v>
                </c:pt>
                <c:pt idx="604">
                  <c:v>0.93743803999999997</c:v>
                </c:pt>
                <c:pt idx="605">
                  <c:v>1.1672367499999998</c:v>
                </c:pt>
                <c:pt idx="606">
                  <c:v>1.3862233599999987</c:v>
                </c:pt>
                <c:pt idx="607">
                  <c:v>2.3902100149999987</c:v>
                </c:pt>
                <c:pt idx="608">
                  <c:v>0.52004939499999969</c:v>
                </c:pt>
                <c:pt idx="609">
                  <c:v>1.772922275000002</c:v>
                </c:pt>
                <c:pt idx="610">
                  <c:v>0.56787214500000072</c:v>
                </c:pt>
                <c:pt idx="611">
                  <c:v>2.1853623049999999</c:v>
                </c:pt>
                <c:pt idx="612">
                  <c:v>1.3469255350000005</c:v>
                </c:pt>
                <c:pt idx="613">
                  <c:v>2.0150301450000017</c:v>
                </c:pt>
                <c:pt idx="614">
                  <c:v>1.7051803100000009</c:v>
                </c:pt>
                <c:pt idx="615">
                  <c:v>1.4566267650000009</c:v>
                </c:pt>
                <c:pt idx="616">
                  <c:v>0.29059057500000046</c:v>
                </c:pt>
                <c:pt idx="617">
                  <c:v>1.4223920899999998</c:v>
                </c:pt>
                <c:pt idx="618">
                  <c:v>0.11452650500000151</c:v>
                </c:pt>
                <c:pt idx="619">
                  <c:v>1.197230985</c:v>
                </c:pt>
                <c:pt idx="620">
                  <c:v>0.25309616999999968</c:v>
                </c:pt>
                <c:pt idx="621">
                  <c:v>1.5230001299999989</c:v>
                </c:pt>
                <c:pt idx="622">
                  <c:v>1.5100737099999995</c:v>
                </c:pt>
                <c:pt idx="623">
                  <c:v>2.6629390599999998</c:v>
                </c:pt>
                <c:pt idx="624">
                  <c:v>-3.9539289999999568E-2</c:v>
                </c:pt>
                <c:pt idx="625">
                  <c:v>1.1441625800000017</c:v>
                </c:pt>
                <c:pt idx="626">
                  <c:v>0.25290149500000064</c:v>
                </c:pt>
                <c:pt idx="627">
                  <c:v>1.6509794750000006</c:v>
                </c:pt>
                <c:pt idx="628">
                  <c:v>0.49472678000000198</c:v>
                </c:pt>
                <c:pt idx="629">
                  <c:v>1.3384871650000032</c:v>
                </c:pt>
                <c:pt idx="630">
                  <c:v>1.4480113200000027</c:v>
                </c:pt>
                <c:pt idx="631">
                  <c:v>2.547146370000001</c:v>
                </c:pt>
                <c:pt idx="632">
                  <c:v>0.36705891500000087</c:v>
                </c:pt>
                <c:pt idx="633">
                  <c:v>1.5072703900000002</c:v>
                </c:pt>
                <c:pt idx="634">
                  <c:v>0.83980768500000169</c:v>
                </c:pt>
                <c:pt idx="635">
                  <c:v>1.8988396849999984</c:v>
                </c:pt>
                <c:pt idx="636">
                  <c:v>0.78062648500000043</c:v>
                </c:pt>
                <c:pt idx="637">
                  <c:v>1.0803091800000013</c:v>
                </c:pt>
                <c:pt idx="638">
                  <c:v>1.8740770250000003</c:v>
                </c:pt>
                <c:pt idx="639">
                  <c:v>3.1199970250000035</c:v>
                </c:pt>
                <c:pt idx="640">
                  <c:v>0.23464098000000091</c:v>
                </c:pt>
                <c:pt idx="641">
                  <c:v>1.4969915500000004</c:v>
                </c:pt>
                <c:pt idx="642">
                  <c:v>0.36055677000000191</c:v>
                </c:pt>
                <c:pt idx="643">
                  <c:v>1.9545556700000006</c:v>
                </c:pt>
                <c:pt idx="644">
                  <c:v>1.0345994900000004</c:v>
                </c:pt>
                <c:pt idx="645">
                  <c:v>1.965262795000001</c:v>
                </c:pt>
                <c:pt idx="646">
                  <c:v>1.4888930700000003</c:v>
                </c:pt>
                <c:pt idx="647">
                  <c:v>2.3961175050000003</c:v>
                </c:pt>
                <c:pt idx="648">
                  <c:v>1.9307590096098159</c:v>
                </c:pt>
                <c:pt idx="649">
                  <c:v>1.8540333737893708</c:v>
                </c:pt>
                <c:pt idx="650">
                  <c:v>1.9885433846034892</c:v>
                </c:pt>
                <c:pt idx="651">
                  <c:v>1.789118967041621</c:v>
                </c:pt>
                <c:pt idx="652">
                  <c:v>1.850610417368534</c:v>
                </c:pt>
                <c:pt idx="653">
                  <c:v>1.7352040210454178</c:v>
                </c:pt>
                <c:pt idx="654">
                  <c:v>1.543450814118392</c:v>
                </c:pt>
                <c:pt idx="655">
                  <c:v>1.6389282981573416</c:v>
                </c:pt>
                <c:pt idx="656">
                  <c:v>1.4901041059469931</c:v>
                </c:pt>
                <c:pt idx="657">
                  <c:v>1.9879074994185901</c:v>
                </c:pt>
                <c:pt idx="658">
                  <c:v>1.9315166600428868</c:v>
                </c:pt>
                <c:pt idx="659">
                  <c:v>1.9025635899219642</c:v>
                </c:pt>
                <c:pt idx="660">
                  <c:v>2.0235441287169595</c:v>
                </c:pt>
                <c:pt idx="661">
                  <c:v>1.9510396881664811</c:v>
                </c:pt>
                <c:pt idx="662">
                  <c:v>2.058842521214848</c:v>
                </c:pt>
                <c:pt idx="663">
                  <c:v>1.8840958606158624</c:v>
                </c:pt>
                <c:pt idx="664">
                  <c:v>1.8139049597806525</c:v>
                </c:pt>
                <c:pt idx="665">
                  <c:v>1.8205885189581006</c:v>
                </c:pt>
                <c:pt idx="666">
                  <c:v>1.6480065738821732</c:v>
                </c:pt>
                <c:pt idx="667">
                  <c:v>1.6426894913786569</c:v>
                </c:pt>
                <c:pt idx="668">
                  <c:v>1.5903845525527289</c:v>
                </c:pt>
                <c:pt idx="669">
                  <c:v>1.6148999558513795</c:v>
                </c:pt>
                <c:pt idx="670">
                  <c:v>1.8206967547342534</c:v>
                </c:pt>
                <c:pt idx="671">
                  <c:v>1.9086383228585506</c:v>
                </c:pt>
                <c:pt idx="672">
                  <c:v>2.0173882189482581</c:v>
                </c:pt>
                <c:pt idx="673">
                  <c:v>1.8267173697827637</c:v>
                </c:pt>
                <c:pt idx="674">
                  <c:v>1.8795093696013803</c:v>
                </c:pt>
                <c:pt idx="675">
                  <c:v>1.8590392784364478</c:v>
                </c:pt>
                <c:pt idx="676">
                  <c:v>1.8213732283352102</c:v>
                </c:pt>
                <c:pt idx="677">
                  <c:v>1.8522745424268858</c:v>
                </c:pt>
                <c:pt idx="678">
                  <c:v>1.8713781569178864</c:v>
                </c:pt>
                <c:pt idx="679">
                  <c:v>1.5228318987612508</c:v>
                </c:pt>
                <c:pt idx="680">
                  <c:v>1.6262041164537122</c:v>
                </c:pt>
                <c:pt idx="681">
                  <c:v>1.9600185094082572</c:v>
                </c:pt>
                <c:pt idx="682">
                  <c:v>1.7002957314537122</c:v>
                </c:pt>
                <c:pt idx="683">
                  <c:v>1.9636376384991654</c:v>
                </c:pt>
                <c:pt idx="684">
                  <c:v>1.9078092212264393</c:v>
                </c:pt>
                <c:pt idx="685">
                  <c:v>1.5883875684991666</c:v>
                </c:pt>
                <c:pt idx="686">
                  <c:v>1.8399673059991652</c:v>
                </c:pt>
                <c:pt idx="687">
                  <c:v>2.0309433864537123</c:v>
                </c:pt>
                <c:pt idx="688">
                  <c:v>1.5893091059991664</c:v>
                </c:pt>
                <c:pt idx="689">
                  <c:v>1.6139560453173483</c:v>
                </c:pt>
                <c:pt idx="690">
                  <c:v>1.7870040325900745</c:v>
                </c:pt>
                <c:pt idx="691">
                  <c:v>1.8037257494082559</c:v>
                </c:pt>
                <c:pt idx="692">
                  <c:v>1.6937109271355306</c:v>
                </c:pt>
                <c:pt idx="693">
                  <c:v>1.6516050409991667</c:v>
                </c:pt>
                <c:pt idx="694">
                  <c:v>1.5872649682718933</c:v>
                </c:pt>
                <c:pt idx="695">
                  <c:v>1.8311037907718939</c:v>
                </c:pt>
                <c:pt idx="696">
                  <c:v>1.6462936339537115</c:v>
                </c:pt>
                <c:pt idx="697">
                  <c:v>1.6620938132718932</c:v>
                </c:pt>
                <c:pt idx="698">
                  <c:v>1.7756104780446202</c:v>
                </c:pt>
                <c:pt idx="699">
                  <c:v>1.8897973519082576</c:v>
                </c:pt>
                <c:pt idx="700">
                  <c:v>1.9088312900900746</c:v>
                </c:pt>
                <c:pt idx="701">
                  <c:v>1.8838995119082571</c:v>
                </c:pt>
                <c:pt idx="702">
                  <c:v>1.928233843271894</c:v>
                </c:pt>
                <c:pt idx="703">
                  <c:v>2.1428515494082547</c:v>
                </c:pt>
                <c:pt idx="704">
                  <c:v>1.5753352464537123</c:v>
                </c:pt>
                <c:pt idx="705">
                  <c:v>1.7234849659991658</c:v>
                </c:pt>
                <c:pt idx="706">
                  <c:v>1.6691980296355307</c:v>
                </c:pt>
                <c:pt idx="707">
                  <c:v>1.6586087259991671</c:v>
                </c:pt>
                <c:pt idx="708">
                  <c:v>1.5508391041809855</c:v>
                </c:pt>
                <c:pt idx="709">
                  <c:v>1.7000108925900761</c:v>
                </c:pt>
                <c:pt idx="710">
                  <c:v>1.5895939448628027</c:v>
                </c:pt>
                <c:pt idx="711">
                  <c:v>1.969217129180985</c:v>
                </c:pt>
                <c:pt idx="712">
                  <c:v>1.6563027568503934</c:v>
                </c:pt>
                <c:pt idx="713">
                  <c:v>2.1512997863779537</c:v>
                </c:pt>
                <c:pt idx="714">
                  <c:v>1.6541087645669281</c:v>
                </c:pt>
                <c:pt idx="715">
                  <c:v>2.1612267022834648</c:v>
                </c:pt>
                <c:pt idx="716">
                  <c:v>1.673584941968504</c:v>
                </c:pt>
                <c:pt idx="717">
                  <c:v>1.4675115192125985</c:v>
                </c:pt>
                <c:pt idx="718">
                  <c:v>1.956502045275591</c:v>
                </c:pt>
                <c:pt idx="719">
                  <c:v>2.4883473550393682</c:v>
                </c:pt>
                <c:pt idx="720">
                  <c:v>1.6670928828346452</c:v>
                </c:pt>
                <c:pt idx="721">
                  <c:v>1.6465916434645678</c:v>
                </c:pt>
                <c:pt idx="722">
                  <c:v>1.4629976498425206</c:v>
                </c:pt>
                <c:pt idx="723">
                  <c:v>1.9042418684251983</c:v>
                </c:pt>
                <c:pt idx="724">
                  <c:v>1.4626919296062992</c:v>
                </c:pt>
                <c:pt idx="725">
                  <c:v>1.6170626653543301</c:v>
                </c:pt>
                <c:pt idx="726">
                  <c:v>1.3973397332283459</c:v>
                </c:pt>
                <c:pt idx="727">
                  <c:v>1.6990316557480316</c:v>
                </c:pt>
                <c:pt idx="728">
                  <c:v>1.5478260236220458</c:v>
                </c:pt>
                <c:pt idx="729">
                  <c:v>1.8281894637795266</c:v>
                </c:pt>
                <c:pt idx="730">
                  <c:v>1.7242445834645663</c:v>
                </c:pt>
                <c:pt idx="731">
                  <c:v>2.0133300421259843</c:v>
                </c:pt>
                <c:pt idx="732">
                  <c:v>1.9553690820472438</c:v>
                </c:pt>
                <c:pt idx="733">
                  <c:v>1.9885667029921246</c:v>
                </c:pt>
                <c:pt idx="734">
                  <c:v>2.0023061300787397</c:v>
                </c:pt>
                <c:pt idx="735">
                  <c:v>2.3133674786614189</c:v>
                </c:pt>
                <c:pt idx="736">
                  <c:v>1.3358899657480316</c:v>
                </c:pt>
                <c:pt idx="737">
                  <c:v>1.6987798861417343</c:v>
                </c:pt>
                <c:pt idx="738">
                  <c:v>1.482887448740158</c:v>
                </c:pt>
                <c:pt idx="739">
                  <c:v>1.8012680994488175</c:v>
                </c:pt>
                <c:pt idx="740">
                  <c:v>1.6823249440157471</c:v>
                </c:pt>
                <c:pt idx="741">
                  <c:v>1.8337643622047242</c:v>
                </c:pt>
                <c:pt idx="742">
                  <c:v>1.6537131266141736</c:v>
                </c:pt>
                <c:pt idx="743">
                  <c:v>2.4222758169291327</c:v>
                </c:pt>
                <c:pt idx="744">
                  <c:v>1.3353846127480311</c:v>
                </c:pt>
                <c:pt idx="745">
                  <c:v>2.099310255456694</c:v>
                </c:pt>
                <c:pt idx="746">
                  <c:v>1.4071207783307096</c:v>
                </c:pt>
                <c:pt idx="747">
                  <c:v>1.9224688845118123</c:v>
                </c:pt>
                <c:pt idx="748">
                  <c:v>1.5034475271496071</c:v>
                </c:pt>
                <c:pt idx="749">
                  <c:v>1.2893113470393702</c:v>
                </c:pt>
                <c:pt idx="750">
                  <c:v>1.698809078669292</c:v>
                </c:pt>
                <c:pt idx="751">
                  <c:v>2.2924908239842523</c:v>
                </c:pt>
                <c:pt idx="752">
                  <c:v>1.4421255553543311</c:v>
                </c:pt>
                <c:pt idx="753">
                  <c:v>1.3125206410472448</c:v>
                </c:pt>
                <c:pt idx="754">
                  <c:v>1.5311278362913403</c:v>
                </c:pt>
                <c:pt idx="755">
                  <c:v>1.7552965381653554</c:v>
                </c:pt>
                <c:pt idx="756">
                  <c:v>1.3083767733622049</c:v>
                </c:pt>
                <c:pt idx="757">
                  <c:v>1.6556801400000014</c:v>
                </c:pt>
                <c:pt idx="758">
                  <c:v>1.4586646763779532</c:v>
                </c:pt>
                <c:pt idx="759">
                  <c:v>1.9984034423543324</c:v>
                </c:pt>
                <c:pt idx="760">
                  <c:v>1.2959815200236227</c:v>
                </c:pt>
                <c:pt idx="761">
                  <c:v>1.6757997081023637</c:v>
                </c:pt>
                <c:pt idx="762">
                  <c:v>1.6730371296456692</c:v>
                </c:pt>
                <c:pt idx="763">
                  <c:v>1.8966242360551193</c:v>
                </c:pt>
                <c:pt idx="764">
                  <c:v>1.677871641944882</c:v>
                </c:pt>
                <c:pt idx="765">
                  <c:v>1.873505816338582</c:v>
                </c:pt>
                <c:pt idx="766">
                  <c:v>1.6716013158425218</c:v>
                </c:pt>
                <c:pt idx="767">
                  <c:v>2.2232991385590561</c:v>
                </c:pt>
                <c:pt idx="768">
                  <c:v>1.1416769733307091</c:v>
                </c:pt>
                <c:pt idx="769">
                  <c:v>1.5176420914566933</c:v>
                </c:pt>
                <c:pt idx="770">
                  <c:v>1.2423475132755917</c:v>
                </c:pt>
                <c:pt idx="771">
                  <c:v>1.6064807986692924</c:v>
                </c:pt>
                <c:pt idx="772">
                  <c:v>1.529128601881891</c:v>
                </c:pt>
                <c:pt idx="773">
                  <c:v>1.6173675387716562</c:v>
                </c:pt>
                <c:pt idx="774">
                  <c:v>1.5619160461968509</c:v>
                </c:pt>
                <c:pt idx="775">
                  <c:v>2.2658283069055138</c:v>
                </c:pt>
                <c:pt idx="776">
                  <c:v>0.81885412499999966</c:v>
                </c:pt>
                <c:pt idx="777">
                  <c:v>2.1166788749999994</c:v>
                </c:pt>
                <c:pt idx="778">
                  <c:v>0.68053462499999906</c:v>
                </c:pt>
                <c:pt idx="779">
                  <c:v>1.5613556250000009</c:v>
                </c:pt>
                <c:pt idx="780">
                  <c:v>1.0846987499999994</c:v>
                </c:pt>
                <c:pt idx="781">
                  <c:v>0.60720862499999884</c:v>
                </c:pt>
                <c:pt idx="782">
                  <c:v>1.4738643749999996</c:v>
                </c:pt>
                <c:pt idx="783">
                  <c:v>3.0280271249999986</c:v>
                </c:pt>
                <c:pt idx="784">
                  <c:v>0.99440474999999917</c:v>
                </c:pt>
                <c:pt idx="785">
                  <c:v>1.0534897500000004</c:v>
                </c:pt>
                <c:pt idx="786">
                  <c:v>0.52948912499999989</c:v>
                </c:pt>
                <c:pt idx="787">
                  <c:v>1.7835682500000007</c:v>
                </c:pt>
                <c:pt idx="788">
                  <c:v>0.59569462499999937</c:v>
                </c:pt>
                <c:pt idx="789">
                  <c:v>2.4254358750000007</c:v>
                </c:pt>
                <c:pt idx="790">
                  <c:v>0.823285499999999</c:v>
                </c:pt>
                <c:pt idx="791">
                  <c:v>2.4471761250000021</c:v>
                </c:pt>
                <c:pt idx="792">
                  <c:v>0.72526499999999938</c:v>
                </c:pt>
                <c:pt idx="793">
                  <c:v>1.386865500000001</c:v>
                </c:pt>
                <c:pt idx="794">
                  <c:v>0.9934200000000013</c:v>
                </c:pt>
                <c:pt idx="795">
                  <c:v>1.6957361249999989</c:v>
                </c:pt>
                <c:pt idx="796">
                  <c:v>1.3362644999999993</c:v>
                </c:pt>
                <c:pt idx="797">
                  <c:v>1.7434207499999999</c:v>
                </c:pt>
                <c:pt idx="798">
                  <c:v>1.3199024999999993</c:v>
                </c:pt>
                <c:pt idx="799">
                  <c:v>2.9233785000000001</c:v>
                </c:pt>
                <c:pt idx="800">
                  <c:v>0.39825224999999975</c:v>
                </c:pt>
                <c:pt idx="801">
                  <c:v>1.2011264999999998</c:v>
                </c:pt>
                <c:pt idx="802">
                  <c:v>0.51842962499999967</c:v>
                </c:pt>
                <c:pt idx="803">
                  <c:v>1.4053106250000009</c:v>
                </c:pt>
                <c:pt idx="804">
                  <c:v>1.1010986249999997</c:v>
                </c:pt>
                <c:pt idx="805">
                  <c:v>1.4059545000000007</c:v>
                </c:pt>
                <c:pt idx="806">
                  <c:v>1.0690563750000024</c:v>
                </c:pt>
                <c:pt idx="807">
                  <c:v>3.1874429999999965</c:v>
                </c:pt>
                <c:pt idx="808">
                  <c:v>0.80469875999999918</c:v>
                </c:pt>
                <c:pt idx="809">
                  <c:v>2.5851736199999955</c:v>
                </c:pt>
                <c:pt idx="810">
                  <c:v>0.57109745999999817</c:v>
                </c:pt>
                <c:pt idx="811">
                  <c:v>1.3925469000000001</c:v>
                </c:pt>
                <c:pt idx="812">
                  <c:v>0.80288939999999964</c:v>
                </c:pt>
                <c:pt idx="813">
                  <c:v>0.55461936000000023</c:v>
                </c:pt>
                <c:pt idx="814">
                  <c:v>1.191707939999999</c:v>
                </c:pt>
                <c:pt idx="815">
                  <c:v>3.2343784500000008</c:v>
                </c:pt>
                <c:pt idx="816">
                  <c:v>0.79432725000000037</c:v>
                </c:pt>
                <c:pt idx="817">
                  <c:v>1.16424444</c:v>
                </c:pt>
                <c:pt idx="818">
                  <c:v>0.51791520000000002</c:v>
                </c:pt>
                <c:pt idx="819">
                  <c:v>1.3627893899999997</c:v>
                </c:pt>
                <c:pt idx="820">
                  <c:v>0.56121060000000078</c:v>
                </c:pt>
                <c:pt idx="821">
                  <c:v>2.8754143499999962</c:v>
                </c:pt>
                <c:pt idx="822">
                  <c:v>0.92230715999999979</c:v>
                </c:pt>
                <c:pt idx="823">
                  <c:v>3.2787400799999986</c:v>
                </c:pt>
                <c:pt idx="824">
                  <c:v>0.65410184999999921</c:v>
                </c:pt>
                <c:pt idx="825">
                  <c:v>1.2436624199999995</c:v>
                </c:pt>
                <c:pt idx="826">
                  <c:v>0.7435682400000001</c:v>
                </c:pt>
                <c:pt idx="827">
                  <c:v>1.3790736300000015</c:v>
                </c:pt>
                <c:pt idx="828">
                  <c:v>1.0837602299999991</c:v>
                </c:pt>
                <c:pt idx="829">
                  <c:v>1.4173932899999975</c:v>
                </c:pt>
                <c:pt idx="830">
                  <c:v>1.1664092099999983</c:v>
                </c:pt>
                <c:pt idx="831">
                  <c:v>3.1548312299999992</c:v>
                </c:pt>
                <c:pt idx="832">
                  <c:v>0.52534650000000038</c:v>
                </c:pt>
                <c:pt idx="833">
                  <c:v>1.1981376300000008</c:v>
                </c:pt>
                <c:pt idx="834">
                  <c:v>0.50938535999999957</c:v>
                </c:pt>
                <c:pt idx="835">
                  <c:v>1.3098333</c:v>
                </c:pt>
                <c:pt idx="836">
                  <c:v>0.8189797799999986</c:v>
                </c:pt>
                <c:pt idx="837">
                  <c:v>1.1014014899999998</c:v>
                </c:pt>
                <c:pt idx="838">
                  <c:v>0.8837936399999996</c:v>
                </c:pt>
                <c:pt idx="839">
                  <c:v>2.9444608199999962</c:v>
                </c:pt>
                <c:pt idx="840">
                  <c:v>1.3543501090186658</c:v>
                </c:pt>
                <c:pt idx="841">
                  <c:v>2.0325483726232156</c:v>
                </c:pt>
                <c:pt idx="842">
                  <c:v>2.3159904503040227</c:v>
                </c:pt>
                <c:pt idx="843">
                  <c:v>2.153707294370081</c:v>
                </c:pt>
                <c:pt idx="844">
                  <c:v>2.0430442981313814</c:v>
                </c:pt>
                <c:pt idx="845">
                  <c:v>1.9642857900998809</c:v>
                </c:pt>
                <c:pt idx="846">
                  <c:v>2.5822431710731979</c:v>
                </c:pt>
                <c:pt idx="847">
                  <c:v>2.1790746180548282</c:v>
                </c:pt>
                <c:pt idx="848">
                  <c:v>2.0968261496806657</c:v>
                </c:pt>
                <c:pt idx="849">
                  <c:v>1.9560817788466045</c:v>
                </c:pt>
                <c:pt idx="850">
                  <c:v>1.9003986802449722</c:v>
                </c:pt>
                <c:pt idx="851">
                  <c:v>2.3468792037846327</c:v>
                </c:pt>
                <c:pt idx="852">
                  <c:v>2.0312664632809687</c:v>
                </c:pt>
                <c:pt idx="853">
                  <c:v>2.3513455701126524</c:v>
                </c:pt>
                <c:pt idx="854">
                  <c:v>1.8932661983402159</c:v>
                </c:pt>
                <c:pt idx="855">
                  <c:v>2.5982284998920231</c:v>
                </c:pt>
                <c:pt idx="856">
                  <c:v>1.8484100795825162</c:v>
                </c:pt>
                <c:pt idx="857">
                  <c:v>2.7689659561078188</c:v>
                </c:pt>
                <c:pt idx="858">
                  <c:v>2.712098157013326</c:v>
                </c:pt>
                <c:pt idx="859">
                  <c:v>2.8059930332174297</c:v>
                </c:pt>
                <c:pt idx="860">
                  <c:v>2.0009959563608</c:v>
                </c:pt>
                <c:pt idx="861">
                  <c:v>1.9090315287822541</c:v>
                </c:pt>
                <c:pt idx="862">
                  <c:v>1.3415064446554119</c:v>
                </c:pt>
                <c:pt idx="863">
                  <c:v>2.6170771857776534</c:v>
                </c:pt>
                <c:pt idx="864">
                  <c:v>1.8869377945132462</c:v>
                </c:pt>
                <c:pt idx="865">
                  <c:v>2.2671688265927021</c:v>
                </c:pt>
                <c:pt idx="866">
                  <c:v>1.674202058410881</c:v>
                </c:pt>
                <c:pt idx="867">
                  <c:v>2.4668312796170366</c:v>
                </c:pt>
                <c:pt idx="868">
                  <c:v>1.717452017466</c:v>
                </c:pt>
                <c:pt idx="869">
                  <c:v>2.5654461010307763</c:v>
                </c:pt>
                <c:pt idx="870">
                  <c:v>2.5928950807265565</c:v>
                </c:pt>
                <c:pt idx="871">
                  <c:v>2.5707786243915507</c:v>
                </c:pt>
                <c:pt idx="872">
                  <c:v>1.840837269974946</c:v>
                </c:pt>
                <c:pt idx="873">
                  <c:v>1.6501934163672125</c:v>
                </c:pt>
                <c:pt idx="874">
                  <c:v>1.7770681542090188</c:v>
                </c:pt>
                <c:pt idx="875">
                  <c:v>2.4360894053113848</c:v>
                </c:pt>
                <c:pt idx="876">
                  <c:v>1.1269229000000003</c:v>
                </c:pt>
                <c:pt idx="877">
                  <c:v>1.7802817600000014</c:v>
                </c:pt>
                <c:pt idx="878">
                  <c:v>2.423510500000003</c:v>
                </c:pt>
                <c:pt idx="879">
                  <c:v>2.573480319999998</c:v>
                </c:pt>
                <c:pt idx="880">
                  <c:v>1.0786608399999995</c:v>
                </c:pt>
                <c:pt idx="881">
                  <c:v>2.2527722399999948</c:v>
                </c:pt>
                <c:pt idx="882">
                  <c:v>2.5605889800000021</c:v>
                </c:pt>
                <c:pt idx="883">
                  <c:v>2.7335294399999945</c:v>
                </c:pt>
                <c:pt idx="884">
                  <c:v>1.1135741799999952</c:v>
                </c:pt>
                <c:pt idx="885">
                  <c:v>1.4623857199999968</c:v>
                </c:pt>
                <c:pt idx="886">
                  <c:v>2.4622861599999943</c:v>
                </c:pt>
                <c:pt idx="887">
                  <c:v>2.7665116199999962</c:v>
                </c:pt>
                <c:pt idx="888">
                  <c:v>1.1589536000000003</c:v>
                </c:pt>
                <c:pt idx="889">
                  <c:v>1.8231763200000017</c:v>
                </c:pt>
                <c:pt idx="890">
                  <c:v>2.1699007999999975</c:v>
                </c:pt>
                <c:pt idx="891">
                  <c:v>2.2443974399999971</c:v>
                </c:pt>
                <c:pt idx="892">
                  <c:v>1.0859567999999979</c:v>
                </c:pt>
                <c:pt idx="893">
                  <c:v>2.0775987199999979</c:v>
                </c:pt>
                <c:pt idx="894">
                  <c:v>2.2055529599999986</c:v>
                </c:pt>
                <c:pt idx="895">
                  <c:v>2.3668201599999961</c:v>
                </c:pt>
                <c:pt idx="896">
                  <c:v>1.2418851199999992</c:v>
                </c:pt>
                <c:pt idx="897">
                  <c:v>1.5892150399999991</c:v>
                </c:pt>
                <c:pt idx="898">
                  <c:v>2.2855673599999951</c:v>
                </c:pt>
                <c:pt idx="899">
                  <c:v>2.4271302399999977</c:v>
                </c:pt>
                <c:pt idx="900">
                  <c:v>1.564936709212601</c:v>
                </c:pt>
                <c:pt idx="901">
                  <c:v>2.0268878113125712</c:v>
                </c:pt>
                <c:pt idx="902">
                  <c:v>1.9710076899507885</c:v>
                </c:pt>
                <c:pt idx="903">
                  <c:v>2.1322579978051217</c:v>
                </c:pt>
                <c:pt idx="904">
                  <c:v>1.1383281403409753</c:v>
                </c:pt>
                <c:pt idx="905">
                  <c:v>1.8939062707353782</c:v>
                </c:pt>
                <c:pt idx="906">
                  <c:v>2.2876967730378257</c:v>
                </c:pt>
                <c:pt idx="907">
                  <c:v>1.8030517675330451</c:v>
                </c:pt>
                <c:pt idx="908">
                  <c:v>1.3535126265073132</c:v>
                </c:pt>
                <c:pt idx="909">
                  <c:v>1.9268295234153561</c:v>
                </c:pt>
                <c:pt idx="910">
                  <c:v>2.0776927028283212</c:v>
                </c:pt>
                <c:pt idx="911">
                  <c:v>2.1800387886354073</c:v>
                </c:pt>
                <c:pt idx="912">
                  <c:v>1.3753698000391679</c:v>
                </c:pt>
                <c:pt idx="913">
                  <c:v>1.9005734625753219</c:v>
                </c:pt>
                <c:pt idx="914">
                  <c:v>2.0757023858086927</c:v>
                </c:pt>
                <c:pt idx="915">
                  <c:v>1.8152455241754384</c:v>
                </c:pt>
                <c:pt idx="916">
                  <c:v>1.0115881816065377</c:v>
                </c:pt>
                <c:pt idx="917">
                  <c:v>1.6759794469096503</c:v>
                </c:pt>
                <c:pt idx="918">
                  <c:v>2.166811278956088</c:v>
                </c:pt>
                <c:pt idx="919">
                  <c:v>1.8395726188142782</c:v>
                </c:pt>
                <c:pt idx="920">
                  <c:v>1.1870571610015266</c:v>
                </c:pt>
                <c:pt idx="921">
                  <c:v>1.7233780442059672</c:v>
                </c:pt>
                <c:pt idx="922">
                  <c:v>2.1301636880001564</c:v>
                </c:pt>
                <c:pt idx="923">
                  <c:v>2.309085545343883</c:v>
                </c:pt>
                <c:pt idx="924">
                  <c:v>1.3234499201574774</c:v>
                </c:pt>
                <c:pt idx="925">
                  <c:v>1.7788779543307067</c:v>
                </c:pt>
                <c:pt idx="926">
                  <c:v>2.3508448537795252</c:v>
                </c:pt>
                <c:pt idx="927">
                  <c:v>1.966684916692911</c:v>
                </c:pt>
                <c:pt idx="928">
                  <c:v>0.91852804913385633</c:v>
                </c:pt>
                <c:pt idx="929">
                  <c:v>1.7493903621259821</c:v>
                </c:pt>
                <c:pt idx="930">
                  <c:v>2.1346538383464542</c:v>
                </c:pt>
                <c:pt idx="931">
                  <c:v>2.1665024910236177</c:v>
                </c:pt>
                <c:pt idx="932">
                  <c:v>1.1084137712598434</c:v>
                </c:pt>
                <c:pt idx="933">
                  <c:v>1.5836798461417312</c:v>
                </c:pt>
                <c:pt idx="934">
                  <c:v>2.0237096598425208</c:v>
                </c:pt>
                <c:pt idx="935">
                  <c:v>2.0764229012598401</c:v>
                </c:pt>
                <c:pt idx="936">
                  <c:v>1.2767346207677157</c:v>
                </c:pt>
                <c:pt idx="937">
                  <c:v>1.684832361220469</c:v>
                </c:pt>
                <c:pt idx="938">
                  <c:v>2.1973576819389753</c:v>
                </c:pt>
                <c:pt idx="939">
                  <c:v>1.8531215117125974</c:v>
                </c:pt>
                <c:pt idx="940">
                  <c:v>0.91389419763779689</c:v>
                </c:pt>
                <c:pt idx="941">
                  <c:v>1.6584092628444862</c:v>
                </c:pt>
                <c:pt idx="942">
                  <c:v>2.0036342870570847</c:v>
                </c:pt>
                <c:pt idx="943">
                  <c:v>2.0321730730314957</c:v>
                </c:pt>
                <c:pt idx="944">
                  <c:v>1.0840460730807087</c:v>
                </c:pt>
                <c:pt idx="945">
                  <c:v>1.5099201886811018</c:v>
                </c:pt>
                <c:pt idx="946">
                  <c:v>1.9042199665354309</c:v>
                </c:pt>
                <c:pt idx="947">
                  <c:v>1.9514549918307085</c:v>
                </c:pt>
                <c:pt idx="948">
                  <c:v>0.84133832999999913</c:v>
                </c:pt>
                <c:pt idx="949">
                  <c:v>1.062159129999998</c:v>
                </c:pt>
                <c:pt idx="950">
                  <c:v>1.4786963399999988</c:v>
                </c:pt>
                <c:pt idx="951">
                  <c:v>1.6931056499999997</c:v>
                </c:pt>
                <c:pt idx="952">
                  <c:v>0.67388838000000029</c:v>
                </c:pt>
                <c:pt idx="953">
                  <c:v>1.1696170999999982</c:v>
                </c:pt>
                <c:pt idx="954">
                  <c:v>1.5896483099999976</c:v>
                </c:pt>
                <c:pt idx="955">
                  <c:v>1.9438001500000013</c:v>
                </c:pt>
                <c:pt idx="956">
                  <c:v>0.66925882999999964</c:v>
                </c:pt>
                <c:pt idx="957">
                  <c:v>1.0233058499999999</c:v>
                </c:pt>
                <c:pt idx="958">
                  <c:v>1.3819300099999996</c:v>
                </c:pt>
                <c:pt idx="959">
                  <c:v>2.0465062799999991</c:v>
                </c:pt>
                <c:pt idx="960">
                  <c:v>0.91934336999999988</c:v>
                </c:pt>
                <c:pt idx="961">
                  <c:v>1.1779562249999973</c:v>
                </c:pt>
                <c:pt idx="962">
                  <c:v>1.6375395449999992</c:v>
                </c:pt>
                <c:pt idx="963">
                  <c:v>1.9115029600000002</c:v>
                </c:pt>
                <c:pt idx="964">
                  <c:v>0.84679122999999923</c:v>
                </c:pt>
                <c:pt idx="965">
                  <c:v>1.2758549400000019</c:v>
                </c:pt>
                <c:pt idx="966">
                  <c:v>1.6303828650000018</c:v>
                </c:pt>
                <c:pt idx="967">
                  <c:v>2.0099202750000029</c:v>
                </c:pt>
                <c:pt idx="968">
                  <c:v>0.90748039499999844</c:v>
                </c:pt>
                <c:pt idx="969">
                  <c:v>1.128598470000002</c:v>
                </c:pt>
                <c:pt idx="970">
                  <c:v>1.4927723549999996</c:v>
                </c:pt>
                <c:pt idx="971">
                  <c:v>1.9541837400000015</c:v>
                </c:pt>
                <c:pt idx="972">
                  <c:v>1.7852953383625634</c:v>
                </c:pt>
                <c:pt idx="973">
                  <c:v>1.0057182100820219</c:v>
                </c:pt>
                <c:pt idx="974">
                  <c:v>0.69243064161089274</c:v>
                </c:pt>
                <c:pt idx="975">
                  <c:v>1.2535935753596996</c:v>
                </c:pt>
                <c:pt idx="976">
                  <c:v>1.2337504730347777</c:v>
                </c:pt>
                <c:pt idx="977">
                  <c:v>1.1965388199689817</c:v>
                </c:pt>
                <c:pt idx="978">
                  <c:v>1.421769703769983</c:v>
                </c:pt>
                <c:pt idx="979">
                  <c:v>1.67888962024845</c:v>
                </c:pt>
                <c:pt idx="980">
                  <c:v>1.5814950050724772</c:v>
                </c:pt>
                <c:pt idx="981">
                  <c:v>1.6851460336873667</c:v>
                </c:pt>
                <c:pt idx="982">
                  <c:v>1.3842312231364837</c:v>
                </c:pt>
                <c:pt idx="983">
                  <c:v>1.4896097688949534</c:v>
                </c:pt>
                <c:pt idx="984">
                  <c:v>1.6684778277344317</c:v>
                </c:pt>
                <c:pt idx="985">
                  <c:v>1.6755746549188748</c:v>
                </c:pt>
                <c:pt idx="986">
                  <c:v>1.6939236883628614</c:v>
                </c:pt>
                <c:pt idx="987">
                  <c:v>1.3634543277609763</c:v>
                </c:pt>
                <c:pt idx="988">
                  <c:v>1.785622165930268</c:v>
                </c:pt>
                <c:pt idx="989">
                  <c:v>1.8281564393843963</c:v>
                </c:pt>
                <c:pt idx="990">
                  <c:v>2.2371852530891307</c:v>
                </c:pt>
                <c:pt idx="991">
                  <c:v>2.5490094857922729</c:v>
                </c:pt>
                <c:pt idx="992">
                  <c:v>2.5699818390467981</c:v>
                </c:pt>
                <c:pt idx="993">
                  <c:v>2.5476974898370415</c:v>
                </c:pt>
                <c:pt idx="994">
                  <c:v>2.7034921140135162</c:v>
                </c:pt>
                <c:pt idx="995">
                  <c:v>2.8184973714027106</c:v>
                </c:pt>
                <c:pt idx="996">
                  <c:v>2.4696631035445242</c:v>
                </c:pt>
                <c:pt idx="997">
                  <c:v>2.3603170525890911</c:v>
                </c:pt>
                <c:pt idx="998">
                  <c:v>2.4738144937312287</c:v>
                </c:pt>
                <c:pt idx="999">
                  <c:v>2.5700797491927116</c:v>
                </c:pt>
                <c:pt idx="1000">
                  <c:v>2.6393609684406192</c:v>
                </c:pt>
                <c:pt idx="1001">
                  <c:v>2.6651700829032388</c:v>
                </c:pt>
                <c:pt idx="1002">
                  <c:v>2.3444360269220326</c:v>
                </c:pt>
                <c:pt idx="1003">
                  <c:v>2.5466988063487297</c:v>
                </c:pt>
                <c:pt idx="1004">
                  <c:v>2.4219221163974347</c:v>
                </c:pt>
                <c:pt idx="1005">
                  <c:v>2.626945961938874</c:v>
                </c:pt>
                <c:pt idx="1006">
                  <c:v>2.5147017706644204</c:v>
                </c:pt>
                <c:pt idx="1007">
                  <c:v>2.7157113002234352</c:v>
                </c:pt>
                <c:pt idx="1008">
                  <c:v>2.7971943124707139</c:v>
                </c:pt>
                <c:pt idx="1009">
                  <c:v>3.5235332912483237</c:v>
                </c:pt>
                <c:pt idx="1010">
                  <c:v>3.7890073745525252</c:v>
                </c:pt>
                <c:pt idx="1011">
                  <c:v>3.497723778897639</c:v>
                </c:pt>
                <c:pt idx="1012">
                  <c:v>3.7889062929114656</c:v>
                </c:pt>
                <c:pt idx="1013">
                  <c:v>4.1020909107960426</c:v>
                </c:pt>
                <c:pt idx="1014">
                  <c:v>3.1414109941607449</c:v>
                </c:pt>
                <c:pt idx="1015">
                  <c:v>3.1827196914739773</c:v>
                </c:pt>
                <c:pt idx="1016">
                  <c:v>3.3994724237872109</c:v>
                </c:pt>
                <c:pt idx="1017">
                  <c:v>3.647156138264839</c:v>
                </c:pt>
                <c:pt idx="1018">
                  <c:v>3.9173810586988704</c:v>
                </c:pt>
                <c:pt idx="1019">
                  <c:v>3.8967267100422522</c:v>
                </c:pt>
                <c:pt idx="1020">
                  <c:v>3.3654752985106566</c:v>
                </c:pt>
                <c:pt idx="1021">
                  <c:v>3.8419067667073166</c:v>
                </c:pt>
                <c:pt idx="1022">
                  <c:v>3.7606034334146328</c:v>
                </c:pt>
                <c:pt idx="1023">
                  <c:v>3.7868172723295555</c:v>
                </c:pt>
                <c:pt idx="1024">
                  <c:v>3.8100997436537347</c:v>
                </c:pt>
                <c:pt idx="1025">
                  <c:v>4.1780032232321904</c:v>
                </c:pt>
              </c:numCache>
            </c:numRef>
          </c:xVal>
          <c:yVal>
            <c:numRef>
              <c:f>All_Validation!$W$2:$W$1027</c:f>
              <c:numCache>
                <c:formatCode>General</c:formatCode>
                <c:ptCount val="1026"/>
                <c:pt idx="0">
                  <c:v>2.5577819823597312</c:v>
                </c:pt>
                <c:pt idx="1">
                  <c:v>3.8295140698122148</c:v>
                </c:pt>
                <c:pt idx="2">
                  <c:v>4.2087422936904257</c:v>
                </c:pt>
                <c:pt idx="3">
                  <c:v>4.9649606412253702</c:v>
                </c:pt>
                <c:pt idx="4">
                  <c:v>5.2025431562182973</c:v>
                </c:pt>
                <c:pt idx="5">
                  <c:v>5.5638058221779678</c:v>
                </c:pt>
                <c:pt idx="6">
                  <c:v>3.2281476841264416</c:v>
                </c:pt>
                <c:pt idx="7">
                  <c:v>3.419815341510704</c:v>
                </c:pt>
                <c:pt idx="8">
                  <c:v>4.6246788814199595</c:v>
                </c:pt>
                <c:pt idx="9">
                  <c:v>5.1458761221941431</c:v>
                </c:pt>
                <c:pt idx="10">
                  <c:v>5.4014064886122792</c:v>
                </c:pt>
                <c:pt idx="11">
                  <c:v>5.1157960162035767</c:v>
                </c:pt>
                <c:pt idx="12">
                  <c:v>3.2118518948023604</c:v>
                </c:pt>
                <c:pt idx="13">
                  <c:v>3.9865661600485076</c:v>
                </c:pt>
                <c:pt idx="14">
                  <c:v>4.5022482479085006</c:v>
                </c:pt>
                <c:pt idx="15">
                  <c:v>5.4440334645016923</c:v>
                </c:pt>
                <c:pt idx="16">
                  <c:v>5.4862617738931254</c:v>
                </c:pt>
                <c:pt idx="17">
                  <c:v>5.5465115376528145</c:v>
                </c:pt>
                <c:pt idx="18">
                  <c:v>3.5283812891204316</c:v>
                </c:pt>
                <c:pt idx="19">
                  <c:v>3.465237993633953</c:v>
                </c:pt>
                <c:pt idx="20">
                  <c:v>4.9298812929372442</c:v>
                </c:pt>
                <c:pt idx="21">
                  <c:v>4.5914758039759933</c:v>
                </c:pt>
                <c:pt idx="22">
                  <c:v>5.472818289257761</c:v>
                </c:pt>
                <c:pt idx="23">
                  <c:v>5.4917076781325118</c:v>
                </c:pt>
                <c:pt idx="24">
                  <c:v>2.5577819823597312</c:v>
                </c:pt>
                <c:pt idx="25">
                  <c:v>3.8295140698122148</c:v>
                </c:pt>
                <c:pt idx="26">
                  <c:v>4.2087422936904257</c:v>
                </c:pt>
                <c:pt idx="27">
                  <c:v>4.9649606412253702</c:v>
                </c:pt>
                <c:pt idx="28">
                  <c:v>5.2025431562182973</c:v>
                </c:pt>
                <c:pt idx="29">
                  <c:v>5.5638058221779678</c:v>
                </c:pt>
                <c:pt idx="30">
                  <c:v>3.2281476841264416</c:v>
                </c:pt>
                <c:pt idx="31">
                  <c:v>3.419815341510704</c:v>
                </c:pt>
                <c:pt idx="32">
                  <c:v>4.6246788814199595</c:v>
                </c:pt>
                <c:pt idx="33">
                  <c:v>5.1458761221941431</c:v>
                </c:pt>
                <c:pt idx="34">
                  <c:v>5.4014064886122792</c:v>
                </c:pt>
                <c:pt idx="35">
                  <c:v>5.1157960162035767</c:v>
                </c:pt>
                <c:pt idx="36">
                  <c:v>3.2118518948023604</c:v>
                </c:pt>
                <c:pt idx="37">
                  <c:v>3.9865661600485076</c:v>
                </c:pt>
                <c:pt idx="38">
                  <c:v>4.5022482479085006</c:v>
                </c:pt>
                <c:pt idx="39">
                  <c:v>5.4440334645016923</c:v>
                </c:pt>
                <c:pt idx="40">
                  <c:v>5.4862617738931254</c:v>
                </c:pt>
                <c:pt idx="41">
                  <c:v>5.5465115376528145</c:v>
                </c:pt>
                <c:pt idx="42">
                  <c:v>3.5283812891204316</c:v>
                </c:pt>
                <c:pt idx="43">
                  <c:v>3.465237993633953</c:v>
                </c:pt>
                <c:pt idx="44">
                  <c:v>4.9298812929372442</c:v>
                </c:pt>
                <c:pt idx="45">
                  <c:v>4.5914758039759933</c:v>
                </c:pt>
                <c:pt idx="46">
                  <c:v>5.472818289257761</c:v>
                </c:pt>
                <c:pt idx="47">
                  <c:v>5.4917076781325118</c:v>
                </c:pt>
                <c:pt idx="48">
                  <c:v>2.5577819823597312</c:v>
                </c:pt>
                <c:pt idx="49">
                  <c:v>3.8295140698122148</c:v>
                </c:pt>
                <c:pt idx="50">
                  <c:v>4.2087422936904257</c:v>
                </c:pt>
                <c:pt idx="51">
                  <c:v>4.9649606412253702</c:v>
                </c:pt>
                <c:pt idx="52">
                  <c:v>5.2025431562182973</c:v>
                </c:pt>
                <c:pt idx="53">
                  <c:v>5.5638058221779678</c:v>
                </c:pt>
                <c:pt idx="54">
                  <c:v>3.2281476841264416</c:v>
                </c:pt>
                <c:pt idx="55">
                  <c:v>3.419815341510704</c:v>
                </c:pt>
                <c:pt idx="56">
                  <c:v>4.6246788814199595</c:v>
                </c:pt>
                <c:pt idx="57">
                  <c:v>5.1458761221941431</c:v>
                </c:pt>
                <c:pt idx="58">
                  <c:v>5.4014064886122792</c:v>
                </c:pt>
                <c:pt idx="59">
                  <c:v>5.1157960162035767</c:v>
                </c:pt>
                <c:pt idx="60">
                  <c:v>3.2118518948023604</c:v>
                </c:pt>
                <c:pt idx="61">
                  <c:v>3.9865661600485076</c:v>
                </c:pt>
                <c:pt idx="62">
                  <c:v>4.5022482479085006</c:v>
                </c:pt>
                <c:pt idx="63">
                  <c:v>5.4440334645016923</c:v>
                </c:pt>
                <c:pt idx="64">
                  <c:v>5.4862617738931254</c:v>
                </c:pt>
                <c:pt idx="65">
                  <c:v>5.5465115376528145</c:v>
                </c:pt>
                <c:pt idx="66">
                  <c:v>3.5283812891204316</c:v>
                </c:pt>
                <c:pt idx="67">
                  <c:v>3.465237993633953</c:v>
                </c:pt>
                <c:pt idx="68">
                  <c:v>4.9298812929372442</c:v>
                </c:pt>
                <c:pt idx="69">
                  <c:v>4.5914758039759933</c:v>
                </c:pt>
                <c:pt idx="70">
                  <c:v>5.472818289257761</c:v>
                </c:pt>
                <c:pt idx="71">
                  <c:v>5.4917076781325118</c:v>
                </c:pt>
                <c:pt idx="72">
                  <c:v>2.5577819823597312</c:v>
                </c:pt>
                <c:pt idx="73">
                  <c:v>3.8295140698122148</c:v>
                </c:pt>
                <c:pt idx="74">
                  <c:v>4.2087422936904257</c:v>
                </c:pt>
                <c:pt idx="75">
                  <c:v>4.9649606412253702</c:v>
                </c:pt>
                <c:pt idx="76">
                  <c:v>5.2025431562182973</c:v>
                </c:pt>
                <c:pt idx="77">
                  <c:v>5.5638058221779678</c:v>
                </c:pt>
                <c:pt idx="78">
                  <c:v>3.2281476841264416</c:v>
                </c:pt>
                <c:pt idx="79">
                  <c:v>3.419815341510704</c:v>
                </c:pt>
                <c:pt idx="80">
                  <c:v>4.6246788814199595</c:v>
                </c:pt>
                <c:pt idx="81">
                  <c:v>5.1458761221941431</c:v>
                </c:pt>
                <c:pt idx="82">
                  <c:v>5.4014064886122792</c:v>
                </c:pt>
                <c:pt idx="83">
                  <c:v>5.1157960162035767</c:v>
                </c:pt>
                <c:pt idx="84">
                  <c:v>3.2118518948023604</c:v>
                </c:pt>
                <c:pt idx="85">
                  <c:v>3.9865661600485076</c:v>
                </c:pt>
                <c:pt idx="86">
                  <c:v>4.5022482479085006</c:v>
                </c:pt>
                <c:pt idx="87">
                  <c:v>5.4440334645016923</c:v>
                </c:pt>
                <c:pt idx="88">
                  <c:v>5.4862617738931254</c:v>
                </c:pt>
                <c:pt idx="89">
                  <c:v>5.5465115376528145</c:v>
                </c:pt>
                <c:pt idx="90">
                  <c:v>3.5283812891204316</c:v>
                </c:pt>
                <c:pt idx="91">
                  <c:v>3.465237993633953</c:v>
                </c:pt>
                <c:pt idx="92">
                  <c:v>4.9298812929372442</c:v>
                </c:pt>
                <c:pt idx="93">
                  <c:v>4.5914758039759933</c:v>
                </c:pt>
                <c:pt idx="94">
                  <c:v>5.472818289257761</c:v>
                </c:pt>
                <c:pt idx="95">
                  <c:v>5.4917076781325118</c:v>
                </c:pt>
                <c:pt idx="96">
                  <c:v>2.5577819823597312</c:v>
                </c:pt>
                <c:pt idx="97">
                  <c:v>3.8295140698122148</c:v>
                </c:pt>
                <c:pt idx="98">
                  <c:v>4.2087422936904257</c:v>
                </c:pt>
                <c:pt idx="99">
                  <c:v>4.9649606412253702</c:v>
                </c:pt>
                <c:pt idx="100">
                  <c:v>5.2025431562182973</c:v>
                </c:pt>
                <c:pt idx="101">
                  <c:v>5.5638058221779678</c:v>
                </c:pt>
                <c:pt idx="102">
                  <c:v>3.2281476841264416</c:v>
                </c:pt>
                <c:pt idx="103">
                  <c:v>3.419815341510704</c:v>
                </c:pt>
                <c:pt idx="104">
                  <c:v>4.6246788814199595</c:v>
                </c:pt>
                <c:pt idx="105">
                  <c:v>5.1458761221941431</c:v>
                </c:pt>
                <c:pt idx="106">
                  <c:v>5.4014064886122792</c:v>
                </c:pt>
                <c:pt idx="107">
                  <c:v>5.1157960162035767</c:v>
                </c:pt>
                <c:pt idx="108">
                  <c:v>3.2118518948023604</c:v>
                </c:pt>
                <c:pt idx="109">
                  <c:v>3.9865661600485076</c:v>
                </c:pt>
                <c:pt idx="110">
                  <c:v>4.5022482479085006</c:v>
                </c:pt>
                <c:pt idx="111">
                  <c:v>5.4440334645016923</c:v>
                </c:pt>
                <c:pt idx="112">
                  <c:v>5.4862617738931254</c:v>
                </c:pt>
                <c:pt idx="113">
                  <c:v>5.5465115376528145</c:v>
                </c:pt>
                <c:pt idx="114">
                  <c:v>3.5283812891204316</c:v>
                </c:pt>
                <c:pt idx="115">
                  <c:v>3.465237993633953</c:v>
                </c:pt>
                <c:pt idx="116">
                  <c:v>4.9298812929372442</c:v>
                </c:pt>
                <c:pt idx="117">
                  <c:v>4.5914758039759933</c:v>
                </c:pt>
                <c:pt idx="118">
                  <c:v>5.472818289257761</c:v>
                </c:pt>
                <c:pt idx="119">
                  <c:v>5.4917076781325118</c:v>
                </c:pt>
                <c:pt idx="120">
                  <c:v>2.4605579029709022</c:v>
                </c:pt>
                <c:pt idx="121">
                  <c:v>3.8894305354872838</c:v>
                </c:pt>
                <c:pt idx="122">
                  <c:v>3.905915781274615</c:v>
                </c:pt>
                <c:pt idx="123">
                  <c:v>3.0744541127690646</c:v>
                </c:pt>
                <c:pt idx="124">
                  <c:v>3.1464444133612224</c:v>
                </c:pt>
                <c:pt idx="125">
                  <c:v>3.7792552524739684</c:v>
                </c:pt>
                <c:pt idx="126">
                  <c:v>2.5979623044726412</c:v>
                </c:pt>
                <c:pt idx="127">
                  <c:v>3.4910396572456355</c:v>
                </c:pt>
                <c:pt idx="128">
                  <c:v>3.7925604956444947</c:v>
                </c:pt>
                <c:pt idx="129">
                  <c:v>2.3752881491803195</c:v>
                </c:pt>
                <c:pt idx="130">
                  <c:v>3.2731883484787891</c:v>
                </c:pt>
                <c:pt idx="131">
                  <c:v>3.8405576145774849</c:v>
                </c:pt>
                <c:pt idx="132">
                  <c:v>2.4605579029709022</c:v>
                </c:pt>
                <c:pt idx="133">
                  <c:v>3.8894305354872838</c:v>
                </c:pt>
                <c:pt idx="134">
                  <c:v>3.905915781274615</c:v>
                </c:pt>
                <c:pt idx="135">
                  <c:v>3.0744541127690646</c:v>
                </c:pt>
                <c:pt idx="136">
                  <c:v>3.1464444133612224</c:v>
                </c:pt>
                <c:pt idx="137">
                  <c:v>3.7792552524739684</c:v>
                </c:pt>
                <c:pt idx="138">
                  <c:v>2.5979623044726412</c:v>
                </c:pt>
                <c:pt idx="139">
                  <c:v>3.4910396572456355</c:v>
                </c:pt>
                <c:pt idx="140">
                  <c:v>3.7925604956444947</c:v>
                </c:pt>
                <c:pt idx="141">
                  <c:v>2.3752881491803195</c:v>
                </c:pt>
                <c:pt idx="142">
                  <c:v>3.2731883484787891</c:v>
                </c:pt>
                <c:pt idx="143">
                  <c:v>3.8405576145774849</c:v>
                </c:pt>
                <c:pt idx="144">
                  <c:v>2.4605579029709022</c:v>
                </c:pt>
                <c:pt idx="145">
                  <c:v>3.8894305354872838</c:v>
                </c:pt>
                <c:pt idx="146">
                  <c:v>3.905915781274615</c:v>
                </c:pt>
                <c:pt idx="147">
                  <c:v>3.0744541127690646</c:v>
                </c:pt>
                <c:pt idx="148">
                  <c:v>3.1464444133612224</c:v>
                </c:pt>
                <c:pt idx="149">
                  <c:v>3.7792552524739684</c:v>
                </c:pt>
                <c:pt idx="150">
                  <c:v>2.5979623044726412</c:v>
                </c:pt>
                <c:pt idx="151">
                  <c:v>3.4910396572456355</c:v>
                </c:pt>
                <c:pt idx="152">
                  <c:v>3.7925604956444947</c:v>
                </c:pt>
                <c:pt idx="153">
                  <c:v>2.3752881491803195</c:v>
                </c:pt>
                <c:pt idx="154">
                  <c:v>3.2731883484787891</c:v>
                </c:pt>
                <c:pt idx="155">
                  <c:v>3.8405576145774849</c:v>
                </c:pt>
                <c:pt idx="156">
                  <c:v>2.4605579029709022</c:v>
                </c:pt>
                <c:pt idx="157">
                  <c:v>3.8894305354872838</c:v>
                </c:pt>
                <c:pt idx="158">
                  <c:v>3.905915781274615</c:v>
                </c:pt>
                <c:pt idx="159">
                  <c:v>3.0744541127690646</c:v>
                </c:pt>
                <c:pt idx="160">
                  <c:v>3.1464444133612224</c:v>
                </c:pt>
                <c:pt idx="161">
                  <c:v>3.7792552524739684</c:v>
                </c:pt>
                <c:pt idx="162">
                  <c:v>2.5979623044726412</c:v>
                </c:pt>
                <c:pt idx="163">
                  <c:v>3.4910396572456355</c:v>
                </c:pt>
                <c:pt idx="164">
                  <c:v>3.7925604956444947</c:v>
                </c:pt>
                <c:pt idx="165">
                  <c:v>2.3752881491803195</c:v>
                </c:pt>
                <c:pt idx="166">
                  <c:v>3.2731883484787891</c:v>
                </c:pt>
                <c:pt idx="167">
                  <c:v>3.8405576145774849</c:v>
                </c:pt>
                <c:pt idx="168">
                  <c:v>2.4605579029709022</c:v>
                </c:pt>
                <c:pt idx="169">
                  <c:v>3.8894305354872838</c:v>
                </c:pt>
                <c:pt idx="170">
                  <c:v>3.905915781274615</c:v>
                </c:pt>
                <c:pt idx="171">
                  <c:v>3.0744541127690646</c:v>
                </c:pt>
                <c:pt idx="172">
                  <c:v>3.1464444133612224</c:v>
                </c:pt>
                <c:pt idx="173">
                  <c:v>3.7792552524739684</c:v>
                </c:pt>
                <c:pt idx="174">
                  <c:v>2.5979623044726412</c:v>
                </c:pt>
                <c:pt idx="175">
                  <c:v>3.4910396572456355</c:v>
                </c:pt>
                <c:pt idx="176">
                  <c:v>3.7925604956444947</c:v>
                </c:pt>
                <c:pt idx="177">
                  <c:v>2.3752881491803195</c:v>
                </c:pt>
                <c:pt idx="178">
                  <c:v>3.2731883484787891</c:v>
                </c:pt>
                <c:pt idx="179">
                  <c:v>3.8405576145774849</c:v>
                </c:pt>
                <c:pt idx="180">
                  <c:v>3.0198861291254904</c:v>
                </c:pt>
                <c:pt idx="181">
                  <c:v>3.7437998785582471</c:v>
                </c:pt>
                <c:pt idx="182">
                  <c:v>3.5532458756528191</c:v>
                </c:pt>
                <c:pt idx="183">
                  <c:v>3.9360844481947854</c:v>
                </c:pt>
                <c:pt idx="184">
                  <c:v>3.496220049333028</c:v>
                </c:pt>
                <c:pt idx="185">
                  <c:v>4.0457681486668298</c:v>
                </c:pt>
                <c:pt idx="186">
                  <c:v>3.8714815107402289</c:v>
                </c:pt>
                <c:pt idx="187">
                  <c:v>4.1914621973839283</c:v>
                </c:pt>
                <c:pt idx="188">
                  <c:v>2.5944626152628003</c:v>
                </c:pt>
                <c:pt idx="189">
                  <c:v>3.4003696887375656</c:v>
                </c:pt>
                <c:pt idx="190">
                  <c:v>3.8443420552049652</c:v>
                </c:pt>
                <c:pt idx="191">
                  <c:v>3.6104895471319733</c:v>
                </c:pt>
                <c:pt idx="192">
                  <c:v>3.9803847037671387</c:v>
                </c:pt>
                <c:pt idx="193">
                  <c:v>3.6137677324247881</c:v>
                </c:pt>
                <c:pt idx="194">
                  <c:v>4.0311326873955391</c:v>
                </c:pt>
                <c:pt idx="195">
                  <c:v>4.0060980258394077</c:v>
                </c:pt>
                <c:pt idx="196">
                  <c:v>2.6944670344261761</c:v>
                </c:pt>
                <c:pt idx="197">
                  <c:v>4.02504514223358</c:v>
                </c:pt>
                <c:pt idx="198">
                  <c:v>3.3566121174167063</c:v>
                </c:pt>
                <c:pt idx="199">
                  <c:v>3.5683221805873617</c:v>
                </c:pt>
                <c:pt idx="200">
                  <c:v>2.9771817854333582</c:v>
                </c:pt>
                <c:pt idx="201">
                  <c:v>3.5975654485525799</c:v>
                </c:pt>
                <c:pt idx="202">
                  <c:v>3.4398972472538749</c:v>
                </c:pt>
                <c:pt idx="203">
                  <c:v>4.1247190152008484</c:v>
                </c:pt>
                <c:pt idx="204">
                  <c:v>2.7129808830935027</c:v>
                </c:pt>
                <c:pt idx="205">
                  <c:v>3.7538592011663385</c:v>
                </c:pt>
                <c:pt idx="206">
                  <c:v>3.3810603067220004</c:v>
                </c:pt>
                <c:pt idx="207">
                  <c:v>3.4820326804783348</c:v>
                </c:pt>
                <c:pt idx="208">
                  <c:v>3.1751414788002741</c:v>
                </c:pt>
                <c:pt idx="209">
                  <c:v>3.5884937187071548</c:v>
                </c:pt>
                <c:pt idx="210">
                  <c:v>3.7285030983183636</c:v>
                </c:pt>
                <c:pt idx="211">
                  <c:v>3.5757032870887211</c:v>
                </c:pt>
                <c:pt idx="212">
                  <c:v>3.0198861291254904</c:v>
                </c:pt>
                <c:pt idx="213">
                  <c:v>3.7437998785582471</c:v>
                </c:pt>
                <c:pt idx="214">
                  <c:v>3.5532458756528191</c:v>
                </c:pt>
                <c:pt idx="215">
                  <c:v>3.9360844481947854</c:v>
                </c:pt>
                <c:pt idx="216">
                  <c:v>3.496220049333028</c:v>
                </c:pt>
                <c:pt idx="217">
                  <c:v>4.0457681486668298</c:v>
                </c:pt>
                <c:pt idx="218">
                  <c:v>3.8714815107402289</c:v>
                </c:pt>
                <c:pt idx="219">
                  <c:v>4.1914621973839283</c:v>
                </c:pt>
                <c:pt idx="220">
                  <c:v>2.5944626152628003</c:v>
                </c:pt>
                <c:pt idx="221">
                  <c:v>3.4003696887375656</c:v>
                </c:pt>
                <c:pt idx="222">
                  <c:v>3.8443420552049652</c:v>
                </c:pt>
                <c:pt idx="223">
                  <c:v>3.6104895471319733</c:v>
                </c:pt>
                <c:pt idx="224">
                  <c:v>3.9803847037671387</c:v>
                </c:pt>
                <c:pt idx="225">
                  <c:v>3.6137677324247881</c:v>
                </c:pt>
                <c:pt idx="226">
                  <c:v>4.0311326873955391</c:v>
                </c:pt>
                <c:pt idx="227">
                  <c:v>4.0060980258394077</c:v>
                </c:pt>
                <c:pt idx="228">
                  <c:v>2.6944670344261761</c:v>
                </c:pt>
                <c:pt idx="229">
                  <c:v>4.02504514223358</c:v>
                </c:pt>
                <c:pt idx="230">
                  <c:v>3.3566121174167063</c:v>
                </c:pt>
                <c:pt idx="231">
                  <c:v>3.5683221805873617</c:v>
                </c:pt>
                <c:pt idx="232">
                  <c:v>2.9771817854333582</c:v>
                </c:pt>
                <c:pt idx="233">
                  <c:v>3.5975654485525799</c:v>
                </c:pt>
                <c:pt idx="234">
                  <c:v>3.4398972472538749</c:v>
                </c:pt>
                <c:pt idx="235">
                  <c:v>4.1247190152008484</c:v>
                </c:pt>
                <c:pt idx="236">
                  <c:v>2.7129808830935027</c:v>
                </c:pt>
                <c:pt idx="237">
                  <c:v>3.7538592011663385</c:v>
                </c:pt>
                <c:pt idx="238">
                  <c:v>3.3810603067220004</c:v>
                </c:pt>
                <c:pt idx="239">
                  <c:v>3.4820326804783348</c:v>
                </c:pt>
                <c:pt idx="240">
                  <c:v>3.1751414788002741</c:v>
                </c:pt>
                <c:pt idx="241">
                  <c:v>3.5884937187071548</c:v>
                </c:pt>
                <c:pt idx="242">
                  <c:v>3.7285030983183636</c:v>
                </c:pt>
                <c:pt idx="243">
                  <c:v>3.5757032870887211</c:v>
                </c:pt>
                <c:pt idx="244">
                  <c:v>3.0198861291254904</c:v>
                </c:pt>
                <c:pt idx="245">
                  <c:v>3.7437998785582471</c:v>
                </c:pt>
                <c:pt idx="246">
                  <c:v>3.5532458756528191</c:v>
                </c:pt>
                <c:pt idx="247">
                  <c:v>3.9360844481947854</c:v>
                </c:pt>
                <c:pt idx="248">
                  <c:v>3.496220049333028</c:v>
                </c:pt>
                <c:pt idx="249">
                  <c:v>4.0457681486668298</c:v>
                </c:pt>
                <c:pt idx="250">
                  <c:v>3.8714815107402289</c:v>
                </c:pt>
                <c:pt idx="251">
                  <c:v>4.1914621973839283</c:v>
                </c:pt>
                <c:pt idx="252">
                  <c:v>2.5944626152628003</c:v>
                </c:pt>
                <c:pt idx="253">
                  <c:v>3.4003696887375656</c:v>
                </c:pt>
                <c:pt idx="254">
                  <c:v>3.8443420552049652</c:v>
                </c:pt>
                <c:pt idx="255">
                  <c:v>3.6104895471319733</c:v>
                </c:pt>
                <c:pt idx="256">
                  <c:v>3.9803847037671387</c:v>
                </c:pt>
                <c:pt idx="257">
                  <c:v>3.6137677324247881</c:v>
                </c:pt>
                <c:pt idx="258">
                  <c:v>4.0311326873955391</c:v>
                </c:pt>
                <c:pt idx="259">
                  <c:v>4.0060980258394077</c:v>
                </c:pt>
                <c:pt idx="260">
                  <c:v>2.6944670344261761</c:v>
                </c:pt>
                <c:pt idx="261">
                  <c:v>4.02504514223358</c:v>
                </c:pt>
                <c:pt idx="262">
                  <c:v>3.3566121174167063</c:v>
                </c:pt>
                <c:pt idx="263">
                  <c:v>3.5683221805873617</c:v>
                </c:pt>
                <c:pt idx="264">
                  <c:v>2.9771817854333582</c:v>
                </c:pt>
                <c:pt idx="265">
                  <c:v>3.5975654485525799</c:v>
                </c:pt>
                <c:pt idx="266">
                  <c:v>3.4398972472538749</c:v>
                </c:pt>
                <c:pt idx="267">
                  <c:v>4.1247190152008484</c:v>
                </c:pt>
                <c:pt idx="268">
                  <c:v>2.7129808830935027</c:v>
                </c:pt>
                <c:pt idx="269">
                  <c:v>3.7538592011663385</c:v>
                </c:pt>
                <c:pt idx="270">
                  <c:v>3.3810603067220004</c:v>
                </c:pt>
                <c:pt idx="271">
                  <c:v>3.4820326804783348</c:v>
                </c:pt>
                <c:pt idx="272">
                  <c:v>3.1751414788002741</c:v>
                </c:pt>
                <c:pt idx="273">
                  <c:v>3.5884937187071548</c:v>
                </c:pt>
                <c:pt idx="274">
                  <c:v>3.7285030983183636</c:v>
                </c:pt>
                <c:pt idx="275">
                  <c:v>3.5757032870887211</c:v>
                </c:pt>
                <c:pt idx="276">
                  <c:v>3.0198861291254904</c:v>
                </c:pt>
                <c:pt idx="277">
                  <c:v>3.7437998785582471</c:v>
                </c:pt>
                <c:pt idx="278">
                  <c:v>3.5532458756528191</c:v>
                </c:pt>
                <c:pt idx="279">
                  <c:v>3.9360844481947854</c:v>
                </c:pt>
                <c:pt idx="280">
                  <c:v>3.496220049333028</c:v>
                </c:pt>
                <c:pt idx="281">
                  <c:v>4.0457681486668298</c:v>
                </c:pt>
                <c:pt idx="282">
                  <c:v>3.8714815107402289</c:v>
                </c:pt>
                <c:pt idx="283">
                  <c:v>4.1914621973839283</c:v>
                </c:pt>
                <c:pt idx="284">
                  <c:v>2.5944626152628003</c:v>
                </c:pt>
                <c:pt idx="285">
                  <c:v>3.4003696887375656</c:v>
                </c:pt>
                <c:pt idx="286">
                  <c:v>3.8443420552049652</c:v>
                </c:pt>
                <c:pt idx="287">
                  <c:v>3.6104895471319733</c:v>
                </c:pt>
                <c:pt idx="288">
                  <c:v>3.9803847037671387</c:v>
                </c:pt>
                <c:pt idx="289">
                  <c:v>3.6137677324247881</c:v>
                </c:pt>
                <c:pt idx="290">
                  <c:v>4.0311326873955391</c:v>
                </c:pt>
                <c:pt idx="291">
                  <c:v>4.0060980258394077</c:v>
                </c:pt>
                <c:pt idx="292">
                  <c:v>2.6944670344261761</c:v>
                </c:pt>
                <c:pt idx="293">
                  <c:v>4.02504514223358</c:v>
                </c:pt>
                <c:pt idx="294">
                  <c:v>3.3566121174167063</c:v>
                </c:pt>
                <c:pt idx="295">
                  <c:v>3.5683221805873617</c:v>
                </c:pt>
                <c:pt idx="296">
                  <c:v>2.9771817854333582</c:v>
                </c:pt>
                <c:pt idx="297">
                  <c:v>3.5975654485525799</c:v>
                </c:pt>
                <c:pt idx="298">
                  <c:v>3.4398972472538749</c:v>
                </c:pt>
                <c:pt idx="299">
                  <c:v>4.1247190152008484</c:v>
                </c:pt>
                <c:pt idx="300">
                  <c:v>2.7129808830935027</c:v>
                </c:pt>
                <c:pt idx="301">
                  <c:v>3.7538592011663385</c:v>
                </c:pt>
                <c:pt idx="302">
                  <c:v>3.3810603067220004</c:v>
                </c:pt>
                <c:pt idx="303">
                  <c:v>3.4820326804783348</c:v>
                </c:pt>
                <c:pt idx="304">
                  <c:v>3.1751414788002741</c:v>
                </c:pt>
                <c:pt idx="305">
                  <c:v>3.5884937187071548</c:v>
                </c:pt>
                <c:pt idx="306">
                  <c:v>3.7285030983183636</c:v>
                </c:pt>
                <c:pt idx="307">
                  <c:v>3.5757032870887211</c:v>
                </c:pt>
                <c:pt idx="308">
                  <c:v>2.5249901992425712</c:v>
                </c:pt>
                <c:pt idx="309">
                  <c:v>5.9751802078053684</c:v>
                </c:pt>
                <c:pt idx="310">
                  <c:v>3.867761607182421</c:v>
                </c:pt>
                <c:pt idx="311">
                  <c:v>5.2920952611121628</c:v>
                </c:pt>
                <c:pt idx="312">
                  <c:v>4.3862936191291633</c:v>
                </c:pt>
                <c:pt idx="313">
                  <c:v>6.1988626616726314</c:v>
                </c:pt>
                <c:pt idx="314">
                  <c:v>3.4134476525478239</c:v>
                </c:pt>
                <c:pt idx="315">
                  <c:v>5.9710265833679488</c:v>
                </c:pt>
                <c:pt idx="316">
                  <c:v>2.7653778917413581</c:v>
                </c:pt>
                <c:pt idx="317">
                  <c:v>6.3150173527471027</c:v>
                </c:pt>
                <c:pt idx="318">
                  <c:v>3.9824323260998695</c:v>
                </c:pt>
                <c:pt idx="319">
                  <c:v>4.9558881407666178</c:v>
                </c:pt>
                <c:pt idx="320">
                  <c:v>4.5721307878927107</c:v>
                </c:pt>
                <c:pt idx="321">
                  <c:v>4.5414542573401002</c:v>
                </c:pt>
                <c:pt idx="322">
                  <c:v>5.4938581616335433</c:v>
                </c:pt>
                <c:pt idx="323">
                  <c:v>6.0910445163064075</c:v>
                </c:pt>
                <c:pt idx="324">
                  <c:v>3.0599468328585391</c:v>
                </c:pt>
                <c:pt idx="325">
                  <c:v>5.8819618527254187</c:v>
                </c:pt>
                <c:pt idx="326">
                  <c:v>3.0872747234315603</c:v>
                </c:pt>
                <c:pt idx="327">
                  <c:v>4.6345260965492034</c:v>
                </c:pt>
                <c:pt idx="328">
                  <c:v>4.016075152369722</c:v>
                </c:pt>
                <c:pt idx="329">
                  <c:v>4.9495086777226103</c:v>
                </c:pt>
                <c:pt idx="330">
                  <c:v>4.8211221524675558</c:v>
                </c:pt>
                <c:pt idx="331">
                  <c:v>5.5924770577686047</c:v>
                </c:pt>
                <c:pt idx="332">
                  <c:v>3.365752986875914</c:v>
                </c:pt>
                <c:pt idx="333">
                  <c:v>5.9400083063061562</c:v>
                </c:pt>
                <c:pt idx="334">
                  <c:v>3.8656706373215926</c:v>
                </c:pt>
                <c:pt idx="335">
                  <c:v>4.8692718194448359</c:v>
                </c:pt>
                <c:pt idx="336">
                  <c:v>3.9114663798655895</c:v>
                </c:pt>
                <c:pt idx="337">
                  <c:v>4.4558698578582545</c:v>
                </c:pt>
                <c:pt idx="338">
                  <c:v>4.3747204737711929</c:v>
                </c:pt>
                <c:pt idx="339">
                  <c:v>4.9744653086555664</c:v>
                </c:pt>
                <c:pt idx="340">
                  <c:v>2.5249901992425712</c:v>
                </c:pt>
                <c:pt idx="341">
                  <c:v>5.9751802078053684</c:v>
                </c:pt>
                <c:pt idx="342">
                  <c:v>3.867761607182421</c:v>
                </c:pt>
                <c:pt idx="343">
                  <c:v>5.2920952611121628</c:v>
                </c:pt>
                <c:pt idx="344">
                  <c:v>4.3862936191291633</c:v>
                </c:pt>
                <c:pt idx="345">
                  <c:v>6.1988626616726314</c:v>
                </c:pt>
                <c:pt idx="346">
                  <c:v>3.4134476525478239</c:v>
                </c:pt>
                <c:pt idx="347">
                  <c:v>5.9710265833679488</c:v>
                </c:pt>
                <c:pt idx="348">
                  <c:v>2.7653778917413581</c:v>
                </c:pt>
                <c:pt idx="349">
                  <c:v>6.3150173527471027</c:v>
                </c:pt>
                <c:pt idx="350">
                  <c:v>3.9824323260998695</c:v>
                </c:pt>
                <c:pt idx="351">
                  <c:v>4.9558881407666178</c:v>
                </c:pt>
                <c:pt idx="352">
                  <c:v>4.5721307878927107</c:v>
                </c:pt>
                <c:pt idx="353">
                  <c:v>4.5414542573401002</c:v>
                </c:pt>
                <c:pt idx="354">
                  <c:v>5.4938581616335433</c:v>
                </c:pt>
                <c:pt idx="355">
                  <c:v>6.0910445163064075</c:v>
                </c:pt>
                <c:pt idx="356">
                  <c:v>3.0599468328585391</c:v>
                </c:pt>
                <c:pt idx="357">
                  <c:v>5.8819618527254187</c:v>
                </c:pt>
                <c:pt idx="358">
                  <c:v>3.0872747234315603</c:v>
                </c:pt>
                <c:pt idx="359">
                  <c:v>4.6345260965492034</c:v>
                </c:pt>
                <c:pt idx="360">
                  <c:v>4.016075152369722</c:v>
                </c:pt>
                <c:pt idx="361">
                  <c:v>4.9495086777226103</c:v>
                </c:pt>
                <c:pt idx="362">
                  <c:v>4.8211221524675558</c:v>
                </c:pt>
                <c:pt idx="363">
                  <c:v>5.5924770577686047</c:v>
                </c:pt>
                <c:pt idx="364">
                  <c:v>3.365752986875914</c:v>
                </c:pt>
                <c:pt idx="365">
                  <c:v>5.9400083063061562</c:v>
                </c:pt>
                <c:pt idx="366">
                  <c:v>3.8656706373215926</c:v>
                </c:pt>
                <c:pt idx="367">
                  <c:v>4.8692718194448359</c:v>
                </c:pt>
                <c:pt idx="368">
                  <c:v>3.9114663798655895</c:v>
                </c:pt>
                <c:pt idx="369">
                  <c:v>4.4558698578582545</c:v>
                </c:pt>
                <c:pt idx="370">
                  <c:v>4.3747204737711929</c:v>
                </c:pt>
                <c:pt idx="371">
                  <c:v>4.9744653086555664</c:v>
                </c:pt>
                <c:pt idx="372">
                  <c:v>2.5249901992425712</c:v>
                </c:pt>
                <c:pt idx="373">
                  <c:v>5.9751802078053684</c:v>
                </c:pt>
                <c:pt idx="374">
                  <c:v>3.867761607182421</c:v>
                </c:pt>
                <c:pt idx="375">
                  <c:v>5.2920952611121628</c:v>
                </c:pt>
                <c:pt idx="376">
                  <c:v>4.3862936191291633</c:v>
                </c:pt>
                <c:pt idx="377">
                  <c:v>6.1988626616726314</c:v>
                </c:pt>
                <c:pt idx="378">
                  <c:v>3.4134476525478239</c:v>
                </c:pt>
                <c:pt idx="379">
                  <c:v>5.9710265833679488</c:v>
                </c:pt>
                <c:pt idx="380">
                  <c:v>2.7653778917413581</c:v>
                </c:pt>
                <c:pt idx="381">
                  <c:v>6.3150173527471027</c:v>
                </c:pt>
                <c:pt idx="382">
                  <c:v>3.9824323260998695</c:v>
                </c:pt>
                <c:pt idx="383">
                  <c:v>4.9558881407666178</c:v>
                </c:pt>
                <c:pt idx="384">
                  <c:v>4.5721307878927107</c:v>
                </c:pt>
                <c:pt idx="385">
                  <c:v>4.5414542573401002</c:v>
                </c:pt>
                <c:pt idx="386">
                  <c:v>5.4938581616335433</c:v>
                </c:pt>
                <c:pt idx="387">
                  <c:v>6.0910445163064075</c:v>
                </c:pt>
                <c:pt idx="388">
                  <c:v>3.0599468328585391</c:v>
                </c:pt>
                <c:pt idx="389">
                  <c:v>5.8819618527254187</c:v>
                </c:pt>
                <c:pt idx="390">
                  <c:v>3.0872747234315603</c:v>
                </c:pt>
                <c:pt idx="391">
                  <c:v>4.6345260965492034</c:v>
                </c:pt>
                <c:pt idx="392">
                  <c:v>4.016075152369722</c:v>
                </c:pt>
                <c:pt idx="393">
                  <c:v>4.9495086777226103</c:v>
                </c:pt>
                <c:pt idx="394">
                  <c:v>4.8211221524675558</c:v>
                </c:pt>
                <c:pt idx="395">
                  <c:v>5.5924770577686047</c:v>
                </c:pt>
                <c:pt idx="396">
                  <c:v>3.365752986875914</c:v>
                </c:pt>
                <c:pt idx="397">
                  <c:v>5.9400083063061562</c:v>
                </c:pt>
                <c:pt idx="398">
                  <c:v>3.8656706373215926</c:v>
                </c:pt>
                <c:pt idx="399">
                  <c:v>4.8692718194448359</c:v>
                </c:pt>
                <c:pt idx="400">
                  <c:v>3.9114663798655895</c:v>
                </c:pt>
                <c:pt idx="401">
                  <c:v>4.4558698578582545</c:v>
                </c:pt>
                <c:pt idx="402">
                  <c:v>4.3747204737711929</c:v>
                </c:pt>
                <c:pt idx="403">
                  <c:v>4.9744653086555664</c:v>
                </c:pt>
                <c:pt idx="404">
                  <c:v>2.5249901992425712</c:v>
                </c:pt>
                <c:pt idx="405">
                  <c:v>5.9751802078053684</c:v>
                </c:pt>
                <c:pt idx="406">
                  <c:v>3.867761607182421</c:v>
                </c:pt>
                <c:pt idx="407">
                  <c:v>5.2920952611121628</c:v>
                </c:pt>
                <c:pt idx="408">
                  <c:v>4.3862936191291633</c:v>
                </c:pt>
                <c:pt idx="409">
                  <c:v>6.1988626616726314</c:v>
                </c:pt>
                <c:pt idx="410">
                  <c:v>3.4134476525478239</c:v>
                </c:pt>
                <c:pt idx="411">
                  <c:v>5.9710265833679488</c:v>
                </c:pt>
                <c:pt idx="412">
                  <c:v>2.7653778917413581</c:v>
                </c:pt>
                <c:pt idx="413">
                  <c:v>6.3150173527471027</c:v>
                </c:pt>
                <c:pt idx="414">
                  <c:v>3.9824323260998695</c:v>
                </c:pt>
                <c:pt idx="415">
                  <c:v>4.9558881407666178</c:v>
                </c:pt>
                <c:pt idx="416">
                  <c:v>4.5721307878927107</c:v>
                </c:pt>
                <c:pt idx="417">
                  <c:v>4.5414542573401002</c:v>
                </c:pt>
                <c:pt idx="418">
                  <c:v>5.4938581616335433</c:v>
                </c:pt>
                <c:pt idx="419">
                  <c:v>6.0910445163064075</c:v>
                </c:pt>
                <c:pt idx="420">
                  <c:v>3.0599468328585391</c:v>
                </c:pt>
                <c:pt idx="421">
                  <c:v>5.8819618527254187</c:v>
                </c:pt>
                <c:pt idx="422">
                  <c:v>3.0872747234315603</c:v>
                </c:pt>
                <c:pt idx="423">
                  <c:v>4.6345260965492034</c:v>
                </c:pt>
                <c:pt idx="424">
                  <c:v>4.016075152369722</c:v>
                </c:pt>
                <c:pt idx="425">
                  <c:v>4.9495086777226103</c:v>
                </c:pt>
                <c:pt idx="426">
                  <c:v>4.8211221524675558</c:v>
                </c:pt>
                <c:pt idx="427">
                  <c:v>5.5924770577686047</c:v>
                </c:pt>
                <c:pt idx="428">
                  <c:v>3.365752986875914</c:v>
                </c:pt>
                <c:pt idx="429">
                  <c:v>5.9400083063061562</c:v>
                </c:pt>
                <c:pt idx="430">
                  <c:v>3.8656706373215926</c:v>
                </c:pt>
                <c:pt idx="431">
                  <c:v>4.8692718194448359</c:v>
                </c:pt>
                <c:pt idx="432">
                  <c:v>3.9114663798655895</c:v>
                </c:pt>
                <c:pt idx="433">
                  <c:v>4.4558698578582545</c:v>
                </c:pt>
                <c:pt idx="434">
                  <c:v>4.3747204737711929</c:v>
                </c:pt>
                <c:pt idx="435">
                  <c:v>4.9744653086555664</c:v>
                </c:pt>
                <c:pt idx="436">
                  <c:v>2.1241465327261548</c:v>
                </c:pt>
                <c:pt idx="437">
                  <c:v>2.1068530652923076</c:v>
                </c:pt>
                <c:pt idx="438">
                  <c:v>1.8944877315200006</c:v>
                </c:pt>
                <c:pt idx="439">
                  <c:v>1.927603732307692</c:v>
                </c:pt>
                <c:pt idx="440">
                  <c:v>2.0002449646399998</c:v>
                </c:pt>
                <c:pt idx="441">
                  <c:v>1.7383728196676924</c:v>
                </c:pt>
                <c:pt idx="442">
                  <c:v>2.4148544460800001</c:v>
                </c:pt>
                <c:pt idx="443">
                  <c:v>1.7678218994461536</c:v>
                </c:pt>
                <c:pt idx="444">
                  <c:v>1.9780949660000002</c:v>
                </c:pt>
                <c:pt idx="445">
                  <c:v>2.2460739080000001</c:v>
                </c:pt>
                <c:pt idx="446">
                  <c:v>1.9083930686461541</c:v>
                </c:pt>
                <c:pt idx="447">
                  <c:v>1.9593490004184617</c:v>
                </c:pt>
                <c:pt idx="448">
                  <c:v>2.291751534176</c:v>
                </c:pt>
                <c:pt idx="449">
                  <c:v>3.5704176983360005</c:v>
                </c:pt>
                <c:pt idx="450">
                  <c:v>3.497801656544</c:v>
                </c:pt>
                <c:pt idx="451">
                  <c:v>4.3465348428799997</c:v>
                </c:pt>
                <c:pt idx="452">
                  <c:v>3.9814819920320002</c:v>
                </c:pt>
                <c:pt idx="453">
                  <c:v>4.0144814666239981</c:v>
                </c:pt>
                <c:pt idx="454">
                  <c:v>3.0541258876160002</c:v>
                </c:pt>
                <c:pt idx="455">
                  <c:v>3.1878221423360005</c:v>
                </c:pt>
                <c:pt idx="456">
                  <c:v>3.7017790635200001</c:v>
                </c:pt>
                <c:pt idx="457">
                  <c:v>4.1259521499199998</c:v>
                </c:pt>
                <c:pt idx="458">
                  <c:v>3.8576058964159996</c:v>
                </c:pt>
                <c:pt idx="459">
                  <c:v>3.9810879413120004</c:v>
                </c:pt>
                <c:pt idx="460">
                  <c:v>2.9962502887999998</c:v>
                </c:pt>
                <c:pt idx="461">
                  <c:v>3.2035813467200009</c:v>
                </c:pt>
                <c:pt idx="462">
                  <c:v>3.744488785568</c:v>
                </c:pt>
                <c:pt idx="463">
                  <c:v>4.0426290535040019</c:v>
                </c:pt>
                <c:pt idx="464">
                  <c:v>3.9447314383040002</c:v>
                </c:pt>
                <c:pt idx="465">
                  <c:v>3.958888264064</c:v>
                </c:pt>
                <c:pt idx="466">
                  <c:v>3.0830193561920005</c:v>
                </c:pt>
                <c:pt idx="467">
                  <c:v>2.8190707056320004</c:v>
                </c:pt>
                <c:pt idx="468">
                  <c:v>3.8466477752000001</c:v>
                </c:pt>
                <c:pt idx="469">
                  <c:v>3.4921219824320002</c:v>
                </c:pt>
                <c:pt idx="470">
                  <c:v>3.6975084007039998</c:v>
                </c:pt>
                <c:pt idx="471">
                  <c:v>4.0067406267200001</c:v>
                </c:pt>
                <c:pt idx="472">
                  <c:v>2.291751534176</c:v>
                </c:pt>
                <c:pt idx="473">
                  <c:v>3.5704176983360005</c:v>
                </c:pt>
                <c:pt idx="474">
                  <c:v>3.497801656544</c:v>
                </c:pt>
                <c:pt idx="475">
                  <c:v>4.3465348428799997</c:v>
                </c:pt>
                <c:pt idx="476">
                  <c:v>3.9814819920320002</c:v>
                </c:pt>
                <c:pt idx="477">
                  <c:v>4.0144814666239981</c:v>
                </c:pt>
                <c:pt idx="478">
                  <c:v>3.0541258876160002</c:v>
                </c:pt>
                <c:pt idx="479">
                  <c:v>3.1878221423360005</c:v>
                </c:pt>
                <c:pt idx="480">
                  <c:v>3.7017790635200001</c:v>
                </c:pt>
                <c:pt idx="481">
                  <c:v>4.1259521499199998</c:v>
                </c:pt>
                <c:pt idx="482">
                  <c:v>3.8576058964159996</c:v>
                </c:pt>
                <c:pt idx="483">
                  <c:v>3.9810879413120004</c:v>
                </c:pt>
                <c:pt idx="484">
                  <c:v>2.9962502887999998</c:v>
                </c:pt>
                <c:pt idx="485">
                  <c:v>3.2035813467200009</c:v>
                </c:pt>
                <c:pt idx="486">
                  <c:v>3.744488785568</c:v>
                </c:pt>
                <c:pt idx="487">
                  <c:v>4.0426290535040019</c:v>
                </c:pt>
                <c:pt idx="488">
                  <c:v>3.9447314383040002</c:v>
                </c:pt>
                <c:pt idx="489">
                  <c:v>3.958888264064</c:v>
                </c:pt>
                <c:pt idx="490">
                  <c:v>3.0830193561920005</c:v>
                </c:pt>
                <c:pt idx="491">
                  <c:v>2.8190707056320004</c:v>
                </c:pt>
                <c:pt idx="492">
                  <c:v>3.8466477752000001</c:v>
                </c:pt>
                <c:pt idx="493">
                  <c:v>3.4921219824320002</c:v>
                </c:pt>
                <c:pt idx="494">
                  <c:v>3.6975084007039998</c:v>
                </c:pt>
                <c:pt idx="495">
                  <c:v>4.0067406267200001</c:v>
                </c:pt>
                <c:pt idx="496">
                  <c:v>2.291751534176</c:v>
                </c:pt>
                <c:pt idx="497">
                  <c:v>3.5704176983360005</c:v>
                </c:pt>
                <c:pt idx="498">
                  <c:v>3.497801656544</c:v>
                </c:pt>
                <c:pt idx="499">
                  <c:v>4.3465348428799997</c:v>
                </c:pt>
                <c:pt idx="500">
                  <c:v>3.9814819920320002</c:v>
                </c:pt>
                <c:pt idx="501">
                  <c:v>4.0144814666239981</c:v>
                </c:pt>
                <c:pt idx="502">
                  <c:v>3.0541258876160002</c:v>
                </c:pt>
                <c:pt idx="503">
                  <c:v>3.1878221423360005</c:v>
                </c:pt>
                <c:pt idx="504">
                  <c:v>3.7017790635200001</c:v>
                </c:pt>
                <c:pt idx="505">
                  <c:v>4.1259521499199998</c:v>
                </c:pt>
                <c:pt idx="506">
                  <c:v>3.8576058964159996</c:v>
                </c:pt>
                <c:pt idx="507">
                  <c:v>3.9810879413120004</c:v>
                </c:pt>
                <c:pt idx="508">
                  <c:v>2.9962502887999998</c:v>
                </c:pt>
                <c:pt idx="509">
                  <c:v>3.2035813467200009</c:v>
                </c:pt>
                <c:pt idx="510">
                  <c:v>3.744488785568</c:v>
                </c:pt>
                <c:pt idx="511">
                  <c:v>4.0426290535040019</c:v>
                </c:pt>
                <c:pt idx="512">
                  <c:v>3.9447314383040002</c:v>
                </c:pt>
                <c:pt idx="513">
                  <c:v>3.958888264064</c:v>
                </c:pt>
                <c:pt idx="514">
                  <c:v>3.0830193561920005</c:v>
                </c:pt>
                <c:pt idx="515">
                  <c:v>2.8190707056320004</c:v>
                </c:pt>
                <c:pt idx="516">
                  <c:v>3.8466477752000001</c:v>
                </c:pt>
                <c:pt idx="517">
                  <c:v>3.4921219824320002</c:v>
                </c:pt>
                <c:pt idx="518">
                  <c:v>3.6975084007039998</c:v>
                </c:pt>
                <c:pt idx="519">
                  <c:v>4.0067406267200001</c:v>
                </c:pt>
                <c:pt idx="520">
                  <c:v>1.4509740858175997</c:v>
                </c:pt>
                <c:pt idx="521">
                  <c:v>1.9268153499200003</c:v>
                </c:pt>
                <c:pt idx="522">
                  <c:v>1.4695777710464002</c:v>
                </c:pt>
                <c:pt idx="523">
                  <c:v>1.7000212955743994</c:v>
                </c:pt>
                <c:pt idx="524">
                  <c:v>1.4857411580287998</c:v>
                </c:pt>
                <c:pt idx="525">
                  <c:v>1.9543375229312008</c:v>
                </c:pt>
                <c:pt idx="526">
                  <c:v>1.80346545248</c:v>
                </c:pt>
                <c:pt idx="527">
                  <c:v>1.9722483830144002</c:v>
                </c:pt>
                <c:pt idx="528">
                  <c:v>1.6259109586976002</c:v>
                </c:pt>
                <c:pt idx="529">
                  <c:v>1.7176184633023999</c:v>
                </c:pt>
                <c:pt idx="530">
                  <c:v>1.5474570598400001</c:v>
                </c:pt>
                <c:pt idx="531">
                  <c:v>1.9000666416512002</c:v>
                </c:pt>
                <c:pt idx="532">
                  <c:v>1.5286317212576002</c:v>
                </c:pt>
                <c:pt idx="533">
                  <c:v>1.7810429960768004</c:v>
                </c:pt>
                <c:pt idx="534">
                  <c:v>2.0222090561600004</c:v>
                </c:pt>
                <c:pt idx="535">
                  <c:v>2.1821110744640002</c:v>
                </c:pt>
                <c:pt idx="536">
                  <c:v>1.4245209153535998</c:v>
                </c:pt>
                <c:pt idx="537">
                  <c:v>1.9358220768800001</c:v>
                </c:pt>
                <c:pt idx="538">
                  <c:v>1.6034112402368002</c:v>
                </c:pt>
                <c:pt idx="539">
                  <c:v>1.9742888607488007</c:v>
                </c:pt>
                <c:pt idx="540">
                  <c:v>2.0782873620800002</c:v>
                </c:pt>
                <c:pt idx="541">
                  <c:v>1.9433726466368004</c:v>
                </c:pt>
                <c:pt idx="542">
                  <c:v>1.8776061875455998</c:v>
                </c:pt>
                <c:pt idx="543">
                  <c:v>2.4669445395199996</c:v>
                </c:pt>
                <c:pt idx="544">
                  <c:v>2.0038987973120004</c:v>
                </c:pt>
                <c:pt idx="545">
                  <c:v>2.4946524791359996</c:v>
                </c:pt>
                <c:pt idx="546">
                  <c:v>2.181019695392</c:v>
                </c:pt>
                <c:pt idx="547">
                  <c:v>2.2300414018879997</c:v>
                </c:pt>
                <c:pt idx="548">
                  <c:v>2.079161310176</c:v>
                </c:pt>
                <c:pt idx="549">
                  <c:v>1.8592444211743999</c:v>
                </c:pt>
                <c:pt idx="550">
                  <c:v>2.0693929394239996</c:v>
                </c:pt>
                <c:pt idx="551">
                  <c:v>1.6697729970463999</c:v>
                </c:pt>
                <c:pt idx="552">
                  <c:v>1.4509740858175997</c:v>
                </c:pt>
                <c:pt idx="553">
                  <c:v>1.9268153499200003</c:v>
                </c:pt>
                <c:pt idx="554">
                  <c:v>1.4695777710464002</c:v>
                </c:pt>
                <c:pt idx="555">
                  <c:v>1.7000212955743994</c:v>
                </c:pt>
                <c:pt idx="556">
                  <c:v>1.4857411580287998</c:v>
                </c:pt>
                <c:pt idx="557">
                  <c:v>1.9543375229312008</c:v>
                </c:pt>
                <c:pt idx="558">
                  <c:v>1.80346545248</c:v>
                </c:pt>
                <c:pt idx="559">
                  <c:v>1.9722483830144002</c:v>
                </c:pt>
                <c:pt idx="560">
                  <c:v>1.6259109586976002</c:v>
                </c:pt>
                <c:pt idx="561">
                  <c:v>1.7176184633023999</c:v>
                </c:pt>
                <c:pt idx="562">
                  <c:v>1.5474570598400001</c:v>
                </c:pt>
                <c:pt idx="563">
                  <c:v>1.9000666416512002</c:v>
                </c:pt>
                <c:pt idx="564">
                  <c:v>1.5286317212576002</c:v>
                </c:pt>
                <c:pt idx="565">
                  <c:v>1.7810429960768004</c:v>
                </c:pt>
                <c:pt idx="566">
                  <c:v>2.0222090561600004</c:v>
                </c:pt>
                <c:pt idx="567">
                  <c:v>2.1821110744640002</c:v>
                </c:pt>
                <c:pt idx="568">
                  <c:v>1.4245209153535998</c:v>
                </c:pt>
                <c:pt idx="569">
                  <c:v>1.9358220768800001</c:v>
                </c:pt>
                <c:pt idx="570">
                  <c:v>1.6034112402368002</c:v>
                </c:pt>
                <c:pt idx="571">
                  <c:v>1.9742888607488007</c:v>
                </c:pt>
                <c:pt idx="572">
                  <c:v>2.0782873620800002</c:v>
                </c:pt>
                <c:pt idx="573">
                  <c:v>1.9433726466368004</c:v>
                </c:pt>
                <c:pt idx="574">
                  <c:v>1.8776061875455998</c:v>
                </c:pt>
                <c:pt idx="575">
                  <c:v>2.4669445395199996</c:v>
                </c:pt>
                <c:pt idx="576">
                  <c:v>2.0038987973120004</c:v>
                </c:pt>
                <c:pt idx="577">
                  <c:v>2.4946524791359996</c:v>
                </c:pt>
                <c:pt idx="578">
                  <c:v>2.181019695392</c:v>
                </c:pt>
                <c:pt idx="579">
                  <c:v>2.2300414018879997</c:v>
                </c:pt>
                <c:pt idx="580">
                  <c:v>2.079161310176</c:v>
                </c:pt>
                <c:pt idx="581">
                  <c:v>1.8592444211743999</c:v>
                </c:pt>
                <c:pt idx="582">
                  <c:v>2.0693929394239996</c:v>
                </c:pt>
                <c:pt idx="583">
                  <c:v>1.6697729970463999</c:v>
                </c:pt>
                <c:pt idx="584">
                  <c:v>1.4509740858175997</c:v>
                </c:pt>
                <c:pt idx="585">
                  <c:v>1.9268153499200003</c:v>
                </c:pt>
                <c:pt idx="586">
                  <c:v>1.4695777710464002</c:v>
                </c:pt>
                <c:pt idx="587">
                  <c:v>1.7000212955743994</c:v>
                </c:pt>
                <c:pt idx="588">
                  <c:v>1.4857411580287998</c:v>
                </c:pt>
                <c:pt idx="589">
                  <c:v>1.9543375229312008</c:v>
                </c:pt>
                <c:pt idx="590">
                  <c:v>1.80346545248</c:v>
                </c:pt>
                <c:pt idx="591">
                  <c:v>1.9722483830144002</c:v>
                </c:pt>
                <c:pt idx="592">
                  <c:v>1.6259109586976002</c:v>
                </c:pt>
                <c:pt idx="593">
                  <c:v>1.7176184633023999</c:v>
                </c:pt>
                <c:pt idx="594">
                  <c:v>1.5474570598400001</c:v>
                </c:pt>
                <c:pt idx="595">
                  <c:v>1.9000666416512002</c:v>
                </c:pt>
                <c:pt idx="596">
                  <c:v>1.5286317212576002</c:v>
                </c:pt>
                <c:pt idx="597">
                  <c:v>1.7810429960768004</c:v>
                </c:pt>
                <c:pt idx="598">
                  <c:v>2.0222090561600004</c:v>
                </c:pt>
                <c:pt idx="599">
                  <c:v>2.1821110744640002</c:v>
                </c:pt>
                <c:pt idx="600">
                  <c:v>1.4245209153535998</c:v>
                </c:pt>
                <c:pt idx="601">
                  <c:v>1.9358220768800001</c:v>
                </c:pt>
                <c:pt idx="602">
                  <c:v>1.6034112402368002</c:v>
                </c:pt>
                <c:pt idx="603">
                  <c:v>1.9742888607488007</c:v>
                </c:pt>
                <c:pt idx="604">
                  <c:v>2.0782873620800002</c:v>
                </c:pt>
                <c:pt idx="605">
                  <c:v>1.9433726466368004</c:v>
                </c:pt>
                <c:pt idx="606">
                  <c:v>1.8776061875455998</c:v>
                </c:pt>
                <c:pt idx="607">
                  <c:v>2.4669445395199996</c:v>
                </c:pt>
                <c:pt idx="608">
                  <c:v>2.0038987973120004</c:v>
                </c:pt>
                <c:pt idx="609">
                  <c:v>2.4946524791359996</c:v>
                </c:pt>
                <c:pt idx="610">
                  <c:v>2.181019695392</c:v>
                </c:pt>
                <c:pt idx="611">
                  <c:v>2.2300414018879997</c:v>
                </c:pt>
                <c:pt idx="612">
                  <c:v>2.079161310176</c:v>
                </c:pt>
                <c:pt idx="613">
                  <c:v>1.8592444211743999</c:v>
                </c:pt>
                <c:pt idx="614">
                  <c:v>2.0693929394239996</c:v>
                </c:pt>
                <c:pt idx="615">
                  <c:v>1.6697729970463999</c:v>
                </c:pt>
                <c:pt idx="616">
                  <c:v>1.4509740858175997</c:v>
                </c:pt>
                <c:pt idx="617">
                  <c:v>1.9268153499200003</c:v>
                </c:pt>
                <c:pt idx="618">
                  <c:v>1.4695777710464002</c:v>
                </c:pt>
                <c:pt idx="619">
                  <c:v>1.7000212955743994</c:v>
                </c:pt>
                <c:pt idx="620">
                  <c:v>1.4857411580287998</c:v>
                </c:pt>
                <c:pt idx="621">
                  <c:v>1.9543375229312008</c:v>
                </c:pt>
                <c:pt idx="622">
                  <c:v>1.80346545248</c:v>
                </c:pt>
                <c:pt idx="623">
                  <c:v>1.9722483830144002</c:v>
                </c:pt>
                <c:pt idx="624">
                  <c:v>1.6259109586976002</c:v>
                </c:pt>
                <c:pt idx="625">
                  <c:v>1.7176184633023999</c:v>
                </c:pt>
                <c:pt idx="626">
                  <c:v>1.5474570598400001</c:v>
                </c:pt>
                <c:pt idx="627">
                  <c:v>1.9000666416512002</c:v>
                </c:pt>
                <c:pt idx="628">
                  <c:v>1.5286317212576002</c:v>
                </c:pt>
                <c:pt idx="629">
                  <c:v>1.7810429960768004</c:v>
                </c:pt>
                <c:pt idx="630">
                  <c:v>2.0222090561600004</c:v>
                </c:pt>
                <c:pt idx="631">
                  <c:v>2.1821110744640002</c:v>
                </c:pt>
                <c:pt idx="632">
                  <c:v>1.4245209153535998</c:v>
                </c:pt>
                <c:pt idx="633">
                  <c:v>1.9358220768800001</c:v>
                </c:pt>
                <c:pt idx="634">
                  <c:v>1.6034112402368002</c:v>
                </c:pt>
                <c:pt idx="635">
                  <c:v>1.9742888607488007</c:v>
                </c:pt>
                <c:pt idx="636">
                  <c:v>2.0782873620800002</c:v>
                </c:pt>
                <c:pt idx="637">
                  <c:v>1.9433726466368004</c:v>
                </c:pt>
                <c:pt idx="638">
                  <c:v>1.8776061875455998</c:v>
                </c:pt>
                <c:pt idx="639">
                  <c:v>2.4669445395199996</c:v>
                </c:pt>
                <c:pt idx="640">
                  <c:v>2.0038987973120004</c:v>
                </c:pt>
                <c:pt idx="641">
                  <c:v>2.4946524791359996</c:v>
                </c:pt>
                <c:pt idx="642">
                  <c:v>2.181019695392</c:v>
                </c:pt>
                <c:pt idx="643">
                  <c:v>2.2300414018879997</c:v>
                </c:pt>
                <c:pt idx="644">
                  <c:v>2.079161310176</c:v>
                </c:pt>
                <c:pt idx="645">
                  <c:v>1.8592444211743999</c:v>
                </c:pt>
                <c:pt idx="646">
                  <c:v>2.0693929394239996</c:v>
                </c:pt>
                <c:pt idx="647">
                  <c:v>1.6697729970463999</c:v>
                </c:pt>
                <c:pt idx="648">
                  <c:v>2.2996266322879997</c:v>
                </c:pt>
                <c:pt idx="649">
                  <c:v>3.9382328428160007</c:v>
                </c:pt>
                <c:pt idx="650">
                  <c:v>2.4754100097919998</c:v>
                </c:pt>
                <c:pt idx="651">
                  <c:v>3.5339670454400007</c:v>
                </c:pt>
                <c:pt idx="652">
                  <c:v>2.6239409984960007</c:v>
                </c:pt>
                <c:pt idx="653">
                  <c:v>2.0783983999999998</c:v>
                </c:pt>
                <c:pt idx="654">
                  <c:v>2.7697184188160002</c:v>
                </c:pt>
                <c:pt idx="655">
                  <c:v>4.0169527257920015</c:v>
                </c:pt>
                <c:pt idx="656">
                  <c:v>2.4367380387199997</c:v>
                </c:pt>
                <c:pt idx="657">
                  <c:v>3.275098690688</c:v>
                </c:pt>
                <c:pt idx="658">
                  <c:v>2.2328051033599992</c:v>
                </c:pt>
                <c:pt idx="659">
                  <c:v>3.5043685077440001</c:v>
                </c:pt>
                <c:pt idx="660">
                  <c:v>2.4760741258879992</c:v>
                </c:pt>
                <c:pt idx="661">
                  <c:v>4.2818525856320013</c:v>
                </c:pt>
                <c:pt idx="662">
                  <c:v>2.9274554110399995</c:v>
                </c:pt>
                <c:pt idx="663">
                  <c:v>4.499207583296001</c:v>
                </c:pt>
                <c:pt idx="664">
                  <c:v>2.2955684753599996</c:v>
                </c:pt>
                <c:pt idx="665">
                  <c:v>2.7378670387520008</c:v>
                </c:pt>
                <c:pt idx="666">
                  <c:v>2.5708818225920007</c:v>
                </c:pt>
                <c:pt idx="667">
                  <c:v>3.3478533533120003</c:v>
                </c:pt>
                <c:pt idx="668">
                  <c:v>2.7991510329920009</c:v>
                </c:pt>
                <c:pt idx="669">
                  <c:v>3.0682492188800001</c:v>
                </c:pt>
                <c:pt idx="670">
                  <c:v>3.1193654445439996</c:v>
                </c:pt>
                <c:pt idx="671">
                  <c:v>4.1227020776959984</c:v>
                </c:pt>
                <c:pt idx="672">
                  <c:v>2.2116994790719997</c:v>
                </c:pt>
                <c:pt idx="673">
                  <c:v>2.9213947740800008</c:v>
                </c:pt>
                <c:pt idx="674">
                  <c:v>2.1832315847360007</c:v>
                </c:pt>
                <c:pt idx="675">
                  <c:v>3.4449248695040002</c:v>
                </c:pt>
                <c:pt idx="676">
                  <c:v>2.7740543812160001</c:v>
                </c:pt>
                <c:pt idx="677">
                  <c:v>3.298832490848</c:v>
                </c:pt>
                <c:pt idx="678">
                  <c:v>3.297928989536</c:v>
                </c:pt>
                <c:pt idx="679">
                  <c:v>4.4382917442560013</c:v>
                </c:pt>
                <c:pt idx="680">
                  <c:v>2.2996266322879997</c:v>
                </c:pt>
                <c:pt idx="681">
                  <c:v>3.9382328428160007</c:v>
                </c:pt>
                <c:pt idx="682">
                  <c:v>2.4754100097919998</c:v>
                </c:pt>
                <c:pt idx="683">
                  <c:v>3.5339670454400007</c:v>
                </c:pt>
                <c:pt idx="684">
                  <c:v>2.6239409984960007</c:v>
                </c:pt>
                <c:pt idx="685">
                  <c:v>2.0783983999999998</c:v>
                </c:pt>
                <c:pt idx="686">
                  <c:v>2.7697184188160002</c:v>
                </c:pt>
                <c:pt idx="687">
                  <c:v>4.0169527257920015</c:v>
                </c:pt>
                <c:pt idx="688">
                  <c:v>2.4367380387199997</c:v>
                </c:pt>
                <c:pt idx="689">
                  <c:v>3.275098690688</c:v>
                </c:pt>
                <c:pt idx="690">
                  <c:v>2.2328051033599992</c:v>
                </c:pt>
                <c:pt idx="691">
                  <c:v>3.5043685077440001</c:v>
                </c:pt>
                <c:pt idx="692">
                  <c:v>2.4760741258879992</c:v>
                </c:pt>
                <c:pt idx="693">
                  <c:v>4.2818525856320013</c:v>
                </c:pt>
                <c:pt idx="694">
                  <c:v>2.9274554110399995</c:v>
                </c:pt>
                <c:pt idx="695">
                  <c:v>4.499207583296001</c:v>
                </c:pt>
                <c:pt idx="696">
                  <c:v>2.2955684753599996</c:v>
                </c:pt>
                <c:pt idx="697">
                  <c:v>2.7378670387520008</c:v>
                </c:pt>
                <c:pt idx="698">
                  <c:v>2.5708818225920007</c:v>
                </c:pt>
                <c:pt idx="699">
                  <c:v>3.3478533533120003</c:v>
                </c:pt>
                <c:pt idx="700">
                  <c:v>2.7991510329920009</c:v>
                </c:pt>
                <c:pt idx="701">
                  <c:v>3.0682492188800001</c:v>
                </c:pt>
                <c:pt idx="702">
                  <c:v>3.1193654445439996</c:v>
                </c:pt>
                <c:pt idx="703">
                  <c:v>4.1227020776959984</c:v>
                </c:pt>
                <c:pt idx="704">
                  <c:v>2.2116994790719997</c:v>
                </c:pt>
                <c:pt idx="705">
                  <c:v>2.9213947740800008</c:v>
                </c:pt>
                <c:pt idx="706">
                  <c:v>2.1832315847360007</c:v>
                </c:pt>
                <c:pt idx="707">
                  <c:v>3.4449248695040002</c:v>
                </c:pt>
                <c:pt idx="708">
                  <c:v>2.7740543812160001</c:v>
                </c:pt>
                <c:pt idx="709">
                  <c:v>3.298832490848</c:v>
                </c:pt>
                <c:pt idx="710">
                  <c:v>3.297928989536</c:v>
                </c:pt>
                <c:pt idx="711">
                  <c:v>4.4382917442560013</c:v>
                </c:pt>
                <c:pt idx="712">
                  <c:v>2.2996266322879997</c:v>
                </c:pt>
                <c:pt idx="713">
                  <c:v>3.9382328428160007</c:v>
                </c:pt>
                <c:pt idx="714">
                  <c:v>2.4754100097919998</c:v>
                </c:pt>
                <c:pt idx="715">
                  <c:v>3.5339670454400007</c:v>
                </c:pt>
                <c:pt idx="716">
                  <c:v>2.6239409984960007</c:v>
                </c:pt>
                <c:pt idx="717">
                  <c:v>2.0783983999999998</c:v>
                </c:pt>
                <c:pt idx="718">
                  <c:v>2.7697184188160002</c:v>
                </c:pt>
                <c:pt idx="719">
                  <c:v>4.0169527257920015</c:v>
                </c:pt>
                <c:pt idx="720">
                  <c:v>2.4367380387199997</c:v>
                </c:pt>
                <c:pt idx="721">
                  <c:v>3.275098690688</c:v>
                </c:pt>
                <c:pt idx="722">
                  <c:v>2.2328051033599992</c:v>
                </c:pt>
                <c:pt idx="723">
                  <c:v>3.5043685077440001</c:v>
                </c:pt>
                <c:pt idx="724">
                  <c:v>2.4760741258879992</c:v>
                </c:pt>
                <c:pt idx="725">
                  <c:v>4.2818525856320013</c:v>
                </c:pt>
                <c:pt idx="726">
                  <c:v>2.9274554110399995</c:v>
                </c:pt>
                <c:pt idx="727">
                  <c:v>4.499207583296001</c:v>
                </c:pt>
                <c:pt idx="728">
                  <c:v>2.2955684753599996</c:v>
                </c:pt>
                <c:pt idx="729">
                  <c:v>2.7378670387520008</c:v>
                </c:pt>
                <c:pt idx="730">
                  <c:v>2.5708818225920007</c:v>
                </c:pt>
                <c:pt idx="731">
                  <c:v>3.3478533533120003</c:v>
                </c:pt>
                <c:pt idx="732">
                  <c:v>2.7991510329920009</c:v>
                </c:pt>
                <c:pt idx="733">
                  <c:v>3.0682492188800001</c:v>
                </c:pt>
                <c:pt idx="734">
                  <c:v>3.1193654445439996</c:v>
                </c:pt>
                <c:pt idx="735">
                  <c:v>4.1227020776959984</c:v>
                </c:pt>
                <c:pt idx="736">
                  <c:v>2.2116994790719997</c:v>
                </c:pt>
                <c:pt idx="737">
                  <c:v>2.9213947740800008</c:v>
                </c:pt>
                <c:pt idx="738">
                  <c:v>2.1832315847360007</c:v>
                </c:pt>
                <c:pt idx="739">
                  <c:v>3.4449248695040002</c:v>
                </c:pt>
                <c:pt idx="740">
                  <c:v>2.7740543812160001</c:v>
                </c:pt>
                <c:pt idx="741">
                  <c:v>3.298832490848</c:v>
                </c:pt>
                <c:pt idx="742">
                  <c:v>3.297928989536</c:v>
                </c:pt>
                <c:pt idx="743">
                  <c:v>4.4382917442560013</c:v>
                </c:pt>
                <c:pt idx="744">
                  <c:v>2.2996266322879997</c:v>
                </c:pt>
                <c:pt idx="745">
                  <c:v>3.9382328428160007</c:v>
                </c:pt>
                <c:pt idx="746">
                  <c:v>2.4754100097919998</c:v>
                </c:pt>
                <c:pt idx="747">
                  <c:v>3.5339670454400007</c:v>
                </c:pt>
                <c:pt idx="748">
                  <c:v>2.6239409984960007</c:v>
                </c:pt>
                <c:pt idx="749">
                  <c:v>2.0783983999999998</c:v>
                </c:pt>
                <c:pt idx="750">
                  <c:v>2.7697184188160002</c:v>
                </c:pt>
                <c:pt idx="751">
                  <c:v>4.0169527257920015</c:v>
                </c:pt>
                <c:pt idx="752">
                  <c:v>2.4367380387199997</c:v>
                </c:pt>
                <c:pt idx="753">
                  <c:v>3.275098690688</c:v>
                </c:pt>
                <c:pt idx="754">
                  <c:v>2.2328051033599992</c:v>
                </c:pt>
                <c:pt idx="755">
                  <c:v>3.5043685077440001</c:v>
                </c:pt>
                <c:pt idx="756">
                  <c:v>2.4760741258879992</c:v>
                </c:pt>
                <c:pt idx="757">
                  <c:v>4.2818525856320013</c:v>
                </c:pt>
                <c:pt idx="758">
                  <c:v>2.9274554110399995</c:v>
                </c:pt>
                <c:pt idx="759">
                  <c:v>4.499207583296001</c:v>
                </c:pt>
                <c:pt idx="760">
                  <c:v>2.2955684753599996</c:v>
                </c:pt>
                <c:pt idx="761">
                  <c:v>2.7378670387520008</c:v>
                </c:pt>
                <c:pt idx="762">
                  <c:v>2.5708818225920007</c:v>
                </c:pt>
                <c:pt idx="763">
                  <c:v>3.3478533533120003</c:v>
                </c:pt>
                <c:pt idx="764">
                  <c:v>2.7991510329920009</c:v>
                </c:pt>
                <c:pt idx="765">
                  <c:v>3.0682492188800001</c:v>
                </c:pt>
                <c:pt idx="766">
                  <c:v>3.1193654445439996</c:v>
                </c:pt>
                <c:pt idx="767">
                  <c:v>4.1227020776959984</c:v>
                </c:pt>
                <c:pt idx="768">
                  <c:v>2.2116994790719997</c:v>
                </c:pt>
                <c:pt idx="769">
                  <c:v>2.9213947740800008</c:v>
                </c:pt>
                <c:pt idx="770">
                  <c:v>2.1832315847360007</c:v>
                </c:pt>
                <c:pt idx="771">
                  <c:v>3.4449248695040002</c:v>
                </c:pt>
                <c:pt idx="772">
                  <c:v>2.7740543812160001</c:v>
                </c:pt>
                <c:pt idx="773">
                  <c:v>3.298832490848</c:v>
                </c:pt>
                <c:pt idx="774">
                  <c:v>3.297928989536</c:v>
                </c:pt>
                <c:pt idx="775">
                  <c:v>4.4382917442560013</c:v>
                </c:pt>
                <c:pt idx="776">
                  <c:v>2.2996266322879997</c:v>
                </c:pt>
                <c:pt idx="777">
                  <c:v>3.9382328428160007</c:v>
                </c:pt>
                <c:pt idx="778">
                  <c:v>2.4754100097919998</c:v>
                </c:pt>
                <c:pt idx="779">
                  <c:v>3.5339670454400007</c:v>
                </c:pt>
                <c:pt idx="780">
                  <c:v>2.6239409984960007</c:v>
                </c:pt>
                <c:pt idx="781">
                  <c:v>2.0783983999999998</c:v>
                </c:pt>
                <c:pt idx="782">
                  <c:v>2.7697184188160002</c:v>
                </c:pt>
                <c:pt idx="783">
                  <c:v>4.0169527257920015</c:v>
                </c:pt>
                <c:pt idx="784">
                  <c:v>2.4367380387199997</c:v>
                </c:pt>
                <c:pt idx="785">
                  <c:v>3.275098690688</c:v>
                </c:pt>
                <c:pt idx="786">
                  <c:v>2.2328051033599992</c:v>
                </c:pt>
                <c:pt idx="787">
                  <c:v>3.5043685077440001</c:v>
                </c:pt>
                <c:pt idx="788">
                  <c:v>2.4760741258879992</c:v>
                </c:pt>
                <c:pt idx="789">
                  <c:v>4.2818525856320013</c:v>
                </c:pt>
                <c:pt idx="790">
                  <c:v>2.9274554110399995</c:v>
                </c:pt>
                <c:pt idx="791">
                  <c:v>4.499207583296001</c:v>
                </c:pt>
                <c:pt idx="792">
                  <c:v>2.2955684753599996</c:v>
                </c:pt>
                <c:pt idx="793">
                  <c:v>2.7378670387520008</c:v>
                </c:pt>
                <c:pt idx="794">
                  <c:v>2.5708818225920007</c:v>
                </c:pt>
                <c:pt idx="795">
                  <c:v>3.3478533533120003</c:v>
                </c:pt>
                <c:pt idx="796">
                  <c:v>2.7991510329920009</c:v>
                </c:pt>
                <c:pt idx="797">
                  <c:v>3.0682492188800001</c:v>
                </c:pt>
                <c:pt idx="798">
                  <c:v>3.1193654445439996</c:v>
                </c:pt>
                <c:pt idx="799">
                  <c:v>4.1227020776959984</c:v>
                </c:pt>
                <c:pt idx="800">
                  <c:v>2.2116994790719997</c:v>
                </c:pt>
                <c:pt idx="801">
                  <c:v>2.9213947740800008</c:v>
                </c:pt>
                <c:pt idx="802">
                  <c:v>2.1832315847360007</c:v>
                </c:pt>
                <c:pt idx="803">
                  <c:v>3.4449248695040002</c:v>
                </c:pt>
                <c:pt idx="804">
                  <c:v>2.7740543812160001</c:v>
                </c:pt>
                <c:pt idx="805">
                  <c:v>3.298832490848</c:v>
                </c:pt>
                <c:pt idx="806">
                  <c:v>3.297928989536</c:v>
                </c:pt>
                <c:pt idx="807">
                  <c:v>4.4382917442560013</c:v>
                </c:pt>
                <c:pt idx="808">
                  <c:v>2.2996266322879997</c:v>
                </c:pt>
                <c:pt idx="809">
                  <c:v>3.9382328428160007</c:v>
                </c:pt>
                <c:pt idx="810">
                  <c:v>2.4754100097919998</c:v>
                </c:pt>
                <c:pt idx="811">
                  <c:v>3.5339670454400007</c:v>
                </c:pt>
                <c:pt idx="812">
                  <c:v>2.6239409984960007</c:v>
                </c:pt>
                <c:pt idx="813">
                  <c:v>2.0783983999999998</c:v>
                </c:pt>
                <c:pt idx="814">
                  <c:v>2.7697184188160002</c:v>
                </c:pt>
                <c:pt idx="815">
                  <c:v>4.0169527257920015</c:v>
                </c:pt>
                <c:pt idx="816">
                  <c:v>2.4367380387199997</c:v>
                </c:pt>
                <c:pt idx="817">
                  <c:v>3.275098690688</c:v>
                </c:pt>
                <c:pt idx="818">
                  <c:v>2.2328051033599992</c:v>
                </c:pt>
                <c:pt idx="819">
                  <c:v>3.5043685077440001</c:v>
                </c:pt>
                <c:pt idx="820">
                  <c:v>2.4760741258879992</c:v>
                </c:pt>
                <c:pt idx="821">
                  <c:v>4.2818525856320013</c:v>
                </c:pt>
                <c:pt idx="822">
                  <c:v>2.9274554110399995</c:v>
                </c:pt>
                <c:pt idx="823">
                  <c:v>4.499207583296001</c:v>
                </c:pt>
                <c:pt idx="824">
                  <c:v>2.2955684753599996</c:v>
                </c:pt>
                <c:pt idx="825">
                  <c:v>2.7378670387520008</c:v>
                </c:pt>
                <c:pt idx="826">
                  <c:v>2.5708818225920007</c:v>
                </c:pt>
                <c:pt idx="827">
                  <c:v>3.3478533533120003</c:v>
                </c:pt>
                <c:pt idx="828">
                  <c:v>2.7991510329920009</c:v>
                </c:pt>
                <c:pt idx="829">
                  <c:v>3.0682492188800001</c:v>
                </c:pt>
                <c:pt idx="830">
                  <c:v>3.1193654445439996</c:v>
                </c:pt>
                <c:pt idx="831">
                  <c:v>4.1227020776959984</c:v>
                </c:pt>
                <c:pt idx="832">
                  <c:v>2.2116994790719997</c:v>
                </c:pt>
                <c:pt idx="833">
                  <c:v>2.9213947740800008</c:v>
                </c:pt>
                <c:pt idx="834">
                  <c:v>2.1832315847360007</c:v>
                </c:pt>
                <c:pt idx="835">
                  <c:v>3.4449248695040002</c:v>
                </c:pt>
                <c:pt idx="836">
                  <c:v>2.7740543812160001</c:v>
                </c:pt>
                <c:pt idx="837">
                  <c:v>3.298832490848</c:v>
                </c:pt>
                <c:pt idx="838">
                  <c:v>3.297928989536</c:v>
                </c:pt>
                <c:pt idx="839">
                  <c:v>4.4382917442560013</c:v>
                </c:pt>
                <c:pt idx="840">
                  <c:v>1.9037709107325409</c:v>
                </c:pt>
                <c:pt idx="841">
                  <c:v>2.3224155252853449</c:v>
                </c:pt>
                <c:pt idx="842">
                  <c:v>2.5892201241972366</c:v>
                </c:pt>
                <c:pt idx="843">
                  <c:v>2.5957275534389908</c:v>
                </c:pt>
                <c:pt idx="844">
                  <c:v>2.0295812094064409</c:v>
                </c:pt>
                <c:pt idx="845">
                  <c:v>2.2595103759483961</c:v>
                </c:pt>
                <c:pt idx="846">
                  <c:v>2.1510532219191711</c:v>
                </c:pt>
                <c:pt idx="847">
                  <c:v>1.9211240553772164</c:v>
                </c:pt>
                <c:pt idx="848">
                  <c:v>2.4634098255233372</c:v>
                </c:pt>
                <c:pt idx="849">
                  <c:v>1.5914143071283753</c:v>
                </c:pt>
                <c:pt idx="850">
                  <c:v>2.0859789295016373</c:v>
                </c:pt>
                <c:pt idx="851">
                  <c:v>2.3983355331058021</c:v>
                </c:pt>
                <c:pt idx="852">
                  <c:v>1.9037709107325409</c:v>
                </c:pt>
                <c:pt idx="853">
                  <c:v>2.3224155252853449</c:v>
                </c:pt>
                <c:pt idx="854">
                  <c:v>2.5892201241972366</c:v>
                </c:pt>
                <c:pt idx="855">
                  <c:v>2.5957275534389908</c:v>
                </c:pt>
                <c:pt idx="856">
                  <c:v>2.0295812094064409</c:v>
                </c:pt>
                <c:pt idx="857">
                  <c:v>2.2595103759483961</c:v>
                </c:pt>
                <c:pt idx="858">
                  <c:v>2.1510532219191711</c:v>
                </c:pt>
                <c:pt idx="859">
                  <c:v>1.9211240553772164</c:v>
                </c:pt>
                <c:pt idx="860">
                  <c:v>2.4634098255233372</c:v>
                </c:pt>
                <c:pt idx="861">
                  <c:v>1.5914143071283753</c:v>
                </c:pt>
                <c:pt idx="862">
                  <c:v>2.0859789295016373</c:v>
                </c:pt>
                <c:pt idx="863">
                  <c:v>2.3983355331058021</c:v>
                </c:pt>
                <c:pt idx="864">
                  <c:v>1.9037709107325409</c:v>
                </c:pt>
                <c:pt idx="865">
                  <c:v>2.3224155252853449</c:v>
                </c:pt>
                <c:pt idx="866">
                  <c:v>2.5892201241972366</c:v>
                </c:pt>
                <c:pt idx="867">
                  <c:v>2.5957275534389908</c:v>
                </c:pt>
                <c:pt idx="868">
                  <c:v>2.0295812094064409</c:v>
                </c:pt>
                <c:pt idx="869">
                  <c:v>2.2595103759483961</c:v>
                </c:pt>
                <c:pt idx="870">
                  <c:v>2.1510532219191711</c:v>
                </c:pt>
                <c:pt idx="871">
                  <c:v>1.9211240553772164</c:v>
                </c:pt>
                <c:pt idx="872">
                  <c:v>2.4634098255233372</c:v>
                </c:pt>
                <c:pt idx="873">
                  <c:v>1.5914143071283753</c:v>
                </c:pt>
                <c:pt idx="874">
                  <c:v>2.0859789295016373</c:v>
                </c:pt>
                <c:pt idx="875">
                  <c:v>2.3983355331058021</c:v>
                </c:pt>
                <c:pt idx="876">
                  <c:v>1.9037709107325409</c:v>
                </c:pt>
                <c:pt idx="877">
                  <c:v>2.3224155252853449</c:v>
                </c:pt>
                <c:pt idx="878">
                  <c:v>2.5892201241972366</c:v>
                </c:pt>
                <c:pt idx="879">
                  <c:v>2.5957275534389908</c:v>
                </c:pt>
                <c:pt idx="880">
                  <c:v>2.0295812094064409</c:v>
                </c:pt>
                <c:pt idx="881">
                  <c:v>2.2595103759483961</c:v>
                </c:pt>
                <c:pt idx="882">
                  <c:v>2.1510532219191711</c:v>
                </c:pt>
                <c:pt idx="883">
                  <c:v>1.9211240553772164</c:v>
                </c:pt>
                <c:pt idx="884">
                  <c:v>2.4634098255233372</c:v>
                </c:pt>
                <c:pt idx="885">
                  <c:v>1.5914143071283753</c:v>
                </c:pt>
                <c:pt idx="886">
                  <c:v>2.0859789295016373</c:v>
                </c:pt>
                <c:pt idx="887">
                  <c:v>2.3983355331058021</c:v>
                </c:pt>
                <c:pt idx="888">
                  <c:v>1.9037709107325409</c:v>
                </c:pt>
                <c:pt idx="889">
                  <c:v>2.3224155252853449</c:v>
                </c:pt>
                <c:pt idx="890">
                  <c:v>2.5892201241972366</c:v>
                </c:pt>
                <c:pt idx="891">
                  <c:v>2.5957275534389908</c:v>
                </c:pt>
                <c:pt idx="892">
                  <c:v>2.0295812094064409</c:v>
                </c:pt>
                <c:pt idx="893">
                  <c:v>2.2595103759483961</c:v>
                </c:pt>
                <c:pt idx="894">
                  <c:v>2.1510532219191711</c:v>
                </c:pt>
                <c:pt idx="895">
                  <c:v>1.9211240553772164</c:v>
                </c:pt>
                <c:pt idx="896">
                  <c:v>2.4634098255233372</c:v>
                </c:pt>
                <c:pt idx="897">
                  <c:v>1.5914143071283753</c:v>
                </c:pt>
                <c:pt idx="898">
                  <c:v>2.0859789295016373</c:v>
                </c:pt>
                <c:pt idx="899">
                  <c:v>2.3983355331058021</c:v>
                </c:pt>
                <c:pt idx="900">
                  <c:v>1.9719695935999999</c:v>
                </c:pt>
                <c:pt idx="901">
                  <c:v>2.2717294400000001</c:v>
                </c:pt>
                <c:pt idx="902">
                  <c:v>2.2145812160000005</c:v>
                </c:pt>
                <c:pt idx="903">
                  <c:v>2.6867075840000001</c:v>
                </c:pt>
                <c:pt idx="904">
                  <c:v>1.9197176288000002</c:v>
                </c:pt>
                <c:pt idx="905">
                  <c:v>1.9846113919999999</c:v>
                </c:pt>
                <c:pt idx="906">
                  <c:v>2.4941849600000001</c:v>
                </c:pt>
                <c:pt idx="907">
                  <c:v>2.6365864640000001</c:v>
                </c:pt>
                <c:pt idx="908">
                  <c:v>2.0668937600000001</c:v>
                </c:pt>
                <c:pt idx="909">
                  <c:v>2.4107487679999999</c:v>
                </c:pt>
                <c:pt idx="910">
                  <c:v>2.624243168</c:v>
                </c:pt>
                <c:pt idx="911">
                  <c:v>2.891767712</c:v>
                </c:pt>
                <c:pt idx="912">
                  <c:v>1.9719695935999999</c:v>
                </c:pt>
                <c:pt idx="913">
                  <c:v>2.2717294400000001</c:v>
                </c:pt>
                <c:pt idx="914">
                  <c:v>2.2145812160000005</c:v>
                </c:pt>
                <c:pt idx="915">
                  <c:v>2.6867075840000001</c:v>
                </c:pt>
                <c:pt idx="916">
                  <c:v>1.9197176288000002</c:v>
                </c:pt>
                <c:pt idx="917">
                  <c:v>1.9846113919999999</c:v>
                </c:pt>
                <c:pt idx="918">
                  <c:v>2.4941849600000001</c:v>
                </c:pt>
                <c:pt idx="919">
                  <c:v>2.6365864640000001</c:v>
                </c:pt>
                <c:pt idx="920">
                  <c:v>2.0668937600000001</c:v>
                </c:pt>
                <c:pt idx="921">
                  <c:v>2.4107487679999999</c:v>
                </c:pt>
                <c:pt idx="922">
                  <c:v>2.624243168</c:v>
                </c:pt>
                <c:pt idx="923">
                  <c:v>2.891767712</c:v>
                </c:pt>
                <c:pt idx="924">
                  <c:v>1.9719695935999999</c:v>
                </c:pt>
                <c:pt idx="925">
                  <c:v>2.2717294400000001</c:v>
                </c:pt>
                <c:pt idx="926">
                  <c:v>2.2145812160000005</c:v>
                </c:pt>
                <c:pt idx="927">
                  <c:v>2.6867075840000001</c:v>
                </c:pt>
                <c:pt idx="928">
                  <c:v>1.9197176288000002</c:v>
                </c:pt>
                <c:pt idx="929">
                  <c:v>1.9846113919999999</c:v>
                </c:pt>
                <c:pt idx="930">
                  <c:v>2.4941849600000001</c:v>
                </c:pt>
                <c:pt idx="931">
                  <c:v>2.6365864640000001</c:v>
                </c:pt>
                <c:pt idx="932">
                  <c:v>2.0668937600000001</c:v>
                </c:pt>
                <c:pt idx="933">
                  <c:v>2.4107487679999999</c:v>
                </c:pt>
                <c:pt idx="934">
                  <c:v>2.624243168</c:v>
                </c:pt>
                <c:pt idx="935">
                  <c:v>2.891767712</c:v>
                </c:pt>
                <c:pt idx="936">
                  <c:v>1.9719695935999999</c:v>
                </c:pt>
                <c:pt idx="937">
                  <c:v>2.2717294400000001</c:v>
                </c:pt>
                <c:pt idx="938">
                  <c:v>2.2145812160000005</c:v>
                </c:pt>
                <c:pt idx="939">
                  <c:v>2.6867075840000001</c:v>
                </c:pt>
                <c:pt idx="940">
                  <c:v>1.9197176288000002</c:v>
                </c:pt>
                <c:pt idx="941">
                  <c:v>1.9846113919999999</c:v>
                </c:pt>
                <c:pt idx="942">
                  <c:v>2.4941849600000001</c:v>
                </c:pt>
                <c:pt idx="943">
                  <c:v>2.6365864640000001</c:v>
                </c:pt>
                <c:pt idx="944">
                  <c:v>2.0668937600000001</c:v>
                </c:pt>
                <c:pt idx="945">
                  <c:v>2.4107487679999999</c:v>
                </c:pt>
                <c:pt idx="946">
                  <c:v>2.624243168</c:v>
                </c:pt>
                <c:pt idx="947">
                  <c:v>2.891767712</c:v>
                </c:pt>
                <c:pt idx="948">
                  <c:v>1.9719695935999999</c:v>
                </c:pt>
                <c:pt idx="949">
                  <c:v>2.2717294400000001</c:v>
                </c:pt>
                <c:pt idx="950">
                  <c:v>2.2145812160000005</c:v>
                </c:pt>
                <c:pt idx="951">
                  <c:v>2.6867075840000001</c:v>
                </c:pt>
                <c:pt idx="952">
                  <c:v>1.9197176288000002</c:v>
                </c:pt>
                <c:pt idx="953">
                  <c:v>1.9846113919999999</c:v>
                </c:pt>
                <c:pt idx="954">
                  <c:v>2.4941849600000001</c:v>
                </c:pt>
                <c:pt idx="955">
                  <c:v>2.6365864640000001</c:v>
                </c:pt>
                <c:pt idx="956">
                  <c:v>2.0668937600000001</c:v>
                </c:pt>
                <c:pt idx="957">
                  <c:v>2.4107487679999999</c:v>
                </c:pt>
                <c:pt idx="958">
                  <c:v>2.624243168</c:v>
                </c:pt>
                <c:pt idx="959">
                  <c:v>2.891767712</c:v>
                </c:pt>
                <c:pt idx="960">
                  <c:v>1.9719695935999999</c:v>
                </c:pt>
                <c:pt idx="961">
                  <c:v>2.2717294400000001</c:v>
                </c:pt>
                <c:pt idx="962">
                  <c:v>2.2145812160000005</c:v>
                </c:pt>
                <c:pt idx="963">
                  <c:v>2.6867075840000001</c:v>
                </c:pt>
                <c:pt idx="964">
                  <c:v>1.9197176288000002</c:v>
                </c:pt>
                <c:pt idx="965">
                  <c:v>1.9846113919999999</c:v>
                </c:pt>
                <c:pt idx="966">
                  <c:v>2.4941849600000001</c:v>
                </c:pt>
                <c:pt idx="967">
                  <c:v>2.6365864640000001</c:v>
                </c:pt>
                <c:pt idx="968">
                  <c:v>2.0668937600000001</c:v>
                </c:pt>
                <c:pt idx="969">
                  <c:v>2.4107487679999999</c:v>
                </c:pt>
                <c:pt idx="970">
                  <c:v>2.624243168</c:v>
                </c:pt>
                <c:pt idx="971">
                  <c:v>2.891767712</c:v>
                </c:pt>
                <c:pt idx="972">
                  <c:v>4.5854683256960014</c:v>
                </c:pt>
                <c:pt idx="973">
                  <c:v>5.702926053151999</c:v>
                </c:pt>
                <c:pt idx="974">
                  <c:v>6.0618086369599995</c:v>
                </c:pt>
                <c:pt idx="975">
                  <c:v>5.6005390774399997</c:v>
                </c:pt>
                <c:pt idx="976">
                  <c:v>5.5798801376</c:v>
                </c:pt>
                <c:pt idx="977">
                  <c:v>5.8452638354239994</c:v>
                </c:pt>
                <c:pt idx="978">
                  <c:v>5.0636895132799991</c:v>
                </c:pt>
                <c:pt idx="979">
                  <c:v>5.1263435367679993</c:v>
                </c:pt>
                <c:pt idx="980">
                  <c:v>5.5117088449280001</c:v>
                </c:pt>
                <c:pt idx="981">
                  <c:v>5.7143101712959998</c:v>
                </c:pt>
                <c:pt idx="982">
                  <c:v>5.7624135998719987</c:v>
                </c:pt>
                <c:pt idx="983">
                  <c:v>5.6394702778880008</c:v>
                </c:pt>
                <c:pt idx="984">
                  <c:v>5.8844462429119995</c:v>
                </c:pt>
                <c:pt idx="985">
                  <c:v>6.4128569345600006</c:v>
                </c:pt>
                <c:pt idx="986">
                  <c:v>6.1334748759679991</c:v>
                </c:pt>
                <c:pt idx="987">
                  <c:v>6.1961039897599983</c:v>
                </c:pt>
                <c:pt idx="988">
                  <c:v>5.9495452087040004</c:v>
                </c:pt>
                <c:pt idx="989">
                  <c:v>6.293511575168</c:v>
                </c:pt>
                <c:pt idx="990">
                  <c:v>4.5854683256960014</c:v>
                </c:pt>
                <c:pt idx="991">
                  <c:v>5.702926053151999</c:v>
                </c:pt>
                <c:pt idx="992">
                  <c:v>6.0618086369599995</c:v>
                </c:pt>
                <c:pt idx="993">
                  <c:v>5.6005390774399997</c:v>
                </c:pt>
                <c:pt idx="994">
                  <c:v>5.5798801376</c:v>
                </c:pt>
                <c:pt idx="995">
                  <c:v>5.8452638354239994</c:v>
                </c:pt>
                <c:pt idx="996">
                  <c:v>5.0636895132799991</c:v>
                </c:pt>
                <c:pt idx="997">
                  <c:v>5.1263435367679993</c:v>
                </c:pt>
                <c:pt idx="998">
                  <c:v>5.5117088449280001</c:v>
                </c:pt>
                <c:pt idx="999">
                  <c:v>5.7143101712959998</c:v>
                </c:pt>
                <c:pt idx="1000">
                  <c:v>5.7624135998719987</c:v>
                </c:pt>
                <c:pt idx="1001">
                  <c:v>5.6394702778880008</c:v>
                </c:pt>
                <c:pt idx="1002">
                  <c:v>5.8844462429119995</c:v>
                </c:pt>
                <c:pt idx="1003">
                  <c:v>6.4128569345600006</c:v>
                </c:pt>
                <c:pt idx="1004">
                  <c:v>6.1334748759679991</c:v>
                </c:pt>
                <c:pt idx="1005">
                  <c:v>6.1961039897599983</c:v>
                </c:pt>
                <c:pt idx="1006">
                  <c:v>5.9495452087040004</c:v>
                </c:pt>
                <c:pt idx="1007">
                  <c:v>6.293511575168</c:v>
                </c:pt>
                <c:pt idx="1008">
                  <c:v>4.5854683256960014</c:v>
                </c:pt>
                <c:pt idx="1009">
                  <c:v>5.702926053151999</c:v>
                </c:pt>
                <c:pt idx="1010">
                  <c:v>6.0618086369599995</c:v>
                </c:pt>
                <c:pt idx="1011">
                  <c:v>5.6005390774399997</c:v>
                </c:pt>
                <c:pt idx="1012">
                  <c:v>5.5798801376</c:v>
                </c:pt>
                <c:pt idx="1013">
                  <c:v>5.8452638354239994</c:v>
                </c:pt>
                <c:pt idx="1014">
                  <c:v>5.0636895132799991</c:v>
                </c:pt>
                <c:pt idx="1015">
                  <c:v>5.1263435367679993</c:v>
                </c:pt>
                <c:pt idx="1016">
                  <c:v>5.5117088449280001</c:v>
                </c:pt>
                <c:pt idx="1017">
                  <c:v>5.7143101712959998</c:v>
                </c:pt>
                <c:pt idx="1018">
                  <c:v>5.7624135998719987</c:v>
                </c:pt>
                <c:pt idx="1019">
                  <c:v>5.6394702778880008</c:v>
                </c:pt>
                <c:pt idx="1020">
                  <c:v>5.8844462429119995</c:v>
                </c:pt>
                <c:pt idx="1021">
                  <c:v>6.4128569345600006</c:v>
                </c:pt>
                <c:pt idx="1022">
                  <c:v>6.1334748759679991</c:v>
                </c:pt>
                <c:pt idx="1023">
                  <c:v>6.1961039897599983</c:v>
                </c:pt>
                <c:pt idx="1024">
                  <c:v>5.9495452087040004</c:v>
                </c:pt>
                <c:pt idx="1025">
                  <c:v>6.293511575168</c:v>
                </c:pt>
              </c:numCache>
            </c:numRef>
          </c:yVal>
        </c:ser>
        <c:dLbls/>
        <c:axId val="87795584"/>
        <c:axId val="87797120"/>
      </c:scatterChart>
      <c:valAx>
        <c:axId val="87795584"/>
        <c:scaling>
          <c:orientation val="minMax"/>
          <c:min val="0"/>
        </c:scaling>
        <c:axPos val="b"/>
        <c:numFmt formatCode="0" sourceLinked="0"/>
        <c:tickLblPos val="nextTo"/>
        <c:crossAx val="87797120"/>
        <c:crosses val="autoZero"/>
        <c:crossBetween val="midCat"/>
      </c:valAx>
      <c:valAx>
        <c:axId val="87797120"/>
        <c:scaling>
          <c:orientation val="minMax"/>
          <c:max val="6"/>
          <c:min val="0"/>
        </c:scaling>
        <c:axPos val="l"/>
        <c:numFmt formatCode="General" sourceLinked="1"/>
        <c:tickLblPos val="nextTo"/>
        <c:crossAx val="87795584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7.3219756621331428E-2"/>
          <c:y val="2.4806825945161481E-2"/>
          <c:w val="0.89901503221188273"/>
          <c:h val="0.890674328794687"/>
        </c:manualLayout>
      </c:layout>
      <c:scatterChart>
        <c:scatterStyle val="lineMarker"/>
        <c:ser>
          <c:idx val="0"/>
          <c:order val="0"/>
          <c:tx>
            <c:strRef>
              <c:f>All_Validation!$T$1</c:f>
              <c:strCache>
                <c:ptCount val="1"/>
                <c:pt idx="0">
                  <c:v>Estimated Yld_mg/ha OLD INSEY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FF6600"/>
              </a:solidFill>
              <a:ln>
                <a:solidFill>
                  <a:schemeClr val="tx1"/>
                </a:solidFill>
              </a:ln>
            </c:spPr>
          </c:marker>
          <c:trendline>
            <c:trendlineType val="linear"/>
            <c:dispRSqr val="1"/>
            <c:dispEq val="1"/>
            <c:trendlineLbl>
              <c:layout>
                <c:manualLayout>
                  <c:x val="0.12892961107134338"/>
                  <c:y val="0.63067937823265108"/>
                </c:manualLayout>
              </c:layout>
              <c:numFmt formatCode="General" sourceLinked="0"/>
            </c:trendlineLbl>
          </c:trendline>
          <c:xVal>
            <c:numRef>
              <c:f>All_Validation!$U$2:$U$1063</c:f>
              <c:numCache>
                <c:formatCode>General</c:formatCode>
                <c:ptCount val="1062"/>
                <c:pt idx="0">
                  <c:v>2.6388831607160981</c:v>
                </c:pt>
                <c:pt idx="1">
                  <c:v>1.7676920018222704</c:v>
                </c:pt>
                <c:pt idx="2">
                  <c:v>1.7355754896728259</c:v>
                </c:pt>
                <c:pt idx="3">
                  <c:v>3.7029826139333917</c:v>
                </c:pt>
                <c:pt idx="4">
                  <c:v>3.3445229456013261</c:v>
                </c:pt>
                <c:pt idx="5">
                  <c:v>3.3635987072060596</c:v>
                </c:pt>
                <c:pt idx="6">
                  <c:v>2.0752316146106553</c:v>
                </c:pt>
                <c:pt idx="7">
                  <c:v>1.6629845855646719</c:v>
                </c:pt>
                <c:pt idx="8">
                  <c:v>1.861211299765595</c:v>
                </c:pt>
                <c:pt idx="9">
                  <c:v>3.7694664703924912</c:v>
                </c:pt>
                <c:pt idx="10">
                  <c:v>5.1529265891355944</c:v>
                </c:pt>
                <c:pt idx="11">
                  <c:v>4.6936548573354031</c:v>
                </c:pt>
                <c:pt idx="12">
                  <c:v>2.2005143914533285</c:v>
                </c:pt>
                <c:pt idx="13">
                  <c:v>2.2591748450790807</c:v>
                </c:pt>
                <c:pt idx="14">
                  <c:v>2.9041304760116415</c:v>
                </c:pt>
                <c:pt idx="15">
                  <c:v>4.1972012941086616</c:v>
                </c:pt>
                <c:pt idx="16">
                  <c:v>3.4497115550079238</c:v>
                </c:pt>
                <c:pt idx="17">
                  <c:v>4.3627956357357975</c:v>
                </c:pt>
                <c:pt idx="18">
                  <c:v>2.2925659085101349</c:v>
                </c:pt>
                <c:pt idx="19">
                  <c:v>2.7704576570655766</c:v>
                </c:pt>
                <c:pt idx="20">
                  <c:v>3.7672312285067107</c:v>
                </c:pt>
                <c:pt idx="21">
                  <c:v>3.531738736149272</c:v>
                </c:pt>
                <c:pt idx="22">
                  <c:v>2.9939009463089175</c:v>
                </c:pt>
                <c:pt idx="23">
                  <c:v>4.09235796301747</c:v>
                </c:pt>
                <c:pt idx="24">
                  <c:v>0.99362152595694986</c:v>
                </c:pt>
                <c:pt idx="25">
                  <c:v>1.4741249686816524</c:v>
                </c:pt>
                <c:pt idx="26">
                  <c:v>1.9782095294571838</c:v>
                </c:pt>
                <c:pt idx="27">
                  <c:v>2.2652121931032658</c:v>
                </c:pt>
                <c:pt idx="28">
                  <c:v>2.0742772747675189</c:v>
                </c:pt>
                <c:pt idx="29">
                  <c:v>2.6822278671825104</c:v>
                </c:pt>
                <c:pt idx="30">
                  <c:v>1.2035591300417681</c:v>
                </c:pt>
                <c:pt idx="31">
                  <c:v>1.6497400511100211</c:v>
                </c:pt>
                <c:pt idx="32">
                  <c:v>1.971121258904408</c:v>
                </c:pt>
                <c:pt idx="33">
                  <c:v>2.9724208039829771</c:v>
                </c:pt>
                <c:pt idx="34">
                  <c:v>3.0282056673340221</c:v>
                </c:pt>
                <c:pt idx="35">
                  <c:v>4.3506104550269846</c:v>
                </c:pt>
                <c:pt idx="36">
                  <c:v>1.6565591222033242</c:v>
                </c:pt>
                <c:pt idx="37">
                  <c:v>1.4680337580006222</c:v>
                </c:pt>
                <c:pt idx="38">
                  <c:v>2.5600583412750821</c:v>
                </c:pt>
                <c:pt idx="39">
                  <c:v>2.9033211796824516</c:v>
                </c:pt>
                <c:pt idx="40">
                  <c:v>1.9118571910439348</c:v>
                </c:pt>
                <c:pt idx="41">
                  <c:v>2.8998493271853794</c:v>
                </c:pt>
                <c:pt idx="42">
                  <c:v>1.499971098829131</c:v>
                </c:pt>
                <c:pt idx="43">
                  <c:v>2.0807207341058995</c:v>
                </c:pt>
                <c:pt idx="44">
                  <c:v>2.4486522704352511</c:v>
                </c:pt>
                <c:pt idx="45">
                  <c:v>2.1537472472060091</c:v>
                </c:pt>
                <c:pt idx="46">
                  <c:v>1.8769920066389216</c:v>
                </c:pt>
                <c:pt idx="47">
                  <c:v>2.6257793066803878</c:v>
                </c:pt>
                <c:pt idx="48">
                  <c:v>1.7206294413194572</c:v>
                </c:pt>
                <c:pt idx="49">
                  <c:v>1.0193113073632796</c:v>
                </c:pt>
                <c:pt idx="50">
                  <c:v>1.1872241192669382</c:v>
                </c:pt>
                <c:pt idx="51">
                  <c:v>2.4846341769093776</c:v>
                </c:pt>
                <c:pt idx="52">
                  <c:v>2.5176176329318292</c:v>
                </c:pt>
                <c:pt idx="53">
                  <c:v>2.5016271019061849</c:v>
                </c:pt>
                <c:pt idx="54">
                  <c:v>1.6421037413205113</c:v>
                </c:pt>
                <c:pt idx="55">
                  <c:v>1.2641913822420694</c:v>
                </c:pt>
                <c:pt idx="56">
                  <c:v>1.2586405235170568</c:v>
                </c:pt>
                <c:pt idx="57">
                  <c:v>2.3624028649075171</c:v>
                </c:pt>
                <c:pt idx="58">
                  <c:v>3.9622066844815658</c:v>
                </c:pt>
                <c:pt idx="59">
                  <c:v>3.2637843345056288</c:v>
                </c:pt>
                <c:pt idx="60">
                  <c:v>1.4805396841500673</c:v>
                </c:pt>
                <c:pt idx="61">
                  <c:v>1.4645749283992169</c:v>
                </c:pt>
                <c:pt idx="62">
                  <c:v>1.5543356523826957</c:v>
                </c:pt>
                <c:pt idx="63">
                  <c:v>2.4254735156993319</c:v>
                </c:pt>
                <c:pt idx="64">
                  <c:v>2.0330448105364058</c:v>
                </c:pt>
                <c:pt idx="65">
                  <c:v>2.850710752921934</c:v>
                </c:pt>
                <c:pt idx="66">
                  <c:v>1.4059470685964648</c:v>
                </c:pt>
                <c:pt idx="67">
                  <c:v>1.9577117102429888</c:v>
                </c:pt>
                <c:pt idx="68">
                  <c:v>2.0524976885907487</c:v>
                </c:pt>
                <c:pt idx="69">
                  <c:v>1.6989597761303301</c:v>
                </c:pt>
                <c:pt idx="70">
                  <c:v>1.6876065734636503</c:v>
                </c:pt>
                <c:pt idx="71">
                  <c:v>2.1556998693714791</c:v>
                </c:pt>
                <c:pt idx="72">
                  <c:v>0.70689488580610094</c:v>
                </c:pt>
                <c:pt idx="73">
                  <c:v>0.9378470233862769</c:v>
                </c:pt>
                <c:pt idx="74">
                  <c:v>1.1043908173194952</c:v>
                </c:pt>
                <c:pt idx="75">
                  <c:v>1.802955866029196</c:v>
                </c:pt>
                <c:pt idx="76">
                  <c:v>1.9700759803377799</c:v>
                </c:pt>
                <c:pt idx="77">
                  <c:v>2.6307796353232749</c:v>
                </c:pt>
                <c:pt idx="78">
                  <c:v>0.83871681163259815</c:v>
                </c:pt>
                <c:pt idx="79">
                  <c:v>0.87035562662365529</c:v>
                </c:pt>
                <c:pt idx="80">
                  <c:v>1.2782945204648746</c:v>
                </c:pt>
                <c:pt idx="81">
                  <c:v>1.8245328296627934</c:v>
                </c:pt>
                <c:pt idx="82">
                  <c:v>2.4809518514812603</c:v>
                </c:pt>
                <c:pt idx="83">
                  <c:v>3.3057207292527693</c:v>
                </c:pt>
                <c:pt idx="84">
                  <c:v>0.88416815770210433</c:v>
                </c:pt>
                <c:pt idx="85">
                  <c:v>1.0385448686508161</c:v>
                </c:pt>
                <c:pt idx="86">
                  <c:v>1.3459423384024038</c:v>
                </c:pt>
                <c:pt idx="87">
                  <c:v>1.8356615651155992</c:v>
                </c:pt>
                <c:pt idx="88">
                  <c:v>2.0788179282937347</c:v>
                </c:pt>
                <c:pt idx="89">
                  <c:v>2.9465140754596373</c:v>
                </c:pt>
                <c:pt idx="90">
                  <c:v>0.8948250558184544</c:v>
                </c:pt>
                <c:pt idx="91">
                  <c:v>0.93401889672285254</c:v>
                </c:pt>
                <c:pt idx="92">
                  <c:v>1.3252996533499946</c:v>
                </c:pt>
                <c:pt idx="93">
                  <c:v>1.5149885862401189</c:v>
                </c:pt>
                <c:pt idx="94">
                  <c:v>2.3914865437759145</c:v>
                </c:pt>
                <c:pt idx="95">
                  <c:v>3.1056655366358643</c:v>
                </c:pt>
                <c:pt idx="96">
                  <c:v>0.79169864864540163</c:v>
                </c:pt>
                <c:pt idx="97">
                  <c:v>1.0542388107696823</c:v>
                </c:pt>
                <c:pt idx="98">
                  <c:v>1.1518183609558561</c:v>
                </c:pt>
                <c:pt idx="99">
                  <c:v>1.3797511036307835</c:v>
                </c:pt>
                <c:pt idx="100">
                  <c:v>1.4979390090831</c:v>
                </c:pt>
                <c:pt idx="101">
                  <c:v>1.7330344020249462</c:v>
                </c:pt>
                <c:pt idx="102">
                  <c:v>1.0176289804818339</c:v>
                </c:pt>
                <c:pt idx="103">
                  <c:v>1.0613504756955876</c:v>
                </c:pt>
                <c:pt idx="104">
                  <c:v>1.2545740922893729</c:v>
                </c:pt>
                <c:pt idx="105">
                  <c:v>1.4387593461600094</c:v>
                </c:pt>
                <c:pt idx="106">
                  <c:v>1.738464155138512</c:v>
                </c:pt>
                <c:pt idx="107">
                  <c:v>1.940654032261609</c:v>
                </c:pt>
                <c:pt idx="108">
                  <c:v>0.90863225834174555</c:v>
                </c:pt>
                <c:pt idx="109">
                  <c:v>1.041988060229919</c:v>
                </c:pt>
                <c:pt idx="110">
                  <c:v>1.2700555584078015</c:v>
                </c:pt>
                <c:pt idx="111">
                  <c:v>1.5289592528668634</c:v>
                </c:pt>
                <c:pt idx="112">
                  <c:v>1.6191281340686869</c:v>
                </c:pt>
                <c:pt idx="113">
                  <c:v>1.7146316646515147</c:v>
                </c:pt>
                <c:pt idx="114">
                  <c:v>1.0985072868677919</c:v>
                </c:pt>
                <c:pt idx="115">
                  <c:v>1.048329751466117</c:v>
                </c:pt>
                <c:pt idx="116">
                  <c:v>1.3173939843468798</c:v>
                </c:pt>
                <c:pt idx="117">
                  <c:v>1.2834573218180112</c:v>
                </c:pt>
                <c:pt idx="118">
                  <c:v>1.6393198259320023</c:v>
                </c:pt>
                <c:pt idx="119">
                  <c:v>1.774941194368409</c:v>
                </c:pt>
                <c:pt idx="120">
                  <c:v>2.4503350888207174</c:v>
                </c:pt>
                <c:pt idx="121">
                  <c:v>2.7259190530406512</c:v>
                </c:pt>
                <c:pt idx="122">
                  <c:v>2.2769644459099054</c:v>
                </c:pt>
                <c:pt idx="123">
                  <c:v>2.4096249839158643</c:v>
                </c:pt>
                <c:pt idx="124">
                  <c:v>2.9178932818210028</c:v>
                </c:pt>
                <c:pt idx="125">
                  <c:v>2.1350368114401741</c:v>
                </c:pt>
                <c:pt idx="126">
                  <c:v>2.3183223990215254</c:v>
                </c:pt>
                <c:pt idx="127">
                  <c:v>3.0287626582830782</c:v>
                </c:pt>
                <c:pt idx="128">
                  <c:v>2.0916640022311435</c:v>
                </c:pt>
                <c:pt idx="129">
                  <c:v>1.56423502064416</c:v>
                </c:pt>
                <c:pt idx="130">
                  <c:v>2.0299331354990047</c:v>
                </c:pt>
                <c:pt idx="131">
                  <c:v>2.8512873145234297</c:v>
                </c:pt>
                <c:pt idx="132">
                  <c:v>2.1635031950865167</c:v>
                </c:pt>
                <c:pt idx="133">
                  <c:v>3.1706001379313742</c:v>
                </c:pt>
                <c:pt idx="134">
                  <c:v>3.3818224733979467</c:v>
                </c:pt>
                <c:pt idx="135">
                  <c:v>2.8104333299650315</c:v>
                </c:pt>
                <c:pt idx="136">
                  <c:v>1.9006458446039298</c:v>
                </c:pt>
                <c:pt idx="137">
                  <c:v>2.5338399817098529</c:v>
                </c:pt>
                <c:pt idx="138">
                  <c:v>2.243643886552193</c:v>
                </c:pt>
                <c:pt idx="139">
                  <c:v>2.7493475148286586</c:v>
                </c:pt>
                <c:pt idx="140">
                  <c:v>3.2948816055341825</c:v>
                </c:pt>
                <c:pt idx="141">
                  <c:v>2.2577298622333331</c:v>
                </c:pt>
                <c:pt idx="142">
                  <c:v>2.571378420010821</c:v>
                </c:pt>
                <c:pt idx="143">
                  <c:v>3.0347806511419857</c:v>
                </c:pt>
                <c:pt idx="144">
                  <c:v>1.746485881124006</c:v>
                </c:pt>
                <c:pt idx="145">
                  <c:v>2.3470822920590555</c:v>
                </c:pt>
                <c:pt idx="146">
                  <c:v>1.7460475196770988</c:v>
                </c:pt>
                <c:pt idx="147">
                  <c:v>2.0077641654180933</c:v>
                </c:pt>
                <c:pt idx="148">
                  <c:v>1.9876098202770081</c:v>
                </c:pt>
                <c:pt idx="149">
                  <c:v>1.6503394708999506</c:v>
                </c:pt>
                <c:pt idx="150">
                  <c:v>1.5629198862493725</c:v>
                </c:pt>
                <c:pt idx="151">
                  <c:v>1.8775157922697767</c:v>
                </c:pt>
                <c:pt idx="152">
                  <c:v>2.4562135587522982</c:v>
                </c:pt>
                <c:pt idx="153">
                  <c:v>1.7389239574848914</c:v>
                </c:pt>
                <c:pt idx="154">
                  <c:v>2.060723045332395</c:v>
                </c:pt>
                <c:pt idx="155">
                  <c:v>2.4229981828502445</c:v>
                </c:pt>
                <c:pt idx="156">
                  <c:v>0.91535303866247542</c:v>
                </c:pt>
                <c:pt idx="157">
                  <c:v>1.6800541235450099</c:v>
                </c:pt>
                <c:pt idx="158">
                  <c:v>2.0794367741940265</c:v>
                </c:pt>
                <c:pt idx="159">
                  <c:v>1.2374742383162785</c:v>
                </c:pt>
                <c:pt idx="160">
                  <c:v>1.2401573792132456</c:v>
                </c:pt>
                <c:pt idx="161">
                  <c:v>1.9732426556418945</c:v>
                </c:pt>
                <c:pt idx="162">
                  <c:v>1.0165273726125159</c:v>
                </c:pt>
                <c:pt idx="163">
                  <c:v>1.230903381613619</c:v>
                </c:pt>
                <c:pt idx="164">
                  <c:v>2.317076700190178</c:v>
                </c:pt>
                <c:pt idx="165">
                  <c:v>0.94974546351020372</c:v>
                </c:pt>
                <c:pt idx="166">
                  <c:v>1.2778198047104297</c:v>
                </c:pt>
                <c:pt idx="167">
                  <c:v>1.7848843752999584</c:v>
                </c:pt>
                <c:pt idx="168">
                  <c:v>0.84617677829888682</c:v>
                </c:pt>
                <c:pt idx="169">
                  <c:v>1.7301308203453742</c:v>
                </c:pt>
                <c:pt idx="170">
                  <c:v>1.9691604111199901</c:v>
                </c:pt>
                <c:pt idx="171">
                  <c:v>1.0257582488836379</c:v>
                </c:pt>
                <c:pt idx="172">
                  <c:v>1.1590685837310433</c:v>
                </c:pt>
                <c:pt idx="173">
                  <c:v>1.7931157013591577</c:v>
                </c:pt>
                <c:pt idx="174">
                  <c:v>0.89160106808567374</c:v>
                </c:pt>
                <c:pt idx="175">
                  <c:v>1.1183440138522505</c:v>
                </c:pt>
                <c:pt idx="176">
                  <c:v>2.0849847393666998</c:v>
                </c:pt>
                <c:pt idx="177">
                  <c:v>0.83256869705755676</c:v>
                </c:pt>
                <c:pt idx="178">
                  <c:v>1.1679296328581852</c:v>
                </c:pt>
                <c:pt idx="179">
                  <c:v>1.8130550365183671</c:v>
                </c:pt>
                <c:pt idx="180">
                  <c:v>1.6209658131743958</c:v>
                </c:pt>
                <c:pt idx="181">
                  <c:v>2.0517009339115027</c:v>
                </c:pt>
                <c:pt idx="182">
                  <c:v>1.8699064971289814</c:v>
                </c:pt>
                <c:pt idx="183">
                  <c:v>2.2944326030112188</c:v>
                </c:pt>
                <c:pt idx="184">
                  <c:v>2.0723181009627027</c:v>
                </c:pt>
                <c:pt idx="185">
                  <c:v>2.2435610011690175</c:v>
                </c:pt>
                <c:pt idx="186">
                  <c:v>2.4319639538024247</c:v>
                </c:pt>
                <c:pt idx="187">
                  <c:v>2.3776358231541397</c:v>
                </c:pt>
                <c:pt idx="188">
                  <c:v>0.8936347144100556</c:v>
                </c:pt>
                <c:pt idx="189">
                  <c:v>1.8996761378436329</c:v>
                </c:pt>
                <c:pt idx="190">
                  <c:v>1.9450294173361589</c:v>
                </c:pt>
                <c:pt idx="191">
                  <c:v>1.8077303934121276</c:v>
                </c:pt>
                <c:pt idx="192">
                  <c:v>2.2189297141704252</c:v>
                </c:pt>
                <c:pt idx="193">
                  <c:v>2.3044287756007642</c:v>
                </c:pt>
                <c:pt idx="194">
                  <c:v>2.0372649415905939</c:v>
                </c:pt>
                <c:pt idx="195">
                  <c:v>2.3453142645977598</c:v>
                </c:pt>
                <c:pt idx="196">
                  <c:v>1.3116488096273482</c:v>
                </c:pt>
                <c:pt idx="197">
                  <c:v>2.1412520631967129</c:v>
                </c:pt>
                <c:pt idx="198">
                  <c:v>1.9475933843311584</c:v>
                </c:pt>
                <c:pt idx="199">
                  <c:v>2.330899452026344</c:v>
                </c:pt>
                <c:pt idx="200">
                  <c:v>1.0160580145785545</c:v>
                </c:pt>
                <c:pt idx="201">
                  <c:v>2.0401386160905459</c:v>
                </c:pt>
                <c:pt idx="202">
                  <c:v>2.3884978716732572</c:v>
                </c:pt>
                <c:pt idx="203">
                  <c:v>1.5881612938175176</c:v>
                </c:pt>
                <c:pt idx="204">
                  <c:v>1.1670768140881849</c:v>
                </c:pt>
                <c:pt idx="205">
                  <c:v>1.3298301863045543</c:v>
                </c:pt>
                <c:pt idx="206">
                  <c:v>1.1965938602185786</c:v>
                </c:pt>
                <c:pt idx="207">
                  <c:v>1.6181495683208138</c:v>
                </c:pt>
                <c:pt idx="208">
                  <c:v>1.6070181108267347</c:v>
                </c:pt>
                <c:pt idx="209">
                  <c:v>2.2922573888471338</c:v>
                </c:pt>
                <c:pt idx="210">
                  <c:v>1.8520104808755093</c:v>
                </c:pt>
                <c:pt idx="211">
                  <c:v>2.6208139254074041</c:v>
                </c:pt>
                <c:pt idx="212">
                  <c:v>1.1942741488794537</c:v>
                </c:pt>
                <c:pt idx="213">
                  <c:v>1.4309164766895694</c:v>
                </c:pt>
                <c:pt idx="214">
                  <c:v>1.5261611322966377</c:v>
                </c:pt>
                <c:pt idx="215">
                  <c:v>1.6271904649328497</c:v>
                </c:pt>
                <c:pt idx="216">
                  <c:v>1.485630686036006</c:v>
                </c:pt>
                <c:pt idx="217">
                  <c:v>1.709090920094422</c:v>
                </c:pt>
                <c:pt idx="218">
                  <c:v>1.7966665779458122</c:v>
                </c:pt>
                <c:pt idx="219">
                  <c:v>1.7873689681746137</c:v>
                </c:pt>
                <c:pt idx="220">
                  <c:v>1.1062543595769319</c:v>
                </c:pt>
                <c:pt idx="221">
                  <c:v>1.4866805006953718</c:v>
                </c:pt>
                <c:pt idx="222">
                  <c:v>1.5378039121847216</c:v>
                </c:pt>
                <c:pt idx="223">
                  <c:v>1.8012018754109398</c:v>
                </c:pt>
                <c:pt idx="224">
                  <c:v>1.5651454133451994</c:v>
                </c:pt>
                <c:pt idx="225">
                  <c:v>1.6263979399238699</c:v>
                </c:pt>
                <c:pt idx="226">
                  <c:v>1.4590205967812357</c:v>
                </c:pt>
                <c:pt idx="227">
                  <c:v>1.2260642301100311</c:v>
                </c:pt>
                <c:pt idx="228">
                  <c:v>1.1403863119949362</c:v>
                </c:pt>
                <c:pt idx="229">
                  <c:v>1.3814102997453355</c:v>
                </c:pt>
                <c:pt idx="230">
                  <c:v>1.4842561888670771</c:v>
                </c:pt>
                <c:pt idx="231">
                  <c:v>1.7873471995021015</c:v>
                </c:pt>
                <c:pt idx="232">
                  <c:v>1.279271062975238</c:v>
                </c:pt>
                <c:pt idx="233">
                  <c:v>1.5710467584791172</c:v>
                </c:pt>
                <c:pt idx="234">
                  <c:v>1.7436351549809008</c:v>
                </c:pt>
                <c:pt idx="235">
                  <c:v>1.2044260778162872</c:v>
                </c:pt>
                <c:pt idx="236">
                  <c:v>1.4930495374544872</c:v>
                </c:pt>
                <c:pt idx="237">
                  <c:v>1.5430570657083795</c:v>
                </c:pt>
                <c:pt idx="238">
                  <c:v>1.5560411587740961</c:v>
                </c:pt>
                <c:pt idx="239">
                  <c:v>1.2345302084600078</c:v>
                </c:pt>
                <c:pt idx="240">
                  <c:v>1.2638465718948226</c:v>
                </c:pt>
                <c:pt idx="241">
                  <c:v>1.5296595842326575</c:v>
                </c:pt>
                <c:pt idx="242">
                  <c:v>1.3977758067965451</c:v>
                </c:pt>
                <c:pt idx="243">
                  <c:v>1.620268944592042</c:v>
                </c:pt>
                <c:pt idx="244">
                  <c:v>1.3284526222688529</c:v>
                </c:pt>
                <c:pt idx="245">
                  <c:v>1.8397859243734163</c:v>
                </c:pt>
                <c:pt idx="246">
                  <c:v>1.3042937256504314</c:v>
                </c:pt>
                <c:pt idx="247">
                  <c:v>1.3887406225269971</c:v>
                </c:pt>
                <c:pt idx="248">
                  <c:v>1.6009439108578756</c:v>
                </c:pt>
                <c:pt idx="249">
                  <c:v>1.7202918525423982</c:v>
                </c:pt>
                <c:pt idx="250">
                  <c:v>1.6838877021491954</c:v>
                </c:pt>
                <c:pt idx="251">
                  <c:v>1.7369587704937868</c:v>
                </c:pt>
                <c:pt idx="252">
                  <c:v>0.88564366662943361</c:v>
                </c:pt>
                <c:pt idx="253">
                  <c:v>1.5103763104778667</c:v>
                </c:pt>
                <c:pt idx="254">
                  <c:v>1.5522633245649766</c:v>
                </c:pt>
                <c:pt idx="255">
                  <c:v>1.31969017637074</c:v>
                </c:pt>
                <c:pt idx="256">
                  <c:v>1.8988743694053105</c:v>
                </c:pt>
                <c:pt idx="257">
                  <c:v>1.6685060760793227</c:v>
                </c:pt>
                <c:pt idx="258">
                  <c:v>1.6134117402593318</c:v>
                </c:pt>
                <c:pt idx="259">
                  <c:v>1.7776501230128401</c:v>
                </c:pt>
                <c:pt idx="260">
                  <c:v>1.1036753438590274</c:v>
                </c:pt>
                <c:pt idx="261">
                  <c:v>1.6025087540703247</c:v>
                </c:pt>
                <c:pt idx="262">
                  <c:v>1.5225283429992875</c:v>
                </c:pt>
                <c:pt idx="263">
                  <c:v>1.6864748648201495</c:v>
                </c:pt>
                <c:pt idx="264">
                  <c:v>1.4110624116274684</c:v>
                </c:pt>
                <c:pt idx="265">
                  <c:v>1.6877306771887552</c:v>
                </c:pt>
                <c:pt idx="266">
                  <c:v>1.3664063761043526</c:v>
                </c:pt>
                <c:pt idx="267">
                  <c:v>1.3264455435558542</c:v>
                </c:pt>
                <c:pt idx="268">
                  <c:v>1.2411876194273399</c:v>
                </c:pt>
                <c:pt idx="269">
                  <c:v>1.409454996389655</c:v>
                </c:pt>
                <c:pt idx="270">
                  <c:v>1.4158791971180757</c:v>
                </c:pt>
                <c:pt idx="271">
                  <c:v>1.3961092302305804</c:v>
                </c:pt>
                <c:pt idx="272">
                  <c:v>1.4520685809274936</c:v>
                </c:pt>
                <c:pt idx="273">
                  <c:v>1.6778859280065177</c:v>
                </c:pt>
                <c:pt idx="274">
                  <c:v>1.5523174869139931</c:v>
                </c:pt>
                <c:pt idx="275">
                  <c:v>2.1615268955521079</c:v>
                </c:pt>
                <c:pt idx="276">
                  <c:v>0.87386133342628625</c:v>
                </c:pt>
                <c:pt idx="277">
                  <c:v>1.4513153699489538</c:v>
                </c:pt>
                <c:pt idx="278">
                  <c:v>0.9941554583490485</c:v>
                </c:pt>
                <c:pt idx="279">
                  <c:v>1.2717377133673875</c:v>
                </c:pt>
                <c:pt idx="280">
                  <c:v>0.99766910926553076</c:v>
                </c:pt>
                <c:pt idx="281">
                  <c:v>1.3232357062995519</c:v>
                </c:pt>
                <c:pt idx="282">
                  <c:v>1.291745627213674</c:v>
                </c:pt>
                <c:pt idx="283">
                  <c:v>1.7985898856586282</c:v>
                </c:pt>
                <c:pt idx="284">
                  <c:v>0.6374238459294107</c:v>
                </c:pt>
                <c:pt idx="285">
                  <c:v>1.2310322123221165</c:v>
                </c:pt>
                <c:pt idx="286">
                  <c:v>1.0376802429942693</c:v>
                </c:pt>
                <c:pt idx="287">
                  <c:v>1.0900602070003811</c:v>
                </c:pt>
                <c:pt idx="288">
                  <c:v>1.2145114070424818</c:v>
                </c:pt>
                <c:pt idx="289">
                  <c:v>1.1964070015779382</c:v>
                </c:pt>
                <c:pt idx="290">
                  <c:v>1.3796578077400712</c:v>
                </c:pt>
                <c:pt idx="291">
                  <c:v>1.5538192113964864</c:v>
                </c:pt>
                <c:pt idx="292">
                  <c:v>0.84391759257456977</c:v>
                </c:pt>
                <c:pt idx="293">
                  <c:v>1.5599410582366489</c:v>
                </c:pt>
                <c:pt idx="294">
                  <c:v>1.0837939238810725</c:v>
                </c:pt>
                <c:pt idx="295">
                  <c:v>1.2399081219136334</c:v>
                </c:pt>
                <c:pt idx="296">
                  <c:v>0.69925968248493708</c:v>
                </c:pt>
                <c:pt idx="297">
                  <c:v>1.1402532605894018</c:v>
                </c:pt>
                <c:pt idx="298">
                  <c:v>1.236162482041917</c:v>
                </c:pt>
                <c:pt idx="299">
                  <c:v>1.6973289091219048</c:v>
                </c:pt>
                <c:pt idx="300">
                  <c:v>0.7434857550662588</c:v>
                </c:pt>
                <c:pt idx="301">
                  <c:v>1.1969612855663454</c:v>
                </c:pt>
                <c:pt idx="302">
                  <c:v>0.86707582599551913</c:v>
                </c:pt>
                <c:pt idx="303">
                  <c:v>1.0145742825335486</c:v>
                </c:pt>
                <c:pt idx="304">
                  <c:v>0.98305865685219795</c:v>
                </c:pt>
                <c:pt idx="305">
                  <c:v>1.4855823444470784</c:v>
                </c:pt>
                <c:pt idx="306">
                  <c:v>1.3226359821262772</c:v>
                </c:pt>
                <c:pt idx="307">
                  <c:v>1.9485286044218282</c:v>
                </c:pt>
                <c:pt idx="308">
                  <c:v>1.3150052160012102</c:v>
                </c:pt>
                <c:pt idx="309">
                  <c:v>2.454978915893943</c:v>
                </c:pt>
                <c:pt idx="310">
                  <c:v>1.6425041021829885</c:v>
                </c:pt>
                <c:pt idx="311">
                  <c:v>1.5562461568821933</c:v>
                </c:pt>
                <c:pt idx="312">
                  <c:v>2.0871399486608433</c:v>
                </c:pt>
                <c:pt idx="313">
                  <c:v>1.9086060769501154</c:v>
                </c:pt>
                <c:pt idx="314">
                  <c:v>1.4853382589519373</c:v>
                </c:pt>
                <c:pt idx="315">
                  <c:v>2.3860134451898589</c:v>
                </c:pt>
                <c:pt idx="316">
                  <c:v>1.6760557151008111</c:v>
                </c:pt>
                <c:pt idx="317">
                  <c:v>2.6385505819652324</c:v>
                </c:pt>
                <c:pt idx="318">
                  <c:v>2.6261362049249204</c:v>
                </c:pt>
                <c:pt idx="319">
                  <c:v>2.8878743243698537</c:v>
                </c:pt>
                <c:pt idx="320">
                  <c:v>2.4041238415209483</c:v>
                </c:pt>
                <c:pt idx="321">
                  <c:v>2.1709615568953589</c:v>
                </c:pt>
                <c:pt idx="322">
                  <c:v>2.4621366003538969</c:v>
                </c:pt>
                <c:pt idx="323">
                  <c:v>2.2810215417801718</c:v>
                </c:pt>
                <c:pt idx="324">
                  <c:v>1.7366516459192558</c:v>
                </c:pt>
                <c:pt idx="325">
                  <c:v>1.9756046221611083</c:v>
                </c:pt>
                <c:pt idx="326">
                  <c:v>2.5110412292866435</c:v>
                </c:pt>
                <c:pt idx="327">
                  <c:v>2.2904462857443129</c:v>
                </c:pt>
                <c:pt idx="328">
                  <c:v>2.0968682411517792</c:v>
                </c:pt>
                <c:pt idx="329">
                  <c:v>2.4475518376133891</c:v>
                </c:pt>
                <c:pt idx="330">
                  <c:v>2.8915287938055148</c:v>
                </c:pt>
                <c:pt idx="331">
                  <c:v>3.6693977600799252</c:v>
                </c:pt>
                <c:pt idx="332">
                  <c:v>1.346683753337524</c:v>
                </c:pt>
                <c:pt idx="333">
                  <c:v>2.6289052897991132</c:v>
                </c:pt>
                <c:pt idx="334">
                  <c:v>2.3683514489682311</c:v>
                </c:pt>
                <c:pt idx="335">
                  <c:v>2.1785248623300273</c:v>
                </c:pt>
                <c:pt idx="336">
                  <c:v>2.6658373849392603</c:v>
                </c:pt>
                <c:pt idx="337">
                  <c:v>2.4925522441681989</c:v>
                </c:pt>
                <c:pt idx="338">
                  <c:v>2.1982434995331688</c:v>
                </c:pt>
                <c:pt idx="339">
                  <c:v>2.860838736785511</c:v>
                </c:pt>
                <c:pt idx="340">
                  <c:v>1.2542168317253144</c:v>
                </c:pt>
                <c:pt idx="341">
                  <c:v>1.6871272744786607</c:v>
                </c:pt>
                <c:pt idx="342">
                  <c:v>1.5380286801018674</c:v>
                </c:pt>
                <c:pt idx="343">
                  <c:v>1.8804208411677081</c:v>
                </c:pt>
                <c:pt idx="344">
                  <c:v>1.944705050252812</c:v>
                </c:pt>
                <c:pt idx="345">
                  <c:v>1.9900616771078528</c:v>
                </c:pt>
                <c:pt idx="346">
                  <c:v>1.5685994935791843</c:v>
                </c:pt>
                <c:pt idx="347">
                  <c:v>1.8949969802266784</c:v>
                </c:pt>
                <c:pt idx="348">
                  <c:v>2.2113998176858711</c:v>
                </c:pt>
                <c:pt idx="349">
                  <c:v>2.719415921057363</c:v>
                </c:pt>
                <c:pt idx="350">
                  <c:v>2.0155762251694758</c:v>
                </c:pt>
                <c:pt idx="351">
                  <c:v>1.780958693239157</c:v>
                </c:pt>
                <c:pt idx="352">
                  <c:v>1.5272023868269275</c:v>
                </c:pt>
                <c:pt idx="353">
                  <c:v>1.9570841896717452</c:v>
                </c:pt>
                <c:pt idx="354">
                  <c:v>2.0090325019057311</c:v>
                </c:pt>
                <c:pt idx="355">
                  <c:v>2.2020200862490671</c:v>
                </c:pt>
                <c:pt idx="356">
                  <c:v>1.4248819008140508</c:v>
                </c:pt>
                <c:pt idx="357">
                  <c:v>1.6862439445154542</c:v>
                </c:pt>
                <c:pt idx="358">
                  <c:v>2.0847347559315423</c:v>
                </c:pt>
                <c:pt idx="359">
                  <c:v>1.9957413297426074</c:v>
                </c:pt>
                <c:pt idx="360">
                  <c:v>1.7616079994750888</c:v>
                </c:pt>
                <c:pt idx="361">
                  <c:v>2.0364265580096088</c:v>
                </c:pt>
                <c:pt idx="362">
                  <c:v>2.1266384032024908</c:v>
                </c:pt>
                <c:pt idx="363">
                  <c:v>1.9723026287266281</c:v>
                </c:pt>
                <c:pt idx="364">
                  <c:v>1.3299511684616541</c:v>
                </c:pt>
                <c:pt idx="365">
                  <c:v>1.9043209357067139</c:v>
                </c:pt>
                <c:pt idx="366">
                  <c:v>1.5948560641750011</c:v>
                </c:pt>
                <c:pt idx="367">
                  <c:v>1.9562262886581732</c:v>
                </c:pt>
                <c:pt idx="368">
                  <c:v>1.6863466335351447</c:v>
                </c:pt>
                <c:pt idx="369">
                  <c:v>1.9220061839603038</c:v>
                </c:pt>
                <c:pt idx="370">
                  <c:v>2.4715226182771488</c:v>
                </c:pt>
                <c:pt idx="371">
                  <c:v>2.301472838883472</c:v>
                </c:pt>
                <c:pt idx="372">
                  <c:v>1.0116248063434468</c:v>
                </c:pt>
                <c:pt idx="373">
                  <c:v>1.9513085726166939</c:v>
                </c:pt>
                <c:pt idx="374">
                  <c:v>1.149570995953215</c:v>
                </c:pt>
                <c:pt idx="375">
                  <c:v>1.3014790815941899</c:v>
                </c:pt>
                <c:pt idx="376">
                  <c:v>1.2195169458650874</c:v>
                </c:pt>
                <c:pt idx="377">
                  <c:v>1.4601245624908581</c:v>
                </c:pt>
                <c:pt idx="378">
                  <c:v>1.213985500335522</c:v>
                </c:pt>
                <c:pt idx="379">
                  <c:v>1.7481070074656735</c:v>
                </c:pt>
                <c:pt idx="380">
                  <c:v>1.0389674567065534</c:v>
                </c:pt>
                <c:pt idx="381">
                  <c:v>1.8032773619078541</c:v>
                </c:pt>
                <c:pt idx="382">
                  <c:v>1.487214200887593</c:v>
                </c:pt>
                <c:pt idx="383">
                  <c:v>1.782190670757452</c:v>
                </c:pt>
                <c:pt idx="384">
                  <c:v>1.4435601638903912</c:v>
                </c:pt>
                <c:pt idx="385">
                  <c:v>1.9146242838779488</c:v>
                </c:pt>
                <c:pt idx="386">
                  <c:v>1.4415227531953916</c:v>
                </c:pt>
                <c:pt idx="387">
                  <c:v>1.7615643563976942</c:v>
                </c:pt>
                <c:pt idx="388">
                  <c:v>1.2402662915731915</c:v>
                </c:pt>
                <c:pt idx="389">
                  <c:v>1.5359800892789697</c:v>
                </c:pt>
                <c:pt idx="390">
                  <c:v>1.642796511558154</c:v>
                </c:pt>
                <c:pt idx="391">
                  <c:v>1.6317222014608781</c:v>
                </c:pt>
                <c:pt idx="392">
                  <c:v>1.4092658608064339</c:v>
                </c:pt>
                <c:pt idx="393">
                  <c:v>1.8357609499863781</c:v>
                </c:pt>
                <c:pt idx="394">
                  <c:v>1.7955141194082003</c:v>
                </c:pt>
                <c:pt idx="395">
                  <c:v>2.5300370895439044</c:v>
                </c:pt>
                <c:pt idx="396">
                  <c:v>1.1040825645201144</c:v>
                </c:pt>
                <c:pt idx="397">
                  <c:v>1.868809064801551</c:v>
                </c:pt>
                <c:pt idx="398">
                  <c:v>1.472290657355678</c:v>
                </c:pt>
                <c:pt idx="399">
                  <c:v>1.6077556113356395</c:v>
                </c:pt>
                <c:pt idx="400">
                  <c:v>2.0743579424582994</c:v>
                </c:pt>
                <c:pt idx="401">
                  <c:v>1.5501459943160725</c:v>
                </c:pt>
                <c:pt idx="402">
                  <c:v>1.3547115831555765</c:v>
                </c:pt>
                <c:pt idx="403">
                  <c:v>1.8907328419721434</c:v>
                </c:pt>
                <c:pt idx="404">
                  <c:v>0.86349434348541854</c:v>
                </c:pt>
                <c:pt idx="405">
                  <c:v>1.9376519550734357</c:v>
                </c:pt>
                <c:pt idx="406">
                  <c:v>1.0572828401430296</c:v>
                </c:pt>
                <c:pt idx="407">
                  <c:v>1.7387062673702818</c:v>
                </c:pt>
                <c:pt idx="408">
                  <c:v>1.2352978388540119</c:v>
                </c:pt>
                <c:pt idx="409">
                  <c:v>1.7441980851322672</c:v>
                </c:pt>
                <c:pt idx="410">
                  <c:v>1.2403480928549633</c:v>
                </c:pt>
                <c:pt idx="411">
                  <c:v>2.2121110913793918</c:v>
                </c:pt>
                <c:pt idx="412">
                  <c:v>0.95886994083511712</c:v>
                </c:pt>
                <c:pt idx="413">
                  <c:v>2.1190958797769373</c:v>
                </c:pt>
                <c:pt idx="414">
                  <c:v>1.1763445431759461</c:v>
                </c:pt>
                <c:pt idx="415">
                  <c:v>1.6513936565157232</c:v>
                </c:pt>
                <c:pt idx="416">
                  <c:v>1.3985077642106833</c:v>
                </c:pt>
                <c:pt idx="417">
                  <c:v>1.4081470537338667</c:v>
                </c:pt>
                <c:pt idx="418">
                  <c:v>1.8622419686195359</c:v>
                </c:pt>
                <c:pt idx="419">
                  <c:v>2.1783412858191009</c:v>
                </c:pt>
                <c:pt idx="420">
                  <c:v>1.0650844164226581</c:v>
                </c:pt>
                <c:pt idx="421">
                  <c:v>1.7916021064847172</c:v>
                </c:pt>
                <c:pt idx="422">
                  <c:v>1.147388610733149</c:v>
                </c:pt>
                <c:pt idx="423">
                  <c:v>1.5957659963138908</c:v>
                </c:pt>
                <c:pt idx="424">
                  <c:v>1.117998991282277</c:v>
                </c:pt>
                <c:pt idx="425">
                  <c:v>1.4679871807151854</c:v>
                </c:pt>
                <c:pt idx="426">
                  <c:v>1.6422727130938406</c:v>
                </c:pt>
                <c:pt idx="427">
                  <c:v>2.0996386985982327</c:v>
                </c:pt>
                <c:pt idx="428">
                  <c:v>0.95008448457116712</c:v>
                </c:pt>
                <c:pt idx="429">
                  <c:v>1.959852555197876</c:v>
                </c:pt>
                <c:pt idx="430">
                  <c:v>1.0869386171731155</c:v>
                </c:pt>
                <c:pt idx="431">
                  <c:v>1.6143357869038235</c:v>
                </c:pt>
                <c:pt idx="432">
                  <c:v>1.2803391930103476</c:v>
                </c:pt>
                <c:pt idx="433">
                  <c:v>1.6079370870132239</c:v>
                </c:pt>
                <c:pt idx="434">
                  <c:v>1.5952471156634658</c:v>
                </c:pt>
                <c:pt idx="435">
                  <c:v>2.2096272560698522</c:v>
                </c:pt>
                <c:pt idx="436">
                  <c:v>1.2046910118440657</c:v>
                </c:pt>
                <c:pt idx="437">
                  <c:v>0.79782047001393341</c:v>
                </c:pt>
                <c:pt idx="438">
                  <c:v>0.82628777359051198</c:v>
                </c:pt>
                <c:pt idx="439">
                  <c:v>0.87075023197177914</c:v>
                </c:pt>
                <c:pt idx="440">
                  <c:v>0.91717559305745533</c:v>
                </c:pt>
                <c:pt idx="441">
                  <c:v>0.81386364714170933</c:v>
                </c:pt>
                <c:pt idx="442">
                  <c:v>1.2000646448847525</c:v>
                </c:pt>
                <c:pt idx="443">
                  <c:v>0.88937364932173824</c:v>
                </c:pt>
                <c:pt idx="444">
                  <c:v>0.83862554293828828</c:v>
                </c:pt>
                <c:pt idx="445">
                  <c:v>1.1517746265654658</c:v>
                </c:pt>
                <c:pt idx="446">
                  <c:v>0.86725260821306505</c:v>
                </c:pt>
                <c:pt idx="447">
                  <c:v>0.84115557134676533</c:v>
                </c:pt>
                <c:pt idx="448">
                  <c:v>1.1176661535921908</c:v>
                </c:pt>
                <c:pt idx="449">
                  <c:v>1.3959634640543379</c:v>
                </c:pt>
                <c:pt idx="450">
                  <c:v>1.191603082541</c:v>
                </c:pt>
                <c:pt idx="451">
                  <c:v>1.0051181663085649</c:v>
                </c:pt>
                <c:pt idx="452">
                  <c:v>1.07129887016322</c:v>
                </c:pt>
                <c:pt idx="453">
                  <c:v>1.0409827216613856</c:v>
                </c:pt>
                <c:pt idx="454">
                  <c:v>0.93420327610613441</c:v>
                </c:pt>
                <c:pt idx="455">
                  <c:v>1.3202937475284031</c:v>
                </c:pt>
                <c:pt idx="456">
                  <c:v>0.8398374098048933</c:v>
                </c:pt>
                <c:pt idx="457">
                  <c:v>1.0838817735913866</c:v>
                </c:pt>
                <c:pt idx="458">
                  <c:v>0.88479502673660981</c:v>
                </c:pt>
                <c:pt idx="459">
                  <c:v>0.87631382950461445</c:v>
                </c:pt>
                <c:pt idx="460">
                  <c:v>1.3192408253800421</c:v>
                </c:pt>
                <c:pt idx="461">
                  <c:v>1.1610781094463309</c:v>
                </c:pt>
                <c:pt idx="462">
                  <c:v>1.1628310154888895</c:v>
                </c:pt>
                <c:pt idx="463">
                  <c:v>0.88546267243450949</c:v>
                </c:pt>
                <c:pt idx="464">
                  <c:v>0.86155440115111914</c:v>
                </c:pt>
                <c:pt idx="465">
                  <c:v>1.1343751457413633</c:v>
                </c:pt>
                <c:pt idx="466">
                  <c:v>0.95558414052814677</c:v>
                </c:pt>
                <c:pt idx="467">
                  <c:v>0.85711680196608231</c:v>
                </c:pt>
                <c:pt idx="468">
                  <c:v>1.0579562232739612</c:v>
                </c:pt>
                <c:pt idx="469">
                  <c:v>1.0754872566429594</c:v>
                </c:pt>
                <c:pt idx="470">
                  <c:v>1.152620616398438</c:v>
                </c:pt>
                <c:pt idx="471">
                  <c:v>1.0835045022672685</c:v>
                </c:pt>
                <c:pt idx="472">
                  <c:v>0.9236656806129655</c:v>
                </c:pt>
                <c:pt idx="473">
                  <c:v>1.1314572813826451</c:v>
                </c:pt>
                <c:pt idx="474">
                  <c:v>1.1209008011690342</c:v>
                </c:pt>
                <c:pt idx="475">
                  <c:v>1.1156908647927297</c:v>
                </c:pt>
                <c:pt idx="476">
                  <c:v>1.2291376861145367</c:v>
                </c:pt>
                <c:pt idx="477">
                  <c:v>1.0611607721715619</c:v>
                </c:pt>
                <c:pt idx="478">
                  <c:v>0.93381803025393628</c:v>
                </c:pt>
                <c:pt idx="479">
                  <c:v>1.2408354046372774</c:v>
                </c:pt>
                <c:pt idx="480">
                  <c:v>0.99298578793795833</c:v>
                </c:pt>
                <c:pt idx="481">
                  <c:v>1.0012410813481165</c:v>
                </c:pt>
                <c:pt idx="482">
                  <c:v>0.91189457363122384</c:v>
                </c:pt>
                <c:pt idx="483">
                  <c:v>1.0735773713637076</c:v>
                </c:pt>
                <c:pt idx="484">
                  <c:v>1.3096977390765916</c:v>
                </c:pt>
                <c:pt idx="485">
                  <c:v>1.3337902960270835</c:v>
                </c:pt>
                <c:pt idx="486">
                  <c:v>1.114642402171089</c:v>
                </c:pt>
                <c:pt idx="487">
                  <c:v>0.73571256360516757</c:v>
                </c:pt>
                <c:pt idx="488">
                  <c:v>1.0268388187762352</c:v>
                </c:pt>
                <c:pt idx="489">
                  <c:v>0.7585878828181547</c:v>
                </c:pt>
                <c:pt idx="490">
                  <c:v>0.99444995534796621</c:v>
                </c:pt>
                <c:pt idx="491">
                  <c:v>1.2422988882464006</c:v>
                </c:pt>
                <c:pt idx="492">
                  <c:v>1.0374261727994276</c:v>
                </c:pt>
                <c:pt idx="493">
                  <c:v>0.97989115960462891</c:v>
                </c:pt>
                <c:pt idx="494">
                  <c:v>0.96163773818994003</c:v>
                </c:pt>
                <c:pt idx="495">
                  <c:v>0.96535583625942323</c:v>
                </c:pt>
                <c:pt idx="496">
                  <c:v>0.73553744573196933</c:v>
                </c:pt>
                <c:pt idx="497">
                  <c:v>1.0068244151200156</c:v>
                </c:pt>
                <c:pt idx="498">
                  <c:v>1.0683651686137265</c:v>
                </c:pt>
                <c:pt idx="499">
                  <c:v>1.267678278542633</c:v>
                </c:pt>
                <c:pt idx="500">
                  <c:v>1.4384674926014585</c:v>
                </c:pt>
                <c:pt idx="501">
                  <c:v>1.2085624881947508</c:v>
                </c:pt>
                <c:pt idx="502">
                  <c:v>0.90384173405239721</c:v>
                </c:pt>
                <c:pt idx="503">
                  <c:v>0.93491050471811799</c:v>
                </c:pt>
                <c:pt idx="504">
                  <c:v>0.99610047325316664</c:v>
                </c:pt>
                <c:pt idx="505">
                  <c:v>1.3570930979404003</c:v>
                </c:pt>
                <c:pt idx="506">
                  <c:v>1.3735862984508689</c:v>
                </c:pt>
                <c:pt idx="507">
                  <c:v>0.97195314879579742</c:v>
                </c:pt>
                <c:pt idx="508">
                  <c:v>0.90766291953595613</c:v>
                </c:pt>
                <c:pt idx="509">
                  <c:v>1.0777282753823256</c:v>
                </c:pt>
                <c:pt idx="510">
                  <c:v>1.2064885743860361</c:v>
                </c:pt>
                <c:pt idx="511">
                  <c:v>0.98633171943615672</c:v>
                </c:pt>
                <c:pt idx="512">
                  <c:v>1.2038769013728545</c:v>
                </c:pt>
                <c:pt idx="513">
                  <c:v>1.3791708485386609</c:v>
                </c:pt>
                <c:pt idx="514">
                  <c:v>0.92599797600119871</c:v>
                </c:pt>
                <c:pt idx="515">
                  <c:v>0.74385906902951815</c:v>
                </c:pt>
                <c:pt idx="516">
                  <c:v>1.4946519066141182</c:v>
                </c:pt>
                <c:pt idx="517">
                  <c:v>1.0748624388817913</c:v>
                </c:pt>
                <c:pt idx="518">
                  <c:v>1.1694102948763616</c:v>
                </c:pt>
                <c:pt idx="519">
                  <c:v>1.6084530188244586</c:v>
                </c:pt>
                <c:pt idx="520">
                  <c:v>0.68415100174478205</c:v>
                </c:pt>
                <c:pt idx="521">
                  <c:v>0.75829858843930853</c:v>
                </c:pt>
                <c:pt idx="522">
                  <c:v>0.71569991276793554</c:v>
                </c:pt>
                <c:pt idx="523">
                  <c:v>0.69794837916683394</c:v>
                </c:pt>
                <c:pt idx="524">
                  <c:v>0.75230400807651543</c:v>
                </c:pt>
                <c:pt idx="525">
                  <c:v>0.74694831821675434</c:v>
                </c:pt>
                <c:pt idx="526">
                  <c:v>0.72400039656965665</c:v>
                </c:pt>
                <c:pt idx="527">
                  <c:v>0.70639524461363479</c:v>
                </c:pt>
                <c:pt idx="528">
                  <c:v>0.81481610642868729</c:v>
                </c:pt>
                <c:pt idx="529">
                  <c:v>0.73678328033016982</c:v>
                </c:pt>
                <c:pt idx="530">
                  <c:v>0.73257982798214072</c:v>
                </c:pt>
                <c:pt idx="531">
                  <c:v>0.82284044766576092</c:v>
                </c:pt>
                <c:pt idx="532">
                  <c:v>0.74473806438979595</c:v>
                </c:pt>
                <c:pt idx="533">
                  <c:v>0.72415973532443489</c:v>
                </c:pt>
                <c:pt idx="534">
                  <c:v>0.75895522308905372</c:v>
                </c:pt>
                <c:pt idx="535">
                  <c:v>0.76517116490259429</c:v>
                </c:pt>
                <c:pt idx="536">
                  <c:v>0.69478142782951491</c:v>
                </c:pt>
                <c:pt idx="537">
                  <c:v>0.75699812839956582</c:v>
                </c:pt>
                <c:pt idx="538">
                  <c:v>0.75759806336201063</c:v>
                </c:pt>
                <c:pt idx="539">
                  <c:v>0.75051819504659534</c:v>
                </c:pt>
                <c:pt idx="540">
                  <c:v>0.81015558038351099</c:v>
                </c:pt>
                <c:pt idx="541">
                  <c:v>0.7670931195520283</c:v>
                </c:pt>
                <c:pt idx="542">
                  <c:v>0.76319804135350688</c:v>
                </c:pt>
                <c:pt idx="543">
                  <c:v>0.77234393530046475</c:v>
                </c:pt>
                <c:pt idx="544">
                  <c:v>0.74136968029780448</c:v>
                </c:pt>
                <c:pt idx="545">
                  <c:v>0.80568717144321378</c:v>
                </c:pt>
                <c:pt idx="546">
                  <c:v>0.7621686616572132</c:v>
                </c:pt>
                <c:pt idx="547">
                  <c:v>0.72506331754659048</c:v>
                </c:pt>
                <c:pt idx="548">
                  <c:v>0.76819676598543951</c:v>
                </c:pt>
                <c:pt idx="549">
                  <c:v>0.75452564700095437</c:v>
                </c:pt>
                <c:pt idx="550">
                  <c:v>0.7943264655378045</c:v>
                </c:pt>
                <c:pt idx="551">
                  <c:v>0.73840640741967478</c:v>
                </c:pt>
                <c:pt idx="552">
                  <c:v>0.64522161944134748</c:v>
                </c:pt>
                <c:pt idx="553">
                  <c:v>0.79488616521673239</c:v>
                </c:pt>
                <c:pt idx="554">
                  <c:v>0.66636112219875665</c:v>
                </c:pt>
                <c:pt idx="555">
                  <c:v>0.7439289951620317</c:v>
                </c:pt>
                <c:pt idx="556">
                  <c:v>0.69066023448341363</c:v>
                </c:pt>
                <c:pt idx="557">
                  <c:v>0.73166700702298038</c:v>
                </c:pt>
                <c:pt idx="558">
                  <c:v>0.7520833457986309</c:v>
                </c:pt>
                <c:pt idx="559">
                  <c:v>0.68175823841786165</c:v>
                </c:pt>
                <c:pt idx="560">
                  <c:v>0.82588557899206683</c:v>
                </c:pt>
                <c:pt idx="561">
                  <c:v>0.79946880682655852</c:v>
                </c:pt>
                <c:pt idx="562">
                  <c:v>0.70191848571916049</c:v>
                </c:pt>
                <c:pt idx="563">
                  <c:v>0.92067844699505863</c:v>
                </c:pt>
                <c:pt idx="564">
                  <c:v>0.73055195511166304</c:v>
                </c:pt>
                <c:pt idx="565">
                  <c:v>0.85512876214158196</c:v>
                </c:pt>
                <c:pt idx="566">
                  <c:v>0.81186467848103094</c:v>
                </c:pt>
                <c:pt idx="567">
                  <c:v>0.8636426808368286</c:v>
                </c:pt>
                <c:pt idx="568">
                  <c:v>0.64655537377453665</c:v>
                </c:pt>
                <c:pt idx="569">
                  <c:v>0.7896683875323065</c:v>
                </c:pt>
                <c:pt idx="570">
                  <c:v>0.74249682971187292</c:v>
                </c:pt>
                <c:pt idx="571">
                  <c:v>0.83363583858565116</c:v>
                </c:pt>
                <c:pt idx="572">
                  <c:v>1.0540283422284937</c:v>
                </c:pt>
                <c:pt idx="573">
                  <c:v>0.81776464756503664</c:v>
                </c:pt>
                <c:pt idx="574">
                  <c:v>0.79322293448632453</c:v>
                </c:pt>
                <c:pt idx="575">
                  <c:v>0.8881223240895274</c:v>
                </c:pt>
                <c:pt idx="576">
                  <c:v>0.77769215996352659</c:v>
                </c:pt>
                <c:pt idx="577">
                  <c:v>0.95536767309593928</c:v>
                </c:pt>
                <c:pt idx="578">
                  <c:v>0.89171305849731597</c:v>
                </c:pt>
                <c:pt idx="579">
                  <c:v>0.81567732760182865</c:v>
                </c:pt>
                <c:pt idx="580">
                  <c:v>0.78726146928574647</c:v>
                </c:pt>
                <c:pt idx="581">
                  <c:v>0.79477442060151282</c:v>
                </c:pt>
                <c:pt idx="582">
                  <c:v>0.77776795779237418</c:v>
                </c:pt>
                <c:pt idx="583">
                  <c:v>0.69704488507742068</c:v>
                </c:pt>
                <c:pt idx="584">
                  <c:v>0.62537137210975968</c:v>
                </c:pt>
                <c:pt idx="585">
                  <c:v>0.85576309204873768</c:v>
                </c:pt>
                <c:pt idx="586">
                  <c:v>0.62319733813972245</c:v>
                </c:pt>
                <c:pt idx="587">
                  <c:v>0.79224436598502712</c:v>
                </c:pt>
                <c:pt idx="588">
                  <c:v>0.64880599589791332</c:v>
                </c:pt>
                <c:pt idx="589">
                  <c:v>0.80004365817684331</c:v>
                </c:pt>
                <c:pt idx="590">
                  <c:v>0.81220834969153477</c:v>
                </c:pt>
                <c:pt idx="591">
                  <c:v>0.82582923361749216</c:v>
                </c:pt>
                <c:pt idx="592">
                  <c:v>0.67046592338076383</c:v>
                </c:pt>
                <c:pt idx="593">
                  <c:v>0.73802981482011998</c:v>
                </c:pt>
                <c:pt idx="594">
                  <c:v>0.64566029670900349</c:v>
                </c:pt>
                <c:pt idx="595">
                  <c:v>1.0272635550005005</c:v>
                </c:pt>
                <c:pt idx="596">
                  <c:v>0.67307497491327606</c:v>
                </c:pt>
                <c:pt idx="597">
                  <c:v>0.83086166036040343</c:v>
                </c:pt>
                <c:pt idx="598">
                  <c:v>0.8953176542104575</c:v>
                </c:pt>
                <c:pt idx="599">
                  <c:v>1.0958673638034022</c:v>
                </c:pt>
                <c:pt idx="600">
                  <c:v>0.64058103176633152</c:v>
                </c:pt>
                <c:pt idx="601">
                  <c:v>0.86095924847558913</c:v>
                </c:pt>
                <c:pt idx="602">
                  <c:v>0.7300030365986242</c:v>
                </c:pt>
                <c:pt idx="603">
                  <c:v>0.98506987349140851</c:v>
                </c:pt>
                <c:pt idx="604">
                  <c:v>0.81917263855153089</c:v>
                </c:pt>
                <c:pt idx="605">
                  <c:v>0.86978407220474663</c:v>
                </c:pt>
                <c:pt idx="606">
                  <c:v>0.9209211785796928</c:v>
                </c:pt>
                <c:pt idx="607">
                  <c:v>1.1966671154087245</c:v>
                </c:pt>
                <c:pt idx="608">
                  <c:v>0.73465871291288398</c:v>
                </c:pt>
                <c:pt idx="609">
                  <c:v>1.0186738147914423</c:v>
                </c:pt>
                <c:pt idx="610">
                  <c:v>0.74388176606308143</c:v>
                </c:pt>
                <c:pt idx="611">
                  <c:v>1.1343949193438565</c:v>
                </c:pt>
                <c:pt idx="612">
                  <c:v>0.91152807209665987</c:v>
                </c:pt>
                <c:pt idx="613">
                  <c:v>1.0850900306355669</c:v>
                </c:pt>
                <c:pt idx="614">
                  <c:v>1.000829346829138</c:v>
                </c:pt>
                <c:pt idx="615">
                  <c:v>0.93799194929368213</c:v>
                </c:pt>
                <c:pt idx="616">
                  <c:v>0.65558674015822993</c:v>
                </c:pt>
                <c:pt idx="617">
                  <c:v>0.87694647821112992</c:v>
                </c:pt>
                <c:pt idx="618">
                  <c:v>0.62657944057458981</c:v>
                </c:pt>
                <c:pt idx="619">
                  <c:v>0.82763408699331464</c:v>
                </c:pt>
                <c:pt idx="620">
                  <c:v>0.64929889393680673</c:v>
                </c:pt>
                <c:pt idx="621">
                  <c:v>0.89992011048096554</c:v>
                </c:pt>
                <c:pt idx="622">
                  <c:v>0.89693502147588788</c:v>
                </c:pt>
                <c:pt idx="623">
                  <c:v>1.2062998213724077</c:v>
                </c:pt>
                <c:pt idx="624">
                  <c:v>0.60225135565539301</c:v>
                </c:pt>
                <c:pt idx="625">
                  <c:v>0.81642133767644043</c:v>
                </c:pt>
                <c:pt idx="626">
                  <c:v>0.64926640463835494</c:v>
                </c:pt>
                <c:pt idx="627">
                  <c:v>0.9300157057168269</c:v>
                </c:pt>
                <c:pt idx="628">
                  <c:v>0.69090426222719192</c:v>
                </c:pt>
                <c:pt idx="629">
                  <c:v>0.85823611747240558</c:v>
                </c:pt>
                <c:pt idx="630">
                  <c:v>0.88274031470643721</c:v>
                </c:pt>
                <c:pt idx="631">
                  <c:v>1.1709256867531637</c:v>
                </c:pt>
                <c:pt idx="632">
                  <c:v>0.66859991440535482</c:v>
                </c:pt>
                <c:pt idx="633">
                  <c:v>0.89628896043575301</c:v>
                </c:pt>
                <c:pt idx="634">
                  <c:v>0.75498657678351322</c:v>
                </c:pt>
                <c:pt idx="635">
                  <c:v>0.99119454087649728</c:v>
                </c:pt>
                <c:pt idx="636">
                  <c:v>0.74358879492717134</c:v>
                </c:pt>
                <c:pt idx="637">
                  <c:v>0.80313101192201519</c:v>
                </c:pt>
                <c:pt idx="638">
                  <c:v>0.98490569205025269</c:v>
                </c:pt>
                <c:pt idx="639">
                  <c:v>1.3566774721851</c:v>
                </c:pt>
                <c:pt idx="640">
                  <c:v>0.64622612525277634</c:v>
                </c:pt>
                <c:pt idx="641">
                  <c:v>0.89392404879337162</c:v>
                </c:pt>
                <c:pt idx="642">
                  <c:v>0.66748342025166596</c:v>
                </c:pt>
                <c:pt idx="643">
                  <c:v>1.0054916609404572</c:v>
                </c:pt>
                <c:pt idx="644">
                  <c:v>0.79375016092102169</c:v>
                </c:pt>
                <c:pt idx="645">
                  <c:v>1.0082627179059405</c:v>
                </c:pt>
                <c:pt idx="646">
                  <c:v>0.89206518079853359</c:v>
                </c:pt>
                <c:pt idx="647">
                  <c:v>1.1263412542048676</c:v>
                </c:pt>
                <c:pt idx="648">
                  <c:v>1.2120871567856109</c:v>
                </c:pt>
                <c:pt idx="649">
                  <c:v>1.3185019712605599</c:v>
                </c:pt>
                <c:pt idx="650">
                  <c:v>1.1376515388731401</c:v>
                </c:pt>
                <c:pt idx="651">
                  <c:v>1.4157991329307567</c:v>
                </c:pt>
                <c:pt idx="652">
                  <c:v>1.3234613101070913</c:v>
                </c:pt>
                <c:pt idx="653">
                  <c:v>1.5020455296512019</c:v>
                </c:pt>
                <c:pt idx="654">
                  <c:v>1.8536230937508944</c:v>
                </c:pt>
                <c:pt idx="655">
                  <c:v>1.669330690761474</c:v>
                </c:pt>
                <c:pt idx="656">
                  <c:v>1.9653152149237145</c:v>
                </c:pt>
                <c:pt idx="657">
                  <c:v>1.1384452556524689</c:v>
                </c:pt>
                <c:pt idx="658">
                  <c:v>1.2110803446729417</c:v>
                </c:pt>
                <c:pt idx="659">
                  <c:v>1.2501561209547467</c:v>
                </c:pt>
                <c:pt idx="660">
                  <c:v>1.094806223543392</c:v>
                </c:pt>
                <c:pt idx="661">
                  <c:v>1.1854234055037303</c:v>
                </c:pt>
                <c:pt idx="662">
                  <c:v>1.0532306203901545</c:v>
                </c:pt>
                <c:pt idx="663">
                  <c:v>1.2757366610123331</c:v>
                </c:pt>
                <c:pt idx="664">
                  <c:v>1.377828810588297</c:v>
                </c:pt>
                <c:pt idx="665">
                  <c:v>1.3677655580026484</c:v>
                </c:pt>
                <c:pt idx="666">
                  <c:v>1.6527916033781662</c:v>
                </c:pt>
                <c:pt idx="667">
                  <c:v>1.6624584450059219</c:v>
                </c:pt>
                <c:pt idx="668">
                  <c:v>1.7606188785979684</c:v>
                </c:pt>
                <c:pt idx="669">
                  <c:v>1.7139094155039849</c:v>
                </c:pt>
                <c:pt idx="670">
                  <c:v>1.367603196574694</c:v>
                </c:pt>
                <c:pt idx="671">
                  <c:v>1.2418543339173145</c:v>
                </c:pt>
                <c:pt idx="672">
                  <c:v>1.1022231265478968</c:v>
                </c:pt>
                <c:pt idx="673">
                  <c:v>1.3586021296906723</c:v>
                </c:pt>
                <c:pt idx="674">
                  <c:v>1.2821703569191478</c:v>
                </c:pt>
                <c:pt idx="675">
                  <c:v>1.3112826261282209</c:v>
                </c:pt>
                <c:pt idx="676">
                  <c:v>1.3665888742179519</c:v>
                </c:pt>
                <c:pt idx="677">
                  <c:v>1.3210479225323799</c:v>
                </c:pt>
                <c:pt idx="678">
                  <c:v>1.293656261773598</c:v>
                </c:pt>
                <c:pt idx="679">
                  <c:v>1.896019922723956</c:v>
                </c:pt>
                <c:pt idx="680">
                  <c:v>1.1775625493321817</c:v>
                </c:pt>
                <c:pt idx="681">
                  <c:v>1.5671066681331092</c:v>
                </c:pt>
                <c:pt idx="682">
                  <c:v>1.2546765361993772</c:v>
                </c:pt>
                <c:pt idx="683">
                  <c:v>1.5719697213852764</c:v>
                </c:pt>
                <c:pt idx="684">
                  <c:v>1.4986036038065291</c:v>
                </c:pt>
                <c:pt idx="685">
                  <c:v>1.140049012426098</c:v>
                </c:pt>
                <c:pt idx="686">
                  <c:v>1.4140431569247023</c:v>
                </c:pt>
                <c:pt idx="687">
                  <c:v>1.6652097074963159</c:v>
                </c:pt>
                <c:pt idx="688">
                  <c:v>1.1409488026564261</c:v>
                </c:pt>
                <c:pt idx="689">
                  <c:v>1.1652793888960948</c:v>
                </c:pt>
                <c:pt idx="690">
                  <c:v>1.3513583871790797</c:v>
                </c:pt>
                <c:pt idx="691">
                  <c:v>1.3708432409506168</c:v>
                </c:pt>
                <c:pt idx="692">
                  <c:v>1.2476233638551761</c:v>
                </c:pt>
                <c:pt idx="693">
                  <c:v>1.2034504956309879</c:v>
                </c:pt>
                <c:pt idx="694">
                  <c:v>1.1389538630008622</c:v>
                </c:pt>
                <c:pt idx="695">
                  <c:v>1.4033537071229529</c:v>
                </c:pt>
                <c:pt idx="696">
                  <c:v>1.1979906019007951</c:v>
                </c:pt>
                <c:pt idx="697">
                  <c:v>1.2143056912819059</c:v>
                </c:pt>
                <c:pt idx="698">
                  <c:v>1.3382410160491858</c:v>
                </c:pt>
                <c:pt idx="699">
                  <c:v>1.4756719803566098</c:v>
                </c:pt>
                <c:pt idx="700">
                  <c:v>1.4999154724771404</c:v>
                </c:pt>
                <c:pt idx="701">
                  <c:v>1.4682397312196487</c:v>
                </c:pt>
                <c:pt idx="702">
                  <c:v>1.5250384479394063</c:v>
                </c:pt>
                <c:pt idx="703">
                  <c:v>1.8326401102711298</c:v>
                </c:pt>
                <c:pt idx="704">
                  <c:v>1.1273806494170928</c:v>
                </c:pt>
                <c:pt idx="705">
                  <c:v>1.2798341642956579</c:v>
                </c:pt>
                <c:pt idx="706">
                  <c:v>1.2217136574192471</c:v>
                </c:pt>
                <c:pt idx="707">
                  <c:v>1.2106880344368685</c:v>
                </c:pt>
                <c:pt idx="708">
                  <c:v>1.1039838894273784</c:v>
                </c:pt>
                <c:pt idx="709">
                  <c:v>1.2543706136575719</c:v>
                </c:pt>
                <c:pt idx="710">
                  <c:v>1.1412270632868797</c:v>
                </c:pt>
                <c:pt idx="711">
                  <c:v>1.5794965114509976</c:v>
                </c:pt>
                <c:pt idx="712">
                  <c:v>1.1833574619808134</c:v>
                </c:pt>
                <c:pt idx="713">
                  <c:v>1.7340332610365525</c:v>
                </c:pt>
                <c:pt idx="714">
                  <c:v>1.1813550594940549</c:v>
                </c:pt>
                <c:pt idx="715">
                  <c:v>1.7473716934884485</c:v>
                </c:pt>
                <c:pt idx="716">
                  <c:v>1.1992496125834902</c:v>
                </c:pt>
                <c:pt idx="717">
                  <c:v>1.0228832997201596</c:v>
                </c:pt>
                <c:pt idx="718">
                  <c:v>1.4919489183392598</c:v>
                </c:pt>
                <c:pt idx="719">
                  <c:v>2.2493049652392365</c:v>
                </c:pt>
                <c:pt idx="720">
                  <c:v>1.1932548450485461</c:v>
                </c:pt>
                <c:pt idx="721">
                  <c:v>1.1745200264158639</c:v>
                </c:pt>
                <c:pt idx="722">
                  <c:v>1.0193254572560915</c:v>
                </c:pt>
                <c:pt idx="723">
                  <c:v>1.4329610741462842</c:v>
                </c:pt>
                <c:pt idx="724">
                  <c:v>1.019084935790024</c:v>
                </c:pt>
                <c:pt idx="725">
                  <c:v>1.1480510792630989</c:v>
                </c:pt>
                <c:pt idx="726">
                  <c:v>0.96895116161088546</c:v>
                </c:pt>
                <c:pt idx="727">
                  <c:v>1.2230389116537241</c:v>
                </c:pt>
                <c:pt idx="728">
                  <c:v>1.0883047032764048</c:v>
                </c:pt>
                <c:pt idx="729">
                  <c:v>1.3512595924461046</c:v>
                </c:pt>
                <c:pt idx="730">
                  <c:v>1.2470750443545526</c:v>
                </c:pt>
                <c:pt idx="731">
                  <c:v>1.5588517627372296</c:v>
                </c:pt>
                <c:pt idx="732">
                  <c:v>1.4906447072000952</c:v>
                </c:pt>
                <c:pt idx="733">
                  <c:v>1.5293370971577591</c:v>
                </c:pt>
                <c:pt idx="734">
                  <c:v>1.5456430016891212</c:v>
                </c:pt>
                <c:pt idx="735">
                  <c:v>1.9651176658585663</c:v>
                </c:pt>
                <c:pt idx="736">
                  <c:v>0.92406311085150383</c:v>
                </c:pt>
                <c:pt idx="737">
                  <c:v>1.2228012443696334</c:v>
                </c:pt>
                <c:pt idx="738">
                  <c:v>1.0350961023409375</c:v>
                </c:pt>
                <c:pt idx="739">
                  <c:v>1.3234689123026799</c:v>
                </c:pt>
                <c:pt idx="740">
                  <c:v>1.2073677231277649</c:v>
                </c:pt>
                <c:pt idx="741">
                  <c:v>1.3570870426295223</c:v>
                </c:pt>
                <c:pt idx="742">
                  <c:v>1.1809943312850473</c:v>
                </c:pt>
                <c:pt idx="743">
                  <c:v>2.1374634522012608</c:v>
                </c:pt>
                <c:pt idx="744">
                  <c:v>0.8588877523247348</c:v>
                </c:pt>
                <c:pt idx="745">
                  <c:v>1.4330442099588017</c:v>
                </c:pt>
                <c:pt idx="746">
                  <c:v>0.90118424132421238</c:v>
                </c:pt>
                <c:pt idx="747">
                  <c:v>1.2728989577551872</c:v>
                </c:pt>
                <c:pt idx="748">
                  <c:v>0.9612742250170816</c:v>
                </c:pt>
                <c:pt idx="749">
                  <c:v>0.8327752968994403</c:v>
                </c:pt>
                <c:pt idx="750">
                  <c:v>1.0957281841949436</c:v>
                </c:pt>
                <c:pt idx="751">
                  <c:v>1.6310992888039106</c:v>
                </c:pt>
                <c:pt idx="752">
                  <c:v>0.92257340862654413</c:v>
                </c:pt>
                <c:pt idx="753">
                  <c:v>0.84582860995985398</c:v>
                </c:pt>
                <c:pt idx="754">
                  <c:v>0.97927128922496043</c:v>
                </c:pt>
                <c:pt idx="755">
                  <c:v>1.1379998967618437</c:v>
                </c:pt>
                <c:pt idx="756">
                  <c:v>0.84348311369705342</c:v>
                </c:pt>
                <c:pt idx="757">
                  <c:v>1.0645134087793426</c:v>
                </c:pt>
                <c:pt idx="758">
                  <c:v>0.93285526640570771</c:v>
                </c:pt>
                <c:pt idx="759">
                  <c:v>1.3393465287329598</c:v>
                </c:pt>
                <c:pt idx="760">
                  <c:v>0.8365059531808845</c:v>
                </c:pt>
                <c:pt idx="761">
                  <c:v>1.0789628181293816</c:v>
                </c:pt>
                <c:pt idx="762">
                  <c:v>1.0769672410230409</c:v>
                </c:pt>
                <c:pt idx="763">
                  <c:v>1.2510435666098836</c:v>
                </c:pt>
                <c:pt idx="764">
                  <c:v>1.0804619272162519</c:v>
                </c:pt>
                <c:pt idx="765">
                  <c:v>1.2318117539349658</c:v>
                </c:pt>
                <c:pt idx="766">
                  <c:v>1.0759315241587815</c:v>
                </c:pt>
                <c:pt idx="767">
                  <c:v>1.557197624133134</c:v>
                </c:pt>
                <c:pt idx="768">
                  <c:v>0.7543314382667905</c:v>
                </c:pt>
                <c:pt idx="769">
                  <c:v>0.9704614816558047</c:v>
                </c:pt>
                <c:pt idx="770">
                  <c:v>0.80697499635967251</c:v>
                </c:pt>
                <c:pt idx="771">
                  <c:v>1.0299894758910446</c:v>
                </c:pt>
                <c:pt idx="772">
                  <c:v>0.97796022127574489</c:v>
                </c:pt>
                <c:pt idx="773">
                  <c:v>1.0375311041037474</c:v>
                </c:pt>
                <c:pt idx="774">
                  <c:v>0.99968512475749016</c:v>
                </c:pt>
                <c:pt idx="775">
                  <c:v>1.6022153174037306</c:v>
                </c:pt>
                <c:pt idx="776">
                  <c:v>0.80675247909558678</c:v>
                </c:pt>
                <c:pt idx="777">
                  <c:v>1.1852274777839411</c:v>
                </c:pt>
                <c:pt idx="778">
                  <c:v>0.7743463346550763</c:v>
                </c:pt>
                <c:pt idx="779">
                  <c:v>1.0053521051979506</c:v>
                </c:pt>
                <c:pt idx="780">
                  <c:v>0.87289284790168664</c:v>
                </c:pt>
                <c:pt idx="781">
                  <c:v>0.75769848537324469</c:v>
                </c:pt>
                <c:pt idx="782">
                  <c:v>0.97961618960775598</c:v>
                </c:pt>
                <c:pt idx="783">
                  <c:v>1.5527954534301323</c:v>
                </c:pt>
                <c:pt idx="784">
                  <c:v>0.84984146210050493</c:v>
                </c:pt>
                <c:pt idx="785">
                  <c:v>0.8648555619327597</c:v>
                </c:pt>
                <c:pt idx="786">
                  <c:v>0.74044369882511563</c:v>
                </c:pt>
                <c:pt idx="787">
                  <c:v>1.0737973442274178</c:v>
                </c:pt>
                <c:pt idx="788">
                  <c:v>0.75511707203117939</c:v>
                </c:pt>
                <c:pt idx="789">
                  <c:v>1.298811715439161</c:v>
                </c:pt>
                <c:pt idx="790">
                  <c:v>0.80781280608502337</c:v>
                </c:pt>
                <c:pt idx="791">
                  <c:v>1.3072079872751396</c:v>
                </c:pt>
                <c:pt idx="792">
                  <c:v>0.78468098213602933</c:v>
                </c:pt>
                <c:pt idx="793">
                  <c:v>0.95467840011088889</c:v>
                </c:pt>
                <c:pt idx="794">
                  <c:v>0.84959344804924786</c:v>
                </c:pt>
                <c:pt idx="795">
                  <c:v>1.046203596998472</c:v>
                </c:pt>
                <c:pt idx="796">
                  <c:v>0.94046692229460727</c:v>
                </c:pt>
                <c:pt idx="797">
                  <c:v>1.061095254437161</c:v>
                </c:pt>
                <c:pt idx="798">
                  <c:v>0.93591701018715467</c:v>
                </c:pt>
                <c:pt idx="799">
                  <c:v>1.5053706495137462</c:v>
                </c:pt>
                <c:pt idx="800">
                  <c:v>0.71219461391744365</c:v>
                </c:pt>
                <c:pt idx="801">
                  <c:v>0.90354128139616774</c:v>
                </c:pt>
                <c:pt idx="802">
                  <c:v>0.73802048534092268</c:v>
                </c:pt>
                <c:pt idx="803">
                  <c:v>0.95991201987987551</c:v>
                </c:pt>
                <c:pt idx="804">
                  <c:v>0.87714621817039728</c:v>
                </c:pt>
                <c:pt idx="805">
                  <c:v>0.96009523031027577</c:v>
                </c:pt>
                <c:pt idx="806">
                  <c:v>0.86885515762655752</c:v>
                </c:pt>
                <c:pt idx="807">
                  <c:v>1.6279269977316455</c:v>
                </c:pt>
                <c:pt idx="808">
                  <c:v>0.71468710570436322</c:v>
                </c:pt>
                <c:pt idx="809">
                  <c:v>1.2058580188023542</c:v>
                </c:pt>
                <c:pt idx="810">
                  <c:v>0.66728216622443393</c:v>
                </c:pt>
                <c:pt idx="811">
                  <c:v>0.84942024587923437</c:v>
                </c:pt>
                <c:pt idx="812">
                  <c:v>0.71430728740946725</c:v>
                </c:pt>
                <c:pt idx="813">
                  <c:v>0.66405949361342331</c:v>
                </c:pt>
                <c:pt idx="814">
                  <c:v>0.800749175624064</c:v>
                </c:pt>
                <c:pt idx="815">
                  <c:v>1.4592565879536181</c:v>
                </c:pt>
                <c:pt idx="816">
                  <c:v>0.71251266883622988</c:v>
                </c:pt>
                <c:pt idx="817">
                  <c:v>0.79431412702507431</c:v>
                </c:pt>
                <c:pt idx="818">
                  <c:v>0.65693698275106804</c:v>
                </c:pt>
                <c:pt idx="819">
                  <c:v>0.84202636420580024</c:v>
                </c:pt>
                <c:pt idx="820">
                  <c:v>0.66534669074917974</c:v>
                </c:pt>
                <c:pt idx="821">
                  <c:v>1.3131959346528079</c:v>
                </c:pt>
                <c:pt idx="822">
                  <c:v>0.7398134559074625</c:v>
                </c:pt>
                <c:pt idx="823">
                  <c:v>1.478400151113489</c:v>
                </c:pt>
                <c:pt idx="824">
                  <c:v>0.68375495777710449</c:v>
                </c:pt>
                <c:pt idx="825">
                  <c:v>0.81306571411785833</c:v>
                </c:pt>
                <c:pt idx="826">
                  <c:v>0.70196584168817822</c:v>
                </c:pt>
                <c:pt idx="827">
                  <c:v>0.8460645181424391</c:v>
                </c:pt>
                <c:pt idx="828">
                  <c:v>0.77575195631360927</c:v>
                </c:pt>
                <c:pt idx="829">
                  <c:v>0.85564356952896869</c:v>
                </c:pt>
                <c:pt idx="830">
                  <c:v>0.79481947733662961</c:v>
                </c:pt>
                <c:pt idx="831">
                  <c:v>1.4255478880225845</c:v>
                </c:pt>
                <c:pt idx="832">
                  <c:v>0.65837284595803891</c:v>
                </c:pt>
                <c:pt idx="833">
                  <c:v>0.80226324987684672</c:v>
                </c:pt>
                <c:pt idx="834">
                  <c:v>0.65529272119757165</c:v>
                </c:pt>
                <c:pt idx="835">
                  <c:v>0.82902712656377864</c:v>
                </c:pt>
                <c:pt idx="836">
                  <c:v>0.71769205372511446</c:v>
                </c:pt>
                <c:pt idx="837">
                  <c:v>0.77978310496297831</c:v>
                </c:pt>
                <c:pt idx="838">
                  <c:v>0.73148947529263852</c:v>
                </c:pt>
                <c:pt idx="839">
                  <c:v>1.3401071824257131</c:v>
                </c:pt>
                <c:pt idx="840">
                  <c:v>1.132710930614929</c:v>
                </c:pt>
                <c:pt idx="841">
                  <c:v>1.61971187958059</c:v>
                </c:pt>
                <c:pt idx="842">
                  <c:v>1.8808350738214241</c:v>
                </c:pt>
                <c:pt idx="843">
                  <c:v>1.7265739120552168</c:v>
                </c:pt>
                <c:pt idx="844">
                  <c:v>1.6287015470500006</c:v>
                </c:pt>
                <c:pt idx="845">
                  <c:v>1.562444146554</c:v>
                </c:pt>
                <c:pt idx="846">
                  <c:v>2.1643476149187939</c:v>
                </c:pt>
                <c:pt idx="847">
                  <c:v>1.7498253880852426</c:v>
                </c:pt>
                <c:pt idx="848">
                  <c:v>1.6755540694953857</c:v>
                </c:pt>
                <c:pt idx="849">
                  <c:v>1.5556992645723624</c:v>
                </c:pt>
                <c:pt idx="850">
                  <c:v>1.5106828231871925</c:v>
                </c:pt>
                <c:pt idx="851">
                  <c:v>1.9117220656141656</c:v>
                </c:pt>
                <c:pt idx="852">
                  <c:v>1.483366202375811</c:v>
                </c:pt>
                <c:pt idx="853">
                  <c:v>1.7279014020134325</c:v>
                </c:pt>
                <c:pt idx="854">
                  <c:v>1.3889167057096814</c:v>
                </c:pt>
                <c:pt idx="855">
                  <c:v>1.9437243617532671</c:v>
                </c:pt>
                <c:pt idx="856">
                  <c:v>1.359530623943848</c:v>
                </c:pt>
                <c:pt idx="857">
                  <c:v>2.1085548711588098</c:v>
                </c:pt>
                <c:pt idx="858">
                  <c:v>2.0521577850564006</c:v>
                </c:pt>
                <c:pt idx="859">
                  <c:v>2.1461059325330289</c:v>
                </c:pt>
                <c:pt idx="860">
                  <c:v>1.4621133468705947</c:v>
                </c:pt>
                <c:pt idx="861">
                  <c:v>1.3993950214262627</c:v>
                </c:pt>
                <c:pt idx="862">
                  <c:v>1.0676710092804564</c:v>
                </c:pt>
                <c:pt idx="863">
                  <c:v>1.961269128136401</c:v>
                </c:pt>
                <c:pt idx="864">
                  <c:v>1.2717837782038937</c:v>
                </c:pt>
                <c:pt idx="865">
                  <c:v>1.5153484361513319</c:v>
                </c:pt>
                <c:pt idx="866">
                  <c:v>1.1530190193794296</c:v>
                </c:pt>
                <c:pt idx="867">
                  <c:v>1.6613947572232055</c:v>
                </c:pt>
                <c:pt idx="868">
                  <c:v>1.1762306542136198</c:v>
                </c:pt>
                <c:pt idx="869">
                  <c:v>1.7386395327873909</c:v>
                </c:pt>
                <c:pt idx="870">
                  <c:v>1.7607722034379769</c:v>
                </c:pt>
                <c:pt idx="871">
                  <c:v>1.7429173715208599</c:v>
                </c:pt>
                <c:pt idx="872">
                  <c:v>1.2450498727984227</c:v>
                </c:pt>
                <c:pt idx="873">
                  <c:v>1.1403322191041443</c:v>
                </c:pt>
                <c:pt idx="874">
                  <c:v>1.2089936879631502</c:v>
                </c:pt>
                <c:pt idx="875">
                  <c:v>1.6380236742396206</c:v>
                </c:pt>
                <c:pt idx="876">
                  <c:v>0.82928432469588853</c:v>
                </c:pt>
                <c:pt idx="877">
                  <c:v>1.2273720532237866</c:v>
                </c:pt>
                <c:pt idx="878">
                  <c:v>1.8055477546324448</c:v>
                </c:pt>
                <c:pt idx="879">
                  <c:v>1.9755718343172701</c:v>
                </c:pt>
                <c:pt idx="880">
                  <c:v>0.80561178886292772</c:v>
                </c:pt>
                <c:pt idx="881">
                  <c:v>1.6297186696566517</c:v>
                </c:pt>
                <c:pt idx="882">
                  <c:v>1.9603480973518839</c:v>
                </c:pt>
                <c:pt idx="883">
                  <c:v>2.1747205217238958</c:v>
                </c:pt>
                <c:pt idx="884">
                  <c:v>0.82266804369570923</c:v>
                </c:pt>
                <c:pt idx="885">
                  <c:v>1.0142123508798149</c:v>
                </c:pt>
                <c:pt idx="886">
                  <c:v>1.8480527311452803</c:v>
                </c:pt>
                <c:pt idx="887">
                  <c:v>2.2181912363940492</c:v>
                </c:pt>
                <c:pt idx="888">
                  <c:v>0.80000438299967591</c:v>
                </c:pt>
                <c:pt idx="889">
                  <c:v>1.2525746467968291</c:v>
                </c:pt>
                <c:pt idx="890">
                  <c:v>1.5828616400767992</c:v>
                </c:pt>
                <c:pt idx="891">
                  <c:v>1.6644893156788845</c:v>
                </c:pt>
                <c:pt idx="892">
                  <c:v>0.76154219996761441</c:v>
                </c:pt>
                <c:pt idx="893">
                  <c:v>1.4872548137384569</c:v>
                </c:pt>
                <c:pt idx="894">
                  <c:v>1.621414611154437</c:v>
                </c:pt>
                <c:pt idx="895">
                  <c:v>1.8078741402346554</c:v>
                </c:pt>
                <c:pt idx="896">
                  <c:v>0.84606365144591977</c:v>
                </c:pt>
                <c:pt idx="897">
                  <c:v>1.0695962072009266</c:v>
                </c:pt>
                <c:pt idx="898">
                  <c:v>1.711392499408003</c:v>
                </c:pt>
                <c:pt idx="899">
                  <c:v>1.8829881223255029</c:v>
                </c:pt>
                <c:pt idx="900">
                  <c:v>1.2074995195298337</c:v>
                </c:pt>
                <c:pt idx="901">
                  <c:v>1.5330787874329295</c:v>
                </c:pt>
                <c:pt idx="902">
                  <c:v>1.4894402247343919</c:v>
                </c:pt>
                <c:pt idx="903">
                  <c:v>1.6188742720587022</c:v>
                </c:pt>
                <c:pt idx="904">
                  <c:v>0.96859343879718229</c:v>
                </c:pt>
                <c:pt idx="905">
                  <c:v>1.4312612154744804</c:v>
                </c:pt>
                <c:pt idx="906">
                  <c:v>1.7542797833828352</c:v>
                </c:pt>
                <c:pt idx="907">
                  <c:v>1.365614339356036</c:v>
                </c:pt>
                <c:pt idx="908">
                  <c:v>1.0825207401669688</c:v>
                </c:pt>
                <c:pt idx="909">
                  <c:v>1.4558210623460448</c:v>
                </c:pt>
                <c:pt idx="910">
                  <c:v>1.5738626052611353</c:v>
                </c:pt>
                <c:pt idx="911">
                  <c:v>1.6593452346285582</c:v>
                </c:pt>
                <c:pt idx="912">
                  <c:v>1.1157512540612993</c:v>
                </c:pt>
                <c:pt idx="913">
                  <c:v>1.4535732958061196</c:v>
                </c:pt>
                <c:pt idx="914">
                  <c:v>1.5875965112223986</c:v>
                </c:pt>
                <c:pt idx="915">
                  <c:v>1.3924336028585085</c:v>
                </c:pt>
                <c:pt idx="916">
                  <c:v>0.9289731057296986</c:v>
                </c:pt>
                <c:pt idx="917">
                  <c:v>1.2981205124481483</c:v>
                </c:pt>
                <c:pt idx="918">
                  <c:v>1.662137522647215</c:v>
                </c:pt>
                <c:pt idx="919">
                  <c:v>1.4095976883207078</c:v>
                </c:pt>
                <c:pt idx="920">
                  <c:v>1.0148006024096079</c:v>
                </c:pt>
                <c:pt idx="921">
                  <c:v>1.329479862911322</c:v>
                </c:pt>
                <c:pt idx="922">
                  <c:v>1.6317424109763858</c:v>
                </c:pt>
                <c:pt idx="923">
                  <c:v>1.7856007947355597</c:v>
                </c:pt>
                <c:pt idx="924">
                  <c:v>1.0458601187971237</c:v>
                </c:pt>
                <c:pt idx="925">
                  <c:v>1.3035990190947297</c:v>
                </c:pt>
                <c:pt idx="926">
                  <c:v>1.7190773677927773</c:v>
                </c:pt>
                <c:pt idx="927">
                  <c:v>1.4275656158497771</c:v>
                </c:pt>
                <c:pt idx="928">
                  <c:v>0.8598305284518265</c:v>
                </c:pt>
                <c:pt idx="929">
                  <c:v>1.2851376692536287</c:v>
                </c:pt>
                <c:pt idx="930">
                  <c:v>1.5483916279918959</c:v>
                </c:pt>
                <c:pt idx="931">
                  <c:v>1.5724294419460021</c:v>
                </c:pt>
                <c:pt idx="932">
                  <c:v>0.94254391444473307</c:v>
                </c:pt>
                <c:pt idx="933">
                  <c:v>1.1861492396003157</c:v>
                </c:pt>
                <c:pt idx="934">
                  <c:v>1.4674898242127297</c:v>
                </c:pt>
                <c:pt idx="935">
                  <c:v>1.5053878740229811</c:v>
                </c:pt>
                <c:pt idx="936">
                  <c:v>0.97050530889010345</c:v>
                </c:pt>
                <c:pt idx="937">
                  <c:v>1.1886351519601059</c:v>
                </c:pt>
                <c:pt idx="938">
                  <c:v>1.533311479179607</c:v>
                </c:pt>
                <c:pt idx="939">
                  <c:v>1.2922853611580203</c:v>
                </c:pt>
                <c:pt idx="940">
                  <c:v>0.81042330795009232</c:v>
                </c:pt>
                <c:pt idx="941">
                  <c:v>1.1731338203066588</c:v>
                </c:pt>
                <c:pt idx="942">
                  <c:v>1.3926207808204065</c:v>
                </c:pt>
                <c:pt idx="943">
                  <c:v>1.4125062039074894</c:v>
                </c:pt>
                <c:pt idx="944">
                  <c:v>0.88190880204432209</c:v>
                </c:pt>
                <c:pt idx="945">
                  <c:v>1.0897069975433185</c:v>
                </c:pt>
                <c:pt idx="946">
                  <c:v>1.3255110817594624</c:v>
                </c:pt>
                <c:pt idx="947">
                  <c:v>1.356984017173952</c:v>
                </c:pt>
                <c:pt idx="948">
                  <c:v>0.70498677022308864</c:v>
                </c:pt>
                <c:pt idx="949">
                  <c:v>0.80246551190793258</c:v>
                </c:pt>
                <c:pt idx="950">
                  <c:v>1.0245256594429442</c:v>
                </c:pt>
                <c:pt idx="951">
                  <c:v>1.1618101718896503</c:v>
                </c:pt>
                <c:pt idx="952">
                  <c:v>0.63904241077145618</c:v>
                </c:pt>
                <c:pt idx="953">
                  <c:v>0.85466725652568065</c:v>
                </c:pt>
                <c:pt idx="954">
                  <c:v>1.0934111246841121</c:v>
                </c:pt>
                <c:pt idx="955">
                  <c:v>1.3458285388072047</c:v>
                </c:pt>
                <c:pt idx="956">
                  <c:v>0.63730963730850487</c:v>
                </c:pt>
                <c:pt idx="957">
                  <c:v>0.78438635888464203</c:v>
                </c:pt>
                <c:pt idx="958">
                  <c:v>0.96800015107365378</c:v>
                </c:pt>
                <c:pt idx="959">
                  <c:v>1.4293878247218323</c:v>
                </c:pt>
                <c:pt idx="960">
                  <c:v>0.66606558991680964</c:v>
                </c:pt>
                <c:pt idx="961">
                  <c:v>0.79748984982971427</c:v>
                </c:pt>
                <c:pt idx="962">
                  <c:v>1.0982712806487351</c:v>
                </c:pt>
                <c:pt idx="963">
                  <c:v>1.3291072250538822</c:v>
                </c:pt>
                <c:pt idx="964">
                  <c:v>0.63325147465066201</c:v>
                </c:pt>
                <c:pt idx="965">
                  <c:v>0.85375077946554279</c:v>
                </c:pt>
                <c:pt idx="966">
                  <c:v>1.092811725985408</c:v>
                </c:pt>
                <c:pt idx="967">
                  <c:v>1.4233863599954404</c:v>
                </c:pt>
                <c:pt idx="968">
                  <c:v>0.66058615508385332</c:v>
                </c:pt>
                <c:pt idx="969">
                  <c:v>0.77054620273886143</c:v>
                </c:pt>
                <c:pt idx="970">
                  <c:v>0.99295597118711809</c:v>
                </c:pt>
                <c:pt idx="971">
                  <c:v>1.3692012510693308</c:v>
                </c:pt>
                <c:pt idx="972">
                  <c:v>1.4607450737011394</c:v>
                </c:pt>
                <c:pt idx="973">
                  <c:v>1.8823944210955419</c:v>
                </c:pt>
                <c:pt idx="974">
                  <c:v>2.0843512453668329</c:v>
                </c:pt>
                <c:pt idx="975">
                  <c:v>1.7365671349594838</c:v>
                </c:pt>
                <c:pt idx="976">
                  <c:v>1.7478129325792475</c:v>
                </c:pt>
                <c:pt idx="977">
                  <c:v>1.7690988224312341</c:v>
                </c:pt>
                <c:pt idx="978">
                  <c:v>1.6441149744769803</c:v>
                </c:pt>
                <c:pt idx="979">
                  <c:v>1.5121925510649603</c:v>
                </c:pt>
                <c:pt idx="980">
                  <c:v>1.5608698734822632</c:v>
                </c:pt>
                <c:pt idx="981">
                  <c:v>1.5091180309331453</c:v>
                </c:pt>
                <c:pt idx="982">
                  <c:v>1.6643149064824916</c:v>
                </c:pt>
                <c:pt idx="983">
                  <c:v>1.6082292421464743</c:v>
                </c:pt>
                <c:pt idx="984">
                  <c:v>1.5173229950964886</c:v>
                </c:pt>
                <c:pt idx="985">
                  <c:v>1.513824125698668</c:v>
                </c:pt>
                <c:pt idx="986">
                  <c:v>1.5048150593128164</c:v>
                </c:pt>
                <c:pt idx="987">
                  <c:v>1.6756017188203882</c:v>
                </c:pt>
                <c:pt idx="988">
                  <c:v>1.4605897789773814</c:v>
                </c:pt>
                <c:pt idx="989">
                  <c:v>1.4405195253310861</c:v>
                </c:pt>
                <c:pt idx="990">
                  <c:v>1.8600914014098153</c:v>
                </c:pt>
                <c:pt idx="991">
                  <c:v>2.3495831871219099</c:v>
                </c:pt>
                <c:pt idx="992">
                  <c:v>2.3867915158835662</c:v>
                </c:pt>
                <c:pt idx="993">
                  <c:v>2.3472748683803313</c:v>
                </c:pt>
                <c:pt idx="994">
                  <c:v>2.6378736609127285</c:v>
                </c:pt>
                <c:pt idx="995">
                  <c:v>2.8752302002527146</c:v>
                </c:pt>
                <c:pt idx="996">
                  <c:v>2.2139832381746642</c:v>
                </c:pt>
                <c:pt idx="997">
                  <c:v>2.0398442262158918</c:v>
                </c:pt>
                <c:pt idx="998">
                  <c:v>2.2208797469344006</c:v>
                </c:pt>
                <c:pt idx="999">
                  <c:v>2.3869665988870716</c:v>
                </c:pt>
                <c:pt idx="1000">
                  <c:v>2.5141315166806892</c:v>
                </c:pt>
                <c:pt idx="1001">
                  <c:v>2.5632169266961684</c:v>
                </c:pt>
                <c:pt idx="1002">
                  <c:v>2.0157184981517688</c:v>
                </c:pt>
                <c:pt idx="1003">
                  <c:v>2.3455193101581964</c:v>
                </c:pt>
                <c:pt idx="1004">
                  <c:v>2.1361960385682237</c:v>
                </c:pt>
                <c:pt idx="1005">
                  <c:v>2.4908558202436333</c:v>
                </c:pt>
                <c:pt idx="1006">
                  <c:v>2.2899621954181311</c:v>
                </c:pt>
                <c:pt idx="1007">
                  <c:v>2.6621325837192025</c:v>
                </c:pt>
                <c:pt idx="1008">
                  <c:v>1.7250325615492699</c:v>
                </c:pt>
                <c:pt idx="1009">
                  <c:v>2.2722972914463386</c:v>
                </c:pt>
                <c:pt idx="1010">
                  <c:v>2.5130624890951401</c:v>
                </c:pt>
                <c:pt idx="1011">
                  <c:v>2.2501574552801555</c:v>
                </c:pt>
                <c:pt idx="1012">
                  <c:v>2.5129661237049667</c:v>
                </c:pt>
                <c:pt idx="1013">
                  <c:v>2.8299926786021374</c:v>
                </c:pt>
                <c:pt idx="1014">
                  <c:v>1.9656611645544413</c:v>
                </c:pt>
                <c:pt idx="1015">
                  <c:v>1.9967075713474427</c:v>
                </c:pt>
                <c:pt idx="1016">
                  <c:v>2.1678315066215519</c:v>
                </c:pt>
                <c:pt idx="1017">
                  <c:v>2.3814014389696001</c:v>
                </c:pt>
                <c:pt idx="1018">
                  <c:v>2.6384779679091639</c:v>
                </c:pt>
                <c:pt idx="1019">
                  <c:v>2.6178850222165839</c:v>
                </c:pt>
                <c:pt idx="1020">
                  <c:v>2.1400520354894117</c:v>
                </c:pt>
                <c:pt idx="1021">
                  <c:v>2.5640041160667919</c:v>
                </c:pt>
                <c:pt idx="1022">
                  <c:v>2.4861286669041207</c:v>
                </c:pt>
                <c:pt idx="1023">
                  <c:v>2.5109753994161181</c:v>
                </c:pt>
                <c:pt idx="1024">
                  <c:v>2.5332517854440542</c:v>
                </c:pt>
                <c:pt idx="1025">
                  <c:v>2.9126763665881743</c:v>
                </c:pt>
                <c:pt idx="1026">
                  <c:v>1.6165710694486242</c:v>
                </c:pt>
                <c:pt idx="1027">
                  <c:v>1.901725867784767</c:v>
                </c:pt>
                <c:pt idx="1028">
                  <c:v>2.1205924665440032</c:v>
                </c:pt>
                <c:pt idx="1029">
                  <c:v>2.0379896923522152</c:v>
                </c:pt>
                <c:pt idx="1030">
                  <c:v>1.9230089786516313</c:v>
                </c:pt>
                <c:pt idx="1031">
                  <c:v>2.1992862525378984</c:v>
                </c:pt>
                <c:pt idx="1032">
                  <c:v>1.609677143759316</c:v>
                </c:pt>
                <c:pt idx="1033">
                  <c:v>1.6470258325507814</c:v>
                </c:pt>
                <c:pt idx="1034">
                  <c:v>1.8533136763785376</c:v>
                </c:pt>
                <c:pt idx="1035">
                  <c:v>2.219498279604426</c:v>
                </c:pt>
                <c:pt idx="1036">
                  <c:v>2.3533588397490806</c:v>
                </c:pt>
                <c:pt idx="1037">
                  <c:v>2.3089695694883074</c:v>
                </c:pt>
                <c:pt idx="1038">
                  <c:v>1.9760547362520902</c:v>
                </c:pt>
                <c:pt idx="1039">
                  <c:v>2.2551541787709737</c:v>
                </c:pt>
                <c:pt idx="1040">
                  <c:v>2.2961566328806029</c:v>
                </c:pt>
                <c:pt idx="1041">
                  <c:v>2.2148592552254098</c:v>
                </c:pt>
                <c:pt idx="1042">
                  <c:v>2.5608451105871617</c:v>
                </c:pt>
                <c:pt idx="1043">
                  <c:v>2.6685574145725326</c:v>
                </c:pt>
                <c:pt idx="1044">
                  <c:v>1.276975936529225</c:v>
                </c:pt>
                <c:pt idx="1045">
                  <c:v>1.3798358094405205</c:v>
                </c:pt>
                <c:pt idx="1046">
                  <c:v>1.433680077751208</c:v>
                </c:pt>
                <c:pt idx="1047">
                  <c:v>1.313995872093088</c:v>
                </c:pt>
                <c:pt idx="1048">
                  <c:v>1.4923669588541382</c:v>
                </c:pt>
                <c:pt idx="1049">
                  <c:v>1.6613229213388607</c:v>
                </c:pt>
                <c:pt idx="1050">
                  <c:v>1.3481013195213691</c:v>
                </c:pt>
                <c:pt idx="1051">
                  <c:v>1.3994337778154822</c:v>
                </c:pt>
                <c:pt idx="1052">
                  <c:v>1.3915042473509274</c:v>
                </c:pt>
                <c:pt idx="1053">
                  <c:v>1.6736848542635341</c:v>
                </c:pt>
                <c:pt idx="1054">
                  <c:v>1.7521927008675795</c:v>
                </c:pt>
                <c:pt idx="1055">
                  <c:v>1.665601709512615</c:v>
                </c:pt>
                <c:pt idx="1056">
                  <c:v>1.4302768198446989</c:v>
                </c:pt>
                <c:pt idx="1057">
                  <c:v>1.6380413810577445</c:v>
                </c:pt>
                <c:pt idx="1058">
                  <c:v>1.6187232815074502</c:v>
                </c:pt>
                <c:pt idx="1059">
                  <c:v>1.650020272219022</c:v>
                </c:pt>
                <c:pt idx="1060">
                  <c:v>1.7839752710009809</c:v>
                </c:pt>
                <c:pt idx="1061">
                  <c:v>1.8763164808168296</c:v>
                </c:pt>
              </c:numCache>
            </c:numRef>
          </c:xVal>
          <c:yVal>
            <c:numRef>
              <c:f>All_Validation!$V$2:$V$1063</c:f>
              <c:numCache>
                <c:formatCode>General</c:formatCode>
                <c:ptCount val="1062"/>
                <c:pt idx="0">
                  <c:v>1.2477819823597309</c:v>
                </c:pt>
                <c:pt idx="1">
                  <c:v>2.5195140698122147</c:v>
                </c:pt>
                <c:pt idx="2">
                  <c:v>2.8987422936904239</c:v>
                </c:pt>
                <c:pt idx="3">
                  <c:v>3.6549606412253715</c:v>
                </c:pt>
                <c:pt idx="4">
                  <c:v>3.8925431562182973</c:v>
                </c:pt>
                <c:pt idx="5">
                  <c:v>4.2538058221779682</c:v>
                </c:pt>
                <c:pt idx="6">
                  <c:v>1.9181476841264422</c:v>
                </c:pt>
                <c:pt idx="7">
                  <c:v>2.1098153415107044</c:v>
                </c:pt>
                <c:pt idx="8">
                  <c:v>3.3146788814199604</c:v>
                </c:pt>
                <c:pt idx="9">
                  <c:v>3.8358761221941422</c:v>
                </c:pt>
                <c:pt idx="10">
                  <c:v>4.0914064886122778</c:v>
                </c:pt>
                <c:pt idx="11">
                  <c:v>3.8057960162035762</c:v>
                </c:pt>
                <c:pt idx="12">
                  <c:v>1.9018518948023602</c:v>
                </c:pt>
                <c:pt idx="13">
                  <c:v>2.6765661600485076</c:v>
                </c:pt>
                <c:pt idx="14">
                  <c:v>3.1922482479085001</c:v>
                </c:pt>
                <c:pt idx="15">
                  <c:v>4.1340334645016918</c:v>
                </c:pt>
                <c:pt idx="16">
                  <c:v>4.1762617738931249</c:v>
                </c:pt>
                <c:pt idx="17">
                  <c:v>4.2365115376528149</c:v>
                </c:pt>
                <c:pt idx="18">
                  <c:v>2.2183812891204315</c:v>
                </c:pt>
                <c:pt idx="19">
                  <c:v>2.155237993633953</c:v>
                </c:pt>
                <c:pt idx="20">
                  <c:v>3.6198812929372441</c:v>
                </c:pt>
                <c:pt idx="21">
                  <c:v>3.2814758039759941</c:v>
                </c:pt>
                <c:pt idx="22">
                  <c:v>4.1628182892577597</c:v>
                </c:pt>
                <c:pt idx="23">
                  <c:v>4.1817076781325113</c:v>
                </c:pt>
                <c:pt idx="24">
                  <c:v>1.2477819823597309</c:v>
                </c:pt>
                <c:pt idx="25">
                  <c:v>2.5195140698122147</c:v>
                </c:pt>
                <c:pt idx="26">
                  <c:v>2.8987422936904239</c:v>
                </c:pt>
                <c:pt idx="27">
                  <c:v>3.6549606412253715</c:v>
                </c:pt>
                <c:pt idx="28">
                  <c:v>3.8925431562182973</c:v>
                </c:pt>
                <c:pt idx="29">
                  <c:v>4.2538058221779682</c:v>
                </c:pt>
                <c:pt idx="30">
                  <c:v>1.9181476841264422</c:v>
                </c:pt>
                <c:pt idx="31">
                  <c:v>2.1098153415107044</c:v>
                </c:pt>
                <c:pt idx="32">
                  <c:v>3.3146788814199604</c:v>
                </c:pt>
                <c:pt idx="33">
                  <c:v>3.8358761221941422</c:v>
                </c:pt>
                <c:pt idx="34">
                  <c:v>4.0914064886122778</c:v>
                </c:pt>
                <c:pt idx="35">
                  <c:v>3.8057960162035762</c:v>
                </c:pt>
                <c:pt idx="36">
                  <c:v>1.9018518948023602</c:v>
                </c:pt>
                <c:pt idx="37">
                  <c:v>2.6765661600485076</c:v>
                </c:pt>
                <c:pt idx="38">
                  <c:v>3.1922482479085001</c:v>
                </c:pt>
                <c:pt idx="39">
                  <c:v>4.1340334645016918</c:v>
                </c:pt>
                <c:pt idx="40">
                  <c:v>4.1762617738931249</c:v>
                </c:pt>
                <c:pt idx="41">
                  <c:v>4.2365115376528149</c:v>
                </c:pt>
                <c:pt idx="42">
                  <c:v>2.2183812891204315</c:v>
                </c:pt>
                <c:pt idx="43">
                  <c:v>2.155237993633953</c:v>
                </c:pt>
                <c:pt idx="44">
                  <c:v>3.6198812929372441</c:v>
                </c:pt>
                <c:pt idx="45">
                  <c:v>3.2814758039759941</c:v>
                </c:pt>
                <c:pt idx="46">
                  <c:v>4.1628182892577597</c:v>
                </c:pt>
                <c:pt idx="47">
                  <c:v>4.1817076781325113</c:v>
                </c:pt>
                <c:pt idx="48">
                  <c:v>1.2477819823597309</c:v>
                </c:pt>
                <c:pt idx="49">
                  <c:v>2.5195140698122147</c:v>
                </c:pt>
                <c:pt idx="50">
                  <c:v>2.8987422936904239</c:v>
                </c:pt>
                <c:pt idx="51">
                  <c:v>3.6549606412253715</c:v>
                </c:pt>
                <c:pt idx="52">
                  <c:v>3.8925431562182973</c:v>
                </c:pt>
                <c:pt idx="53">
                  <c:v>4.2538058221779682</c:v>
                </c:pt>
                <c:pt idx="54">
                  <c:v>1.9181476841264422</c:v>
                </c:pt>
                <c:pt idx="55">
                  <c:v>2.1098153415107044</c:v>
                </c:pt>
                <c:pt idx="56">
                  <c:v>3.3146788814199604</c:v>
                </c:pt>
                <c:pt idx="57">
                  <c:v>3.8358761221941422</c:v>
                </c:pt>
                <c:pt idx="58">
                  <c:v>4.0914064886122778</c:v>
                </c:pt>
                <c:pt idx="59">
                  <c:v>3.8057960162035762</c:v>
                </c:pt>
                <c:pt idx="60">
                  <c:v>1.9018518948023602</c:v>
                </c:pt>
                <c:pt idx="61">
                  <c:v>2.6765661600485076</c:v>
                </c:pt>
                <c:pt idx="62">
                  <c:v>3.1922482479085001</c:v>
                </c:pt>
                <c:pt idx="63">
                  <c:v>4.1340334645016918</c:v>
                </c:pt>
                <c:pt idx="64">
                  <c:v>4.1762617738931249</c:v>
                </c:pt>
                <c:pt idx="65">
                  <c:v>4.2365115376528149</c:v>
                </c:pt>
                <c:pt idx="66">
                  <c:v>2.2183812891204315</c:v>
                </c:pt>
                <c:pt idx="67">
                  <c:v>2.155237993633953</c:v>
                </c:pt>
                <c:pt idx="68">
                  <c:v>3.6198812929372441</c:v>
                </c:pt>
                <c:pt idx="69">
                  <c:v>3.2814758039759941</c:v>
                </c:pt>
                <c:pt idx="70">
                  <c:v>4.1628182892577597</c:v>
                </c:pt>
                <c:pt idx="71">
                  <c:v>4.1817076781325113</c:v>
                </c:pt>
                <c:pt idx="72">
                  <c:v>1.2477819823597309</c:v>
                </c:pt>
                <c:pt idx="73">
                  <c:v>2.5195140698122147</c:v>
                </c:pt>
                <c:pt idx="74">
                  <c:v>2.8987422936904239</c:v>
                </c:pt>
                <c:pt idx="75">
                  <c:v>3.6549606412253715</c:v>
                </c:pt>
                <c:pt idx="76">
                  <c:v>3.8925431562182973</c:v>
                </c:pt>
                <c:pt idx="77">
                  <c:v>4.2538058221779682</c:v>
                </c:pt>
                <c:pt idx="78">
                  <c:v>1.9181476841264422</c:v>
                </c:pt>
                <c:pt idx="79">
                  <c:v>2.1098153415107044</c:v>
                </c:pt>
                <c:pt idx="80">
                  <c:v>3.3146788814199604</c:v>
                </c:pt>
                <c:pt idx="81">
                  <c:v>3.8358761221941422</c:v>
                </c:pt>
                <c:pt idx="82">
                  <c:v>4.0914064886122778</c:v>
                </c:pt>
                <c:pt idx="83">
                  <c:v>3.8057960162035762</c:v>
                </c:pt>
                <c:pt idx="84">
                  <c:v>1.9018518948023602</c:v>
                </c:pt>
                <c:pt idx="85">
                  <c:v>2.6765661600485076</c:v>
                </c:pt>
                <c:pt idx="86">
                  <c:v>3.1922482479085001</c:v>
                </c:pt>
                <c:pt idx="87">
                  <c:v>4.1340334645016918</c:v>
                </c:pt>
                <c:pt idx="88">
                  <c:v>4.1762617738931249</c:v>
                </c:pt>
                <c:pt idx="89">
                  <c:v>4.2365115376528149</c:v>
                </c:pt>
                <c:pt idx="90">
                  <c:v>2.2183812891204315</c:v>
                </c:pt>
                <c:pt idx="91">
                  <c:v>2.155237993633953</c:v>
                </c:pt>
                <c:pt idx="92">
                  <c:v>3.6198812929372441</c:v>
                </c:pt>
                <c:pt idx="93">
                  <c:v>3.2814758039759941</c:v>
                </c:pt>
                <c:pt idx="94">
                  <c:v>4.1628182892577597</c:v>
                </c:pt>
                <c:pt idx="95">
                  <c:v>4.1817076781325113</c:v>
                </c:pt>
                <c:pt idx="96">
                  <c:v>1.2477819823597309</c:v>
                </c:pt>
                <c:pt idx="97">
                  <c:v>2.5195140698122147</c:v>
                </c:pt>
                <c:pt idx="98">
                  <c:v>2.8987422936904239</c:v>
                </c:pt>
                <c:pt idx="99">
                  <c:v>3.6549606412253715</c:v>
                </c:pt>
                <c:pt idx="100">
                  <c:v>3.8925431562182973</c:v>
                </c:pt>
                <c:pt idx="101">
                  <c:v>4.2538058221779682</c:v>
                </c:pt>
                <c:pt idx="102">
                  <c:v>1.9181476841264422</c:v>
                </c:pt>
                <c:pt idx="103">
                  <c:v>2.1098153415107044</c:v>
                </c:pt>
                <c:pt idx="104">
                  <c:v>3.3146788814199604</c:v>
                </c:pt>
                <c:pt idx="105">
                  <c:v>3.8358761221941422</c:v>
                </c:pt>
                <c:pt idx="106">
                  <c:v>4.0914064886122778</c:v>
                </c:pt>
                <c:pt idx="107">
                  <c:v>3.8057960162035762</c:v>
                </c:pt>
                <c:pt idx="108">
                  <c:v>1.9018518948023602</c:v>
                </c:pt>
                <c:pt idx="109">
                  <c:v>2.6765661600485076</c:v>
                </c:pt>
                <c:pt idx="110">
                  <c:v>3.1922482479085001</c:v>
                </c:pt>
                <c:pt idx="111">
                  <c:v>4.1340334645016918</c:v>
                </c:pt>
                <c:pt idx="112">
                  <c:v>4.1762617738931249</c:v>
                </c:pt>
                <c:pt idx="113">
                  <c:v>4.2365115376528149</c:v>
                </c:pt>
                <c:pt idx="114">
                  <c:v>2.2183812891204315</c:v>
                </c:pt>
                <c:pt idx="115">
                  <c:v>2.155237993633953</c:v>
                </c:pt>
                <c:pt idx="116">
                  <c:v>3.6198812929372441</c:v>
                </c:pt>
                <c:pt idx="117">
                  <c:v>3.2814758039759941</c:v>
                </c:pt>
                <c:pt idx="118">
                  <c:v>4.1628182892577597</c:v>
                </c:pt>
                <c:pt idx="119">
                  <c:v>4.1817076781325113</c:v>
                </c:pt>
                <c:pt idx="120">
                  <c:v>1.1505579029709021</c:v>
                </c:pt>
                <c:pt idx="121">
                  <c:v>2.5794305354872837</c:v>
                </c:pt>
                <c:pt idx="122">
                  <c:v>2.595915781274615</c:v>
                </c:pt>
                <c:pt idx="123">
                  <c:v>1.7644541127690647</c:v>
                </c:pt>
                <c:pt idx="124">
                  <c:v>1.836444413361223</c:v>
                </c:pt>
                <c:pt idx="125">
                  <c:v>2.4692552524739684</c:v>
                </c:pt>
                <c:pt idx="126">
                  <c:v>1.2879623044726418</c:v>
                </c:pt>
                <c:pt idx="127">
                  <c:v>2.1810396572456359</c:v>
                </c:pt>
                <c:pt idx="128">
                  <c:v>2.4825604956444947</c:v>
                </c:pt>
                <c:pt idx="129">
                  <c:v>1.0652881491803199</c:v>
                </c:pt>
                <c:pt idx="130">
                  <c:v>1.9631883484787893</c:v>
                </c:pt>
                <c:pt idx="131">
                  <c:v>2.5305576145774848</c:v>
                </c:pt>
                <c:pt idx="132">
                  <c:v>1.1505579029709021</c:v>
                </c:pt>
                <c:pt idx="133">
                  <c:v>2.5794305354872837</c:v>
                </c:pt>
                <c:pt idx="134">
                  <c:v>2.595915781274615</c:v>
                </c:pt>
                <c:pt idx="135">
                  <c:v>1.7644541127690647</c:v>
                </c:pt>
                <c:pt idx="136">
                  <c:v>1.836444413361223</c:v>
                </c:pt>
                <c:pt idx="137">
                  <c:v>2.4692552524739684</c:v>
                </c:pt>
                <c:pt idx="138">
                  <c:v>1.2879623044726418</c:v>
                </c:pt>
                <c:pt idx="139">
                  <c:v>2.1810396572456359</c:v>
                </c:pt>
                <c:pt idx="140">
                  <c:v>2.4825604956444947</c:v>
                </c:pt>
                <c:pt idx="141">
                  <c:v>1.0652881491803199</c:v>
                </c:pt>
                <c:pt idx="142">
                  <c:v>1.9631883484787893</c:v>
                </c:pt>
                <c:pt idx="143">
                  <c:v>2.5305576145774848</c:v>
                </c:pt>
                <c:pt idx="144">
                  <c:v>1.1505579029709021</c:v>
                </c:pt>
                <c:pt idx="145">
                  <c:v>2.5794305354872837</c:v>
                </c:pt>
                <c:pt idx="146">
                  <c:v>2.595915781274615</c:v>
                </c:pt>
                <c:pt idx="147">
                  <c:v>1.7644541127690647</c:v>
                </c:pt>
                <c:pt idx="148">
                  <c:v>1.836444413361223</c:v>
                </c:pt>
                <c:pt idx="149">
                  <c:v>2.4692552524739684</c:v>
                </c:pt>
                <c:pt idx="150">
                  <c:v>1.2879623044726418</c:v>
                </c:pt>
                <c:pt idx="151">
                  <c:v>2.1810396572456359</c:v>
                </c:pt>
                <c:pt idx="152">
                  <c:v>2.4825604956444947</c:v>
                </c:pt>
                <c:pt idx="153">
                  <c:v>1.0652881491803199</c:v>
                </c:pt>
                <c:pt idx="154">
                  <c:v>1.9631883484787893</c:v>
                </c:pt>
                <c:pt idx="155">
                  <c:v>2.5305576145774848</c:v>
                </c:pt>
                <c:pt idx="156">
                  <c:v>1.1505579029709021</c:v>
                </c:pt>
                <c:pt idx="157">
                  <c:v>2.5794305354872837</c:v>
                </c:pt>
                <c:pt idx="158">
                  <c:v>2.595915781274615</c:v>
                </c:pt>
                <c:pt idx="159">
                  <c:v>1.7644541127690647</c:v>
                </c:pt>
                <c:pt idx="160">
                  <c:v>1.836444413361223</c:v>
                </c:pt>
                <c:pt idx="161">
                  <c:v>2.4692552524739684</c:v>
                </c:pt>
                <c:pt idx="162">
                  <c:v>1.2879623044726418</c:v>
                </c:pt>
                <c:pt idx="163">
                  <c:v>2.1810396572456359</c:v>
                </c:pt>
                <c:pt idx="164">
                  <c:v>2.4825604956444947</c:v>
                </c:pt>
                <c:pt idx="165">
                  <c:v>1.0652881491803199</c:v>
                </c:pt>
                <c:pt idx="166">
                  <c:v>1.9631883484787893</c:v>
                </c:pt>
                <c:pt idx="167">
                  <c:v>2.5305576145774848</c:v>
                </c:pt>
                <c:pt idx="168">
                  <c:v>1.1505579029709021</c:v>
                </c:pt>
                <c:pt idx="169">
                  <c:v>2.5794305354872837</c:v>
                </c:pt>
                <c:pt idx="170">
                  <c:v>2.595915781274615</c:v>
                </c:pt>
                <c:pt idx="171">
                  <c:v>1.7644541127690647</c:v>
                </c:pt>
                <c:pt idx="172">
                  <c:v>1.836444413361223</c:v>
                </c:pt>
                <c:pt idx="173">
                  <c:v>2.4692552524739684</c:v>
                </c:pt>
                <c:pt idx="174">
                  <c:v>1.2879623044726418</c:v>
                </c:pt>
                <c:pt idx="175">
                  <c:v>2.1810396572456359</c:v>
                </c:pt>
                <c:pt idx="176">
                  <c:v>2.4825604956444947</c:v>
                </c:pt>
                <c:pt idx="177">
                  <c:v>1.0652881491803199</c:v>
                </c:pt>
                <c:pt idx="178">
                  <c:v>1.9631883484787893</c:v>
                </c:pt>
                <c:pt idx="179">
                  <c:v>2.5305576145774848</c:v>
                </c:pt>
                <c:pt idx="180">
                  <c:v>1.7098861291254908</c:v>
                </c:pt>
                <c:pt idx="181">
                  <c:v>2.4337998785582462</c:v>
                </c:pt>
                <c:pt idx="182">
                  <c:v>2.2432458756528195</c:v>
                </c:pt>
                <c:pt idx="183">
                  <c:v>2.6260844481947858</c:v>
                </c:pt>
                <c:pt idx="184">
                  <c:v>2.1862200493330284</c:v>
                </c:pt>
                <c:pt idx="185">
                  <c:v>2.7357681486668293</c:v>
                </c:pt>
                <c:pt idx="186">
                  <c:v>2.5614815107402293</c:v>
                </c:pt>
                <c:pt idx="187">
                  <c:v>2.8814621973839261</c:v>
                </c:pt>
                <c:pt idx="188">
                  <c:v>1.2844626152628005</c:v>
                </c:pt>
                <c:pt idx="189">
                  <c:v>2.0903696887375656</c:v>
                </c:pt>
                <c:pt idx="190">
                  <c:v>2.5343420552049651</c:v>
                </c:pt>
                <c:pt idx="191">
                  <c:v>2.3004895471319733</c:v>
                </c:pt>
                <c:pt idx="192">
                  <c:v>2.6703847037671387</c:v>
                </c:pt>
                <c:pt idx="193">
                  <c:v>2.3037677324247876</c:v>
                </c:pt>
                <c:pt idx="194">
                  <c:v>2.7211326873955395</c:v>
                </c:pt>
                <c:pt idx="195">
                  <c:v>2.6960980258394067</c:v>
                </c:pt>
                <c:pt idx="196">
                  <c:v>1.3844670344261762</c:v>
                </c:pt>
                <c:pt idx="197">
                  <c:v>2.71504514223358</c:v>
                </c:pt>
                <c:pt idx="198">
                  <c:v>2.0466121174167067</c:v>
                </c:pt>
                <c:pt idx="199">
                  <c:v>2.2583221805873612</c:v>
                </c:pt>
                <c:pt idx="200">
                  <c:v>1.6671817854333575</c:v>
                </c:pt>
                <c:pt idx="201">
                  <c:v>2.2875654485525803</c:v>
                </c:pt>
                <c:pt idx="202">
                  <c:v>2.1298972472538753</c:v>
                </c:pt>
                <c:pt idx="203">
                  <c:v>2.8147190152008492</c:v>
                </c:pt>
                <c:pt idx="204">
                  <c:v>1.4029808830935031</c:v>
                </c:pt>
                <c:pt idx="205">
                  <c:v>2.4438592011663385</c:v>
                </c:pt>
                <c:pt idx="206">
                  <c:v>2.0710603067220004</c:v>
                </c:pt>
                <c:pt idx="207">
                  <c:v>2.1720326804783348</c:v>
                </c:pt>
                <c:pt idx="208">
                  <c:v>1.8651414788002743</c:v>
                </c:pt>
                <c:pt idx="209">
                  <c:v>2.2784937187071548</c:v>
                </c:pt>
                <c:pt idx="210">
                  <c:v>2.4185030983183626</c:v>
                </c:pt>
                <c:pt idx="211">
                  <c:v>2.2657032870887215</c:v>
                </c:pt>
                <c:pt idx="212">
                  <c:v>1.7098861291254908</c:v>
                </c:pt>
                <c:pt idx="213">
                  <c:v>2.4337998785582462</c:v>
                </c:pt>
                <c:pt idx="214">
                  <c:v>2.2432458756528195</c:v>
                </c:pt>
                <c:pt idx="215">
                  <c:v>2.6260844481947858</c:v>
                </c:pt>
                <c:pt idx="216">
                  <c:v>2.1862200493330284</c:v>
                </c:pt>
                <c:pt idx="217">
                  <c:v>2.7357681486668293</c:v>
                </c:pt>
                <c:pt idx="218">
                  <c:v>2.5614815107402293</c:v>
                </c:pt>
                <c:pt idx="219">
                  <c:v>2.8814621973839261</c:v>
                </c:pt>
                <c:pt idx="220">
                  <c:v>1.2844626152628005</c:v>
                </c:pt>
                <c:pt idx="221">
                  <c:v>2.0903696887375656</c:v>
                </c:pt>
                <c:pt idx="222">
                  <c:v>2.5343420552049651</c:v>
                </c:pt>
                <c:pt idx="223">
                  <c:v>2.3004895471319733</c:v>
                </c:pt>
                <c:pt idx="224">
                  <c:v>2.6703847037671387</c:v>
                </c:pt>
                <c:pt idx="225">
                  <c:v>2.3037677324247876</c:v>
                </c:pt>
                <c:pt idx="226">
                  <c:v>2.7211326873955395</c:v>
                </c:pt>
                <c:pt idx="227">
                  <c:v>2.6960980258394067</c:v>
                </c:pt>
                <c:pt idx="228">
                  <c:v>1.3844670344261762</c:v>
                </c:pt>
                <c:pt idx="229">
                  <c:v>2.71504514223358</c:v>
                </c:pt>
                <c:pt idx="230">
                  <c:v>2.0466121174167067</c:v>
                </c:pt>
                <c:pt idx="231">
                  <c:v>2.2583221805873612</c:v>
                </c:pt>
                <c:pt idx="232">
                  <c:v>1.6671817854333575</c:v>
                </c:pt>
                <c:pt idx="233">
                  <c:v>2.2875654485525803</c:v>
                </c:pt>
                <c:pt idx="234">
                  <c:v>2.1298972472538753</c:v>
                </c:pt>
                <c:pt idx="235">
                  <c:v>2.8147190152008492</c:v>
                </c:pt>
                <c:pt idx="236">
                  <c:v>1.4029808830935031</c:v>
                </c:pt>
                <c:pt idx="237">
                  <c:v>2.4438592011663385</c:v>
                </c:pt>
                <c:pt idx="238">
                  <c:v>2.0710603067220004</c:v>
                </c:pt>
                <c:pt idx="239">
                  <c:v>2.1720326804783348</c:v>
                </c:pt>
                <c:pt idx="240">
                  <c:v>1.8651414788002743</c:v>
                </c:pt>
                <c:pt idx="241">
                  <c:v>2.2784937187071548</c:v>
                </c:pt>
                <c:pt idx="242">
                  <c:v>2.4185030983183626</c:v>
                </c:pt>
                <c:pt idx="243">
                  <c:v>2.2657032870887215</c:v>
                </c:pt>
                <c:pt idx="244">
                  <c:v>1.7098861291254908</c:v>
                </c:pt>
                <c:pt idx="245">
                  <c:v>2.4337998785582462</c:v>
                </c:pt>
                <c:pt idx="246">
                  <c:v>2.2432458756528195</c:v>
                </c:pt>
                <c:pt idx="247">
                  <c:v>2.6260844481947858</c:v>
                </c:pt>
                <c:pt idx="248">
                  <c:v>2.1862200493330284</c:v>
                </c:pt>
                <c:pt idx="249">
                  <c:v>2.7357681486668293</c:v>
                </c:pt>
                <c:pt idx="250">
                  <c:v>2.5614815107402293</c:v>
                </c:pt>
                <c:pt idx="251">
                  <c:v>2.8814621973839261</c:v>
                </c:pt>
                <c:pt idx="252">
                  <c:v>1.2844626152628005</c:v>
                </c:pt>
                <c:pt idx="253">
                  <c:v>2.0903696887375656</c:v>
                </c:pt>
                <c:pt idx="254">
                  <c:v>2.5343420552049651</c:v>
                </c:pt>
                <c:pt idx="255">
                  <c:v>2.3004895471319733</c:v>
                </c:pt>
                <c:pt idx="256">
                  <c:v>2.6703847037671387</c:v>
                </c:pt>
                <c:pt idx="257">
                  <c:v>2.3037677324247876</c:v>
                </c:pt>
                <c:pt idx="258">
                  <c:v>2.7211326873955395</c:v>
                </c:pt>
                <c:pt idx="259">
                  <c:v>2.6960980258394067</c:v>
                </c:pt>
                <c:pt idx="260">
                  <c:v>1.3844670344261762</c:v>
                </c:pt>
                <c:pt idx="261">
                  <c:v>2.71504514223358</c:v>
                </c:pt>
                <c:pt idx="262">
                  <c:v>2.0466121174167067</c:v>
                </c:pt>
                <c:pt idx="263">
                  <c:v>2.2583221805873612</c:v>
                </c:pt>
                <c:pt idx="264">
                  <c:v>1.6671817854333575</c:v>
                </c:pt>
                <c:pt idx="265">
                  <c:v>2.2875654485525803</c:v>
                </c:pt>
                <c:pt idx="266">
                  <c:v>2.1298972472538753</c:v>
                </c:pt>
                <c:pt idx="267">
                  <c:v>2.8147190152008492</c:v>
                </c:pt>
                <c:pt idx="268">
                  <c:v>1.4029808830935031</c:v>
                </c:pt>
                <c:pt idx="269">
                  <c:v>2.4438592011663385</c:v>
                </c:pt>
                <c:pt idx="270">
                  <c:v>2.0710603067220004</c:v>
                </c:pt>
                <c:pt idx="271">
                  <c:v>2.1720326804783348</c:v>
                </c:pt>
                <c:pt idx="272">
                  <c:v>1.8651414788002743</c:v>
                </c:pt>
                <c:pt idx="273">
                  <c:v>2.2784937187071548</c:v>
                </c:pt>
                <c:pt idx="274">
                  <c:v>2.4185030983183626</c:v>
                </c:pt>
                <c:pt idx="275">
                  <c:v>2.2657032870887215</c:v>
                </c:pt>
                <c:pt idx="276">
                  <c:v>1.7098861291254908</c:v>
                </c:pt>
                <c:pt idx="277">
                  <c:v>2.4337998785582462</c:v>
                </c:pt>
                <c:pt idx="278">
                  <c:v>2.2432458756528195</c:v>
                </c:pt>
                <c:pt idx="279">
                  <c:v>2.6260844481947858</c:v>
                </c:pt>
                <c:pt idx="280">
                  <c:v>2.1862200493330284</c:v>
                </c:pt>
                <c:pt idx="281">
                  <c:v>2.7357681486668293</c:v>
                </c:pt>
                <c:pt idx="282">
                  <c:v>2.5614815107402293</c:v>
                </c:pt>
                <c:pt idx="283">
                  <c:v>2.8814621973839261</c:v>
                </c:pt>
                <c:pt idx="284">
                  <c:v>1.2844626152628005</c:v>
                </c:pt>
                <c:pt idx="285">
                  <c:v>2.0903696887375656</c:v>
                </c:pt>
                <c:pt idx="286">
                  <c:v>2.5343420552049651</c:v>
                </c:pt>
                <c:pt idx="287">
                  <c:v>2.3004895471319733</c:v>
                </c:pt>
                <c:pt idx="288">
                  <c:v>2.6703847037671387</c:v>
                </c:pt>
                <c:pt idx="289">
                  <c:v>2.3037677324247876</c:v>
                </c:pt>
                <c:pt idx="290">
                  <c:v>2.7211326873955395</c:v>
                </c:pt>
                <c:pt idx="291">
                  <c:v>2.6960980258394067</c:v>
                </c:pt>
                <c:pt idx="292">
                  <c:v>1.3844670344261762</c:v>
                </c:pt>
                <c:pt idx="293">
                  <c:v>2.71504514223358</c:v>
                </c:pt>
                <c:pt idx="294">
                  <c:v>2.0466121174167067</c:v>
                </c:pt>
                <c:pt idx="295">
                  <c:v>2.2583221805873612</c:v>
                </c:pt>
                <c:pt idx="296">
                  <c:v>1.6671817854333575</c:v>
                </c:pt>
                <c:pt idx="297">
                  <c:v>2.2875654485525803</c:v>
                </c:pt>
                <c:pt idx="298">
                  <c:v>2.1298972472538753</c:v>
                </c:pt>
                <c:pt idx="299">
                  <c:v>2.8147190152008492</c:v>
                </c:pt>
                <c:pt idx="300">
                  <c:v>1.4029808830935031</c:v>
                </c:pt>
                <c:pt idx="301">
                  <c:v>2.4438592011663385</c:v>
                </c:pt>
                <c:pt idx="302">
                  <c:v>2.0710603067220004</c:v>
                </c:pt>
                <c:pt idx="303">
                  <c:v>2.1720326804783348</c:v>
                </c:pt>
                <c:pt idx="304">
                  <c:v>1.8651414788002743</c:v>
                </c:pt>
                <c:pt idx="305">
                  <c:v>2.2784937187071548</c:v>
                </c:pt>
                <c:pt idx="306">
                  <c:v>2.4185030983183626</c:v>
                </c:pt>
                <c:pt idx="307">
                  <c:v>2.2657032870887215</c:v>
                </c:pt>
                <c:pt idx="308">
                  <c:v>1.2149901992425709</c:v>
                </c:pt>
                <c:pt idx="309">
                  <c:v>4.665180207805367</c:v>
                </c:pt>
                <c:pt idx="310">
                  <c:v>2.557761607182421</c:v>
                </c:pt>
                <c:pt idx="311">
                  <c:v>3.9820952611121627</c:v>
                </c:pt>
                <c:pt idx="312">
                  <c:v>3.0762936191291619</c:v>
                </c:pt>
                <c:pt idx="313">
                  <c:v>4.8888626616726327</c:v>
                </c:pt>
                <c:pt idx="314">
                  <c:v>2.1034476525478243</c:v>
                </c:pt>
                <c:pt idx="315">
                  <c:v>4.6610265833679474</c:v>
                </c:pt>
                <c:pt idx="316">
                  <c:v>1.4553778917413569</c:v>
                </c:pt>
                <c:pt idx="317">
                  <c:v>5.005017352747104</c:v>
                </c:pt>
                <c:pt idx="318">
                  <c:v>2.672432326099869</c:v>
                </c:pt>
                <c:pt idx="319">
                  <c:v>3.6458881407666182</c:v>
                </c:pt>
                <c:pt idx="320">
                  <c:v>3.262130787892711</c:v>
                </c:pt>
                <c:pt idx="321">
                  <c:v>3.2314542573401006</c:v>
                </c:pt>
                <c:pt idx="322">
                  <c:v>4.1838581616335437</c:v>
                </c:pt>
                <c:pt idx="323">
                  <c:v>4.7810445163064079</c:v>
                </c:pt>
                <c:pt idx="324">
                  <c:v>1.7499468328585395</c:v>
                </c:pt>
                <c:pt idx="325">
                  <c:v>4.57196185272542</c:v>
                </c:pt>
                <c:pt idx="326">
                  <c:v>1.77727472343156</c:v>
                </c:pt>
                <c:pt idx="327">
                  <c:v>3.3245260965492043</c:v>
                </c:pt>
                <c:pt idx="328">
                  <c:v>2.706075152369722</c:v>
                </c:pt>
                <c:pt idx="329">
                  <c:v>3.6395086777226102</c:v>
                </c:pt>
                <c:pt idx="330">
                  <c:v>3.5111221524675562</c:v>
                </c:pt>
                <c:pt idx="331">
                  <c:v>4.2824770577686042</c:v>
                </c:pt>
                <c:pt idx="332">
                  <c:v>2.0557529868759139</c:v>
                </c:pt>
                <c:pt idx="333">
                  <c:v>4.6300083063061566</c:v>
                </c:pt>
                <c:pt idx="334">
                  <c:v>2.5556706373215925</c:v>
                </c:pt>
                <c:pt idx="335">
                  <c:v>3.559271819444835</c:v>
                </c:pt>
                <c:pt idx="336">
                  <c:v>2.6014663798655895</c:v>
                </c:pt>
                <c:pt idx="337">
                  <c:v>3.1458698578582558</c:v>
                </c:pt>
                <c:pt idx="338">
                  <c:v>3.0647204737711937</c:v>
                </c:pt>
                <c:pt idx="339">
                  <c:v>3.6644653086555659</c:v>
                </c:pt>
                <c:pt idx="340">
                  <c:v>1.2149901992425709</c:v>
                </c:pt>
                <c:pt idx="341">
                  <c:v>4.665180207805367</c:v>
                </c:pt>
                <c:pt idx="342">
                  <c:v>2.557761607182421</c:v>
                </c:pt>
                <c:pt idx="343">
                  <c:v>3.9820952611121627</c:v>
                </c:pt>
                <c:pt idx="344">
                  <c:v>3.0762936191291619</c:v>
                </c:pt>
                <c:pt idx="345">
                  <c:v>4.8888626616726327</c:v>
                </c:pt>
                <c:pt idx="346">
                  <c:v>2.1034476525478243</c:v>
                </c:pt>
                <c:pt idx="347">
                  <c:v>4.6610265833679474</c:v>
                </c:pt>
                <c:pt idx="348">
                  <c:v>1.4553778917413569</c:v>
                </c:pt>
                <c:pt idx="349">
                  <c:v>5.005017352747104</c:v>
                </c:pt>
                <c:pt idx="350">
                  <c:v>2.672432326099869</c:v>
                </c:pt>
                <c:pt idx="351">
                  <c:v>3.6458881407666182</c:v>
                </c:pt>
                <c:pt idx="352">
                  <c:v>3.262130787892711</c:v>
                </c:pt>
                <c:pt idx="353">
                  <c:v>3.2314542573401006</c:v>
                </c:pt>
                <c:pt idx="354">
                  <c:v>4.1838581616335437</c:v>
                </c:pt>
                <c:pt idx="355">
                  <c:v>4.7810445163064079</c:v>
                </c:pt>
                <c:pt idx="356">
                  <c:v>1.7499468328585395</c:v>
                </c:pt>
                <c:pt idx="357">
                  <c:v>4.57196185272542</c:v>
                </c:pt>
                <c:pt idx="358">
                  <c:v>1.77727472343156</c:v>
                </c:pt>
                <c:pt idx="359">
                  <c:v>3.3245260965492043</c:v>
                </c:pt>
                <c:pt idx="360">
                  <c:v>2.706075152369722</c:v>
                </c:pt>
                <c:pt idx="361">
                  <c:v>3.6395086777226102</c:v>
                </c:pt>
                <c:pt idx="362">
                  <c:v>3.5111221524675562</c:v>
                </c:pt>
                <c:pt idx="363">
                  <c:v>4.2824770577686042</c:v>
                </c:pt>
                <c:pt idx="364">
                  <c:v>2.0557529868759139</c:v>
                </c:pt>
                <c:pt idx="365">
                  <c:v>4.6300083063061566</c:v>
                </c:pt>
                <c:pt idx="366">
                  <c:v>2.5556706373215925</c:v>
                </c:pt>
                <c:pt idx="367">
                  <c:v>3.559271819444835</c:v>
                </c:pt>
                <c:pt idx="368">
                  <c:v>2.6014663798655895</c:v>
                </c:pt>
                <c:pt idx="369">
                  <c:v>3.1458698578582558</c:v>
                </c:pt>
                <c:pt idx="370">
                  <c:v>3.0647204737711937</c:v>
                </c:pt>
                <c:pt idx="371">
                  <c:v>3.6644653086555659</c:v>
                </c:pt>
                <c:pt idx="372">
                  <c:v>1.2149901992425709</c:v>
                </c:pt>
                <c:pt idx="373">
                  <c:v>4.665180207805367</c:v>
                </c:pt>
                <c:pt idx="374">
                  <c:v>2.557761607182421</c:v>
                </c:pt>
                <c:pt idx="375">
                  <c:v>3.9820952611121627</c:v>
                </c:pt>
                <c:pt idx="376">
                  <c:v>3.0762936191291619</c:v>
                </c:pt>
                <c:pt idx="377">
                  <c:v>4.8888626616726327</c:v>
                </c:pt>
                <c:pt idx="378">
                  <c:v>2.1034476525478243</c:v>
                </c:pt>
                <c:pt idx="379">
                  <c:v>4.6610265833679474</c:v>
                </c:pt>
                <c:pt idx="380">
                  <c:v>1.4553778917413569</c:v>
                </c:pt>
                <c:pt idx="381">
                  <c:v>5.005017352747104</c:v>
                </c:pt>
                <c:pt idx="382">
                  <c:v>2.672432326099869</c:v>
                </c:pt>
                <c:pt idx="383">
                  <c:v>3.6458881407666182</c:v>
                </c:pt>
                <c:pt idx="384">
                  <c:v>3.262130787892711</c:v>
                </c:pt>
                <c:pt idx="385">
                  <c:v>3.2314542573401006</c:v>
                </c:pt>
                <c:pt idx="386">
                  <c:v>4.1838581616335437</c:v>
                </c:pt>
                <c:pt idx="387">
                  <c:v>4.7810445163064079</c:v>
                </c:pt>
                <c:pt idx="388">
                  <c:v>1.7499468328585395</c:v>
                </c:pt>
                <c:pt idx="389">
                  <c:v>4.57196185272542</c:v>
                </c:pt>
                <c:pt idx="390">
                  <c:v>1.77727472343156</c:v>
                </c:pt>
                <c:pt idx="391">
                  <c:v>3.3245260965492043</c:v>
                </c:pt>
                <c:pt idx="392">
                  <c:v>2.706075152369722</c:v>
                </c:pt>
                <c:pt idx="393">
                  <c:v>3.6395086777226102</c:v>
                </c:pt>
                <c:pt idx="394">
                  <c:v>3.5111221524675562</c:v>
                </c:pt>
                <c:pt idx="395">
                  <c:v>4.2824770577686042</c:v>
                </c:pt>
                <c:pt idx="396">
                  <c:v>2.0557529868759139</c:v>
                </c:pt>
                <c:pt idx="397">
                  <c:v>4.6300083063061566</c:v>
                </c:pt>
                <c:pt idx="398">
                  <c:v>2.5556706373215925</c:v>
                </c:pt>
                <c:pt idx="399">
                  <c:v>3.559271819444835</c:v>
                </c:pt>
                <c:pt idx="400">
                  <c:v>2.6014663798655895</c:v>
                </c:pt>
                <c:pt idx="401">
                  <c:v>3.1458698578582558</c:v>
                </c:pt>
                <c:pt idx="402">
                  <c:v>3.0647204737711937</c:v>
                </c:pt>
                <c:pt idx="403">
                  <c:v>3.6644653086555659</c:v>
                </c:pt>
                <c:pt idx="404">
                  <c:v>1.2149901992425709</c:v>
                </c:pt>
                <c:pt idx="405">
                  <c:v>4.665180207805367</c:v>
                </c:pt>
                <c:pt idx="406">
                  <c:v>2.557761607182421</c:v>
                </c:pt>
                <c:pt idx="407">
                  <c:v>3.9820952611121627</c:v>
                </c:pt>
                <c:pt idx="408">
                  <c:v>3.0762936191291619</c:v>
                </c:pt>
                <c:pt idx="409">
                  <c:v>4.8888626616726327</c:v>
                </c:pt>
                <c:pt idx="410">
                  <c:v>2.1034476525478243</c:v>
                </c:pt>
                <c:pt idx="411">
                  <c:v>4.6610265833679474</c:v>
                </c:pt>
                <c:pt idx="412">
                  <c:v>1.4553778917413569</c:v>
                </c:pt>
                <c:pt idx="413">
                  <c:v>5.005017352747104</c:v>
                </c:pt>
                <c:pt idx="414">
                  <c:v>2.672432326099869</c:v>
                </c:pt>
                <c:pt idx="415">
                  <c:v>3.6458881407666182</c:v>
                </c:pt>
                <c:pt idx="416">
                  <c:v>3.262130787892711</c:v>
                </c:pt>
                <c:pt idx="417">
                  <c:v>3.2314542573401006</c:v>
                </c:pt>
                <c:pt idx="418">
                  <c:v>4.1838581616335437</c:v>
                </c:pt>
                <c:pt idx="419">
                  <c:v>4.7810445163064079</c:v>
                </c:pt>
                <c:pt idx="420">
                  <c:v>1.7499468328585395</c:v>
                </c:pt>
                <c:pt idx="421">
                  <c:v>4.57196185272542</c:v>
                </c:pt>
                <c:pt idx="422">
                  <c:v>1.77727472343156</c:v>
                </c:pt>
                <c:pt idx="423">
                  <c:v>3.3245260965492043</c:v>
                </c:pt>
                <c:pt idx="424">
                  <c:v>2.706075152369722</c:v>
                </c:pt>
                <c:pt idx="425">
                  <c:v>3.6395086777226102</c:v>
                </c:pt>
                <c:pt idx="426">
                  <c:v>3.5111221524675562</c:v>
                </c:pt>
                <c:pt idx="427">
                  <c:v>4.2824770577686042</c:v>
                </c:pt>
                <c:pt idx="428">
                  <c:v>2.0557529868759139</c:v>
                </c:pt>
                <c:pt idx="429">
                  <c:v>4.6300083063061566</c:v>
                </c:pt>
                <c:pt idx="430">
                  <c:v>2.5556706373215925</c:v>
                </c:pt>
                <c:pt idx="431">
                  <c:v>3.559271819444835</c:v>
                </c:pt>
                <c:pt idx="432">
                  <c:v>2.6014663798655895</c:v>
                </c:pt>
                <c:pt idx="433">
                  <c:v>3.1458698578582558</c:v>
                </c:pt>
                <c:pt idx="434">
                  <c:v>3.0647204737711937</c:v>
                </c:pt>
                <c:pt idx="435">
                  <c:v>3.6644653086555659</c:v>
                </c:pt>
                <c:pt idx="436">
                  <c:v>0.81414653272615412</c:v>
                </c:pt>
                <c:pt idx="437">
                  <c:v>0.79685306529230771</c:v>
                </c:pt>
                <c:pt idx="438">
                  <c:v>0.58448773152</c:v>
                </c:pt>
                <c:pt idx="439">
                  <c:v>0.6176037323076925</c:v>
                </c:pt>
                <c:pt idx="440">
                  <c:v>0.69024496464000018</c:v>
                </c:pt>
                <c:pt idx="441">
                  <c:v>0.42837281966769247</c:v>
                </c:pt>
                <c:pt idx="442">
                  <c:v>1.1048544460800003</c:v>
                </c:pt>
                <c:pt idx="443">
                  <c:v>0.45782189944615392</c:v>
                </c:pt>
                <c:pt idx="444">
                  <c:v>0.66809496600000029</c:v>
                </c:pt>
                <c:pt idx="445">
                  <c:v>0.93607390800000012</c:v>
                </c:pt>
                <c:pt idx="446">
                  <c:v>0.59839306864615383</c:v>
                </c:pt>
                <c:pt idx="447">
                  <c:v>0.64934900041846177</c:v>
                </c:pt>
                <c:pt idx="448">
                  <c:v>0.98175153417600003</c:v>
                </c:pt>
                <c:pt idx="449">
                  <c:v>2.2604176983360009</c:v>
                </c:pt>
                <c:pt idx="450">
                  <c:v>2.1878016565440004</c:v>
                </c:pt>
                <c:pt idx="451">
                  <c:v>3.0365348428800005</c:v>
                </c:pt>
                <c:pt idx="452">
                  <c:v>2.6714819920320001</c:v>
                </c:pt>
                <c:pt idx="453">
                  <c:v>2.7044814666240002</c:v>
                </c:pt>
                <c:pt idx="454">
                  <c:v>1.7441258876160002</c:v>
                </c:pt>
                <c:pt idx="455">
                  <c:v>1.877822142336</c:v>
                </c:pt>
                <c:pt idx="456">
                  <c:v>2.3917790635199996</c:v>
                </c:pt>
                <c:pt idx="457">
                  <c:v>2.8159521499199998</c:v>
                </c:pt>
                <c:pt idx="458">
                  <c:v>2.547605896416</c:v>
                </c:pt>
                <c:pt idx="459">
                  <c:v>2.6710879413120003</c:v>
                </c:pt>
                <c:pt idx="460">
                  <c:v>1.6862502887999999</c:v>
                </c:pt>
                <c:pt idx="461">
                  <c:v>1.8935813467200002</c:v>
                </c:pt>
                <c:pt idx="462">
                  <c:v>2.4344887855679995</c:v>
                </c:pt>
                <c:pt idx="463">
                  <c:v>2.7326290535040001</c:v>
                </c:pt>
                <c:pt idx="464">
                  <c:v>2.6347314383040001</c:v>
                </c:pt>
                <c:pt idx="465">
                  <c:v>2.6488882640640004</c:v>
                </c:pt>
                <c:pt idx="466">
                  <c:v>1.7730193561919998</c:v>
                </c:pt>
                <c:pt idx="467">
                  <c:v>1.5090707056320001</c:v>
                </c:pt>
                <c:pt idx="468">
                  <c:v>2.5366477752000001</c:v>
                </c:pt>
                <c:pt idx="469">
                  <c:v>2.1821219824320006</c:v>
                </c:pt>
                <c:pt idx="470">
                  <c:v>2.3875084007039997</c:v>
                </c:pt>
                <c:pt idx="471">
                  <c:v>2.6967406267199996</c:v>
                </c:pt>
                <c:pt idx="472">
                  <c:v>0.98175153417600003</c:v>
                </c:pt>
                <c:pt idx="473">
                  <c:v>2.2604176983360009</c:v>
                </c:pt>
                <c:pt idx="474">
                  <c:v>2.1878016565440004</c:v>
                </c:pt>
                <c:pt idx="475">
                  <c:v>3.0365348428800005</c:v>
                </c:pt>
                <c:pt idx="476">
                  <c:v>2.6714819920320001</c:v>
                </c:pt>
                <c:pt idx="477">
                  <c:v>2.7044814666240002</c:v>
                </c:pt>
                <c:pt idx="478">
                  <c:v>1.7441258876160002</c:v>
                </c:pt>
                <c:pt idx="479">
                  <c:v>1.877822142336</c:v>
                </c:pt>
                <c:pt idx="480">
                  <c:v>2.3917790635199996</c:v>
                </c:pt>
                <c:pt idx="481">
                  <c:v>2.8159521499199998</c:v>
                </c:pt>
                <c:pt idx="482">
                  <c:v>2.547605896416</c:v>
                </c:pt>
                <c:pt idx="483">
                  <c:v>2.6710879413120003</c:v>
                </c:pt>
                <c:pt idx="484">
                  <c:v>1.6862502887999999</c:v>
                </c:pt>
                <c:pt idx="485">
                  <c:v>1.8935813467200002</c:v>
                </c:pt>
                <c:pt idx="486">
                  <c:v>2.4344887855679995</c:v>
                </c:pt>
                <c:pt idx="487">
                  <c:v>2.7326290535040001</c:v>
                </c:pt>
                <c:pt idx="488">
                  <c:v>2.6347314383040001</c:v>
                </c:pt>
                <c:pt idx="489">
                  <c:v>2.6488882640640004</c:v>
                </c:pt>
                <c:pt idx="490">
                  <c:v>1.7730193561919998</c:v>
                </c:pt>
                <c:pt idx="491">
                  <c:v>1.5090707056320001</c:v>
                </c:pt>
                <c:pt idx="492">
                  <c:v>2.5366477752000001</c:v>
                </c:pt>
                <c:pt idx="493">
                  <c:v>2.1821219824320006</c:v>
                </c:pt>
                <c:pt idx="494">
                  <c:v>2.3875084007039997</c:v>
                </c:pt>
                <c:pt idx="495">
                  <c:v>2.6967406267199996</c:v>
                </c:pt>
                <c:pt idx="496">
                  <c:v>0.98175153417600003</c:v>
                </c:pt>
                <c:pt idx="497">
                  <c:v>2.2604176983360009</c:v>
                </c:pt>
                <c:pt idx="498">
                  <c:v>2.1878016565440004</c:v>
                </c:pt>
                <c:pt idx="499">
                  <c:v>3.0365348428800005</c:v>
                </c:pt>
                <c:pt idx="500">
                  <c:v>2.6714819920320001</c:v>
                </c:pt>
                <c:pt idx="501">
                  <c:v>2.7044814666240002</c:v>
                </c:pt>
                <c:pt idx="502">
                  <c:v>1.7441258876160002</c:v>
                </c:pt>
                <c:pt idx="503">
                  <c:v>1.877822142336</c:v>
                </c:pt>
                <c:pt idx="504">
                  <c:v>2.3917790635199996</c:v>
                </c:pt>
                <c:pt idx="505">
                  <c:v>2.8159521499199998</c:v>
                </c:pt>
                <c:pt idx="506">
                  <c:v>2.547605896416</c:v>
                </c:pt>
                <c:pt idx="507">
                  <c:v>2.6710879413120003</c:v>
                </c:pt>
                <c:pt idx="508">
                  <c:v>1.6862502887999999</c:v>
                </c:pt>
                <c:pt idx="509">
                  <c:v>1.8935813467200002</c:v>
                </c:pt>
                <c:pt idx="510">
                  <c:v>2.4344887855679995</c:v>
                </c:pt>
                <c:pt idx="511">
                  <c:v>2.7326290535040001</c:v>
                </c:pt>
                <c:pt idx="512">
                  <c:v>2.6347314383040001</c:v>
                </c:pt>
                <c:pt idx="513">
                  <c:v>2.6488882640640004</c:v>
                </c:pt>
                <c:pt idx="514">
                  <c:v>1.7730193561919998</c:v>
                </c:pt>
                <c:pt idx="515">
                  <c:v>1.5090707056320001</c:v>
                </c:pt>
                <c:pt idx="516">
                  <c:v>2.5366477752000001</c:v>
                </c:pt>
                <c:pt idx="517">
                  <c:v>2.1821219824320006</c:v>
                </c:pt>
                <c:pt idx="518">
                  <c:v>2.3875084007039997</c:v>
                </c:pt>
                <c:pt idx="519">
                  <c:v>2.6967406267199996</c:v>
                </c:pt>
                <c:pt idx="520">
                  <c:v>0.14097408581760004</c:v>
                </c:pt>
                <c:pt idx="521">
                  <c:v>0.61681534992000009</c:v>
                </c:pt>
                <c:pt idx="522">
                  <c:v>0.15957777104640006</c:v>
                </c:pt>
                <c:pt idx="523">
                  <c:v>0.39002129557440018</c:v>
                </c:pt>
                <c:pt idx="524">
                  <c:v>0.17574115802880003</c:v>
                </c:pt>
                <c:pt idx="525">
                  <c:v>0.64433752293120017</c:v>
                </c:pt>
                <c:pt idx="526">
                  <c:v>0.49346545248000007</c:v>
                </c:pt>
                <c:pt idx="527">
                  <c:v>0.66224838301440014</c:v>
                </c:pt>
                <c:pt idx="528">
                  <c:v>0.31591095869760011</c:v>
                </c:pt>
                <c:pt idx="529">
                  <c:v>0.40761846330240026</c:v>
                </c:pt>
                <c:pt idx="530">
                  <c:v>0.23745705984000007</c:v>
                </c:pt>
                <c:pt idx="531">
                  <c:v>0.59006664165119982</c:v>
                </c:pt>
                <c:pt idx="532">
                  <c:v>0.21863172125760003</c:v>
                </c:pt>
                <c:pt idx="533">
                  <c:v>0.47104299607680011</c:v>
                </c:pt>
                <c:pt idx="534">
                  <c:v>0.7122090561600003</c:v>
                </c:pt>
                <c:pt idx="535">
                  <c:v>0.87211107446400038</c:v>
                </c:pt>
                <c:pt idx="536">
                  <c:v>0.11452091535360003</c:v>
                </c:pt>
                <c:pt idx="537">
                  <c:v>0.62582207688000024</c:v>
                </c:pt>
                <c:pt idx="538">
                  <c:v>0.29341124023679999</c:v>
                </c:pt>
                <c:pt idx="539">
                  <c:v>0.66428886074880023</c:v>
                </c:pt>
                <c:pt idx="540">
                  <c:v>0.76828736208000015</c:v>
                </c:pt>
                <c:pt idx="541">
                  <c:v>0.63337264663680026</c:v>
                </c:pt>
                <c:pt idx="542">
                  <c:v>0.5676061875456001</c:v>
                </c:pt>
                <c:pt idx="543">
                  <c:v>1.1569445395200004</c:v>
                </c:pt>
                <c:pt idx="544">
                  <c:v>0.69389879731200022</c:v>
                </c:pt>
                <c:pt idx="545">
                  <c:v>1.1846524791360007</c:v>
                </c:pt>
                <c:pt idx="546">
                  <c:v>0.87101969539200019</c:v>
                </c:pt>
                <c:pt idx="547">
                  <c:v>0.92004140188800021</c:v>
                </c:pt>
                <c:pt idx="548">
                  <c:v>0.76916131017600009</c:v>
                </c:pt>
                <c:pt idx="549">
                  <c:v>0.54924442117440009</c:v>
                </c:pt>
                <c:pt idx="550">
                  <c:v>0.75939293942400021</c:v>
                </c:pt>
                <c:pt idx="551">
                  <c:v>0.35977299704640014</c:v>
                </c:pt>
                <c:pt idx="552">
                  <c:v>0.14097408581760004</c:v>
                </c:pt>
                <c:pt idx="553">
                  <c:v>0.61681534992000009</c:v>
                </c:pt>
                <c:pt idx="554">
                  <c:v>0.15957777104640006</c:v>
                </c:pt>
                <c:pt idx="555">
                  <c:v>0.39002129557440018</c:v>
                </c:pt>
                <c:pt idx="556">
                  <c:v>0.17574115802880003</c:v>
                </c:pt>
                <c:pt idx="557">
                  <c:v>0.64433752293120017</c:v>
                </c:pt>
                <c:pt idx="558">
                  <c:v>0.49346545248000007</c:v>
                </c:pt>
                <c:pt idx="559">
                  <c:v>0.66224838301440014</c:v>
                </c:pt>
                <c:pt idx="560">
                  <c:v>0.31591095869760011</c:v>
                </c:pt>
                <c:pt idx="561">
                  <c:v>0.40761846330240026</c:v>
                </c:pt>
                <c:pt idx="562">
                  <c:v>0.23745705984000007</c:v>
                </c:pt>
                <c:pt idx="563">
                  <c:v>0.59006664165119982</c:v>
                </c:pt>
                <c:pt idx="564">
                  <c:v>0.21863172125760003</c:v>
                </c:pt>
                <c:pt idx="565">
                  <c:v>0.47104299607680011</c:v>
                </c:pt>
                <c:pt idx="566">
                  <c:v>0.7122090561600003</c:v>
                </c:pt>
                <c:pt idx="567">
                  <c:v>0.87211107446400038</c:v>
                </c:pt>
                <c:pt idx="568">
                  <c:v>0.11452091535360003</c:v>
                </c:pt>
                <c:pt idx="569">
                  <c:v>0.62582207688000024</c:v>
                </c:pt>
                <c:pt idx="570">
                  <c:v>0.29341124023679999</c:v>
                </c:pt>
                <c:pt idx="571">
                  <c:v>0.66428886074880023</c:v>
                </c:pt>
                <c:pt idx="572">
                  <c:v>0.76828736208000015</c:v>
                </c:pt>
                <c:pt idx="573">
                  <c:v>0.63337264663680026</c:v>
                </c:pt>
                <c:pt idx="574">
                  <c:v>0.5676061875456001</c:v>
                </c:pt>
                <c:pt idx="575">
                  <c:v>1.1569445395200004</c:v>
                </c:pt>
                <c:pt idx="576">
                  <c:v>0.69389879731200022</c:v>
                </c:pt>
                <c:pt idx="577">
                  <c:v>1.1846524791360007</c:v>
                </c:pt>
                <c:pt idx="578">
                  <c:v>0.87101969539200019</c:v>
                </c:pt>
                <c:pt idx="579">
                  <c:v>0.92004140188800021</c:v>
                </c:pt>
                <c:pt idx="580">
                  <c:v>0.76916131017600009</c:v>
                </c:pt>
                <c:pt idx="581">
                  <c:v>0.54924442117440009</c:v>
                </c:pt>
                <c:pt idx="582">
                  <c:v>0.75939293942400021</c:v>
                </c:pt>
                <c:pt idx="583">
                  <c:v>0.35977299704640014</c:v>
                </c:pt>
                <c:pt idx="584">
                  <c:v>0.14097408581760004</c:v>
                </c:pt>
                <c:pt idx="585">
                  <c:v>0.61681534992000009</c:v>
                </c:pt>
                <c:pt idx="586">
                  <c:v>0.15957777104640006</c:v>
                </c:pt>
                <c:pt idx="587">
                  <c:v>0.39002129557440018</c:v>
                </c:pt>
                <c:pt idx="588">
                  <c:v>0.17574115802880003</c:v>
                </c:pt>
                <c:pt idx="589">
                  <c:v>0.64433752293120017</c:v>
                </c:pt>
                <c:pt idx="590">
                  <c:v>0.49346545248000007</c:v>
                </c:pt>
                <c:pt idx="591">
                  <c:v>0.66224838301440014</c:v>
                </c:pt>
                <c:pt idx="592">
                  <c:v>0.31591095869760011</c:v>
                </c:pt>
                <c:pt idx="593">
                  <c:v>0.40761846330240026</c:v>
                </c:pt>
                <c:pt idx="594">
                  <c:v>0.23745705984000007</c:v>
                </c:pt>
                <c:pt idx="595">
                  <c:v>0.59006664165119982</c:v>
                </c:pt>
                <c:pt idx="596">
                  <c:v>0.21863172125760003</c:v>
                </c:pt>
                <c:pt idx="597">
                  <c:v>0.47104299607680011</c:v>
                </c:pt>
                <c:pt idx="598">
                  <c:v>0.7122090561600003</c:v>
                </c:pt>
                <c:pt idx="599">
                  <c:v>0.87211107446400038</c:v>
                </c:pt>
                <c:pt idx="600">
                  <c:v>0.11452091535360003</c:v>
                </c:pt>
                <c:pt idx="601">
                  <c:v>0.62582207688000024</c:v>
                </c:pt>
                <c:pt idx="602">
                  <c:v>0.29341124023679999</c:v>
                </c:pt>
                <c:pt idx="603">
                  <c:v>0.66428886074880023</c:v>
                </c:pt>
                <c:pt idx="604">
                  <c:v>0.76828736208000015</c:v>
                </c:pt>
                <c:pt idx="605">
                  <c:v>0.63337264663680026</c:v>
                </c:pt>
                <c:pt idx="606">
                  <c:v>0.5676061875456001</c:v>
                </c:pt>
                <c:pt idx="607">
                  <c:v>1.1569445395200004</c:v>
                </c:pt>
                <c:pt idx="608">
                  <c:v>0.69389879731200022</c:v>
                </c:pt>
                <c:pt idx="609">
                  <c:v>1.1846524791360007</c:v>
                </c:pt>
                <c:pt idx="610">
                  <c:v>0.87101969539200019</c:v>
                </c:pt>
                <c:pt idx="611">
                  <c:v>0.92004140188800021</c:v>
                </c:pt>
                <c:pt idx="612">
                  <c:v>0.76916131017600009</c:v>
                </c:pt>
                <c:pt idx="613">
                  <c:v>0.54924442117440009</c:v>
                </c:pt>
                <c:pt idx="614">
                  <c:v>0.75939293942400021</c:v>
                </c:pt>
                <c:pt idx="615">
                  <c:v>0.35977299704640014</c:v>
                </c:pt>
                <c:pt idx="616">
                  <c:v>0.14097408581760004</c:v>
                </c:pt>
                <c:pt idx="617">
                  <c:v>0.61681534992000009</c:v>
                </c:pt>
                <c:pt idx="618">
                  <c:v>0.15957777104640006</c:v>
                </c:pt>
                <c:pt idx="619">
                  <c:v>0.39002129557440018</c:v>
                </c:pt>
                <c:pt idx="620">
                  <c:v>0.17574115802880003</c:v>
                </c:pt>
                <c:pt idx="621">
                  <c:v>0.64433752293120017</c:v>
                </c:pt>
                <c:pt idx="622">
                  <c:v>0.49346545248000007</c:v>
                </c:pt>
                <c:pt idx="623">
                  <c:v>0.66224838301440014</c:v>
                </c:pt>
                <c:pt idx="624">
                  <c:v>0.31591095869760011</c:v>
                </c:pt>
                <c:pt idx="625">
                  <c:v>0.40761846330240026</c:v>
                </c:pt>
                <c:pt idx="626">
                  <c:v>0.23745705984000007</c:v>
                </c:pt>
                <c:pt idx="627">
                  <c:v>0.59006664165119982</c:v>
                </c:pt>
                <c:pt idx="628">
                  <c:v>0.21863172125760003</c:v>
                </c:pt>
                <c:pt idx="629">
                  <c:v>0.47104299607680011</c:v>
                </c:pt>
                <c:pt idx="630">
                  <c:v>0.7122090561600003</c:v>
                </c:pt>
                <c:pt idx="631">
                  <c:v>0.87211107446400038</c:v>
                </c:pt>
                <c:pt idx="632">
                  <c:v>0.11452091535360003</c:v>
                </c:pt>
                <c:pt idx="633">
                  <c:v>0.62582207688000024</c:v>
                </c:pt>
                <c:pt idx="634">
                  <c:v>0.29341124023679999</c:v>
                </c:pt>
                <c:pt idx="635">
                  <c:v>0.66428886074880023</c:v>
                </c:pt>
                <c:pt idx="636">
                  <c:v>0.76828736208000015</c:v>
                </c:pt>
                <c:pt idx="637">
                  <c:v>0.63337264663680026</c:v>
                </c:pt>
                <c:pt idx="638">
                  <c:v>0.5676061875456001</c:v>
                </c:pt>
                <c:pt idx="639">
                  <c:v>1.1569445395200004</c:v>
                </c:pt>
                <c:pt idx="640">
                  <c:v>0.69389879731200022</c:v>
                </c:pt>
                <c:pt idx="641">
                  <c:v>1.1846524791360007</c:v>
                </c:pt>
                <c:pt idx="642">
                  <c:v>0.87101969539200019</c:v>
                </c:pt>
                <c:pt idx="643">
                  <c:v>0.92004140188800021</c:v>
                </c:pt>
                <c:pt idx="644">
                  <c:v>0.76916131017600009</c:v>
                </c:pt>
                <c:pt idx="645">
                  <c:v>0.54924442117440009</c:v>
                </c:pt>
                <c:pt idx="646">
                  <c:v>0.75939293942400021</c:v>
                </c:pt>
                <c:pt idx="647">
                  <c:v>0.35977299704640014</c:v>
                </c:pt>
                <c:pt idx="648">
                  <c:v>0.9896266322880003</c:v>
                </c:pt>
                <c:pt idx="649">
                  <c:v>2.6282328428160007</c:v>
                </c:pt>
                <c:pt idx="650">
                  <c:v>1.1654100097920004</c:v>
                </c:pt>
                <c:pt idx="651">
                  <c:v>2.2239670454400007</c:v>
                </c:pt>
                <c:pt idx="652">
                  <c:v>1.3139409984960002</c:v>
                </c:pt>
                <c:pt idx="653">
                  <c:v>0.76839840000000015</c:v>
                </c:pt>
                <c:pt idx="654">
                  <c:v>1.4597184188160002</c:v>
                </c:pt>
                <c:pt idx="655">
                  <c:v>2.7069527257920001</c:v>
                </c:pt>
                <c:pt idx="656">
                  <c:v>1.1267380387200001</c:v>
                </c:pt>
                <c:pt idx="657">
                  <c:v>1.9650986906880004</c:v>
                </c:pt>
                <c:pt idx="658">
                  <c:v>0.92280510336000021</c:v>
                </c:pt>
                <c:pt idx="659">
                  <c:v>2.1943685077440001</c:v>
                </c:pt>
                <c:pt idx="660">
                  <c:v>1.1660741258880005</c:v>
                </c:pt>
                <c:pt idx="661">
                  <c:v>2.9718525856319999</c:v>
                </c:pt>
                <c:pt idx="662">
                  <c:v>1.6174554110399999</c:v>
                </c:pt>
                <c:pt idx="663">
                  <c:v>3.1892075832960005</c:v>
                </c:pt>
                <c:pt idx="664">
                  <c:v>0.98556847536000003</c:v>
                </c:pt>
                <c:pt idx="665">
                  <c:v>1.4278670387520001</c:v>
                </c:pt>
                <c:pt idx="666">
                  <c:v>1.2608818225920002</c:v>
                </c:pt>
                <c:pt idx="667">
                  <c:v>2.0378533533119998</c:v>
                </c:pt>
                <c:pt idx="668">
                  <c:v>1.4891510329919999</c:v>
                </c:pt>
                <c:pt idx="669">
                  <c:v>1.7582492188800001</c:v>
                </c:pt>
                <c:pt idx="670">
                  <c:v>1.8093654445440002</c:v>
                </c:pt>
                <c:pt idx="671">
                  <c:v>2.8127020776959997</c:v>
                </c:pt>
                <c:pt idx="672">
                  <c:v>0.9016994790720001</c:v>
                </c:pt>
                <c:pt idx="673">
                  <c:v>1.6113947740799999</c:v>
                </c:pt>
                <c:pt idx="674">
                  <c:v>0.87323158473600004</c:v>
                </c:pt>
                <c:pt idx="675">
                  <c:v>2.1349248695040002</c:v>
                </c:pt>
                <c:pt idx="676">
                  <c:v>1.4640543812160001</c:v>
                </c:pt>
                <c:pt idx="677">
                  <c:v>1.9888324908480006</c:v>
                </c:pt>
                <c:pt idx="678">
                  <c:v>1.9879289895359999</c:v>
                </c:pt>
                <c:pt idx="679">
                  <c:v>3.1282917442560012</c:v>
                </c:pt>
                <c:pt idx="680">
                  <c:v>0.9896266322880003</c:v>
                </c:pt>
                <c:pt idx="681">
                  <c:v>2.6282328428160007</c:v>
                </c:pt>
                <c:pt idx="682">
                  <c:v>1.1654100097920004</c:v>
                </c:pt>
                <c:pt idx="683">
                  <c:v>2.2239670454400007</c:v>
                </c:pt>
                <c:pt idx="684">
                  <c:v>1.3139409984960002</c:v>
                </c:pt>
                <c:pt idx="685">
                  <c:v>0.76839840000000015</c:v>
                </c:pt>
                <c:pt idx="686">
                  <c:v>1.4597184188160002</c:v>
                </c:pt>
                <c:pt idx="687">
                  <c:v>2.7069527257920001</c:v>
                </c:pt>
                <c:pt idx="688">
                  <c:v>1.1267380387200001</c:v>
                </c:pt>
                <c:pt idx="689">
                  <c:v>1.9650986906880004</c:v>
                </c:pt>
                <c:pt idx="690">
                  <c:v>0.92280510336000021</c:v>
                </c:pt>
                <c:pt idx="691">
                  <c:v>2.1943685077440001</c:v>
                </c:pt>
                <c:pt idx="692">
                  <c:v>1.1660741258880005</c:v>
                </c:pt>
                <c:pt idx="693">
                  <c:v>2.9718525856319999</c:v>
                </c:pt>
                <c:pt idx="694">
                  <c:v>1.6174554110399999</c:v>
                </c:pt>
                <c:pt idx="695">
                  <c:v>3.1892075832960005</c:v>
                </c:pt>
                <c:pt idx="696">
                  <c:v>0.98556847536000003</c:v>
                </c:pt>
                <c:pt idx="697">
                  <c:v>1.4278670387520001</c:v>
                </c:pt>
                <c:pt idx="698">
                  <c:v>1.2608818225920002</c:v>
                </c:pt>
                <c:pt idx="699">
                  <c:v>2.0378533533119998</c:v>
                </c:pt>
                <c:pt idx="700">
                  <c:v>1.4891510329919999</c:v>
                </c:pt>
                <c:pt idx="701">
                  <c:v>1.7582492188800001</c:v>
                </c:pt>
                <c:pt idx="702">
                  <c:v>1.8093654445440002</c:v>
                </c:pt>
                <c:pt idx="703">
                  <c:v>2.8127020776959997</c:v>
                </c:pt>
                <c:pt idx="704">
                  <c:v>0.9016994790720001</c:v>
                </c:pt>
                <c:pt idx="705">
                  <c:v>1.6113947740799999</c:v>
                </c:pt>
                <c:pt idx="706">
                  <c:v>0.87323158473600004</c:v>
                </c:pt>
                <c:pt idx="707">
                  <c:v>2.1349248695040002</c:v>
                </c:pt>
                <c:pt idx="708">
                  <c:v>1.4640543812160001</c:v>
                </c:pt>
                <c:pt idx="709">
                  <c:v>1.9888324908480006</c:v>
                </c:pt>
                <c:pt idx="710">
                  <c:v>1.9879289895359999</c:v>
                </c:pt>
                <c:pt idx="711">
                  <c:v>3.1282917442560012</c:v>
                </c:pt>
                <c:pt idx="712">
                  <c:v>0.9896266322880003</c:v>
                </c:pt>
                <c:pt idx="713">
                  <c:v>2.6282328428160007</c:v>
                </c:pt>
                <c:pt idx="714">
                  <c:v>1.1654100097920004</c:v>
                </c:pt>
                <c:pt idx="715">
                  <c:v>2.2239670454400007</c:v>
                </c:pt>
                <c:pt idx="716">
                  <c:v>1.3139409984960002</c:v>
                </c:pt>
                <c:pt idx="717">
                  <c:v>0.76839840000000015</c:v>
                </c:pt>
                <c:pt idx="718">
                  <c:v>1.4597184188160002</c:v>
                </c:pt>
                <c:pt idx="719">
                  <c:v>2.7069527257920001</c:v>
                </c:pt>
                <c:pt idx="720">
                  <c:v>1.1267380387200001</c:v>
                </c:pt>
                <c:pt idx="721">
                  <c:v>1.9650986906880004</c:v>
                </c:pt>
                <c:pt idx="722">
                  <c:v>0.92280510336000021</c:v>
                </c:pt>
                <c:pt idx="723">
                  <c:v>2.1943685077440001</c:v>
                </c:pt>
                <c:pt idx="724">
                  <c:v>1.1660741258880005</c:v>
                </c:pt>
                <c:pt idx="725">
                  <c:v>2.9718525856319999</c:v>
                </c:pt>
                <c:pt idx="726">
                  <c:v>1.6174554110399999</c:v>
                </c:pt>
                <c:pt idx="727">
                  <c:v>3.1892075832960005</c:v>
                </c:pt>
                <c:pt idx="728">
                  <c:v>0.98556847536000003</c:v>
                </c:pt>
                <c:pt idx="729">
                  <c:v>1.4278670387520001</c:v>
                </c:pt>
                <c:pt idx="730">
                  <c:v>1.2608818225920002</c:v>
                </c:pt>
                <c:pt idx="731">
                  <c:v>2.0378533533119998</c:v>
                </c:pt>
                <c:pt idx="732">
                  <c:v>1.4891510329919999</c:v>
                </c:pt>
                <c:pt idx="733">
                  <c:v>1.7582492188800001</c:v>
                </c:pt>
                <c:pt idx="734">
                  <c:v>1.8093654445440002</c:v>
                </c:pt>
                <c:pt idx="735">
                  <c:v>2.8127020776959997</c:v>
                </c:pt>
                <c:pt idx="736">
                  <c:v>0.9016994790720001</c:v>
                </c:pt>
                <c:pt idx="737">
                  <c:v>1.6113947740799999</c:v>
                </c:pt>
                <c:pt idx="738">
                  <c:v>0.87323158473600004</c:v>
                </c:pt>
                <c:pt idx="739">
                  <c:v>2.1349248695040002</c:v>
                </c:pt>
                <c:pt idx="740">
                  <c:v>1.4640543812160001</c:v>
                </c:pt>
                <c:pt idx="741">
                  <c:v>1.9888324908480006</c:v>
                </c:pt>
                <c:pt idx="742">
                  <c:v>1.9879289895359999</c:v>
                </c:pt>
                <c:pt idx="743">
                  <c:v>3.1282917442560012</c:v>
                </c:pt>
                <c:pt idx="744">
                  <c:v>0.9896266322880003</c:v>
                </c:pt>
                <c:pt idx="745">
                  <c:v>2.6282328428160007</c:v>
                </c:pt>
                <c:pt idx="746">
                  <c:v>1.1654100097920004</c:v>
                </c:pt>
                <c:pt idx="747">
                  <c:v>2.2239670454400007</c:v>
                </c:pt>
                <c:pt idx="748">
                  <c:v>1.3139409984960002</c:v>
                </c:pt>
                <c:pt idx="749">
                  <c:v>0.76839840000000015</c:v>
                </c:pt>
                <c:pt idx="750">
                  <c:v>1.4597184188160002</c:v>
                </c:pt>
                <c:pt idx="751">
                  <c:v>2.7069527257920001</c:v>
                </c:pt>
                <c:pt idx="752">
                  <c:v>1.1267380387200001</c:v>
                </c:pt>
                <c:pt idx="753">
                  <c:v>1.9650986906880004</c:v>
                </c:pt>
                <c:pt idx="754">
                  <c:v>0.92280510336000021</c:v>
                </c:pt>
                <c:pt idx="755">
                  <c:v>2.1943685077440001</c:v>
                </c:pt>
                <c:pt idx="756">
                  <c:v>1.1660741258880005</c:v>
                </c:pt>
                <c:pt idx="757">
                  <c:v>2.9718525856319999</c:v>
                </c:pt>
                <c:pt idx="758">
                  <c:v>1.6174554110399999</c:v>
                </c:pt>
                <c:pt idx="759">
                  <c:v>3.1892075832960005</c:v>
                </c:pt>
                <c:pt idx="760">
                  <c:v>0.98556847536000003</c:v>
                </c:pt>
                <c:pt idx="761">
                  <c:v>1.4278670387520001</c:v>
                </c:pt>
                <c:pt idx="762">
                  <c:v>1.2608818225920002</c:v>
                </c:pt>
                <c:pt idx="763">
                  <c:v>2.0378533533119998</c:v>
                </c:pt>
                <c:pt idx="764">
                  <c:v>1.4891510329919999</c:v>
                </c:pt>
                <c:pt idx="765">
                  <c:v>1.7582492188800001</c:v>
                </c:pt>
                <c:pt idx="766">
                  <c:v>1.8093654445440002</c:v>
                </c:pt>
                <c:pt idx="767">
                  <c:v>2.8127020776959997</c:v>
                </c:pt>
                <c:pt idx="768">
                  <c:v>0.9016994790720001</c:v>
                </c:pt>
                <c:pt idx="769">
                  <c:v>1.6113947740799999</c:v>
                </c:pt>
                <c:pt idx="770">
                  <c:v>0.87323158473600004</c:v>
                </c:pt>
                <c:pt idx="771">
                  <c:v>2.1349248695040002</c:v>
                </c:pt>
                <c:pt idx="772">
                  <c:v>1.4640543812160001</c:v>
                </c:pt>
                <c:pt idx="773">
                  <c:v>1.9888324908480006</c:v>
                </c:pt>
                <c:pt idx="774">
                  <c:v>1.9879289895359999</c:v>
                </c:pt>
                <c:pt idx="775">
                  <c:v>3.1282917442560012</c:v>
                </c:pt>
                <c:pt idx="776">
                  <c:v>0.9896266322880003</c:v>
                </c:pt>
                <c:pt idx="777">
                  <c:v>2.6282328428160007</c:v>
                </c:pt>
                <c:pt idx="778">
                  <c:v>1.1654100097920004</c:v>
                </c:pt>
                <c:pt idx="779">
                  <c:v>2.2239670454400007</c:v>
                </c:pt>
                <c:pt idx="780">
                  <c:v>1.3139409984960002</c:v>
                </c:pt>
                <c:pt idx="781">
                  <c:v>0.76839840000000015</c:v>
                </c:pt>
                <c:pt idx="782">
                  <c:v>1.4597184188160002</c:v>
                </c:pt>
                <c:pt idx="783">
                  <c:v>2.7069527257920001</c:v>
                </c:pt>
                <c:pt idx="784">
                  <c:v>1.1267380387200001</c:v>
                </c:pt>
                <c:pt idx="785">
                  <c:v>1.9650986906880004</c:v>
                </c:pt>
                <c:pt idx="786">
                  <c:v>0.92280510336000021</c:v>
                </c:pt>
                <c:pt idx="787">
                  <c:v>2.1943685077440001</c:v>
                </c:pt>
                <c:pt idx="788">
                  <c:v>1.1660741258880005</c:v>
                </c:pt>
                <c:pt idx="789">
                  <c:v>2.9718525856319999</c:v>
                </c:pt>
                <c:pt idx="790">
                  <c:v>1.6174554110399999</c:v>
                </c:pt>
                <c:pt idx="791">
                  <c:v>3.1892075832960005</c:v>
                </c:pt>
                <c:pt idx="792">
                  <c:v>0.98556847536000003</c:v>
                </c:pt>
                <c:pt idx="793">
                  <c:v>1.4278670387520001</c:v>
                </c:pt>
                <c:pt idx="794">
                  <c:v>1.2608818225920002</c:v>
                </c:pt>
                <c:pt idx="795">
                  <c:v>2.0378533533119998</c:v>
                </c:pt>
                <c:pt idx="796">
                  <c:v>1.4891510329919999</c:v>
                </c:pt>
                <c:pt idx="797">
                  <c:v>1.7582492188800001</c:v>
                </c:pt>
                <c:pt idx="798">
                  <c:v>1.8093654445440002</c:v>
                </c:pt>
                <c:pt idx="799">
                  <c:v>2.8127020776959997</c:v>
                </c:pt>
                <c:pt idx="800">
                  <c:v>0.9016994790720001</c:v>
                </c:pt>
                <c:pt idx="801">
                  <c:v>1.6113947740799999</c:v>
                </c:pt>
                <c:pt idx="802">
                  <c:v>0.87323158473600004</c:v>
                </c:pt>
                <c:pt idx="803">
                  <c:v>2.1349248695040002</c:v>
                </c:pt>
                <c:pt idx="804">
                  <c:v>1.4640543812160001</c:v>
                </c:pt>
                <c:pt idx="805">
                  <c:v>1.9888324908480006</c:v>
                </c:pt>
                <c:pt idx="806">
                  <c:v>1.9879289895359999</c:v>
                </c:pt>
                <c:pt idx="807">
                  <c:v>3.1282917442560012</c:v>
                </c:pt>
                <c:pt idx="808">
                  <c:v>0.9896266322880003</c:v>
                </c:pt>
                <c:pt idx="809">
                  <c:v>2.6282328428160007</c:v>
                </c:pt>
                <c:pt idx="810">
                  <c:v>1.1654100097920004</c:v>
                </c:pt>
                <c:pt idx="811">
                  <c:v>2.2239670454400007</c:v>
                </c:pt>
                <c:pt idx="812">
                  <c:v>1.3139409984960002</c:v>
                </c:pt>
                <c:pt idx="813">
                  <c:v>0.76839840000000015</c:v>
                </c:pt>
                <c:pt idx="814">
                  <c:v>1.4597184188160002</c:v>
                </c:pt>
                <c:pt idx="815">
                  <c:v>2.7069527257920001</c:v>
                </c:pt>
                <c:pt idx="816">
                  <c:v>1.1267380387200001</c:v>
                </c:pt>
                <c:pt idx="817">
                  <c:v>1.9650986906880004</c:v>
                </c:pt>
                <c:pt idx="818">
                  <c:v>0.92280510336000021</c:v>
                </c:pt>
                <c:pt idx="819">
                  <c:v>2.1943685077440001</c:v>
                </c:pt>
                <c:pt idx="820">
                  <c:v>1.1660741258880005</c:v>
                </c:pt>
                <c:pt idx="821">
                  <c:v>2.9718525856319999</c:v>
                </c:pt>
                <c:pt idx="822">
                  <c:v>1.6174554110399999</c:v>
                </c:pt>
                <c:pt idx="823">
                  <c:v>3.1892075832960005</c:v>
                </c:pt>
                <c:pt idx="824">
                  <c:v>0.98556847536000003</c:v>
                </c:pt>
                <c:pt idx="825">
                  <c:v>1.4278670387520001</c:v>
                </c:pt>
                <c:pt idx="826">
                  <c:v>1.2608818225920002</c:v>
                </c:pt>
                <c:pt idx="827">
                  <c:v>2.0378533533119998</c:v>
                </c:pt>
                <c:pt idx="828">
                  <c:v>1.4891510329919999</c:v>
                </c:pt>
                <c:pt idx="829">
                  <c:v>1.7582492188800001</c:v>
                </c:pt>
                <c:pt idx="830">
                  <c:v>1.8093654445440002</c:v>
                </c:pt>
                <c:pt idx="831">
                  <c:v>2.8127020776959997</c:v>
                </c:pt>
                <c:pt idx="832">
                  <c:v>0.9016994790720001</c:v>
                </c:pt>
                <c:pt idx="833">
                  <c:v>1.6113947740799999</c:v>
                </c:pt>
                <c:pt idx="834">
                  <c:v>0.87323158473600004</c:v>
                </c:pt>
                <c:pt idx="835">
                  <c:v>2.1349248695040002</c:v>
                </c:pt>
                <c:pt idx="836">
                  <c:v>1.4640543812160001</c:v>
                </c:pt>
                <c:pt idx="837">
                  <c:v>1.9888324908480006</c:v>
                </c:pt>
                <c:pt idx="838">
                  <c:v>1.9879289895359999</c:v>
                </c:pt>
                <c:pt idx="839">
                  <c:v>3.1282917442560012</c:v>
                </c:pt>
                <c:pt idx="840">
                  <c:v>0.59377091073254074</c:v>
                </c:pt>
                <c:pt idx="841">
                  <c:v>1.0124155252853455</c:v>
                </c:pt>
                <c:pt idx="842">
                  <c:v>1.2792201241972363</c:v>
                </c:pt>
                <c:pt idx="843">
                  <c:v>1.28572755343899</c:v>
                </c:pt>
                <c:pt idx="844">
                  <c:v>0.71958120940644055</c:v>
                </c:pt>
                <c:pt idx="845">
                  <c:v>0.94951037594839549</c:v>
                </c:pt>
                <c:pt idx="846">
                  <c:v>0.84105322191917153</c:v>
                </c:pt>
                <c:pt idx="847">
                  <c:v>0.6111240553772167</c:v>
                </c:pt>
                <c:pt idx="848">
                  <c:v>1.1534098255233369</c:v>
                </c:pt>
                <c:pt idx="849">
                  <c:v>0.28141430712837562</c:v>
                </c:pt>
                <c:pt idx="850">
                  <c:v>0.77597892950163705</c:v>
                </c:pt>
                <c:pt idx="851">
                  <c:v>1.0883355331058024</c:v>
                </c:pt>
                <c:pt idx="852">
                  <c:v>0.59377091073254074</c:v>
                </c:pt>
                <c:pt idx="853">
                  <c:v>1.0124155252853455</c:v>
                </c:pt>
                <c:pt idx="854">
                  <c:v>1.2792201241972363</c:v>
                </c:pt>
                <c:pt idx="855">
                  <c:v>1.28572755343899</c:v>
                </c:pt>
                <c:pt idx="856">
                  <c:v>0.71958120940644055</c:v>
                </c:pt>
                <c:pt idx="857">
                  <c:v>0.94951037594839549</c:v>
                </c:pt>
                <c:pt idx="858">
                  <c:v>0.84105322191917153</c:v>
                </c:pt>
                <c:pt idx="859">
                  <c:v>0.6111240553772167</c:v>
                </c:pt>
                <c:pt idx="860">
                  <c:v>1.1534098255233369</c:v>
                </c:pt>
                <c:pt idx="861">
                  <c:v>0.28141430712837562</c:v>
                </c:pt>
                <c:pt idx="862">
                  <c:v>0.77597892950163705</c:v>
                </c:pt>
                <c:pt idx="863">
                  <c:v>1.0883355331058024</c:v>
                </c:pt>
                <c:pt idx="864">
                  <c:v>0.59377091073254074</c:v>
                </c:pt>
                <c:pt idx="865">
                  <c:v>1.0124155252853455</c:v>
                </c:pt>
                <c:pt idx="866">
                  <c:v>1.2792201241972363</c:v>
                </c:pt>
                <c:pt idx="867">
                  <c:v>1.28572755343899</c:v>
                </c:pt>
                <c:pt idx="868">
                  <c:v>0.71958120940644055</c:v>
                </c:pt>
                <c:pt idx="869">
                  <c:v>0.94951037594839549</c:v>
                </c:pt>
                <c:pt idx="870">
                  <c:v>0.84105322191917153</c:v>
                </c:pt>
                <c:pt idx="871">
                  <c:v>0.6111240553772167</c:v>
                </c:pt>
                <c:pt idx="872">
                  <c:v>1.1534098255233369</c:v>
                </c:pt>
                <c:pt idx="873">
                  <c:v>0.28141430712837562</c:v>
                </c:pt>
                <c:pt idx="874">
                  <c:v>0.77597892950163705</c:v>
                </c:pt>
                <c:pt idx="875">
                  <c:v>1.0883355331058024</c:v>
                </c:pt>
                <c:pt idx="876">
                  <c:v>0.59377091073254074</c:v>
                </c:pt>
                <c:pt idx="877">
                  <c:v>1.0124155252853455</c:v>
                </c:pt>
                <c:pt idx="878">
                  <c:v>1.2792201241972363</c:v>
                </c:pt>
                <c:pt idx="879">
                  <c:v>1.28572755343899</c:v>
                </c:pt>
                <c:pt idx="880">
                  <c:v>0.71958120940644055</c:v>
                </c:pt>
                <c:pt idx="881">
                  <c:v>0.94951037594839549</c:v>
                </c:pt>
                <c:pt idx="882">
                  <c:v>0.84105322191917153</c:v>
                </c:pt>
                <c:pt idx="883">
                  <c:v>0.6111240553772167</c:v>
                </c:pt>
                <c:pt idx="884">
                  <c:v>1.1534098255233369</c:v>
                </c:pt>
                <c:pt idx="885">
                  <c:v>0.28141430712837562</c:v>
                </c:pt>
                <c:pt idx="886">
                  <c:v>0.77597892950163705</c:v>
                </c:pt>
                <c:pt idx="887">
                  <c:v>1.0883355331058024</c:v>
                </c:pt>
                <c:pt idx="888">
                  <c:v>0.59377091073254074</c:v>
                </c:pt>
                <c:pt idx="889">
                  <c:v>1.0124155252853455</c:v>
                </c:pt>
                <c:pt idx="890">
                  <c:v>1.2792201241972363</c:v>
                </c:pt>
                <c:pt idx="891">
                  <c:v>1.28572755343899</c:v>
                </c:pt>
                <c:pt idx="892">
                  <c:v>0.71958120940644055</c:v>
                </c:pt>
                <c:pt idx="893">
                  <c:v>0.94951037594839549</c:v>
                </c:pt>
                <c:pt idx="894">
                  <c:v>0.84105322191917153</c:v>
                </c:pt>
                <c:pt idx="895">
                  <c:v>0.6111240553772167</c:v>
                </c:pt>
                <c:pt idx="896">
                  <c:v>1.1534098255233369</c:v>
                </c:pt>
                <c:pt idx="897">
                  <c:v>0.28141430712837562</c:v>
                </c:pt>
                <c:pt idx="898">
                  <c:v>0.77597892950163705</c:v>
                </c:pt>
                <c:pt idx="899">
                  <c:v>1.0883355331058024</c:v>
                </c:pt>
                <c:pt idx="900">
                  <c:v>0.66196959360000029</c:v>
                </c:pt>
                <c:pt idx="901">
                  <c:v>0.96172944000000016</c:v>
                </c:pt>
                <c:pt idx="902">
                  <c:v>0.90458121600000019</c:v>
                </c:pt>
                <c:pt idx="903">
                  <c:v>1.3767075840000003</c:v>
                </c:pt>
                <c:pt idx="904">
                  <c:v>0.60971762879999991</c:v>
                </c:pt>
                <c:pt idx="905">
                  <c:v>0.67461139200000009</c:v>
                </c:pt>
                <c:pt idx="906">
                  <c:v>1.1841849600000003</c:v>
                </c:pt>
                <c:pt idx="907">
                  <c:v>1.3265864640000007</c:v>
                </c:pt>
                <c:pt idx="908">
                  <c:v>0.75689376000000019</c:v>
                </c:pt>
                <c:pt idx="909">
                  <c:v>1.1007487679999999</c:v>
                </c:pt>
                <c:pt idx="910">
                  <c:v>1.3142431680000002</c:v>
                </c:pt>
                <c:pt idx="911">
                  <c:v>1.5817677119999998</c:v>
                </c:pt>
                <c:pt idx="912">
                  <c:v>0.66196959360000029</c:v>
                </c:pt>
                <c:pt idx="913">
                  <c:v>0.96172944000000016</c:v>
                </c:pt>
                <c:pt idx="914">
                  <c:v>0.90458121600000019</c:v>
                </c:pt>
                <c:pt idx="915">
                  <c:v>1.3767075840000003</c:v>
                </c:pt>
                <c:pt idx="916">
                  <c:v>0.60971762879999991</c:v>
                </c:pt>
                <c:pt idx="917">
                  <c:v>0.67461139200000009</c:v>
                </c:pt>
                <c:pt idx="918">
                  <c:v>1.1841849600000003</c:v>
                </c:pt>
                <c:pt idx="919">
                  <c:v>1.3265864640000007</c:v>
                </c:pt>
                <c:pt idx="920">
                  <c:v>0.75689376000000019</c:v>
                </c:pt>
                <c:pt idx="921">
                  <c:v>1.1007487679999999</c:v>
                </c:pt>
                <c:pt idx="922">
                  <c:v>1.3142431680000002</c:v>
                </c:pt>
                <c:pt idx="923">
                  <c:v>1.5817677119999998</c:v>
                </c:pt>
                <c:pt idx="924">
                  <c:v>0.66196959360000029</c:v>
                </c:pt>
                <c:pt idx="925">
                  <c:v>0.96172944000000016</c:v>
                </c:pt>
                <c:pt idx="926">
                  <c:v>0.90458121600000019</c:v>
                </c:pt>
                <c:pt idx="927">
                  <c:v>1.3767075840000003</c:v>
                </c:pt>
                <c:pt idx="928">
                  <c:v>0.60971762879999991</c:v>
                </c:pt>
                <c:pt idx="929">
                  <c:v>0.67461139200000009</c:v>
                </c:pt>
                <c:pt idx="930">
                  <c:v>1.1841849600000003</c:v>
                </c:pt>
                <c:pt idx="931">
                  <c:v>1.3265864640000007</c:v>
                </c:pt>
                <c:pt idx="932">
                  <c:v>0.75689376000000019</c:v>
                </c:pt>
                <c:pt idx="933">
                  <c:v>1.1007487679999999</c:v>
                </c:pt>
                <c:pt idx="934">
                  <c:v>1.3142431680000002</c:v>
                </c:pt>
                <c:pt idx="935">
                  <c:v>1.5817677119999998</c:v>
                </c:pt>
                <c:pt idx="936">
                  <c:v>0.66196959360000029</c:v>
                </c:pt>
                <c:pt idx="937">
                  <c:v>0.96172944000000016</c:v>
                </c:pt>
                <c:pt idx="938">
                  <c:v>0.90458121600000019</c:v>
                </c:pt>
                <c:pt idx="939">
                  <c:v>1.3767075840000003</c:v>
                </c:pt>
                <c:pt idx="940">
                  <c:v>0.60971762879999991</c:v>
                </c:pt>
                <c:pt idx="941">
                  <c:v>0.67461139200000009</c:v>
                </c:pt>
                <c:pt idx="942">
                  <c:v>1.1841849600000003</c:v>
                </c:pt>
                <c:pt idx="943">
                  <c:v>1.3265864640000007</c:v>
                </c:pt>
                <c:pt idx="944">
                  <c:v>0.75689376000000019</c:v>
                </c:pt>
                <c:pt idx="945">
                  <c:v>1.1007487679999999</c:v>
                </c:pt>
                <c:pt idx="946">
                  <c:v>1.3142431680000002</c:v>
                </c:pt>
                <c:pt idx="947">
                  <c:v>1.5817677119999998</c:v>
                </c:pt>
                <c:pt idx="948">
                  <c:v>0.66196959360000029</c:v>
                </c:pt>
                <c:pt idx="949">
                  <c:v>0.96172944000000016</c:v>
                </c:pt>
                <c:pt idx="950">
                  <c:v>0.90458121600000019</c:v>
                </c:pt>
                <c:pt idx="951">
                  <c:v>1.3767075840000003</c:v>
                </c:pt>
                <c:pt idx="952">
                  <c:v>0.60971762879999991</c:v>
                </c:pt>
                <c:pt idx="953">
                  <c:v>0.67461139200000009</c:v>
                </c:pt>
                <c:pt idx="954">
                  <c:v>1.1841849600000003</c:v>
                </c:pt>
                <c:pt idx="955">
                  <c:v>1.3265864640000007</c:v>
                </c:pt>
                <c:pt idx="956">
                  <c:v>0.75689376000000019</c:v>
                </c:pt>
                <c:pt idx="957">
                  <c:v>1.1007487679999999</c:v>
                </c:pt>
                <c:pt idx="958">
                  <c:v>1.3142431680000002</c:v>
                </c:pt>
                <c:pt idx="959">
                  <c:v>1.5817677119999998</c:v>
                </c:pt>
                <c:pt idx="960">
                  <c:v>0.66196959360000029</c:v>
                </c:pt>
                <c:pt idx="961">
                  <c:v>0.96172944000000016</c:v>
                </c:pt>
                <c:pt idx="962">
                  <c:v>0.90458121600000019</c:v>
                </c:pt>
                <c:pt idx="963">
                  <c:v>1.3767075840000003</c:v>
                </c:pt>
                <c:pt idx="964">
                  <c:v>0.60971762879999991</c:v>
                </c:pt>
                <c:pt idx="965">
                  <c:v>0.67461139200000009</c:v>
                </c:pt>
                <c:pt idx="966">
                  <c:v>1.1841849600000003</c:v>
                </c:pt>
                <c:pt idx="967">
                  <c:v>1.3265864640000007</c:v>
                </c:pt>
                <c:pt idx="968">
                  <c:v>0.75689376000000019</c:v>
                </c:pt>
                <c:pt idx="969">
                  <c:v>1.1007487679999999</c:v>
                </c:pt>
                <c:pt idx="970">
                  <c:v>1.3142431680000002</c:v>
                </c:pt>
                <c:pt idx="971">
                  <c:v>1.5817677119999998</c:v>
                </c:pt>
                <c:pt idx="972">
                  <c:v>3.275468325696</c:v>
                </c:pt>
                <c:pt idx="973">
                  <c:v>4.3929260531519994</c:v>
                </c:pt>
                <c:pt idx="974">
                  <c:v>4.7518086369600008</c:v>
                </c:pt>
                <c:pt idx="975">
                  <c:v>4.2905390774399992</c:v>
                </c:pt>
                <c:pt idx="976">
                  <c:v>4.2698801375999995</c:v>
                </c:pt>
                <c:pt idx="977">
                  <c:v>4.5352638354240007</c:v>
                </c:pt>
                <c:pt idx="978">
                  <c:v>3.7536895132799999</c:v>
                </c:pt>
                <c:pt idx="979">
                  <c:v>3.8163435367679992</c:v>
                </c:pt>
                <c:pt idx="980">
                  <c:v>4.2017088449280013</c:v>
                </c:pt>
                <c:pt idx="981">
                  <c:v>4.4043101712959993</c:v>
                </c:pt>
                <c:pt idx="982">
                  <c:v>4.452413599872</c:v>
                </c:pt>
                <c:pt idx="983">
                  <c:v>4.3294702778879994</c:v>
                </c:pt>
                <c:pt idx="984">
                  <c:v>4.5744462429120007</c:v>
                </c:pt>
                <c:pt idx="985">
                  <c:v>5.1028569345600001</c:v>
                </c:pt>
                <c:pt idx="986">
                  <c:v>4.8234748759679986</c:v>
                </c:pt>
                <c:pt idx="987">
                  <c:v>4.8861039897599996</c:v>
                </c:pt>
                <c:pt idx="988">
                  <c:v>4.639545208703999</c:v>
                </c:pt>
                <c:pt idx="989">
                  <c:v>4.9835115751680004</c:v>
                </c:pt>
                <c:pt idx="990">
                  <c:v>3.275468325696</c:v>
                </c:pt>
                <c:pt idx="991">
                  <c:v>4.3929260531519994</c:v>
                </c:pt>
                <c:pt idx="992">
                  <c:v>4.7518086369600008</c:v>
                </c:pt>
                <c:pt idx="993">
                  <c:v>4.2905390774399992</c:v>
                </c:pt>
                <c:pt idx="994">
                  <c:v>4.2698801375999995</c:v>
                </c:pt>
                <c:pt idx="995">
                  <c:v>4.5352638354240007</c:v>
                </c:pt>
                <c:pt idx="996">
                  <c:v>3.7536895132799999</c:v>
                </c:pt>
                <c:pt idx="997">
                  <c:v>3.8163435367679992</c:v>
                </c:pt>
                <c:pt idx="998">
                  <c:v>4.2017088449280013</c:v>
                </c:pt>
                <c:pt idx="999">
                  <c:v>4.4043101712959993</c:v>
                </c:pt>
                <c:pt idx="1000">
                  <c:v>4.452413599872</c:v>
                </c:pt>
                <c:pt idx="1001">
                  <c:v>4.3294702778879994</c:v>
                </c:pt>
                <c:pt idx="1002">
                  <c:v>4.5744462429120007</c:v>
                </c:pt>
                <c:pt idx="1003">
                  <c:v>5.1028569345600001</c:v>
                </c:pt>
                <c:pt idx="1004">
                  <c:v>4.8234748759679986</c:v>
                </c:pt>
                <c:pt idx="1005">
                  <c:v>4.8861039897599996</c:v>
                </c:pt>
                <c:pt idx="1006">
                  <c:v>4.639545208703999</c:v>
                </c:pt>
                <c:pt idx="1007">
                  <c:v>4.9835115751680004</c:v>
                </c:pt>
                <c:pt idx="1008">
                  <c:v>3.275468325696</c:v>
                </c:pt>
                <c:pt idx="1009">
                  <c:v>4.3929260531519994</c:v>
                </c:pt>
                <c:pt idx="1010">
                  <c:v>4.7518086369600008</c:v>
                </c:pt>
                <c:pt idx="1011">
                  <c:v>4.2905390774399992</c:v>
                </c:pt>
                <c:pt idx="1012">
                  <c:v>4.2698801375999995</c:v>
                </c:pt>
                <c:pt idx="1013">
                  <c:v>4.5352638354240007</c:v>
                </c:pt>
                <c:pt idx="1014">
                  <c:v>3.7536895132799999</c:v>
                </c:pt>
                <c:pt idx="1015">
                  <c:v>3.8163435367679992</c:v>
                </c:pt>
                <c:pt idx="1016">
                  <c:v>4.2017088449280013</c:v>
                </c:pt>
                <c:pt idx="1017">
                  <c:v>4.4043101712959993</c:v>
                </c:pt>
                <c:pt idx="1018">
                  <c:v>4.452413599872</c:v>
                </c:pt>
                <c:pt idx="1019">
                  <c:v>4.3294702778879994</c:v>
                </c:pt>
                <c:pt idx="1020">
                  <c:v>4.5744462429120007</c:v>
                </c:pt>
                <c:pt idx="1021">
                  <c:v>5.1028569345600001</c:v>
                </c:pt>
                <c:pt idx="1022">
                  <c:v>4.8234748759679986</c:v>
                </c:pt>
                <c:pt idx="1023">
                  <c:v>4.8861039897599996</c:v>
                </c:pt>
                <c:pt idx="1024">
                  <c:v>4.639545208703999</c:v>
                </c:pt>
                <c:pt idx="1025">
                  <c:v>4.9835115751680004</c:v>
                </c:pt>
                <c:pt idx="1026">
                  <c:v>3.275468325696</c:v>
                </c:pt>
                <c:pt idx="1027">
                  <c:v>4.3929260531519994</c:v>
                </c:pt>
                <c:pt idx="1028">
                  <c:v>4.7518086369600008</c:v>
                </c:pt>
                <c:pt idx="1029">
                  <c:v>4.2905390774399992</c:v>
                </c:pt>
                <c:pt idx="1030">
                  <c:v>4.2698801375999995</c:v>
                </c:pt>
                <c:pt idx="1031">
                  <c:v>4.5352638354240007</c:v>
                </c:pt>
                <c:pt idx="1032">
                  <c:v>3.7536895132799999</c:v>
                </c:pt>
                <c:pt idx="1033">
                  <c:v>3.8163435367679992</c:v>
                </c:pt>
                <c:pt idx="1034">
                  <c:v>4.2017088449280013</c:v>
                </c:pt>
                <c:pt idx="1035">
                  <c:v>4.4043101712959993</c:v>
                </c:pt>
                <c:pt idx="1036">
                  <c:v>4.452413599872</c:v>
                </c:pt>
                <c:pt idx="1037">
                  <c:v>4.3294702778879994</c:v>
                </c:pt>
                <c:pt idx="1038">
                  <c:v>4.5744462429120007</c:v>
                </c:pt>
                <c:pt idx="1039">
                  <c:v>5.1028569345600001</c:v>
                </c:pt>
                <c:pt idx="1040">
                  <c:v>4.8234748759679986</c:v>
                </c:pt>
                <c:pt idx="1041">
                  <c:v>4.8861039897599996</c:v>
                </c:pt>
                <c:pt idx="1042">
                  <c:v>4.639545208703999</c:v>
                </c:pt>
                <c:pt idx="1043">
                  <c:v>4.9835115751680004</c:v>
                </c:pt>
                <c:pt idx="1044">
                  <c:v>3.275468325696</c:v>
                </c:pt>
                <c:pt idx="1045">
                  <c:v>4.3929260531519994</c:v>
                </c:pt>
                <c:pt idx="1046">
                  <c:v>4.7518086369600008</c:v>
                </c:pt>
                <c:pt idx="1047">
                  <c:v>4.2905390774399992</c:v>
                </c:pt>
                <c:pt idx="1048">
                  <c:v>4.2698801375999995</c:v>
                </c:pt>
                <c:pt idx="1049">
                  <c:v>4.5352638354240007</c:v>
                </c:pt>
                <c:pt idx="1050">
                  <c:v>3.7536895132799999</c:v>
                </c:pt>
                <c:pt idx="1051">
                  <c:v>3.8163435367679992</c:v>
                </c:pt>
                <c:pt idx="1052">
                  <c:v>4.2017088449280013</c:v>
                </c:pt>
                <c:pt idx="1053">
                  <c:v>4.4043101712959993</c:v>
                </c:pt>
                <c:pt idx="1054">
                  <c:v>4.452413599872</c:v>
                </c:pt>
                <c:pt idx="1055">
                  <c:v>4.3294702778879994</c:v>
                </c:pt>
                <c:pt idx="1056">
                  <c:v>4.5744462429120007</c:v>
                </c:pt>
                <c:pt idx="1057">
                  <c:v>5.1028569345600001</c:v>
                </c:pt>
                <c:pt idx="1058">
                  <c:v>4.8234748759679986</c:v>
                </c:pt>
                <c:pt idx="1059">
                  <c:v>4.8861039897599996</c:v>
                </c:pt>
                <c:pt idx="1060">
                  <c:v>4.639545208703999</c:v>
                </c:pt>
                <c:pt idx="1061">
                  <c:v>4.9835115751680004</c:v>
                </c:pt>
              </c:numCache>
            </c:numRef>
          </c:yVal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trendline>
            <c:spPr>
              <a:ln>
                <a:solidFill>
                  <a:schemeClr val="tx1"/>
                </a:solidFill>
                <a:prstDash val="dash"/>
              </a:ln>
            </c:spPr>
            <c:trendlineType val="linear"/>
          </c:trendline>
          <c:xVal>
            <c:numRef>
              <c:f>All_Validation!$U$2:$U$1027</c:f>
              <c:numCache>
                <c:formatCode>General</c:formatCode>
                <c:ptCount val="1026"/>
                <c:pt idx="0">
                  <c:v>2.6388831607160981</c:v>
                </c:pt>
                <c:pt idx="1">
                  <c:v>1.7676920018222704</c:v>
                </c:pt>
                <c:pt idx="2">
                  <c:v>1.7355754896728259</c:v>
                </c:pt>
                <c:pt idx="3">
                  <c:v>3.7029826139333917</c:v>
                </c:pt>
                <c:pt idx="4">
                  <c:v>3.3445229456013261</c:v>
                </c:pt>
                <c:pt idx="5">
                  <c:v>3.3635987072060596</c:v>
                </c:pt>
                <c:pt idx="6">
                  <c:v>2.0752316146106553</c:v>
                </c:pt>
                <c:pt idx="7">
                  <c:v>1.6629845855646719</c:v>
                </c:pt>
                <c:pt idx="8">
                  <c:v>1.861211299765595</c:v>
                </c:pt>
                <c:pt idx="9">
                  <c:v>3.7694664703924912</c:v>
                </c:pt>
                <c:pt idx="10">
                  <c:v>5.1529265891355944</c:v>
                </c:pt>
                <c:pt idx="11">
                  <c:v>4.6936548573354031</c:v>
                </c:pt>
                <c:pt idx="12">
                  <c:v>2.2005143914533285</c:v>
                </c:pt>
                <c:pt idx="13">
                  <c:v>2.2591748450790807</c:v>
                </c:pt>
                <c:pt idx="14">
                  <c:v>2.9041304760116415</c:v>
                </c:pt>
                <c:pt idx="15">
                  <c:v>4.1972012941086616</c:v>
                </c:pt>
                <c:pt idx="16">
                  <c:v>3.4497115550079238</c:v>
                </c:pt>
                <c:pt idx="17">
                  <c:v>4.3627956357357975</c:v>
                </c:pt>
                <c:pt idx="18">
                  <c:v>2.2925659085101349</c:v>
                </c:pt>
                <c:pt idx="19">
                  <c:v>2.7704576570655766</c:v>
                </c:pt>
                <c:pt idx="20">
                  <c:v>3.7672312285067107</c:v>
                </c:pt>
                <c:pt idx="21">
                  <c:v>3.531738736149272</c:v>
                </c:pt>
                <c:pt idx="22">
                  <c:v>2.9939009463089175</c:v>
                </c:pt>
                <c:pt idx="23">
                  <c:v>4.09235796301747</c:v>
                </c:pt>
                <c:pt idx="24">
                  <c:v>0.99362152595694986</c:v>
                </c:pt>
                <c:pt idx="25">
                  <c:v>1.4741249686816524</c:v>
                </c:pt>
                <c:pt idx="26">
                  <c:v>1.9782095294571838</c:v>
                </c:pt>
                <c:pt idx="27">
                  <c:v>2.2652121931032658</c:v>
                </c:pt>
                <c:pt idx="28">
                  <c:v>2.0742772747675189</c:v>
                </c:pt>
                <c:pt idx="29">
                  <c:v>2.6822278671825104</c:v>
                </c:pt>
                <c:pt idx="30">
                  <c:v>1.2035591300417681</c:v>
                </c:pt>
                <c:pt idx="31">
                  <c:v>1.6497400511100211</c:v>
                </c:pt>
                <c:pt idx="32">
                  <c:v>1.971121258904408</c:v>
                </c:pt>
                <c:pt idx="33">
                  <c:v>2.9724208039829771</c:v>
                </c:pt>
                <c:pt idx="34">
                  <c:v>3.0282056673340221</c:v>
                </c:pt>
                <c:pt idx="35">
                  <c:v>4.3506104550269846</c:v>
                </c:pt>
                <c:pt idx="36">
                  <c:v>1.6565591222033242</c:v>
                </c:pt>
                <c:pt idx="37">
                  <c:v>1.4680337580006222</c:v>
                </c:pt>
                <c:pt idx="38">
                  <c:v>2.5600583412750821</c:v>
                </c:pt>
                <c:pt idx="39">
                  <c:v>2.9033211796824516</c:v>
                </c:pt>
                <c:pt idx="40">
                  <c:v>1.9118571910439348</c:v>
                </c:pt>
                <c:pt idx="41">
                  <c:v>2.8998493271853794</c:v>
                </c:pt>
                <c:pt idx="42">
                  <c:v>1.499971098829131</c:v>
                </c:pt>
                <c:pt idx="43">
                  <c:v>2.0807207341058995</c:v>
                </c:pt>
                <c:pt idx="44">
                  <c:v>2.4486522704352511</c:v>
                </c:pt>
                <c:pt idx="45">
                  <c:v>2.1537472472060091</c:v>
                </c:pt>
                <c:pt idx="46">
                  <c:v>1.8769920066389216</c:v>
                </c:pt>
                <c:pt idx="47">
                  <c:v>2.6257793066803878</c:v>
                </c:pt>
                <c:pt idx="48">
                  <c:v>1.7206294413194572</c:v>
                </c:pt>
                <c:pt idx="49">
                  <c:v>1.0193113073632796</c:v>
                </c:pt>
                <c:pt idx="50">
                  <c:v>1.1872241192669382</c:v>
                </c:pt>
                <c:pt idx="51">
                  <c:v>2.4846341769093776</c:v>
                </c:pt>
                <c:pt idx="52">
                  <c:v>2.5176176329318292</c:v>
                </c:pt>
                <c:pt idx="53">
                  <c:v>2.5016271019061849</c:v>
                </c:pt>
                <c:pt idx="54">
                  <c:v>1.6421037413205113</c:v>
                </c:pt>
                <c:pt idx="55">
                  <c:v>1.2641913822420694</c:v>
                </c:pt>
                <c:pt idx="56">
                  <c:v>1.2586405235170568</c:v>
                </c:pt>
                <c:pt idx="57">
                  <c:v>2.3624028649075171</c:v>
                </c:pt>
                <c:pt idx="58">
                  <c:v>3.9622066844815658</c:v>
                </c:pt>
                <c:pt idx="59">
                  <c:v>3.2637843345056288</c:v>
                </c:pt>
                <c:pt idx="60">
                  <c:v>1.4805396841500673</c:v>
                </c:pt>
                <c:pt idx="61">
                  <c:v>1.4645749283992169</c:v>
                </c:pt>
                <c:pt idx="62">
                  <c:v>1.5543356523826957</c:v>
                </c:pt>
                <c:pt idx="63">
                  <c:v>2.4254735156993319</c:v>
                </c:pt>
                <c:pt idx="64">
                  <c:v>2.0330448105364058</c:v>
                </c:pt>
                <c:pt idx="65">
                  <c:v>2.850710752921934</c:v>
                </c:pt>
                <c:pt idx="66">
                  <c:v>1.4059470685964648</c:v>
                </c:pt>
                <c:pt idx="67">
                  <c:v>1.9577117102429888</c:v>
                </c:pt>
                <c:pt idx="68">
                  <c:v>2.0524976885907487</c:v>
                </c:pt>
                <c:pt idx="69">
                  <c:v>1.6989597761303301</c:v>
                </c:pt>
                <c:pt idx="70">
                  <c:v>1.6876065734636503</c:v>
                </c:pt>
                <c:pt idx="71">
                  <c:v>2.1556998693714791</c:v>
                </c:pt>
                <c:pt idx="72">
                  <c:v>0.70689488580610094</c:v>
                </c:pt>
                <c:pt idx="73">
                  <c:v>0.9378470233862769</c:v>
                </c:pt>
                <c:pt idx="74">
                  <c:v>1.1043908173194952</c:v>
                </c:pt>
                <c:pt idx="75">
                  <c:v>1.802955866029196</c:v>
                </c:pt>
                <c:pt idx="76">
                  <c:v>1.9700759803377799</c:v>
                </c:pt>
                <c:pt idx="77">
                  <c:v>2.6307796353232749</c:v>
                </c:pt>
                <c:pt idx="78">
                  <c:v>0.83871681163259815</c:v>
                </c:pt>
                <c:pt idx="79">
                  <c:v>0.87035562662365529</c:v>
                </c:pt>
                <c:pt idx="80">
                  <c:v>1.2782945204648746</c:v>
                </c:pt>
                <c:pt idx="81">
                  <c:v>1.8245328296627934</c:v>
                </c:pt>
                <c:pt idx="82">
                  <c:v>2.4809518514812603</c:v>
                </c:pt>
                <c:pt idx="83">
                  <c:v>3.3057207292527693</c:v>
                </c:pt>
                <c:pt idx="84">
                  <c:v>0.88416815770210433</c:v>
                </c:pt>
                <c:pt idx="85">
                  <c:v>1.0385448686508161</c:v>
                </c:pt>
                <c:pt idx="86">
                  <c:v>1.3459423384024038</c:v>
                </c:pt>
                <c:pt idx="87">
                  <c:v>1.8356615651155992</c:v>
                </c:pt>
                <c:pt idx="88">
                  <c:v>2.0788179282937347</c:v>
                </c:pt>
                <c:pt idx="89">
                  <c:v>2.9465140754596373</c:v>
                </c:pt>
                <c:pt idx="90">
                  <c:v>0.8948250558184544</c:v>
                </c:pt>
                <c:pt idx="91">
                  <c:v>0.93401889672285254</c:v>
                </c:pt>
                <c:pt idx="92">
                  <c:v>1.3252996533499946</c:v>
                </c:pt>
                <c:pt idx="93">
                  <c:v>1.5149885862401189</c:v>
                </c:pt>
                <c:pt idx="94">
                  <c:v>2.3914865437759145</c:v>
                </c:pt>
                <c:pt idx="95">
                  <c:v>3.1056655366358643</c:v>
                </c:pt>
                <c:pt idx="96">
                  <c:v>0.79169864864540163</c:v>
                </c:pt>
                <c:pt idx="97">
                  <c:v>1.0542388107696823</c:v>
                </c:pt>
                <c:pt idx="98">
                  <c:v>1.1518183609558561</c:v>
                </c:pt>
                <c:pt idx="99">
                  <c:v>1.3797511036307835</c:v>
                </c:pt>
                <c:pt idx="100">
                  <c:v>1.4979390090831</c:v>
                </c:pt>
                <c:pt idx="101">
                  <c:v>1.7330344020249462</c:v>
                </c:pt>
                <c:pt idx="102">
                  <c:v>1.0176289804818339</c:v>
                </c:pt>
                <c:pt idx="103">
                  <c:v>1.0613504756955876</c:v>
                </c:pt>
                <c:pt idx="104">
                  <c:v>1.2545740922893729</c:v>
                </c:pt>
                <c:pt idx="105">
                  <c:v>1.4387593461600094</c:v>
                </c:pt>
                <c:pt idx="106">
                  <c:v>1.738464155138512</c:v>
                </c:pt>
                <c:pt idx="107">
                  <c:v>1.940654032261609</c:v>
                </c:pt>
                <c:pt idx="108">
                  <c:v>0.90863225834174555</c:v>
                </c:pt>
                <c:pt idx="109">
                  <c:v>1.041988060229919</c:v>
                </c:pt>
                <c:pt idx="110">
                  <c:v>1.2700555584078015</c:v>
                </c:pt>
                <c:pt idx="111">
                  <c:v>1.5289592528668634</c:v>
                </c:pt>
                <c:pt idx="112">
                  <c:v>1.6191281340686869</c:v>
                </c:pt>
                <c:pt idx="113">
                  <c:v>1.7146316646515147</c:v>
                </c:pt>
                <c:pt idx="114">
                  <c:v>1.0985072868677919</c:v>
                </c:pt>
                <c:pt idx="115">
                  <c:v>1.048329751466117</c:v>
                </c:pt>
                <c:pt idx="116">
                  <c:v>1.3173939843468798</c:v>
                </c:pt>
                <c:pt idx="117">
                  <c:v>1.2834573218180112</c:v>
                </c:pt>
                <c:pt idx="118">
                  <c:v>1.6393198259320023</c:v>
                </c:pt>
                <c:pt idx="119">
                  <c:v>1.774941194368409</c:v>
                </c:pt>
                <c:pt idx="120">
                  <c:v>2.4503350888207174</c:v>
                </c:pt>
                <c:pt idx="121">
                  <c:v>2.7259190530406512</c:v>
                </c:pt>
                <c:pt idx="122">
                  <c:v>2.2769644459099054</c:v>
                </c:pt>
                <c:pt idx="123">
                  <c:v>2.4096249839158643</c:v>
                </c:pt>
                <c:pt idx="124">
                  <c:v>2.9178932818210028</c:v>
                </c:pt>
                <c:pt idx="125">
                  <c:v>2.1350368114401741</c:v>
                </c:pt>
                <c:pt idx="126">
                  <c:v>2.3183223990215254</c:v>
                </c:pt>
                <c:pt idx="127">
                  <c:v>3.0287626582830782</c:v>
                </c:pt>
                <c:pt idx="128">
                  <c:v>2.0916640022311435</c:v>
                </c:pt>
                <c:pt idx="129">
                  <c:v>1.56423502064416</c:v>
                </c:pt>
                <c:pt idx="130">
                  <c:v>2.0299331354990047</c:v>
                </c:pt>
                <c:pt idx="131">
                  <c:v>2.8512873145234297</c:v>
                </c:pt>
                <c:pt idx="132">
                  <c:v>2.1635031950865167</c:v>
                </c:pt>
                <c:pt idx="133">
                  <c:v>3.1706001379313742</c:v>
                </c:pt>
                <c:pt idx="134">
                  <c:v>3.3818224733979467</c:v>
                </c:pt>
                <c:pt idx="135">
                  <c:v>2.8104333299650315</c:v>
                </c:pt>
                <c:pt idx="136">
                  <c:v>1.9006458446039298</c:v>
                </c:pt>
                <c:pt idx="137">
                  <c:v>2.5338399817098529</c:v>
                </c:pt>
                <c:pt idx="138">
                  <c:v>2.243643886552193</c:v>
                </c:pt>
                <c:pt idx="139">
                  <c:v>2.7493475148286586</c:v>
                </c:pt>
                <c:pt idx="140">
                  <c:v>3.2948816055341825</c:v>
                </c:pt>
                <c:pt idx="141">
                  <c:v>2.2577298622333331</c:v>
                </c:pt>
                <c:pt idx="142">
                  <c:v>2.571378420010821</c:v>
                </c:pt>
                <c:pt idx="143">
                  <c:v>3.0347806511419857</c:v>
                </c:pt>
                <c:pt idx="144">
                  <c:v>1.746485881124006</c:v>
                </c:pt>
                <c:pt idx="145">
                  <c:v>2.3470822920590555</c:v>
                </c:pt>
                <c:pt idx="146">
                  <c:v>1.7460475196770988</c:v>
                </c:pt>
                <c:pt idx="147">
                  <c:v>2.0077641654180933</c:v>
                </c:pt>
                <c:pt idx="148">
                  <c:v>1.9876098202770081</c:v>
                </c:pt>
                <c:pt idx="149">
                  <c:v>1.6503394708999506</c:v>
                </c:pt>
                <c:pt idx="150">
                  <c:v>1.5629198862493725</c:v>
                </c:pt>
                <c:pt idx="151">
                  <c:v>1.8775157922697767</c:v>
                </c:pt>
                <c:pt idx="152">
                  <c:v>2.4562135587522982</c:v>
                </c:pt>
                <c:pt idx="153">
                  <c:v>1.7389239574848914</c:v>
                </c:pt>
                <c:pt idx="154">
                  <c:v>2.060723045332395</c:v>
                </c:pt>
                <c:pt idx="155">
                  <c:v>2.4229981828502445</c:v>
                </c:pt>
                <c:pt idx="156">
                  <c:v>0.91535303866247542</c:v>
                </c:pt>
                <c:pt idx="157">
                  <c:v>1.6800541235450099</c:v>
                </c:pt>
                <c:pt idx="158">
                  <c:v>2.0794367741940265</c:v>
                </c:pt>
                <c:pt idx="159">
                  <c:v>1.2374742383162785</c:v>
                </c:pt>
                <c:pt idx="160">
                  <c:v>1.2401573792132456</c:v>
                </c:pt>
                <c:pt idx="161">
                  <c:v>1.9732426556418945</c:v>
                </c:pt>
                <c:pt idx="162">
                  <c:v>1.0165273726125159</c:v>
                </c:pt>
                <c:pt idx="163">
                  <c:v>1.230903381613619</c:v>
                </c:pt>
                <c:pt idx="164">
                  <c:v>2.317076700190178</c:v>
                </c:pt>
                <c:pt idx="165">
                  <c:v>0.94974546351020372</c:v>
                </c:pt>
                <c:pt idx="166">
                  <c:v>1.2778198047104297</c:v>
                </c:pt>
                <c:pt idx="167">
                  <c:v>1.7848843752999584</c:v>
                </c:pt>
                <c:pt idx="168">
                  <c:v>0.84617677829888682</c:v>
                </c:pt>
                <c:pt idx="169">
                  <c:v>1.7301308203453742</c:v>
                </c:pt>
                <c:pt idx="170">
                  <c:v>1.9691604111199901</c:v>
                </c:pt>
                <c:pt idx="171">
                  <c:v>1.0257582488836379</c:v>
                </c:pt>
                <c:pt idx="172">
                  <c:v>1.1590685837310433</c:v>
                </c:pt>
                <c:pt idx="173">
                  <c:v>1.7931157013591577</c:v>
                </c:pt>
                <c:pt idx="174">
                  <c:v>0.89160106808567374</c:v>
                </c:pt>
                <c:pt idx="175">
                  <c:v>1.1183440138522505</c:v>
                </c:pt>
                <c:pt idx="176">
                  <c:v>2.0849847393666998</c:v>
                </c:pt>
                <c:pt idx="177">
                  <c:v>0.83256869705755676</c:v>
                </c:pt>
                <c:pt idx="178">
                  <c:v>1.1679296328581852</c:v>
                </c:pt>
                <c:pt idx="179">
                  <c:v>1.8130550365183671</c:v>
                </c:pt>
                <c:pt idx="180">
                  <c:v>1.6209658131743958</c:v>
                </c:pt>
                <c:pt idx="181">
                  <c:v>2.0517009339115027</c:v>
                </c:pt>
                <c:pt idx="182">
                  <c:v>1.8699064971289814</c:v>
                </c:pt>
                <c:pt idx="183">
                  <c:v>2.2944326030112188</c:v>
                </c:pt>
                <c:pt idx="184">
                  <c:v>2.0723181009627027</c:v>
                </c:pt>
                <c:pt idx="185">
                  <c:v>2.2435610011690175</c:v>
                </c:pt>
                <c:pt idx="186">
                  <c:v>2.4319639538024247</c:v>
                </c:pt>
                <c:pt idx="187">
                  <c:v>2.3776358231541397</c:v>
                </c:pt>
                <c:pt idx="188">
                  <c:v>0.8936347144100556</c:v>
                </c:pt>
                <c:pt idx="189">
                  <c:v>1.8996761378436329</c:v>
                </c:pt>
                <c:pt idx="190">
                  <c:v>1.9450294173361589</c:v>
                </c:pt>
                <c:pt idx="191">
                  <c:v>1.8077303934121276</c:v>
                </c:pt>
                <c:pt idx="192">
                  <c:v>2.2189297141704252</c:v>
                </c:pt>
                <c:pt idx="193">
                  <c:v>2.3044287756007642</c:v>
                </c:pt>
                <c:pt idx="194">
                  <c:v>2.0372649415905939</c:v>
                </c:pt>
                <c:pt idx="195">
                  <c:v>2.3453142645977598</c:v>
                </c:pt>
                <c:pt idx="196">
                  <c:v>1.3116488096273482</c:v>
                </c:pt>
                <c:pt idx="197">
                  <c:v>2.1412520631967129</c:v>
                </c:pt>
                <c:pt idx="198">
                  <c:v>1.9475933843311584</c:v>
                </c:pt>
                <c:pt idx="199">
                  <c:v>2.330899452026344</c:v>
                </c:pt>
                <c:pt idx="200">
                  <c:v>1.0160580145785545</c:v>
                </c:pt>
                <c:pt idx="201">
                  <c:v>2.0401386160905459</c:v>
                </c:pt>
                <c:pt idx="202">
                  <c:v>2.3884978716732572</c:v>
                </c:pt>
                <c:pt idx="203">
                  <c:v>1.5881612938175176</c:v>
                </c:pt>
                <c:pt idx="204">
                  <c:v>1.1670768140881849</c:v>
                </c:pt>
                <c:pt idx="205">
                  <c:v>1.3298301863045543</c:v>
                </c:pt>
                <c:pt idx="206">
                  <c:v>1.1965938602185786</c:v>
                </c:pt>
                <c:pt idx="207">
                  <c:v>1.6181495683208138</c:v>
                </c:pt>
                <c:pt idx="208">
                  <c:v>1.6070181108267347</c:v>
                </c:pt>
                <c:pt idx="209">
                  <c:v>2.2922573888471338</c:v>
                </c:pt>
                <c:pt idx="210">
                  <c:v>1.8520104808755093</c:v>
                </c:pt>
                <c:pt idx="211">
                  <c:v>2.6208139254074041</c:v>
                </c:pt>
                <c:pt idx="212">
                  <c:v>1.1942741488794537</c:v>
                </c:pt>
                <c:pt idx="213">
                  <c:v>1.4309164766895694</c:v>
                </c:pt>
                <c:pt idx="214">
                  <c:v>1.5261611322966377</c:v>
                </c:pt>
                <c:pt idx="215">
                  <c:v>1.6271904649328497</c:v>
                </c:pt>
                <c:pt idx="216">
                  <c:v>1.485630686036006</c:v>
                </c:pt>
                <c:pt idx="217">
                  <c:v>1.709090920094422</c:v>
                </c:pt>
                <c:pt idx="218">
                  <c:v>1.7966665779458122</c:v>
                </c:pt>
                <c:pt idx="219">
                  <c:v>1.7873689681746137</c:v>
                </c:pt>
                <c:pt idx="220">
                  <c:v>1.1062543595769319</c:v>
                </c:pt>
                <c:pt idx="221">
                  <c:v>1.4866805006953718</c:v>
                </c:pt>
                <c:pt idx="222">
                  <c:v>1.5378039121847216</c:v>
                </c:pt>
                <c:pt idx="223">
                  <c:v>1.8012018754109398</c:v>
                </c:pt>
                <c:pt idx="224">
                  <c:v>1.5651454133451994</c:v>
                </c:pt>
                <c:pt idx="225">
                  <c:v>1.6263979399238699</c:v>
                </c:pt>
                <c:pt idx="226">
                  <c:v>1.4590205967812357</c:v>
                </c:pt>
                <c:pt idx="227">
                  <c:v>1.2260642301100311</c:v>
                </c:pt>
                <c:pt idx="228">
                  <c:v>1.1403863119949362</c:v>
                </c:pt>
                <c:pt idx="229">
                  <c:v>1.3814102997453355</c:v>
                </c:pt>
                <c:pt idx="230">
                  <c:v>1.4842561888670771</c:v>
                </c:pt>
                <c:pt idx="231">
                  <c:v>1.7873471995021015</c:v>
                </c:pt>
                <c:pt idx="232">
                  <c:v>1.279271062975238</c:v>
                </c:pt>
                <c:pt idx="233">
                  <c:v>1.5710467584791172</c:v>
                </c:pt>
                <c:pt idx="234">
                  <c:v>1.7436351549809008</c:v>
                </c:pt>
                <c:pt idx="235">
                  <c:v>1.2044260778162872</c:v>
                </c:pt>
                <c:pt idx="236">
                  <c:v>1.4930495374544872</c:v>
                </c:pt>
                <c:pt idx="237">
                  <c:v>1.5430570657083795</c:v>
                </c:pt>
                <c:pt idx="238">
                  <c:v>1.5560411587740961</c:v>
                </c:pt>
                <c:pt idx="239">
                  <c:v>1.2345302084600078</c:v>
                </c:pt>
                <c:pt idx="240">
                  <c:v>1.2638465718948226</c:v>
                </c:pt>
                <c:pt idx="241">
                  <c:v>1.5296595842326575</c:v>
                </c:pt>
                <c:pt idx="242">
                  <c:v>1.3977758067965451</c:v>
                </c:pt>
                <c:pt idx="243">
                  <c:v>1.620268944592042</c:v>
                </c:pt>
                <c:pt idx="244">
                  <c:v>1.3284526222688529</c:v>
                </c:pt>
                <c:pt idx="245">
                  <c:v>1.8397859243734163</c:v>
                </c:pt>
                <c:pt idx="246">
                  <c:v>1.3042937256504314</c:v>
                </c:pt>
                <c:pt idx="247">
                  <c:v>1.3887406225269971</c:v>
                </c:pt>
                <c:pt idx="248">
                  <c:v>1.6009439108578756</c:v>
                </c:pt>
                <c:pt idx="249">
                  <c:v>1.7202918525423982</c:v>
                </c:pt>
                <c:pt idx="250">
                  <c:v>1.6838877021491954</c:v>
                </c:pt>
                <c:pt idx="251">
                  <c:v>1.7369587704937868</c:v>
                </c:pt>
                <c:pt idx="252">
                  <c:v>0.88564366662943361</c:v>
                </c:pt>
                <c:pt idx="253">
                  <c:v>1.5103763104778667</c:v>
                </c:pt>
                <c:pt idx="254">
                  <c:v>1.5522633245649766</c:v>
                </c:pt>
                <c:pt idx="255">
                  <c:v>1.31969017637074</c:v>
                </c:pt>
                <c:pt idx="256">
                  <c:v>1.8988743694053105</c:v>
                </c:pt>
                <c:pt idx="257">
                  <c:v>1.6685060760793227</c:v>
                </c:pt>
                <c:pt idx="258">
                  <c:v>1.6134117402593318</c:v>
                </c:pt>
                <c:pt idx="259">
                  <c:v>1.7776501230128401</c:v>
                </c:pt>
                <c:pt idx="260">
                  <c:v>1.1036753438590274</c:v>
                </c:pt>
                <c:pt idx="261">
                  <c:v>1.6025087540703247</c:v>
                </c:pt>
                <c:pt idx="262">
                  <c:v>1.5225283429992875</c:v>
                </c:pt>
                <c:pt idx="263">
                  <c:v>1.6864748648201495</c:v>
                </c:pt>
                <c:pt idx="264">
                  <c:v>1.4110624116274684</c:v>
                </c:pt>
                <c:pt idx="265">
                  <c:v>1.6877306771887552</c:v>
                </c:pt>
                <c:pt idx="266">
                  <c:v>1.3664063761043526</c:v>
                </c:pt>
                <c:pt idx="267">
                  <c:v>1.3264455435558542</c:v>
                </c:pt>
                <c:pt idx="268">
                  <c:v>1.2411876194273399</c:v>
                </c:pt>
                <c:pt idx="269">
                  <c:v>1.409454996389655</c:v>
                </c:pt>
                <c:pt idx="270">
                  <c:v>1.4158791971180757</c:v>
                </c:pt>
                <c:pt idx="271">
                  <c:v>1.3961092302305804</c:v>
                </c:pt>
                <c:pt idx="272">
                  <c:v>1.4520685809274936</c:v>
                </c:pt>
                <c:pt idx="273">
                  <c:v>1.6778859280065177</c:v>
                </c:pt>
                <c:pt idx="274">
                  <c:v>1.5523174869139931</c:v>
                </c:pt>
                <c:pt idx="275">
                  <c:v>2.1615268955521079</c:v>
                </c:pt>
                <c:pt idx="276">
                  <c:v>0.87386133342628625</c:v>
                </c:pt>
                <c:pt idx="277">
                  <c:v>1.4513153699489538</c:v>
                </c:pt>
                <c:pt idx="278">
                  <c:v>0.9941554583490485</c:v>
                </c:pt>
                <c:pt idx="279">
                  <c:v>1.2717377133673875</c:v>
                </c:pt>
                <c:pt idx="280">
                  <c:v>0.99766910926553076</c:v>
                </c:pt>
                <c:pt idx="281">
                  <c:v>1.3232357062995519</c:v>
                </c:pt>
                <c:pt idx="282">
                  <c:v>1.291745627213674</c:v>
                </c:pt>
                <c:pt idx="283">
                  <c:v>1.7985898856586282</c:v>
                </c:pt>
                <c:pt idx="284">
                  <c:v>0.6374238459294107</c:v>
                </c:pt>
                <c:pt idx="285">
                  <c:v>1.2310322123221165</c:v>
                </c:pt>
                <c:pt idx="286">
                  <c:v>1.0376802429942693</c:v>
                </c:pt>
                <c:pt idx="287">
                  <c:v>1.0900602070003811</c:v>
                </c:pt>
                <c:pt idx="288">
                  <c:v>1.2145114070424818</c:v>
                </c:pt>
                <c:pt idx="289">
                  <c:v>1.1964070015779382</c:v>
                </c:pt>
                <c:pt idx="290">
                  <c:v>1.3796578077400712</c:v>
                </c:pt>
                <c:pt idx="291">
                  <c:v>1.5538192113964864</c:v>
                </c:pt>
                <c:pt idx="292">
                  <c:v>0.84391759257456977</c:v>
                </c:pt>
                <c:pt idx="293">
                  <c:v>1.5599410582366489</c:v>
                </c:pt>
                <c:pt idx="294">
                  <c:v>1.0837939238810725</c:v>
                </c:pt>
                <c:pt idx="295">
                  <c:v>1.2399081219136334</c:v>
                </c:pt>
                <c:pt idx="296">
                  <c:v>0.69925968248493708</c:v>
                </c:pt>
                <c:pt idx="297">
                  <c:v>1.1402532605894018</c:v>
                </c:pt>
                <c:pt idx="298">
                  <c:v>1.236162482041917</c:v>
                </c:pt>
                <c:pt idx="299">
                  <c:v>1.6973289091219048</c:v>
                </c:pt>
                <c:pt idx="300">
                  <c:v>0.7434857550662588</c:v>
                </c:pt>
                <c:pt idx="301">
                  <c:v>1.1969612855663454</c:v>
                </c:pt>
                <c:pt idx="302">
                  <c:v>0.86707582599551913</c:v>
                </c:pt>
                <c:pt idx="303">
                  <c:v>1.0145742825335486</c:v>
                </c:pt>
                <c:pt idx="304">
                  <c:v>0.98305865685219795</c:v>
                </c:pt>
                <c:pt idx="305">
                  <c:v>1.4855823444470784</c:v>
                </c:pt>
                <c:pt idx="306">
                  <c:v>1.3226359821262772</c:v>
                </c:pt>
                <c:pt idx="307">
                  <c:v>1.9485286044218282</c:v>
                </c:pt>
                <c:pt idx="308">
                  <c:v>1.3150052160012102</c:v>
                </c:pt>
                <c:pt idx="309">
                  <c:v>2.454978915893943</c:v>
                </c:pt>
                <c:pt idx="310">
                  <c:v>1.6425041021829885</c:v>
                </c:pt>
                <c:pt idx="311">
                  <c:v>1.5562461568821933</c:v>
                </c:pt>
                <c:pt idx="312">
                  <c:v>2.0871399486608433</c:v>
                </c:pt>
                <c:pt idx="313">
                  <c:v>1.9086060769501154</c:v>
                </c:pt>
                <c:pt idx="314">
                  <c:v>1.4853382589519373</c:v>
                </c:pt>
                <c:pt idx="315">
                  <c:v>2.3860134451898589</c:v>
                </c:pt>
                <c:pt idx="316">
                  <c:v>1.6760557151008111</c:v>
                </c:pt>
                <c:pt idx="317">
                  <c:v>2.6385505819652324</c:v>
                </c:pt>
                <c:pt idx="318">
                  <c:v>2.6261362049249204</c:v>
                </c:pt>
                <c:pt idx="319">
                  <c:v>2.8878743243698537</c:v>
                </c:pt>
                <c:pt idx="320">
                  <c:v>2.4041238415209483</c:v>
                </c:pt>
                <c:pt idx="321">
                  <c:v>2.1709615568953589</c:v>
                </c:pt>
                <c:pt idx="322">
                  <c:v>2.4621366003538969</c:v>
                </c:pt>
                <c:pt idx="323">
                  <c:v>2.2810215417801718</c:v>
                </c:pt>
                <c:pt idx="324">
                  <c:v>1.7366516459192558</c:v>
                </c:pt>
                <c:pt idx="325">
                  <c:v>1.9756046221611083</c:v>
                </c:pt>
                <c:pt idx="326">
                  <c:v>2.5110412292866435</c:v>
                </c:pt>
                <c:pt idx="327">
                  <c:v>2.2904462857443129</c:v>
                </c:pt>
                <c:pt idx="328">
                  <c:v>2.0968682411517792</c:v>
                </c:pt>
                <c:pt idx="329">
                  <c:v>2.4475518376133891</c:v>
                </c:pt>
                <c:pt idx="330">
                  <c:v>2.8915287938055148</c:v>
                </c:pt>
                <c:pt idx="331">
                  <c:v>3.6693977600799252</c:v>
                </c:pt>
                <c:pt idx="332">
                  <c:v>1.346683753337524</c:v>
                </c:pt>
                <c:pt idx="333">
                  <c:v>2.6289052897991132</c:v>
                </c:pt>
                <c:pt idx="334">
                  <c:v>2.3683514489682311</c:v>
                </c:pt>
                <c:pt idx="335">
                  <c:v>2.1785248623300273</c:v>
                </c:pt>
                <c:pt idx="336">
                  <c:v>2.6658373849392603</c:v>
                </c:pt>
                <c:pt idx="337">
                  <c:v>2.4925522441681989</c:v>
                </c:pt>
                <c:pt idx="338">
                  <c:v>2.1982434995331688</c:v>
                </c:pt>
                <c:pt idx="339">
                  <c:v>2.860838736785511</c:v>
                </c:pt>
                <c:pt idx="340">
                  <c:v>1.2542168317253144</c:v>
                </c:pt>
                <c:pt idx="341">
                  <c:v>1.6871272744786607</c:v>
                </c:pt>
                <c:pt idx="342">
                  <c:v>1.5380286801018674</c:v>
                </c:pt>
                <c:pt idx="343">
                  <c:v>1.8804208411677081</c:v>
                </c:pt>
                <c:pt idx="344">
                  <c:v>1.944705050252812</c:v>
                </c:pt>
                <c:pt idx="345">
                  <c:v>1.9900616771078528</c:v>
                </c:pt>
                <c:pt idx="346">
                  <c:v>1.5685994935791843</c:v>
                </c:pt>
                <c:pt idx="347">
                  <c:v>1.8949969802266784</c:v>
                </c:pt>
                <c:pt idx="348">
                  <c:v>2.2113998176858711</c:v>
                </c:pt>
                <c:pt idx="349">
                  <c:v>2.719415921057363</c:v>
                </c:pt>
                <c:pt idx="350">
                  <c:v>2.0155762251694758</c:v>
                </c:pt>
                <c:pt idx="351">
                  <c:v>1.780958693239157</c:v>
                </c:pt>
                <c:pt idx="352">
                  <c:v>1.5272023868269275</c:v>
                </c:pt>
                <c:pt idx="353">
                  <c:v>1.9570841896717452</c:v>
                </c:pt>
                <c:pt idx="354">
                  <c:v>2.0090325019057311</c:v>
                </c:pt>
                <c:pt idx="355">
                  <c:v>2.2020200862490671</c:v>
                </c:pt>
                <c:pt idx="356">
                  <c:v>1.4248819008140508</c:v>
                </c:pt>
                <c:pt idx="357">
                  <c:v>1.6862439445154542</c:v>
                </c:pt>
                <c:pt idx="358">
                  <c:v>2.0847347559315423</c:v>
                </c:pt>
                <c:pt idx="359">
                  <c:v>1.9957413297426074</c:v>
                </c:pt>
                <c:pt idx="360">
                  <c:v>1.7616079994750888</c:v>
                </c:pt>
                <c:pt idx="361">
                  <c:v>2.0364265580096088</c:v>
                </c:pt>
                <c:pt idx="362">
                  <c:v>2.1266384032024908</c:v>
                </c:pt>
                <c:pt idx="363">
                  <c:v>1.9723026287266281</c:v>
                </c:pt>
                <c:pt idx="364">
                  <c:v>1.3299511684616541</c:v>
                </c:pt>
                <c:pt idx="365">
                  <c:v>1.9043209357067139</c:v>
                </c:pt>
                <c:pt idx="366">
                  <c:v>1.5948560641750011</c:v>
                </c:pt>
                <c:pt idx="367">
                  <c:v>1.9562262886581732</c:v>
                </c:pt>
                <c:pt idx="368">
                  <c:v>1.6863466335351447</c:v>
                </c:pt>
                <c:pt idx="369">
                  <c:v>1.9220061839603038</c:v>
                </c:pt>
                <c:pt idx="370">
                  <c:v>2.4715226182771488</c:v>
                </c:pt>
                <c:pt idx="371">
                  <c:v>2.301472838883472</c:v>
                </c:pt>
                <c:pt idx="372">
                  <c:v>1.0116248063434468</c:v>
                </c:pt>
                <c:pt idx="373">
                  <c:v>1.9513085726166939</c:v>
                </c:pt>
                <c:pt idx="374">
                  <c:v>1.149570995953215</c:v>
                </c:pt>
                <c:pt idx="375">
                  <c:v>1.3014790815941899</c:v>
                </c:pt>
                <c:pt idx="376">
                  <c:v>1.2195169458650874</c:v>
                </c:pt>
                <c:pt idx="377">
                  <c:v>1.4601245624908581</c:v>
                </c:pt>
                <c:pt idx="378">
                  <c:v>1.213985500335522</c:v>
                </c:pt>
                <c:pt idx="379">
                  <c:v>1.7481070074656735</c:v>
                </c:pt>
                <c:pt idx="380">
                  <c:v>1.0389674567065534</c:v>
                </c:pt>
                <c:pt idx="381">
                  <c:v>1.8032773619078541</c:v>
                </c:pt>
                <c:pt idx="382">
                  <c:v>1.487214200887593</c:v>
                </c:pt>
                <c:pt idx="383">
                  <c:v>1.782190670757452</c:v>
                </c:pt>
                <c:pt idx="384">
                  <c:v>1.4435601638903912</c:v>
                </c:pt>
                <c:pt idx="385">
                  <c:v>1.9146242838779488</c:v>
                </c:pt>
                <c:pt idx="386">
                  <c:v>1.4415227531953916</c:v>
                </c:pt>
                <c:pt idx="387">
                  <c:v>1.7615643563976942</c:v>
                </c:pt>
                <c:pt idx="388">
                  <c:v>1.2402662915731915</c:v>
                </c:pt>
                <c:pt idx="389">
                  <c:v>1.5359800892789697</c:v>
                </c:pt>
                <c:pt idx="390">
                  <c:v>1.642796511558154</c:v>
                </c:pt>
                <c:pt idx="391">
                  <c:v>1.6317222014608781</c:v>
                </c:pt>
                <c:pt idx="392">
                  <c:v>1.4092658608064339</c:v>
                </c:pt>
                <c:pt idx="393">
                  <c:v>1.8357609499863781</c:v>
                </c:pt>
                <c:pt idx="394">
                  <c:v>1.7955141194082003</c:v>
                </c:pt>
                <c:pt idx="395">
                  <c:v>2.5300370895439044</c:v>
                </c:pt>
                <c:pt idx="396">
                  <c:v>1.1040825645201144</c:v>
                </c:pt>
                <c:pt idx="397">
                  <c:v>1.868809064801551</c:v>
                </c:pt>
                <c:pt idx="398">
                  <c:v>1.472290657355678</c:v>
                </c:pt>
                <c:pt idx="399">
                  <c:v>1.6077556113356395</c:v>
                </c:pt>
                <c:pt idx="400">
                  <c:v>2.0743579424582994</c:v>
                </c:pt>
                <c:pt idx="401">
                  <c:v>1.5501459943160725</c:v>
                </c:pt>
                <c:pt idx="402">
                  <c:v>1.3547115831555765</c:v>
                </c:pt>
                <c:pt idx="403">
                  <c:v>1.8907328419721434</c:v>
                </c:pt>
                <c:pt idx="404">
                  <c:v>0.86349434348541854</c:v>
                </c:pt>
                <c:pt idx="405">
                  <c:v>1.9376519550734357</c:v>
                </c:pt>
                <c:pt idx="406">
                  <c:v>1.0572828401430296</c:v>
                </c:pt>
                <c:pt idx="407">
                  <c:v>1.7387062673702818</c:v>
                </c:pt>
                <c:pt idx="408">
                  <c:v>1.2352978388540119</c:v>
                </c:pt>
                <c:pt idx="409">
                  <c:v>1.7441980851322672</c:v>
                </c:pt>
                <c:pt idx="410">
                  <c:v>1.2403480928549633</c:v>
                </c:pt>
                <c:pt idx="411">
                  <c:v>2.2121110913793918</c:v>
                </c:pt>
                <c:pt idx="412">
                  <c:v>0.95886994083511712</c:v>
                </c:pt>
                <c:pt idx="413">
                  <c:v>2.1190958797769373</c:v>
                </c:pt>
                <c:pt idx="414">
                  <c:v>1.1763445431759461</c:v>
                </c:pt>
                <c:pt idx="415">
                  <c:v>1.6513936565157232</c:v>
                </c:pt>
                <c:pt idx="416">
                  <c:v>1.3985077642106833</c:v>
                </c:pt>
                <c:pt idx="417">
                  <c:v>1.4081470537338667</c:v>
                </c:pt>
                <c:pt idx="418">
                  <c:v>1.8622419686195359</c:v>
                </c:pt>
                <c:pt idx="419">
                  <c:v>2.1783412858191009</c:v>
                </c:pt>
                <c:pt idx="420">
                  <c:v>1.0650844164226581</c:v>
                </c:pt>
                <c:pt idx="421">
                  <c:v>1.7916021064847172</c:v>
                </c:pt>
                <c:pt idx="422">
                  <c:v>1.147388610733149</c:v>
                </c:pt>
                <c:pt idx="423">
                  <c:v>1.5957659963138908</c:v>
                </c:pt>
                <c:pt idx="424">
                  <c:v>1.117998991282277</c:v>
                </c:pt>
                <c:pt idx="425">
                  <c:v>1.4679871807151854</c:v>
                </c:pt>
                <c:pt idx="426">
                  <c:v>1.6422727130938406</c:v>
                </c:pt>
                <c:pt idx="427">
                  <c:v>2.0996386985982327</c:v>
                </c:pt>
                <c:pt idx="428">
                  <c:v>0.95008448457116712</c:v>
                </c:pt>
                <c:pt idx="429">
                  <c:v>1.959852555197876</c:v>
                </c:pt>
                <c:pt idx="430">
                  <c:v>1.0869386171731155</c:v>
                </c:pt>
                <c:pt idx="431">
                  <c:v>1.6143357869038235</c:v>
                </c:pt>
                <c:pt idx="432">
                  <c:v>1.2803391930103476</c:v>
                </c:pt>
                <c:pt idx="433">
                  <c:v>1.6079370870132239</c:v>
                </c:pt>
                <c:pt idx="434">
                  <c:v>1.5952471156634658</c:v>
                </c:pt>
                <c:pt idx="435">
                  <c:v>2.2096272560698522</c:v>
                </c:pt>
                <c:pt idx="436">
                  <c:v>1.2046910118440657</c:v>
                </c:pt>
                <c:pt idx="437">
                  <c:v>0.79782047001393341</c:v>
                </c:pt>
                <c:pt idx="438">
                  <c:v>0.82628777359051198</c:v>
                </c:pt>
                <c:pt idx="439">
                  <c:v>0.87075023197177914</c:v>
                </c:pt>
                <c:pt idx="440">
                  <c:v>0.91717559305745533</c:v>
                </c:pt>
                <c:pt idx="441">
                  <c:v>0.81386364714170933</c:v>
                </c:pt>
                <c:pt idx="442">
                  <c:v>1.2000646448847525</c:v>
                </c:pt>
                <c:pt idx="443">
                  <c:v>0.88937364932173824</c:v>
                </c:pt>
                <c:pt idx="444">
                  <c:v>0.83862554293828828</c:v>
                </c:pt>
                <c:pt idx="445">
                  <c:v>1.1517746265654658</c:v>
                </c:pt>
                <c:pt idx="446">
                  <c:v>0.86725260821306505</c:v>
                </c:pt>
                <c:pt idx="447">
                  <c:v>0.84115557134676533</c:v>
                </c:pt>
                <c:pt idx="448">
                  <c:v>1.1176661535921908</c:v>
                </c:pt>
                <c:pt idx="449">
                  <c:v>1.3959634640543379</c:v>
                </c:pt>
                <c:pt idx="450">
                  <c:v>1.191603082541</c:v>
                </c:pt>
                <c:pt idx="451">
                  <c:v>1.0051181663085649</c:v>
                </c:pt>
                <c:pt idx="452">
                  <c:v>1.07129887016322</c:v>
                </c:pt>
                <c:pt idx="453">
                  <c:v>1.0409827216613856</c:v>
                </c:pt>
                <c:pt idx="454">
                  <c:v>0.93420327610613441</c:v>
                </c:pt>
                <c:pt idx="455">
                  <c:v>1.3202937475284031</c:v>
                </c:pt>
                <c:pt idx="456">
                  <c:v>0.8398374098048933</c:v>
                </c:pt>
                <c:pt idx="457">
                  <c:v>1.0838817735913866</c:v>
                </c:pt>
                <c:pt idx="458">
                  <c:v>0.88479502673660981</c:v>
                </c:pt>
                <c:pt idx="459">
                  <c:v>0.87631382950461445</c:v>
                </c:pt>
                <c:pt idx="460">
                  <c:v>1.3192408253800421</c:v>
                </c:pt>
                <c:pt idx="461">
                  <c:v>1.1610781094463309</c:v>
                </c:pt>
                <c:pt idx="462">
                  <c:v>1.1628310154888895</c:v>
                </c:pt>
                <c:pt idx="463">
                  <c:v>0.88546267243450949</c:v>
                </c:pt>
                <c:pt idx="464">
                  <c:v>0.86155440115111914</c:v>
                </c:pt>
                <c:pt idx="465">
                  <c:v>1.1343751457413633</c:v>
                </c:pt>
                <c:pt idx="466">
                  <c:v>0.95558414052814677</c:v>
                </c:pt>
                <c:pt idx="467">
                  <c:v>0.85711680196608231</c:v>
                </c:pt>
                <c:pt idx="468">
                  <c:v>1.0579562232739612</c:v>
                </c:pt>
                <c:pt idx="469">
                  <c:v>1.0754872566429594</c:v>
                </c:pt>
                <c:pt idx="470">
                  <c:v>1.152620616398438</c:v>
                </c:pt>
                <c:pt idx="471">
                  <c:v>1.0835045022672685</c:v>
                </c:pt>
                <c:pt idx="472">
                  <c:v>0.9236656806129655</c:v>
                </c:pt>
                <c:pt idx="473">
                  <c:v>1.1314572813826451</c:v>
                </c:pt>
                <c:pt idx="474">
                  <c:v>1.1209008011690342</c:v>
                </c:pt>
                <c:pt idx="475">
                  <c:v>1.1156908647927297</c:v>
                </c:pt>
                <c:pt idx="476">
                  <c:v>1.2291376861145367</c:v>
                </c:pt>
                <c:pt idx="477">
                  <c:v>1.0611607721715619</c:v>
                </c:pt>
                <c:pt idx="478">
                  <c:v>0.93381803025393628</c:v>
                </c:pt>
                <c:pt idx="479">
                  <c:v>1.2408354046372774</c:v>
                </c:pt>
                <c:pt idx="480">
                  <c:v>0.99298578793795833</c:v>
                </c:pt>
                <c:pt idx="481">
                  <c:v>1.0012410813481165</c:v>
                </c:pt>
                <c:pt idx="482">
                  <c:v>0.91189457363122384</c:v>
                </c:pt>
                <c:pt idx="483">
                  <c:v>1.0735773713637076</c:v>
                </c:pt>
                <c:pt idx="484">
                  <c:v>1.3096977390765916</c:v>
                </c:pt>
                <c:pt idx="485">
                  <c:v>1.3337902960270835</c:v>
                </c:pt>
                <c:pt idx="486">
                  <c:v>1.114642402171089</c:v>
                </c:pt>
                <c:pt idx="487">
                  <c:v>0.73571256360516757</c:v>
                </c:pt>
                <c:pt idx="488">
                  <c:v>1.0268388187762352</c:v>
                </c:pt>
                <c:pt idx="489">
                  <c:v>0.7585878828181547</c:v>
                </c:pt>
                <c:pt idx="490">
                  <c:v>0.99444995534796621</c:v>
                </c:pt>
                <c:pt idx="491">
                  <c:v>1.2422988882464006</c:v>
                </c:pt>
                <c:pt idx="492">
                  <c:v>1.0374261727994276</c:v>
                </c:pt>
                <c:pt idx="493">
                  <c:v>0.97989115960462891</c:v>
                </c:pt>
                <c:pt idx="494">
                  <c:v>0.96163773818994003</c:v>
                </c:pt>
                <c:pt idx="495">
                  <c:v>0.96535583625942323</c:v>
                </c:pt>
                <c:pt idx="496">
                  <c:v>0.73553744573196933</c:v>
                </c:pt>
                <c:pt idx="497">
                  <c:v>1.0068244151200156</c:v>
                </c:pt>
                <c:pt idx="498">
                  <c:v>1.0683651686137265</c:v>
                </c:pt>
                <c:pt idx="499">
                  <c:v>1.267678278542633</c:v>
                </c:pt>
                <c:pt idx="500">
                  <c:v>1.4384674926014585</c:v>
                </c:pt>
                <c:pt idx="501">
                  <c:v>1.2085624881947508</c:v>
                </c:pt>
                <c:pt idx="502">
                  <c:v>0.90384173405239721</c:v>
                </c:pt>
                <c:pt idx="503">
                  <c:v>0.93491050471811799</c:v>
                </c:pt>
                <c:pt idx="504">
                  <c:v>0.99610047325316664</c:v>
                </c:pt>
                <c:pt idx="505">
                  <c:v>1.3570930979404003</c:v>
                </c:pt>
                <c:pt idx="506">
                  <c:v>1.3735862984508689</c:v>
                </c:pt>
                <c:pt idx="507">
                  <c:v>0.97195314879579742</c:v>
                </c:pt>
                <c:pt idx="508">
                  <c:v>0.90766291953595613</c:v>
                </c:pt>
                <c:pt idx="509">
                  <c:v>1.0777282753823256</c:v>
                </c:pt>
                <c:pt idx="510">
                  <c:v>1.2064885743860361</c:v>
                </c:pt>
                <c:pt idx="511">
                  <c:v>0.98633171943615672</c:v>
                </c:pt>
                <c:pt idx="512">
                  <c:v>1.2038769013728545</c:v>
                </c:pt>
                <c:pt idx="513">
                  <c:v>1.3791708485386609</c:v>
                </c:pt>
                <c:pt idx="514">
                  <c:v>0.92599797600119871</c:v>
                </c:pt>
                <c:pt idx="515">
                  <c:v>0.74385906902951815</c:v>
                </c:pt>
                <c:pt idx="516">
                  <c:v>1.4946519066141182</c:v>
                </c:pt>
                <c:pt idx="517">
                  <c:v>1.0748624388817913</c:v>
                </c:pt>
                <c:pt idx="518">
                  <c:v>1.1694102948763616</c:v>
                </c:pt>
                <c:pt idx="519">
                  <c:v>1.6084530188244586</c:v>
                </c:pt>
                <c:pt idx="520">
                  <c:v>0.68415100174478205</c:v>
                </c:pt>
                <c:pt idx="521">
                  <c:v>0.75829858843930853</c:v>
                </c:pt>
                <c:pt idx="522">
                  <c:v>0.71569991276793554</c:v>
                </c:pt>
                <c:pt idx="523">
                  <c:v>0.69794837916683394</c:v>
                </c:pt>
                <c:pt idx="524">
                  <c:v>0.75230400807651543</c:v>
                </c:pt>
                <c:pt idx="525">
                  <c:v>0.74694831821675434</c:v>
                </c:pt>
                <c:pt idx="526">
                  <c:v>0.72400039656965665</c:v>
                </c:pt>
                <c:pt idx="527">
                  <c:v>0.70639524461363479</c:v>
                </c:pt>
                <c:pt idx="528">
                  <c:v>0.81481610642868729</c:v>
                </c:pt>
                <c:pt idx="529">
                  <c:v>0.73678328033016982</c:v>
                </c:pt>
                <c:pt idx="530">
                  <c:v>0.73257982798214072</c:v>
                </c:pt>
                <c:pt idx="531">
                  <c:v>0.82284044766576092</c:v>
                </c:pt>
                <c:pt idx="532">
                  <c:v>0.74473806438979595</c:v>
                </c:pt>
                <c:pt idx="533">
                  <c:v>0.72415973532443489</c:v>
                </c:pt>
                <c:pt idx="534">
                  <c:v>0.75895522308905372</c:v>
                </c:pt>
                <c:pt idx="535">
                  <c:v>0.76517116490259429</c:v>
                </c:pt>
                <c:pt idx="536">
                  <c:v>0.69478142782951491</c:v>
                </c:pt>
                <c:pt idx="537">
                  <c:v>0.75699812839956582</c:v>
                </c:pt>
                <c:pt idx="538">
                  <c:v>0.75759806336201063</c:v>
                </c:pt>
                <c:pt idx="539">
                  <c:v>0.75051819504659534</c:v>
                </c:pt>
                <c:pt idx="540">
                  <c:v>0.81015558038351099</c:v>
                </c:pt>
                <c:pt idx="541">
                  <c:v>0.7670931195520283</c:v>
                </c:pt>
                <c:pt idx="542">
                  <c:v>0.76319804135350688</c:v>
                </c:pt>
                <c:pt idx="543">
                  <c:v>0.77234393530046475</c:v>
                </c:pt>
                <c:pt idx="544">
                  <c:v>0.74136968029780448</c:v>
                </c:pt>
                <c:pt idx="545">
                  <c:v>0.80568717144321378</c:v>
                </c:pt>
                <c:pt idx="546">
                  <c:v>0.7621686616572132</c:v>
                </c:pt>
                <c:pt idx="547">
                  <c:v>0.72506331754659048</c:v>
                </c:pt>
                <c:pt idx="548">
                  <c:v>0.76819676598543951</c:v>
                </c:pt>
                <c:pt idx="549">
                  <c:v>0.75452564700095437</c:v>
                </c:pt>
                <c:pt idx="550">
                  <c:v>0.7943264655378045</c:v>
                </c:pt>
                <c:pt idx="551">
                  <c:v>0.73840640741967478</c:v>
                </c:pt>
                <c:pt idx="552">
                  <c:v>0.64522161944134748</c:v>
                </c:pt>
                <c:pt idx="553">
                  <c:v>0.79488616521673239</c:v>
                </c:pt>
                <c:pt idx="554">
                  <c:v>0.66636112219875665</c:v>
                </c:pt>
                <c:pt idx="555">
                  <c:v>0.7439289951620317</c:v>
                </c:pt>
                <c:pt idx="556">
                  <c:v>0.69066023448341363</c:v>
                </c:pt>
                <c:pt idx="557">
                  <c:v>0.73166700702298038</c:v>
                </c:pt>
                <c:pt idx="558">
                  <c:v>0.7520833457986309</c:v>
                </c:pt>
                <c:pt idx="559">
                  <c:v>0.68175823841786165</c:v>
                </c:pt>
                <c:pt idx="560">
                  <c:v>0.82588557899206683</c:v>
                </c:pt>
                <c:pt idx="561">
                  <c:v>0.79946880682655852</c:v>
                </c:pt>
                <c:pt idx="562">
                  <c:v>0.70191848571916049</c:v>
                </c:pt>
                <c:pt idx="563">
                  <c:v>0.92067844699505863</c:v>
                </c:pt>
                <c:pt idx="564">
                  <c:v>0.73055195511166304</c:v>
                </c:pt>
                <c:pt idx="565">
                  <c:v>0.85512876214158196</c:v>
                </c:pt>
                <c:pt idx="566">
                  <c:v>0.81186467848103094</c:v>
                </c:pt>
                <c:pt idx="567">
                  <c:v>0.8636426808368286</c:v>
                </c:pt>
                <c:pt idx="568">
                  <c:v>0.64655537377453665</c:v>
                </c:pt>
                <c:pt idx="569">
                  <c:v>0.7896683875323065</c:v>
                </c:pt>
                <c:pt idx="570">
                  <c:v>0.74249682971187292</c:v>
                </c:pt>
                <c:pt idx="571">
                  <c:v>0.83363583858565116</c:v>
                </c:pt>
                <c:pt idx="572">
                  <c:v>1.0540283422284937</c:v>
                </c:pt>
                <c:pt idx="573">
                  <c:v>0.81776464756503664</c:v>
                </c:pt>
                <c:pt idx="574">
                  <c:v>0.79322293448632453</c:v>
                </c:pt>
                <c:pt idx="575">
                  <c:v>0.8881223240895274</c:v>
                </c:pt>
                <c:pt idx="576">
                  <c:v>0.77769215996352659</c:v>
                </c:pt>
                <c:pt idx="577">
                  <c:v>0.95536767309593928</c:v>
                </c:pt>
                <c:pt idx="578">
                  <c:v>0.89171305849731597</c:v>
                </c:pt>
                <c:pt idx="579">
                  <c:v>0.81567732760182865</c:v>
                </c:pt>
                <c:pt idx="580">
                  <c:v>0.78726146928574647</c:v>
                </c:pt>
                <c:pt idx="581">
                  <c:v>0.79477442060151282</c:v>
                </c:pt>
                <c:pt idx="582">
                  <c:v>0.77776795779237418</c:v>
                </c:pt>
                <c:pt idx="583">
                  <c:v>0.69704488507742068</c:v>
                </c:pt>
                <c:pt idx="584">
                  <c:v>0.62537137210975968</c:v>
                </c:pt>
                <c:pt idx="585">
                  <c:v>0.85576309204873768</c:v>
                </c:pt>
                <c:pt idx="586">
                  <c:v>0.62319733813972245</c:v>
                </c:pt>
                <c:pt idx="587">
                  <c:v>0.79224436598502712</c:v>
                </c:pt>
                <c:pt idx="588">
                  <c:v>0.64880599589791332</c:v>
                </c:pt>
                <c:pt idx="589">
                  <c:v>0.80004365817684331</c:v>
                </c:pt>
                <c:pt idx="590">
                  <c:v>0.81220834969153477</c:v>
                </c:pt>
                <c:pt idx="591">
                  <c:v>0.82582923361749216</c:v>
                </c:pt>
                <c:pt idx="592">
                  <c:v>0.67046592338076383</c:v>
                </c:pt>
                <c:pt idx="593">
                  <c:v>0.73802981482011998</c:v>
                </c:pt>
                <c:pt idx="594">
                  <c:v>0.64566029670900349</c:v>
                </c:pt>
                <c:pt idx="595">
                  <c:v>1.0272635550005005</c:v>
                </c:pt>
                <c:pt idx="596">
                  <c:v>0.67307497491327606</c:v>
                </c:pt>
                <c:pt idx="597">
                  <c:v>0.83086166036040343</c:v>
                </c:pt>
                <c:pt idx="598">
                  <c:v>0.8953176542104575</c:v>
                </c:pt>
                <c:pt idx="599">
                  <c:v>1.0958673638034022</c:v>
                </c:pt>
                <c:pt idx="600">
                  <c:v>0.64058103176633152</c:v>
                </c:pt>
                <c:pt idx="601">
                  <c:v>0.86095924847558913</c:v>
                </c:pt>
                <c:pt idx="602">
                  <c:v>0.7300030365986242</c:v>
                </c:pt>
                <c:pt idx="603">
                  <c:v>0.98506987349140851</c:v>
                </c:pt>
                <c:pt idx="604">
                  <c:v>0.81917263855153089</c:v>
                </c:pt>
                <c:pt idx="605">
                  <c:v>0.86978407220474663</c:v>
                </c:pt>
                <c:pt idx="606">
                  <c:v>0.9209211785796928</c:v>
                </c:pt>
                <c:pt idx="607">
                  <c:v>1.1966671154087245</c:v>
                </c:pt>
                <c:pt idx="608">
                  <c:v>0.73465871291288398</c:v>
                </c:pt>
                <c:pt idx="609">
                  <c:v>1.0186738147914423</c:v>
                </c:pt>
                <c:pt idx="610">
                  <c:v>0.74388176606308143</c:v>
                </c:pt>
                <c:pt idx="611">
                  <c:v>1.1343949193438565</c:v>
                </c:pt>
                <c:pt idx="612">
                  <c:v>0.91152807209665987</c:v>
                </c:pt>
                <c:pt idx="613">
                  <c:v>1.0850900306355669</c:v>
                </c:pt>
                <c:pt idx="614">
                  <c:v>1.000829346829138</c:v>
                </c:pt>
                <c:pt idx="615">
                  <c:v>0.93799194929368213</c:v>
                </c:pt>
                <c:pt idx="616">
                  <c:v>0.65558674015822993</c:v>
                </c:pt>
                <c:pt idx="617">
                  <c:v>0.87694647821112992</c:v>
                </c:pt>
                <c:pt idx="618">
                  <c:v>0.62657944057458981</c:v>
                </c:pt>
                <c:pt idx="619">
                  <c:v>0.82763408699331464</c:v>
                </c:pt>
                <c:pt idx="620">
                  <c:v>0.64929889393680673</c:v>
                </c:pt>
                <c:pt idx="621">
                  <c:v>0.89992011048096554</c:v>
                </c:pt>
                <c:pt idx="622">
                  <c:v>0.89693502147588788</c:v>
                </c:pt>
                <c:pt idx="623">
                  <c:v>1.2062998213724077</c:v>
                </c:pt>
                <c:pt idx="624">
                  <c:v>0.60225135565539301</c:v>
                </c:pt>
                <c:pt idx="625">
                  <c:v>0.81642133767644043</c:v>
                </c:pt>
                <c:pt idx="626">
                  <c:v>0.64926640463835494</c:v>
                </c:pt>
                <c:pt idx="627">
                  <c:v>0.9300157057168269</c:v>
                </c:pt>
                <c:pt idx="628">
                  <c:v>0.69090426222719192</c:v>
                </c:pt>
                <c:pt idx="629">
                  <c:v>0.85823611747240558</c:v>
                </c:pt>
                <c:pt idx="630">
                  <c:v>0.88274031470643721</c:v>
                </c:pt>
                <c:pt idx="631">
                  <c:v>1.1709256867531637</c:v>
                </c:pt>
                <c:pt idx="632">
                  <c:v>0.66859991440535482</c:v>
                </c:pt>
                <c:pt idx="633">
                  <c:v>0.89628896043575301</c:v>
                </c:pt>
                <c:pt idx="634">
                  <c:v>0.75498657678351322</c:v>
                </c:pt>
                <c:pt idx="635">
                  <c:v>0.99119454087649728</c:v>
                </c:pt>
                <c:pt idx="636">
                  <c:v>0.74358879492717134</c:v>
                </c:pt>
                <c:pt idx="637">
                  <c:v>0.80313101192201519</c:v>
                </c:pt>
                <c:pt idx="638">
                  <c:v>0.98490569205025269</c:v>
                </c:pt>
                <c:pt idx="639">
                  <c:v>1.3566774721851</c:v>
                </c:pt>
                <c:pt idx="640">
                  <c:v>0.64622612525277634</c:v>
                </c:pt>
                <c:pt idx="641">
                  <c:v>0.89392404879337162</c:v>
                </c:pt>
                <c:pt idx="642">
                  <c:v>0.66748342025166596</c:v>
                </c:pt>
                <c:pt idx="643">
                  <c:v>1.0054916609404572</c:v>
                </c:pt>
                <c:pt idx="644">
                  <c:v>0.79375016092102169</c:v>
                </c:pt>
                <c:pt idx="645">
                  <c:v>1.0082627179059405</c:v>
                </c:pt>
                <c:pt idx="646">
                  <c:v>0.89206518079853359</c:v>
                </c:pt>
                <c:pt idx="647">
                  <c:v>1.1263412542048676</c:v>
                </c:pt>
                <c:pt idx="648">
                  <c:v>1.2120871567856109</c:v>
                </c:pt>
                <c:pt idx="649">
                  <c:v>1.3185019712605599</c:v>
                </c:pt>
                <c:pt idx="650">
                  <c:v>1.1376515388731401</c:v>
                </c:pt>
                <c:pt idx="651">
                  <c:v>1.4157991329307567</c:v>
                </c:pt>
                <c:pt idx="652">
                  <c:v>1.3234613101070913</c:v>
                </c:pt>
                <c:pt idx="653">
                  <c:v>1.5020455296512019</c:v>
                </c:pt>
                <c:pt idx="654">
                  <c:v>1.8536230937508944</c:v>
                </c:pt>
                <c:pt idx="655">
                  <c:v>1.669330690761474</c:v>
                </c:pt>
                <c:pt idx="656">
                  <c:v>1.9653152149237145</c:v>
                </c:pt>
                <c:pt idx="657">
                  <c:v>1.1384452556524689</c:v>
                </c:pt>
                <c:pt idx="658">
                  <c:v>1.2110803446729417</c:v>
                </c:pt>
                <c:pt idx="659">
                  <c:v>1.2501561209547467</c:v>
                </c:pt>
                <c:pt idx="660">
                  <c:v>1.094806223543392</c:v>
                </c:pt>
                <c:pt idx="661">
                  <c:v>1.1854234055037303</c:v>
                </c:pt>
                <c:pt idx="662">
                  <c:v>1.0532306203901545</c:v>
                </c:pt>
                <c:pt idx="663">
                  <c:v>1.2757366610123331</c:v>
                </c:pt>
                <c:pt idx="664">
                  <c:v>1.377828810588297</c:v>
                </c:pt>
                <c:pt idx="665">
                  <c:v>1.3677655580026484</c:v>
                </c:pt>
                <c:pt idx="666">
                  <c:v>1.6527916033781662</c:v>
                </c:pt>
                <c:pt idx="667">
                  <c:v>1.6624584450059219</c:v>
                </c:pt>
                <c:pt idx="668">
                  <c:v>1.7606188785979684</c:v>
                </c:pt>
                <c:pt idx="669">
                  <c:v>1.7139094155039849</c:v>
                </c:pt>
                <c:pt idx="670">
                  <c:v>1.367603196574694</c:v>
                </c:pt>
                <c:pt idx="671">
                  <c:v>1.2418543339173145</c:v>
                </c:pt>
                <c:pt idx="672">
                  <c:v>1.1022231265478968</c:v>
                </c:pt>
                <c:pt idx="673">
                  <c:v>1.3586021296906723</c:v>
                </c:pt>
                <c:pt idx="674">
                  <c:v>1.2821703569191478</c:v>
                </c:pt>
                <c:pt idx="675">
                  <c:v>1.3112826261282209</c:v>
                </c:pt>
                <c:pt idx="676">
                  <c:v>1.3665888742179519</c:v>
                </c:pt>
                <c:pt idx="677">
                  <c:v>1.3210479225323799</c:v>
                </c:pt>
                <c:pt idx="678">
                  <c:v>1.293656261773598</c:v>
                </c:pt>
                <c:pt idx="679">
                  <c:v>1.896019922723956</c:v>
                </c:pt>
                <c:pt idx="680">
                  <c:v>1.1775625493321817</c:v>
                </c:pt>
                <c:pt idx="681">
                  <c:v>1.5671066681331092</c:v>
                </c:pt>
                <c:pt idx="682">
                  <c:v>1.2546765361993772</c:v>
                </c:pt>
                <c:pt idx="683">
                  <c:v>1.5719697213852764</c:v>
                </c:pt>
                <c:pt idx="684">
                  <c:v>1.4986036038065291</c:v>
                </c:pt>
                <c:pt idx="685">
                  <c:v>1.140049012426098</c:v>
                </c:pt>
                <c:pt idx="686">
                  <c:v>1.4140431569247023</c:v>
                </c:pt>
                <c:pt idx="687">
                  <c:v>1.6652097074963159</c:v>
                </c:pt>
                <c:pt idx="688">
                  <c:v>1.1409488026564261</c:v>
                </c:pt>
                <c:pt idx="689">
                  <c:v>1.1652793888960948</c:v>
                </c:pt>
                <c:pt idx="690">
                  <c:v>1.3513583871790797</c:v>
                </c:pt>
                <c:pt idx="691">
                  <c:v>1.3708432409506168</c:v>
                </c:pt>
                <c:pt idx="692">
                  <c:v>1.2476233638551761</c:v>
                </c:pt>
                <c:pt idx="693">
                  <c:v>1.2034504956309879</c:v>
                </c:pt>
                <c:pt idx="694">
                  <c:v>1.1389538630008622</c:v>
                </c:pt>
                <c:pt idx="695">
                  <c:v>1.4033537071229529</c:v>
                </c:pt>
                <c:pt idx="696">
                  <c:v>1.1979906019007951</c:v>
                </c:pt>
                <c:pt idx="697">
                  <c:v>1.2143056912819059</c:v>
                </c:pt>
                <c:pt idx="698">
                  <c:v>1.3382410160491858</c:v>
                </c:pt>
                <c:pt idx="699">
                  <c:v>1.4756719803566098</c:v>
                </c:pt>
                <c:pt idx="700">
                  <c:v>1.4999154724771404</c:v>
                </c:pt>
                <c:pt idx="701">
                  <c:v>1.4682397312196487</c:v>
                </c:pt>
                <c:pt idx="702">
                  <c:v>1.5250384479394063</c:v>
                </c:pt>
                <c:pt idx="703">
                  <c:v>1.8326401102711298</c:v>
                </c:pt>
                <c:pt idx="704">
                  <c:v>1.1273806494170928</c:v>
                </c:pt>
                <c:pt idx="705">
                  <c:v>1.2798341642956579</c:v>
                </c:pt>
                <c:pt idx="706">
                  <c:v>1.2217136574192471</c:v>
                </c:pt>
                <c:pt idx="707">
                  <c:v>1.2106880344368685</c:v>
                </c:pt>
                <c:pt idx="708">
                  <c:v>1.1039838894273784</c:v>
                </c:pt>
                <c:pt idx="709">
                  <c:v>1.2543706136575719</c:v>
                </c:pt>
                <c:pt idx="710">
                  <c:v>1.1412270632868797</c:v>
                </c:pt>
                <c:pt idx="711">
                  <c:v>1.5794965114509976</c:v>
                </c:pt>
                <c:pt idx="712">
                  <c:v>1.1833574619808134</c:v>
                </c:pt>
                <c:pt idx="713">
                  <c:v>1.7340332610365525</c:v>
                </c:pt>
                <c:pt idx="714">
                  <c:v>1.1813550594940549</c:v>
                </c:pt>
                <c:pt idx="715">
                  <c:v>1.7473716934884485</c:v>
                </c:pt>
                <c:pt idx="716">
                  <c:v>1.1992496125834902</c:v>
                </c:pt>
                <c:pt idx="717">
                  <c:v>1.0228832997201596</c:v>
                </c:pt>
                <c:pt idx="718">
                  <c:v>1.4919489183392598</c:v>
                </c:pt>
                <c:pt idx="719">
                  <c:v>2.2493049652392365</c:v>
                </c:pt>
                <c:pt idx="720">
                  <c:v>1.1932548450485461</c:v>
                </c:pt>
                <c:pt idx="721">
                  <c:v>1.1745200264158639</c:v>
                </c:pt>
                <c:pt idx="722">
                  <c:v>1.0193254572560915</c:v>
                </c:pt>
                <c:pt idx="723">
                  <c:v>1.4329610741462842</c:v>
                </c:pt>
                <c:pt idx="724">
                  <c:v>1.019084935790024</c:v>
                </c:pt>
                <c:pt idx="725">
                  <c:v>1.1480510792630989</c:v>
                </c:pt>
                <c:pt idx="726">
                  <c:v>0.96895116161088546</c:v>
                </c:pt>
                <c:pt idx="727">
                  <c:v>1.2230389116537241</c:v>
                </c:pt>
                <c:pt idx="728">
                  <c:v>1.0883047032764048</c:v>
                </c:pt>
                <c:pt idx="729">
                  <c:v>1.3512595924461046</c:v>
                </c:pt>
                <c:pt idx="730">
                  <c:v>1.2470750443545526</c:v>
                </c:pt>
                <c:pt idx="731">
                  <c:v>1.5588517627372296</c:v>
                </c:pt>
                <c:pt idx="732">
                  <c:v>1.4906447072000952</c:v>
                </c:pt>
                <c:pt idx="733">
                  <c:v>1.5293370971577591</c:v>
                </c:pt>
                <c:pt idx="734">
                  <c:v>1.5456430016891212</c:v>
                </c:pt>
                <c:pt idx="735">
                  <c:v>1.9651176658585663</c:v>
                </c:pt>
                <c:pt idx="736">
                  <c:v>0.92406311085150383</c:v>
                </c:pt>
                <c:pt idx="737">
                  <c:v>1.2228012443696334</c:v>
                </c:pt>
                <c:pt idx="738">
                  <c:v>1.0350961023409375</c:v>
                </c:pt>
                <c:pt idx="739">
                  <c:v>1.3234689123026799</c:v>
                </c:pt>
                <c:pt idx="740">
                  <c:v>1.2073677231277649</c:v>
                </c:pt>
                <c:pt idx="741">
                  <c:v>1.3570870426295223</c:v>
                </c:pt>
                <c:pt idx="742">
                  <c:v>1.1809943312850473</c:v>
                </c:pt>
                <c:pt idx="743">
                  <c:v>2.1374634522012608</c:v>
                </c:pt>
                <c:pt idx="744">
                  <c:v>0.8588877523247348</c:v>
                </c:pt>
                <c:pt idx="745">
                  <c:v>1.4330442099588017</c:v>
                </c:pt>
                <c:pt idx="746">
                  <c:v>0.90118424132421238</c:v>
                </c:pt>
                <c:pt idx="747">
                  <c:v>1.2728989577551872</c:v>
                </c:pt>
                <c:pt idx="748">
                  <c:v>0.9612742250170816</c:v>
                </c:pt>
                <c:pt idx="749">
                  <c:v>0.8327752968994403</c:v>
                </c:pt>
                <c:pt idx="750">
                  <c:v>1.0957281841949436</c:v>
                </c:pt>
                <c:pt idx="751">
                  <c:v>1.6310992888039106</c:v>
                </c:pt>
                <c:pt idx="752">
                  <c:v>0.92257340862654413</c:v>
                </c:pt>
                <c:pt idx="753">
                  <c:v>0.84582860995985398</c:v>
                </c:pt>
                <c:pt idx="754">
                  <c:v>0.97927128922496043</c:v>
                </c:pt>
                <c:pt idx="755">
                  <c:v>1.1379998967618437</c:v>
                </c:pt>
                <c:pt idx="756">
                  <c:v>0.84348311369705342</c:v>
                </c:pt>
                <c:pt idx="757">
                  <c:v>1.0645134087793426</c:v>
                </c:pt>
                <c:pt idx="758">
                  <c:v>0.93285526640570771</c:v>
                </c:pt>
                <c:pt idx="759">
                  <c:v>1.3393465287329598</c:v>
                </c:pt>
                <c:pt idx="760">
                  <c:v>0.8365059531808845</c:v>
                </c:pt>
                <c:pt idx="761">
                  <c:v>1.0789628181293816</c:v>
                </c:pt>
                <c:pt idx="762">
                  <c:v>1.0769672410230409</c:v>
                </c:pt>
                <c:pt idx="763">
                  <c:v>1.2510435666098836</c:v>
                </c:pt>
                <c:pt idx="764">
                  <c:v>1.0804619272162519</c:v>
                </c:pt>
                <c:pt idx="765">
                  <c:v>1.2318117539349658</c:v>
                </c:pt>
                <c:pt idx="766">
                  <c:v>1.0759315241587815</c:v>
                </c:pt>
                <c:pt idx="767">
                  <c:v>1.557197624133134</c:v>
                </c:pt>
                <c:pt idx="768">
                  <c:v>0.7543314382667905</c:v>
                </c:pt>
                <c:pt idx="769">
                  <c:v>0.9704614816558047</c:v>
                </c:pt>
                <c:pt idx="770">
                  <c:v>0.80697499635967251</c:v>
                </c:pt>
                <c:pt idx="771">
                  <c:v>1.0299894758910446</c:v>
                </c:pt>
                <c:pt idx="772">
                  <c:v>0.97796022127574489</c:v>
                </c:pt>
                <c:pt idx="773">
                  <c:v>1.0375311041037474</c:v>
                </c:pt>
                <c:pt idx="774">
                  <c:v>0.99968512475749016</c:v>
                </c:pt>
                <c:pt idx="775">
                  <c:v>1.6022153174037306</c:v>
                </c:pt>
                <c:pt idx="776">
                  <c:v>0.80675247909558678</c:v>
                </c:pt>
                <c:pt idx="777">
                  <c:v>1.1852274777839411</c:v>
                </c:pt>
                <c:pt idx="778">
                  <c:v>0.7743463346550763</c:v>
                </c:pt>
                <c:pt idx="779">
                  <c:v>1.0053521051979506</c:v>
                </c:pt>
                <c:pt idx="780">
                  <c:v>0.87289284790168664</c:v>
                </c:pt>
                <c:pt idx="781">
                  <c:v>0.75769848537324469</c:v>
                </c:pt>
                <c:pt idx="782">
                  <c:v>0.97961618960775598</c:v>
                </c:pt>
                <c:pt idx="783">
                  <c:v>1.5527954534301323</c:v>
                </c:pt>
                <c:pt idx="784">
                  <c:v>0.84984146210050493</c:v>
                </c:pt>
                <c:pt idx="785">
                  <c:v>0.8648555619327597</c:v>
                </c:pt>
                <c:pt idx="786">
                  <c:v>0.74044369882511563</c:v>
                </c:pt>
                <c:pt idx="787">
                  <c:v>1.0737973442274178</c:v>
                </c:pt>
                <c:pt idx="788">
                  <c:v>0.75511707203117939</c:v>
                </c:pt>
                <c:pt idx="789">
                  <c:v>1.298811715439161</c:v>
                </c:pt>
                <c:pt idx="790">
                  <c:v>0.80781280608502337</c:v>
                </c:pt>
                <c:pt idx="791">
                  <c:v>1.3072079872751396</c:v>
                </c:pt>
                <c:pt idx="792">
                  <c:v>0.78468098213602933</c:v>
                </c:pt>
                <c:pt idx="793">
                  <c:v>0.95467840011088889</c:v>
                </c:pt>
                <c:pt idx="794">
                  <c:v>0.84959344804924786</c:v>
                </c:pt>
                <c:pt idx="795">
                  <c:v>1.046203596998472</c:v>
                </c:pt>
                <c:pt idx="796">
                  <c:v>0.94046692229460727</c:v>
                </c:pt>
                <c:pt idx="797">
                  <c:v>1.061095254437161</c:v>
                </c:pt>
                <c:pt idx="798">
                  <c:v>0.93591701018715467</c:v>
                </c:pt>
                <c:pt idx="799">
                  <c:v>1.5053706495137462</c:v>
                </c:pt>
                <c:pt idx="800">
                  <c:v>0.71219461391744365</c:v>
                </c:pt>
                <c:pt idx="801">
                  <c:v>0.90354128139616774</c:v>
                </c:pt>
                <c:pt idx="802">
                  <c:v>0.73802048534092268</c:v>
                </c:pt>
                <c:pt idx="803">
                  <c:v>0.95991201987987551</c:v>
                </c:pt>
                <c:pt idx="804">
                  <c:v>0.87714621817039728</c:v>
                </c:pt>
                <c:pt idx="805">
                  <c:v>0.96009523031027577</c:v>
                </c:pt>
                <c:pt idx="806">
                  <c:v>0.86885515762655752</c:v>
                </c:pt>
                <c:pt idx="807">
                  <c:v>1.6279269977316455</c:v>
                </c:pt>
                <c:pt idx="808">
                  <c:v>0.71468710570436322</c:v>
                </c:pt>
                <c:pt idx="809">
                  <c:v>1.2058580188023542</c:v>
                </c:pt>
                <c:pt idx="810">
                  <c:v>0.66728216622443393</c:v>
                </c:pt>
                <c:pt idx="811">
                  <c:v>0.84942024587923437</c:v>
                </c:pt>
                <c:pt idx="812">
                  <c:v>0.71430728740946725</c:v>
                </c:pt>
                <c:pt idx="813">
                  <c:v>0.66405949361342331</c:v>
                </c:pt>
                <c:pt idx="814">
                  <c:v>0.800749175624064</c:v>
                </c:pt>
                <c:pt idx="815">
                  <c:v>1.4592565879536181</c:v>
                </c:pt>
                <c:pt idx="816">
                  <c:v>0.71251266883622988</c:v>
                </c:pt>
                <c:pt idx="817">
                  <c:v>0.79431412702507431</c:v>
                </c:pt>
                <c:pt idx="818">
                  <c:v>0.65693698275106804</c:v>
                </c:pt>
                <c:pt idx="819">
                  <c:v>0.84202636420580024</c:v>
                </c:pt>
                <c:pt idx="820">
                  <c:v>0.66534669074917974</c:v>
                </c:pt>
                <c:pt idx="821">
                  <c:v>1.3131959346528079</c:v>
                </c:pt>
                <c:pt idx="822">
                  <c:v>0.7398134559074625</c:v>
                </c:pt>
                <c:pt idx="823">
                  <c:v>1.478400151113489</c:v>
                </c:pt>
                <c:pt idx="824">
                  <c:v>0.68375495777710449</c:v>
                </c:pt>
                <c:pt idx="825">
                  <c:v>0.81306571411785833</c:v>
                </c:pt>
                <c:pt idx="826">
                  <c:v>0.70196584168817822</c:v>
                </c:pt>
                <c:pt idx="827">
                  <c:v>0.8460645181424391</c:v>
                </c:pt>
                <c:pt idx="828">
                  <c:v>0.77575195631360927</c:v>
                </c:pt>
                <c:pt idx="829">
                  <c:v>0.85564356952896869</c:v>
                </c:pt>
                <c:pt idx="830">
                  <c:v>0.79481947733662961</c:v>
                </c:pt>
                <c:pt idx="831">
                  <c:v>1.4255478880225845</c:v>
                </c:pt>
                <c:pt idx="832">
                  <c:v>0.65837284595803891</c:v>
                </c:pt>
                <c:pt idx="833">
                  <c:v>0.80226324987684672</c:v>
                </c:pt>
                <c:pt idx="834">
                  <c:v>0.65529272119757165</c:v>
                </c:pt>
                <c:pt idx="835">
                  <c:v>0.82902712656377864</c:v>
                </c:pt>
                <c:pt idx="836">
                  <c:v>0.71769205372511446</c:v>
                </c:pt>
                <c:pt idx="837">
                  <c:v>0.77978310496297831</c:v>
                </c:pt>
                <c:pt idx="838">
                  <c:v>0.73148947529263852</c:v>
                </c:pt>
                <c:pt idx="839">
                  <c:v>1.3401071824257131</c:v>
                </c:pt>
                <c:pt idx="840">
                  <c:v>1.132710930614929</c:v>
                </c:pt>
                <c:pt idx="841">
                  <c:v>1.61971187958059</c:v>
                </c:pt>
                <c:pt idx="842">
                  <c:v>1.8808350738214241</c:v>
                </c:pt>
                <c:pt idx="843">
                  <c:v>1.7265739120552168</c:v>
                </c:pt>
                <c:pt idx="844">
                  <c:v>1.6287015470500006</c:v>
                </c:pt>
                <c:pt idx="845">
                  <c:v>1.562444146554</c:v>
                </c:pt>
                <c:pt idx="846">
                  <c:v>2.1643476149187939</c:v>
                </c:pt>
                <c:pt idx="847">
                  <c:v>1.7498253880852426</c:v>
                </c:pt>
                <c:pt idx="848">
                  <c:v>1.6755540694953857</c:v>
                </c:pt>
                <c:pt idx="849">
                  <c:v>1.5556992645723624</c:v>
                </c:pt>
                <c:pt idx="850">
                  <c:v>1.5106828231871925</c:v>
                </c:pt>
                <c:pt idx="851">
                  <c:v>1.9117220656141656</c:v>
                </c:pt>
                <c:pt idx="852">
                  <c:v>1.483366202375811</c:v>
                </c:pt>
                <c:pt idx="853">
                  <c:v>1.7279014020134325</c:v>
                </c:pt>
                <c:pt idx="854">
                  <c:v>1.3889167057096814</c:v>
                </c:pt>
                <c:pt idx="855">
                  <c:v>1.9437243617532671</c:v>
                </c:pt>
                <c:pt idx="856">
                  <c:v>1.359530623943848</c:v>
                </c:pt>
                <c:pt idx="857">
                  <c:v>2.1085548711588098</c:v>
                </c:pt>
                <c:pt idx="858">
                  <c:v>2.0521577850564006</c:v>
                </c:pt>
                <c:pt idx="859">
                  <c:v>2.1461059325330289</c:v>
                </c:pt>
                <c:pt idx="860">
                  <c:v>1.4621133468705947</c:v>
                </c:pt>
                <c:pt idx="861">
                  <c:v>1.3993950214262627</c:v>
                </c:pt>
                <c:pt idx="862">
                  <c:v>1.0676710092804564</c:v>
                </c:pt>
                <c:pt idx="863">
                  <c:v>1.961269128136401</c:v>
                </c:pt>
                <c:pt idx="864">
                  <c:v>1.2717837782038937</c:v>
                </c:pt>
                <c:pt idx="865">
                  <c:v>1.5153484361513319</c:v>
                </c:pt>
                <c:pt idx="866">
                  <c:v>1.1530190193794296</c:v>
                </c:pt>
                <c:pt idx="867">
                  <c:v>1.6613947572232055</c:v>
                </c:pt>
                <c:pt idx="868">
                  <c:v>1.1762306542136198</c:v>
                </c:pt>
                <c:pt idx="869">
                  <c:v>1.7386395327873909</c:v>
                </c:pt>
                <c:pt idx="870">
                  <c:v>1.7607722034379769</c:v>
                </c:pt>
                <c:pt idx="871">
                  <c:v>1.7429173715208599</c:v>
                </c:pt>
                <c:pt idx="872">
                  <c:v>1.2450498727984227</c:v>
                </c:pt>
                <c:pt idx="873">
                  <c:v>1.1403322191041443</c:v>
                </c:pt>
                <c:pt idx="874">
                  <c:v>1.2089936879631502</c:v>
                </c:pt>
                <c:pt idx="875">
                  <c:v>1.6380236742396206</c:v>
                </c:pt>
                <c:pt idx="876">
                  <c:v>0.82928432469588853</c:v>
                </c:pt>
                <c:pt idx="877">
                  <c:v>1.2273720532237866</c:v>
                </c:pt>
                <c:pt idx="878">
                  <c:v>1.8055477546324448</c:v>
                </c:pt>
                <c:pt idx="879">
                  <c:v>1.9755718343172701</c:v>
                </c:pt>
                <c:pt idx="880">
                  <c:v>0.80561178886292772</c:v>
                </c:pt>
                <c:pt idx="881">
                  <c:v>1.6297186696566517</c:v>
                </c:pt>
                <c:pt idx="882">
                  <c:v>1.9603480973518839</c:v>
                </c:pt>
                <c:pt idx="883">
                  <c:v>2.1747205217238958</c:v>
                </c:pt>
                <c:pt idx="884">
                  <c:v>0.82266804369570923</c:v>
                </c:pt>
                <c:pt idx="885">
                  <c:v>1.0142123508798149</c:v>
                </c:pt>
                <c:pt idx="886">
                  <c:v>1.8480527311452803</c:v>
                </c:pt>
                <c:pt idx="887">
                  <c:v>2.2181912363940492</c:v>
                </c:pt>
                <c:pt idx="888">
                  <c:v>0.80000438299967591</c:v>
                </c:pt>
                <c:pt idx="889">
                  <c:v>1.2525746467968291</c:v>
                </c:pt>
                <c:pt idx="890">
                  <c:v>1.5828616400767992</c:v>
                </c:pt>
                <c:pt idx="891">
                  <c:v>1.6644893156788845</c:v>
                </c:pt>
                <c:pt idx="892">
                  <c:v>0.76154219996761441</c:v>
                </c:pt>
                <c:pt idx="893">
                  <c:v>1.4872548137384569</c:v>
                </c:pt>
                <c:pt idx="894">
                  <c:v>1.621414611154437</c:v>
                </c:pt>
                <c:pt idx="895">
                  <c:v>1.8078741402346554</c:v>
                </c:pt>
                <c:pt idx="896">
                  <c:v>0.84606365144591977</c:v>
                </c:pt>
                <c:pt idx="897">
                  <c:v>1.0695962072009266</c:v>
                </c:pt>
                <c:pt idx="898">
                  <c:v>1.711392499408003</c:v>
                </c:pt>
                <c:pt idx="899">
                  <c:v>1.8829881223255029</c:v>
                </c:pt>
                <c:pt idx="900">
                  <c:v>1.2074995195298337</c:v>
                </c:pt>
                <c:pt idx="901">
                  <c:v>1.5330787874329295</c:v>
                </c:pt>
                <c:pt idx="902">
                  <c:v>1.4894402247343919</c:v>
                </c:pt>
                <c:pt idx="903">
                  <c:v>1.6188742720587022</c:v>
                </c:pt>
                <c:pt idx="904">
                  <c:v>0.96859343879718229</c:v>
                </c:pt>
                <c:pt idx="905">
                  <c:v>1.4312612154744804</c:v>
                </c:pt>
                <c:pt idx="906">
                  <c:v>1.7542797833828352</c:v>
                </c:pt>
                <c:pt idx="907">
                  <c:v>1.365614339356036</c:v>
                </c:pt>
                <c:pt idx="908">
                  <c:v>1.0825207401669688</c:v>
                </c:pt>
                <c:pt idx="909">
                  <c:v>1.4558210623460448</c:v>
                </c:pt>
                <c:pt idx="910">
                  <c:v>1.5738626052611353</c:v>
                </c:pt>
                <c:pt idx="911">
                  <c:v>1.6593452346285582</c:v>
                </c:pt>
                <c:pt idx="912">
                  <c:v>1.1157512540612993</c:v>
                </c:pt>
                <c:pt idx="913">
                  <c:v>1.4535732958061196</c:v>
                </c:pt>
                <c:pt idx="914">
                  <c:v>1.5875965112223986</c:v>
                </c:pt>
                <c:pt idx="915">
                  <c:v>1.3924336028585085</c:v>
                </c:pt>
                <c:pt idx="916">
                  <c:v>0.9289731057296986</c:v>
                </c:pt>
                <c:pt idx="917">
                  <c:v>1.2981205124481483</c:v>
                </c:pt>
                <c:pt idx="918">
                  <c:v>1.662137522647215</c:v>
                </c:pt>
                <c:pt idx="919">
                  <c:v>1.4095976883207078</c:v>
                </c:pt>
                <c:pt idx="920">
                  <c:v>1.0148006024096079</c:v>
                </c:pt>
                <c:pt idx="921">
                  <c:v>1.329479862911322</c:v>
                </c:pt>
                <c:pt idx="922">
                  <c:v>1.6317424109763858</c:v>
                </c:pt>
                <c:pt idx="923">
                  <c:v>1.7856007947355597</c:v>
                </c:pt>
                <c:pt idx="924">
                  <c:v>1.0458601187971237</c:v>
                </c:pt>
                <c:pt idx="925">
                  <c:v>1.3035990190947297</c:v>
                </c:pt>
                <c:pt idx="926">
                  <c:v>1.7190773677927773</c:v>
                </c:pt>
                <c:pt idx="927">
                  <c:v>1.4275656158497771</c:v>
                </c:pt>
                <c:pt idx="928">
                  <c:v>0.8598305284518265</c:v>
                </c:pt>
                <c:pt idx="929">
                  <c:v>1.2851376692536287</c:v>
                </c:pt>
                <c:pt idx="930">
                  <c:v>1.5483916279918959</c:v>
                </c:pt>
                <c:pt idx="931">
                  <c:v>1.5724294419460021</c:v>
                </c:pt>
                <c:pt idx="932">
                  <c:v>0.94254391444473307</c:v>
                </c:pt>
                <c:pt idx="933">
                  <c:v>1.1861492396003157</c:v>
                </c:pt>
                <c:pt idx="934">
                  <c:v>1.4674898242127297</c:v>
                </c:pt>
                <c:pt idx="935">
                  <c:v>1.5053878740229811</c:v>
                </c:pt>
                <c:pt idx="936">
                  <c:v>0.97050530889010345</c:v>
                </c:pt>
                <c:pt idx="937">
                  <c:v>1.1886351519601059</c:v>
                </c:pt>
                <c:pt idx="938">
                  <c:v>1.533311479179607</c:v>
                </c:pt>
                <c:pt idx="939">
                  <c:v>1.2922853611580203</c:v>
                </c:pt>
                <c:pt idx="940">
                  <c:v>0.81042330795009232</c:v>
                </c:pt>
                <c:pt idx="941">
                  <c:v>1.1731338203066588</c:v>
                </c:pt>
                <c:pt idx="942">
                  <c:v>1.3926207808204065</c:v>
                </c:pt>
                <c:pt idx="943">
                  <c:v>1.4125062039074894</c:v>
                </c:pt>
                <c:pt idx="944">
                  <c:v>0.88190880204432209</c:v>
                </c:pt>
                <c:pt idx="945">
                  <c:v>1.0897069975433185</c:v>
                </c:pt>
                <c:pt idx="946">
                  <c:v>1.3255110817594624</c:v>
                </c:pt>
                <c:pt idx="947">
                  <c:v>1.356984017173952</c:v>
                </c:pt>
                <c:pt idx="948">
                  <c:v>0.70498677022308864</c:v>
                </c:pt>
                <c:pt idx="949">
                  <c:v>0.80246551190793258</c:v>
                </c:pt>
                <c:pt idx="950">
                  <c:v>1.0245256594429442</c:v>
                </c:pt>
                <c:pt idx="951">
                  <c:v>1.1618101718896503</c:v>
                </c:pt>
                <c:pt idx="952">
                  <c:v>0.63904241077145618</c:v>
                </c:pt>
                <c:pt idx="953">
                  <c:v>0.85466725652568065</c:v>
                </c:pt>
                <c:pt idx="954">
                  <c:v>1.0934111246841121</c:v>
                </c:pt>
                <c:pt idx="955">
                  <c:v>1.3458285388072047</c:v>
                </c:pt>
                <c:pt idx="956">
                  <c:v>0.63730963730850487</c:v>
                </c:pt>
                <c:pt idx="957">
                  <c:v>0.78438635888464203</c:v>
                </c:pt>
                <c:pt idx="958">
                  <c:v>0.96800015107365378</c:v>
                </c:pt>
                <c:pt idx="959">
                  <c:v>1.4293878247218323</c:v>
                </c:pt>
                <c:pt idx="960">
                  <c:v>0.66606558991680964</c:v>
                </c:pt>
                <c:pt idx="961">
                  <c:v>0.79748984982971427</c:v>
                </c:pt>
                <c:pt idx="962">
                  <c:v>1.0982712806487351</c:v>
                </c:pt>
                <c:pt idx="963">
                  <c:v>1.3291072250538822</c:v>
                </c:pt>
                <c:pt idx="964">
                  <c:v>0.63325147465066201</c:v>
                </c:pt>
                <c:pt idx="965">
                  <c:v>0.85375077946554279</c:v>
                </c:pt>
                <c:pt idx="966">
                  <c:v>1.092811725985408</c:v>
                </c:pt>
                <c:pt idx="967">
                  <c:v>1.4233863599954404</c:v>
                </c:pt>
                <c:pt idx="968">
                  <c:v>0.66058615508385332</c:v>
                </c:pt>
                <c:pt idx="969">
                  <c:v>0.77054620273886143</c:v>
                </c:pt>
                <c:pt idx="970">
                  <c:v>0.99295597118711809</c:v>
                </c:pt>
                <c:pt idx="971">
                  <c:v>1.3692012510693308</c:v>
                </c:pt>
                <c:pt idx="972">
                  <c:v>1.4607450737011394</c:v>
                </c:pt>
                <c:pt idx="973">
                  <c:v>1.8823944210955419</c:v>
                </c:pt>
                <c:pt idx="974">
                  <c:v>2.0843512453668329</c:v>
                </c:pt>
                <c:pt idx="975">
                  <c:v>1.7365671349594838</c:v>
                </c:pt>
                <c:pt idx="976">
                  <c:v>1.7478129325792475</c:v>
                </c:pt>
                <c:pt idx="977">
                  <c:v>1.7690988224312341</c:v>
                </c:pt>
                <c:pt idx="978">
                  <c:v>1.6441149744769803</c:v>
                </c:pt>
                <c:pt idx="979">
                  <c:v>1.5121925510649603</c:v>
                </c:pt>
                <c:pt idx="980">
                  <c:v>1.5608698734822632</c:v>
                </c:pt>
                <c:pt idx="981">
                  <c:v>1.5091180309331453</c:v>
                </c:pt>
                <c:pt idx="982">
                  <c:v>1.6643149064824916</c:v>
                </c:pt>
                <c:pt idx="983">
                  <c:v>1.6082292421464743</c:v>
                </c:pt>
                <c:pt idx="984">
                  <c:v>1.5173229950964886</c:v>
                </c:pt>
                <c:pt idx="985">
                  <c:v>1.513824125698668</c:v>
                </c:pt>
                <c:pt idx="986">
                  <c:v>1.5048150593128164</c:v>
                </c:pt>
                <c:pt idx="987">
                  <c:v>1.6756017188203882</c:v>
                </c:pt>
                <c:pt idx="988">
                  <c:v>1.4605897789773814</c:v>
                </c:pt>
                <c:pt idx="989">
                  <c:v>1.4405195253310861</c:v>
                </c:pt>
                <c:pt idx="990">
                  <c:v>1.8600914014098153</c:v>
                </c:pt>
                <c:pt idx="991">
                  <c:v>2.3495831871219099</c:v>
                </c:pt>
                <c:pt idx="992">
                  <c:v>2.3867915158835662</c:v>
                </c:pt>
                <c:pt idx="993">
                  <c:v>2.3472748683803313</c:v>
                </c:pt>
                <c:pt idx="994">
                  <c:v>2.6378736609127285</c:v>
                </c:pt>
                <c:pt idx="995">
                  <c:v>2.8752302002527146</c:v>
                </c:pt>
                <c:pt idx="996">
                  <c:v>2.2139832381746642</c:v>
                </c:pt>
                <c:pt idx="997">
                  <c:v>2.0398442262158918</c:v>
                </c:pt>
                <c:pt idx="998">
                  <c:v>2.2208797469344006</c:v>
                </c:pt>
                <c:pt idx="999">
                  <c:v>2.3869665988870716</c:v>
                </c:pt>
                <c:pt idx="1000">
                  <c:v>2.5141315166806892</c:v>
                </c:pt>
                <c:pt idx="1001">
                  <c:v>2.5632169266961684</c:v>
                </c:pt>
                <c:pt idx="1002">
                  <c:v>2.0157184981517688</c:v>
                </c:pt>
                <c:pt idx="1003">
                  <c:v>2.3455193101581964</c:v>
                </c:pt>
                <c:pt idx="1004">
                  <c:v>2.1361960385682237</c:v>
                </c:pt>
                <c:pt idx="1005">
                  <c:v>2.4908558202436333</c:v>
                </c:pt>
                <c:pt idx="1006">
                  <c:v>2.2899621954181311</c:v>
                </c:pt>
                <c:pt idx="1007">
                  <c:v>2.6621325837192025</c:v>
                </c:pt>
                <c:pt idx="1008">
                  <c:v>1.7250325615492699</c:v>
                </c:pt>
                <c:pt idx="1009">
                  <c:v>2.2722972914463386</c:v>
                </c:pt>
                <c:pt idx="1010">
                  <c:v>2.5130624890951401</c:v>
                </c:pt>
                <c:pt idx="1011">
                  <c:v>2.2501574552801555</c:v>
                </c:pt>
                <c:pt idx="1012">
                  <c:v>2.5129661237049667</c:v>
                </c:pt>
                <c:pt idx="1013">
                  <c:v>2.8299926786021374</c:v>
                </c:pt>
                <c:pt idx="1014">
                  <c:v>1.9656611645544413</c:v>
                </c:pt>
                <c:pt idx="1015">
                  <c:v>1.9967075713474427</c:v>
                </c:pt>
                <c:pt idx="1016">
                  <c:v>2.1678315066215519</c:v>
                </c:pt>
                <c:pt idx="1017">
                  <c:v>2.3814014389696001</c:v>
                </c:pt>
                <c:pt idx="1018">
                  <c:v>2.6384779679091639</c:v>
                </c:pt>
                <c:pt idx="1019">
                  <c:v>2.6178850222165839</c:v>
                </c:pt>
                <c:pt idx="1020">
                  <c:v>2.1400520354894117</c:v>
                </c:pt>
                <c:pt idx="1021">
                  <c:v>2.5640041160667919</c:v>
                </c:pt>
                <c:pt idx="1022">
                  <c:v>2.4861286669041207</c:v>
                </c:pt>
                <c:pt idx="1023">
                  <c:v>2.5109753994161181</c:v>
                </c:pt>
                <c:pt idx="1024">
                  <c:v>2.5332517854440542</c:v>
                </c:pt>
                <c:pt idx="1025">
                  <c:v>2.9126763665881743</c:v>
                </c:pt>
              </c:numCache>
            </c:numRef>
          </c:xVal>
          <c:yVal>
            <c:numRef>
              <c:f>All_Validation!$W$2:$W$1027</c:f>
              <c:numCache>
                <c:formatCode>General</c:formatCode>
                <c:ptCount val="1026"/>
                <c:pt idx="0">
                  <c:v>2.5577819823597312</c:v>
                </c:pt>
                <c:pt idx="1">
                  <c:v>3.8295140698122148</c:v>
                </c:pt>
                <c:pt idx="2">
                  <c:v>4.2087422936904257</c:v>
                </c:pt>
                <c:pt idx="3">
                  <c:v>4.9649606412253702</c:v>
                </c:pt>
                <c:pt idx="4">
                  <c:v>5.2025431562182973</c:v>
                </c:pt>
                <c:pt idx="5">
                  <c:v>5.5638058221779678</c:v>
                </c:pt>
                <c:pt idx="6">
                  <c:v>3.2281476841264416</c:v>
                </c:pt>
                <c:pt idx="7">
                  <c:v>3.419815341510704</c:v>
                </c:pt>
                <c:pt idx="8">
                  <c:v>4.6246788814199595</c:v>
                </c:pt>
                <c:pt idx="9">
                  <c:v>5.1458761221941431</c:v>
                </c:pt>
                <c:pt idx="10">
                  <c:v>5.4014064886122792</c:v>
                </c:pt>
                <c:pt idx="11">
                  <c:v>5.1157960162035767</c:v>
                </c:pt>
                <c:pt idx="12">
                  <c:v>3.2118518948023604</c:v>
                </c:pt>
                <c:pt idx="13">
                  <c:v>3.9865661600485076</c:v>
                </c:pt>
                <c:pt idx="14">
                  <c:v>4.5022482479085006</c:v>
                </c:pt>
                <c:pt idx="15">
                  <c:v>5.4440334645016923</c:v>
                </c:pt>
                <c:pt idx="16">
                  <c:v>5.4862617738931254</c:v>
                </c:pt>
                <c:pt idx="17">
                  <c:v>5.5465115376528145</c:v>
                </c:pt>
                <c:pt idx="18">
                  <c:v>3.5283812891204316</c:v>
                </c:pt>
                <c:pt idx="19">
                  <c:v>3.465237993633953</c:v>
                </c:pt>
                <c:pt idx="20">
                  <c:v>4.9298812929372442</c:v>
                </c:pt>
                <c:pt idx="21">
                  <c:v>4.5914758039759933</c:v>
                </c:pt>
                <c:pt idx="22">
                  <c:v>5.472818289257761</c:v>
                </c:pt>
                <c:pt idx="23">
                  <c:v>5.4917076781325118</c:v>
                </c:pt>
                <c:pt idx="24">
                  <c:v>2.5577819823597312</c:v>
                </c:pt>
                <c:pt idx="25">
                  <c:v>3.8295140698122148</c:v>
                </c:pt>
                <c:pt idx="26">
                  <c:v>4.2087422936904257</c:v>
                </c:pt>
                <c:pt idx="27">
                  <c:v>4.9649606412253702</c:v>
                </c:pt>
                <c:pt idx="28">
                  <c:v>5.2025431562182973</c:v>
                </c:pt>
                <c:pt idx="29">
                  <c:v>5.5638058221779678</c:v>
                </c:pt>
                <c:pt idx="30">
                  <c:v>3.2281476841264416</c:v>
                </c:pt>
                <c:pt idx="31">
                  <c:v>3.419815341510704</c:v>
                </c:pt>
                <c:pt idx="32">
                  <c:v>4.6246788814199595</c:v>
                </c:pt>
                <c:pt idx="33">
                  <c:v>5.1458761221941431</c:v>
                </c:pt>
                <c:pt idx="34">
                  <c:v>5.4014064886122792</c:v>
                </c:pt>
                <c:pt idx="35">
                  <c:v>5.1157960162035767</c:v>
                </c:pt>
                <c:pt idx="36">
                  <c:v>3.2118518948023604</c:v>
                </c:pt>
                <c:pt idx="37">
                  <c:v>3.9865661600485076</c:v>
                </c:pt>
                <c:pt idx="38">
                  <c:v>4.5022482479085006</c:v>
                </c:pt>
                <c:pt idx="39">
                  <c:v>5.4440334645016923</c:v>
                </c:pt>
                <c:pt idx="40">
                  <c:v>5.4862617738931254</c:v>
                </c:pt>
                <c:pt idx="41">
                  <c:v>5.5465115376528145</c:v>
                </c:pt>
                <c:pt idx="42">
                  <c:v>3.5283812891204316</c:v>
                </c:pt>
                <c:pt idx="43">
                  <c:v>3.465237993633953</c:v>
                </c:pt>
                <c:pt idx="44">
                  <c:v>4.9298812929372442</c:v>
                </c:pt>
                <c:pt idx="45">
                  <c:v>4.5914758039759933</c:v>
                </c:pt>
                <c:pt idx="46">
                  <c:v>5.472818289257761</c:v>
                </c:pt>
                <c:pt idx="47">
                  <c:v>5.4917076781325118</c:v>
                </c:pt>
                <c:pt idx="48">
                  <c:v>2.5577819823597312</c:v>
                </c:pt>
                <c:pt idx="49">
                  <c:v>3.8295140698122148</c:v>
                </c:pt>
                <c:pt idx="50">
                  <c:v>4.2087422936904257</c:v>
                </c:pt>
                <c:pt idx="51">
                  <c:v>4.9649606412253702</c:v>
                </c:pt>
                <c:pt idx="52">
                  <c:v>5.2025431562182973</c:v>
                </c:pt>
                <c:pt idx="53">
                  <c:v>5.5638058221779678</c:v>
                </c:pt>
                <c:pt idx="54">
                  <c:v>3.2281476841264416</c:v>
                </c:pt>
                <c:pt idx="55">
                  <c:v>3.419815341510704</c:v>
                </c:pt>
                <c:pt idx="56">
                  <c:v>4.6246788814199595</c:v>
                </c:pt>
                <c:pt idx="57">
                  <c:v>5.1458761221941431</c:v>
                </c:pt>
                <c:pt idx="58">
                  <c:v>5.4014064886122792</c:v>
                </c:pt>
                <c:pt idx="59">
                  <c:v>5.1157960162035767</c:v>
                </c:pt>
                <c:pt idx="60">
                  <c:v>3.2118518948023604</c:v>
                </c:pt>
                <c:pt idx="61">
                  <c:v>3.9865661600485076</c:v>
                </c:pt>
                <c:pt idx="62">
                  <c:v>4.5022482479085006</c:v>
                </c:pt>
                <c:pt idx="63">
                  <c:v>5.4440334645016923</c:v>
                </c:pt>
                <c:pt idx="64">
                  <c:v>5.4862617738931254</c:v>
                </c:pt>
                <c:pt idx="65">
                  <c:v>5.5465115376528145</c:v>
                </c:pt>
                <c:pt idx="66">
                  <c:v>3.5283812891204316</c:v>
                </c:pt>
                <c:pt idx="67">
                  <c:v>3.465237993633953</c:v>
                </c:pt>
                <c:pt idx="68">
                  <c:v>4.9298812929372442</c:v>
                </c:pt>
                <c:pt idx="69">
                  <c:v>4.5914758039759933</c:v>
                </c:pt>
                <c:pt idx="70">
                  <c:v>5.472818289257761</c:v>
                </c:pt>
                <c:pt idx="71">
                  <c:v>5.4917076781325118</c:v>
                </c:pt>
                <c:pt idx="72">
                  <c:v>2.5577819823597312</c:v>
                </c:pt>
                <c:pt idx="73">
                  <c:v>3.8295140698122148</c:v>
                </c:pt>
                <c:pt idx="74">
                  <c:v>4.2087422936904257</c:v>
                </c:pt>
                <c:pt idx="75">
                  <c:v>4.9649606412253702</c:v>
                </c:pt>
                <c:pt idx="76">
                  <c:v>5.2025431562182973</c:v>
                </c:pt>
                <c:pt idx="77">
                  <c:v>5.5638058221779678</c:v>
                </c:pt>
                <c:pt idx="78">
                  <c:v>3.2281476841264416</c:v>
                </c:pt>
                <c:pt idx="79">
                  <c:v>3.419815341510704</c:v>
                </c:pt>
                <c:pt idx="80">
                  <c:v>4.6246788814199595</c:v>
                </c:pt>
                <c:pt idx="81">
                  <c:v>5.1458761221941431</c:v>
                </c:pt>
                <c:pt idx="82">
                  <c:v>5.4014064886122792</c:v>
                </c:pt>
                <c:pt idx="83">
                  <c:v>5.1157960162035767</c:v>
                </c:pt>
                <c:pt idx="84">
                  <c:v>3.2118518948023604</c:v>
                </c:pt>
                <c:pt idx="85">
                  <c:v>3.9865661600485076</c:v>
                </c:pt>
                <c:pt idx="86">
                  <c:v>4.5022482479085006</c:v>
                </c:pt>
                <c:pt idx="87">
                  <c:v>5.4440334645016923</c:v>
                </c:pt>
                <c:pt idx="88">
                  <c:v>5.4862617738931254</c:v>
                </c:pt>
                <c:pt idx="89">
                  <c:v>5.5465115376528145</c:v>
                </c:pt>
                <c:pt idx="90">
                  <c:v>3.5283812891204316</c:v>
                </c:pt>
                <c:pt idx="91">
                  <c:v>3.465237993633953</c:v>
                </c:pt>
                <c:pt idx="92">
                  <c:v>4.9298812929372442</c:v>
                </c:pt>
                <c:pt idx="93">
                  <c:v>4.5914758039759933</c:v>
                </c:pt>
                <c:pt idx="94">
                  <c:v>5.472818289257761</c:v>
                </c:pt>
                <c:pt idx="95">
                  <c:v>5.4917076781325118</c:v>
                </c:pt>
                <c:pt idx="96">
                  <c:v>2.5577819823597312</c:v>
                </c:pt>
                <c:pt idx="97">
                  <c:v>3.8295140698122148</c:v>
                </c:pt>
                <c:pt idx="98">
                  <c:v>4.2087422936904257</c:v>
                </c:pt>
                <c:pt idx="99">
                  <c:v>4.9649606412253702</c:v>
                </c:pt>
                <c:pt idx="100">
                  <c:v>5.2025431562182973</c:v>
                </c:pt>
                <c:pt idx="101">
                  <c:v>5.5638058221779678</c:v>
                </c:pt>
                <c:pt idx="102">
                  <c:v>3.2281476841264416</c:v>
                </c:pt>
                <c:pt idx="103">
                  <c:v>3.419815341510704</c:v>
                </c:pt>
                <c:pt idx="104">
                  <c:v>4.6246788814199595</c:v>
                </c:pt>
                <c:pt idx="105">
                  <c:v>5.1458761221941431</c:v>
                </c:pt>
                <c:pt idx="106">
                  <c:v>5.4014064886122792</c:v>
                </c:pt>
                <c:pt idx="107">
                  <c:v>5.1157960162035767</c:v>
                </c:pt>
                <c:pt idx="108">
                  <c:v>3.2118518948023604</c:v>
                </c:pt>
                <c:pt idx="109">
                  <c:v>3.9865661600485076</c:v>
                </c:pt>
                <c:pt idx="110">
                  <c:v>4.5022482479085006</c:v>
                </c:pt>
                <c:pt idx="111">
                  <c:v>5.4440334645016923</c:v>
                </c:pt>
                <c:pt idx="112">
                  <c:v>5.4862617738931254</c:v>
                </c:pt>
                <c:pt idx="113">
                  <c:v>5.5465115376528145</c:v>
                </c:pt>
                <c:pt idx="114">
                  <c:v>3.5283812891204316</c:v>
                </c:pt>
                <c:pt idx="115">
                  <c:v>3.465237993633953</c:v>
                </c:pt>
                <c:pt idx="116">
                  <c:v>4.9298812929372442</c:v>
                </c:pt>
                <c:pt idx="117">
                  <c:v>4.5914758039759933</c:v>
                </c:pt>
                <c:pt idx="118">
                  <c:v>5.472818289257761</c:v>
                </c:pt>
                <c:pt idx="119">
                  <c:v>5.4917076781325118</c:v>
                </c:pt>
                <c:pt idx="120">
                  <c:v>2.4605579029709022</c:v>
                </c:pt>
                <c:pt idx="121">
                  <c:v>3.8894305354872838</c:v>
                </c:pt>
                <c:pt idx="122">
                  <c:v>3.905915781274615</c:v>
                </c:pt>
                <c:pt idx="123">
                  <c:v>3.0744541127690646</c:v>
                </c:pt>
                <c:pt idx="124">
                  <c:v>3.1464444133612224</c:v>
                </c:pt>
                <c:pt idx="125">
                  <c:v>3.7792552524739684</c:v>
                </c:pt>
                <c:pt idx="126">
                  <c:v>2.5979623044726412</c:v>
                </c:pt>
                <c:pt idx="127">
                  <c:v>3.4910396572456355</c:v>
                </c:pt>
                <c:pt idx="128">
                  <c:v>3.7925604956444947</c:v>
                </c:pt>
                <c:pt idx="129">
                  <c:v>2.3752881491803195</c:v>
                </c:pt>
                <c:pt idx="130">
                  <c:v>3.2731883484787891</c:v>
                </c:pt>
                <c:pt idx="131">
                  <c:v>3.8405576145774849</c:v>
                </c:pt>
                <c:pt idx="132">
                  <c:v>2.4605579029709022</c:v>
                </c:pt>
                <c:pt idx="133">
                  <c:v>3.8894305354872838</c:v>
                </c:pt>
                <c:pt idx="134">
                  <c:v>3.905915781274615</c:v>
                </c:pt>
                <c:pt idx="135">
                  <c:v>3.0744541127690646</c:v>
                </c:pt>
                <c:pt idx="136">
                  <c:v>3.1464444133612224</c:v>
                </c:pt>
                <c:pt idx="137">
                  <c:v>3.7792552524739684</c:v>
                </c:pt>
                <c:pt idx="138">
                  <c:v>2.5979623044726412</c:v>
                </c:pt>
                <c:pt idx="139">
                  <c:v>3.4910396572456355</c:v>
                </c:pt>
                <c:pt idx="140">
                  <c:v>3.7925604956444947</c:v>
                </c:pt>
                <c:pt idx="141">
                  <c:v>2.3752881491803195</c:v>
                </c:pt>
                <c:pt idx="142">
                  <c:v>3.2731883484787891</c:v>
                </c:pt>
                <c:pt idx="143">
                  <c:v>3.8405576145774849</c:v>
                </c:pt>
                <c:pt idx="144">
                  <c:v>2.4605579029709022</c:v>
                </c:pt>
                <c:pt idx="145">
                  <c:v>3.8894305354872838</c:v>
                </c:pt>
                <c:pt idx="146">
                  <c:v>3.905915781274615</c:v>
                </c:pt>
                <c:pt idx="147">
                  <c:v>3.0744541127690646</c:v>
                </c:pt>
                <c:pt idx="148">
                  <c:v>3.1464444133612224</c:v>
                </c:pt>
                <c:pt idx="149">
                  <c:v>3.7792552524739684</c:v>
                </c:pt>
                <c:pt idx="150">
                  <c:v>2.5979623044726412</c:v>
                </c:pt>
                <c:pt idx="151">
                  <c:v>3.4910396572456355</c:v>
                </c:pt>
                <c:pt idx="152">
                  <c:v>3.7925604956444947</c:v>
                </c:pt>
                <c:pt idx="153">
                  <c:v>2.3752881491803195</c:v>
                </c:pt>
                <c:pt idx="154">
                  <c:v>3.2731883484787891</c:v>
                </c:pt>
                <c:pt idx="155">
                  <c:v>3.8405576145774849</c:v>
                </c:pt>
                <c:pt idx="156">
                  <c:v>2.4605579029709022</c:v>
                </c:pt>
                <c:pt idx="157">
                  <c:v>3.8894305354872838</c:v>
                </c:pt>
                <c:pt idx="158">
                  <c:v>3.905915781274615</c:v>
                </c:pt>
                <c:pt idx="159">
                  <c:v>3.0744541127690646</c:v>
                </c:pt>
                <c:pt idx="160">
                  <c:v>3.1464444133612224</c:v>
                </c:pt>
                <c:pt idx="161">
                  <c:v>3.7792552524739684</c:v>
                </c:pt>
                <c:pt idx="162">
                  <c:v>2.5979623044726412</c:v>
                </c:pt>
                <c:pt idx="163">
                  <c:v>3.4910396572456355</c:v>
                </c:pt>
                <c:pt idx="164">
                  <c:v>3.7925604956444947</c:v>
                </c:pt>
                <c:pt idx="165">
                  <c:v>2.3752881491803195</c:v>
                </c:pt>
                <c:pt idx="166">
                  <c:v>3.2731883484787891</c:v>
                </c:pt>
                <c:pt idx="167">
                  <c:v>3.8405576145774849</c:v>
                </c:pt>
                <c:pt idx="168">
                  <c:v>2.4605579029709022</c:v>
                </c:pt>
                <c:pt idx="169">
                  <c:v>3.8894305354872838</c:v>
                </c:pt>
                <c:pt idx="170">
                  <c:v>3.905915781274615</c:v>
                </c:pt>
                <c:pt idx="171">
                  <c:v>3.0744541127690646</c:v>
                </c:pt>
                <c:pt idx="172">
                  <c:v>3.1464444133612224</c:v>
                </c:pt>
                <c:pt idx="173">
                  <c:v>3.7792552524739684</c:v>
                </c:pt>
                <c:pt idx="174">
                  <c:v>2.5979623044726412</c:v>
                </c:pt>
                <c:pt idx="175">
                  <c:v>3.4910396572456355</c:v>
                </c:pt>
                <c:pt idx="176">
                  <c:v>3.7925604956444947</c:v>
                </c:pt>
                <c:pt idx="177">
                  <c:v>2.3752881491803195</c:v>
                </c:pt>
                <c:pt idx="178">
                  <c:v>3.2731883484787891</c:v>
                </c:pt>
                <c:pt idx="179">
                  <c:v>3.8405576145774849</c:v>
                </c:pt>
                <c:pt idx="180">
                  <c:v>3.0198861291254904</c:v>
                </c:pt>
                <c:pt idx="181">
                  <c:v>3.7437998785582471</c:v>
                </c:pt>
                <c:pt idx="182">
                  <c:v>3.5532458756528191</c:v>
                </c:pt>
                <c:pt idx="183">
                  <c:v>3.9360844481947854</c:v>
                </c:pt>
                <c:pt idx="184">
                  <c:v>3.496220049333028</c:v>
                </c:pt>
                <c:pt idx="185">
                  <c:v>4.0457681486668298</c:v>
                </c:pt>
                <c:pt idx="186">
                  <c:v>3.8714815107402289</c:v>
                </c:pt>
                <c:pt idx="187">
                  <c:v>4.1914621973839283</c:v>
                </c:pt>
                <c:pt idx="188">
                  <c:v>2.5944626152628003</c:v>
                </c:pt>
                <c:pt idx="189">
                  <c:v>3.4003696887375656</c:v>
                </c:pt>
                <c:pt idx="190">
                  <c:v>3.8443420552049652</c:v>
                </c:pt>
                <c:pt idx="191">
                  <c:v>3.6104895471319733</c:v>
                </c:pt>
                <c:pt idx="192">
                  <c:v>3.9803847037671387</c:v>
                </c:pt>
                <c:pt idx="193">
                  <c:v>3.6137677324247881</c:v>
                </c:pt>
                <c:pt idx="194">
                  <c:v>4.0311326873955391</c:v>
                </c:pt>
                <c:pt idx="195">
                  <c:v>4.0060980258394077</c:v>
                </c:pt>
                <c:pt idx="196">
                  <c:v>2.6944670344261761</c:v>
                </c:pt>
                <c:pt idx="197">
                  <c:v>4.02504514223358</c:v>
                </c:pt>
                <c:pt idx="198">
                  <c:v>3.3566121174167063</c:v>
                </c:pt>
                <c:pt idx="199">
                  <c:v>3.5683221805873617</c:v>
                </c:pt>
                <c:pt idx="200">
                  <c:v>2.9771817854333582</c:v>
                </c:pt>
                <c:pt idx="201">
                  <c:v>3.5975654485525799</c:v>
                </c:pt>
                <c:pt idx="202">
                  <c:v>3.4398972472538749</c:v>
                </c:pt>
                <c:pt idx="203">
                  <c:v>4.1247190152008484</c:v>
                </c:pt>
                <c:pt idx="204">
                  <c:v>2.7129808830935027</c:v>
                </c:pt>
                <c:pt idx="205">
                  <c:v>3.7538592011663385</c:v>
                </c:pt>
                <c:pt idx="206">
                  <c:v>3.3810603067220004</c:v>
                </c:pt>
                <c:pt idx="207">
                  <c:v>3.4820326804783348</c:v>
                </c:pt>
                <c:pt idx="208">
                  <c:v>3.1751414788002741</c:v>
                </c:pt>
                <c:pt idx="209">
                  <c:v>3.5884937187071548</c:v>
                </c:pt>
                <c:pt idx="210">
                  <c:v>3.7285030983183636</c:v>
                </c:pt>
                <c:pt idx="211">
                  <c:v>3.5757032870887211</c:v>
                </c:pt>
                <c:pt idx="212">
                  <c:v>3.0198861291254904</c:v>
                </c:pt>
                <c:pt idx="213">
                  <c:v>3.7437998785582471</c:v>
                </c:pt>
                <c:pt idx="214">
                  <c:v>3.5532458756528191</c:v>
                </c:pt>
                <c:pt idx="215">
                  <c:v>3.9360844481947854</c:v>
                </c:pt>
                <c:pt idx="216">
                  <c:v>3.496220049333028</c:v>
                </c:pt>
                <c:pt idx="217">
                  <c:v>4.0457681486668298</c:v>
                </c:pt>
                <c:pt idx="218">
                  <c:v>3.8714815107402289</c:v>
                </c:pt>
                <c:pt idx="219">
                  <c:v>4.1914621973839283</c:v>
                </c:pt>
                <c:pt idx="220">
                  <c:v>2.5944626152628003</c:v>
                </c:pt>
                <c:pt idx="221">
                  <c:v>3.4003696887375656</c:v>
                </c:pt>
                <c:pt idx="222">
                  <c:v>3.8443420552049652</c:v>
                </c:pt>
                <c:pt idx="223">
                  <c:v>3.6104895471319733</c:v>
                </c:pt>
                <c:pt idx="224">
                  <c:v>3.9803847037671387</c:v>
                </c:pt>
                <c:pt idx="225">
                  <c:v>3.6137677324247881</c:v>
                </c:pt>
                <c:pt idx="226">
                  <c:v>4.0311326873955391</c:v>
                </c:pt>
                <c:pt idx="227">
                  <c:v>4.0060980258394077</c:v>
                </c:pt>
                <c:pt idx="228">
                  <c:v>2.6944670344261761</c:v>
                </c:pt>
                <c:pt idx="229">
                  <c:v>4.02504514223358</c:v>
                </c:pt>
                <c:pt idx="230">
                  <c:v>3.3566121174167063</c:v>
                </c:pt>
                <c:pt idx="231">
                  <c:v>3.5683221805873617</c:v>
                </c:pt>
                <c:pt idx="232">
                  <c:v>2.9771817854333582</c:v>
                </c:pt>
                <c:pt idx="233">
                  <c:v>3.5975654485525799</c:v>
                </c:pt>
                <c:pt idx="234">
                  <c:v>3.4398972472538749</c:v>
                </c:pt>
                <c:pt idx="235">
                  <c:v>4.1247190152008484</c:v>
                </c:pt>
                <c:pt idx="236">
                  <c:v>2.7129808830935027</c:v>
                </c:pt>
                <c:pt idx="237">
                  <c:v>3.7538592011663385</c:v>
                </c:pt>
                <c:pt idx="238">
                  <c:v>3.3810603067220004</c:v>
                </c:pt>
                <c:pt idx="239">
                  <c:v>3.4820326804783348</c:v>
                </c:pt>
                <c:pt idx="240">
                  <c:v>3.1751414788002741</c:v>
                </c:pt>
                <c:pt idx="241">
                  <c:v>3.5884937187071548</c:v>
                </c:pt>
                <c:pt idx="242">
                  <c:v>3.7285030983183636</c:v>
                </c:pt>
                <c:pt idx="243">
                  <c:v>3.5757032870887211</c:v>
                </c:pt>
                <c:pt idx="244">
                  <c:v>3.0198861291254904</c:v>
                </c:pt>
                <c:pt idx="245">
                  <c:v>3.7437998785582471</c:v>
                </c:pt>
                <c:pt idx="246">
                  <c:v>3.5532458756528191</c:v>
                </c:pt>
                <c:pt idx="247">
                  <c:v>3.9360844481947854</c:v>
                </c:pt>
                <c:pt idx="248">
                  <c:v>3.496220049333028</c:v>
                </c:pt>
                <c:pt idx="249">
                  <c:v>4.0457681486668298</c:v>
                </c:pt>
                <c:pt idx="250">
                  <c:v>3.8714815107402289</c:v>
                </c:pt>
                <c:pt idx="251">
                  <c:v>4.1914621973839283</c:v>
                </c:pt>
                <c:pt idx="252">
                  <c:v>2.5944626152628003</c:v>
                </c:pt>
                <c:pt idx="253">
                  <c:v>3.4003696887375656</c:v>
                </c:pt>
                <c:pt idx="254">
                  <c:v>3.8443420552049652</c:v>
                </c:pt>
                <c:pt idx="255">
                  <c:v>3.6104895471319733</c:v>
                </c:pt>
                <c:pt idx="256">
                  <c:v>3.9803847037671387</c:v>
                </c:pt>
                <c:pt idx="257">
                  <c:v>3.6137677324247881</c:v>
                </c:pt>
                <c:pt idx="258">
                  <c:v>4.0311326873955391</c:v>
                </c:pt>
                <c:pt idx="259">
                  <c:v>4.0060980258394077</c:v>
                </c:pt>
                <c:pt idx="260">
                  <c:v>2.6944670344261761</c:v>
                </c:pt>
                <c:pt idx="261">
                  <c:v>4.02504514223358</c:v>
                </c:pt>
                <c:pt idx="262">
                  <c:v>3.3566121174167063</c:v>
                </c:pt>
                <c:pt idx="263">
                  <c:v>3.5683221805873617</c:v>
                </c:pt>
                <c:pt idx="264">
                  <c:v>2.9771817854333582</c:v>
                </c:pt>
                <c:pt idx="265">
                  <c:v>3.5975654485525799</c:v>
                </c:pt>
                <c:pt idx="266">
                  <c:v>3.4398972472538749</c:v>
                </c:pt>
                <c:pt idx="267">
                  <c:v>4.1247190152008484</c:v>
                </c:pt>
                <c:pt idx="268">
                  <c:v>2.7129808830935027</c:v>
                </c:pt>
                <c:pt idx="269">
                  <c:v>3.7538592011663385</c:v>
                </c:pt>
                <c:pt idx="270">
                  <c:v>3.3810603067220004</c:v>
                </c:pt>
                <c:pt idx="271">
                  <c:v>3.4820326804783348</c:v>
                </c:pt>
                <c:pt idx="272">
                  <c:v>3.1751414788002741</c:v>
                </c:pt>
                <c:pt idx="273">
                  <c:v>3.5884937187071548</c:v>
                </c:pt>
                <c:pt idx="274">
                  <c:v>3.7285030983183636</c:v>
                </c:pt>
                <c:pt idx="275">
                  <c:v>3.5757032870887211</c:v>
                </c:pt>
                <c:pt idx="276">
                  <c:v>3.0198861291254904</c:v>
                </c:pt>
                <c:pt idx="277">
                  <c:v>3.7437998785582471</c:v>
                </c:pt>
                <c:pt idx="278">
                  <c:v>3.5532458756528191</c:v>
                </c:pt>
                <c:pt idx="279">
                  <c:v>3.9360844481947854</c:v>
                </c:pt>
                <c:pt idx="280">
                  <c:v>3.496220049333028</c:v>
                </c:pt>
                <c:pt idx="281">
                  <c:v>4.0457681486668298</c:v>
                </c:pt>
                <c:pt idx="282">
                  <c:v>3.8714815107402289</c:v>
                </c:pt>
                <c:pt idx="283">
                  <c:v>4.1914621973839283</c:v>
                </c:pt>
                <c:pt idx="284">
                  <c:v>2.5944626152628003</c:v>
                </c:pt>
                <c:pt idx="285">
                  <c:v>3.4003696887375656</c:v>
                </c:pt>
                <c:pt idx="286">
                  <c:v>3.8443420552049652</c:v>
                </c:pt>
                <c:pt idx="287">
                  <c:v>3.6104895471319733</c:v>
                </c:pt>
                <c:pt idx="288">
                  <c:v>3.9803847037671387</c:v>
                </c:pt>
                <c:pt idx="289">
                  <c:v>3.6137677324247881</c:v>
                </c:pt>
                <c:pt idx="290">
                  <c:v>4.0311326873955391</c:v>
                </c:pt>
                <c:pt idx="291">
                  <c:v>4.0060980258394077</c:v>
                </c:pt>
                <c:pt idx="292">
                  <c:v>2.6944670344261761</c:v>
                </c:pt>
                <c:pt idx="293">
                  <c:v>4.02504514223358</c:v>
                </c:pt>
                <c:pt idx="294">
                  <c:v>3.3566121174167063</c:v>
                </c:pt>
                <c:pt idx="295">
                  <c:v>3.5683221805873617</c:v>
                </c:pt>
                <c:pt idx="296">
                  <c:v>2.9771817854333582</c:v>
                </c:pt>
                <c:pt idx="297">
                  <c:v>3.5975654485525799</c:v>
                </c:pt>
                <c:pt idx="298">
                  <c:v>3.4398972472538749</c:v>
                </c:pt>
                <c:pt idx="299">
                  <c:v>4.1247190152008484</c:v>
                </c:pt>
                <c:pt idx="300">
                  <c:v>2.7129808830935027</c:v>
                </c:pt>
                <c:pt idx="301">
                  <c:v>3.7538592011663385</c:v>
                </c:pt>
                <c:pt idx="302">
                  <c:v>3.3810603067220004</c:v>
                </c:pt>
                <c:pt idx="303">
                  <c:v>3.4820326804783348</c:v>
                </c:pt>
                <c:pt idx="304">
                  <c:v>3.1751414788002741</c:v>
                </c:pt>
                <c:pt idx="305">
                  <c:v>3.5884937187071548</c:v>
                </c:pt>
                <c:pt idx="306">
                  <c:v>3.7285030983183636</c:v>
                </c:pt>
                <c:pt idx="307">
                  <c:v>3.5757032870887211</c:v>
                </c:pt>
                <c:pt idx="308">
                  <c:v>2.5249901992425712</c:v>
                </c:pt>
                <c:pt idx="309">
                  <c:v>5.9751802078053684</c:v>
                </c:pt>
                <c:pt idx="310">
                  <c:v>3.867761607182421</c:v>
                </c:pt>
                <c:pt idx="311">
                  <c:v>5.2920952611121628</c:v>
                </c:pt>
                <c:pt idx="312">
                  <c:v>4.3862936191291633</c:v>
                </c:pt>
                <c:pt idx="313">
                  <c:v>6.1988626616726314</c:v>
                </c:pt>
                <c:pt idx="314">
                  <c:v>3.4134476525478239</c:v>
                </c:pt>
                <c:pt idx="315">
                  <c:v>5.9710265833679488</c:v>
                </c:pt>
                <c:pt idx="316">
                  <c:v>2.7653778917413581</c:v>
                </c:pt>
                <c:pt idx="317">
                  <c:v>6.3150173527471027</c:v>
                </c:pt>
                <c:pt idx="318">
                  <c:v>3.9824323260998695</c:v>
                </c:pt>
                <c:pt idx="319">
                  <c:v>4.9558881407666178</c:v>
                </c:pt>
                <c:pt idx="320">
                  <c:v>4.5721307878927107</c:v>
                </c:pt>
                <c:pt idx="321">
                  <c:v>4.5414542573401002</c:v>
                </c:pt>
                <c:pt idx="322">
                  <c:v>5.4938581616335433</c:v>
                </c:pt>
                <c:pt idx="323">
                  <c:v>6.0910445163064075</c:v>
                </c:pt>
                <c:pt idx="324">
                  <c:v>3.0599468328585391</c:v>
                </c:pt>
                <c:pt idx="325">
                  <c:v>5.8819618527254187</c:v>
                </c:pt>
                <c:pt idx="326">
                  <c:v>3.0872747234315603</c:v>
                </c:pt>
                <c:pt idx="327">
                  <c:v>4.6345260965492034</c:v>
                </c:pt>
                <c:pt idx="328">
                  <c:v>4.016075152369722</c:v>
                </c:pt>
                <c:pt idx="329">
                  <c:v>4.9495086777226103</c:v>
                </c:pt>
                <c:pt idx="330">
                  <c:v>4.8211221524675558</c:v>
                </c:pt>
                <c:pt idx="331">
                  <c:v>5.5924770577686047</c:v>
                </c:pt>
                <c:pt idx="332">
                  <c:v>3.365752986875914</c:v>
                </c:pt>
                <c:pt idx="333">
                  <c:v>5.9400083063061562</c:v>
                </c:pt>
                <c:pt idx="334">
                  <c:v>3.8656706373215926</c:v>
                </c:pt>
                <c:pt idx="335">
                  <c:v>4.8692718194448359</c:v>
                </c:pt>
                <c:pt idx="336">
                  <c:v>3.9114663798655895</c:v>
                </c:pt>
                <c:pt idx="337">
                  <c:v>4.4558698578582545</c:v>
                </c:pt>
                <c:pt idx="338">
                  <c:v>4.3747204737711929</c:v>
                </c:pt>
                <c:pt idx="339">
                  <c:v>4.9744653086555664</c:v>
                </c:pt>
                <c:pt idx="340">
                  <c:v>2.5249901992425712</c:v>
                </c:pt>
                <c:pt idx="341">
                  <c:v>5.9751802078053684</c:v>
                </c:pt>
                <c:pt idx="342">
                  <c:v>3.867761607182421</c:v>
                </c:pt>
                <c:pt idx="343">
                  <c:v>5.2920952611121628</c:v>
                </c:pt>
                <c:pt idx="344">
                  <c:v>4.3862936191291633</c:v>
                </c:pt>
                <c:pt idx="345">
                  <c:v>6.1988626616726314</c:v>
                </c:pt>
                <c:pt idx="346">
                  <c:v>3.4134476525478239</c:v>
                </c:pt>
                <c:pt idx="347">
                  <c:v>5.9710265833679488</c:v>
                </c:pt>
                <c:pt idx="348">
                  <c:v>2.7653778917413581</c:v>
                </c:pt>
                <c:pt idx="349">
                  <c:v>6.3150173527471027</c:v>
                </c:pt>
                <c:pt idx="350">
                  <c:v>3.9824323260998695</c:v>
                </c:pt>
                <c:pt idx="351">
                  <c:v>4.9558881407666178</c:v>
                </c:pt>
                <c:pt idx="352">
                  <c:v>4.5721307878927107</c:v>
                </c:pt>
                <c:pt idx="353">
                  <c:v>4.5414542573401002</c:v>
                </c:pt>
                <c:pt idx="354">
                  <c:v>5.4938581616335433</c:v>
                </c:pt>
                <c:pt idx="355">
                  <c:v>6.0910445163064075</c:v>
                </c:pt>
                <c:pt idx="356">
                  <c:v>3.0599468328585391</c:v>
                </c:pt>
                <c:pt idx="357">
                  <c:v>5.8819618527254187</c:v>
                </c:pt>
                <c:pt idx="358">
                  <c:v>3.0872747234315603</c:v>
                </c:pt>
                <c:pt idx="359">
                  <c:v>4.6345260965492034</c:v>
                </c:pt>
                <c:pt idx="360">
                  <c:v>4.016075152369722</c:v>
                </c:pt>
                <c:pt idx="361">
                  <c:v>4.9495086777226103</c:v>
                </c:pt>
                <c:pt idx="362">
                  <c:v>4.8211221524675558</c:v>
                </c:pt>
                <c:pt idx="363">
                  <c:v>5.5924770577686047</c:v>
                </c:pt>
                <c:pt idx="364">
                  <c:v>3.365752986875914</c:v>
                </c:pt>
                <c:pt idx="365">
                  <c:v>5.9400083063061562</c:v>
                </c:pt>
                <c:pt idx="366">
                  <c:v>3.8656706373215926</c:v>
                </c:pt>
                <c:pt idx="367">
                  <c:v>4.8692718194448359</c:v>
                </c:pt>
                <c:pt idx="368">
                  <c:v>3.9114663798655895</c:v>
                </c:pt>
                <c:pt idx="369">
                  <c:v>4.4558698578582545</c:v>
                </c:pt>
                <c:pt idx="370">
                  <c:v>4.3747204737711929</c:v>
                </c:pt>
                <c:pt idx="371">
                  <c:v>4.9744653086555664</c:v>
                </c:pt>
                <c:pt idx="372">
                  <c:v>2.5249901992425712</c:v>
                </c:pt>
                <c:pt idx="373">
                  <c:v>5.9751802078053684</c:v>
                </c:pt>
                <c:pt idx="374">
                  <c:v>3.867761607182421</c:v>
                </c:pt>
                <c:pt idx="375">
                  <c:v>5.2920952611121628</c:v>
                </c:pt>
                <c:pt idx="376">
                  <c:v>4.3862936191291633</c:v>
                </c:pt>
                <c:pt idx="377">
                  <c:v>6.1988626616726314</c:v>
                </c:pt>
                <c:pt idx="378">
                  <c:v>3.4134476525478239</c:v>
                </c:pt>
                <c:pt idx="379">
                  <c:v>5.9710265833679488</c:v>
                </c:pt>
                <c:pt idx="380">
                  <c:v>2.7653778917413581</c:v>
                </c:pt>
                <c:pt idx="381">
                  <c:v>6.3150173527471027</c:v>
                </c:pt>
                <c:pt idx="382">
                  <c:v>3.9824323260998695</c:v>
                </c:pt>
                <c:pt idx="383">
                  <c:v>4.9558881407666178</c:v>
                </c:pt>
                <c:pt idx="384">
                  <c:v>4.5721307878927107</c:v>
                </c:pt>
                <c:pt idx="385">
                  <c:v>4.5414542573401002</c:v>
                </c:pt>
                <c:pt idx="386">
                  <c:v>5.4938581616335433</c:v>
                </c:pt>
                <c:pt idx="387">
                  <c:v>6.0910445163064075</c:v>
                </c:pt>
                <c:pt idx="388">
                  <c:v>3.0599468328585391</c:v>
                </c:pt>
                <c:pt idx="389">
                  <c:v>5.8819618527254187</c:v>
                </c:pt>
                <c:pt idx="390">
                  <c:v>3.0872747234315603</c:v>
                </c:pt>
                <c:pt idx="391">
                  <c:v>4.6345260965492034</c:v>
                </c:pt>
                <c:pt idx="392">
                  <c:v>4.016075152369722</c:v>
                </c:pt>
                <c:pt idx="393">
                  <c:v>4.9495086777226103</c:v>
                </c:pt>
                <c:pt idx="394">
                  <c:v>4.8211221524675558</c:v>
                </c:pt>
                <c:pt idx="395">
                  <c:v>5.5924770577686047</c:v>
                </c:pt>
                <c:pt idx="396">
                  <c:v>3.365752986875914</c:v>
                </c:pt>
                <c:pt idx="397">
                  <c:v>5.9400083063061562</c:v>
                </c:pt>
                <c:pt idx="398">
                  <c:v>3.8656706373215926</c:v>
                </c:pt>
                <c:pt idx="399">
                  <c:v>4.8692718194448359</c:v>
                </c:pt>
                <c:pt idx="400">
                  <c:v>3.9114663798655895</c:v>
                </c:pt>
                <c:pt idx="401">
                  <c:v>4.4558698578582545</c:v>
                </c:pt>
                <c:pt idx="402">
                  <c:v>4.3747204737711929</c:v>
                </c:pt>
                <c:pt idx="403">
                  <c:v>4.9744653086555664</c:v>
                </c:pt>
                <c:pt idx="404">
                  <c:v>2.5249901992425712</c:v>
                </c:pt>
                <c:pt idx="405">
                  <c:v>5.9751802078053684</c:v>
                </c:pt>
                <c:pt idx="406">
                  <c:v>3.867761607182421</c:v>
                </c:pt>
                <c:pt idx="407">
                  <c:v>5.2920952611121628</c:v>
                </c:pt>
                <c:pt idx="408">
                  <c:v>4.3862936191291633</c:v>
                </c:pt>
                <c:pt idx="409">
                  <c:v>6.1988626616726314</c:v>
                </c:pt>
                <c:pt idx="410">
                  <c:v>3.4134476525478239</c:v>
                </c:pt>
                <c:pt idx="411">
                  <c:v>5.9710265833679488</c:v>
                </c:pt>
                <c:pt idx="412">
                  <c:v>2.7653778917413581</c:v>
                </c:pt>
                <c:pt idx="413">
                  <c:v>6.3150173527471027</c:v>
                </c:pt>
                <c:pt idx="414">
                  <c:v>3.9824323260998695</c:v>
                </c:pt>
                <c:pt idx="415">
                  <c:v>4.9558881407666178</c:v>
                </c:pt>
                <c:pt idx="416">
                  <c:v>4.5721307878927107</c:v>
                </c:pt>
                <c:pt idx="417">
                  <c:v>4.5414542573401002</c:v>
                </c:pt>
                <c:pt idx="418">
                  <c:v>5.4938581616335433</c:v>
                </c:pt>
                <c:pt idx="419">
                  <c:v>6.0910445163064075</c:v>
                </c:pt>
                <c:pt idx="420">
                  <c:v>3.0599468328585391</c:v>
                </c:pt>
                <c:pt idx="421">
                  <c:v>5.8819618527254187</c:v>
                </c:pt>
                <c:pt idx="422">
                  <c:v>3.0872747234315603</c:v>
                </c:pt>
                <c:pt idx="423">
                  <c:v>4.6345260965492034</c:v>
                </c:pt>
                <c:pt idx="424">
                  <c:v>4.016075152369722</c:v>
                </c:pt>
                <c:pt idx="425">
                  <c:v>4.9495086777226103</c:v>
                </c:pt>
                <c:pt idx="426">
                  <c:v>4.8211221524675558</c:v>
                </c:pt>
                <c:pt idx="427">
                  <c:v>5.5924770577686047</c:v>
                </c:pt>
                <c:pt idx="428">
                  <c:v>3.365752986875914</c:v>
                </c:pt>
                <c:pt idx="429">
                  <c:v>5.9400083063061562</c:v>
                </c:pt>
                <c:pt idx="430">
                  <c:v>3.8656706373215926</c:v>
                </c:pt>
                <c:pt idx="431">
                  <c:v>4.8692718194448359</c:v>
                </c:pt>
                <c:pt idx="432">
                  <c:v>3.9114663798655895</c:v>
                </c:pt>
                <c:pt idx="433">
                  <c:v>4.4558698578582545</c:v>
                </c:pt>
                <c:pt idx="434">
                  <c:v>4.3747204737711929</c:v>
                </c:pt>
                <c:pt idx="435">
                  <c:v>4.9744653086555664</c:v>
                </c:pt>
                <c:pt idx="436">
                  <c:v>2.1241465327261548</c:v>
                </c:pt>
                <c:pt idx="437">
                  <c:v>2.1068530652923076</c:v>
                </c:pt>
                <c:pt idx="438">
                  <c:v>1.8944877315200006</c:v>
                </c:pt>
                <c:pt idx="439">
                  <c:v>1.927603732307692</c:v>
                </c:pt>
                <c:pt idx="440">
                  <c:v>2.0002449646399998</c:v>
                </c:pt>
                <c:pt idx="441">
                  <c:v>1.7383728196676924</c:v>
                </c:pt>
                <c:pt idx="442">
                  <c:v>2.4148544460800001</c:v>
                </c:pt>
                <c:pt idx="443">
                  <c:v>1.7678218994461536</c:v>
                </c:pt>
                <c:pt idx="444">
                  <c:v>1.9780949660000002</c:v>
                </c:pt>
                <c:pt idx="445">
                  <c:v>2.2460739080000001</c:v>
                </c:pt>
                <c:pt idx="446">
                  <c:v>1.9083930686461541</c:v>
                </c:pt>
                <c:pt idx="447">
                  <c:v>1.9593490004184617</c:v>
                </c:pt>
                <c:pt idx="448">
                  <c:v>2.291751534176</c:v>
                </c:pt>
                <c:pt idx="449">
                  <c:v>3.5704176983360005</c:v>
                </c:pt>
                <c:pt idx="450">
                  <c:v>3.497801656544</c:v>
                </c:pt>
                <c:pt idx="451">
                  <c:v>4.3465348428799997</c:v>
                </c:pt>
                <c:pt idx="452">
                  <c:v>3.9814819920320002</c:v>
                </c:pt>
                <c:pt idx="453">
                  <c:v>4.0144814666239981</c:v>
                </c:pt>
                <c:pt idx="454">
                  <c:v>3.0541258876160002</c:v>
                </c:pt>
                <c:pt idx="455">
                  <c:v>3.1878221423360005</c:v>
                </c:pt>
                <c:pt idx="456">
                  <c:v>3.7017790635200001</c:v>
                </c:pt>
                <c:pt idx="457">
                  <c:v>4.1259521499199998</c:v>
                </c:pt>
                <c:pt idx="458">
                  <c:v>3.8576058964159996</c:v>
                </c:pt>
                <c:pt idx="459">
                  <c:v>3.9810879413120004</c:v>
                </c:pt>
                <c:pt idx="460">
                  <c:v>2.9962502887999998</c:v>
                </c:pt>
                <c:pt idx="461">
                  <c:v>3.2035813467200009</c:v>
                </c:pt>
                <c:pt idx="462">
                  <c:v>3.744488785568</c:v>
                </c:pt>
                <c:pt idx="463">
                  <c:v>4.0426290535040019</c:v>
                </c:pt>
                <c:pt idx="464">
                  <c:v>3.9447314383040002</c:v>
                </c:pt>
                <c:pt idx="465">
                  <c:v>3.958888264064</c:v>
                </c:pt>
                <c:pt idx="466">
                  <c:v>3.0830193561920005</c:v>
                </c:pt>
                <c:pt idx="467">
                  <c:v>2.8190707056320004</c:v>
                </c:pt>
                <c:pt idx="468">
                  <c:v>3.8466477752000001</c:v>
                </c:pt>
                <c:pt idx="469">
                  <c:v>3.4921219824320002</c:v>
                </c:pt>
                <c:pt idx="470">
                  <c:v>3.6975084007039998</c:v>
                </c:pt>
                <c:pt idx="471">
                  <c:v>4.0067406267200001</c:v>
                </c:pt>
                <c:pt idx="472">
                  <c:v>2.291751534176</c:v>
                </c:pt>
                <c:pt idx="473">
                  <c:v>3.5704176983360005</c:v>
                </c:pt>
                <c:pt idx="474">
                  <c:v>3.497801656544</c:v>
                </c:pt>
                <c:pt idx="475">
                  <c:v>4.3465348428799997</c:v>
                </c:pt>
                <c:pt idx="476">
                  <c:v>3.9814819920320002</c:v>
                </c:pt>
                <c:pt idx="477">
                  <c:v>4.0144814666239981</c:v>
                </c:pt>
                <c:pt idx="478">
                  <c:v>3.0541258876160002</c:v>
                </c:pt>
                <c:pt idx="479">
                  <c:v>3.1878221423360005</c:v>
                </c:pt>
                <c:pt idx="480">
                  <c:v>3.7017790635200001</c:v>
                </c:pt>
                <c:pt idx="481">
                  <c:v>4.1259521499199998</c:v>
                </c:pt>
                <c:pt idx="482">
                  <c:v>3.8576058964159996</c:v>
                </c:pt>
                <c:pt idx="483">
                  <c:v>3.9810879413120004</c:v>
                </c:pt>
                <c:pt idx="484">
                  <c:v>2.9962502887999998</c:v>
                </c:pt>
                <c:pt idx="485">
                  <c:v>3.2035813467200009</c:v>
                </c:pt>
                <c:pt idx="486">
                  <c:v>3.744488785568</c:v>
                </c:pt>
                <c:pt idx="487">
                  <c:v>4.0426290535040019</c:v>
                </c:pt>
                <c:pt idx="488">
                  <c:v>3.9447314383040002</c:v>
                </c:pt>
                <c:pt idx="489">
                  <c:v>3.958888264064</c:v>
                </c:pt>
                <c:pt idx="490">
                  <c:v>3.0830193561920005</c:v>
                </c:pt>
                <c:pt idx="491">
                  <c:v>2.8190707056320004</c:v>
                </c:pt>
                <c:pt idx="492">
                  <c:v>3.8466477752000001</c:v>
                </c:pt>
                <c:pt idx="493">
                  <c:v>3.4921219824320002</c:v>
                </c:pt>
                <c:pt idx="494">
                  <c:v>3.6975084007039998</c:v>
                </c:pt>
                <c:pt idx="495">
                  <c:v>4.0067406267200001</c:v>
                </c:pt>
                <c:pt idx="496">
                  <c:v>2.291751534176</c:v>
                </c:pt>
                <c:pt idx="497">
                  <c:v>3.5704176983360005</c:v>
                </c:pt>
                <c:pt idx="498">
                  <c:v>3.497801656544</c:v>
                </c:pt>
                <c:pt idx="499">
                  <c:v>4.3465348428799997</c:v>
                </c:pt>
                <c:pt idx="500">
                  <c:v>3.9814819920320002</c:v>
                </c:pt>
                <c:pt idx="501">
                  <c:v>4.0144814666239981</c:v>
                </c:pt>
                <c:pt idx="502">
                  <c:v>3.0541258876160002</c:v>
                </c:pt>
                <c:pt idx="503">
                  <c:v>3.1878221423360005</c:v>
                </c:pt>
                <c:pt idx="504">
                  <c:v>3.7017790635200001</c:v>
                </c:pt>
                <c:pt idx="505">
                  <c:v>4.1259521499199998</c:v>
                </c:pt>
                <c:pt idx="506">
                  <c:v>3.8576058964159996</c:v>
                </c:pt>
                <c:pt idx="507">
                  <c:v>3.9810879413120004</c:v>
                </c:pt>
                <c:pt idx="508">
                  <c:v>2.9962502887999998</c:v>
                </c:pt>
                <c:pt idx="509">
                  <c:v>3.2035813467200009</c:v>
                </c:pt>
                <c:pt idx="510">
                  <c:v>3.744488785568</c:v>
                </c:pt>
                <c:pt idx="511">
                  <c:v>4.0426290535040019</c:v>
                </c:pt>
                <c:pt idx="512">
                  <c:v>3.9447314383040002</c:v>
                </c:pt>
                <c:pt idx="513">
                  <c:v>3.958888264064</c:v>
                </c:pt>
                <c:pt idx="514">
                  <c:v>3.0830193561920005</c:v>
                </c:pt>
                <c:pt idx="515">
                  <c:v>2.8190707056320004</c:v>
                </c:pt>
                <c:pt idx="516">
                  <c:v>3.8466477752000001</c:v>
                </c:pt>
                <c:pt idx="517">
                  <c:v>3.4921219824320002</c:v>
                </c:pt>
                <c:pt idx="518">
                  <c:v>3.6975084007039998</c:v>
                </c:pt>
                <c:pt idx="519">
                  <c:v>4.0067406267200001</c:v>
                </c:pt>
                <c:pt idx="520">
                  <c:v>1.4509740858175997</c:v>
                </c:pt>
                <c:pt idx="521">
                  <c:v>1.9268153499200003</c:v>
                </c:pt>
                <c:pt idx="522">
                  <c:v>1.4695777710464002</c:v>
                </c:pt>
                <c:pt idx="523">
                  <c:v>1.7000212955743994</c:v>
                </c:pt>
                <c:pt idx="524">
                  <c:v>1.4857411580287998</c:v>
                </c:pt>
                <c:pt idx="525">
                  <c:v>1.9543375229312008</c:v>
                </c:pt>
                <c:pt idx="526">
                  <c:v>1.80346545248</c:v>
                </c:pt>
                <c:pt idx="527">
                  <c:v>1.9722483830144002</c:v>
                </c:pt>
                <c:pt idx="528">
                  <c:v>1.6259109586976002</c:v>
                </c:pt>
                <c:pt idx="529">
                  <c:v>1.7176184633023999</c:v>
                </c:pt>
                <c:pt idx="530">
                  <c:v>1.5474570598400001</c:v>
                </c:pt>
                <c:pt idx="531">
                  <c:v>1.9000666416512002</c:v>
                </c:pt>
                <c:pt idx="532">
                  <c:v>1.5286317212576002</c:v>
                </c:pt>
                <c:pt idx="533">
                  <c:v>1.7810429960768004</c:v>
                </c:pt>
                <c:pt idx="534">
                  <c:v>2.0222090561600004</c:v>
                </c:pt>
                <c:pt idx="535">
                  <c:v>2.1821110744640002</c:v>
                </c:pt>
                <c:pt idx="536">
                  <c:v>1.4245209153535998</c:v>
                </c:pt>
                <c:pt idx="537">
                  <c:v>1.9358220768800001</c:v>
                </c:pt>
                <c:pt idx="538">
                  <c:v>1.6034112402368002</c:v>
                </c:pt>
                <c:pt idx="539">
                  <c:v>1.9742888607488007</c:v>
                </c:pt>
                <c:pt idx="540">
                  <c:v>2.0782873620800002</c:v>
                </c:pt>
                <c:pt idx="541">
                  <c:v>1.9433726466368004</c:v>
                </c:pt>
                <c:pt idx="542">
                  <c:v>1.8776061875455998</c:v>
                </c:pt>
                <c:pt idx="543">
                  <c:v>2.4669445395199996</c:v>
                </c:pt>
                <c:pt idx="544">
                  <c:v>2.0038987973120004</c:v>
                </c:pt>
                <c:pt idx="545">
                  <c:v>2.4946524791359996</c:v>
                </c:pt>
                <c:pt idx="546">
                  <c:v>2.181019695392</c:v>
                </c:pt>
                <c:pt idx="547">
                  <c:v>2.2300414018879997</c:v>
                </c:pt>
                <c:pt idx="548">
                  <c:v>2.079161310176</c:v>
                </c:pt>
                <c:pt idx="549">
                  <c:v>1.8592444211743999</c:v>
                </c:pt>
                <c:pt idx="550">
                  <c:v>2.0693929394239996</c:v>
                </c:pt>
                <c:pt idx="551">
                  <c:v>1.6697729970463999</c:v>
                </c:pt>
                <c:pt idx="552">
                  <c:v>1.4509740858175997</c:v>
                </c:pt>
                <c:pt idx="553">
                  <c:v>1.9268153499200003</c:v>
                </c:pt>
                <c:pt idx="554">
                  <c:v>1.4695777710464002</c:v>
                </c:pt>
                <c:pt idx="555">
                  <c:v>1.7000212955743994</c:v>
                </c:pt>
                <c:pt idx="556">
                  <c:v>1.4857411580287998</c:v>
                </c:pt>
                <c:pt idx="557">
                  <c:v>1.9543375229312008</c:v>
                </c:pt>
                <c:pt idx="558">
                  <c:v>1.80346545248</c:v>
                </c:pt>
                <c:pt idx="559">
                  <c:v>1.9722483830144002</c:v>
                </c:pt>
                <c:pt idx="560">
                  <c:v>1.6259109586976002</c:v>
                </c:pt>
                <c:pt idx="561">
                  <c:v>1.7176184633023999</c:v>
                </c:pt>
                <c:pt idx="562">
                  <c:v>1.5474570598400001</c:v>
                </c:pt>
                <c:pt idx="563">
                  <c:v>1.9000666416512002</c:v>
                </c:pt>
                <c:pt idx="564">
                  <c:v>1.5286317212576002</c:v>
                </c:pt>
                <c:pt idx="565">
                  <c:v>1.7810429960768004</c:v>
                </c:pt>
                <c:pt idx="566">
                  <c:v>2.0222090561600004</c:v>
                </c:pt>
                <c:pt idx="567">
                  <c:v>2.1821110744640002</c:v>
                </c:pt>
                <c:pt idx="568">
                  <c:v>1.4245209153535998</c:v>
                </c:pt>
                <c:pt idx="569">
                  <c:v>1.9358220768800001</c:v>
                </c:pt>
                <c:pt idx="570">
                  <c:v>1.6034112402368002</c:v>
                </c:pt>
                <c:pt idx="571">
                  <c:v>1.9742888607488007</c:v>
                </c:pt>
                <c:pt idx="572">
                  <c:v>2.0782873620800002</c:v>
                </c:pt>
                <c:pt idx="573">
                  <c:v>1.9433726466368004</c:v>
                </c:pt>
                <c:pt idx="574">
                  <c:v>1.8776061875455998</c:v>
                </c:pt>
                <c:pt idx="575">
                  <c:v>2.4669445395199996</c:v>
                </c:pt>
                <c:pt idx="576">
                  <c:v>2.0038987973120004</c:v>
                </c:pt>
                <c:pt idx="577">
                  <c:v>2.4946524791359996</c:v>
                </c:pt>
                <c:pt idx="578">
                  <c:v>2.181019695392</c:v>
                </c:pt>
                <c:pt idx="579">
                  <c:v>2.2300414018879997</c:v>
                </c:pt>
                <c:pt idx="580">
                  <c:v>2.079161310176</c:v>
                </c:pt>
                <c:pt idx="581">
                  <c:v>1.8592444211743999</c:v>
                </c:pt>
                <c:pt idx="582">
                  <c:v>2.0693929394239996</c:v>
                </c:pt>
                <c:pt idx="583">
                  <c:v>1.6697729970463999</c:v>
                </c:pt>
                <c:pt idx="584">
                  <c:v>1.4509740858175997</c:v>
                </c:pt>
                <c:pt idx="585">
                  <c:v>1.9268153499200003</c:v>
                </c:pt>
                <c:pt idx="586">
                  <c:v>1.4695777710464002</c:v>
                </c:pt>
                <c:pt idx="587">
                  <c:v>1.7000212955743994</c:v>
                </c:pt>
                <c:pt idx="588">
                  <c:v>1.4857411580287998</c:v>
                </c:pt>
                <c:pt idx="589">
                  <c:v>1.9543375229312008</c:v>
                </c:pt>
                <c:pt idx="590">
                  <c:v>1.80346545248</c:v>
                </c:pt>
                <c:pt idx="591">
                  <c:v>1.9722483830144002</c:v>
                </c:pt>
                <c:pt idx="592">
                  <c:v>1.6259109586976002</c:v>
                </c:pt>
                <c:pt idx="593">
                  <c:v>1.7176184633023999</c:v>
                </c:pt>
                <c:pt idx="594">
                  <c:v>1.5474570598400001</c:v>
                </c:pt>
                <c:pt idx="595">
                  <c:v>1.9000666416512002</c:v>
                </c:pt>
                <c:pt idx="596">
                  <c:v>1.5286317212576002</c:v>
                </c:pt>
                <c:pt idx="597">
                  <c:v>1.7810429960768004</c:v>
                </c:pt>
                <c:pt idx="598">
                  <c:v>2.0222090561600004</c:v>
                </c:pt>
                <c:pt idx="599">
                  <c:v>2.1821110744640002</c:v>
                </c:pt>
                <c:pt idx="600">
                  <c:v>1.4245209153535998</c:v>
                </c:pt>
                <c:pt idx="601">
                  <c:v>1.9358220768800001</c:v>
                </c:pt>
                <c:pt idx="602">
                  <c:v>1.6034112402368002</c:v>
                </c:pt>
                <c:pt idx="603">
                  <c:v>1.9742888607488007</c:v>
                </c:pt>
                <c:pt idx="604">
                  <c:v>2.0782873620800002</c:v>
                </c:pt>
                <c:pt idx="605">
                  <c:v>1.9433726466368004</c:v>
                </c:pt>
                <c:pt idx="606">
                  <c:v>1.8776061875455998</c:v>
                </c:pt>
                <c:pt idx="607">
                  <c:v>2.4669445395199996</c:v>
                </c:pt>
                <c:pt idx="608">
                  <c:v>2.0038987973120004</c:v>
                </c:pt>
                <c:pt idx="609">
                  <c:v>2.4946524791359996</c:v>
                </c:pt>
                <c:pt idx="610">
                  <c:v>2.181019695392</c:v>
                </c:pt>
                <c:pt idx="611">
                  <c:v>2.2300414018879997</c:v>
                </c:pt>
                <c:pt idx="612">
                  <c:v>2.079161310176</c:v>
                </c:pt>
                <c:pt idx="613">
                  <c:v>1.8592444211743999</c:v>
                </c:pt>
                <c:pt idx="614">
                  <c:v>2.0693929394239996</c:v>
                </c:pt>
                <c:pt idx="615">
                  <c:v>1.6697729970463999</c:v>
                </c:pt>
                <c:pt idx="616">
                  <c:v>1.4509740858175997</c:v>
                </c:pt>
                <c:pt idx="617">
                  <c:v>1.9268153499200003</c:v>
                </c:pt>
                <c:pt idx="618">
                  <c:v>1.4695777710464002</c:v>
                </c:pt>
                <c:pt idx="619">
                  <c:v>1.7000212955743994</c:v>
                </c:pt>
                <c:pt idx="620">
                  <c:v>1.4857411580287998</c:v>
                </c:pt>
                <c:pt idx="621">
                  <c:v>1.9543375229312008</c:v>
                </c:pt>
                <c:pt idx="622">
                  <c:v>1.80346545248</c:v>
                </c:pt>
                <c:pt idx="623">
                  <c:v>1.9722483830144002</c:v>
                </c:pt>
                <c:pt idx="624">
                  <c:v>1.6259109586976002</c:v>
                </c:pt>
                <c:pt idx="625">
                  <c:v>1.7176184633023999</c:v>
                </c:pt>
                <c:pt idx="626">
                  <c:v>1.5474570598400001</c:v>
                </c:pt>
                <c:pt idx="627">
                  <c:v>1.9000666416512002</c:v>
                </c:pt>
                <c:pt idx="628">
                  <c:v>1.5286317212576002</c:v>
                </c:pt>
                <c:pt idx="629">
                  <c:v>1.7810429960768004</c:v>
                </c:pt>
                <c:pt idx="630">
                  <c:v>2.0222090561600004</c:v>
                </c:pt>
                <c:pt idx="631">
                  <c:v>2.1821110744640002</c:v>
                </c:pt>
                <c:pt idx="632">
                  <c:v>1.4245209153535998</c:v>
                </c:pt>
                <c:pt idx="633">
                  <c:v>1.9358220768800001</c:v>
                </c:pt>
                <c:pt idx="634">
                  <c:v>1.6034112402368002</c:v>
                </c:pt>
                <c:pt idx="635">
                  <c:v>1.9742888607488007</c:v>
                </c:pt>
                <c:pt idx="636">
                  <c:v>2.0782873620800002</c:v>
                </c:pt>
                <c:pt idx="637">
                  <c:v>1.9433726466368004</c:v>
                </c:pt>
                <c:pt idx="638">
                  <c:v>1.8776061875455998</c:v>
                </c:pt>
                <c:pt idx="639">
                  <c:v>2.4669445395199996</c:v>
                </c:pt>
                <c:pt idx="640">
                  <c:v>2.0038987973120004</c:v>
                </c:pt>
                <c:pt idx="641">
                  <c:v>2.4946524791359996</c:v>
                </c:pt>
                <c:pt idx="642">
                  <c:v>2.181019695392</c:v>
                </c:pt>
                <c:pt idx="643">
                  <c:v>2.2300414018879997</c:v>
                </c:pt>
                <c:pt idx="644">
                  <c:v>2.079161310176</c:v>
                </c:pt>
                <c:pt idx="645">
                  <c:v>1.8592444211743999</c:v>
                </c:pt>
                <c:pt idx="646">
                  <c:v>2.0693929394239996</c:v>
                </c:pt>
                <c:pt idx="647">
                  <c:v>1.6697729970463999</c:v>
                </c:pt>
                <c:pt idx="648">
                  <c:v>2.2996266322879997</c:v>
                </c:pt>
                <c:pt idx="649">
                  <c:v>3.9382328428160007</c:v>
                </c:pt>
                <c:pt idx="650">
                  <c:v>2.4754100097919998</c:v>
                </c:pt>
                <c:pt idx="651">
                  <c:v>3.5339670454400007</c:v>
                </c:pt>
                <c:pt idx="652">
                  <c:v>2.6239409984960007</c:v>
                </c:pt>
                <c:pt idx="653">
                  <c:v>2.0783983999999998</c:v>
                </c:pt>
                <c:pt idx="654">
                  <c:v>2.7697184188160002</c:v>
                </c:pt>
                <c:pt idx="655">
                  <c:v>4.0169527257920015</c:v>
                </c:pt>
                <c:pt idx="656">
                  <c:v>2.4367380387199997</c:v>
                </c:pt>
                <c:pt idx="657">
                  <c:v>3.275098690688</c:v>
                </c:pt>
                <c:pt idx="658">
                  <c:v>2.2328051033599992</c:v>
                </c:pt>
                <c:pt idx="659">
                  <c:v>3.5043685077440001</c:v>
                </c:pt>
                <c:pt idx="660">
                  <c:v>2.4760741258879992</c:v>
                </c:pt>
                <c:pt idx="661">
                  <c:v>4.2818525856320013</c:v>
                </c:pt>
                <c:pt idx="662">
                  <c:v>2.9274554110399995</c:v>
                </c:pt>
                <c:pt idx="663">
                  <c:v>4.499207583296001</c:v>
                </c:pt>
                <c:pt idx="664">
                  <c:v>2.2955684753599996</c:v>
                </c:pt>
                <c:pt idx="665">
                  <c:v>2.7378670387520008</c:v>
                </c:pt>
                <c:pt idx="666">
                  <c:v>2.5708818225920007</c:v>
                </c:pt>
                <c:pt idx="667">
                  <c:v>3.3478533533120003</c:v>
                </c:pt>
                <c:pt idx="668">
                  <c:v>2.7991510329920009</c:v>
                </c:pt>
                <c:pt idx="669">
                  <c:v>3.0682492188800001</c:v>
                </c:pt>
                <c:pt idx="670">
                  <c:v>3.1193654445439996</c:v>
                </c:pt>
                <c:pt idx="671">
                  <c:v>4.1227020776959984</c:v>
                </c:pt>
                <c:pt idx="672">
                  <c:v>2.2116994790719997</c:v>
                </c:pt>
                <c:pt idx="673">
                  <c:v>2.9213947740800008</c:v>
                </c:pt>
                <c:pt idx="674">
                  <c:v>2.1832315847360007</c:v>
                </c:pt>
                <c:pt idx="675">
                  <c:v>3.4449248695040002</c:v>
                </c:pt>
                <c:pt idx="676">
                  <c:v>2.7740543812160001</c:v>
                </c:pt>
                <c:pt idx="677">
                  <c:v>3.298832490848</c:v>
                </c:pt>
                <c:pt idx="678">
                  <c:v>3.297928989536</c:v>
                </c:pt>
                <c:pt idx="679">
                  <c:v>4.4382917442560013</c:v>
                </c:pt>
                <c:pt idx="680">
                  <c:v>2.2996266322879997</c:v>
                </c:pt>
                <c:pt idx="681">
                  <c:v>3.9382328428160007</c:v>
                </c:pt>
                <c:pt idx="682">
                  <c:v>2.4754100097919998</c:v>
                </c:pt>
                <c:pt idx="683">
                  <c:v>3.5339670454400007</c:v>
                </c:pt>
                <c:pt idx="684">
                  <c:v>2.6239409984960007</c:v>
                </c:pt>
                <c:pt idx="685">
                  <c:v>2.0783983999999998</c:v>
                </c:pt>
                <c:pt idx="686">
                  <c:v>2.7697184188160002</c:v>
                </c:pt>
                <c:pt idx="687">
                  <c:v>4.0169527257920015</c:v>
                </c:pt>
                <c:pt idx="688">
                  <c:v>2.4367380387199997</c:v>
                </c:pt>
                <c:pt idx="689">
                  <c:v>3.275098690688</c:v>
                </c:pt>
                <c:pt idx="690">
                  <c:v>2.2328051033599992</c:v>
                </c:pt>
                <c:pt idx="691">
                  <c:v>3.5043685077440001</c:v>
                </c:pt>
                <c:pt idx="692">
                  <c:v>2.4760741258879992</c:v>
                </c:pt>
                <c:pt idx="693">
                  <c:v>4.2818525856320013</c:v>
                </c:pt>
                <c:pt idx="694">
                  <c:v>2.9274554110399995</c:v>
                </c:pt>
                <c:pt idx="695">
                  <c:v>4.499207583296001</c:v>
                </c:pt>
                <c:pt idx="696">
                  <c:v>2.2955684753599996</c:v>
                </c:pt>
                <c:pt idx="697">
                  <c:v>2.7378670387520008</c:v>
                </c:pt>
                <c:pt idx="698">
                  <c:v>2.5708818225920007</c:v>
                </c:pt>
                <c:pt idx="699">
                  <c:v>3.3478533533120003</c:v>
                </c:pt>
                <c:pt idx="700">
                  <c:v>2.7991510329920009</c:v>
                </c:pt>
                <c:pt idx="701">
                  <c:v>3.0682492188800001</c:v>
                </c:pt>
                <c:pt idx="702">
                  <c:v>3.1193654445439996</c:v>
                </c:pt>
                <c:pt idx="703">
                  <c:v>4.1227020776959984</c:v>
                </c:pt>
                <c:pt idx="704">
                  <c:v>2.2116994790719997</c:v>
                </c:pt>
                <c:pt idx="705">
                  <c:v>2.9213947740800008</c:v>
                </c:pt>
                <c:pt idx="706">
                  <c:v>2.1832315847360007</c:v>
                </c:pt>
                <c:pt idx="707">
                  <c:v>3.4449248695040002</c:v>
                </c:pt>
                <c:pt idx="708">
                  <c:v>2.7740543812160001</c:v>
                </c:pt>
                <c:pt idx="709">
                  <c:v>3.298832490848</c:v>
                </c:pt>
                <c:pt idx="710">
                  <c:v>3.297928989536</c:v>
                </c:pt>
                <c:pt idx="711">
                  <c:v>4.4382917442560013</c:v>
                </c:pt>
                <c:pt idx="712">
                  <c:v>2.2996266322879997</c:v>
                </c:pt>
                <c:pt idx="713">
                  <c:v>3.9382328428160007</c:v>
                </c:pt>
                <c:pt idx="714">
                  <c:v>2.4754100097919998</c:v>
                </c:pt>
                <c:pt idx="715">
                  <c:v>3.5339670454400007</c:v>
                </c:pt>
                <c:pt idx="716">
                  <c:v>2.6239409984960007</c:v>
                </c:pt>
                <c:pt idx="717">
                  <c:v>2.0783983999999998</c:v>
                </c:pt>
                <c:pt idx="718">
                  <c:v>2.7697184188160002</c:v>
                </c:pt>
                <c:pt idx="719">
                  <c:v>4.0169527257920015</c:v>
                </c:pt>
                <c:pt idx="720">
                  <c:v>2.4367380387199997</c:v>
                </c:pt>
                <c:pt idx="721">
                  <c:v>3.275098690688</c:v>
                </c:pt>
                <c:pt idx="722">
                  <c:v>2.2328051033599992</c:v>
                </c:pt>
                <c:pt idx="723">
                  <c:v>3.5043685077440001</c:v>
                </c:pt>
                <c:pt idx="724">
                  <c:v>2.4760741258879992</c:v>
                </c:pt>
                <c:pt idx="725">
                  <c:v>4.2818525856320013</c:v>
                </c:pt>
                <c:pt idx="726">
                  <c:v>2.9274554110399995</c:v>
                </c:pt>
                <c:pt idx="727">
                  <c:v>4.499207583296001</c:v>
                </c:pt>
                <c:pt idx="728">
                  <c:v>2.2955684753599996</c:v>
                </c:pt>
                <c:pt idx="729">
                  <c:v>2.7378670387520008</c:v>
                </c:pt>
                <c:pt idx="730">
                  <c:v>2.5708818225920007</c:v>
                </c:pt>
                <c:pt idx="731">
                  <c:v>3.3478533533120003</c:v>
                </c:pt>
                <c:pt idx="732">
                  <c:v>2.7991510329920009</c:v>
                </c:pt>
                <c:pt idx="733">
                  <c:v>3.0682492188800001</c:v>
                </c:pt>
                <c:pt idx="734">
                  <c:v>3.1193654445439996</c:v>
                </c:pt>
                <c:pt idx="735">
                  <c:v>4.1227020776959984</c:v>
                </c:pt>
                <c:pt idx="736">
                  <c:v>2.2116994790719997</c:v>
                </c:pt>
                <c:pt idx="737">
                  <c:v>2.9213947740800008</c:v>
                </c:pt>
                <c:pt idx="738">
                  <c:v>2.1832315847360007</c:v>
                </c:pt>
                <c:pt idx="739">
                  <c:v>3.4449248695040002</c:v>
                </c:pt>
                <c:pt idx="740">
                  <c:v>2.7740543812160001</c:v>
                </c:pt>
                <c:pt idx="741">
                  <c:v>3.298832490848</c:v>
                </c:pt>
                <c:pt idx="742">
                  <c:v>3.297928989536</c:v>
                </c:pt>
                <c:pt idx="743">
                  <c:v>4.4382917442560013</c:v>
                </c:pt>
                <c:pt idx="744">
                  <c:v>2.2996266322879997</c:v>
                </c:pt>
                <c:pt idx="745">
                  <c:v>3.9382328428160007</c:v>
                </c:pt>
                <c:pt idx="746">
                  <c:v>2.4754100097919998</c:v>
                </c:pt>
                <c:pt idx="747">
                  <c:v>3.5339670454400007</c:v>
                </c:pt>
                <c:pt idx="748">
                  <c:v>2.6239409984960007</c:v>
                </c:pt>
                <c:pt idx="749">
                  <c:v>2.0783983999999998</c:v>
                </c:pt>
                <c:pt idx="750">
                  <c:v>2.7697184188160002</c:v>
                </c:pt>
                <c:pt idx="751">
                  <c:v>4.0169527257920015</c:v>
                </c:pt>
                <c:pt idx="752">
                  <c:v>2.4367380387199997</c:v>
                </c:pt>
                <c:pt idx="753">
                  <c:v>3.275098690688</c:v>
                </c:pt>
                <c:pt idx="754">
                  <c:v>2.2328051033599992</c:v>
                </c:pt>
                <c:pt idx="755">
                  <c:v>3.5043685077440001</c:v>
                </c:pt>
                <c:pt idx="756">
                  <c:v>2.4760741258879992</c:v>
                </c:pt>
                <c:pt idx="757">
                  <c:v>4.2818525856320013</c:v>
                </c:pt>
                <c:pt idx="758">
                  <c:v>2.9274554110399995</c:v>
                </c:pt>
                <c:pt idx="759">
                  <c:v>4.499207583296001</c:v>
                </c:pt>
                <c:pt idx="760">
                  <c:v>2.2955684753599996</c:v>
                </c:pt>
                <c:pt idx="761">
                  <c:v>2.7378670387520008</c:v>
                </c:pt>
                <c:pt idx="762">
                  <c:v>2.5708818225920007</c:v>
                </c:pt>
                <c:pt idx="763">
                  <c:v>3.3478533533120003</c:v>
                </c:pt>
                <c:pt idx="764">
                  <c:v>2.7991510329920009</c:v>
                </c:pt>
                <c:pt idx="765">
                  <c:v>3.0682492188800001</c:v>
                </c:pt>
                <c:pt idx="766">
                  <c:v>3.1193654445439996</c:v>
                </c:pt>
                <c:pt idx="767">
                  <c:v>4.1227020776959984</c:v>
                </c:pt>
                <c:pt idx="768">
                  <c:v>2.2116994790719997</c:v>
                </c:pt>
                <c:pt idx="769">
                  <c:v>2.9213947740800008</c:v>
                </c:pt>
                <c:pt idx="770">
                  <c:v>2.1832315847360007</c:v>
                </c:pt>
                <c:pt idx="771">
                  <c:v>3.4449248695040002</c:v>
                </c:pt>
                <c:pt idx="772">
                  <c:v>2.7740543812160001</c:v>
                </c:pt>
                <c:pt idx="773">
                  <c:v>3.298832490848</c:v>
                </c:pt>
                <c:pt idx="774">
                  <c:v>3.297928989536</c:v>
                </c:pt>
                <c:pt idx="775">
                  <c:v>4.4382917442560013</c:v>
                </c:pt>
                <c:pt idx="776">
                  <c:v>2.2996266322879997</c:v>
                </c:pt>
                <c:pt idx="777">
                  <c:v>3.9382328428160007</c:v>
                </c:pt>
                <c:pt idx="778">
                  <c:v>2.4754100097919998</c:v>
                </c:pt>
                <c:pt idx="779">
                  <c:v>3.5339670454400007</c:v>
                </c:pt>
                <c:pt idx="780">
                  <c:v>2.6239409984960007</c:v>
                </c:pt>
                <c:pt idx="781">
                  <c:v>2.0783983999999998</c:v>
                </c:pt>
                <c:pt idx="782">
                  <c:v>2.7697184188160002</c:v>
                </c:pt>
                <c:pt idx="783">
                  <c:v>4.0169527257920015</c:v>
                </c:pt>
                <c:pt idx="784">
                  <c:v>2.4367380387199997</c:v>
                </c:pt>
                <c:pt idx="785">
                  <c:v>3.275098690688</c:v>
                </c:pt>
                <c:pt idx="786">
                  <c:v>2.2328051033599992</c:v>
                </c:pt>
                <c:pt idx="787">
                  <c:v>3.5043685077440001</c:v>
                </c:pt>
                <c:pt idx="788">
                  <c:v>2.4760741258879992</c:v>
                </c:pt>
                <c:pt idx="789">
                  <c:v>4.2818525856320013</c:v>
                </c:pt>
                <c:pt idx="790">
                  <c:v>2.9274554110399995</c:v>
                </c:pt>
                <c:pt idx="791">
                  <c:v>4.499207583296001</c:v>
                </c:pt>
                <c:pt idx="792">
                  <c:v>2.2955684753599996</c:v>
                </c:pt>
                <c:pt idx="793">
                  <c:v>2.7378670387520008</c:v>
                </c:pt>
                <c:pt idx="794">
                  <c:v>2.5708818225920007</c:v>
                </c:pt>
                <c:pt idx="795">
                  <c:v>3.3478533533120003</c:v>
                </c:pt>
                <c:pt idx="796">
                  <c:v>2.7991510329920009</c:v>
                </c:pt>
                <c:pt idx="797">
                  <c:v>3.0682492188800001</c:v>
                </c:pt>
                <c:pt idx="798">
                  <c:v>3.1193654445439996</c:v>
                </c:pt>
                <c:pt idx="799">
                  <c:v>4.1227020776959984</c:v>
                </c:pt>
                <c:pt idx="800">
                  <c:v>2.2116994790719997</c:v>
                </c:pt>
                <c:pt idx="801">
                  <c:v>2.9213947740800008</c:v>
                </c:pt>
                <c:pt idx="802">
                  <c:v>2.1832315847360007</c:v>
                </c:pt>
                <c:pt idx="803">
                  <c:v>3.4449248695040002</c:v>
                </c:pt>
                <c:pt idx="804">
                  <c:v>2.7740543812160001</c:v>
                </c:pt>
                <c:pt idx="805">
                  <c:v>3.298832490848</c:v>
                </c:pt>
                <c:pt idx="806">
                  <c:v>3.297928989536</c:v>
                </c:pt>
                <c:pt idx="807">
                  <c:v>4.4382917442560013</c:v>
                </c:pt>
                <c:pt idx="808">
                  <c:v>2.2996266322879997</c:v>
                </c:pt>
                <c:pt idx="809">
                  <c:v>3.9382328428160007</c:v>
                </c:pt>
                <c:pt idx="810">
                  <c:v>2.4754100097919998</c:v>
                </c:pt>
                <c:pt idx="811">
                  <c:v>3.5339670454400007</c:v>
                </c:pt>
                <c:pt idx="812">
                  <c:v>2.6239409984960007</c:v>
                </c:pt>
                <c:pt idx="813">
                  <c:v>2.0783983999999998</c:v>
                </c:pt>
                <c:pt idx="814">
                  <c:v>2.7697184188160002</c:v>
                </c:pt>
                <c:pt idx="815">
                  <c:v>4.0169527257920015</c:v>
                </c:pt>
                <c:pt idx="816">
                  <c:v>2.4367380387199997</c:v>
                </c:pt>
                <c:pt idx="817">
                  <c:v>3.275098690688</c:v>
                </c:pt>
                <c:pt idx="818">
                  <c:v>2.2328051033599992</c:v>
                </c:pt>
                <c:pt idx="819">
                  <c:v>3.5043685077440001</c:v>
                </c:pt>
                <c:pt idx="820">
                  <c:v>2.4760741258879992</c:v>
                </c:pt>
                <c:pt idx="821">
                  <c:v>4.2818525856320013</c:v>
                </c:pt>
                <c:pt idx="822">
                  <c:v>2.9274554110399995</c:v>
                </c:pt>
                <c:pt idx="823">
                  <c:v>4.499207583296001</c:v>
                </c:pt>
                <c:pt idx="824">
                  <c:v>2.2955684753599996</c:v>
                </c:pt>
                <c:pt idx="825">
                  <c:v>2.7378670387520008</c:v>
                </c:pt>
                <c:pt idx="826">
                  <c:v>2.5708818225920007</c:v>
                </c:pt>
                <c:pt idx="827">
                  <c:v>3.3478533533120003</c:v>
                </c:pt>
                <c:pt idx="828">
                  <c:v>2.7991510329920009</c:v>
                </c:pt>
                <c:pt idx="829">
                  <c:v>3.0682492188800001</c:v>
                </c:pt>
                <c:pt idx="830">
                  <c:v>3.1193654445439996</c:v>
                </c:pt>
                <c:pt idx="831">
                  <c:v>4.1227020776959984</c:v>
                </c:pt>
                <c:pt idx="832">
                  <c:v>2.2116994790719997</c:v>
                </c:pt>
                <c:pt idx="833">
                  <c:v>2.9213947740800008</c:v>
                </c:pt>
                <c:pt idx="834">
                  <c:v>2.1832315847360007</c:v>
                </c:pt>
                <c:pt idx="835">
                  <c:v>3.4449248695040002</c:v>
                </c:pt>
                <c:pt idx="836">
                  <c:v>2.7740543812160001</c:v>
                </c:pt>
                <c:pt idx="837">
                  <c:v>3.298832490848</c:v>
                </c:pt>
                <c:pt idx="838">
                  <c:v>3.297928989536</c:v>
                </c:pt>
                <c:pt idx="839">
                  <c:v>4.4382917442560013</c:v>
                </c:pt>
                <c:pt idx="840">
                  <c:v>1.9037709107325409</c:v>
                </c:pt>
                <c:pt idx="841">
                  <c:v>2.3224155252853449</c:v>
                </c:pt>
                <c:pt idx="842">
                  <c:v>2.5892201241972366</c:v>
                </c:pt>
                <c:pt idx="843">
                  <c:v>2.5957275534389908</c:v>
                </c:pt>
                <c:pt idx="844">
                  <c:v>2.0295812094064409</c:v>
                </c:pt>
                <c:pt idx="845">
                  <c:v>2.2595103759483961</c:v>
                </c:pt>
                <c:pt idx="846">
                  <c:v>2.1510532219191711</c:v>
                </c:pt>
                <c:pt idx="847">
                  <c:v>1.9211240553772164</c:v>
                </c:pt>
                <c:pt idx="848">
                  <c:v>2.4634098255233372</c:v>
                </c:pt>
                <c:pt idx="849">
                  <c:v>1.5914143071283753</c:v>
                </c:pt>
                <c:pt idx="850">
                  <c:v>2.0859789295016373</c:v>
                </c:pt>
                <c:pt idx="851">
                  <c:v>2.3983355331058021</c:v>
                </c:pt>
                <c:pt idx="852">
                  <c:v>1.9037709107325409</c:v>
                </c:pt>
                <c:pt idx="853">
                  <c:v>2.3224155252853449</c:v>
                </c:pt>
                <c:pt idx="854">
                  <c:v>2.5892201241972366</c:v>
                </c:pt>
                <c:pt idx="855">
                  <c:v>2.5957275534389908</c:v>
                </c:pt>
                <c:pt idx="856">
                  <c:v>2.0295812094064409</c:v>
                </c:pt>
                <c:pt idx="857">
                  <c:v>2.2595103759483961</c:v>
                </c:pt>
                <c:pt idx="858">
                  <c:v>2.1510532219191711</c:v>
                </c:pt>
                <c:pt idx="859">
                  <c:v>1.9211240553772164</c:v>
                </c:pt>
                <c:pt idx="860">
                  <c:v>2.4634098255233372</c:v>
                </c:pt>
                <c:pt idx="861">
                  <c:v>1.5914143071283753</c:v>
                </c:pt>
                <c:pt idx="862">
                  <c:v>2.0859789295016373</c:v>
                </c:pt>
                <c:pt idx="863">
                  <c:v>2.3983355331058021</c:v>
                </c:pt>
                <c:pt idx="864">
                  <c:v>1.9037709107325409</c:v>
                </c:pt>
                <c:pt idx="865">
                  <c:v>2.3224155252853449</c:v>
                </c:pt>
                <c:pt idx="866">
                  <c:v>2.5892201241972366</c:v>
                </c:pt>
                <c:pt idx="867">
                  <c:v>2.5957275534389908</c:v>
                </c:pt>
                <c:pt idx="868">
                  <c:v>2.0295812094064409</c:v>
                </c:pt>
                <c:pt idx="869">
                  <c:v>2.2595103759483961</c:v>
                </c:pt>
                <c:pt idx="870">
                  <c:v>2.1510532219191711</c:v>
                </c:pt>
                <c:pt idx="871">
                  <c:v>1.9211240553772164</c:v>
                </c:pt>
                <c:pt idx="872">
                  <c:v>2.4634098255233372</c:v>
                </c:pt>
                <c:pt idx="873">
                  <c:v>1.5914143071283753</c:v>
                </c:pt>
                <c:pt idx="874">
                  <c:v>2.0859789295016373</c:v>
                </c:pt>
                <c:pt idx="875">
                  <c:v>2.3983355331058021</c:v>
                </c:pt>
                <c:pt idx="876">
                  <c:v>1.9037709107325409</c:v>
                </c:pt>
                <c:pt idx="877">
                  <c:v>2.3224155252853449</c:v>
                </c:pt>
                <c:pt idx="878">
                  <c:v>2.5892201241972366</c:v>
                </c:pt>
                <c:pt idx="879">
                  <c:v>2.5957275534389908</c:v>
                </c:pt>
                <c:pt idx="880">
                  <c:v>2.0295812094064409</c:v>
                </c:pt>
                <c:pt idx="881">
                  <c:v>2.2595103759483961</c:v>
                </c:pt>
                <c:pt idx="882">
                  <c:v>2.1510532219191711</c:v>
                </c:pt>
                <c:pt idx="883">
                  <c:v>1.9211240553772164</c:v>
                </c:pt>
                <c:pt idx="884">
                  <c:v>2.4634098255233372</c:v>
                </c:pt>
                <c:pt idx="885">
                  <c:v>1.5914143071283753</c:v>
                </c:pt>
                <c:pt idx="886">
                  <c:v>2.0859789295016373</c:v>
                </c:pt>
                <c:pt idx="887">
                  <c:v>2.3983355331058021</c:v>
                </c:pt>
                <c:pt idx="888">
                  <c:v>1.9037709107325409</c:v>
                </c:pt>
                <c:pt idx="889">
                  <c:v>2.3224155252853449</c:v>
                </c:pt>
                <c:pt idx="890">
                  <c:v>2.5892201241972366</c:v>
                </c:pt>
                <c:pt idx="891">
                  <c:v>2.5957275534389908</c:v>
                </c:pt>
                <c:pt idx="892">
                  <c:v>2.0295812094064409</c:v>
                </c:pt>
                <c:pt idx="893">
                  <c:v>2.2595103759483961</c:v>
                </c:pt>
                <c:pt idx="894">
                  <c:v>2.1510532219191711</c:v>
                </c:pt>
                <c:pt idx="895">
                  <c:v>1.9211240553772164</c:v>
                </c:pt>
                <c:pt idx="896">
                  <c:v>2.4634098255233372</c:v>
                </c:pt>
                <c:pt idx="897">
                  <c:v>1.5914143071283753</c:v>
                </c:pt>
                <c:pt idx="898">
                  <c:v>2.0859789295016373</c:v>
                </c:pt>
                <c:pt idx="899">
                  <c:v>2.3983355331058021</c:v>
                </c:pt>
                <c:pt idx="900">
                  <c:v>1.9719695935999999</c:v>
                </c:pt>
                <c:pt idx="901">
                  <c:v>2.2717294400000001</c:v>
                </c:pt>
                <c:pt idx="902">
                  <c:v>2.2145812160000005</c:v>
                </c:pt>
                <c:pt idx="903">
                  <c:v>2.6867075840000001</c:v>
                </c:pt>
                <c:pt idx="904">
                  <c:v>1.9197176288000002</c:v>
                </c:pt>
                <c:pt idx="905">
                  <c:v>1.9846113919999999</c:v>
                </c:pt>
                <c:pt idx="906">
                  <c:v>2.4941849600000001</c:v>
                </c:pt>
                <c:pt idx="907">
                  <c:v>2.6365864640000001</c:v>
                </c:pt>
                <c:pt idx="908">
                  <c:v>2.0668937600000001</c:v>
                </c:pt>
                <c:pt idx="909">
                  <c:v>2.4107487679999999</c:v>
                </c:pt>
                <c:pt idx="910">
                  <c:v>2.624243168</c:v>
                </c:pt>
                <c:pt idx="911">
                  <c:v>2.891767712</c:v>
                </c:pt>
                <c:pt idx="912">
                  <c:v>1.9719695935999999</c:v>
                </c:pt>
                <c:pt idx="913">
                  <c:v>2.2717294400000001</c:v>
                </c:pt>
                <c:pt idx="914">
                  <c:v>2.2145812160000005</c:v>
                </c:pt>
                <c:pt idx="915">
                  <c:v>2.6867075840000001</c:v>
                </c:pt>
                <c:pt idx="916">
                  <c:v>1.9197176288000002</c:v>
                </c:pt>
                <c:pt idx="917">
                  <c:v>1.9846113919999999</c:v>
                </c:pt>
                <c:pt idx="918">
                  <c:v>2.4941849600000001</c:v>
                </c:pt>
                <c:pt idx="919">
                  <c:v>2.6365864640000001</c:v>
                </c:pt>
                <c:pt idx="920">
                  <c:v>2.0668937600000001</c:v>
                </c:pt>
                <c:pt idx="921">
                  <c:v>2.4107487679999999</c:v>
                </c:pt>
                <c:pt idx="922">
                  <c:v>2.624243168</c:v>
                </c:pt>
                <c:pt idx="923">
                  <c:v>2.891767712</c:v>
                </c:pt>
                <c:pt idx="924">
                  <c:v>1.9719695935999999</c:v>
                </c:pt>
                <c:pt idx="925">
                  <c:v>2.2717294400000001</c:v>
                </c:pt>
                <c:pt idx="926">
                  <c:v>2.2145812160000005</c:v>
                </c:pt>
                <c:pt idx="927">
                  <c:v>2.6867075840000001</c:v>
                </c:pt>
                <c:pt idx="928">
                  <c:v>1.9197176288000002</c:v>
                </c:pt>
                <c:pt idx="929">
                  <c:v>1.9846113919999999</c:v>
                </c:pt>
                <c:pt idx="930">
                  <c:v>2.4941849600000001</c:v>
                </c:pt>
                <c:pt idx="931">
                  <c:v>2.6365864640000001</c:v>
                </c:pt>
                <c:pt idx="932">
                  <c:v>2.0668937600000001</c:v>
                </c:pt>
                <c:pt idx="933">
                  <c:v>2.4107487679999999</c:v>
                </c:pt>
                <c:pt idx="934">
                  <c:v>2.624243168</c:v>
                </c:pt>
                <c:pt idx="935">
                  <c:v>2.891767712</c:v>
                </c:pt>
                <c:pt idx="936">
                  <c:v>1.9719695935999999</c:v>
                </c:pt>
                <c:pt idx="937">
                  <c:v>2.2717294400000001</c:v>
                </c:pt>
                <c:pt idx="938">
                  <c:v>2.2145812160000005</c:v>
                </c:pt>
                <c:pt idx="939">
                  <c:v>2.6867075840000001</c:v>
                </c:pt>
                <c:pt idx="940">
                  <c:v>1.9197176288000002</c:v>
                </c:pt>
                <c:pt idx="941">
                  <c:v>1.9846113919999999</c:v>
                </c:pt>
                <c:pt idx="942">
                  <c:v>2.4941849600000001</c:v>
                </c:pt>
                <c:pt idx="943">
                  <c:v>2.6365864640000001</c:v>
                </c:pt>
                <c:pt idx="944">
                  <c:v>2.0668937600000001</c:v>
                </c:pt>
                <c:pt idx="945">
                  <c:v>2.4107487679999999</c:v>
                </c:pt>
                <c:pt idx="946">
                  <c:v>2.624243168</c:v>
                </c:pt>
                <c:pt idx="947">
                  <c:v>2.891767712</c:v>
                </c:pt>
                <c:pt idx="948">
                  <c:v>1.9719695935999999</c:v>
                </c:pt>
                <c:pt idx="949">
                  <c:v>2.2717294400000001</c:v>
                </c:pt>
                <c:pt idx="950">
                  <c:v>2.2145812160000005</c:v>
                </c:pt>
                <c:pt idx="951">
                  <c:v>2.6867075840000001</c:v>
                </c:pt>
                <c:pt idx="952">
                  <c:v>1.9197176288000002</c:v>
                </c:pt>
                <c:pt idx="953">
                  <c:v>1.9846113919999999</c:v>
                </c:pt>
                <c:pt idx="954">
                  <c:v>2.4941849600000001</c:v>
                </c:pt>
                <c:pt idx="955">
                  <c:v>2.6365864640000001</c:v>
                </c:pt>
                <c:pt idx="956">
                  <c:v>2.0668937600000001</c:v>
                </c:pt>
                <c:pt idx="957">
                  <c:v>2.4107487679999999</c:v>
                </c:pt>
                <c:pt idx="958">
                  <c:v>2.624243168</c:v>
                </c:pt>
                <c:pt idx="959">
                  <c:v>2.891767712</c:v>
                </c:pt>
                <c:pt idx="960">
                  <c:v>1.9719695935999999</c:v>
                </c:pt>
                <c:pt idx="961">
                  <c:v>2.2717294400000001</c:v>
                </c:pt>
                <c:pt idx="962">
                  <c:v>2.2145812160000005</c:v>
                </c:pt>
                <c:pt idx="963">
                  <c:v>2.6867075840000001</c:v>
                </c:pt>
                <c:pt idx="964">
                  <c:v>1.9197176288000002</c:v>
                </c:pt>
                <c:pt idx="965">
                  <c:v>1.9846113919999999</c:v>
                </c:pt>
                <c:pt idx="966">
                  <c:v>2.4941849600000001</c:v>
                </c:pt>
                <c:pt idx="967">
                  <c:v>2.6365864640000001</c:v>
                </c:pt>
                <c:pt idx="968">
                  <c:v>2.0668937600000001</c:v>
                </c:pt>
                <c:pt idx="969">
                  <c:v>2.4107487679999999</c:v>
                </c:pt>
                <c:pt idx="970">
                  <c:v>2.624243168</c:v>
                </c:pt>
                <c:pt idx="971">
                  <c:v>2.891767712</c:v>
                </c:pt>
                <c:pt idx="972">
                  <c:v>4.5854683256960014</c:v>
                </c:pt>
                <c:pt idx="973">
                  <c:v>5.702926053151999</c:v>
                </c:pt>
                <c:pt idx="974">
                  <c:v>6.0618086369599995</c:v>
                </c:pt>
                <c:pt idx="975">
                  <c:v>5.6005390774399997</c:v>
                </c:pt>
                <c:pt idx="976">
                  <c:v>5.5798801376</c:v>
                </c:pt>
                <c:pt idx="977">
                  <c:v>5.8452638354239994</c:v>
                </c:pt>
                <c:pt idx="978">
                  <c:v>5.0636895132799991</c:v>
                </c:pt>
                <c:pt idx="979">
                  <c:v>5.1263435367679993</c:v>
                </c:pt>
                <c:pt idx="980">
                  <c:v>5.5117088449280001</c:v>
                </c:pt>
                <c:pt idx="981">
                  <c:v>5.7143101712959998</c:v>
                </c:pt>
                <c:pt idx="982">
                  <c:v>5.7624135998719987</c:v>
                </c:pt>
                <c:pt idx="983">
                  <c:v>5.6394702778880008</c:v>
                </c:pt>
                <c:pt idx="984">
                  <c:v>5.8844462429119995</c:v>
                </c:pt>
                <c:pt idx="985">
                  <c:v>6.4128569345600006</c:v>
                </c:pt>
                <c:pt idx="986">
                  <c:v>6.1334748759679991</c:v>
                </c:pt>
                <c:pt idx="987">
                  <c:v>6.1961039897599983</c:v>
                </c:pt>
                <c:pt idx="988">
                  <c:v>5.9495452087040004</c:v>
                </c:pt>
                <c:pt idx="989">
                  <c:v>6.293511575168</c:v>
                </c:pt>
                <c:pt idx="990">
                  <c:v>4.5854683256960014</c:v>
                </c:pt>
                <c:pt idx="991">
                  <c:v>5.702926053151999</c:v>
                </c:pt>
                <c:pt idx="992">
                  <c:v>6.0618086369599995</c:v>
                </c:pt>
                <c:pt idx="993">
                  <c:v>5.6005390774399997</c:v>
                </c:pt>
                <c:pt idx="994">
                  <c:v>5.5798801376</c:v>
                </c:pt>
                <c:pt idx="995">
                  <c:v>5.8452638354239994</c:v>
                </c:pt>
                <c:pt idx="996">
                  <c:v>5.0636895132799991</c:v>
                </c:pt>
                <c:pt idx="997">
                  <c:v>5.1263435367679993</c:v>
                </c:pt>
                <c:pt idx="998">
                  <c:v>5.5117088449280001</c:v>
                </c:pt>
                <c:pt idx="999">
                  <c:v>5.7143101712959998</c:v>
                </c:pt>
                <c:pt idx="1000">
                  <c:v>5.7624135998719987</c:v>
                </c:pt>
                <c:pt idx="1001">
                  <c:v>5.6394702778880008</c:v>
                </c:pt>
                <c:pt idx="1002">
                  <c:v>5.8844462429119995</c:v>
                </c:pt>
                <c:pt idx="1003">
                  <c:v>6.4128569345600006</c:v>
                </c:pt>
                <c:pt idx="1004">
                  <c:v>6.1334748759679991</c:v>
                </c:pt>
                <c:pt idx="1005">
                  <c:v>6.1961039897599983</c:v>
                </c:pt>
                <c:pt idx="1006">
                  <c:v>5.9495452087040004</c:v>
                </c:pt>
                <c:pt idx="1007">
                  <c:v>6.293511575168</c:v>
                </c:pt>
                <c:pt idx="1008">
                  <c:v>4.5854683256960014</c:v>
                </c:pt>
                <c:pt idx="1009">
                  <c:v>5.702926053151999</c:v>
                </c:pt>
                <c:pt idx="1010">
                  <c:v>6.0618086369599995</c:v>
                </c:pt>
                <c:pt idx="1011">
                  <c:v>5.6005390774399997</c:v>
                </c:pt>
                <c:pt idx="1012">
                  <c:v>5.5798801376</c:v>
                </c:pt>
                <c:pt idx="1013">
                  <c:v>5.8452638354239994</c:v>
                </c:pt>
                <c:pt idx="1014">
                  <c:v>5.0636895132799991</c:v>
                </c:pt>
                <c:pt idx="1015">
                  <c:v>5.1263435367679993</c:v>
                </c:pt>
                <c:pt idx="1016">
                  <c:v>5.5117088449280001</c:v>
                </c:pt>
                <c:pt idx="1017">
                  <c:v>5.7143101712959998</c:v>
                </c:pt>
                <c:pt idx="1018">
                  <c:v>5.7624135998719987</c:v>
                </c:pt>
                <c:pt idx="1019">
                  <c:v>5.6394702778880008</c:v>
                </c:pt>
                <c:pt idx="1020">
                  <c:v>5.8844462429119995</c:v>
                </c:pt>
                <c:pt idx="1021">
                  <c:v>6.4128569345600006</c:v>
                </c:pt>
                <c:pt idx="1022">
                  <c:v>6.1334748759679991</c:v>
                </c:pt>
                <c:pt idx="1023">
                  <c:v>6.1961039897599983</c:v>
                </c:pt>
                <c:pt idx="1024">
                  <c:v>5.9495452087040004</c:v>
                </c:pt>
                <c:pt idx="1025">
                  <c:v>6.293511575168</c:v>
                </c:pt>
              </c:numCache>
            </c:numRef>
          </c:yVal>
        </c:ser>
        <c:dLbls/>
        <c:axId val="89733760"/>
        <c:axId val="89739648"/>
      </c:scatterChart>
      <c:valAx>
        <c:axId val="89733760"/>
        <c:scaling>
          <c:orientation val="minMax"/>
          <c:max val="6"/>
        </c:scaling>
        <c:axPos val="b"/>
        <c:numFmt formatCode="0" sourceLinked="0"/>
        <c:tickLblPos val="nextTo"/>
        <c:crossAx val="89739648"/>
        <c:crosses val="autoZero"/>
        <c:crossBetween val="midCat"/>
      </c:valAx>
      <c:valAx>
        <c:axId val="89739648"/>
        <c:scaling>
          <c:orientation val="minMax"/>
          <c:max val="6"/>
        </c:scaling>
        <c:axPos val="l"/>
        <c:numFmt formatCode="General" sourceLinked="1"/>
        <c:tickLblPos val="nextTo"/>
        <c:crossAx val="89733760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0300160396617092"/>
          <c:y val="5.2837606678977862E-2"/>
          <c:w val="0.87848850490910857"/>
          <c:h val="0.7507961843250120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Current INSEY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cat>
            <c:strRef>
              <c:f>Sheet1!$A$2:$A$12</c:f>
              <c:strCache>
                <c:ptCount val="11"/>
                <c:pt idx="0">
                  <c:v>2012 FK 4</c:v>
                </c:pt>
                <c:pt idx="1">
                  <c:v>2012 FK 5</c:v>
                </c:pt>
                <c:pt idx="2">
                  <c:v>2012 FK 6</c:v>
                </c:pt>
                <c:pt idx="3">
                  <c:v>2012 FK 7</c:v>
                </c:pt>
                <c:pt idx="4">
                  <c:v>2012 FK 10</c:v>
                </c:pt>
                <c:pt idx="5">
                  <c:v>2012 All</c:v>
                </c:pt>
                <c:pt idx="6">
                  <c:v>2013 FK 4</c:v>
                </c:pt>
                <c:pt idx="7">
                  <c:v>2013 FK 5</c:v>
                </c:pt>
                <c:pt idx="8">
                  <c:v>2013 FK 7</c:v>
                </c:pt>
                <c:pt idx="9">
                  <c:v>2013 All </c:v>
                </c:pt>
                <c:pt idx="10">
                  <c:v>All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0.53</c:v>
                </c:pt>
                <c:pt idx="1">
                  <c:v>0.49000000000000005</c:v>
                </c:pt>
                <c:pt idx="2">
                  <c:v>0.38000000000000006</c:v>
                </c:pt>
                <c:pt idx="3">
                  <c:v>0.72000000000000008</c:v>
                </c:pt>
                <c:pt idx="4">
                  <c:v>0.85000000000000009</c:v>
                </c:pt>
                <c:pt idx="5">
                  <c:v>0.30000000000000004</c:v>
                </c:pt>
                <c:pt idx="6">
                  <c:v>0.05</c:v>
                </c:pt>
                <c:pt idx="7">
                  <c:v>7.0000000000000021E-2</c:v>
                </c:pt>
                <c:pt idx="8">
                  <c:v>0.56999999999999995</c:v>
                </c:pt>
                <c:pt idx="9">
                  <c:v>4.0000000000000008E-2</c:v>
                </c:pt>
                <c:pt idx="10">
                  <c:v>0.41000000000000003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Sites New INSEY</c:v>
                </c:pt>
              </c:strCache>
            </c:strRef>
          </c:tx>
          <c:spPr>
            <a:solidFill>
              <a:schemeClr val="tx1"/>
            </a:solidFill>
          </c:spPr>
          <c:cat>
            <c:strRef>
              <c:f>Sheet1!$A$2:$A$12</c:f>
              <c:strCache>
                <c:ptCount val="11"/>
                <c:pt idx="0">
                  <c:v>2012 FK 4</c:v>
                </c:pt>
                <c:pt idx="1">
                  <c:v>2012 FK 5</c:v>
                </c:pt>
                <c:pt idx="2">
                  <c:v>2012 FK 6</c:v>
                </c:pt>
                <c:pt idx="3">
                  <c:v>2012 FK 7</c:v>
                </c:pt>
                <c:pt idx="4">
                  <c:v>2012 FK 10</c:v>
                </c:pt>
                <c:pt idx="5">
                  <c:v>2012 All</c:v>
                </c:pt>
                <c:pt idx="6">
                  <c:v>2013 FK 4</c:v>
                </c:pt>
                <c:pt idx="7">
                  <c:v>2013 FK 5</c:v>
                </c:pt>
                <c:pt idx="8">
                  <c:v>2013 FK 7</c:v>
                </c:pt>
                <c:pt idx="9">
                  <c:v>2013 All </c:v>
                </c:pt>
                <c:pt idx="10">
                  <c:v>All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0.53</c:v>
                </c:pt>
                <c:pt idx="1">
                  <c:v>0.6100000000000001</c:v>
                </c:pt>
                <c:pt idx="2">
                  <c:v>0.4</c:v>
                </c:pt>
                <c:pt idx="3">
                  <c:v>0.8600000000000001</c:v>
                </c:pt>
                <c:pt idx="4">
                  <c:v>0.9</c:v>
                </c:pt>
                <c:pt idx="5">
                  <c:v>0.59</c:v>
                </c:pt>
                <c:pt idx="6">
                  <c:v>4.0000000000000008E-2</c:v>
                </c:pt>
                <c:pt idx="7">
                  <c:v>7.0000000000000021E-2</c:v>
                </c:pt>
                <c:pt idx="8">
                  <c:v>0.64000000000000012</c:v>
                </c:pt>
                <c:pt idx="9">
                  <c:v>4.0000000000000008E-2</c:v>
                </c:pt>
                <c:pt idx="10">
                  <c:v>0.52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Loamy Sites New INSEY</c:v>
                </c:pt>
              </c:strCache>
            </c:strRef>
          </c:tx>
          <c:spPr>
            <a:solidFill>
              <a:srgbClr val="FF6600"/>
            </a:solidFill>
          </c:spPr>
          <c:cat>
            <c:strRef>
              <c:f>Sheet1!$A$2:$A$12</c:f>
              <c:strCache>
                <c:ptCount val="11"/>
                <c:pt idx="0">
                  <c:v>2012 FK 4</c:v>
                </c:pt>
                <c:pt idx="1">
                  <c:v>2012 FK 5</c:v>
                </c:pt>
                <c:pt idx="2">
                  <c:v>2012 FK 6</c:v>
                </c:pt>
                <c:pt idx="3">
                  <c:v>2012 FK 7</c:v>
                </c:pt>
                <c:pt idx="4">
                  <c:v>2012 FK 10</c:v>
                </c:pt>
                <c:pt idx="5">
                  <c:v>2012 All</c:v>
                </c:pt>
                <c:pt idx="6">
                  <c:v>2013 FK 4</c:v>
                </c:pt>
                <c:pt idx="7">
                  <c:v>2013 FK 5</c:v>
                </c:pt>
                <c:pt idx="8">
                  <c:v>2013 FK 7</c:v>
                </c:pt>
                <c:pt idx="9">
                  <c:v>2013 All </c:v>
                </c:pt>
                <c:pt idx="10">
                  <c:v>All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0.53</c:v>
                </c:pt>
                <c:pt idx="1">
                  <c:v>0.6100000000000001</c:v>
                </c:pt>
                <c:pt idx="2">
                  <c:v>0.4</c:v>
                </c:pt>
                <c:pt idx="3">
                  <c:v>0.8600000000000001</c:v>
                </c:pt>
                <c:pt idx="4">
                  <c:v>0.9</c:v>
                </c:pt>
                <c:pt idx="5">
                  <c:v>0.55000000000000004</c:v>
                </c:pt>
                <c:pt idx="6">
                  <c:v>4.0000000000000008E-2</c:v>
                </c:pt>
                <c:pt idx="7">
                  <c:v>7.0000000000000021E-2</c:v>
                </c:pt>
                <c:pt idx="8">
                  <c:v>0.64000000000000012</c:v>
                </c:pt>
                <c:pt idx="9">
                  <c:v>4.0000000000000008E-2</c:v>
                </c:pt>
                <c:pt idx="10">
                  <c:v>0.48000000000000004</c:v>
                </c:pt>
              </c:numCache>
            </c:numRef>
          </c:val>
        </c:ser>
        <c:dLbls/>
        <c:axId val="100192256"/>
        <c:axId val="100193792"/>
      </c:barChart>
      <c:catAx>
        <c:axId val="1001922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0193792"/>
        <c:crosses val="autoZero"/>
        <c:auto val="1"/>
        <c:lblAlgn val="ctr"/>
        <c:lblOffset val="100"/>
      </c:catAx>
      <c:valAx>
        <c:axId val="100193792"/>
        <c:scaling>
          <c:orientation val="minMax"/>
        </c:scaling>
        <c:axPos val="l"/>
        <c:numFmt formatCode="#,##0.00" sourceLinked="0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0192256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9.8356979026270386E-2"/>
          <c:y val="1.3676943551070197E-2"/>
          <c:w val="0.90164302097372961"/>
          <c:h val="0.13553096557151825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0300160396617092"/>
          <c:y val="5.2837606678977862E-2"/>
          <c:w val="0.87848850490910857"/>
          <c:h val="0.7507961843250120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Current INSEY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cat>
            <c:strRef>
              <c:f>Sheet1!$A$2:$A$9</c:f>
              <c:strCache>
                <c:ptCount val="8"/>
                <c:pt idx="0">
                  <c:v>2012         FK 4</c:v>
                </c:pt>
                <c:pt idx="1">
                  <c:v>2012         FK 5</c:v>
                </c:pt>
                <c:pt idx="2">
                  <c:v>2012         FK 6</c:v>
                </c:pt>
                <c:pt idx="3">
                  <c:v>2012         FK 8</c:v>
                </c:pt>
                <c:pt idx="4">
                  <c:v>2012         FK 10</c:v>
                </c:pt>
                <c:pt idx="5">
                  <c:v>2012         All</c:v>
                </c:pt>
                <c:pt idx="6">
                  <c:v>2013         FK 7</c:v>
                </c:pt>
                <c:pt idx="7">
                  <c:v>All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0.12000000000000001</c:v>
                </c:pt>
                <c:pt idx="1">
                  <c:v>0.6100000000000001</c:v>
                </c:pt>
                <c:pt idx="2">
                  <c:v>0.31000000000000005</c:v>
                </c:pt>
                <c:pt idx="3">
                  <c:v>0.77000000000000013</c:v>
                </c:pt>
                <c:pt idx="4">
                  <c:v>0.83000000000000007</c:v>
                </c:pt>
                <c:pt idx="5">
                  <c:v>0.2</c:v>
                </c:pt>
                <c:pt idx="6">
                  <c:v>0.59</c:v>
                </c:pt>
                <c:pt idx="7">
                  <c:v>0.42000000000000004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Sites New INSEY</c:v>
                </c:pt>
              </c:strCache>
            </c:strRef>
          </c:tx>
          <c:spPr>
            <a:solidFill>
              <a:schemeClr val="tx1"/>
            </a:solidFill>
          </c:spPr>
          <c:cat>
            <c:strRef>
              <c:f>Sheet1!$A$2:$A$9</c:f>
              <c:strCache>
                <c:ptCount val="8"/>
                <c:pt idx="0">
                  <c:v>2012         FK 4</c:v>
                </c:pt>
                <c:pt idx="1">
                  <c:v>2012         FK 5</c:v>
                </c:pt>
                <c:pt idx="2">
                  <c:v>2012         FK 6</c:v>
                </c:pt>
                <c:pt idx="3">
                  <c:v>2012         FK 8</c:v>
                </c:pt>
                <c:pt idx="4">
                  <c:v>2012         FK 10</c:v>
                </c:pt>
                <c:pt idx="5">
                  <c:v>2012         All</c:v>
                </c:pt>
                <c:pt idx="6">
                  <c:v>2013         FK 7</c:v>
                </c:pt>
                <c:pt idx="7">
                  <c:v>All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0.13</c:v>
                </c:pt>
                <c:pt idx="1">
                  <c:v>0.59</c:v>
                </c:pt>
                <c:pt idx="2">
                  <c:v>0.30000000000000004</c:v>
                </c:pt>
                <c:pt idx="3">
                  <c:v>0.85000000000000009</c:v>
                </c:pt>
                <c:pt idx="4">
                  <c:v>0.89</c:v>
                </c:pt>
                <c:pt idx="5">
                  <c:v>0.31000000000000005</c:v>
                </c:pt>
                <c:pt idx="6">
                  <c:v>0.58000000000000007</c:v>
                </c:pt>
                <c:pt idx="7">
                  <c:v>0.59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Loamy Sites New INSEY</c:v>
                </c:pt>
              </c:strCache>
            </c:strRef>
          </c:tx>
          <c:spPr>
            <a:solidFill>
              <a:srgbClr val="FF6600"/>
            </a:solidFill>
          </c:spPr>
          <c:cat>
            <c:strRef>
              <c:f>Sheet1!$A$2:$A$9</c:f>
              <c:strCache>
                <c:ptCount val="8"/>
                <c:pt idx="0">
                  <c:v>2012         FK 4</c:v>
                </c:pt>
                <c:pt idx="1">
                  <c:v>2012         FK 5</c:v>
                </c:pt>
                <c:pt idx="2">
                  <c:v>2012         FK 6</c:v>
                </c:pt>
                <c:pt idx="3">
                  <c:v>2012         FK 8</c:v>
                </c:pt>
                <c:pt idx="4">
                  <c:v>2012         FK 10</c:v>
                </c:pt>
                <c:pt idx="5">
                  <c:v>2012         All</c:v>
                </c:pt>
                <c:pt idx="6">
                  <c:v>2013         FK 7</c:v>
                </c:pt>
                <c:pt idx="7">
                  <c:v>All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0.13</c:v>
                </c:pt>
                <c:pt idx="1">
                  <c:v>0.59</c:v>
                </c:pt>
                <c:pt idx="2">
                  <c:v>0.30000000000000004</c:v>
                </c:pt>
                <c:pt idx="3">
                  <c:v>0.85000000000000009</c:v>
                </c:pt>
                <c:pt idx="4">
                  <c:v>0.89</c:v>
                </c:pt>
                <c:pt idx="5">
                  <c:v>0.2</c:v>
                </c:pt>
                <c:pt idx="6">
                  <c:v>0.58000000000000007</c:v>
                </c:pt>
                <c:pt idx="7">
                  <c:v>0.52</c:v>
                </c:pt>
              </c:numCache>
            </c:numRef>
          </c:val>
        </c:ser>
        <c:dLbls/>
        <c:axId val="100249600"/>
        <c:axId val="100251136"/>
      </c:barChart>
      <c:catAx>
        <c:axId val="1002496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0251136"/>
        <c:crosses val="autoZero"/>
        <c:auto val="1"/>
        <c:lblAlgn val="ctr"/>
        <c:lblOffset val="100"/>
      </c:catAx>
      <c:valAx>
        <c:axId val="100251136"/>
        <c:scaling>
          <c:orientation val="minMax"/>
        </c:scaling>
        <c:axPos val="l"/>
        <c:numFmt formatCode="#,##0.00" sourceLinked="0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0249600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9.8356979026270386E-2"/>
          <c:y val="1.3676943551070197E-2"/>
          <c:w val="0.90164302097372961"/>
          <c:h val="0.13553096557151825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0300160396617092"/>
          <c:y val="5.2837606678977862E-2"/>
          <c:w val="0.87848850490910857"/>
          <c:h val="0.7507961843250120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Current INSEY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cat>
            <c:strRef>
              <c:f>Sheet1!$A$2:$A$14</c:f>
              <c:strCache>
                <c:ptCount val="13"/>
                <c:pt idx="0">
                  <c:v>2012 FK 4</c:v>
                </c:pt>
                <c:pt idx="1">
                  <c:v>2012 FK 5</c:v>
                </c:pt>
                <c:pt idx="2">
                  <c:v>2012 FK 6</c:v>
                </c:pt>
                <c:pt idx="3">
                  <c:v>2012 FK 7</c:v>
                </c:pt>
                <c:pt idx="4">
                  <c:v>2012 All</c:v>
                </c:pt>
                <c:pt idx="5">
                  <c:v>2013 FK 3</c:v>
                </c:pt>
                <c:pt idx="6">
                  <c:v>2013 FK 4</c:v>
                </c:pt>
                <c:pt idx="7">
                  <c:v>2013 FK 5</c:v>
                </c:pt>
                <c:pt idx="8">
                  <c:v>2013 FK 6</c:v>
                </c:pt>
                <c:pt idx="9">
                  <c:v>2013 FK 7</c:v>
                </c:pt>
                <c:pt idx="10">
                  <c:v>2013 FK 10</c:v>
                </c:pt>
                <c:pt idx="11">
                  <c:v>2013 All </c:v>
                </c:pt>
                <c:pt idx="12">
                  <c:v>All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0.22</c:v>
                </c:pt>
                <c:pt idx="1">
                  <c:v>0.2</c:v>
                </c:pt>
                <c:pt idx="2">
                  <c:v>0.34</c:v>
                </c:pt>
                <c:pt idx="3">
                  <c:v>0.82000000000000006</c:v>
                </c:pt>
                <c:pt idx="4">
                  <c:v>0.22</c:v>
                </c:pt>
                <c:pt idx="5">
                  <c:v>1.0000000000000002E-2</c:v>
                </c:pt>
                <c:pt idx="6">
                  <c:v>0.31000000000000005</c:v>
                </c:pt>
                <c:pt idx="7">
                  <c:v>0.45</c:v>
                </c:pt>
                <c:pt idx="8">
                  <c:v>0.67000000000000015</c:v>
                </c:pt>
                <c:pt idx="9">
                  <c:v>0.8</c:v>
                </c:pt>
                <c:pt idx="10">
                  <c:v>0.8</c:v>
                </c:pt>
                <c:pt idx="11">
                  <c:v>0.25</c:v>
                </c:pt>
                <c:pt idx="12">
                  <c:v>0.49000000000000005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Sites New INSEY</c:v>
                </c:pt>
              </c:strCache>
            </c:strRef>
          </c:tx>
          <c:spPr>
            <a:solidFill>
              <a:schemeClr val="tx1"/>
            </a:solidFill>
          </c:spPr>
          <c:cat>
            <c:strRef>
              <c:f>Sheet1!$A$2:$A$14</c:f>
              <c:strCache>
                <c:ptCount val="13"/>
                <c:pt idx="0">
                  <c:v>2012 FK 4</c:v>
                </c:pt>
                <c:pt idx="1">
                  <c:v>2012 FK 5</c:v>
                </c:pt>
                <c:pt idx="2">
                  <c:v>2012 FK 6</c:v>
                </c:pt>
                <c:pt idx="3">
                  <c:v>2012 FK 7</c:v>
                </c:pt>
                <c:pt idx="4">
                  <c:v>2012 All</c:v>
                </c:pt>
                <c:pt idx="5">
                  <c:v>2013 FK 3</c:v>
                </c:pt>
                <c:pt idx="6">
                  <c:v>2013 FK 4</c:v>
                </c:pt>
                <c:pt idx="7">
                  <c:v>2013 FK 5</c:v>
                </c:pt>
                <c:pt idx="8">
                  <c:v>2013 FK 6</c:v>
                </c:pt>
                <c:pt idx="9">
                  <c:v>2013 FK 7</c:v>
                </c:pt>
                <c:pt idx="10">
                  <c:v>2013 FK 10</c:v>
                </c:pt>
                <c:pt idx="11">
                  <c:v>2013 All </c:v>
                </c:pt>
                <c:pt idx="12">
                  <c:v>All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0.25</c:v>
                </c:pt>
                <c:pt idx="1">
                  <c:v>0.22</c:v>
                </c:pt>
                <c:pt idx="2">
                  <c:v>0.39000000000000007</c:v>
                </c:pt>
                <c:pt idx="3">
                  <c:v>0.84000000000000008</c:v>
                </c:pt>
                <c:pt idx="4">
                  <c:v>0.35000000000000003</c:v>
                </c:pt>
                <c:pt idx="5">
                  <c:v>1.0000000000000002E-2</c:v>
                </c:pt>
                <c:pt idx="6">
                  <c:v>0.30000000000000004</c:v>
                </c:pt>
                <c:pt idx="7">
                  <c:v>0.46</c:v>
                </c:pt>
                <c:pt idx="8">
                  <c:v>0.67000000000000015</c:v>
                </c:pt>
                <c:pt idx="9">
                  <c:v>0.84000000000000008</c:v>
                </c:pt>
                <c:pt idx="10">
                  <c:v>0.85000000000000009</c:v>
                </c:pt>
                <c:pt idx="11">
                  <c:v>0.38000000000000006</c:v>
                </c:pt>
                <c:pt idx="12">
                  <c:v>0.58000000000000007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Loamy Sites New INSEY</c:v>
                </c:pt>
              </c:strCache>
            </c:strRef>
          </c:tx>
          <c:spPr>
            <a:solidFill>
              <a:srgbClr val="FF6600"/>
            </a:solidFill>
          </c:spPr>
          <c:cat>
            <c:strRef>
              <c:f>Sheet1!$A$2:$A$14</c:f>
              <c:strCache>
                <c:ptCount val="13"/>
                <c:pt idx="0">
                  <c:v>2012 FK 4</c:v>
                </c:pt>
                <c:pt idx="1">
                  <c:v>2012 FK 5</c:v>
                </c:pt>
                <c:pt idx="2">
                  <c:v>2012 FK 6</c:v>
                </c:pt>
                <c:pt idx="3">
                  <c:v>2012 FK 7</c:v>
                </c:pt>
                <c:pt idx="4">
                  <c:v>2012 All</c:v>
                </c:pt>
                <c:pt idx="5">
                  <c:v>2013 FK 3</c:v>
                </c:pt>
                <c:pt idx="6">
                  <c:v>2013 FK 4</c:v>
                </c:pt>
                <c:pt idx="7">
                  <c:v>2013 FK 5</c:v>
                </c:pt>
                <c:pt idx="8">
                  <c:v>2013 FK 6</c:v>
                </c:pt>
                <c:pt idx="9">
                  <c:v>2013 FK 7</c:v>
                </c:pt>
                <c:pt idx="10">
                  <c:v>2013 FK 10</c:v>
                </c:pt>
                <c:pt idx="11">
                  <c:v>2013 All </c:v>
                </c:pt>
                <c:pt idx="12">
                  <c:v>All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0.25</c:v>
                </c:pt>
                <c:pt idx="1">
                  <c:v>0.22</c:v>
                </c:pt>
                <c:pt idx="2">
                  <c:v>0.39000000000000007</c:v>
                </c:pt>
                <c:pt idx="3">
                  <c:v>0.84000000000000008</c:v>
                </c:pt>
                <c:pt idx="4">
                  <c:v>0.32000000000000006</c:v>
                </c:pt>
                <c:pt idx="5">
                  <c:v>1.0000000000000002E-2</c:v>
                </c:pt>
                <c:pt idx="6">
                  <c:v>0.30000000000000004</c:v>
                </c:pt>
                <c:pt idx="7">
                  <c:v>0.46</c:v>
                </c:pt>
                <c:pt idx="8">
                  <c:v>0.67000000000000015</c:v>
                </c:pt>
                <c:pt idx="9">
                  <c:v>0.84000000000000008</c:v>
                </c:pt>
                <c:pt idx="10">
                  <c:v>0.85000000000000009</c:v>
                </c:pt>
                <c:pt idx="11">
                  <c:v>0.35000000000000003</c:v>
                </c:pt>
                <c:pt idx="12">
                  <c:v>0.41000000000000003</c:v>
                </c:pt>
              </c:numCache>
            </c:numRef>
          </c:val>
        </c:ser>
        <c:dLbls/>
        <c:axId val="100044800"/>
        <c:axId val="100046336"/>
      </c:barChart>
      <c:catAx>
        <c:axId val="1000448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0046336"/>
        <c:crosses val="autoZero"/>
        <c:auto val="1"/>
        <c:lblAlgn val="ctr"/>
        <c:lblOffset val="100"/>
      </c:catAx>
      <c:valAx>
        <c:axId val="100046336"/>
        <c:scaling>
          <c:orientation val="minMax"/>
        </c:scaling>
        <c:axPos val="l"/>
        <c:numFmt formatCode="#,##0.00" sourceLinked="0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0044800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9.8356979026270386E-2"/>
          <c:y val="1.3676943551070197E-2"/>
          <c:w val="0.90164302097372961"/>
          <c:h val="0.13553096557151825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0300160396617092"/>
          <c:y val="5.2837606678977862E-2"/>
          <c:w val="0.87848850490910857"/>
          <c:h val="0.7507961843250120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Current INSEY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cat>
            <c:strRef>
              <c:f>Sheet1!$A$2:$A$11</c:f>
              <c:strCache>
                <c:ptCount val="10"/>
                <c:pt idx="0">
                  <c:v>2012           FK 4</c:v>
                </c:pt>
                <c:pt idx="1">
                  <c:v>2012           FK 4</c:v>
                </c:pt>
                <c:pt idx="2">
                  <c:v>2012           FK 5</c:v>
                </c:pt>
                <c:pt idx="3">
                  <c:v>2012           FK 8</c:v>
                </c:pt>
                <c:pt idx="4">
                  <c:v>2012        All</c:v>
                </c:pt>
                <c:pt idx="5">
                  <c:v>2013           FK 3</c:v>
                </c:pt>
                <c:pt idx="6">
                  <c:v>2013           FK 7</c:v>
                </c:pt>
                <c:pt idx="7">
                  <c:v>2013           FK 9</c:v>
                </c:pt>
                <c:pt idx="8">
                  <c:v>2013        All </c:v>
                </c:pt>
                <c:pt idx="9">
                  <c:v>All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0.47000000000000003</c:v>
                </c:pt>
                <c:pt idx="1">
                  <c:v>0.2</c:v>
                </c:pt>
                <c:pt idx="2">
                  <c:v>0.39000000000000007</c:v>
                </c:pt>
                <c:pt idx="3">
                  <c:v>0.59</c:v>
                </c:pt>
                <c:pt idx="4">
                  <c:v>0.24000000000000002</c:v>
                </c:pt>
                <c:pt idx="5">
                  <c:v>0.32000000000000006</c:v>
                </c:pt>
                <c:pt idx="6">
                  <c:v>0.60000000000000009</c:v>
                </c:pt>
                <c:pt idx="7">
                  <c:v>0.33000000000000007</c:v>
                </c:pt>
                <c:pt idx="8">
                  <c:v>0.32000000000000006</c:v>
                </c:pt>
                <c:pt idx="9">
                  <c:v>0.69000000000000006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Sites New INSEY</c:v>
                </c:pt>
              </c:strCache>
            </c:strRef>
          </c:tx>
          <c:spPr>
            <a:solidFill>
              <a:schemeClr val="tx1"/>
            </a:solidFill>
          </c:spPr>
          <c:cat>
            <c:strRef>
              <c:f>Sheet1!$A$2:$A$11</c:f>
              <c:strCache>
                <c:ptCount val="10"/>
                <c:pt idx="0">
                  <c:v>2012           FK 4</c:v>
                </c:pt>
                <c:pt idx="1">
                  <c:v>2012           FK 4</c:v>
                </c:pt>
                <c:pt idx="2">
                  <c:v>2012           FK 5</c:v>
                </c:pt>
                <c:pt idx="3">
                  <c:v>2012           FK 8</c:v>
                </c:pt>
                <c:pt idx="4">
                  <c:v>2012        All</c:v>
                </c:pt>
                <c:pt idx="5">
                  <c:v>2013           FK 3</c:v>
                </c:pt>
                <c:pt idx="6">
                  <c:v>2013           FK 7</c:v>
                </c:pt>
                <c:pt idx="7">
                  <c:v>2013           FK 9</c:v>
                </c:pt>
                <c:pt idx="8">
                  <c:v>2013        All </c:v>
                </c:pt>
                <c:pt idx="9">
                  <c:v>All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0.5</c:v>
                </c:pt>
                <c:pt idx="1">
                  <c:v>0.21000000000000002</c:v>
                </c:pt>
                <c:pt idx="2">
                  <c:v>0.44</c:v>
                </c:pt>
                <c:pt idx="3">
                  <c:v>0.68</c:v>
                </c:pt>
                <c:pt idx="4">
                  <c:v>0.37000000000000005</c:v>
                </c:pt>
                <c:pt idx="5">
                  <c:v>0.33000000000000007</c:v>
                </c:pt>
                <c:pt idx="6">
                  <c:v>0.62000000000000011</c:v>
                </c:pt>
                <c:pt idx="7">
                  <c:v>0.34</c:v>
                </c:pt>
                <c:pt idx="8">
                  <c:v>0.25</c:v>
                </c:pt>
                <c:pt idx="9">
                  <c:v>0.68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Loamy Sites New INSEY</c:v>
                </c:pt>
              </c:strCache>
            </c:strRef>
          </c:tx>
          <c:spPr>
            <a:solidFill>
              <a:srgbClr val="FF6600"/>
            </a:solidFill>
          </c:spPr>
          <c:cat>
            <c:strRef>
              <c:f>Sheet1!$A$2:$A$11</c:f>
              <c:strCache>
                <c:ptCount val="10"/>
                <c:pt idx="0">
                  <c:v>2012           FK 4</c:v>
                </c:pt>
                <c:pt idx="1">
                  <c:v>2012           FK 4</c:v>
                </c:pt>
                <c:pt idx="2">
                  <c:v>2012           FK 5</c:v>
                </c:pt>
                <c:pt idx="3">
                  <c:v>2012           FK 8</c:v>
                </c:pt>
                <c:pt idx="4">
                  <c:v>2012        All</c:v>
                </c:pt>
                <c:pt idx="5">
                  <c:v>2013           FK 3</c:v>
                </c:pt>
                <c:pt idx="6">
                  <c:v>2013           FK 7</c:v>
                </c:pt>
                <c:pt idx="7">
                  <c:v>2013           FK 9</c:v>
                </c:pt>
                <c:pt idx="8">
                  <c:v>2013        All </c:v>
                </c:pt>
                <c:pt idx="9">
                  <c:v>All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0.5</c:v>
                </c:pt>
                <c:pt idx="1">
                  <c:v>0.21000000000000002</c:v>
                </c:pt>
                <c:pt idx="2">
                  <c:v>0.44</c:v>
                </c:pt>
                <c:pt idx="3">
                  <c:v>0.68</c:v>
                </c:pt>
                <c:pt idx="4">
                  <c:v>0.33000000000000007</c:v>
                </c:pt>
                <c:pt idx="5">
                  <c:v>0.35000000000000003</c:v>
                </c:pt>
                <c:pt idx="6">
                  <c:v>0.62000000000000011</c:v>
                </c:pt>
                <c:pt idx="7">
                  <c:v>0.34</c:v>
                </c:pt>
                <c:pt idx="8">
                  <c:v>0.22</c:v>
                </c:pt>
                <c:pt idx="9">
                  <c:v>0.66000000000000014</c:v>
                </c:pt>
              </c:numCache>
            </c:numRef>
          </c:val>
        </c:ser>
        <c:dLbls/>
        <c:axId val="87412736"/>
        <c:axId val="87414272"/>
      </c:barChart>
      <c:catAx>
        <c:axId val="874127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7414272"/>
        <c:crosses val="autoZero"/>
        <c:auto val="1"/>
        <c:lblAlgn val="ctr"/>
        <c:lblOffset val="100"/>
      </c:catAx>
      <c:valAx>
        <c:axId val="87414272"/>
        <c:scaling>
          <c:orientation val="minMax"/>
          <c:max val="1"/>
        </c:scaling>
        <c:axPos val="l"/>
        <c:numFmt formatCode="#,##0.00" sourceLinked="0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7412736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9.8356979026270386E-2"/>
          <c:y val="1.3676943551070197E-2"/>
          <c:w val="0.90164302097372961"/>
          <c:h val="0.13553096557151825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0300160396617092"/>
          <c:y val="5.2837606678977862E-2"/>
          <c:w val="0.87848850490910857"/>
          <c:h val="0.7507961843250120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Current INSEY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cat>
            <c:strRef>
              <c:f>Sheet1!$A$2:$A$10</c:f>
              <c:strCache>
                <c:ptCount val="9"/>
                <c:pt idx="0">
                  <c:v>FK 3</c:v>
                </c:pt>
                <c:pt idx="1">
                  <c:v>FK 4</c:v>
                </c:pt>
                <c:pt idx="2">
                  <c:v>FK 5</c:v>
                </c:pt>
                <c:pt idx="3">
                  <c:v>FK 6</c:v>
                </c:pt>
                <c:pt idx="4">
                  <c:v>FK 7</c:v>
                </c:pt>
                <c:pt idx="5">
                  <c:v>FK 8</c:v>
                </c:pt>
                <c:pt idx="6">
                  <c:v>FK 9</c:v>
                </c:pt>
                <c:pt idx="7">
                  <c:v>FK 10</c:v>
                </c:pt>
                <c:pt idx="8">
                  <c:v>All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0.55000000000000004</c:v>
                </c:pt>
                <c:pt idx="1">
                  <c:v>0.36000000000000004</c:v>
                </c:pt>
                <c:pt idx="2">
                  <c:v>0.25</c:v>
                </c:pt>
                <c:pt idx="3">
                  <c:v>0.36000000000000004</c:v>
                </c:pt>
                <c:pt idx="4">
                  <c:v>0.69000000000000006</c:v>
                </c:pt>
                <c:pt idx="5">
                  <c:v>0.44</c:v>
                </c:pt>
                <c:pt idx="6">
                  <c:v>0.33000000000000007</c:v>
                </c:pt>
                <c:pt idx="7">
                  <c:v>0.66000000000000014</c:v>
                </c:pt>
                <c:pt idx="8">
                  <c:v>0.44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Sites New INSEY</c:v>
                </c:pt>
              </c:strCache>
            </c:strRef>
          </c:tx>
          <c:spPr>
            <a:solidFill>
              <a:schemeClr val="tx1"/>
            </a:solidFill>
          </c:spPr>
          <c:cat>
            <c:strRef>
              <c:f>Sheet1!$A$2:$A$10</c:f>
              <c:strCache>
                <c:ptCount val="9"/>
                <c:pt idx="0">
                  <c:v>FK 3</c:v>
                </c:pt>
                <c:pt idx="1">
                  <c:v>FK 4</c:v>
                </c:pt>
                <c:pt idx="2">
                  <c:v>FK 5</c:v>
                </c:pt>
                <c:pt idx="3">
                  <c:v>FK 6</c:v>
                </c:pt>
                <c:pt idx="4">
                  <c:v>FK 7</c:v>
                </c:pt>
                <c:pt idx="5">
                  <c:v>FK 8</c:v>
                </c:pt>
                <c:pt idx="6">
                  <c:v>FK 9</c:v>
                </c:pt>
                <c:pt idx="7">
                  <c:v>FK 10</c:v>
                </c:pt>
                <c:pt idx="8">
                  <c:v>All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0.60000000000000009</c:v>
                </c:pt>
                <c:pt idx="1">
                  <c:v>0.27</c:v>
                </c:pt>
                <c:pt idx="2">
                  <c:v>0.22</c:v>
                </c:pt>
                <c:pt idx="3">
                  <c:v>0.48000000000000004</c:v>
                </c:pt>
                <c:pt idx="4">
                  <c:v>0.69000000000000006</c:v>
                </c:pt>
                <c:pt idx="5">
                  <c:v>0.6100000000000001</c:v>
                </c:pt>
                <c:pt idx="6">
                  <c:v>0.34</c:v>
                </c:pt>
                <c:pt idx="7">
                  <c:v>0.76000000000000012</c:v>
                </c:pt>
                <c:pt idx="8">
                  <c:v>0.55000000000000004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Loamy Sites New INSEY</c:v>
                </c:pt>
              </c:strCache>
            </c:strRef>
          </c:tx>
          <c:spPr>
            <a:solidFill>
              <a:srgbClr val="FF6600"/>
            </a:solidFill>
          </c:spPr>
          <c:cat>
            <c:strRef>
              <c:f>Sheet1!$A$2:$A$10</c:f>
              <c:strCache>
                <c:ptCount val="9"/>
                <c:pt idx="0">
                  <c:v>FK 3</c:v>
                </c:pt>
                <c:pt idx="1">
                  <c:v>FK 4</c:v>
                </c:pt>
                <c:pt idx="2">
                  <c:v>FK 5</c:v>
                </c:pt>
                <c:pt idx="3">
                  <c:v>FK 6</c:v>
                </c:pt>
                <c:pt idx="4">
                  <c:v>FK 7</c:v>
                </c:pt>
                <c:pt idx="5">
                  <c:v>FK 8</c:v>
                </c:pt>
                <c:pt idx="6">
                  <c:v>FK 9</c:v>
                </c:pt>
                <c:pt idx="7">
                  <c:v>FK 10</c:v>
                </c:pt>
                <c:pt idx="8">
                  <c:v>All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0.62000000000000011</c:v>
                </c:pt>
                <c:pt idx="1">
                  <c:v>0.2</c:v>
                </c:pt>
                <c:pt idx="2">
                  <c:v>0.15000000000000002</c:v>
                </c:pt>
                <c:pt idx="3">
                  <c:v>0.41000000000000003</c:v>
                </c:pt>
                <c:pt idx="4">
                  <c:v>0.62000000000000011</c:v>
                </c:pt>
                <c:pt idx="5">
                  <c:v>0.62000000000000011</c:v>
                </c:pt>
                <c:pt idx="6">
                  <c:v>0.34</c:v>
                </c:pt>
                <c:pt idx="7">
                  <c:v>0.72000000000000008</c:v>
                </c:pt>
                <c:pt idx="8">
                  <c:v>0.48000000000000004</c:v>
                </c:pt>
              </c:numCache>
            </c:numRef>
          </c:val>
        </c:ser>
        <c:dLbls/>
        <c:axId val="87531520"/>
        <c:axId val="87533056"/>
      </c:barChart>
      <c:catAx>
        <c:axId val="875315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7533056"/>
        <c:crosses val="autoZero"/>
        <c:auto val="1"/>
        <c:lblAlgn val="ctr"/>
        <c:lblOffset val="100"/>
      </c:catAx>
      <c:valAx>
        <c:axId val="87533056"/>
        <c:scaling>
          <c:orientation val="minMax"/>
          <c:max val="1"/>
        </c:scaling>
        <c:axPos val="l"/>
        <c:numFmt formatCode="#,##0.00" sourceLinked="0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7531520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9.8356979026270386E-2"/>
          <c:y val="1.3676943551070197E-2"/>
          <c:w val="0.90164302097372961"/>
          <c:h val="0.13553096557151825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0300160396617092"/>
          <c:y val="5.2837606678977862E-2"/>
          <c:w val="0.87848850490910857"/>
          <c:h val="0.7507961843250120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Current INSEY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cat>
            <c:strRef>
              <c:f>Sheet1!$A$2:$A$15</c:f>
              <c:strCache>
                <c:ptCount val="14"/>
                <c:pt idx="0">
                  <c:v>2012 FK 4</c:v>
                </c:pt>
                <c:pt idx="1">
                  <c:v>2012 FK 5</c:v>
                </c:pt>
                <c:pt idx="2">
                  <c:v>2012 FK 6</c:v>
                </c:pt>
                <c:pt idx="3">
                  <c:v>2012 FK 8</c:v>
                </c:pt>
                <c:pt idx="4">
                  <c:v>2012 FK 10</c:v>
                </c:pt>
                <c:pt idx="5">
                  <c:v>2012 All</c:v>
                </c:pt>
                <c:pt idx="6">
                  <c:v>2013 FK 3</c:v>
                </c:pt>
                <c:pt idx="7">
                  <c:v>2013 FK 4</c:v>
                </c:pt>
                <c:pt idx="8">
                  <c:v>2013 FK 5</c:v>
                </c:pt>
                <c:pt idx="9">
                  <c:v>2013 FK 6</c:v>
                </c:pt>
                <c:pt idx="10">
                  <c:v>2013 FK 7</c:v>
                </c:pt>
                <c:pt idx="11">
                  <c:v>2013 FK 10</c:v>
                </c:pt>
                <c:pt idx="12">
                  <c:v>2013 All </c:v>
                </c:pt>
                <c:pt idx="13">
                  <c:v>All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0.17</c:v>
                </c:pt>
                <c:pt idx="1">
                  <c:v>4.0000000000000008E-2</c:v>
                </c:pt>
                <c:pt idx="2">
                  <c:v>0.05</c:v>
                </c:pt>
                <c:pt idx="3">
                  <c:v>0.11</c:v>
                </c:pt>
                <c:pt idx="4">
                  <c:v>0.1</c:v>
                </c:pt>
                <c:pt idx="5">
                  <c:v>7.0000000000000021E-2</c:v>
                </c:pt>
                <c:pt idx="6">
                  <c:v>0.54</c:v>
                </c:pt>
                <c:pt idx="7">
                  <c:v>0.60000000000000009</c:v>
                </c:pt>
                <c:pt idx="8">
                  <c:v>0.45</c:v>
                </c:pt>
                <c:pt idx="9">
                  <c:v>0.45</c:v>
                </c:pt>
                <c:pt idx="10">
                  <c:v>0.7400000000000001</c:v>
                </c:pt>
                <c:pt idx="11">
                  <c:v>0.71000000000000008</c:v>
                </c:pt>
                <c:pt idx="12">
                  <c:v>0.37000000000000005</c:v>
                </c:pt>
                <c:pt idx="13">
                  <c:v>8.0000000000000016E-2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Sites New INSEY</c:v>
                </c:pt>
              </c:strCache>
            </c:strRef>
          </c:tx>
          <c:spPr>
            <a:solidFill>
              <a:schemeClr val="tx1"/>
            </a:solidFill>
          </c:spPr>
          <c:cat>
            <c:strRef>
              <c:f>Sheet1!$A$2:$A$15</c:f>
              <c:strCache>
                <c:ptCount val="14"/>
                <c:pt idx="0">
                  <c:v>2012 FK 4</c:v>
                </c:pt>
                <c:pt idx="1">
                  <c:v>2012 FK 5</c:v>
                </c:pt>
                <c:pt idx="2">
                  <c:v>2012 FK 6</c:v>
                </c:pt>
                <c:pt idx="3">
                  <c:v>2012 FK 8</c:v>
                </c:pt>
                <c:pt idx="4">
                  <c:v>2012 FK 10</c:v>
                </c:pt>
                <c:pt idx="5">
                  <c:v>2012 All</c:v>
                </c:pt>
                <c:pt idx="6">
                  <c:v>2013 FK 3</c:v>
                </c:pt>
                <c:pt idx="7">
                  <c:v>2013 FK 4</c:v>
                </c:pt>
                <c:pt idx="8">
                  <c:v>2013 FK 5</c:v>
                </c:pt>
                <c:pt idx="9">
                  <c:v>2013 FK 6</c:v>
                </c:pt>
                <c:pt idx="10">
                  <c:v>2013 FK 7</c:v>
                </c:pt>
                <c:pt idx="11">
                  <c:v>2013 FK 10</c:v>
                </c:pt>
                <c:pt idx="12">
                  <c:v>2013 All </c:v>
                </c:pt>
                <c:pt idx="13">
                  <c:v>All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0.19</c:v>
                </c:pt>
                <c:pt idx="1">
                  <c:v>4.0000000000000008E-2</c:v>
                </c:pt>
                <c:pt idx="2">
                  <c:v>6.0000000000000005E-2</c:v>
                </c:pt>
                <c:pt idx="3">
                  <c:v>0.11</c:v>
                </c:pt>
                <c:pt idx="4">
                  <c:v>0.1</c:v>
                </c:pt>
                <c:pt idx="5">
                  <c:v>8.0000000000000016E-2</c:v>
                </c:pt>
                <c:pt idx="6">
                  <c:v>0.53</c:v>
                </c:pt>
                <c:pt idx="7">
                  <c:v>0.59</c:v>
                </c:pt>
                <c:pt idx="8">
                  <c:v>0.48000000000000004</c:v>
                </c:pt>
                <c:pt idx="9">
                  <c:v>0.48000000000000004</c:v>
                </c:pt>
                <c:pt idx="10">
                  <c:v>0.7400000000000001</c:v>
                </c:pt>
                <c:pt idx="11">
                  <c:v>0.72000000000000008</c:v>
                </c:pt>
                <c:pt idx="12">
                  <c:v>0.46</c:v>
                </c:pt>
                <c:pt idx="13">
                  <c:v>0.11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Coarse Sites New INSEY</c:v>
                </c:pt>
              </c:strCache>
            </c:strRef>
          </c:tx>
          <c:spPr>
            <a:solidFill>
              <a:srgbClr val="FF6600"/>
            </a:solidFill>
          </c:spPr>
          <c:cat>
            <c:strRef>
              <c:f>Sheet1!$A$2:$A$15</c:f>
              <c:strCache>
                <c:ptCount val="14"/>
                <c:pt idx="0">
                  <c:v>2012 FK 4</c:v>
                </c:pt>
                <c:pt idx="1">
                  <c:v>2012 FK 5</c:v>
                </c:pt>
                <c:pt idx="2">
                  <c:v>2012 FK 6</c:v>
                </c:pt>
                <c:pt idx="3">
                  <c:v>2012 FK 8</c:v>
                </c:pt>
                <c:pt idx="4">
                  <c:v>2012 FK 10</c:v>
                </c:pt>
                <c:pt idx="5">
                  <c:v>2012 All</c:v>
                </c:pt>
                <c:pt idx="6">
                  <c:v>2013 FK 3</c:v>
                </c:pt>
                <c:pt idx="7">
                  <c:v>2013 FK 4</c:v>
                </c:pt>
                <c:pt idx="8">
                  <c:v>2013 FK 5</c:v>
                </c:pt>
                <c:pt idx="9">
                  <c:v>2013 FK 6</c:v>
                </c:pt>
                <c:pt idx="10">
                  <c:v>2013 FK 7</c:v>
                </c:pt>
                <c:pt idx="11">
                  <c:v>2013 FK 10</c:v>
                </c:pt>
                <c:pt idx="12">
                  <c:v>2013 All </c:v>
                </c:pt>
                <c:pt idx="13">
                  <c:v>All</c:v>
                </c:pt>
              </c:strCache>
            </c:str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0.17</c:v>
                </c:pt>
                <c:pt idx="1">
                  <c:v>4.0000000000000008E-2</c:v>
                </c:pt>
                <c:pt idx="2">
                  <c:v>6.0000000000000005E-2</c:v>
                </c:pt>
                <c:pt idx="3">
                  <c:v>0.11</c:v>
                </c:pt>
                <c:pt idx="4">
                  <c:v>0.1</c:v>
                </c:pt>
                <c:pt idx="5">
                  <c:v>7.0000000000000021E-2</c:v>
                </c:pt>
                <c:pt idx="6">
                  <c:v>0.53</c:v>
                </c:pt>
                <c:pt idx="7">
                  <c:v>0.59</c:v>
                </c:pt>
                <c:pt idx="8">
                  <c:v>0.48000000000000004</c:v>
                </c:pt>
                <c:pt idx="9">
                  <c:v>0.48000000000000004</c:v>
                </c:pt>
                <c:pt idx="10">
                  <c:v>0.7400000000000001</c:v>
                </c:pt>
                <c:pt idx="11">
                  <c:v>0.72000000000000008</c:v>
                </c:pt>
                <c:pt idx="12">
                  <c:v>0.32000000000000006</c:v>
                </c:pt>
                <c:pt idx="13">
                  <c:v>8.0000000000000016E-2</c:v>
                </c:pt>
              </c:numCache>
            </c:numRef>
          </c:val>
        </c:ser>
        <c:dLbls/>
        <c:axId val="87584768"/>
        <c:axId val="87586304"/>
      </c:barChart>
      <c:catAx>
        <c:axId val="875847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7586304"/>
        <c:crosses val="autoZero"/>
        <c:auto val="1"/>
        <c:lblAlgn val="ctr"/>
        <c:lblOffset val="100"/>
      </c:catAx>
      <c:valAx>
        <c:axId val="87586304"/>
        <c:scaling>
          <c:orientation val="minMax"/>
          <c:max val="1"/>
        </c:scaling>
        <c:axPos val="l"/>
        <c:numFmt formatCode="#,##0.00" sourceLinked="0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7584768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9.8356979026270386E-2"/>
          <c:y val="1.3676943551070197E-2"/>
          <c:w val="0.90164302097372961"/>
          <c:h val="0.13553096557151825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0300160396617092"/>
          <c:y val="5.2837606678977862E-2"/>
          <c:w val="0.87848850490910857"/>
          <c:h val="0.7507961843250120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Current INSEY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cat>
            <c:strRef>
              <c:f>Sheet1!$A$2:$A$7</c:f>
              <c:strCache>
                <c:ptCount val="6"/>
                <c:pt idx="0">
                  <c:v>2013 FK 3</c:v>
                </c:pt>
                <c:pt idx="1">
                  <c:v>2013 FK 4</c:v>
                </c:pt>
                <c:pt idx="2">
                  <c:v>2013 FK 5</c:v>
                </c:pt>
                <c:pt idx="3">
                  <c:v>2013 FK 7</c:v>
                </c:pt>
                <c:pt idx="4">
                  <c:v>2013 FK 10</c:v>
                </c:pt>
                <c:pt idx="5">
                  <c:v>2013 All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1.0000000000000002E-2</c:v>
                </c:pt>
                <c:pt idx="1">
                  <c:v>0.24000000000000002</c:v>
                </c:pt>
                <c:pt idx="2">
                  <c:v>0.64000000000000012</c:v>
                </c:pt>
                <c:pt idx="3">
                  <c:v>0.64000000000000012</c:v>
                </c:pt>
                <c:pt idx="4">
                  <c:v>0.45</c:v>
                </c:pt>
                <c:pt idx="5">
                  <c:v>0.11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Sites New INSEY</c:v>
                </c:pt>
              </c:strCache>
            </c:strRef>
          </c:tx>
          <c:spPr>
            <a:solidFill>
              <a:schemeClr val="tx1"/>
            </a:solidFill>
          </c:spPr>
          <c:cat>
            <c:strRef>
              <c:f>Sheet1!$A$2:$A$7</c:f>
              <c:strCache>
                <c:ptCount val="6"/>
                <c:pt idx="0">
                  <c:v>2013 FK 3</c:v>
                </c:pt>
                <c:pt idx="1">
                  <c:v>2013 FK 4</c:v>
                </c:pt>
                <c:pt idx="2">
                  <c:v>2013 FK 5</c:v>
                </c:pt>
                <c:pt idx="3">
                  <c:v>2013 FK 7</c:v>
                </c:pt>
                <c:pt idx="4">
                  <c:v>2013 FK 10</c:v>
                </c:pt>
                <c:pt idx="5">
                  <c:v>2013 All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1.0000000000000002E-2</c:v>
                </c:pt>
                <c:pt idx="1">
                  <c:v>0.27</c:v>
                </c:pt>
                <c:pt idx="2">
                  <c:v>0.67000000000000015</c:v>
                </c:pt>
                <c:pt idx="3">
                  <c:v>0.68</c:v>
                </c:pt>
                <c:pt idx="4">
                  <c:v>0.47000000000000003</c:v>
                </c:pt>
                <c:pt idx="5">
                  <c:v>4.0000000000000008E-2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Coarse Sites New INSEY</c:v>
                </c:pt>
              </c:strCache>
            </c:strRef>
          </c:tx>
          <c:spPr>
            <a:solidFill>
              <a:srgbClr val="FF6600"/>
            </a:solidFill>
          </c:spPr>
          <c:cat>
            <c:strRef>
              <c:f>Sheet1!$A$2:$A$7</c:f>
              <c:strCache>
                <c:ptCount val="6"/>
                <c:pt idx="0">
                  <c:v>2013 FK 3</c:v>
                </c:pt>
                <c:pt idx="1">
                  <c:v>2013 FK 4</c:v>
                </c:pt>
                <c:pt idx="2">
                  <c:v>2013 FK 5</c:v>
                </c:pt>
                <c:pt idx="3">
                  <c:v>2013 FK 7</c:v>
                </c:pt>
                <c:pt idx="4">
                  <c:v>2013 FK 10</c:v>
                </c:pt>
                <c:pt idx="5">
                  <c:v>2013 All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1.0000000000000002E-2</c:v>
                </c:pt>
                <c:pt idx="1">
                  <c:v>0.27</c:v>
                </c:pt>
                <c:pt idx="2">
                  <c:v>0.67000000000000015</c:v>
                </c:pt>
                <c:pt idx="3">
                  <c:v>0.68</c:v>
                </c:pt>
                <c:pt idx="4">
                  <c:v>0.47000000000000003</c:v>
                </c:pt>
                <c:pt idx="5">
                  <c:v>1.0000000000000002E-2</c:v>
                </c:pt>
              </c:numCache>
            </c:numRef>
          </c:val>
        </c:ser>
        <c:dLbls/>
        <c:axId val="87687168"/>
        <c:axId val="87688704"/>
      </c:barChart>
      <c:catAx>
        <c:axId val="876871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7688704"/>
        <c:crosses val="autoZero"/>
        <c:auto val="1"/>
        <c:lblAlgn val="ctr"/>
        <c:lblOffset val="100"/>
      </c:catAx>
      <c:valAx>
        <c:axId val="87688704"/>
        <c:scaling>
          <c:orientation val="minMax"/>
          <c:max val="1"/>
        </c:scaling>
        <c:axPos val="l"/>
        <c:numFmt formatCode="#,##0.00" sourceLinked="0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7687168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9.8356979026270386E-2"/>
          <c:y val="1.3676943551070197E-2"/>
          <c:w val="0.90164302097372961"/>
          <c:h val="0.13553096557151825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0300160396617092"/>
          <c:y val="5.2837606678977862E-2"/>
          <c:w val="0.87848850490910857"/>
          <c:h val="0.7507961843250120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Current INSEY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cat>
            <c:strRef>
              <c:f>Sheet1!$A$2:$A$9</c:f>
              <c:strCache>
                <c:ptCount val="8"/>
                <c:pt idx="0">
                  <c:v>FK 3</c:v>
                </c:pt>
                <c:pt idx="1">
                  <c:v>FK 4</c:v>
                </c:pt>
                <c:pt idx="2">
                  <c:v>FK 5</c:v>
                </c:pt>
                <c:pt idx="3">
                  <c:v>FK 6</c:v>
                </c:pt>
                <c:pt idx="4">
                  <c:v>FK 7</c:v>
                </c:pt>
                <c:pt idx="5">
                  <c:v>FK 8</c:v>
                </c:pt>
                <c:pt idx="6">
                  <c:v>FK 10</c:v>
                </c:pt>
                <c:pt idx="7">
                  <c:v>All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0.26</c:v>
                </c:pt>
                <c:pt idx="1">
                  <c:v>0.75000000000000011</c:v>
                </c:pt>
                <c:pt idx="2">
                  <c:v>0.71000000000000008</c:v>
                </c:pt>
                <c:pt idx="3">
                  <c:v>8.0000000000000016E-2</c:v>
                </c:pt>
                <c:pt idx="4">
                  <c:v>0.92</c:v>
                </c:pt>
                <c:pt idx="5">
                  <c:v>0.11</c:v>
                </c:pt>
                <c:pt idx="6">
                  <c:v>0.31000000000000005</c:v>
                </c:pt>
                <c:pt idx="7">
                  <c:v>0.43000000000000005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Sites New INSEY</c:v>
                </c:pt>
              </c:strCache>
            </c:strRef>
          </c:tx>
          <c:spPr>
            <a:solidFill>
              <a:schemeClr val="tx1"/>
            </a:solidFill>
          </c:spPr>
          <c:cat>
            <c:strRef>
              <c:f>Sheet1!$A$2:$A$9</c:f>
              <c:strCache>
                <c:ptCount val="8"/>
                <c:pt idx="0">
                  <c:v>FK 3</c:v>
                </c:pt>
                <c:pt idx="1">
                  <c:v>FK 4</c:v>
                </c:pt>
                <c:pt idx="2">
                  <c:v>FK 5</c:v>
                </c:pt>
                <c:pt idx="3">
                  <c:v>FK 6</c:v>
                </c:pt>
                <c:pt idx="4">
                  <c:v>FK 7</c:v>
                </c:pt>
                <c:pt idx="5">
                  <c:v>FK 8</c:v>
                </c:pt>
                <c:pt idx="6">
                  <c:v>FK 10</c:v>
                </c:pt>
                <c:pt idx="7">
                  <c:v>All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0.19</c:v>
                </c:pt>
                <c:pt idx="1">
                  <c:v>0.67000000000000015</c:v>
                </c:pt>
                <c:pt idx="2">
                  <c:v>0.84000000000000008</c:v>
                </c:pt>
                <c:pt idx="3">
                  <c:v>7.0000000000000021E-2</c:v>
                </c:pt>
                <c:pt idx="4">
                  <c:v>0.97000000000000008</c:v>
                </c:pt>
                <c:pt idx="5">
                  <c:v>0.11</c:v>
                </c:pt>
                <c:pt idx="6">
                  <c:v>0.88</c:v>
                </c:pt>
                <c:pt idx="7">
                  <c:v>0.46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Coarse Sites New INSEY</c:v>
                </c:pt>
              </c:strCache>
            </c:strRef>
          </c:tx>
          <c:spPr>
            <a:solidFill>
              <a:srgbClr val="FF6600"/>
            </a:solidFill>
          </c:spPr>
          <c:cat>
            <c:strRef>
              <c:f>Sheet1!$A$2:$A$9</c:f>
              <c:strCache>
                <c:ptCount val="8"/>
                <c:pt idx="0">
                  <c:v>FK 3</c:v>
                </c:pt>
                <c:pt idx="1">
                  <c:v>FK 4</c:v>
                </c:pt>
                <c:pt idx="2">
                  <c:v>FK 5</c:v>
                </c:pt>
                <c:pt idx="3">
                  <c:v>FK 6</c:v>
                </c:pt>
                <c:pt idx="4">
                  <c:v>FK 7</c:v>
                </c:pt>
                <c:pt idx="5">
                  <c:v>FK 8</c:v>
                </c:pt>
                <c:pt idx="6">
                  <c:v>FK 10</c:v>
                </c:pt>
                <c:pt idx="7">
                  <c:v>All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0.87000000000000011</c:v>
                </c:pt>
                <c:pt idx="1">
                  <c:v>0.73000000000000009</c:v>
                </c:pt>
                <c:pt idx="2">
                  <c:v>0.17</c:v>
                </c:pt>
                <c:pt idx="3">
                  <c:v>4.0000000000000008E-2</c:v>
                </c:pt>
                <c:pt idx="4">
                  <c:v>0.84000000000000008</c:v>
                </c:pt>
                <c:pt idx="5">
                  <c:v>0.11</c:v>
                </c:pt>
                <c:pt idx="6">
                  <c:v>0.21000000000000002</c:v>
                </c:pt>
                <c:pt idx="7">
                  <c:v>7.0000000000000021E-2</c:v>
                </c:pt>
              </c:numCache>
            </c:numRef>
          </c:val>
        </c:ser>
        <c:dLbls/>
        <c:axId val="87728128"/>
        <c:axId val="87729664"/>
      </c:barChart>
      <c:catAx>
        <c:axId val="877281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7729664"/>
        <c:crosses val="autoZero"/>
        <c:auto val="1"/>
        <c:lblAlgn val="ctr"/>
        <c:lblOffset val="100"/>
      </c:catAx>
      <c:valAx>
        <c:axId val="87729664"/>
        <c:scaling>
          <c:orientation val="minMax"/>
          <c:max val="1"/>
        </c:scaling>
        <c:axPos val="l"/>
        <c:numFmt formatCode="#,##0.00" sourceLinked="0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7728128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9.8356979026270386E-2"/>
          <c:y val="1.9398543491922667E-3"/>
          <c:w val="0.90164302097372961"/>
          <c:h val="0.13553096557151825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8B9E036-CEF4-498F-870E-135BEF51E593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DDD632A-1B5F-4470-9E7E-E6F0598AFF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8018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BF1423AD-823F-4C0C-924A-353ED7A261FA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71E0431-CE50-4832-8DBC-CD0EDADE30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1266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0431-CE50-4832-8DBC-CD0EDADE309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2277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F64F97D-0208-4245-A697-FC45B43868C5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4F97D-0208-4245-A697-FC45B43868C5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4F97D-0208-4245-A697-FC45B43868C5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4F97D-0208-4245-A697-FC45B43868C5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4F97D-0208-4245-A697-FC45B43868C5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4F97D-0208-4245-A697-FC45B43868C5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4F97D-0208-4245-A697-FC45B43868C5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4F97D-0208-4245-A697-FC45B43868C5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4F97D-0208-4245-A697-FC45B43868C5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F64F97D-0208-4245-A697-FC45B43868C5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F64F97D-0208-4245-A697-FC45B43868C5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F64F97D-0208-4245-A697-FC45B43868C5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496009"/>
            <a:ext cx="8610600" cy="1829761"/>
          </a:xfrm>
        </p:spPr>
        <p:txBody>
          <a:bodyPr>
            <a:noAutofit/>
          </a:bodyPr>
          <a:lstStyle/>
          <a:p>
            <a:r>
              <a:rPr lang="en-US" sz="3200" dirty="0">
                <a:effectLst/>
              </a:rPr>
              <a:t>DEVELOPMENT OF AN IN-SEASON ESTIMATE OF YIELD POTENTIAL UTILIZING SOIL MOISTURE DATA FOR WINTER WHEAT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5791200"/>
            <a:ext cx="2590800" cy="990600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2013 NUE Conference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Des Moines, Iowa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August 5-7</a:t>
            </a:r>
          </a:p>
          <a:p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725" y="5410200"/>
            <a:ext cx="1311163" cy="125963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57200" y="3810677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tx2"/>
                </a:solidFill>
              </a:rPr>
              <a:t>Jacob T. </a:t>
            </a:r>
            <a:r>
              <a:rPr lang="en-US" sz="2400" dirty="0" err="1" smtClean="0">
                <a:solidFill>
                  <a:schemeClr val="tx2"/>
                </a:solidFill>
              </a:rPr>
              <a:t>Bushong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219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133600"/>
            <a:ext cx="5257800" cy="2743200"/>
          </a:xfrm>
        </p:spPr>
        <p:txBody>
          <a:bodyPr/>
          <a:lstStyle/>
          <a:p>
            <a:r>
              <a:rPr lang="en-US" dirty="0" smtClean="0"/>
              <a:t>Collected with Trimble </a:t>
            </a:r>
            <a:r>
              <a:rPr lang="en-US" dirty="0" err="1" smtClean="0"/>
              <a:t>Greenseeker</a:t>
            </a:r>
            <a:r>
              <a:rPr lang="en-US" dirty="0" smtClean="0"/>
              <a:t> Optical Sensor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Normalized Difference Vegetation Index (NDVI)</a:t>
            </a:r>
            <a:endParaRPr lang="en-US" dirty="0"/>
          </a:p>
        </p:txBody>
      </p:sp>
      <p:pic>
        <p:nvPicPr>
          <p:cNvPr id="4" name="Picture 1548" descr="hand_held_n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1180" y="1676400"/>
            <a:ext cx="2660662" cy="42839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97893350"/>
              </p:ext>
            </p:extLst>
          </p:nvPr>
        </p:nvGraphicFramePr>
        <p:xfrm>
          <a:off x="1143000" y="3733800"/>
          <a:ext cx="2895600" cy="8382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24000"/>
                <a:gridCol w="1371600"/>
              </a:tblGrid>
              <a:tr h="419100">
                <a:tc row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NDVI</a:t>
                      </a:r>
                      <a:r>
                        <a:rPr lang="en-US" sz="1600" baseline="-25000" dirty="0">
                          <a:effectLst/>
                        </a:rPr>
                        <a:t>RED</a:t>
                      </a:r>
                      <a:r>
                        <a:rPr lang="en-US" sz="1800" dirty="0">
                          <a:effectLst/>
                        </a:rPr>
                        <a:t> =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ρ</a:t>
                      </a:r>
                      <a:r>
                        <a:rPr lang="en-US" sz="1200" baseline="-25000" dirty="0">
                          <a:effectLst/>
                        </a:rPr>
                        <a:t>780 </a:t>
                      </a:r>
                      <a:r>
                        <a:rPr lang="en-US" sz="1200" dirty="0">
                          <a:effectLst/>
                        </a:rPr>
                        <a:t>- </a:t>
                      </a:r>
                      <a:r>
                        <a:rPr lang="en-US" sz="1800" dirty="0">
                          <a:effectLst/>
                        </a:rPr>
                        <a:t>ρ</a:t>
                      </a:r>
                      <a:r>
                        <a:rPr lang="en-US" sz="1200" baseline="-25000" dirty="0">
                          <a:effectLst/>
                        </a:rPr>
                        <a:t>670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ρ</a:t>
                      </a:r>
                      <a:r>
                        <a:rPr lang="en-US" sz="1200" baseline="-25000" dirty="0">
                          <a:effectLst/>
                        </a:rPr>
                        <a:t>780 </a:t>
                      </a:r>
                      <a:r>
                        <a:rPr lang="en-US" sz="1200" dirty="0">
                          <a:effectLst/>
                        </a:rPr>
                        <a:t>+</a:t>
                      </a:r>
                      <a:r>
                        <a:rPr lang="en-US" sz="1800" dirty="0">
                          <a:effectLst/>
                        </a:rPr>
                        <a:t>ρ</a:t>
                      </a:r>
                      <a:r>
                        <a:rPr lang="en-US" sz="1200" baseline="-25000" dirty="0">
                          <a:effectLst/>
                        </a:rPr>
                        <a:t>670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7149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US" b="1" dirty="0" smtClean="0"/>
              <a:t>Current</a:t>
            </a:r>
            <a:r>
              <a:rPr lang="en-US" dirty="0" smtClean="0"/>
              <a:t>: Days from planting to sensing where the average daily temperature &gt; 4.4 °C</a:t>
            </a:r>
          </a:p>
          <a:p>
            <a:endParaRPr lang="en-US" dirty="0"/>
          </a:p>
          <a:p>
            <a:r>
              <a:rPr lang="en-US" b="1" dirty="0" smtClean="0"/>
              <a:t>Proposed: </a:t>
            </a:r>
            <a:r>
              <a:rPr lang="en-US" dirty="0"/>
              <a:t>Days from planting to sensing where the average daily temperature &gt; 4.4 °</a:t>
            </a:r>
            <a:r>
              <a:rPr lang="en-US" dirty="0" smtClean="0"/>
              <a:t>C </a:t>
            </a:r>
            <a:r>
              <a:rPr lang="en-US" b="1" u="sng" dirty="0" smtClean="0"/>
              <a:t>and</a:t>
            </a:r>
            <a:r>
              <a:rPr lang="en-US" dirty="0" smtClean="0"/>
              <a:t> FWI &gt; 0.30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Growing Degree Days (GDD’s)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439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Stillwater, OK (2012-13)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09637633"/>
              </p:ext>
            </p:extLst>
          </p:nvPr>
        </p:nvGraphicFramePr>
        <p:xfrm>
          <a:off x="685800" y="1524000"/>
          <a:ext cx="7696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1430923" y="3488323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NDVI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6417446" y="3506985"/>
            <a:ext cx="3977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FWI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5368481"/>
            <a:ext cx="670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GDD            47                    77                   98                  136                180</a:t>
            </a:r>
            <a:endParaRPr lang="en-US" sz="1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12420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/>
              <a:t>Data sources: USGS Earth Explorer and Mesonet.org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xmlns="" val="414433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Proportion of 0-80cm PAW at sensing to the daily water use (ET) of the growing crop from sensing to harvest</a:t>
            </a:r>
          </a:p>
          <a:p>
            <a:pPr lvl="1"/>
            <a:r>
              <a:rPr lang="en-US" dirty="0" smtClean="0"/>
              <a:t>Assumed harvest date of June 10</a:t>
            </a:r>
          </a:p>
          <a:p>
            <a:pPr lvl="1"/>
            <a:r>
              <a:rPr lang="en-US" dirty="0" smtClean="0"/>
              <a:t>Assumed daily water use 5 mm day</a:t>
            </a:r>
            <a:r>
              <a:rPr lang="en-US" baseline="30000" dirty="0" smtClean="0"/>
              <a:t>-1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FWI index converted to PAW utilizing soil water content values (PWP, FC, SAT) from USDA-NRCS soil survey</a:t>
            </a:r>
          </a:p>
          <a:p>
            <a:endParaRPr lang="en-US" dirty="0" smtClean="0"/>
          </a:p>
          <a:p>
            <a:r>
              <a:rPr lang="en-US" dirty="0" smtClean="0"/>
              <a:t>Value cannot exceed 1.0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Soil Moisture Factor (SMF)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382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1295400"/>
          </a:xfrm>
        </p:spPr>
        <p:txBody>
          <a:bodyPr>
            <a:normAutofit/>
          </a:bodyPr>
          <a:lstStyle/>
          <a:p>
            <a:r>
              <a:rPr lang="en-US" sz="1500" b="1" dirty="0" err="1" smtClean="0"/>
              <a:t>Lahoma</a:t>
            </a:r>
            <a:r>
              <a:rPr lang="en-US" sz="1500" b="1" dirty="0" smtClean="0"/>
              <a:t>:</a:t>
            </a:r>
            <a:r>
              <a:rPr lang="en-US" sz="1500" dirty="0" smtClean="0"/>
              <a:t> Grant silt loam (</a:t>
            </a:r>
            <a:r>
              <a:rPr lang="en-US" sz="1500" i="1" dirty="0" smtClean="0"/>
              <a:t>fine-</a:t>
            </a:r>
            <a:r>
              <a:rPr lang="en-US" sz="1500" i="1" dirty="0" err="1" smtClean="0"/>
              <a:t>silty</a:t>
            </a:r>
            <a:r>
              <a:rPr lang="en-US" sz="1500" i="1" dirty="0" smtClean="0"/>
              <a:t>, mixed, </a:t>
            </a:r>
            <a:r>
              <a:rPr lang="en-US" sz="1500" i="1" dirty="0" err="1" smtClean="0"/>
              <a:t>superactive</a:t>
            </a:r>
            <a:r>
              <a:rPr lang="en-US" sz="1500" i="1" dirty="0" smtClean="0"/>
              <a:t>, thermic </a:t>
            </a:r>
            <a:r>
              <a:rPr lang="en-US" sz="1500" i="1" dirty="0" err="1" smtClean="0"/>
              <a:t>Udic</a:t>
            </a:r>
            <a:r>
              <a:rPr lang="en-US" sz="1500" i="1" dirty="0" smtClean="0"/>
              <a:t> </a:t>
            </a:r>
            <a:r>
              <a:rPr lang="en-US" sz="1500" i="1" dirty="0" err="1" smtClean="0"/>
              <a:t>Argiustolls</a:t>
            </a:r>
            <a:r>
              <a:rPr lang="en-US" sz="1500" dirty="0" smtClean="0"/>
              <a:t>)</a:t>
            </a:r>
          </a:p>
          <a:p>
            <a:r>
              <a:rPr lang="en-US" sz="1500" b="1" dirty="0" smtClean="0"/>
              <a:t>Stillwater:</a:t>
            </a:r>
            <a:r>
              <a:rPr lang="en-US" sz="1500" dirty="0" smtClean="0"/>
              <a:t> Kirkland silt loam (</a:t>
            </a:r>
            <a:r>
              <a:rPr lang="en-US" sz="1500" i="1" dirty="0" smtClean="0"/>
              <a:t>fine, mixed, </a:t>
            </a:r>
            <a:r>
              <a:rPr lang="en-US" sz="1500" i="1" dirty="0" err="1" smtClean="0"/>
              <a:t>superactive</a:t>
            </a:r>
            <a:r>
              <a:rPr lang="en-US" sz="1500" i="1" dirty="0" smtClean="0"/>
              <a:t>, thermic </a:t>
            </a:r>
            <a:r>
              <a:rPr lang="en-US" sz="1500" i="1" dirty="0" err="1" smtClean="0"/>
              <a:t>Udertic</a:t>
            </a:r>
            <a:r>
              <a:rPr lang="en-US" sz="1500" i="1" dirty="0" smtClean="0"/>
              <a:t> </a:t>
            </a:r>
            <a:r>
              <a:rPr lang="en-US" sz="1500" i="1" dirty="0" err="1" smtClean="0"/>
              <a:t>Paleustolls</a:t>
            </a:r>
            <a:r>
              <a:rPr lang="en-US" sz="1500" dirty="0" smtClean="0"/>
              <a:t>)</a:t>
            </a:r>
          </a:p>
          <a:p>
            <a:r>
              <a:rPr lang="en-US" sz="1500" b="1" dirty="0" smtClean="0"/>
              <a:t>Perkins: </a:t>
            </a:r>
            <a:r>
              <a:rPr lang="en-US" sz="1500" dirty="0" smtClean="0"/>
              <a:t>Konawa fine sandy loam (</a:t>
            </a:r>
            <a:r>
              <a:rPr lang="en-US" sz="1500" i="1" dirty="0" smtClean="0"/>
              <a:t>fine-loamy, mixed, active, thermic </a:t>
            </a:r>
            <a:r>
              <a:rPr lang="en-US" sz="1500" i="1" dirty="0" err="1" smtClean="0"/>
              <a:t>Ultic</a:t>
            </a:r>
            <a:r>
              <a:rPr lang="en-US" sz="1500" i="1" dirty="0" smtClean="0"/>
              <a:t> </a:t>
            </a:r>
            <a:r>
              <a:rPr lang="en-US" sz="1500" i="1" dirty="0" err="1" smtClean="0"/>
              <a:t>Haplustalfs</a:t>
            </a:r>
            <a:r>
              <a:rPr lang="en-US" sz="1500" dirty="0" smtClean="0"/>
              <a:t>)</a:t>
            </a:r>
            <a:endParaRPr lang="en-US" sz="15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Model Calibration Sites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81" t="20618" r="9213" b="25364"/>
          <a:stretch/>
        </p:blipFill>
        <p:spPr bwMode="auto">
          <a:xfrm>
            <a:off x="3088433" y="2842725"/>
            <a:ext cx="6019800" cy="3112023"/>
          </a:xfrm>
          <a:prstGeom prst="snipRoundRect">
            <a:avLst>
              <a:gd name="adj1" fmla="val 300"/>
              <a:gd name="adj2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228600" y="3733800"/>
            <a:ext cx="4572000" cy="237490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500" b="1" dirty="0"/>
          </a:p>
          <a:p>
            <a:r>
              <a:rPr lang="en-US" sz="1500" dirty="0" smtClean="0"/>
              <a:t>Data collected from 2003 to 2011</a:t>
            </a:r>
          </a:p>
          <a:p>
            <a:r>
              <a:rPr lang="en-US" sz="1500" dirty="0" smtClean="0"/>
              <a:t>22 total site-years of data</a:t>
            </a:r>
          </a:p>
          <a:p>
            <a:r>
              <a:rPr lang="en-US" sz="1500" dirty="0" smtClean="0"/>
              <a:t>Plots had a wide range of pre-plant N rates</a:t>
            </a:r>
          </a:p>
          <a:p>
            <a:r>
              <a:rPr lang="en-US" sz="1500" dirty="0" smtClean="0"/>
              <a:t>Data collected over a range of growth stages (</a:t>
            </a:r>
            <a:r>
              <a:rPr lang="en-US" sz="1500" dirty="0" err="1" smtClean="0"/>
              <a:t>Feekes</a:t>
            </a:r>
            <a:r>
              <a:rPr lang="en-US" sz="1500" dirty="0" smtClean="0"/>
              <a:t> 3 to 10)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xmlns="" val="39522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Model Validation Sites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0" y="1371600"/>
            <a:ext cx="9144000" cy="1905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500" b="1" dirty="0" err="1" smtClean="0"/>
              <a:t>Lahoma</a:t>
            </a:r>
            <a:r>
              <a:rPr lang="en-US" sz="1500" b="1" dirty="0" smtClean="0"/>
              <a:t>:</a:t>
            </a:r>
            <a:r>
              <a:rPr lang="en-US" sz="1500" dirty="0" smtClean="0"/>
              <a:t> Grant silt loam (</a:t>
            </a:r>
            <a:r>
              <a:rPr lang="en-US" sz="1500" i="1" dirty="0" smtClean="0"/>
              <a:t>fine-</a:t>
            </a:r>
            <a:r>
              <a:rPr lang="en-US" sz="1500" i="1" dirty="0" err="1" smtClean="0"/>
              <a:t>silty</a:t>
            </a:r>
            <a:r>
              <a:rPr lang="en-US" sz="1500" i="1" dirty="0" smtClean="0"/>
              <a:t>, mixed, </a:t>
            </a:r>
            <a:r>
              <a:rPr lang="en-US" sz="1500" i="1" dirty="0" err="1" smtClean="0"/>
              <a:t>superactive</a:t>
            </a:r>
            <a:r>
              <a:rPr lang="en-US" sz="1500" i="1" dirty="0" smtClean="0"/>
              <a:t>, thermic </a:t>
            </a:r>
            <a:r>
              <a:rPr lang="en-US" sz="1500" i="1" dirty="0" err="1" smtClean="0"/>
              <a:t>Udic</a:t>
            </a:r>
            <a:r>
              <a:rPr lang="en-US" sz="1500" i="1" dirty="0" smtClean="0"/>
              <a:t> </a:t>
            </a:r>
            <a:r>
              <a:rPr lang="en-US" sz="1500" i="1" dirty="0" err="1" smtClean="0"/>
              <a:t>Argiustolls</a:t>
            </a:r>
            <a:r>
              <a:rPr lang="en-US" sz="1500" dirty="0" smtClean="0"/>
              <a:t>)</a:t>
            </a:r>
          </a:p>
          <a:p>
            <a:r>
              <a:rPr lang="en-US" sz="1500" b="1" dirty="0" smtClean="0"/>
              <a:t>Stillwater:</a:t>
            </a:r>
            <a:r>
              <a:rPr lang="en-US" sz="1500" dirty="0" smtClean="0"/>
              <a:t> Kirkland silt loam (</a:t>
            </a:r>
            <a:r>
              <a:rPr lang="en-US" sz="1500" i="1" dirty="0" smtClean="0"/>
              <a:t>fine, mixed, </a:t>
            </a:r>
            <a:r>
              <a:rPr lang="en-US" sz="1500" i="1" dirty="0" err="1" smtClean="0"/>
              <a:t>superactive</a:t>
            </a:r>
            <a:r>
              <a:rPr lang="en-US" sz="1500" i="1" dirty="0" smtClean="0"/>
              <a:t>, thermic </a:t>
            </a:r>
            <a:r>
              <a:rPr lang="en-US" sz="1500" i="1" dirty="0" err="1" smtClean="0"/>
              <a:t>Udertic</a:t>
            </a:r>
            <a:r>
              <a:rPr lang="en-US" sz="1500" i="1" dirty="0" smtClean="0"/>
              <a:t> </a:t>
            </a:r>
            <a:r>
              <a:rPr lang="en-US" sz="1500" i="1" dirty="0" err="1" smtClean="0"/>
              <a:t>Paleustolls</a:t>
            </a:r>
            <a:r>
              <a:rPr lang="en-US" sz="1500" dirty="0" smtClean="0"/>
              <a:t>)</a:t>
            </a:r>
          </a:p>
          <a:p>
            <a:r>
              <a:rPr lang="en-US" sz="1500" b="1" dirty="0" smtClean="0"/>
              <a:t>Perkins: </a:t>
            </a:r>
            <a:r>
              <a:rPr lang="en-US" sz="1500" dirty="0" smtClean="0"/>
              <a:t>Konawa fine sandy loam (</a:t>
            </a:r>
            <a:r>
              <a:rPr lang="en-US" sz="1500" i="1" dirty="0" smtClean="0"/>
              <a:t>fine-loamy, mixed, active, thermic </a:t>
            </a:r>
            <a:r>
              <a:rPr lang="en-US" sz="1500" i="1" dirty="0" err="1" smtClean="0"/>
              <a:t>Ultic</a:t>
            </a:r>
            <a:r>
              <a:rPr lang="en-US" sz="1500" i="1" dirty="0" smtClean="0"/>
              <a:t> </a:t>
            </a:r>
            <a:r>
              <a:rPr lang="en-US" sz="1500" i="1" dirty="0" err="1" smtClean="0"/>
              <a:t>Haplustalfs</a:t>
            </a:r>
            <a:r>
              <a:rPr lang="en-US" sz="1500" dirty="0" smtClean="0"/>
              <a:t>)</a:t>
            </a:r>
          </a:p>
          <a:p>
            <a:r>
              <a:rPr lang="en-US" sz="1500" b="1" dirty="0" smtClean="0"/>
              <a:t>Hennessey: </a:t>
            </a:r>
            <a:r>
              <a:rPr lang="en-US" sz="1500" dirty="0" smtClean="0"/>
              <a:t>Bethany silt loam (</a:t>
            </a:r>
            <a:r>
              <a:rPr lang="en-US" sz="1500" i="1" dirty="0" smtClean="0"/>
              <a:t>fine, mixed, </a:t>
            </a:r>
            <a:r>
              <a:rPr lang="en-US" sz="1500" i="1" dirty="0" err="1" smtClean="0"/>
              <a:t>superactive</a:t>
            </a:r>
            <a:r>
              <a:rPr lang="en-US" sz="1500" i="1" dirty="0" smtClean="0"/>
              <a:t>, thermic </a:t>
            </a:r>
            <a:r>
              <a:rPr lang="en-US" sz="1500" i="1" dirty="0" err="1" smtClean="0"/>
              <a:t>Pachic</a:t>
            </a:r>
            <a:r>
              <a:rPr lang="en-US" sz="1500" i="1" dirty="0" smtClean="0"/>
              <a:t> </a:t>
            </a:r>
            <a:r>
              <a:rPr lang="en-US" sz="1500" i="1" dirty="0" err="1" smtClean="0"/>
              <a:t>Paluestolls</a:t>
            </a:r>
            <a:r>
              <a:rPr lang="en-US" sz="1500" dirty="0"/>
              <a:t>)</a:t>
            </a:r>
            <a:endParaRPr lang="en-US" sz="1500" dirty="0" smtClean="0"/>
          </a:p>
          <a:p>
            <a:r>
              <a:rPr lang="en-US" sz="1500" b="1" dirty="0" smtClean="0"/>
              <a:t>LCB: </a:t>
            </a:r>
            <a:r>
              <a:rPr lang="en-US" sz="1500" dirty="0" smtClean="0"/>
              <a:t>Port silt loam (</a:t>
            </a:r>
            <a:r>
              <a:rPr lang="en-US" sz="1500" i="1" dirty="0" smtClean="0"/>
              <a:t>fine-</a:t>
            </a:r>
            <a:r>
              <a:rPr lang="en-US" sz="1500" i="1" dirty="0" err="1" smtClean="0"/>
              <a:t>silty</a:t>
            </a:r>
            <a:r>
              <a:rPr lang="en-US" sz="1500" i="1" dirty="0" smtClean="0"/>
              <a:t>, mixed, </a:t>
            </a:r>
            <a:r>
              <a:rPr lang="en-US" sz="1500" i="1" dirty="0" err="1" smtClean="0"/>
              <a:t>superactive</a:t>
            </a:r>
            <a:r>
              <a:rPr lang="en-US" sz="1500" i="1" dirty="0" smtClean="0"/>
              <a:t>, thermic </a:t>
            </a:r>
            <a:r>
              <a:rPr lang="en-US" sz="1500" i="1" dirty="0" err="1" smtClean="0"/>
              <a:t>Cumulic</a:t>
            </a:r>
            <a:r>
              <a:rPr lang="en-US" sz="1500" i="1" dirty="0" smtClean="0"/>
              <a:t> </a:t>
            </a:r>
            <a:r>
              <a:rPr lang="en-US" sz="1500" i="1" dirty="0" err="1" smtClean="0"/>
              <a:t>Haplustolls</a:t>
            </a:r>
            <a:r>
              <a:rPr lang="en-US" sz="1500" dirty="0" smtClean="0"/>
              <a:t>)</a:t>
            </a:r>
          </a:p>
          <a:p>
            <a:r>
              <a:rPr lang="en-US" sz="1500" b="1" dirty="0" smtClean="0"/>
              <a:t>LCB: </a:t>
            </a:r>
            <a:r>
              <a:rPr lang="en-US" sz="1500" dirty="0"/>
              <a:t>Konawa fine sandy loam (</a:t>
            </a:r>
            <a:r>
              <a:rPr lang="en-US" sz="1500" i="1" dirty="0"/>
              <a:t>fine-loamy, mixed, active, thermic </a:t>
            </a:r>
            <a:r>
              <a:rPr lang="en-US" sz="1500" i="1" dirty="0" err="1"/>
              <a:t>Ultic</a:t>
            </a:r>
            <a:r>
              <a:rPr lang="en-US" sz="1500" i="1" dirty="0"/>
              <a:t> </a:t>
            </a:r>
            <a:r>
              <a:rPr lang="en-US" sz="1500" i="1" dirty="0" err="1"/>
              <a:t>Haplustalfs</a:t>
            </a:r>
            <a:r>
              <a:rPr lang="en-US" sz="1500" dirty="0"/>
              <a:t>)</a:t>
            </a:r>
            <a:endParaRPr lang="en-US" sz="15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72" t="22205" r="9971" b="26577"/>
          <a:stretch/>
        </p:blipFill>
        <p:spPr bwMode="auto">
          <a:xfrm>
            <a:off x="3352800" y="3352800"/>
            <a:ext cx="5663682" cy="282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228600" y="3962400"/>
            <a:ext cx="4572000" cy="237490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500" b="1" dirty="0"/>
          </a:p>
          <a:p>
            <a:r>
              <a:rPr lang="en-US" sz="1500" dirty="0" smtClean="0"/>
              <a:t>Data collected from 2012 and 2013</a:t>
            </a:r>
          </a:p>
          <a:p>
            <a:r>
              <a:rPr lang="en-US" sz="1500" dirty="0" smtClean="0"/>
              <a:t>11 total site-years of data</a:t>
            </a:r>
          </a:p>
          <a:p>
            <a:r>
              <a:rPr lang="en-US" sz="1500" dirty="0" smtClean="0"/>
              <a:t>Plots had a wide range of pre-plant N rates</a:t>
            </a:r>
          </a:p>
          <a:p>
            <a:r>
              <a:rPr lang="en-US" sz="1500" dirty="0" smtClean="0"/>
              <a:t>Data collected over a range of growth stages (</a:t>
            </a:r>
            <a:r>
              <a:rPr lang="en-US" sz="1500" dirty="0" err="1" smtClean="0"/>
              <a:t>Feekes</a:t>
            </a:r>
            <a:r>
              <a:rPr lang="en-US" sz="1500" dirty="0" smtClean="0"/>
              <a:t> 3 to 10)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xmlns="" val="229804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8839200" cy="4525963"/>
          </a:xfrm>
        </p:spPr>
        <p:txBody>
          <a:bodyPr/>
          <a:lstStyle/>
          <a:p>
            <a:r>
              <a:rPr lang="en-US" dirty="0" smtClean="0"/>
              <a:t>Stepwise regression was utilized</a:t>
            </a:r>
          </a:p>
          <a:p>
            <a:pPr lvl="1"/>
            <a:r>
              <a:rPr lang="en-US" dirty="0" smtClean="0"/>
              <a:t>Maximize the adjusted R</a:t>
            </a:r>
            <a:r>
              <a:rPr lang="en-US" baseline="30000" dirty="0" smtClean="0"/>
              <a:t>2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Three models developed</a:t>
            </a:r>
          </a:p>
          <a:p>
            <a:pPr lvl="1"/>
            <a:r>
              <a:rPr lang="en-US" dirty="0" smtClean="0"/>
              <a:t>All Calibration Sites (</a:t>
            </a:r>
            <a:r>
              <a:rPr lang="en-US" dirty="0" err="1" smtClean="0"/>
              <a:t>Lahoma</a:t>
            </a:r>
            <a:r>
              <a:rPr lang="en-US" dirty="0" smtClean="0"/>
              <a:t>, Stillwater, Perkins)</a:t>
            </a:r>
          </a:p>
          <a:p>
            <a:pPr lvl="1"/>
            <a:r>
              <a:rPr lang="en-US" dirty="0" smtClean="0"/>
              <a:t>Loamy Calibration Sites (</a:t>
            </a:r>
            <a:r>
              <a:rPr lang="en-US" dirty="0" err="1" smtClean="0"/>
              <a:t>Lahoma</a:t>
            </a:r>
            <a:r>
              <a:rPr lang="en-US" dirty="0" smtClean="0"/>
              <a:t>, Stillwater)</a:t>
            </a:r>
          </a:p>
          <a:p>
            <a:pPr lvl="1"/>
            <a:r>
              <a:rPr lang="en-US" dirty="0" smtClean="0"/>
              <a:t>Coarse Calibration Site (Perkins)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Model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371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03164161"/>
              </p:ext>
            </p:extLst>
          </p:nvPr>
        </p:nvGraphicFramePr>
        <p:xfrm>
          <a:off x="457200" y="1481138"/>
          <a:ext cx="84582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066800"/>
                <a:gridCol w="1066800"/>
                <a:gridCol w="1066800"/>
                <a:gridCol w="1066800"/>
                <a:gridCol w="1066800"/>
                <a:gridCol w="1143000"/>
              </a:tblGrid>
              <a:tr h="370840">
                <a:tc gridSpan="7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 Sites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Loamy Sites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Coarse Sites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Parameter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Est.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Pr</a:t>
                      </a:r>
                      <a:r>
                        <a:rPr lang="en-US" sz="1400" b="1" dirty="0" smtClean="0"/>
                        <a:t> &gt; |t|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Est.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Pr</a:t>
                      </a:r>
                      <a:r>
                        <a:rPr lang="en-US" sz="1400" b="1" dirty="0" smtClean="0"/>
                        <a:t> &gt; |t|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Est.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Pr</a:t>
                      </a:r>
                      <a:r>
                        <a:rPr lang="en-US" sz="1400" b="1" dirty="0" smtClean="0"/>
                        <a:t> &gt; |t|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Intercept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 8.32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 ---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9.62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 ---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4.68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---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GDD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-0.09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&lt;0.0001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-0.08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 0.0320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-0.06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0.1261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SMF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-10.66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&lt;0.0001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-13.82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&lt;0.0001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-5.03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0.2157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NDVI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-15.68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&lt;0.0001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-17.17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  0.0005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-13.19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0.0356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GDD*SMF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&lt;0.0001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  0.0029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0.2408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GDD*NDVI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0.22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&lt;0.0001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0.18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  0.0051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0.23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0.0014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NDVI*SMF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 25.80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&lt;0.0001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31.44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&lt;0.0001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16.51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0.0250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NDVI*GDD*SMF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-0.28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&lt;0.0001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-0.27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&lt;0.0001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-0.22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0.0064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Model Parameters Estimates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540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Validation</a:t>
            </a:r>
            <a:br>
              <a:rPr lang="en-US" sz="6000" dirty="0" smtClean="0"/>
            </a:br>
            <a:r>
              <a:rPr lang="en-US" sz="6000" dirty="0" smtClean="0"/>
              <a:t>Results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213319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87065480"/>
              </p:ext>
            </p:extLst>
          </p:nvPr>
        </p:nvGraphicFramePr>
        <p:xfrm>
          <a:off x="381000" y="1219200"/>
          <a:ext cx="8458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Lahoma</a:t>
            </a:r>
            <a:r>
              <a:rPr lang="en-US" dirty="0" smtClean="0"/>
              <a:t> (Grant)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618086" y="3374024"/>
            <a:ext cx="4191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R</a:t>
            </a:r>
            <a:r>
              <a:rPr lang="en-US" sz="1600" i="1" baseline="30000" dirty="0" smtClean="0"/>
              <a:t>2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xmlns="" val="337790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024" y="1394305"/>
            <a:ext cx="8686800" cy="2819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Current OSU winter wheat midseason N rate recommendations are determined using: </a:t>
            </a:r>
          </a:p>
          <a:p>
            <a:pPr lvl="1"/>
            <a:endParaRPr lang="en-US" sz="800" dirty="0" smtClean="0"/>
          </a:p>
          <a:p>
            <a:pPr lvl="1"/>
            <a:r>
              <a:rPr lang="en-US" sz="2000" dirty="0" smtClean="0"/>
              <a:t>Grain Yield Potential</a:t>
            </a:r>
          </a:p>
          <a:p>
            <a:pPr lvl="1"/>
            <a:endParaRPr lang="en-US" sz="800" dirty="0" smtClean="0"/>
          </a:p>
          <a:p>
            <a:pPr lvl="1"/>
            <a:r>
              <a:rPr lang="en-US" sz="2000" dirty="0" smtClean="0"/>
              <a:t>Response index (RI), N-Rich strip and the farmer practice</a:t>
            </a:r>
          </a:p>
          <a:p>
            <a:pPr lvl="1"/>
            <a:endParaRPr lang="en-US" sz="800" dirty="0" smtClean="0"/>
          </a:p>
          <a:p>
            <a:pPr lvl="1"/>
            <a:r>
              <a:rPr lang="en-US" sz="2000" dirty="0" smtClean="0"/>
              <a:t>Assumed maximum grain yield for the region</a:t>
            </a:r>
          </a:p>
          <a:p>
            <a:pPr lvl="1"/>
            <a:endParaRPr lang="en-US" sz="800" dirty="0" smtClean="0"/>
          </a:p>
          <a:p>
            <a:pPr lvl="1"/>
            <a:r>
              <a:rPr lang="en-US" sz="2000" dirty="0" smtClean="0"/>
              <a:t>Economic factors (grain price &amp; fertilizer price)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5514" y="4193489"/>
            <a:ext cx="5805821" cy="226711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19800" y="42672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Farmer </a:t>
            </a:r>
          </a:p>
          <a:p>
            <a:pPr algn="ctr"/>
            <a:r>
              <a:rPr lang="en-US" sz="2000" b="1" dirty="0" smtClean="0"/>
              <a:t>Practice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51816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N-Rich Strip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412474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81795432"/>
              </p:ext>
            </p:extLst>
          </p:nvPr>
        </p:nvGraphicFramePr>
        <p:xfrm>
          <a:off x="381000" y="1219200"/>
          <a:ext cx="8458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Stillwater (Kirkland)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618086" y="3374024"/>
            <a:ext cx="4191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R</a:t>
            </a:r>
            <a:r>
              <a:rPr lang="en-US" sz="1600" i="1" baseline="30000" dirty="0" smtClean="0"/>
              <a:t>2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xmlns="" val="286379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8282022"/>
              </p:ext>
            </p:extLst>
          </p:nvPr>
        </p:nvGraphicFramePr>
        <p:xfrm>
          <a:off x="381000" y="1219200"/>
          <a:ext cx="8458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Hennessey (Bethany)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618086" y="3374024"/>
            <a:ext cx="4191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R</a:t>
            </a:r>
            <a:r>
              <a:rPr lang="en-US" sz="1600" i="1" baseline="30000" dirty="0" smtClean="0"/>
              <a:t>2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xmlns="" val="196296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49917355"/>
              </p:ext>
            </p:extLst>
          </p:nvPr>
        </p:nvGraphicFramePr>
        <p:xfrm>
          <a:off x="381000" y="1219200"/>
          <a:ext cx="8458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Lake Carl Blackwell (Port)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618086" y="3374024"/>
            <a:ext cx="4191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R</a:t>
            </a:r>
            <a:r>
              <a:rPr lang="en-US" sz="1600" i="1" baseline="30000" dirty="0" smtClean="0"/>
              <a:t>2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xmlns="" val="225224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80755556"/>
              </p:ext>
            </p:extLst>
          </p:nvPr>
        </p:nvGraphicFramePr>
        <p:xfrm>
          <a:off x="381000" y="1219200"/>
          <a:ext cx="8458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All Loamy Sites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618086" y="3374024"/>
            <a:ext cx="4191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R</a:t>
            </a:r>
            <a:r>
              <a:rPr lang="en-US" sz="1600" i="1" baseline="30000" dirty="0" smtClean="0"/>
              <a:t>2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xmlns="" val="235360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0004847"/>
              </p:ext>
            </p:extLst>
          </p:nvPr>
        </p:nvGraphicFramePr>
        <p:xfrm>
          <a:off x="381000" y="1219200"/>
          <a:ext cx="8458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Perkins (Konawa)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618086" y="3374024"/>
            <a:ext cx="4191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R</a:t>
            </a:r>
            <a:r>
              <a:rPr lang="en-US" sz="1600" i="1" baseline="30000" dirty="0" smtClean="0"/>
              <a:t>2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xmlns="" val="124989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837236"/>
              </p:ext>
            </p:extLst>
          </p:nvPr>
        </p:nvGraphicFramePr>
        <p:xfrm>
          <a:off x="381000" y="1219200"/>
          <a:ext cx="8458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Lake Carl Blackwell (Konawa)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618086" y="3374024"/>
            <a:ext cx="4191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R</a:t>
            </a:r>
            <a:r>
              <a:rPr lang="en-US" sz="1600" i="1" baseline="30000" dirty="0" smtClean="0"/>
              <a:t>2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xmlns="" val="1829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10717767"/>
              </p:ext>
            </p:extLst>
          </p:nvPr>
        </p:nvGraphicFramePr>
        <p:xfrm>
          <a:off x="381000" y="1219200"/>
          <a:ext cx="8458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All Coarse Sites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618086" y="3374024"/>
            <a:ext cx="4191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R</a:t>
            </a:r>
            <a:r>
              <a:rPr lang="en-US" sz="1600" i="1" baseline="30000" dirty="0" smtClean="0"/>
              <a:t>2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xmlns="" val="418176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2181124"/>
              </p:ext>
            </p:extLst>
          </p:nvPr>
        </p:nvGraphicFramePr>
        <p:xfrm>
          <a:off x="381000" y="1219200"/>
          <a:ext cx="8458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All Sites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618086" y="3374024"/>
            <a:ext cx="4191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R</a:t>
            </a:r>
            <a:r>
              <a:rPr lang="en-US" sz="1600" i="1" baseline="30000" dirty="0" smtClean="0"/>
              <a:t>2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xmlns="" val="108787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84364180"/>
              </p:ext>
            </p:extLst>
          </p:nvPr>
        </p:nvGraphicFramePr>
        <p:xfrm>
          <a:off x="304800" y="1524000"/>
          <a:ext cx="42672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1573767" y="3253020"/>
            <a:ext cx="35052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Actual Yield (Mg/ha)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334002"/>
            <a:ext cx="388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Predicted Yield (Mg/ha)</a:t>
            </a:r>
            <a:endParaRPr lang="en-US" sz="10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09811770"/>
              </p:ext>
            </p:extLst>
          </p:nvPr>
        </p:nvGraphicFramePr>
        <p:xfrm>
          <a:off x="4800600" y="1524001"/>
          <a:ext cx="4191000" cy="3933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11620" y="5351367"/>
            <a:ext cx="3733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Predicted Yield (Mg/ha)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2942512" y="3294222"/>
            <a:ext cx="35052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Actual Yield (Mg/ha)</a:t>
            </a:r>
            <a:endParaRPr lang="en-US" sz="1000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All Sites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12954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INSEY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35420" y="1296184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Current INSEY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047998" y="4558401"/>
            <a:ext cx="1214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 RMSE = 0.92</a:t>
            </a:r>
            <a:endParaRPr lang="en-US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7467601" y="4562669"/>
            <a:ext cx="1290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    RMSE = 0.95</a:t>
            </a:r>
            <a:endParaRPr lang="en-US" sz="1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3047998" y="3959490"/>
            <a:ext cx="5923384" cy="660017"/>
            <a:chOff x="3047998" y="3959490"/>
            <a:chExt cx="5923384" cy="660017"/>
          </a:xfrm>
        </p:grpSpPr>
        <p:sp>
          <p:nvSpPr>
            <p:cNvPr id="14" name="Oval 13"/>
            <p:cNvSpPr/>
            <p:nvPr/>
          </p:nvSpPr>
          <p:spPr>
            <a:xfrm>
              <a:off x="3047998" y="4059885"/>
              <a:ext cx="609600" cy="357671"/>
            </a:xfrm>
            <a:prstGeom prst="ellipse">
              <a:avLst/>
            </a:prstGeom>
            <a:noFill/>
            <a:ln w="19050" cmpd="sng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738463" y="4087876"/>
              <a:ext cx="533400" cy="325016"/>
            </a:xfrm>
            <a:prstGeom prst="ellipse">
              <a:avLst/>
            </a:prstGeom>
            <a:noFill/>
            <a:ln w="19050" cmpd="sng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209382" y="3959490"/>
              <a:ext cx="76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accent2"/>
                  </a:solidFill>
                </a:rPr>
                <a:t>X</a:t>
              </a:r>
              <a:endParaRPr lang="en-US" sz="3600" dirty="0">
                <a:solidFill>
                  <a:schemeClr val="accent2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28251" y="3973176"/>
              <a:ext cx="76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accent2"/>
                  </a:solidFill>
                </a:rPr>
                <a:t>X</a:t>
              </a:r>
              <a:endParaRPr lang="en-US" sz="3600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650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Soil moisture at the time of sensing had a significant effect on final wheat grain yield for all </a:t>
            </a:r>
            <a:r>
              <a:rPr lang="en-US" dirty="0" smtClean="0"/>
              <a:t>locations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Models </a:t>
            </a:r>
            <a:r>
              <a:rPr lang="en-US" dirty="0"/>
              <a:t>that included soil moisture parameters typically outperformed current </a:t>
            </a:r>
            <a:r>
              <a:rPr lang="en-US" dirty="0" smtClean="0"/>
              <a:t>models </a:t>
            </a:r>
            <a:r>
              <a:rPr lang="en-US" dirty="0"/>
              <a:t>at </a:t>
            </a:r>
            <a:r>
              <a:rPr lang="en-US" dirty="0" smtClean="0"/>
              <a:t>most locations</a:t>
            </a:r>
          </a:p>
          <a:p>
            <a:endParaRPr lang="en-US" dirty="0"/>
          </a:p>
          <a:p>
            <a:r>
              <a:rPr lang="en-US" dirty="0" smtClean="0"/>
              <a:t>One model developed from loamy and coarse textures sites is sufficient to use compared to having different models based on soil type.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308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8686800" cy="4525963"/>
          </a:xfrm>
        </p:spPr>
        <p:txBody>
          <a:bodyPr/>
          <a:lstStyle/>
          <a:p>
            <a:r>
              <a:rPr lang="en-US" dirty="0" smtClean="0"/>
              <a:t>Based upon NDVI and GDD</a:t>
            </a:r>
          </a:p>
          <a:p>
            <a:r>
              <a:rPr lang="en-US" dirty="0" smtClean="0"/>
              <a:t>In-season estimate of yield (INSEY)=NDVI/GDD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Grain Yield Potential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9" t="42916" r="61808" b="11464"/>
          <a:stretch/>
        </p:blipFill>
        <p:spPr bwMode="auto">
          <a:xfrm>
            <a:off x="2259564" y="2667000"/>
            <a:ext cx="4572000" cy="357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5388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481328"/>
            <a:ext cx="8915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Investigate the GDD adjustment for soil moisture</a:t>
            </a:r>
          </a:p>
          <a:p>
            <a:pPr lvl="1"/>
            <a:r>
              <a:rPr lang="en-US" dirty="0" smtClean="0"/>
              <a:t>What depth?</a:t>
            </a:r>
          </a:p>
          <a:p>
            <a:pPr lvl="1"/>
            <a:r>
              <a:rPr lang="en-US" dirty="0" smtClean="0"/>
              <a:t>Soil moisture threshold?</a:t>
            </a:r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dirty="0" smtClean="0"/>
              <a:t>Evaluate which estimate of grain yield provides the most accurate mid-season N rate recommendation</a:t>
            </a:r>
          </a:p>
          <a:p>
            <a:endParaRPr lang="en-US" dirty="0"/>
          </a:p>
          <a:p>
            <a:r>
              <a:rPr lang="en-US" dirty="0" smtClean="0"/>
              <a:t>Evaluate if </a:t>
            </a:r>
            <a:r>
              <a:rPr lang="en-US" dirty="0" err="1" smtClean="0"/>
              <a:t>Vertisol</a:t>
            </a:r>
            <a:r>
              <a:rPr lang="en-US" dirty="0" smtClean="0"/>
              <a:t> soils can use the new model or if they need their </a:t>
            </a:r>
            <a:r>
              <a:rPr lang="en-US" smtClean="0"/>
              <a:t>own model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824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Questions?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239512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525963"/>
          </a:xfrm>
        </p:spPr>
        <p:txBody>
          <a:bodyPr/>
          <a:lstStyle/>
          <a:p>
            <a:r>
              <a:rPr lang="en-US" dirty="0" smtClean="0"/>
              <a:t>Aids in stand establishment and early vegetative growth</a:t>
            </a:r>
          </a:p>
          <a:p>
            <a:endParaRPr lang="en-US" dirty="0" smtClean="0"/>
          </a:p>
          <a:p>
            <a:r>
              <a:rPr lang="en-US" dirty="0" smtClean="0"/>
              <a:t>Increases nutrient uptake of mobile nutrients</a:t>
            </a:r>
          </a:p>
          <a:p>
            <a:endParaRPr lang="en-US" dirty="0" smtClean="0"/>
          </a:p>
          <a:p>
            <a:r>
              <a:rPr lang="en-US" dirty="0" smtClean="0"/>
              <a:t>Yields can be maximized if consistent available water is present throughout the growing season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Soil Moisture Impact on </a:t>
            </a:r>
            <a:br>
              <a:rPr lang="en-US" dirty="0" smtClean="0"/>
            </a:br>
            <a:r>
              <a:rPr lang="en-US" dirty="0" smtClean="0"/>
              <a:t>Grain Yield Potential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282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447800"/>
          </a:xfrm>
        </p:spPr>
        <p:txBody>
          <a:bodyPr/>
          <a:lstStyle/>
          <a:p>
            <a:r>
              <a:rPr lang="en-US" dirty="0" smtClean="0"/>
              <a:t>To improve the current method for estimating in-season grain yield potential by utilizing soil moisture data.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Objective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52399" y="3257149"/>
            <a:ext cx="8854751" cy="2710767"/>
            <a:chOff x="152399" y="2920481"/>
            <a:chExt cx="8854751" cy="271076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931" t="9876" b="10730"/>
            <a:stretch/>
          </p:blipFill>
          <p:spPr>
            <a:xfrm>
              <a:off x="5486400" y="3163270"/>
              <a:ext cx="3520750" cy="24628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5421086" y="5415804"/>
              <a:ext cx="33412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Photo courtesy of Oklahoma State University</a:t>
              </a:r>
              <a:endParaRPr lang="en-US" sz="800" b="1" dirty="0"/>
            </a:p>
          </p:txBody>
        </p:sp>
        <p:pic>
          <p:nvPicPr>
            <p:cNvPr id="6" name="Picture 6" descr="PIC0001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599" y="3751478"/>
              <a:ext cx="1964437" cy="1474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820" r="17687" b="10276"/>
            <a:stretch/>
          </p:blipFill>
          <p:spPr>
            <a:xfrm>
              <a:off x="152399" y="2920481"/>
              <a:ext cx="1951653" cy="147423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286000" y="3657600"/>
              <a:ext cx="45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/>
                <a:t>+</a:t>
              </a:r>
              <a:endParaRPr lang="en-US" sz="48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53000" y="3979219"/>
              <a:ext cx="45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/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59037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73" t="21178" r="9329" b="24617"/>
          <a:stretch/>
        </p:blipFill>
        <p:spPr bwMode="auto">
          <a:xfrm>
            <a:off x="3505200" y="3503646"/>
            <a:ext cx="5279215" cy="278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7673" y="4419600"/>
            <a:ext cx="3833327" cy="1048826"/>
          </a:xfrm>
          <a:prstGeom prst="rect">
            <a:avLst/>
          </a:prstGeom>
          <a:solidFill>
            <a:schemeClr val="accent4">
              <a:lumMod val="75000"/>
            </a:schemeClr>
          </a:solidFill>
          <a:ln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486400"/>
          </a:xfrm>
        </p:spPr>
        <p:txBody>
          <a:bodyPr/>
          <a:lstStyle/>
          <a:p>
            <a:r>
              <a:rPr lang="en-US" sz="2400" dirty="0" smtClean="0"/>
              <a:t>Oklahoma </a:t>
            </a:r>
            <a:r>
              <a:rPr lang="en-US" sz="2400" dirty="0" err="1" smtClean="0"/>
              <a:t>Mesonet</a:t>
            </a:r>
            <a:endParaRPr lang="en-US" sz="2400" dirty="0" smtClean="0"/>
          </a:p>
          <a:p>
            <a:pPr lvl="1"/>
            <a:r>
              <a:rPr lang="en-US" sz="2000" dirty="0" smtClean="0"/>
              <a:t>Collaboration with Oklahoma State &amp; University of Oklahoma</a:t>
            </a:r>
            <a:endParaRPr lang="en-US" sz="2000" dirty="0"/>
          </a:p>
          <a:p>
            <a:pPr lvl="1"/>
            <a:r>
              <a:rPr lang="en-US" sz="2000" dirty="0" smtClean="0"/>
              <a:t>120 automated weather monitoring stations statewide</a:t>
            </a:r>
          </a:p>
          <a:p>
            <a:pPr lvl="1"/>
            <a:r>
              <a:rPr lang="en-US" sz="2000" dirty="0" smtClean="0"/>
              <a:t>Measures air temperature, wind speed, soil temperature,       soil moisture</a:t>
            </a:r>
          </a:p>
          <a:p>
            <a:pPr lvl="1"/>
            <a:r>
              <a:rPr lang="en-US" sz="2000" dirty="0" smtClean="0"/>
              <a:t>Soil moisture data, since 1996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Weather Monitoring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673" y="4419600"/>
            <a:ext cx="3833327" cy="104882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54971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0"/>
            <a:ext cx="4724400" cy="4525963"/>
          </a:xfrm>
        </p:spPr>
        <p:txBody>
          <a:bodyPr/>
          <a:lstStyle/>
          <a:p>
            <a:r>
              <a:rPr lang="en-US" dirty="0" smtClean="0"/>
              <a:t>Soil Moisture</a:t>
            </a:r>
          </a:p>
          <a:p>
            <a:pPr lvl="1"/>
            <a:r>
              <a:rPr lang="en-US" dirty="0" smtClean="0"/>
              <a:t>Heat dissipation sensors</a:t>
            </a:r>
          </a:p>
          <a:p>
            <a:pPr lvl="1"/>
            <a:r>
              <a:rPr lang="en-US" dirty="0" smtClean="0"/>
              <a:t>Depths of 5, 25, 60, 75 cm</a:t>
            </a:r>
          </a:p>
          <a:p>
            <a:pPr lvl="1"/>
            <a:r>
              <a:rPr lang="en-US" dirty="0" smtClean="0"/>
              <a:t>Data reported as Fractional Water Index (FWI)</a:t>
            </a:r>
          </a:p>
          <a:p>
            <a:pPr lvl="2">
              <a:buClr>
                <a:schemeClr val="accent1"/>
              </a:buClr>
            </a:pPr>
            <a:r>
              <a:rPr lang="en-US" dirty="0" smtClean="0"/>
              <a:t>Range from 0.00 to 1.00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Soil Temperature</a:t>
            </a:r>
          </a:p>
          <a:p>
            <a:pPr lvl="1"/>
            <a:r>
              <a:rPr lang="en-US" dirty="0" smtClean="0"/>
              <a:t>Recorded at 1.5 m above the surface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Soil Moisture &amp; Temperature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0" y="1752600"/>
            <a:ext cx="3048000" cy="4064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24940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76" y="1752600"/>
            <a:ext cx="45720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Downloaded from website</a:t>
            </a:r>
          </a:p>
          <a:p>
            <a:pPr lvl="1"/>
            <a:r>
              <a:rPr lang="en-US" sz="2000" dirty="0" smtClean="0"/>
              <a:t>www.mesonet.org</a:t>
            </a:r>
          </a:p>
          <a:p>
            <a:endParaRPr lang="en-US" sz="2400" dirty="0" smtClean="0"/>
          </a:p>
          <a:p>
            <a:r>
              <a:rPr lang="en-US" sz="2400" dirty="0" smtClean="0"/>
              <a:t>Average daily values</a:t>
            </a:r>
          </a:p>
          <a:p>
            <a:endParaRPr lang="en-US" sz="2400" dirty="0"/>
          </a:p>
          <a:p>
            <a:r>
              <a:rPr lang="en-US" sz="2400" dirty="0" smtClean="0"/>
              <a:t>SQL queries designed to retrieve desired data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/>
              <a:t>Data Acquisition and </a:t>
            </a:r>
            <a:br>
              <a:rPr lang="en-US" dirty="0" smtClean="0"/>
            </a:br>
            <a:r>
              <a:rPr lang="en-US" dirty="0" smtClean="0"/>
              <a:t>Manipulation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05" r="16676" b="9829"/>
          <a:stretch/>
        </p:blipFill>
        <p:spPr bwMode="auto">
          <a:xfrm>
            <a:off x="4495800" y="2133600"/>
            <a:ext cx="4457893" cy="33713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335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8763000" cy="4525963"/>
          </a:xfrm>
        </p:spPr>
        <p:txBody>
          <a:bodyPr/>
          <a:lstStyle/>
          <a:p>
            <a:r>
              <a:rPr lang="en-US" dirty="0" smtClean="0"/>
              <a:t>Normalized Difference Vegetation Index (NDVI)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Growing Degree Days (GDD’s)</a:t>
            </a:r>
          </a:p>
          <a:p>
            <a:endParaRPr lang="en-US" dirty="0"/>
          </a:p>
          <a:p>
            <a:r>
              <a:rPr lang="en-US" dirty="0" smtClean="0"/>
              <a:t>Soil Moisture Factor (SMF)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Model Inputs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470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Personalizado 2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FF8119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3819</TotalTime>
  <Words>979</Words>
  <Application>Microsoft Office PowerPoint</Application>
  <PresentationFormat>On-screen Show (4:3)</PresentationFormat>
  <Paragraphs>227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Concurrencia</vt:lpstr>
      <vt:lpstr>DEVELOPMENT OF AN IN-SEASON ESTIMATE OF YIELD POTENTIAL UTILIZING SOIL MOISTURE DATA FOR WINTER WHEAT</vt:lpstr>
      <vt:lpstr>Introduction</vt:lpstr>
      <vt:lpstr>Grain Yield Potential</vt:lpstr>
      <vt:lpstr>Soil Moisture Impact on  Grain Yield Potential</vt:lpstr>
      <vt:lpstr>Objective</vt:lpstr>
      <vt:lpstr>Weather Monitoring</vt:lpstr>
      <vt:lpstr>Soil Moisture &amp; Temperature</vt:lpstr>
      <vt:lpstr>Data Acquisition and  Manipulation</vt:lpstr>
      <vt:lpstr>Model Inputs</vt:lpstr>
      <vt:lpstr>Normalized Difference Vegetation Index (NDVI)</vt:lpstr>
      <vt:lpstr>Growing Degree Days (GDD’s)</vt:lpstr>
      <vt:lpstr>Stillwater, OK (2012-13)</vt:lpstr>
      <vt:lpstr>Soil Moisture Factor (SMF)</vt:lpstr>
      <vt:lpstr>Model Calibration Sites</vt:lpstr>
      <vt:lpstr>Model Validation Sites</vt:lpstr>
      <vt:lpstr>Model Development</vt:lpstr>
      <vt:lpstr>Model Parameters Estimates</vt:lpstr>
      <vt:lpstr>Validation Results</vt:lpstr>
      <vt:lpstr>Lahoma (Grant)</vt:lpstr>
      <vt:lpstr>Stillwater (Kirkland)</vt:lpstr>
      <vt:lpstr>Hennessey (Bethany)</vt:lpstr>
      <vt:lpstr>Lake Carl Blackwell (Port)</vt:lpstr>
      <vt:lpstr>All Loamy Sites</vt:lpstr>
      <vt:lpstr>Perkins (Konawa)</vt:lpstr>
      <vt:lpstr>Lake Carl Blackwell (Konawa)</vt:lpstr>
      <vt:lpstr>All Coarse Sites</vt:lpstr>
      <vt:lpstr>All Sites</vt:lpstr>
      <vt:lpstr>All Sites</vt:lpstr>
      <vt:lpstr>Conclusions</vt:lpstr>
      <vt:lpstr>Next Steps</vt:lpstr>
      <vt:lpstr>Questions?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Sensing Corn Stalk Diameter as a Predictor of Grain Yield</dc:title>
  <dc:creator>Jorge</dc:creator>
  <cp:lastModifiedBy>Traci Naile</cp:lastModifiedBy>
  <cp:revision>179</cp:revision>
  <cp:lastPrinted>2013-07-31T20:56:44Z</cp:lastPrinted>
  <dcterms:created xsi:type="dcterms:W3CDTF">2012-03-11T21:35:28Z</dcterms:created>
  <dcterms:modified xsi:type="dcterms:W3CDTF">2013-08-06T11:37:36Z</dcterms:modified>
</cp:coreProperties>
</file>